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61" r:id="rId5"/>
    <p:sldId id="6283" r:id="rId6"/>
    <p:sldId id="7873" r:id="rId7"/>
    <p:sldId id="7841" r:id="rId8"/>
    <p:sldId id="7866" r:id="rId9"/>
    <p:sldId id="7872" r:id="rId10"/>
    <p:sldId id="7845" r:id="rId11"/>
    <p:sldId id="7859" r:id="rId12"/>
    <p:sldId id="7860" r:id="rId13"/>
    <p:sldId id="7843" r:id="rId14"/>
    <p:sldId id="7788" r:id="rId15"/>
    <p:sldId id="278" r:id="rId16"/>
    <p:sldId id="7863" r:id="rId17"/>
    <p:sldId id="7858" r:id="rId18"/>
    <p:sldId id="7853" r:id="rId19"/>
    <p:sldId id="7847" r:id="rId20"/>
    <p:sldId id="7861" r:id="rId21"/>
    <p:sldId id="7862" r:id="rId22"/>
    <p:sldId id="7856" r:id="rId23"/>
    <p:sldId id="262" r:id="rId2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6947" userDrawn="1">
          <p15:clr>
            <a:srgbClr val="A4A3A4"/>
          </p15:clr>
        </p15:guide>
        <p15:guide id="3" pos="47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7FE8"/>
    <a:srgbClr val="92D050"/>
    <a:srgbClr val="03405E"/>
    <a:srgbClr val="D7DA38"/>
    <a:srgbClr val="FFC000"/>
    <a:srgbClr val="232428"/>
    <a:srgbClr val="2D3137"/>
    <a:srgbClr val="5F5F5F"/>
    <a:srgbClr val="DDDF80"/>
    <a:srgbClr val="0D58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3734" autoAdjust="0"/>
  </p:normalViewPr>
  <p:slideViewPr>
    <p:cSldViewPr snapToGrid="0">
      <p:cViewPr>
        <p:scale>
          <a:sx n="100" d="100"/>
          <a:sy n="100" d="100"/>
        </p:scale>
        <p:origin x="270" y="-12"/>
      </p:cViewPr>
      <p:guideLst>
        <p:guide orient="horz" pos="4110"/>
        <p:guide pos="6947"/>
        <p:guide pos="4725"/>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99EE6D-4745-4CCD-9202-0DC72FCA8D16}" type="doc">
      <dgm:prSet loTypeId="urn:microsoft.com/office/officeart/2008/layout/HalfCircleOrganizationChart" loCatId="hierarchy" qsTypeId="urn:microsoft.com/office/officeart/2005/8/quickstyle/simple1" qsCatId="simple" csTypeId="urn:microsoft.com/office/officeart/2005/8/colors/colorful4" csCatId="colorful" phldr="1"/>
      <dgm:spPr/>
      <dgm:t>
        <a:bodyPr/>
        <a:lstStyle/>
        <a:p>
          <a:endParaRPr lang="pt-BR"/>
        </a:p>
      </dgm:t>
    </dgm:pt>
    <dgm:pt modelId="{80A6BC61-DAB0-4A7B-886C-8E62027760FF}">
      <dgm:prSet phldrT="[Texto]"/>
      <dgm:spPr/>
      <dgm:t>
        <a:bodyPr/>
        <a:lstStyle/>
        <a:p>
          <a:r>
            <a:rPr lang="pt-BR">
              <a:solidFill>
                <a:schemeClr val="bg1"/>
              </a:solidFill>
            </a:rPr>
            <a:t>P&amp;D</a:t>
          </a:r>
        </a:p>
      </dgm:t>
    </dgm:pt>
    <dgm:pt modelId="{57AE50DC-755F-45F6-8AF7-6588A5A169BD}" type="parTrans" cxnId="{A0709861-2866-4D65-9C68-DE186FD2D591}">
      <dgm:prSet/>
      <dgm:spPr/>
      <dgm:t>
        <a:bodyPr/>
        <a:lstStyle/>
        <a:p>
          <a:endParaRPr lang="pt-BR"/>
        </a:p>
      </dgm:t>
    </dgm:pt>
    <dgm:pt modelId="{DD8C5EC6-2371-4F5A-9E4B-D6F104758663}" type="sibTrans" cxnId="{A0709861-2866-4D65-9C68-DE186FD2D591}">
      <dgm:prSet/>
      <dgm:spPr/>
      <dgm:t>
        <a:bodyPr/>
        <a:lstStyle/>
        <a:p>
          <a:endParaRPr lang="pt-BR"/>
        </a:p>
      </dgm:t>
    </dgm:pt>
    <dgm:pt modelId="{0B4B2D9A-E90B-4144-80BD-F912A8F0DD55}">
      <dgm:prSet phldrT="[Texto]"/>
      <dgm:spPr/>
      <dgm:t>
        <a:bodyPr/>
        <a:lstStyle/>
        <a:p>
          <a:r>
            <a:rPr lang="pt-BR">
              <a:solidFill>
                <a:schemeClr val="bg1"/>
              </a:solidFill>
            </a:rPr>
            <a:t>G 1% ROL</a:t>
          </a:r>
        </a:p>
      </dgm:t>
    </dgm:pt>
    <dgm:pt modelId="{16431752-0824-4CBB-B4CB-DD9956BDC962}" type="parTrans" cxnId="{44298DC5-29F6-408D-8534-9EF6219B4606}">
      <dgm:prSet/>
      <dgm:spPr/>
      <dgm:t>
        <a:bodyPr/>
        <a:lstStyle/>
        <a:p>
          <a:endParaRPr lang="pt-BR"/>
        </a:p>
      </dgm:t>
    </dgm:pt>
    <dgm:pt modelId="{308A737F-162A-4F72-BF14-8C3CB70A7E70}" type="sibTrans" cxnId="{44298DC5-29F6-408D-8534-9EF6219B4606}">
      <dgm:prSet/>
      <dgm:spPr/>
      <dgm:t>
        <a:bodyPr/>
        <a:lstStyle/>
        <a:p>
          <a:endParaRPr lang="pt-BR"/>
        </a:p>
      </dgm:t>
    </dgm:pt>
    <dgm:pt modelId="{14021062-F566-4509-AE8D-4134EE53C639}">
      <dgm:prSet phldrT="[Texto]"/>
      <dgm:spPr/>
      <dgm:t>
        <a:bodyPr/>
        <a:lstStyle/>
        <a:p>
          <a:r>
            <a:rPr lang="pt-BR">
              <a:solidFill>
                <a:schemeClr val="bg1"/>
              </a:solidFill>
            </a:rPr>
            <a:t>T 1% ROL</a:t>
          </a:r>
        </a:p>
      </dgm:t>
    </dgm:pt>
    <dgm:pt modelId="{6FE2D634-248D-40E3-A3CE-CB6AC64DD668}" type="parTrans" cxnId="{4CF34285-41A7-4552-938C-43F7FF127C90}">
      <dgm:prSet/>
      <dgm:spPr/>
      <dgm:t>
        <a:bodyPr/>
        <a:lstStyle/>
        <a:p>
          <a:endParaRPr lang="pt-BR"/>
        </a:p>
      </dgm:t>
    </dgm:pt>
    <dgm:pt modelId="{6534CDFB-7405-496D-95B3-E6C9CD7DC73E}" type="sibTrans" cxnId="{4CF34285-41A7-4552-938C-43F7FF127C90}">
      <dgm:prSet/>
      <dgm:spPr/>
      <dgm:t>
        <a:bodyPr/>
        <a:lstStyle/>
        <a:p>
          <a:endParaRPr lang="pt-BR"/>
        </a:p>
      </dgm:t>
    </dgm:pt>
    <dgm:pt modelId="{75351A1B-C6AA-4C55-8688-5620F1BC0024}">
      <dgm:prSet phldrT="[Texto]"/>
      <dgm:spPr/>
      <dgm:t>
        <a:bodyPr/>
        <a:lstStyle/>
        <a:p>
          <a:r>
            <a:rPr lang="pt-BR">
              <a:solidFill>
                <a:schemeClr val="bg1"/>
              </a:solidFill>
            </a:rPr>
            <a:t>D 0,50% ROL</a:t>
          </a:r>
        </a:p>
      </dgm:t>
    </dgm:pt>
    <dgm:pt modelId="{A5319A92-3163-4874-9DBD-FEE28BA65B12}" type="parTrans" cxnId="{8E31FF1B-A767-434C-98B5-BE1D4F32B07C}">
      <dgm:prSet/>
      <dgm:spPr/>
      <dgm:t>
        <a:bodyPr/>
        <a:lstStyle/>
        <a:p>
          <a:endParaRPr lang="pt-BR"/>
        </a:p>
      </dgm:t>
    </dgm:pt>
    <dgm:pt modelId="{C3176D73-FA72-465B-956D-7096218D3092}" type="sibTrans" cxnId="{8E31FF1B-A767-434C-98B5-BE1D4F32B07C}">
      <dgm:prSet/>
      <dgm:spPr/>
      <dgm:t>
        <a:bodyPr/>
        <a:lstStyle/>
        <a:p>
          <a:endParaRPr lang="pt-BR"/>
        </a:p>
      </dgm:t>
    </dgm:pt>
    <dgm:pt modelId="{4274303C-7B2D-494D-83ED-8EBD489C4AA6}">
      <dgm:prSet phldrT="[Texto]"/>
      <dgm:spPr/>
      <dgm:t>
        <a:bodyPr/>
        <a:lstStyle/>
        <a:p>
          <a:r>
            <a:rPr lang="pt-BR">
              <a:solidFill>
                <a:schemeClr val="bg1"/>
              </a:solidFill>
            </a:rPr>
            <a:t>EE</a:t>
          </a:r>
        </a:p>
      </dgm:t>
    </dgm:pt>
    <dgm:pt modelId="{19C9814E-07CA-43FF-B809-9D053A4BCA91}" type="parTrans" cxnId="{E092679A-F536-4865-A57A-4F64C915A4B6}">
      <dgm:prSet/>
      <dgm:spPr/>
      <dgm:t>
        <a:bodyPr/>
        <a:lstStyle/>
        <a:p>
          <a:endParaRPr lang="pt-BR"/>
        </a:p>
      </dgm:t>
    </dgm:pt>
    <dgm:pt modelId="{A8CE076B-0A4E-4EF0-8ED7-C3E93A1BFC83}" type="sibTrans" cxnId="{E092679A-F536-4865-A57A-4F64C915A4B6}">
      <dgm:prSet/>
      <dgm:spPr/>
      <dgm:t>
        <a:bodyPr/>
        <a:lstStyle/>
        <a:p>
          <a:endParaRPr lang="pt-BR"/>
        </a:p>
      </dgm:t>
    </dgm:pt>
    <dgm:pt modelId="{40A798FE-B655-43B4-A02E-7BB526F3D6B4}">
      <dgm:prSet phldrT="[Texto]"/>
      <dgm:spPr/>
      <dgm:t>
        <a:bodyPr/>
        <a:lstStyle/>
        <a:p>
          <a:r>
            <a:rPr lang="pt-BR">
              <a:solidFill>
                <a:schemeClr val="bg1"/>
              </a:solidFill>
            </a:rPr>
            <a:t>D 0,50% ROL</a:t>
          </a:r>
        </a:p>
      </dgm:t>
    </dgm:pt>
    <dgm:pt modelId="{BEC6D51C-4A42-4773-B31A-91AC49DDD92B}" type="parTrans" cxnId="{92158F0C-67F4-4BA9-9E64-4C672240252A}">
      <dgm:prSet/>
      <dgm:spPr/>
      <dgm:t>
        <a:bodyPr/>
        <a:lstStyle/>
        <a:p>
          <a:endParaRPr lang="pt-BR"/>
        </a:p>
      </dgm:t>
    </dgm:pt>
    <dgm:pt modelId="{A639843B-F87B-4116-AD6A-68E0B3EE4DB7}" type="sibTrans" cxnId="{92158F0C-67F4-4BA9-9E64-4C672240252A}">
      <dgm:prSet/>
      <dgm:spPr/>
      <dgm:t>
        <a:bodyPr/>
        <a:lstStyle/>
        <a:p>
          <a:endParaRPr lang="pt-BR"/>
        </a:p>
      </dgm:t>
    </dgm:pt>
    <dgm:pt modelId="{84EB9249-196E-4E8E-8C7D-D2EE35153168}" type="pres">
      <dgm:prSet presAssocID="{D999EE6D-4745-4CCD-9202-0DC72FCA8D16}" presName="Name0" presStyleCnt="0">
        <dgm:presLayoutVars>
          <dgm:orgChart val="1"/>
          <dgm:chPref val="1"/>
          <dgm:dir/>
          <dgm:animOne val="branch"/>
          <dgm:animLvl val="lvl"/>
          <dgm:resizeHandles/>
        </dgm:presLayoutVars>
      </dgm:prSet>
      <dgm:spPr/>
    </dgm:pt>
    <dgm:pt modelId="{FB1BF33B-726D-4326-AA3A-1F6E64852DEF}" type="pres">
      <dgm:prSet presAssocID="{80A6BC61-DAB0-4A7B-886C-8E62027760FF}" presName="hierRoot1" presStyleCnt="0">
        <dgm:presLayoutVars>
          <dgm:hierBranch val="init"/>
        </dgm:presLayoutVars>
      </dgm:prSet>
      <dgm:spPr/>
    </dgm:pt>
    <dgm:pt modelId="{AAF95552-D83F-4FAB-A157-089C87E2347C}" type="pres">
      <dgm:prSet presAssocID="{80A6BC61-DAB0-4A7B-886C-8E62027760FF}" presName="rootComposite1" presStyleCnt="0"/>
      <dgm:spPr/>
    </dgm:pt>
    <dgm:pt modelId="{FBB5C63B-6FC4-4A2B-872D-AC86C67737DE}" type="pres">
      <dgm:prSet presAssocID="{80A6BC61-DAB0-4A7B-886C-8E62027760FF}" presName="rootText1" presStyleLbl="alignAcc1" presStyleIdx="0" presStyleCnt="0">
        <dgm:presLayoutVars>
          <dgm:chPref val="3"/>
        </dgm:presLayoutVars>
      </dgm:prSet>
      <dgm:spPr/>
    </dgm:pt>
    <dgm:pt modelId="{147DD05A-4DAD-4237-87AF-46B33901AC94}" type="pres">
      <dgm:prSet presAssocID="{80A6BC61-DAB0-4A7B-886C-8E62027760FF}" presName="topArc1" presStyleLbl="parChTrans1D1" presStyleIdx="0" presStyleCnt="12"/>
      <dgm:spPr/>
    </dgm:pt>
    <dgm:pt modelId="{C78C08EE-B43C-4E38-9352-C7B5AC3EECD3}" type="pres">
      <dgm:prSet presAssocID="{80A6BC61-DAB0-4A7B-886C-8E62027760FF}" presName="bottomArc1" presStyleLbl="parChTrans1D1" presStyleIdx="1" presStyleCnt="12"/>
      <dgm:spPr/>
    </dgm:pt>
    <dgm:pt modelId="{030FE459-D8F4-4A83-9B9A-6857EEEC42EB}" type="pres">
      <dgm:prSet presAssocID="{80A6BC61-DAB0-4A7B-886C-8E62027760FF}" presName="topConnNode1" presStyleLbl="node1" presStyleIdx="0" presStyleCnt="0"/>
      <dgm:spPr/>
    </dgm:pt>
    <dgm:pt modelId="{9B29DED5-64CD-435D-8F3C-EA4BB42EC0DC}" type="pres">
      <dgm:prSet presAssocID="{80A6BC61-DAB0-4A7B-886C-8E62027760FF}" presName="hierChild2" presStyleCnt="0"/>
      <dgm:spPr/>
    </dgm:pt>
    <dgm:pt modelId="{DE8E58C0-649C-4188-9FDA-D8053C8B04B9}" type="pres">
      <dgm:prSet presAssocID="{16431752-0824-4CBB-B4CB-DD9956BDC962}" presName="Name28" presStyleLbl="parChTrans1D2" presStyleIdx="0" presStyleCnt="4"/>
      <dgm:spPr/>
    </dgm:pt>
    <dgm:pt modelId="{B0244B04-549B-4309-A254-6BEF3934022A}" type="pres">
      <dgm:prSet presAssocID="{0B4B2D9A-E90B-4144-80BD-F912A8F0DD55}" presName="hierRoot2" presStyleCnt="0">
        <dgm:presLayoutVars>
          <dgm:hierBranch val="init"/>
        </dgm:presLayoutVars>
      </dgm:prSet>
      <dgm:spPr/>
    </dgm:pt>
    <dgm:pt modelId="{485E7EF7-D8D3-4DF3-9294-AEFF00A9A742}" type="pres">
      <dgm:prSet presAssocID="{0B4B2D9A-E90B-4144-80BD-F912A8F0DD55}" presName="rootComposite2" presStyleCnt="0"/>
      <dgm:spPr/>
    </dgm:pt>
    <dgm:pt modelId="{DC0C91E7-2226-4BD2-9A85-A0B1534A21C9}" type="pres">
      <dgm:prSet presAssocID="{0B4B2D9A-E90B-4144-80BD-F912A8F0DD55}" presName="rootText2" presStyleLbl="alignAcc1" presStyleIdx="0" presStyleCnt="0">
        <dgm:presLayoutVars>
          <dgm:chPref val="3"/>
        </dgm:presLayoutVars>
      </dgm:prSet>
      <dgm:spPr/>
    </dgm:pt>
    <dgm:pt modelId="{FBB9163F-5F71-49F0-85B4-A3A932A78D49}" type="pres">
      <dgm:prSet presAssocID="{0B4B2D9A-E90B-4144-80BD-F912A8F0DD55}" presName="topArc2" presStyleLbl="parChTrans1D1" presStyleIdx="2" presStyleCnt="12"/>
      <dgm:spPr/>
    </dgm:pt>
    <dgm:pt modelId="{63DF01BF-36E1-49E7-80FF-4D7CFD206135}" type="pres">
      <dgm:prSet presAssocID="{0B4B2D9A-E90B-4144-80BD-F912A8F0DD55}" presName="bottomArc2" presStyleLbl="parChTrans1D1" presStyleIdx="3" presStyleCnt="12"/>
      <dgm:spPr/>
    </dgm:pt>
    <dgm:pt modelId="{99407B2A-8E56-49C2-B099-4EE82F55489A}" type="pres">
      <dgm:prSet presAssocID="{0B4B2D9A-E90B-4144-80BD-F912A8F0DD55}" presName="topConnNode2" presStyleLbl="node2" presStyleIdx="0" presStyleCnt="0"/>
      <dgm:spPr/>
    </dgm:pt>
    <dgm:pt modelId="{5DE5CEC8-AE0A-48C9-981A-9E8BC17CB2DE}" type="pres">
      <dgm:prSet presAssocID="{0B4B2D9A-E90B-4144-80BD-F912A8F0DD55}" presName="hierChild4" presStyleCnt="0"/>
      <dgm:spPr/>
    </dgm:pt>
    <dgm:pt modelId="{86926524-1F7A-4215-9961-7958D58179F7}" type="pres">
      <dgm:prSet presAssocID="{0B4B2D9A-E90B-4144-80BD-F912A8F0DD55}" presName="hierChild5" presStyleCnt="0"/>
      <dgm:spPr/>
    </dgm:pt>
    <dgm:pt modelId="{E58A988B-DE1C-4F48-A170-3BC53326C8CE}" type="pres">
      <dgm:prSet presAssocID="{6FE2D634-248D-40E3-A3CE-CB6AC64DD668}" presName="Name28" presStyleLbl="parChTrans1D2" presStyleIdx="1" presStyleCnt="4"/>
      <dgm:spPr/>
    </dgm:pt>
    <dgm:pt modelId="{57A47F41-64BA-4A97-B5A4-6CBDA462E36A}" type="pres">
      <dgm:prSet presAssocID="{14021062-F566-4509-AE8D-4134EE53C639}" presName="hierRoot2" presStyleCnt="0">
        <dgm:presLayoutVars>
          <dgm:hierBranch val="init"/>
        </dgm:presLayoutVars>
      </dgm:prSet>
      <dgm:spPr/>
    </dgm:pt>
    <dgm:pt modelId="{52BA86FD-A875-41AE-996F-BD1DA21038E7}" type="pres">
      <dgm:prSet presAssocID="{14021062-F566-4509-AE8D-4134EE53C639}" presName="rootComposite2" presStyleCnt="0"/>
      <dgm:spPr/>
    </dgm:pt>
    <dgm:pt modelId="{D9B43690-50CD-45AF-8F4C-BA1694B19E07}" type="pres">
      <dgm:prSet presAssocID="{14021062-F566-4509-AE8D-4134EE53C639}" presName="rootText2" presStyleLbl="alignAcc1" presStyleIdx="0" presStyleCnt="0">
        <dgm:presLayoutVars>
          <dgm:chPref val="3"/>
        </dgm:presLayoutVars>
      </dgm:prSet>
      <dgm:spPr/>
    </dgm:pt>
    <dgm:pt modelId="{25D8999F-315F-4CA3-B52B-4917FE89326B}" type="pres">
      <dgm:prSet presAssocID="{14021062-F566-4509-AE8D-4134EE53C639}" presName="topArc2" presStyleLbl="parChTrans1D1" presStyleIdx="4" presStyleCnt="12"/>
      <dgm:spPr/>
    </dgm:pt>
    <dgm:pt modelId="{4C39102B-3789-4EBF-B248-85366CC9927B}" type="pres">
      <dgm:prSet presAssocID="{14021062-F566-4509-AE8D-4134EE53C639}" presName="bottomArc2" presStyleLbl="parChTrans1D1" presStyleIdx="5" presStyleCnt="12"/>
      <dgm:spPr/>
    </dgm:pt>
    <dgm:pt modelId="{4F39A7A5-CFEA-473A-B9C7-AF2208F1B728}" type="pres">
      <dgm:prSet presAssocID="{14021062-F566-4509-AE8D-4134EE53C639}" presName="topConnNode2" presStyleLbl="node2" presStyleIdx="0" presStyleCnt="0"/>
      <dgm:spPr/>
    </dgm:pt>
    <dgm:pt modelId="{AA99C18C-B6EA-4684-8346-39B768281EEA}" type="pres">
      <dgm:prSet presAssocID="{14021062-F566-4509-AE8D-4134EE53C639}" presName="hierChild4" presStyleCnt="0"/>
      <dgm:spPr/>
    </dgm:pt>
    <dgm:pt modelId="{096DA87E-6513-492F-866E-85808FBF4B31}" type="pres">
      <dgm:prSet presAssocID="{14021062-F566-4509-AE8D-4134EE53C639}" presName="hierChild5" presStyleCnt="0"/>
      <dgm:spPr/>
    </dgm:pt>
    <dgm:pt modelId="{00E2B737-057B-4B02-8379-BF9FC289F97A}" type="pres">
      <dgm:prSet presAssocID="{A5319A92-3163-4874-9DBD-FEE28BA65B12}" presName="Name28" presStyleLbl="parChTrans1D2" presStyleIdx="2" presStyleCnt="4"/>
      <dgm:spPr/>
    </dgm:pt>
    <dgm:pt modelId="{E40201C0-11B7-45D3-A4BD-1FB057865050}" type="pres">
      <dgm:prSet presAssocID="{75351A1B-C6AA-4C55-8688-5620F1BC0024}" presName="hierRoot2" presStyleCnt="0">
        <dgm:presLayoutVars>
          <dgm:hierBranch val="init"/>
        </dgm:presLayoutVars>
      </dgm:prSet>
      <dgm:spPr/>
    </dgm:pt>
    <dgm:pt modelId="{EA59DA7E-5632-487D-B6BB-90064BEC9051}" type="pres">
      <dgm:prSet presAssocID="{75351A1B-C6AA-4C55-8688-5620F1BC0024}" presName="rootComposite2" presStyleCnt="0"/>
      <dgm:spPr/>
    </dgm:pt>
    <dgm:pt modelId="{137E031C-50AC-4A84-8BC3-88483B783DD8}" type="pres">
      <dgm:prSet presAssocID="{75351A1B-C6AA-4C55-8688-5620F1BC0024}" presName="rootText2" presStyleLbl="alignAcc1" presStyleIdx="0" presStyleCnt="0">
        <dgm:presLayoutVars>
          <dgm:chPref val="3"/>
        </dgm:presLayoutVars>
      </dgm:prSet>
      <dgm:spPr/>
    </dgm:pt>
    <dgm:pt modelId="{D0BB868B-1CC7-460A-92FC-0AEA2C58E91F}" type="pres">
      <dgm:prSet presAssocID="{75351A1B-C6AA-4C55-8688-5620F1BC0024}" presName="topArc2" presStyleLbl="parChTrans1D1" presStyleIdx="6" presStyleCnt="12"/>
      <dgm:spPr/>
    </dgm:pt>
    <dgm:pt modelId="{87402F4E-B6DA-4D6F-A761-3AA8B557C209}" type="pres">
      <dgm:prSet presAssocID="{75351A1B-C6AA-4C55-8688-5620F1BC0024}" presName="bottomArc2" presStyleLbl="parChTrans1D1" presStyleIdx="7" presStyleCnt="12"/>
      <dgm:spPr/>
    </dgm:pt>
    <dgm:pt modelId="{4C265DAA-D642-4826-875D-B8BDA8B51D3F}" type="pres">
      <dgm:prSet presAssocID="{75351A1B-C6AA-4C55-8688-5620F1BC0024}" presName="topConnNode2" presStyleLbl="node2" presStyleIdx="0" presStyleCnt="0"/>
      <dgm:spPr/>
    </dgm:pt>
    <dgm:pt modelId="{D8928909-7CC7-41DD-BC83-FF8EC1FAA37A}" type="pres">
      <dgm:prSet presAssocID="{75351A1B-C6AA-4C55-8688-5620F1BC0024}" presName="hierChild4" presStyleCnt="0"/>
      <dgm:spPr/>
    </dgm:pt>
    <dgm:pt modelId="{701BC043-3E27-48D8-AA7B-3B2749E689DC}" type="pres">
      <dgm:prSet presAssocID="{75351A1B-C6AA-4C55-8688-5620F1BC0024}" presName="hierChild5" presStyleCnt="0"/>
      <dgm:spPr/>
    </dgm:pt>
    <dgm:pt modelId="{B311FC02-D6D3-4348-A3BF-902F69EEA746}" type="pres">
      <dgm:prSet presAssocID="{80A6BC61-DAB0-4A7B-886C-8E62027760FF}" presName="hierChild3" presStyleCnt="0"/>
      <dgm:spPr/>
    </dgm:pt>
    <dgm:pt modelId="{C78481C2-4185-4A6E-82F9-8730F00804DF}" type="pres">
      <dgm:prSet presAssocID="{4274303C-7B2D-494D-83ED-8EBD489C4AA6}" presName="hierRoot1" presStyleCnt="0">
        <dgm:presLayoutVars>
          <dgm:hierBranch val="init"/>
        </dgm:presLayoutVars>
      </dgm:prSet>
      <dgm:spPr/>
    </dgm:pt>
    <dgm:pt modelId="{6E027E4A-54FF-4869-B5FA-948F7DD1BAAC}" type="pres">
      <dgm:prSet presAssocID="{4274303C-7B2D-494D-83ED-8EBD489C4AA6}" presName="rootComposite1" presStyleCnt="0"/>
      <dgm:spPr/>
    </dgm:pt>
    <dgm:pt modelId="{FE6A966A-11C3-4699-B6DE-D2649075D9FD}" type="pres">
      <dgm:prSet presAssocID="{4274303C-7B2D-494D-83ED-8EBD489C4AA6}" presName="rootText1" presStyleLbl="alignAcc1" presStyleIdx="0" presStyleCnt="0">
        <dgm:presLayoutVars>
          <dgm:chPref val="3"/>
        </dgm:presLayoutVars>
      </dgm:prSet>
      <dgm:spPr/>
    </dgm:pt>
    <dgm:pt modelId="{E296C0CD-6C3A-40CE-A547-7EC49776BC1C}" type="pres">
      <dgm:prSet presAssocID="{4274303C-7B2D-494D-83ED-8EBD489C4AA6}" presName="topArc1" presStyleLbl="parChTrans1D1" presStyleIdx="8" presStyleCnt="12"/>
      <dgm:spPr/>
    </dgm:pt>
    <dgm:pt modelId="{39F68B83-8EDF-4C91-B89C-777D0E61D886}" type="pres">
      <dgm:prSet presAssocID="{4274303C-7B2D-494D-83ED-8EBD489C4AA6}" presName="bottomArc1" presStyleLbl="parChTrans1D1" presStyleIdx="9" presStyleCnt="12"/>
      <dgm:spPr/>
    </dgm:pt>
    <dgm:pt modelId="{E1963436-7D99-4D86-8FFB-789075FD93D0}" type="pres">
      <dgm:prSet presAssocID="{4274303C-7B2D-494D-83ED-8EBD489C4AA6}" presName="topConnNode1" presStyleLbl="node1" presStyleIdx="0" presStyleCnt="0"/>
      <dgm:spPr/>
    </dgm:pt>
    <dgm:pt modelId="{041A9589-E8ED-4C08-AD87-1C31EF05D9C6}" type="pres">
      <dgm:prSet presAssocID="{4274303C-7B2D-494D-83ED-8EBD489C4AA6}" presName="hierChild2" presStyleCnt="0"/>
      <dgm:spPr/>
    </dgm:pt>
    <dgm:pt modelId="{E7702776-2988-428A-BBB8-432554B98061}" type="pres">
      <dgm:prSet presAssocID="{BEC6D51C-4A42-4773-B31A-91AC49DDD92B}" presName="Name28" presStyleLbl="parChTrans1D2" presStyleIdx="3" presStyleCnt="4"/>
      <dgm:spPr/>
    </dgm:pt>
    <dgm:pt modelId="{F6964E46-E0DF-4A93-AF86-4D7E3C918952}" type="pres">
      <dgm:prSet presAssocID="{40A798FE-B655-43B4-A02E-7BB526F3D6B4}" presName="hierRoot2" presStyleCnt="0">
        <dgm:presLayoutVars>
          <dgm:hierBranch val="init"/>
        </dgm:presLayoutVars>
      </dgm:prSet>
      <dgm:spPr/>
    </dgm:pt>
    <dgm:pt modelId="{7572A89B-4795-4178-883E-EC4B1B556E05}" type="pres">
      <dgm:prSet presAssocID="{40A798FE-B655-43B4-A02E-7BB526F3D6B4}" presName="rootComposite2" presStyleCnt="0"/>
      <dgm:spPr/>
    </dgm:pt>
    <dgm:pt modelId="{CF4682F9-9785-4E07-A96E-F1E4DF0FAA04}" type="pres">
      <dgm:prSet presAssocID="{40A798FE-B655-43B4-A02E-7BB526F3D6B4}" presName="rootText2" presStyleLbl="alignAcc1" presStyleIdx="0" presStyleCnt="0">
        <dgm:presLayoutVars>
          <dgm:chPref val="3"/>
        </dgm:presLayoutVars>
      </dgm:prSet>
      <dgm:spPr/>
    </dgm:pt>
    <dgm:pt modelId="{C0780119-8A7A-478C-BF9D-B07ACBA9FAEC}" type="pres">
      <dgm:prSet presAssocID="{40A798FE-B655-43B4-A02E-7BB526F3D6B4}" presName="topArc2" presStyleLbl="parChTrans1D1" presStyleIdx="10" presStyleCnt="12"/>
      <dgm:spPr/>
    </dgm:pt>
    <dgm:pt modelId="{5622A476-A9C7-47D3-A0D9-408307B61D50}" type="pres">
      <dgm:prSet presAssocID="{40A798FE-B655-43B4-A02E-7BB526F3D6B4}" presName="bottomArc2" presStyleLbl="parChTrans1D1" presStyleIdx="11" presStyleCnt="12"/>
      <dgm:spPr/>
    </dgm:pt>
    <dgm:pt modelId="{3D98B47F-0DE2-40CF-94FB-1D191AFE30FB}" type="pres">
      <dgm:prSet presAssocID="{40A798FE-B655-43B4-A02E-7BB526F3D6B4}" presName="topConnNode2" presStyleLbl="node2" presStyleIdx="0" presStyleCnt="0"/>
      <dgm:spPr/>
    </dgm:pt>
    <dgm:pt modelId="{3EF0E030-41AA-405A-AFFB-8C063D291DC4}" type="pres">
      <dgm:prSet presAssocID="{40A798FE-B655-43B4-A02E-7BB526F3D6B4}" presName="hierChild4" presStyleCnt="0"/>
      <dgm:spPr/>
    </dgm:pt>
    <dgm:pt modelId="{55075E0A-409F-4926-AD32-69A087991B13}" type="pres">
      <dgm:prSet presAssocID="{40A798FE-B655-43B4-A02E-7BB526F3D6B4}" presName="hierChild5" presStyleCnt="0"/>
      <dgm:spPr/>
    </dgm:pt>
    <dgm:pt modelId="{5A851B56-0CE7-43DA-B695-8163B6C19A8A}" type="pres">
      <dgm:prSet presAssocID="{4274303C-7B2D-494D-83ED-8EBD489C4AA6}" presName="hierChild3" presStyleCnt="0"/>
      <dgm:spPr/>
    </dgm:pt>
  </dgm:ptLst>
  <dgm:cxnLst>
    <dgm:cxn modelId="{92158F0C-67F4-4BA9-9E64-4C672240252A}" srcId="{4274303C-7B2D-494D-83ED-8EBD489C4AA6}" destId="{40A798FE-B655-43B4-A02E-7BB526F3D6B4}" srcOrd="0" destOrd="0" parTransId="{BEC6D51C-4A42-4773-B31A-91AC49DDD92B}" sibTransId="{A639843B-F87B-4116-AD6A-68E0B3EE4DB7}"/>
    <dgm:cxn modelId="{92737D0F-FBA1-4020-ABC8-3012E6A3ED9C}" type="presOf" srcId="{6FE2D634-248D-40E3-A3CE-CB6AC64DD668}" destId="{E58A988B-DE1C-4F48-A170-3BC53326C8CE}" srcOrd="0" destOrd="0" presId="urn:microsoft.com/office/officeart/2008/layout/HalfCircleOrganizationChart"/>
    <dgm:cxn modelId="{ED762E17-3912-4BCE-93F8-9F0D44CE62CB}" type="presOf" srcId="{14021062-F566-4509-AE8D-4134EE53C639}" destId="{D9B43690-50CD-45AF-8F4C-BA1694B19E07}" srcOrd="0" destOrd="0" presId="urn:microsoft.com/office/officeart/2008/layout/HalfCircleOrganizationChart"/>
    <dgm:cxn modelId="{E1DBB119-1144-4DF8-B627-77FABE461CB4}" type="presOf" srcId="{4274303C-7B2D-494D-83ED-8EBD489C4AA6}" destId="{FE6A966A-11C3-4699-B6DE-D2649075D9FD}" srcOrd="0" destOrd="0" presId="urn:microsoft.com/office/officeart/2008/layout/HalfCircleOrganizationChart"/>
    <dgm:cxn modelId="{8E31FF1B-A767-434C-98B5-BE1D4F32B07C}" srcId="{80A6BC61-DAB0-4A7B-886C-8E62027760FF}" destId="{75351A1B-C6AA-4C55-8688-5620F1BC0024}" srcOrd="2" destOrd="0" parTransId="{A5319A92-3163-4874-9DBD-FEE28BA65B12}" sibTransId="{C3176D73-FA72-465B-956D-7096218D3092}"/>
    <dgm:cxn modelId="{938A683C-E1D4-47BE-911B-B1EBE619518D}" type="presOf" srcId="{14021062-F566-4509-AE8D-4134EE53C639}" destId="{4F39A7A5-CFEA-473A-B9C7-AF2208F1B728}" srcOrd="1" destOrd="0" presId="urn:microsoft.com/office/officeart/2008/layout/HalfCircleOrganizationChart"/>
    <dgm:cxn modelId="{F4FF333F-FDE5-4C71-93B9-26136292F411}" type="presOf" srcId="{16431752-0824-4CBB-B4CB-DD9956BDC962}" destId="{DE8E58C0-649C-4188-9FDA-D8053C8B04B9}" srcOrd="0" destOrd="0" presId="urn:microsoft.com/office/officeart/2008/layout/HalfCircleOrganizationChart"/>
    <dgm:cxn modelId="{A0709861-2866-4D65-9C68-DE186FD2D591}" srcId="{D999EE6D-4745-4CCD-9202-0DC72FCA8D16}" destId="{80A6BC61-DAB0-4A7B-886C-8E62027760FF}" srcOrd="0" destOrd="0" parTransId="{57AE50DC-755F-45F6-8AF7-6588A5A169BD}" sibTransId="{DD8C5EC6-2371-4F5A-9E4B-D6F104758663}"/>
    <dgm:cxn modelId="{572C9845-8236-453C-A089-ED616307CAFE}" type="presOf" srcId="{4274303C-7B2D-494D-83ED-8EBD489C4AA6}" destId="{E1963436-7D99-4D86-8FFB-789075FD93D0}" srcOrd="1" destOrd="0" presId="urn:microsoft.com/office/officeart/2008/layout/HalfCircleOrganizationChart"/>
    <dgm:cxn modelId="{6410B251-10D0-4963-BB1A-AA4F347361B6}" type="presOf" srcId="{80A6BC61-DAB0-4A7B-886C-8E62027760FF}" destId="{030FE459-D8F4-4A83-9B9A-6857EEEC42EB}" srcOrd="1" destOrd="0" presId="urn:microsoft.com/office/officeart/2008/layout/HalfCircleOrganizationChart"/>
    <dgm:cxn modelId="{55A28876-79EE-4881-88C8-31AED005B84A}" type="presOf" srcId="{0B4B2D9A-E90B-4144-80BD-F912A8F0DD55}" destId="{DC0C91E7-2226-4BD2-9A85-A0B1534A21C9}" srcOrd="0" destOrd="0" presId="urn:microsoft.com/office/officeart/2008/layout/HalfCircleOrganizationChart"/>
    <dgm:cxn modelId="{D60AA456-1EF1-4840-9EE8-F127C06D2547}" type="presOf" srcId="{40A798FE-B655-43B4-A02E-7BB526F3D6B4}" destId="{3D98B47F-0DE2-40CF-94FB-1D191AFE30FB}" srcOrd="1" destOrd="0" presId="urn:microsoft.com/office/officeart/2008/layout/HalfCircleOrganizationChart"/>
    <dgm:cxn modelId="{9D41A47D-D165-4CB8-96FF-F871C7D740C4}" type="presOf" srcId="{40A798FE-B655-43B4-A02E-7BB526F3D6B4}" destId="{CF4682F9-9785-4E07-A96E-F1E4DF0FAA04}" srcOrd="0" destOrd="0" presId="urn:microsoft.com/office/officeart/2008/layout/HalfCircleOrganizationChart"/>
    <dgm:cxn modelId="{A65B1F81-4221-4818-BF72-3BE2D670239D}" type="presOf" srcId="{A5319A92-3163-4874-9DBD-FEE28BA65B12}" destId="{00E2B737-057B-4B02-8379-BF9FC289F97A}" srcOrd="0" destOrd="0" presId="urn:microsoft.com/office/officeart/2008/layout/HalfCircleOrganizationChart"/>
    <dgm:cxn modelId="{4CF34285-41A7-4552-938C-43F7FF127C90}" srcId="{80A6BC61-DAB0-4A7B-886C-8E62027760FF}" destId="{14021062-F566-4509-AE8D-4134EE53C639}" srcOrd="1" destOrd="0" parTransId="{6FE2D634-248D-40E3-A3CE-CB6AC64DD668}" sibTransId="{6534CDFB-7405-496D-95B3-E6C9CD7DC73E}"/>
    <dgm:cxn modelId="{E7C1A98E-8BB3-4171-B7C2-11F9910D2413}" type="presOf" srcId="{0B4B2D9A-E90B-4144-80BD-F912A8F0DD55}" destId="{99407B2A-8E56-49C2-B099-4EE82F55489A}" srcOrd="1" destOrd="0" presId="urn:microsoft.com/office/officeart/2008/layout/HalfCircleOrganizationChart"/>
    <dgm:cxn modelId="{B4D36099-240D-4C16-9160-A0FCBC8BD856}" type="presOf" srcId="{BEC6D51C-4A42-4773-B31A-91AC49DDD92B}" destId="{E7702776-2988-428A-BBB8-432554B98061}" srcOrd="0" destOrd="0" presId="urn:microsoft.com/office/officeart/2008/layout/HalfCircleOrganizationChart"/>
    <dgm:cxn modelId="{E092679A-F536-4865-A57A-4F64C915A4B6}" srcId="{D999EE6D-4745-4CCD-9202-0DC72FCA8D16}" destId="{4274303C-7B2D-494D-83ED-8EBD489C4AA6}" srcOrd="1" destOrd="0" parTransId="{19C9814E-07CA-43FF-B809-9D053A4BCA91}" sibTransId="{A8CE076B-0A4E-4EF0-8ED7-C3E93A1BFC83}"/>
    <dgm:cxn modelId="{44298DC5-29F6-408D-8534-9EF6219B4606}" srcId="{80A6BC61-DAB0-4A7B-886C-8E62027760FF}" destId="{0B4B2D9A-E90B-4144-80BD-F912A8F0DD55}" srcOrd="0" destOrd="0" parTransId="{16431752-0824-4CBB-B4CB-DD9956BDC962}" sibTransId="{308A737F-162A-4F72-BF14-8C3CB70A7E70}"/>
    <dgm:cxn modelId="{AC9077C8-0857-4498-B09F-264706BA4955}" type="presOf" srcId="{75351A1B-C6AA-4C55-8688-5620F1BC0024}" destId="{137E031C-50AC-4A84-8BC3-88483B783DD8}" srcOrd="0" destOrd="0" presId="urn:microsoft.com/office/officeart/2008/layout/HalfCircleOrganizationChart"/>
    <dgm:cxn modelId="{CEAAE1CC-01F8-46D3-886B-4370EF9880EE}" type="presOf" srcId="{D999EE6D-4745-4CCD-9202-0DC72FCA8D16}" destId="{84EB9249-196E-4E8E-8C7D-D2EE35153168}" srcOrd="0" destOrd="0" presId="urn:microsoft.com/office/officeart/2008/layout/HalfCircleOrganizationChart"/>
    <dgm:cxn modelId="{BE45D7EA-323D-4AFA-B7DD-C63469DE9913}" type="presOf" srcId="{80A6BC61-DAB0-4A7B-886C-8E62027760FF}" destId="{FBB5C63B-6FC4-4A2B-872D-AC86C67737DE}" srcOrd="0" destOrd="0" presId="urn:microsoft.com/office/officeart/2008/layout/HalfCircleOrganizationChart"/>
    <dgm:cxn modelId="{AD18BFEE-92F7-4AB0-AD41-91CC8B515ECA}" type="presOf" srcId="{75351A1B-C6AA-4C55-8688-5620F1BC0024}" destId="{4C265DAA-D642-4826-875D-B8BDA8B51D3F}" srcOrd="1" destOrd="0" presId="urn:microsoft.com/office/officeart/2008/layout/HalfCircleOrganizationChart"/>
    <dgm:cxn modelId="{DE8728E0-02C7-45E8-894E-C73B3BBEAB9F}" type="presParOf" srcId="{84EB9249-196E-4E8E-8C7D-D2EE35153168}" destId="{FB1BF33B-726D-4326-AA3A-1F6E64852DEF}" srcOrd="0" destOrd="0" presId="urn:microsoft.com/office/officeart/2008/layout/HalfCircleOrganizationChart"/>
    <dgm:cxn modelId="{27A763B4-10FB-4283-8FA3-710639822A12}" type="presParOf" srcId="{FB1BF33B-726D-4326-AA3A-1F6E64852DEF}" destId="{AAF95552-D83F-4FAB-A157-089C87E2347C}" srcOrd="0" destOrd="0" presId="urn:microsoft.com/office/officeart/2008/layout/HalfCircleOrganizationChart"/>
    <dgm:cxn modelId="{F0A26568-A65C-4500-ADB1-D983778BD1C6}" type="presParOf" srcId="{AAF95552-D83F-4FAB-A157-089C87E2347C}" destId="{FBB5C63B-6FC4-4A2B-872D-AC86C67737DE}" srcOrd="0" destOrd="0" presId="urn:microsoft.com/office/officeart/2008/layout/HalfCircleOrganizationChart"/>
    <dgm:cxn modelId="{B0392598-DC8E-491F-AFA9-EE3A69F9FE18}" type="presParOf" srcId="{AAF95552-D83F-4FAB-A157-089C87E2347C}" destId="{147DD05A-4DAD-4237-87AF-46B33901AC94}" srcOrd="1" destOrd="0" presId="urn:microsoft.com/office/officeart/2008/layout/HalfCircleOrganizationChart"/>
    <dgm:cxn modelId="{397C76AD-F0BC-40B3-AD37-6EFDAF0D843C}" type="presParOf" srcId="{AAF95552-D83F-4FAB-A157-089C87E2347C}" destId="{C78C08EE-B43C-4E38-9352-C7B5AC3EECD3}" srcOrd="2" destOrd="0" presId="urn:microsoft.com/office/officeart/2008/layout/HalfCircleOrganizationChart"/>
    <dgm:cxn modelId="{8F6760A9-FF69-4B2E-B28C-AFC84E23BAEC}" type="presParOf" srcId="{AAF95552-D83F-4FAB-A157-089C87E2347C}" destId="{030FE459-D8F4-4A83-9B9A-6857EEEC42EB}" srcOrd="3" destOrd="0" presId="urn:microsoft.com/office/officeart/2008/layout/HalfCircleOrganizationChart"/>
    <dgm:cxn modelId="{8B9DE2BA-8DD2-417C-9590-E0C5A1FB802B}" type="presParOf" srcId="{FB1BF33B-726D-4326-AA3A-1F6E64852DEF}" destId="{9B29DED5-64CD-435D-8F3C-EA4BB42EC0DC}" srcOrd="1" destOrd="0" presId="urn:microsoft.com/office/officeart/2008/layout/HalfCircleOrganizationChart"/>
    <dgm:cxn modelId="{2AA01BA8-266A-4109-94E1-A93E479EFA3A}" type="presParOf" srcId="{9B29DED5-64CD-435D-8F3C-EA4BB42EC0DC}" destId="{DE8E58C0-649C-4188-9FDA-D8053C8B04B9}" srcOrd="0" destOrd="0" presId="urn:microsoft.com/office/officeart/2008/layout/HalfCircleOrganizationChart"/>
    <dgm:cxn modelId="{B62CD4ED-C927-40AC-A316-EFFE541C4C57}" type="presParOf" srcId="{9B29DED5-64CD-435D-8F3C-EA4BB42EC0DC}" destId="{B0244B04-549B-4309-A254-6BEF3934022A}" srcOrd="1" destOrd="0" presId="urn:microsoft.com/office/officeart/2008/layout/HalfCircleOrganizationChart"/>
    <dgm:cxn modelId="{A8B7F634-D5FE-4946-9062-EFD5625F78DE}" type="presParOf" srcId="{B0244B04-549B-4309-A254-6BEF3934022A}" destId="{485E7EF7-D8D3-4DF3-9294-AEFF00A9A742}" srcOrd="0" destOrd="0" presId="urn:microsoft.com/office/officeart/2008/layout/HalfCircleOrganizationChart"/>
    <dgm:cxn modelId="{EA844404-2141-475D-AAF2-5DA7F0F63085}" type="presParOf" srcId="{485E7EF7-D8D3-4DF3-9294-AEFF00A9A742}" destId="{DC0C91E7-2226-4BD2-9A85-A0B1534A21C9}" srcOrd="0" destOrd="0" presId="urn:microsoft.com/office/officeart/2008/layout/HalfCircleOrganizationChart"/>
    <dgm:cxn modelId="{2492E18F-0161-44F2-B565-6EA760B50488}" type="presParOf" srcId="{485E7EF7-D8D3-4DF3-9294-AEFF00A9A742}" destId="{FBB9163F-5F71-49F0-85B4-A3A932A78D49}" srcOrd="1" destOrd="0" presId="urn:microsoft.com/office/officeart/2008/layout/HalfCircleOrganizationChart"/>
    <dgm:cxn modelId="{0070C2F2-909E-42D9-A876-72B25AE9D280}" type="presParOf" srcId="{485E7EF7-D8D3-4DF3-9294-AEFF00A9A742}" destId="{63DF01BF-36E1-49E7-80FF-4D7CFD206135}" srcOrd="2" destOrd="0" presId="urn:microsoft.com/office/officeart/2008/layout/HalfCircleOrganizationChart"/>
    <dgm:cxn modelId="{9C204A56-0759-4F2C-BE6E-B048C73A18BD}" type="presParOf" srcId="{485E7EF7-D8D3-4DF3-9294-AEFF00A9A742}" destId="{99407B2A-8E56-49C2-B099-4EE82F55489A}" srcOrd="3" destOrd="0" presId="urn:microsoft.com/office/officeart/2008/layout/HalfCircleOrganizationChart"/>
    <dgm:cxn modelId="{DABA7CA3-1FAA-4248-A122-8DFFC33DD078}" type="presParOf" srcId="{B0244B04-549B-4309-A254-6BEF3934022A}" destId="{5DE5CEC8-AE0A-48C9-981A-9E8BC17CB2DE}" srcOrd="1" destOrd="0" presId="urn:microsoft.com/office/officeart/2008/layout/HalfCircleOrganizationChart"/>
    <dgm:cxn modelId="{665A9BA4-8527-4C85-9DB3-A6C61304E17A}" type="presParOf" srcId="{B0244B04-549B-4309-A254-6BEF3934022A}" destId="{86926524-1F7A-4215-9961-7958D58179F7}" srcOrd="2" destOrd="0" presId="urn:microsoft.com/office/officeart/2008/layout/HalfCircleOrganizationChart"/>
    <dgm:cxn modelId="{0B22CB53-0987-4742-AF56-9BFA2C07A4AF}" type="presParOf" srcId="{9B29DED5-64CD-435D-8F3C-EA4BB42EC0DC}" destId="{E58A988B-DE1C-4F48-A170-3BC53326C8CE}" srcOrd="2" destOrd="0" presId="urn:microsoft.com/office/officeart/2008/layout/HalfCircleOrganizationChart"/>
    <dgm:cxn modelId="{6CA8D1D7-D183-474C-BE86-901292287428}" type="presParOf" srcId="{9B29DED5-64CD-435D-8F3C-EA4BB42EC0DC}" destId="{57A47F41-64BA-4A97-B5A4-6CBDA462E36A}" srcOrd="3" destOrd="0" presId="urn:microsoft.com/office/officeart/2008/layout/HalfCircleOrganizationChart"/>
    <dgm:cxn modelId="{B7F244E3-D45B-4CC5-94D2-96B5AB481D99}" type="presParOf" srcId="{57A47F41-64BA-4A97-B5A4-6CBDA462E36A}" destId="{52BA86FD-A875-41AE-996F-BD1DA21038E7}" srcOrd="0" destOrd="0" presId="urn:microsoft.com/office/officeart/2008/layout/HalfCircleOrganizationChart"/>
    <dgm:cxn modelId="{B360CF82-8D9D-4ECF-9E64-17E44CD1004B}" type="presParOf" srcId="{52BA86FD-A875-41AE-996F-BD1DA21038E7}" destId="{D9B43690-50CD-45AF-8F4C-BA1694B19E07}" srcOrd="0" destOrd="0" presId="urn:microsoft.com/office/officeart/2008/layout/HalfCircleOrganizationChart"/>
    <dgm:cxn modelId="{58282FC4-5FF6-451D-8953-5ADE9A0F150A}" type="presParOf" srcId="{52BA86FD-A875-41AE-996F-BD1DA21038E7}" destId="{25D8999F-315F-4CA3-B52B-4917FE89326B}" srcOrd="1" destOrd="0" presId="urn:microsoft.com/office/officeart/2008/layout/HalfCircleOrganizationChart"/>
    <dgm:cxn modelId="{1E1880EB-996D-4CAC-9FC9-AA13261ECC13}" type="presParOf" srcId="{52BA86FD-A875-41AE-996F-BD1DA21038E7}" destId="{4C39102B-3789-4EBF-B248-85366CC9927B}" srcOrd="2" destOrd="0" presId="urn:microsoft.com/office/officeart/2008/layout/HalfCircleOrganizationChart"/>
    <dgm:cxn modelId="{AD0A94C6-493F-48EA-AC93-9B889BBBB95D}" type="presParOf" srcId="{52BA86FD-A875-41AE-996F-BD1DA21038E7}" destId="{4F39A7A5-CFEA-473A-B9C7-AF2208F1B728}" srcOrd="3" destOrd="0" presId="urn:microsoft.com/office/officeart/2008/layout/HalfCircleOrganizationChart"/>
    <dgm:cxn modelId="{4FB451B4-E8AB-4B81-8EC2-5EE8CE00FC13}" type="presParOf" srcId="{57A47F41-64BA-4A97-B5A4-6CBDA462E36A}" destId="{AA99C18C-B6EA-4684-8346-39B768281EEA}" srcOrd="1" destOrd="0" presId="urn:microsoft.com/office/officeart/2008/layout/HalfCircleOrganizationChart"/>
    <dgm:cxn modelId="{61699AD7-4255-41E6-965C-AFA80DF91FBB}" type="presParOf" srcId="{57A47F41-64BA-4A97-B5A4-6CBDA462E36A}" destId="{096DA87E-6513-492F-866E-85808FBF4B31}" srcOrd="2" destOrd="0" presId="urn:microsoft.com/office/officeart/2008/layout/HalfCircleOrganizationChart"/>
    <dgm:cxn modelId="{290242D1-0CC1-4E26-8994-3F255928F0D2}" type="presParOf" srcId="{9B29DED5-64CD-435D-8F3C-EA4BB42EC0DC}" destId="{00E2B737-057B-4B02-8379-BF9FC289F97A}" srcOrd="4" destOrd="0" presId="urn:microsoft.com/office/officeart/2008/layout/HalfCircleOrganizationChart"/>
    <dgm:cxn modelId="{011F43AE-BE34-45A8-9CD3-1250BED62262}" type="presParOf" srcId="{9B29DED5-64CD-435D-8F3C-EA4BB42EC0DC}" destId="{E40201C0-11B7-45D3-A4BD-1FB057865050}" srcOrd="5" destOrd="0" presId="urn:microsoft.com/office/officeart/2008/layout/HalfCircleOrganizationChart"/>
    <dgm:cxn modelId="{D43ACBCD-C5BC-4827-BE53-CF51BE5920D0}" type="presParOf" srcId="{E40201C0-11B7-45D3-A4BD-1FB057865050}" destId="{EA59DA7E-5632-487D-B6BB-90064BEC9051}" srcOrd="0" destOrd="0" presId="urn:microsoft.com/office/officeart/2008/layout/HalfCircleOrganizationChart"/>
    <dgm:cxn modelId="{D75D6205-ECFD-4392-8920-0982FED60D24}" type="presParOf" srcId="{EA59DA7E-5632-487D-B6BB-90064BEC9051}" destId="{137E031C-50AC-4A84-8BC3-88483B783DD8}" srcOrd="0" destOrd="0" presId="urn:microsoft.com/office/officeart/2008/layout/HalfCircleOrganizationChart"/>
    <dgm:cxn modelId="{6B1E1917-989D-43E6-A77B-C15F3B0B1997}" type="presParOf" srcId="{EA59DA7E-5632-487D-B6BB-90064BEC9051}" destId="{D0BB868B-1CC7-460A-92FC-0AEA2C58E91F}" srcOrd="1" destOrd="0" presId="urn:microsoft.com/office/officeart/2008/layout/HalfCircleOrganizationChart"/>
    <dgm:cxn modelId="{432E6A1A-BA9A-451E-A7E8-022D4E90F696}" type="presParOf" srcId="{EA59DA7E-5632-487D-B6BB-90064BEC9051}" destId="{87402F4E-B6DA-4D6F-A761-3AA8B557C209}" srcOrd="2" destOrd="0" presId="urn:microsoft.com/office/officeart/2008/layout/HalfCircleOrganizationChart"/>
    <dgm:cxn modelId="{4749C8DC-86B4-429D-AE4B-991681EF3BE9}" type="presParOf" srcId="{EA59DA7E-5632-487D-B6BB-90064BEC9051}" destId="{4C265DAA-D642-4826-875D-B8BDA8B51D3F}" srcOrd="3" destOrd="0" presId="urn:microsoft.com/office/officeart/2008/layout/HalfCircleOrganizationChart"/>
    <dgm:cxn modelId="{789A4D46-2E56-4B2F-AAE9-F7B67B452737}" type="presParOf" srcId="{E40201C0-11B7-45D3-A4BD-1FB057865050}" destId="{D8928909-7CC7-41DD-BC83-FF8EC1FAA37A}" srcOrd="1" destOrd="0" presId="urn:microsoft.com/office/officeart/2008/layout/HalfCircleOrganizationChart"/>
    <dgm:cxn modelId="{031AB8C9-5761-4321-8329-FF4C52CE1BB5}" type="presParOf" srcId="{E40201C0-11B7-45D3-A4BD-1FB057865050}" destId="{701BC043-3E27-48D8-AA7B-3B2749E689DC}" srcOrd="2" destOrd="0" presId="urn:microsoft.com/office/officeart/2008/layout/HalfCircleOrganizationChart"/>
    <dgm:cxn modelId="{228FC1AE-234C-4AFE-BCEB-7156EE089BBC}" type="presParOf" srcId="{FB1BF33B-726D-4326-AA3A-1F6E64852DEF}" destId="{B311FC02-D6D3-4348-A3BF-902F69EEA746}" srcOrd="2" destOrd="0" presId="urn:microsoft.com/office/officeart/2008/layout/HalfCircleOrganizationChart"/>
    <dgm:cxn modelId="{EFC0D6BC-F657-4A10-B047-ED931E2A2300}" type="presParOf" srcId="{84EB9249-196E-4E8E-8C7D-D2EE35153168}" destId="{C78481C2-4185-4A6E-82F9-8730F00804DF}" srcOrd="1" destOrd="0" presId="urn:microsoft.com/office/officeart/2008/layout/HalfCircleOrganizationChart"/>
    <dgm:cxn modelId="{7463C3E3-7047-4899-BBCC-046A9CFC0EDA}" type="presParOf" srcId="{C78481C2-4185-4A6E-82F9-8730F00804DF}" destId="{6E027E4A-54FF-4869-B5FA-948F7DD1BAAC}" srcOrd="0" destOrd="0" presId="urn:microsoft.com/office/officeart/2008/layout/HalfCircleOrganizationChart"/>
    <dgm:cxn modelId="{8E9B2467-3D46-44B9-B57B-3AC5884046D6}" type="presParOf" srcId="{6E027E4A-54FF-4869-B5FA-948F7DD1BAAC}" destId="{FE6A966A-11C3-4699-B6DE-D2649075D9FD}" srcOrd="0" destOrd="0" presId="urn:microsoft.com/office/officeart/2008/layout/HalfCircleOrganizationChart"/>
    <dgm:cxn modelId="{B867364F-0EBF-4DF4-81E6-5F1CD9D31725}" type="presParOf" srcId="{6E027E4A-54FF-4869-B5FA-948F7DD1BAAC}" destId="{E296C0CD-6C3A-40CE-A547-7EC49776BC1C}" srcOrd="1" destOrd="0" presId="urn:microsoft.com/office/officeart/2008/layout/HalfCircleOrganizationChart"/>
    <dgm:cxn modelId="{81E8EEAC-9C16-45E5-996F-654B7B6F3359}" type="presParOf" srcId="{6E027E4A-54FF-4869-B5FA-948F7DD1BAAC}" destId="{39F68B83-8EDF-4C91-B89C-777D0E61D886}" srcOrd="2" destOrd="0" presId="urn:microsoft.com/office/officeart/2008/layout/HalfCircleOrganizationChart"/>
    <dgm:cxn modelId="{2CBB0494-FFCE-4CC5-97DB-A76567D3AE28}" type="presParOf" srcId="{6E027E4A-54FF-4869-B5FA-948F7DD1BAAC}" destId="{E1963436-7D99-4D86-8FFB-789075FD93D0}" srcOrd="3" destOrd="0" presId="urn:microsoft.com/office/officeart/2008/layout/HalfCircleOrganizationChart"/>
    <dgm:cxn modelId="{5178C7AC-D780-49C5-AC9A-433D41160C41}" type="presParOf" srcId="{C78481C2-4185-4A6E-82F9-8730F00804DF}" destId="{041A9589-E8ED-4C08-AD87-1C31EF05D9C6}" srcOrd="1" destOrd="0" presId="urn:microsoft.com/office/officeart/2008/layout/HalfCircleOrganizationChart"/>
    <dgm:cxn modelId="{2546913A-9A68-4DBA-8D76-30E909366327}" type="presParOf" srcId="{041A9589-E8ED-4C08-AD87-1C31EF05D9C6}" destId="{E7702776-2988-428A-BBB8-432554B98061}" srcOrd="0" destOrd="0" presId="urn:microsoft.com/office/officeart/2008/layout/HalfCircleOrganizationChart"/>
    <dgm:cxn modelId="{1E1F4E2D-E259-45B5-984C-257728361009}" type="presParOf" srcId="{041A9589-E8ED-4C08-AD87-1C31EF05D9C6}" destId="{F6964E46-E0DF-4A93-AF86-4D7E3C918952}" srcOrd="1" destOrd="0" presId="urn:microsoft.com/office/officeart/2008/layout/HalfCircleOrganizationChart"/>
    <dgm:cxn modelId="{5889D62C-0B59-49E8-8E68-2C7416B00B78}" type="presParOf" srcId="{F6964E46-E0DF-4A93-AF86-4D7E3C918952}" destId="{7572A89B-4795-4178-883E-EC4B1B556E05}" srcOrd="0" destOrd="0" presId="urn:microsoft.com/office/officeart/2008/layout/HalfCircleOrganizationChart"/>
    <dgm:cxn modelId="{2EDCE550-5C3A-49EA-9DC1-2E615409C885}" type="presParOf" srcId="{7572A89B-4795-4178-883E-EC4B1B556E05}" destId="{CF4682F9-9785-4E07-A96E-F1E4DF0FAA04}" srcOrd="0" destOrd="0" presId="urn:microsoft.com/office/officeart/2008/layout/HalfCircleOrganizationChart"/>
    <dgm:cxn modelId="{259C7871-FC53-479A-BF5C-07538793AE97}" type="presParOf" srcId="{7572A89B-4795-4178-883E-EC4B1B556E05}" destId="{C0780119-8A7A-478C-BF9D-B07ACBA9FAEC}" srcOrd="1" destOrd="0" presId="urn:microsoft.com/office/officeart/2008/layout/HalfCircleOrganizationChart"/>
    <dgm:cxn modelId="{A7FF3FFD-4AD6-480E-A830-39A16871301B}" type="presParOf" srcId="{7572A89B-4795-4178-883E-EC4B1B556E05}" destId="{5622A476-A9C7-47D3-A0D9-408307B61D50}" srcOrd="2" destOrd="0" presId="urn:microsoft.com/office/officeart/2008/layout/HalfCircleOrganizationChart"/>
    <dgm:cxn modelId="{5A2FE011-1BCD-45EA-BCED-A000018A2967}" type="presParOf" srcId="{7572A89B-4795-4178-883E-EC4B1B556E05}" destId="{3D98B47F-0DE2-40CF-94FB-1D191AFE30FB}" srcOrd="3" destOrd="0" presId="urn:microsoft.com/office/officeart/2008/layout/HalfCircleOrganizationChart"/>
    <dgm:cxn modelId="{26C5EEF8-E218-4FD7-8984-2E7C654665D1}" type="presParOf" srcId="{F6964E46-E0DF-4A93-AF86-4D7E3C918952}" destId="{3EF0E030-41AA-405A-AFFB-8C063D291DC4}" srcOrd="1" destOrd="0" presId="urn:microsoft.com/office/officeart/2008/layout/HalfCircleOrganizationChart"/>
    <dgm:cxn modelId="{C2B56E50-5527-4578-85C6-B8254DD7C5FE}" type="presParOf" srcId="{F6964E46-E0DF-4A93-AF86-4D7E3C918952}" destId="{55075E0A-409F-4926-AD32-69A087991B13}" srcOrd="2" destOrd="0" presId="urn:microsoft.com/office/officeart/2008/layout/HalfCircleOrganizationChart"/>
    <dgm:cxn modelId="{5E43988E-9D00-4AF0-A39A-3B5390F7322D}" type="presParOf" srcId="{C78481C2-4185-4A6E-82F9-8730F00804DF}" destId="{5A851B56-0CE7-43DA-B695-8163B6C19A8A}" srcOrd="2" destOrd="0" presId="urn:microsoft.com/office/officeart/2008/layout/HalfCircle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99EE6D-4745-4CCD-9202-0DC72FCA8D16}" type="doc">
      <dgm:prSet loTypeId="urn:microsoft.com/office/officeart/2008/layout/HalfCircleOrganizationChart" loCatId="hierarchy" qsTypeId="urn:microsoft.com/office/officeart/2005/8/quickstyle/simple1" qsCatId="simple" csTypeId="urn:microsoft.com/office/officeart/2005/8/colors/colorful4" csCatId="colorful" phldr="1"/>
      <dgm:spPr/>
      <dgm:t>
        <a:bodyPr/>
        <a:lstStyle/>
        <a:p>
          <a:endParaRPr lang="pt-BR"/>
        </a:p>
      </dgm:t>
    </dgm:pt>
    <dgm:pt modelId="{80A6BC61-DAB0-4A7B-886C-8E62027760FF}">
      <dgm:prSet phldrT="[Texto]" custT="1"/>
      <dgm:spPr/>
      <dgm:t>
        <a:bodyPr/>
        <a:lstStyle/>
        <a:p>
          <a:r>
            <a:rPr lang="pt-BR" sz="1400"/>
            <a:t>Total P&amp;D</a:t>
          </a:r>
        </a:p>
      </dgm:t>
    </dgm:pt>
    <dgm:pt modelId="{57AE50DC-755F-45F6-8AF7-6588A5A169BD}" type="parTrans" cxnId="{A0709861-2866-4D65-9C68-DE186FD2D591}">
      <dgm:prSet/>
      <dgm:spPr/>
      <dgm:t>
        <a:bodyPr/>
        <a:lstStyle/>
        <a:p>
          <a:endParaRPr lang="pt-BR"/>
        </a:p>
      </dgm:t>
    </dgm:pt>
    <dgm:pt modelId="{DD8C5EC6-2371-4F5A-9E4B-D6F104758663}" type="sibTrans" cxnId="{A0709861-2866-4D65-9C68-DE186FD2D591}">
      <dgm:prSet/>
      <dgm:spPr/>
      <dgm:t>
        <a:bodyPr/>
        <a:lstStyle/>
        <a:p>
          <a:endParaRPr lang="pt-BR"/>
        </a:p>
      </dgm:t>
    </dgm:pt>
    <dgm:pt modelId="{0B4B2D9A-E90B-4144-80BD-F912A8F0DD55}">
      <dgm:prSet phldrT="[Texto]"/>
      <dgm:spPr/>
      <dgm:t>
        <a:bodyPr/>
        <a:lstStyle/>
        <a:p>
          <a:r>
            <a:rPr lang="pt-BR"/>
            <a:t>FNDCT 40%</a:t>
          </a:r>
        </a:p>
      </dgm:t>
    </dgm:pt>
    <dgm:pt modelId="{16431752-0824-4CBB-B4CB-DD9956BDC962}" type="parTrans" cxnId="{44298DC5-29F6-408D-8534-9EF6219B4606}">
      <dgm:prSet/>
      <dgm:spPr/>
      <dgm:t>
        <a:bodyPr/>
        <a:lstStyle/>
        <a:p>
          <a:endParaRPr lang="pt-BR"/>
        </a:p>
      </dgm:t>
    </dgm:pt>
    <dgm:pt modelId="{308A737F-162A-4F72-BF14-8C3CB70A7E70}" type="sibTrans" cxnId="{44298DC5-29F6-408D-8534-9EF6219B4606}">
      <dgm:prSet/>
      <dgm:spPr/>
      <dgm:t>
        <a:bodyPr/>
        <a:lstStyle/>
        <a:p>
          <a:endParaRPr lang="pt-BR"/>
        </a:p>
      </dgm:t>
    </dgm:pt>
    <dgm:pt modelId="{14021062-F566-4509-AE8D-4134EE53C639}">
      <dgm:prSet phldrT="[Texto]"/>
      <dgm:spPr/>
      <dgm:t>
        <a:bodyPr/>
        <a:lstStyle/>
        <a:p>
          <a:r>
            <a:rPr lang="pt-BR"/>
            <a:t>EEE 40%</a:t>
          </a:r>
        </a:p>
      </dgm:t>
    </dgm:pt>
    <dgm:pt modelId="{6FE2D634-248D-40E3-A3CE-CB6AC64DD668}" type="parTrans" cxnId="{4CF34285-41A7-4552-938C-43F7FF127C90}">
      <dgm:prSet/>
      <dgm:spPr/>
      <dgm:t>
        <a:bodyPr/>
        <a:lstStyle/>
        <a:p>
          <a:endParaRPr lang="pt-BR"/>
        </a:p>
      </dgm:t>
    </dgm:pt>
    <dgm:pt modelId="{6534CDFB-7405-496D-95B3-E6C9CD7DC73E}" type="sibTrans" cxnId="{4CF34285-41A7-4552-938C-43F7FF127C90}">
      <dgm:prSet/>
      <dgm:spPr/>
      <dgm:t>
        <a:bodyPr/>
        <a:lstStyle/>
        <a:p>
          <a:endParaRPr lang="pt-BR"/>
        </a:p>
      </dgm:t>
    </dgm:pt>
    <dgm:pt modelId="{75351A1B-C6AA-4C55-8688-5620F1BC0024}">
      <dgm:prSet phldrT="[Texto]"/>
      <dgm:spPr/>
      <dgm:t>
        <a:bodyPr/>
        <a:lstStyle/>
        <a:p>
          <a:r>
            <a:rPr lang="pt-BR"/>
            <a:t>CEPEL %Opcional</a:t>
          </a:r>
        </a:p>
      </dgm:t>
    </dgm:pt>
    <dgm:pt modelId="{A5319A92-3163-4874-9DBD-FEE28BA65B12}" type="parTrans" cxnId="{8E31FF1B-A767-434C-98B5-BE1D4F32B07C}">
      <dgm:prSet/>
      <dgm:spPr/>
      <dgm:t>
        <a:bodyPr/>
        <a:lstStyle/>
        <a:p>
          <a:endParaRPr lang="pt-BR"/>
        </a:p>
      </dgm:t>
    </dgm:pt>
    <dgm:pt modelId="{C3176D73-FA72-465B-956D-7096218D3092}" type="sibTrans" cxnId="{8E31FF1B-A767-434C-98B5-BE1D4F32B07C}">
      <dgm:prSet/>
      <dgm:spPr/>
      <dgm:t>
        <a:bodyPr/>
        <a:lstStyle/>
        <a:p>
          <a:endParaRPr lang="pt-BR"/>
        </a:p>
      </dgm:t>
    </dgm:pt>
    <dgm:pt modelId="{4274303C-7B2D-494D-83ED-8EBD489C4AA6}">
      <dgm:prSet phldrT="[Texto]" custT="1"/>
      <dgm:spPr/>
      <dgm:t>
        <a:bodyPr/>
        <a:lstStyle/>
        <a:p>
          <a:r>
            <a:rPr lang="pt-BR" sz="1400"/>
            <a:t>EE</a:t>
          </a:r>
        </a:p>
      </dgm:t>
    </dgm:pt>
    <dgm:pt modelId="{19C9814E-07CA-43FF-B809-9D053A4BCA91}" type="parTrans" cxnId="{E092679A-F536-4865-A57A-4F64C915A4B6}">
      <dgm:prSet/>
      <dgm:spPr/>
      <dgm:t>
        <a:bodyPr/>
        <a:lstStyle/>
        <a:p>
          <a:endParaRPr lang="pt-BR"/>
        </a:p>
      </dgm:t>
    </dgm:pt>
    <dgm:pt modelId="{A8CE076B-0A4E-4EF0-8ED7-C3E93A1BFC83}" type="sibTrans" cxnId="{E092679A-F536-4865-A57A-4F64C915A4B6}">
      <dgm:prSet/>
      <dgm:spPr/>
      <dgm:t>
        <a:bodyPr/>
        <a:lstStyle/>
        <a:p>
          <a:endParaRPr lang="pt-BR"/>
        </a:p>
      </dgm:t>
    </dgm:pt>
    <dgm:pt modelId="{40A798FE-B655-43B4-A02E-7BB526F3D6B4}">
      <dgm:prSet phldrT="[Texto]"/>
      <dgm:spPr/>
      <dgm:t>
        <a:bodyPr/>
        <a:lstStyle/>
        <a:p>
          <a:r>
            <a:rPr lang="pt-BR"/>
            <a:t>EEE 80%</a:t>
          </a:r>
        </a:p>
      </dgm:t>
    </dgm:pt>
    <dgm:pt modelId="{BEC6D51C-4A42-4773-B31A-91AC49DDD92B}" type="parTrans" cxnId="{92158F0C-67F4-4BA9-9E64-4C672240252A}">
      <dgm:prSet/>
      <dgm:spPr/>
      <dgm:t>
        <a:bodyPr/>
        <a:lstStyle/>
        <a:p>
          <a:endParaRPr lang="pt-BR"/>
        </a:p>
      </dgm:t>
    </dgm:pt>
    <dgm:pt modelId="{A639843B-F87B-4116-AD6A-68E0B3EE4DB7}" type="sibTrans" cxnId="{92158F0C-67F4-4BA9-9E64-4C672240252A}">
      <dgm:prSet/>
      <dgm:spPr/>
      <dgm:t>
        <a:bodyPr/>
        <a:lstStyle/>
        <a:p>
          <a:endParaRPr lang="pt-BR"/>
        </a:p>
      </dgm:t>
    </dgm:pt>
    <dgm:pt modelId="{FFE68D39-DE5F-4B14-B675-B7C88E4A8BB8}">
      <dgm:prSet phldrT="[Texto]"/>
      <dgm:spPr/>
      <dgm:t>
        <a:bodyPr/>
        <a:lstStyle/>
        <a:p>
          <a:r>
            <a:rPr lang="pt-BR"/>
            <a:t>MME 20%</a:t>
          </a:r>
        </a:p>
      </dgm:t>
    </dgm:pt>
    <dgm:pt modelId="{E10282F7-E16A-43E0-B3F4-681D75B8D40C}" type="parTrans" cxnId="{F747F877-E4E6-47EF-8F06-C881A95B48A3}">
      <dgm:prSet/>
      <dgm:spPr/>
      <dgm:t>
        <a:bodyPr/>
        <a:lstStyle/>
        <a:p>
          <a:endParaRPr lang="pt-BR"/>
        </a:p>
      </dgm:t>
    </dgm:pt>
    <dgm:pt modelId="{84FAF44D-ECFB-4CC9-9FD4-4ED2F91E6578}" type="sibTrans" cxnId="{F747F877-E4E6-47EF-8F06-C881A95B48A3}">
      <dgm:prSet/>
      <dgm:spPr/>
      <dgm:t>
        <a:bodyPr/>
        <a:lstStyle/>
        <a:p>
          <a:endParaRPr lang="pt-BR"/>
        </a:p>
      </dgm:t>
    </dgm:pt>
    <dgm:pt modelId="{F4180234-7889-4A47-A20F-1B4BFAF2BA40}">
      <dgm:prSet phldrT="[Texto]"/>
      <dgm:spPr/>
      <dgm:t>
        <a:bodyPr/>
        <a:lstStyle/>
        <a:p>
          <a:r>
            <a:rPr lang="pt-BR"/>
            <a:t>PROCEL 20%</a:t>
          </a:r>
        </a:p>
      </dgm:t>
    </dgm:pt>
    <dgm:pt modelId="{DA583FE2-95B9-41AC-8070-5CABDBBE8233}" type="parTrans" cxnId="{F7BBADC1-6C92-45CA-A27D-895514E98E50}">
      <dgm:prSet/>
      <dgm:spPr/>
      <dgm:t>
        <a:bodyPr/>
        <a:lstStyle/>
        <a:p>
          <a:endParaRPr lang="pt-BR"/>
        </a:p>
      </dgm:t>
    </dgm:pt>
    <dgm:pt modelId="{A97B4288-1362-4DED-BBEE-76ABD3A4BF6B}" type="sibTrans" cxnId="{F7BBADC1-6C92-45CA-A27D-895514E98E50}">
      <dgm:prSet/>
      <dgm:spPr/>
      <dgm:t>
        <a:bodyPr/>
        <a:lstStyle/>
        <a:p>
          <a:endParaRPr lang="pt-BR"/>
        </a:p>
      </dgm:t>
    </dgm:pt>
    <dgm:pt modelId="{4E869429-0730-44E9-8562-31B5FEAF5134}">
      <dgm:prSet phldrT="[Texto]"/>
      <dgm:spPr/>
      <dgm:t>
        <a:bodyPr/>
        <a:lstStyle/>
        <a:p>
          <a:r>
            <a:rPr lang="pt-BR" err="1"/>
            <a:t>ICTs</a:t>
          </a:r>
          <a:r>
            <a:rPr lang="pt-BR"/>
            <a:t> Vinculadas %Opcional</a:t>
          </a:r>
        </a:p>
      </dgm:t>
    </dgm:pt>
    <dgm:pt modelId="{4299B38C-D669-4F81-94FB-8EBA9EFD5126}" type="parTrans" cxnId="{5409608F-4576-4C3F-9152-9FC968AE267E}">
      <dgm:prSet/>
      <dgm:spPr/>
      <dgm:t>
        <a:bodyPr/>
        <a:lstStyle/>
        <a:p>
          <a:endParaRPr lang="pt-BR"/>
        </a:p>
      </dgm:t>
    </dgm:pt>
    <dgm:pt modelId="{E5F2D1CA-6B49-447C-ADC9-69AE4E61B783}" type="sibTrans" cxnId="{5409608F-4576-4C3F-9152-9FC968AE267E}">
      <dgm:prSet/>
      <dgm:spPr/>
      <dgm:t>
        <a:bodyPr/>
        <a:lstStyle/>
        <a:p>
          <a:endParaRPr lang="pt-BR"/>
        </a:p>
      </dgm:t>
    </dgm:pt>
    <dgm:pt modelId="{50C74A75-8BF7-4C6C-9804-353C3740C8C5}" type="pres">
      <dgm:prSet presAssocID="{D999EE6D-4745-4CCD-9202-0DC72FCA8D16}" presName="Name0" presStyleCnt="0">
        <dgm:presLayoutVars>
          <dgm:orgChart val="1"/>
          <dgm:chPref val="1"/>
          <dgm:dir/>
          <dgm:animOne val="branch"/>
          <dgm:animLvl val="lvl"/>
          <dgm:resizeHandles/>
        </dgm:presLayoutVars>
      </dgm:prSet>
      <dgm:spPr/>
    </dgm:pt>
    <dgm:pt modelId="{D96ABB9C-4146-4C6A-B45B-A99648167BF9}" type="pres">
      <dgm:prSet presAssocID="{80A6BC61-DAB0-4A7B-886C-8E62027760FF}" presName="hierRoot1" presStyleCnt="0">
        <dgm:presLayoutVars>
          <dgm:hierBranch val="init"/>
        </dgm:presLayoutVars>
      </dgm:prSet>
      <dgm:spPr/>
    </dgm:pt>
    <dgm:pt modelId="{A4F00ED7-7C26-4360-86C9-40F0B2C9A203}" type="pres">
      <dgm:prSet presAssocID="{80A6BC61-DAB0-4A7B-886C-8E62027760FF}" presName="rootComposite1" presStyleCnt="0"/>
      <dgm:spPr/>
    </dgm:pt>
    <dgm:pt modelId="{96206FFA-C61E-437A-B08C-2D82888CC1D7}" type="pres">
      <dgm:prSet presAssocID="{80A6BC61-DAB0-4A7B-886C-8E62027760FF}" presName="rootText1" presStyleLbl="alignAcc1" presStyleIdx="0" presStyleCnt="0">
        <dgm:presLayoutVars>
          <dgm:chPref val="3"/>
        </dgm:presLayoutVars>
      </dgm:prSet>
      <dgm:spPr/>
    </dgm:pt>
    <dgm:pt modelId="{CC01EEBD-C2A8-450F-920A-6AB055032426}" type="pres">
      <dgm:prSet presAssocID="{80A6BC61-DAB0-4A7B-886C-8E62027760FF}" presName="topArc1" presStyleLbl="parChTrans1D1" presStyleIdx="0" presStyleCnt="18"/>
      <dgm:spPr/>
    </dgm:pt>
    <dgm:pt modelId="{936F0750-C374-4A50-8EEB-3C46512C29E6}" type="pres">
      <dgm:prSet presAssocID="{80A6BC61-DAB0-4A7B-886C-8E62027760FF}" presName="bottomArc1" presStyleLbl="parChTrans1D1" presStyleIdx="1" presStyleCnt="18"/>
      <dgm:spPr/>
    </dgm:pt>
    <dgm:pt modelId="{DAECA804-D4F7-431C-AD65-11F18F47E967}" type="pres">
      <dgm:prSet presAssocID="{80A6BC61-DAB0-4A7B-886C-8E62027760FF}" presName="topConnNode1" presStyleLbl="node1" presStyleIdx="0" presStyleCnt="0"/>
      <dgm:spPr/>
    </dgm:pt>
    <dgm:pt modelId="{E1F50369-36EB-4424-8913-D23D6FE9BE56}" type="pres">
      <dgm:prSet presAssocID="{80A6BC61-DAB0-4A7B-886C-8E62027760FF}" presName="hierChild2" presStyleCnt="0"/>
      <dgm:spPr/>
    </dgm:pt>
    <dgm:pt modelId="{8C04FC1E-3F20-4ACA-8342-DE0C9817C19E}" type="pres">
      <dgm:prSet presAssocID="{16431752-0824-4CBB-B4CB-DD9956BDC962}" presName="Name28" presStyleLbl="parChTrans1D2" presStyleIdx="0" presStyleCnt="7"/>
      <dgm:spPr/>
    </dgm:pt>
    <dgm:pt modelId="{46F75470-1125-4AEE-8D81-0510E2A5B8D8}" type="pres">
      <dgm:prSet presAssocID="{0B4B2D9A-E90B-4144-80BD-F912A8F0DD55}" presName="hierRoot2" presStyleCnt="0">
        <dgm:presLayoutVars>
          <dgm:hierBranch val="init"/>
        </dgm:presLayoutVars>
      </dgm:prSet>
      <dgm:spPr/>
    </dgm:pt>
    <dgm:pt modelId="{FFC5B447-41BC-4A1A-8747-2023A6885AE0}" type="pres">
      <dgm:prSet presAssocID="{0B4B2D9A-E90B-4144-80BD-F912A8F0DD55}" presName="rootComposite2" presStyleCnt="0"/>
      <dgm:spPr/>
    </dgm:pt>
    <dgm:pt modelId="{E194583F-696A-4EED-B5CA-43BECDA8B479}" type="pres">
      <dgm:prSet presAssocID="{0B4B2D9A-E90B-4144-80BD-F912A8F0DD55}" presName="rootText2" presStyleLbl="alignAcc1" presStyleIdx="0" presStyleCnt="0">
        <dgm:presLayoutVars>
          <dgm:chPref val="3"/>
        </dgm:presLayoutVars>
      </dgm:prSet>
      <dgm:spPr/>
    </dgm:pt>
    <dgm:pt modelId="{F473D5C5-3020-4148-97AD-CF548691F824}" type="pres">
      <dgm:prSet presAssocID="{0B4B2D9A-E90B-4144-80BD-F912A8F0DD55}" presName="topArc2" presStyleLbl="parChTrans1D1" presStyleIdx="2" presStyleCnt="18"/>
      <dgm:spPr/>
    </dgm:pt>
    <dgm:pt modelId="{79C9E8FA-E3B9-42A7-8829-CB52503DAF25}" type="pres">
      <dgm:prSet presAssocID="{0B4B2D9A-E90B-4144-80BD-F912A8F0DD55}" presName="bottomArc2" presStyleLbl="parChTrans1D1" presStyleIdx="3" presStyleCnt="18"/>
      <dgm:spPr/>
    </dgm:pt>
    <dgm:pt modelId="{6B856C5D-3187-4210-8002-228B873A0EDC}" type="pres">
      <dgm:prSet presAssocID="{0B4B2D9A-E90B-4144-80BD-F912A8F0DD55}" presName="topConnNode2" presStyleLbl="node2" presStyleIdx="0" presStyleCnt="0"/>
      <dgm:spPr/>
    </dgm:pt>
    <dgm:pt modelId="{57CAA3CD-77E2-4B36-9669-A409C635E2B6}" type="pres">
      <dgm:prSet presAssocID="{0B4B2D9A-E90B-4144-80BD-F912A8F0DD55}" presName="hierChild4" presStyleCnt="0"/>
      <dgm:spPr/>
    </dgm:pt>
    <dgm:pt modelId="{D6BEB5BA-5B60-4432-B154-CA42BCB0B5D5}" type="pres">
      <dgm:prSet presAssocID="{0B4B2D9A-E90B-4144-80BD-F912A8F0DD55}" presName="hierChild5" presStyleCnt="0"/>
      <dgm:spPr/>
    </dgm:pt>
    <dgm:pt modelId="{4C5BB262-E4C2-4795-A8F2-FAC665657FAF}" type="pres">
      <dgm:prSet presAssocID="{E10282F7-E16A-43E0-B3F4-681D75B8D40C}" presName="Name28" presStyleLbl="parChTrans1D2" presStyleIdx="1" presStyleCnt="7"/>
      <dgm:spPr/>
    </dgm:pt>
    <dgm:pt modelId="{293E8EAE-7CA3-4E6C-AA09-5C040959DFDA}" type="pres">
      <dgm:prSet presAssocID="{FFE68D39-DE5F-4B14-B675-B7C88E4A8BB8}" presName="hierRoot2" presStyleCnt="0">
        <dgm:presLayoutVars>
          <dgm:hierBranch val="init"/>
        </dgm:presLayoutVars>
      </dgm:prSet>
      <dgm:spPr/>
    </dgm:pt>
    <dgm:pt modelId="{45B0F26C-815C-4FEA-9D18-3F5C5383A745}" type="pres">
      <dgm:prSet presAssocID="{FFE68D39-DE5F-4B14-B675-B7C88E4A8BB8}" presName="rootComposite2" presStyleCnt="0"/>
      <dgm:spPr/>
    </dgm:pt>
    <dgm:pt modelId="{9A65C7DC-11CD-4E49-9CB4-F92C86D29BF2}" type="pres">
      <dgm:prSet presAssocID="{FFE68D39-DE5F-4B14-B675-B7C88E4A8BB8}" presName="rootText2" presStyleLbl="alignAcc1" presStyleIdx="0" presStyleCnt="0">
        <dgm:presLayoutVars>
          <dgm:chPref val="3"/>
        </dgm:presLayoutVars>
      </dgm:prSet>
      <dgm:spPr/>
    </dgm:pt>
    <dgm:pt modelId="{A678D64C-A51D-45C0-8E11-8C4F804B994A}" type="pres">
      <dgm:prSet presAssocID="{FFE68D39-DE5F-4B14-B675-B7C88E4A8BB8}" presName="topArc2" presStyleLbl="parChTrans1D1" presStyleIdx="4" presStyleCnt="18"/>
      <dgm:spPr/>
    </dgm:pt>
    <dgm:pt modelId="{0DB52BBA-336E-4BAF-AFD4-A796B5C098D7}" type="pres">
      <dgm:prSet presAssocID="{FFE68D39-DE5F-4B14-B675-B7C88E4A8BB8}" presName="bottomArc2" presStyleLbl="parChTrans1D1" presStyleIdx="5" presStyleCnt="18"/>
      <dgm:spPr/>
    </dgm:pt>
    <dgm:pt modelId="{AE23CAA3-649A-42DC-A139-0A5910176582}" type="pres">
      <dgm:prSet presAssocID="{FFE68D39-DE5F-4B14-B675-B7C88E4A8BB8}" presName="topConnNode2" presStyleLbl="node2" presStyleIdx="0" presStyleCnt="0"/>
      <dgm:spPr/>
    </dgm:pt>
    <dgm:pt modelId="{6D2F7ECA-63BA-494D-90B9-5BBB170FA872}" type="pres">
      <dgm:prSet presAssocID="{FFE68D39-DE5F-4B14-B675-B7C88E4A8BB8}" presName="hierChild4" presStyleCnt="0"/>
      <dgm:spPr/>
    </dgm:pt>
    <dgm:pt modelId="{AA51F4C2-CAFE-4563-8B45-9E8C4CB4E8C9}" type="pres">
      <dgm:prSet presAssocID="{FFE68D39-DE5F-4B14-B675-B7C88E4A8BB8}" presName="hierChild5" presStyleCnt="0"/>
      <dgm:spPr/>
    </dgm:pt>
    <dgm:pt modelId="{A4CF5B61-BBE8-4778-8EEB-8DFA06C1F0E4}" type="pres">
      <dgm:prSet presAssocID="{6FE2D634-248D-40E3-A3CE-CB6AC64DD668}" presName="Name28" presStyleLbl="parChTrans1D2" presStyleIdx="2" presStyleCnt="7"/>
      <dgm:spPr/>
    </dgm:pt>
    <dgm:pt modelId="{570246ED-A9E1-4B30-ADF0-0E6C520E4731}" type="pres">
      <dgm:prSet presAssocID="{14021062-F566-4509-AE8D-4134EE53C639}" presName="hierRoot2" presStyleCnt="0">
        <dgm:presLayoutVars>
          <dgm:hierBranch val="init"/>
        </dgm:presLayoutVars>
      </dgm:prSet>
      <dgm:spPr/>
    </dgm:pt>
    <dgm:pt modelId="{9D4795D5-D5F8-4876-8F33-7F5A4E0BD53C}" type="pres">
      <dgm:prSet presAssocID="{14021062-F566-4509-AE8D-4134EE53C639}" presName="rootComposite2" presStyleCnt="0"/>
      <dgm:spPr/>
    </dgm:pt>
    <dgm:pt modelId="{91EA8BDC-6AF1-4746-9679-F183C1925CDA}" type="pres">
      <dgm:prSet presAssocID="{14021062-F566-4509-AE8D-4134EE53C639}" presName="rootText2" presStyleLbl="alignAcc1" presStyleIdx="0" presStyleCnt="0">
        <dgm:presLayoutVars>
          <dgm:chPref val="3"/>
        </dgm:presLayoutVars>
      </dgm:prSet>
      <dgm:spPr/>
    </dgm:pt>
    <dgm:pt modelId="{C647609D-9459-4E79-8E92-74718C5CB33F}" type="pres">
      <dgm:prSet presAssocID="{14021062-F566-4509-AE8D-4134EE53C639}" presName="topArc2" presStyleLbl="parChTrans1D1" presStyleIdx="6" presStyleCnt="18"/>
      <dgm:spPr/>
    </dgm:pt>
    <dgm:pt modelId="{87E607D0-FDEA-4D3E-8957-9ABB24BCBE05}" type="pres">
      <dgm:prSet presAssocID="{14021062-F566-4509-AE8D-4134EE53C639}" presName="bottomArc2" presStyleLbl="parChTrans1D1" presStyleIdx="7" presStyleCnt="18"/>
      <dgm:spPr/>
    </dgm:pt>
    <dgm:pt modelId="{9D9AFE83-111C-4447-B2BE-83F24D1131AC}" type="pres">
      <dgm:prSet presAssocID="{14021062-F566-4509-AE8D-4134EE53C639}" presName="topConnNode2" presStyleLbl="node2" presStyleIdx="0" presStyleCnt="0"/>
      <dgm:spPr/>
    </dgm:pt>
    <dgm:pt modelId="{300BCF31-3E6F-40BB-8D96-E5BBCFE5DC24}" type="pres">
      <dgm:prSet presAssocID="{14021062-F566-4509-AE8D-4134EE53C639}" presName="hierChild4" presStyleCnt="0"/>
      <dgm:spPr/>
    </dgm:pt>
    <dgm:pt modelId="{3EFBCBF8-5476-4245-BF4A-FA2A7401A12A}" type="pres">
      <dgm:prSet presAssocID="{14021062-F566-4509-AE8D-4134EE53C639}" presName="hierChild5" presStyleCnt="0"/>
      <dgm:spPr/>
    </dgm:pt>
    <dgm:pt modelId="{D67A90EE-3583-48F7-8D99-22753DEE1677}" type="pres">
      <dgm:prSet presAssocID="{A5319A92-3163-4874-9DBD-FEE28BA65B12}" presName="Name28" presStyleLbl="parChTrans1D2" presStyleIdx="3" presStyleCnt="7"/>
      <dgm:spPr/>
    </dgm:pt>
    <dgm:pt modelId="{D89A80FC-A2F5-4A20-B4D8-836032F47F2A}" type="pres">
      <dgm:prSet presAssocID="{75351A1B-C6AA-4C55-8688-5620F1BC0024}" presName="hierRoot2" presStyleCnt="0">
        <dgm:presLayoutVars>
          <dgm:hierBranch val="init"/>
        </dgm:presLayoutVars>
      </dgm:prSet>
      <dgm:spPr/>
    </dgm:pt>
    <dgm:pt modelId="{87AF56F3-F155-439E-B18D-C16F2F12FA45}" type="pres">
      <dgm:prSet presAssocID="{75351A1B-C6AA-4C55-8688-5620F1BC0024}" presName="rootComposite2" presStyleCnt="0"/>
      <dgm:spPr/>
    </dgm:pt>
    <dgm:pt modelId="{89558407-813E-4A93-B0B9-C4727CD053F4}" type="pres">
      <dgm:prSet presAssocID="{75351A1B-C6AA-4C55-8688-5620F1BC0024}" presName="rootText2" presStyleLbl="alignAcc1" presStyleIdx="0" presStyleCnt="0">
        <dgm:presLayoutVars>
          <dgm:chPref val="3"/>
        </dgm:presLayoutVars>
      </dgm:prSet>
      <dgm:spPr/>
    </dgm:pt>
    <dgm:pt modelId="{DC5377C4-A04E-44B6-9E51-B35D25BB3671}" type="pres">
      <dgm:prSet presAssocID="{75351A1B-C6AA-4C55-8688-5620F1BC0024}" presName="topArc2" presStyleLbl="parChTrans1D1" presStyleIdx="8" presStyleCnt="18"/>
      <dgm:spPr/>
    </dgm:pt>
    <dgm:pt modelId="{C6B8CE1B-4561-42DC-B5C3-FD86B5F41448}" type="pres">
      <dgm:prSet presAssocID="{75351A1B-C6AA-4C55-8688-5620F1BC0024}" presName="bottomArc2" presStyleLbl="parChTrans1D1" presStyleIdx="9" presStyleCnt="18"/>
      <dgm:spPr/>
    </dgm:pt>
    <dgm:pt modelId="{B3FCF706-75C1-427C-B78A-8D3BFD46CA6F}" type="pres">
      <dgm:prSet presAssocID="{75351A1B-C6AA-4C55-8688-5620F1BC0024}" presName="topConnNode2" presStyleLbl="node2" presStyleIdx="0" presStyleCnt="0"/>
      <dgm:spPr/>
    </dgm:pt>
    <dgm:pt modelId="{5E85BCE5-750E-4273-8090-101652BDD8F0}" type="pres">
      <dgm:prSet presAssocID="{75351A1B-C6AA-4C55-8688-5620F1BC0024}" presName="hierChild4" presStyleCnt="0"/>
      <dgm:spPr/>
    </dgm:pt>
    <dgm:pt modelId="{F190789B-FAD2-4578-BED1-1A37A805E5A2}" type="pres">
      <dgm:prSet presAssocID="{75351A1B-C6AA-4C55-8688-5620F1BC0024}" presName="hierChild5" presStyleCnt="0"/>
      <dgm:spPr/>
    </dgm:pt>
    <dgm:pt modelId="{BF5C4E42-C047-49A1-B48B-6F878FB19E89}" type="pres">
      <dgm:prSet presAssocID="{4299B38C-D669-4F81-94FB-8EBA9EFD5126}" presName="Name28" presStyleLbl="parChTrans1D2" presStyleIdx="4" presStyleCnt="7"/>
      <dgm:spPr/>
    </dgm:pt>
    <dgm:pt modelId="{D5380D33-73A0-4044-9270-7FDA22500EE1}" type="pres">
      <dgm:prSet presAssocID="{4E869429-0730-44E9-8562-31B5FEAF5134}" presName="hierRoot2" presStyleCnt="0">
        <dgm:presLayoutVars>
          <dgm:hierBranch val="init"/>
        </dgm:presLayoutVars>
      </dgm:prSet>
      <dgm:spPr/>
    </dgm:pt>
    <dgm:pt modelId="{72758282-FE6B-478F-844F-57A9B48249FF}" type="pres">
      <dgm:prSet presAssocID="{4E869429-0730-44E9-8562-31B5FEAF5134}" presName="rootComposite2" presStyleCnt="0"/>
      <dgm:spPr/>
    </dgm:pt>
    <dgm:pt modelId="{3E5F8F6A-5881-40B0-9A7E-1B40281573D4}" type="pres">
      <dgm:prSet presAssocID="{4E869429-0730-44E9-8562-31B5FEAF5134}" presName="rootText2" presStyleLbl="alignAcc1" presStyleIdx="0" presStyleCnt="0">
        <dgm:presLayoutVars>
          <dgm:chPref val="3"/>
        </dgm:presLayoutVars>
      </dgm:prSet>
      <dgm:spPr/>
    </dgm:pt>
    <dgm:pt modelId="{66B9C379-689A-4E80-8D0C-A79C63F8E4B2}" type="pres">
      <dgm:prSet presAssocID="{4E869429-0730-44E9-8562-31B5FEAF5134}" presName="topArc2" presStyleLbl="parChTrans1D1" presStyleIdx="10" presStyleCnt="18"/>
      <dgm:spPr/>
    </dgm:pt>
    <dgm:pt modelId="{EB4B51F9-E7BB-4A1C-8E2A-FF8069268255}" type="pres">
      <dgm:prSet presAssocID="{4E869429-0730-44E9-8562-31B5FEAF5134}" presName="bottomArc2" presStyleLbl="parChTrans1D1" presStyleIdx="11" presStyleCnt="18"/>
      <dgm:spPr/>
    </dgm:pt>
    <dgm:pt modelId="{07491F43-C87F-45AA-ACBA-AC649DE219E5}" type="pres">
      <dgm:prSet presAssocID="{4E869429-0730-44E9-8562-31B5FEAF5134}" presName="topConnNode2" presStyleLbl="node2" presStyleIdx="0" presStyleCnt="0"/>
      <dgm:spPr/>
    </dgm:pt>
    <dgm:pt modelId="{38F7771B-9037-42BC-8DC5-F83B00AF5A8F}" type="pres">
      <dgm:prSet presAssocID="{4E869429-0730-44E9-8562-31B5FEAF5134}" presName="hierChild4" presStyleCnt="0"/>
      <dgm:spPr/>
    </dgm:pt>
    <dgm:pt modelId="{1B2F0F3B-F0DA-4051-A13C-5A94EF6B3439}" type="pres">
      <dgm:prSet presAssocID="{4E869429-0730-44E9-8562-31B5FEAF5134}" presName="hierChild5" presStyleCnt="0"/>
      <dgm:spPr/>
    </dgm:pt>
    <dgm:pt modelId="{DE8D5763-0898-4D55-9EC1-0D7908C81D26}" type="pres">
      <dgm:prSet presAssocID="{80A6BC61-DAB0-4A7B-886C-8E62027760FF}" presName="hierChild3" presStyleCnt="0"/>
      <dgm:spPr/>
    </dgm:pt>
    <dgm:pt modelId="{F66B5F0A-B97A-47C6-98B0-67D69E1D3573}" type="pres">
      <dgm:prSet presAssocID="{4274303C-7B2D-494D-83ED-8EBD489C4AA6}" presName="hierRoot1" presStyleCnt="0">
        <dgm:presLayoutVars>
          <dgm:hierBranch val="init"/>
        </dgm:presLayoutVars>
      </dgm:prSet>
      <dgm:spPr/>
    </dgm:pt>
    <dgm:pt modelId="{59DB6C7A-2D68-48DE-8C73-C185092601FF}" type="pres">
      <dgm:prSet presAssocID="{4274303C-7B2D-494D-83ED-8EBD489C4AA6}" presName="rootComposite1" presStyleCnt="0"/>
      <dgm:spPr/>
    </dgm:pt>
    <dgm:pt modelId="{DF2AB0C8-7FCC-40B8-92EE-417C3684A033}" type="pres">
      <dgm:prSet presAssocID="{4274303C-7B2D-494D-83ED-8EBD489C4AA6}" presName="rootText1" presStyleLbl="alignAcc1" presStyleIdx="0" presStyleCnt="0">
        <dgm:presLayoutVars>
          <dgm:chPref val="3"/>
        </dgm:presLayoutVars>
      </dgm:prSet>
      <dgm:spPr/>
    </dgm:pt>
    <dgm:pt modelId="{22EBA802-6500-4645-A516-10A787960AF7}" type="pres">
      <dgm:prSet presAssocID="{4274303C-7B2D-494D-83ED-8EBD489C4AA6}" presName="topArc1" presStyleLbl="parChTrans1D1" presStyleIdx="12" presStyleCnt="18"/>
      <dgm:spPr/>
    </dgm:pt>
    <dgm:pt modelId="{5DFA91D1-2C60-4A63-AA52-12F37F2412F1}" type="pres">
      <dgm:prSet presAssocID="{4274303C-7B2D-494D-83ED-8EBD489C4AA6}" presName="bottomArc1" presStyleLbl="parChTrans1D1" presStyleIdx="13" presStyleCnt="18"/>
      <dgm:spPr/>
    </dgm:pt>
    <dgm:pt modelId="{D97BCC44-4D1C-43A6-927E-49324B1F06B6}" type="pres">
      <dgm:prSet presAssocID="{4274303C-7B2D-494D-83ED-8EBD489C4AA6}" presName="topConnNode1" presStyleLbl="node1" presStyleIdx="0" presStyleCnt="0"/>
      <dgm:spPr/>
    </dgm:pt>
    <dgm:pt modelId="{C4885D95-F007-4062-8365-6CA9C3BBB2F7}" type="pres">
      <dgm:prSet presAssocID="{4274303C-7B2D-494D-83ED-8EBD489C4AA6}" presName="hierChild2" presStyleCnt="0"/>
      <dgm:spPr/>
    </dgm:pt>
    <dgm:pt modelId="{32BB1610-58CD-489F-B061-30F1579FC3B9}" type="pres">
      <dgm:prSet presAssocID="{BEC6D51C-4A42-4773-B31A-91AC49DDD92B}" presName="Name28" presStyleLbl="parChTrans1D2" presStyleIdx="5" presStyleCnt="7"/>
      <dgm:spPr/>
    </dgm:pt>
    <dgm:pt modelId="{E4992727-1FD6-49F8-9274-248FD14F1BB2}" type="pres">
      <dgm:prSet presAssocID="{40A798FE-B655-43B4-A02E-7BB526F3D6B4}" presName="hierRoot2" presStyleCnt="0">
        <dgm:presLayoutVars>
          <dgm:hierBranch val="init"/>
        </dgm:presLayoutVars>
      </dgm:prSet>
      <dgm:spPr/>
    </dgm:pt>
    <dgm:pt modelId="{556D82F9-C667-4297-A901-CF42B4AFD4D6}" type="pres">
      <dgm:prSet presAssocID="{40A798FE-B655-43B4-A02E-7BB526F3D6B4}" presName="rootComposite2" presStyleCnt="0"/>
      <dgm:spPr/>
    </dgm:pt>
    <dgm:pt modelId="{0C4D4110-D821-4265-8759-24DAC5358B02}" type="pres">
      <dgm:prSet presAssocID="{40A798FE-B655-43B4-A02E-7BB526F3D6B4}" presName="rootText2" presStyleLbl="alignAcc1" presStyleIdx="0" presStyleCnt="0">
        <dgm:presLayoutVars>
          <dgm:chPref val="3"/>
        </dgm:presLayoutVars>
      </dgm:prSet>
      <dgm:spPr/>
    </dgm:pt>
    <dgm:pt modelId="{58686635-5B49-4A04-B7E9-407286E577C1}" type="pres">
      <dgm:prSet presAssocID="{40A798FE-B655-43B4-A02E-7BB526F3D6B4}" presName="topArc2" presStyleLbl="parChTrans1D1" presStyleIdx="14" presStyleCnt="18"/>
      <dgm:spPr/>
    </dgm:pt>
    <dgm:pt modelId="{4027649F-3336-483A-A2BE-649FFA55C64D}" type="pres">
      <dgm:prSet presAssocID="{40A798FE-B655-43B4-A02E-7BB526F3D6B4}" presName="bottomArc2" presStyleLbl="parChTrans1D1" presStyleIdx="15" presStyleCnt="18"/>
      <dgm:spPr/>
    </dgm:pt>
    <dgm:pt modelId="{EED18A14-0E94-432B-AFDF-B5250EA0D083}" type="pres">
      <dgm:prSet presAssocID="{40A798FE-B655-43B4-A02E-7BB526F3D6B4}" presName="topConnNode2" presStyleLbl="node2" presStyleIdx="0" presStyleCnt="0"/>
      <dgm:spPr/>
    </dgm:pt>
    <dgm:pt modelId="{264CF719-0792-45F8-83E2-92938F8E61CF}" type="pres">
      <dgm:prSet presAssocID="{40A798FE-B655-43B4-A02E-7BB526F3D6B4}" presName="hierChild4" presStyleCnt="0"/>
      <dgm:spPr/>
    </dgm:pt>
    <dgm:pt modelId="{A1689331-E4C3-426F-9DA1-32364740B8C7}" type="pres">
      <dgm:prSet presAssocID="{40A798FE-B655-43B4-A02E-7BB526F3D6B4}" presName="hierChild5" presStyleCnt="0"/>
      <dgm:spPr/>
    </dgm:pt>
    <dgm:pt modelId="{B46F3EEB-B866-491C-A38E-8E4AF183A49A}" type="pres">
      <dgm:prSet presAssocID="{DA583FE2-95B9-41AC-8070-5CABDBBE8233}" presName="Name28" presStyleLbl="parChTrans1D2" presStyleIdx="6" presStyleCnt="7"/>
      <dgm:spPr/>
    </dgm:pt>
    <dgm:pt modelId="{0509189D-5D3E-428B-8181-9D4A01C8F39E}" type="pres">
      <dgm:prSet presAssocID="{F4180234-7889-4A47-A20F-1B4BFAF2BA40}" presName="hierRoot2" presStyleCnt="0">
        <dgm:presLayoutVars>
          <dgm:hierBranch val="init"/>
        </dgm:presLayoutVars>
      </dgm:prSet>
      <dgm:spPr/>
    </dgm:pt>
    <dgm:pt modelId="{EC405892-6127-4671-9FAE-9BF66EF604FE}" type="pres">
      <dgm:prSet presAssocID="{F4180234-7889-4A47-A20F-1B4BFAF2BA40}" presName="rootComposite2" presStyleCnt="0"/>
      <dgm:spPr/>
    </dgm:pt>
    <dgm:pt modelId="{AFAA3E1A-E01F-46DC-8F0E-CDFF4143D6A6}" type="pres">
      <dgm:prSet presAssocID="{F4180234-7889-4A47-A20F-1B4BFAF2BA40}" presName="rootText2" presStyleLbl="alignAcc1" presStyleIdx="0" presStyleCnt="0">
        <dgm:presLayoutVars>
          <dgm:chPref val="3"/>
        </dgm:presLayoutVars>
      </dgm:prSet>
      <dgm:spPr/>
    </dgm:pt>
    <dgm:pt modelId="{46B225BC-A990-4446-858D-40901A03DB09}" type="pres">
      <dgm:prSet presAssocID="{F4180234-7889-4A47-A20F-1B4BFAF2BA40}" presName="topArc2" presStyleLbl="parChTrans1D1" presStyleIdx="16" presStyleCnt="18"/>
      <dgm:spPr/>
    </dgm:pt>
    <dgm:pt modelId="{DEBDA29C-1BF7-4A7E-BE32-E73693154A7C}" type="pres">
      <dgm:prSet presAssocID="{F4180234-7889-4A47-A20F-1B4BFAF2BA40}" presName="bottomArc2" presStyleLbl="parChTrans1D1" presStyleIdx="17" presStyleCnt="18"/>
      <dgm:spPr/>
    </dgm:pt>
    <dgm:pt modelId="{1844100B-7397-4C82-AA59-45E6EC5C6F5F}" type="pres">
      <dgm:prSet presAssocID="{F4180234-7889-4A47-A20F-1B4BFAF2BA40}" presName="topConnNode2" presStyleLbl="node2" presStyleIdx="0" presStyleCnt="0"/>
      <dgm:spPr/>
    </dgm:pt>
    <dgm:pt modelId="{73FD6E16-2253-4E17-9D83-3917A506900C}" type="pres">
      <dgm:prSet presAssocID="{F4180234-7889-4A47-A20F-1B4BFAF2BA40}" presName="hierChild4" presStyleCnt="0"/>
      <dgm:spPr/>
    </dgm:pt>
    <dgm:pt modelId="{0AA2FA79-8537-49BF-B4E3-E407876D3D3C}" type="pres">
      <dgm:prSet presAssocID="{F4180234-7889-4A47-A20F-1B4BFAF2BA40}" presName="hierChild5" presStyleCnt="0"/>
      <dgm:spPr/>
    </dgm:pt>
    <dgm:pt modelId="{395B6916-9073-47CC-AD8D-9C722FA356FA}" type="pres">
      <dgm:prSet presAssocID="{4274303C-7B2D-494D-83ED-8EBD489C4AA6}" presName="hierChild3" presStyleCnt="0"/>
      <dgm:spPr/>
    </dgm:pt>
  </dgm:ptLst>
  <dgm:cxnLst>
    <dgm:cxn modelId="{1EAA6F00-C043-4FDA-B36C-0376093FB305}" type="presOf" srcId="{16431752-0824-4CBB-B4CB-DD9956BDC962}" destId="{8C04FC1E-3F20-4ACA-8342-DE0C9817C19E}" srcOrd="0" destOrd="0" presId="urn:microsoft.com/office/officeart/2008/layout/HalfCircleOrganizationChart"/>
    <dgm:cxn modelId="{92158F0C-67F4-4BA9-9E64-4C672240252A}" srcId="{4274303C-7B2D-494D-83ED-8EBD489C4AA6}" destId="{40A798FE-B655-43B4-A02E-7BB526F3D6B4}" srcOrd="0" destOrd="0" parTransId="{BEC6D51C-4A42-4773-B31A-91AC49DDD92B}" sibTransId="{A639843B-F87B-4116-AD6A-68E0B3EE4DB7}"/>
    <dgm:cxn modelId="{9FB26D10-5BF9-4DEB-88CE-23B6CE9664E1}" type="presOf" srcId="{6FE2D634-248D-40E3-A3CE-CB6AC64DD668}" destId="{A4CF5B61-BBE8-4778-8EEB-8DFA06C1F0E4}" srcOrd="0" destOrd="0" presId="urn:microsoft.com/office/officeart/2008/layout/HalfCircleOrganizationChart"/>
    <dgm:cxn modelId="{A4F98F15-A9E3-46DE-A29B-B4452A313B8D}" type="presOf" srcId="{F4180234-7889-4A47-A20F-1B4BFAF2BA40}" destId="{AFAA3E1A-E01F-46DC-8F0E-CDFF4143D6A6}" srcOrd="0" destOrd="0" presId="urn:microsoft.com/office/officeart/2008/layout/HalfCircleOrganizationChart"/>
    <dgm:cxn modelId="{A3791D1B-3E87-492A-A99F-5420E460F4EE}" type="presOf" srcId="{4274303C-7B2D-494D-83ED-8EBD489C4AA6}" destId="{D97BCC44-4D1C-43A6-927E-49324B1F06B6}" srcOrd="1" destOrd="0" presId="urn:microsoft.com/office/officeart/2008/layout/HalfCircleOrganizationChart"/>
    <dgm:cxn modelId="{8E31FF1B-A767-434C-98B5-BE1D4F32B07C}" srcId="{80A6BC61-DAB0-4A7B-886C-8E62027760FF}" destId="{75351A1B-C6AA-4C55-8688-5620F1BC0024}" srcOrd="3" destOrd="0" parTransId="{A5319A92-3163-4874-9DBD-FEE28BA65B12}" sibTransId="{C3176D73-FA72-465B-956D-7096218D3092}"/>
    <dgm:cxn modelId="{DEC4061F-AA8D-4941-8668-6C0F2A61D320}" type="presOf" srcId="{14021062-F566-4509-AE8D-4134EE53C639}" destId="{9D9AFE83-111C-4447-B2BE-83F24D1131AC}" srcOrd="1" destOrd="0" presId="urn:microsoft.com/office/officeart/2008/layout/HalfCircleOrganizationChart"/>
    <dgm:cxn modelId="{DC22C121-2552-4438-9FE2-C6C70EFC3FEC}" type="presOf" srcId="{4299B38C-D669-4F81-94FB-8EBA9EFD5126}" destId="{BF5C4E42-C047-49A1-B48B-6F878FB19E89}" srcOrd="0" destOrd="0" presId="urn:microsoft.com/office/officeart/2008/layout/HalfCircleOrganizationChart"/>
    <dgm:cxn modelId="{F3A2F12D-BC5D-4065-9944-65953D758FDA}" type="presOf" srcId="{FFE68D39-DE5F-4B14-B675-B7C88E4A8BB8}" destId="{AE23CAA3-649A-42DC-A139-0A5910176582}" srcOrd="1" destOrd="0" presId="urn:microsoft.com/office/officeart/2008/layout/HalfCircleOrganizationChart"/>
    <dgm:cxn modelId="{64566134-F395-4293-A550-D4234593E763}" type="presOf" srcId="{BEC6D51C-4A42-4773-B31A-91AC49DDD92B}" destId="{32BB1610-58CD-489F-B061-30F1579FC3B9}" srcOrd="0" destOrd="0" presId="urn:microsoft.com/office/officeart/2008/layout/HalfCircleOrganizationChart"/>
    <dgm:cxn modelId="{0B5B833E-CA14-4B33-B2D4-83A7A3DF8C14}" type="presOf" srcId="{0B4B2D9A-E90B-4144-80BD-F912A8F0DD55}" destId="{6B856C5D-3187-4210-8002-228B873A0EDC}" srcOrd="1" destOrd="0" presId="urn:microsoft.com/office/officeart/2008/layout/HalfCircleOrganizationChart"/>
    <dgm:cxn modelId="{A0709861-2866-4D65-9C68-DE186FD2D591}" srcId="{D999EE6D-4745-4CCD-9202-0DC72FCA8D16}" destId="{80A6BC61-DAB0-4A7B-886C-8E62027760FF}" srcOrd="0" destOrd="0" parTransId="{57AE50DC-755F-45F6-8AF7-6588A5A169BD}" sibTransId="{DD8C5EC6-2371-4F5A-9E4B-D6F104758663}"/>
    <dgm:cxn modelId="{C2A5DC44-1262-4F79-ADFF-F3F78A97DA70}" type="presOf" srcId="{75351A1B-C6AA-4C55-8688-5620F1BC0024}" destId="{B3FCF706-75C1-427C-B78A-8D3BFD46CA6F}" srcOrd="1" destOrd="0" presId="urn:microsoft.com/office/officeart/2008/layout/HalfCircleOrganizationChart"/>
    <dgm:cxn modelId="{53DB294C-A58C-4F2D-8B0A-B1A721C37C60}" type="presOf" srcId="{80A6BC61-DAB0-4A7B-886C-8E62027760FF}" destId="{DAECA804-D4F7-431C-AD65-11F18F47E967}" srcOrd="1" destOrd="0" presId="urn:microsoft.com/office/officeart/2008/layout/HalfCircleOrganizationChart"/>
    <dgm:cxn modelId="{7DF39A6F-C064-4F36-A944-509B736CC3F3}" type="presOf" srcId="{D999EE6D-4745-4CCD-9202-0DC72FCA8D16}" destId="{50C74A75-8BF7-4C6C-9804-353C3740C8C5}" srcOrd="0" destOrd="0" presId="urn:microsoft.com/office/officeart/2008/layout/HalfCircleOrganizationChart"/>
    <dgm:cxn modelId="{52879C57-C17E-4FA1-8B29-BF4C88577597}" type="presOf" srcId="{4274303C-7B2D-494D-83ED-8EBD489C4AA6}" destId="{DF2AB0C8-7FCC-40B8-92EE-417C3684A033}" srcOrd="0" destOrd="0" presId="urn:microsoft.com/office/officeart/2008/layout/HalfCircleOrganizationChart"/>
    <dgm:cxn modelId="{F747F877-E4E6-47EF-8F06-C881A95B48A3}" srcId="{80A6BC61-DAB0-4A7B-886C-8E62027760FF}" destId="{FFE68D39-DE5F-4B14-B675-B7C88E4A8BB8}" srcOrd="1" destOrd="0" parTransId="{E10282F7-E16A-43E0-B3F4-681D75B8D40C}" sibTransId="{84FAF44D-ECFB-4CC9-9FD4-4ED2F91E6578}"/>
    <dgm:cxn modelId="{CF50E57C-7C1C-472E-95B6-1B855BBCC7B3}" type="presOf" srcId="{4E869429-0730-44E9-8562-31B5FEAF5134}" destId="{07491F43-C87F-45AA-ACBA-AC649DE219E5}" srcOrd="1" destOrd="0" presId="urn:microsoft.com/office/officeart/2008/layout/HalfCircleOrganizationChart"/>
    <dgm:cxn modelId="{4CF34285-41A7-4552-938C-43F7FF127C90}" srcId="{80A6BC61-DAB0-4A7B-886C-8E62027760FF}" destId="{14021062-F566-4509-AE8D-4134EE53C639}" srcOrd="2" destOrd="0" parTransId="{6FE2D634-248D-40E3-A3CE-CB6AC64DD668}" sibTransId="{6534CDFB-7405-496D-95B3-E6C9CD7DC73E}"/>
    <dgm:cxn modelId="{F0577287-3D90-4A16-9E71-3ACAC9A90582}" type="presOf" srcId="{F4180234-7889-4A47-A20F-1B4BFAF2BA40}" destId="{1844100B-7397-4C82-AA59-45E6EC5C6F5F}" srcOrd="1" destOrd="0" presId="urn:microsoft.com/office/officeart/2008/layout/HalfCircleOrganizationChart"/>
    <dgm:cxn modelId="{5409608F-4576-4C3F-9152-9FC968AE267E}" srcId="{80A6BC61-DAB0-4A7B-886C-8E62027760FF}" destId="{4E869429-0730-44E9-8562-31B5FEAF5134}" srcOrd="4" destOrd="0" parTransId="{4299B38C-D669-4F81-94FB-8EBA9EFD5126}" sibTransId="{E5F2D1CA-6B49-447C-ADC9-69AE4E61B783}"/>
    <dgm:cxn modelId="{E482D994-DCEF-44F8-93DE-7AC6ABC9D50B}" type="presOf" srcId="{FFE68D39-DE5F-4B14-B675-B7C88E4A8BB8}" destId="{9A65C7DC-11CD-4E49-9CB4-F92C86D29BF2}" srcOrd="0" destOrd="0" presId="urn:microsoft.com/office/officeart/2008/layout/HalfCircleOrganizationChart"/>
    <dgm:cxn modelId="{77F65999-93BE-4608-A812-C983E7833BD9}" type="presOf" srcId="{80A6BC61-DAB0-4A7B-886C-8E62027760FF}" destId="{96206FFA-C61E-437A-B08C-2D82888CC1D7}" srcOrd="0" destOrd="0" presId="urn:microsoft.com/office/officeart/2008/layout/HalfCircleOrganizationChart"/>
    <dgm:cxn modelId="{E092679A-F536-4865-A57A-4F64C915A4B6}" srcId="{D999EE6D-4745-4CCD-9202-0DC72FCA8D16}" destId="{4274303C-7B2D-494D-83ED-8EBD489C4AA6}" srcOrd="1" destOrd="0" parTransId="{19C9814E-07CA-43FF-B809-9D053A4BCA91}" sibTransId="{A8CE076B-0A4E-4EF0-8ED7-C3E93A1BFC83}"/>
    <dgm:cxn modelId="{D24296A9-436B-4AB6-9F4D-CFD98E4294FA}" type="presOf" srcId="{40A798FE-B655-43B4-A02E-7BB526F3D6B4}" destId="{EED18A14-0E94-432B-AFDF-B5250EA0D083}" srcOrd="1" destOrd="0" presId="urn:microsoft.com/office/officeart/2008/layout/HalfCircleOrganizationChart"/>
    <dgm:cxn modelId="{1CA2D2B1-40D4-480E-9276-C5924944CC99}" type="presOf" srcId="{0B4B2D9A-E90B-4144-80BD-F912A8F0DD55}" destId="{E194583F-696A-4EED-B5CA-43BECDA8B479}" srcOrd="0" destOrd="0" presId="urn:microsoft.com/office/officeart/2008/layout/HalfCircleOrganizationChart"/>
    <dgm:cxn modelId="{3D6400BA-8EFE-4756-8EBD-150B2961F9EB}" type="presOf" srcId="{14021062-F566-4509-AE8D-4134EE53C639}" destId="{91EA8BDC-6AF1-4746-9679-F183C1925CDA}" srcOrd="0" destOrd="0" presId="urn:microsoft.com/office/officeart/2008/layout/HalfCircleOrganizationChart"/>
    <dgm:cxn modelId="{45DE41BD-652A-479D-983C-DBA257E8A4FF}" type="presOf" srcId="{75351A1B-C6AA-4C55-8688-5620F1BC0024}" destId="{89558407-813E-4A93-B0B9-C4727CD053F4}" srcOrd="0" destOrd="0" presId="urn:microsoft.com/office/officeart/2008/layout/HalfCircleOrganizationChart"/>
    <dgm:cxn modelId="{F7BBADC1-6C92-45CA-A27D-895514E98E50}" srcId="{4274303C-7B2D-494D-83ED-8EBD489C4AA6}" destId="{F4180234-7889-4A47-A20F-1B4BFAF2BA40}" srcOrd="1" destOrd="0" parTransId="{DA583FE2-95B9-41AC-8070-5CABDBBE8233}" sibTransId="{A97B4288-1362-4DED-BBEE-76ABD3A4BF6B}"/>
    <dgm:cxn modelId="{44298DC5-29F6-408D-8534-9EF6219B4606}" srcId="{80A6BC61-DAB0-4A7B-886C-8E62027760FF}" destId="{0B4B2D9A-E90B-4144-80BD-F912A8F0DD55}" srcOrd="0" destOrd="0" parTransId="{16431752-0824-4CBB-B4CB-DD9956BDC962}" sibTransId="{308A737F-162A-4F72-BF14-8C3CB70A7E70}"/>
    <dgm:cxn modelId="{FE08AFE4-C885-4688-93C1-188A6A5FE26F}" type="presOf" srcId="{4E869429-0730-44E9-8562-31B5FEAF5134}" destId="{3E5F8F6A-5881-40B0-9A7E-1B40281573D4}" srcOrd="0" destOrd="0" presId="urn:microsoft.com/office/officeart/2008/layout/HalfCircleOrganizationChart"/>
    <dgm:cxn modelId="{B3658BED-1AC3-4732-B521-1371466E9892}" type="presOf" srcId="{DA583FE2-95B9-41AC-8070-5CABDBBE8233}" destId="{B46F3EEB-B866-491C-A38E-8E4AF183A49A}" srcOrd="0" destOrd="0" presId="urn:microsoft.com/office/officeart/2008/layout/HalfCircleOrganizationChart"/>
    <dgm:cxn modelId="{C3C197F0-D2C8-4222-814D-E748D4359EF9}" type="presOf" srcId="{40A798FE-B655-43B4-A02E-7BB526F3D6B4}" destId="{0C4D4110-D821-4265-8759-24DAC5358B02}" srcOrd="0" destOrd="0" presId="urn:microsoft.com/office/officeart/2008/layout/HalfCircleOrganizationChart"/>
    <dgm:cxn modelId="{9E0EAFF1-6D0E-43AD-BB50-F9C1C7645850}" type="presOf" srcId="{A5319A92-3163-4874-9DBD-FEE28BA65B12}" destId="{D67A90EE-3583-48F7-8D99-22753DEE1677}" srcOrd="0" destOrd="0" presId="urn:microsoft.com/office/officeart/2008/layout/HalfCircleOrganizationChart"/>
    <dgm:cxn modelId="{4064FEF1-6A14-4B4A-BC04-1A50FA2090B9}" type="presOf" srcId="{E10282F7-E16A-43E0-B3F4-681D75B8D40C}" destId="{4C5BB262-E4C2-4795-A8F2-FAC665657FAF}" srcOrd="0" destOrd="0" presId="urn:microsoft.com/office/officeart/2008/layout/HalfCircleOrganizationChart"/>
    <dgm:cxn modelId="{184F2DCB-1A87-48EC-932D-2C5BE4679EF2}" type="presParOf" srcId="{50C74A75-8BF7-4C6C-9804-353C3740C8C5}" destId="{D96ABB9C-4146-4C6A-B45B-A99648167BF9}" srcOrd="0" destOrd="0" presId="urn:microsoft.com/office/officeart/2008/layout/HalfCircleOrganizationChart"/>
    <dgm:cxn modelId="{B00B3126-FC2E-49CA-92B0-42B23B8E941A}" type="presParOf" srcId="{D96ABB9C-4146-4C6A-B45B-A99648167BF9}" destId="{A4F00ED7-7C26-4360-86C9-40F0B2C9A203}" srcOrd="0" destOrd="0" presId="urn:microsoft.com/office/officeart/2008/layout/HalfCircleOrganizationChart"/>
    <dgm:cxn modelId="{550FA436-1F0C-4BA2-8F0A-FD698414EF56}" type="presParOf" srcId="{A4F00ED7-7C26-4360-86C9-40F0B2C9A203}" destId="{96206FFA-C61E-437A-B08C-2D82888CC1D7}" srcOrd="0" destOrd="0" presId="urn:microsoft.com/office/officeart/2008/layout/HalfCircleOrganizationChart"/>
    <dgm:cxn modelId="{831317E2-75BE-4BBA-B123-1D90AACE0AC5}" type="presParOf" srcId="{A4F00ED7-7C26-4360-86C9-40F0B2C9A203}" destId="{CC01EEBD-C2A8-450F-920A-6AB055032426}" srcOrd="1" destOrd="0" presId="urn:microsoft.com/office/officeart/2008/layout/HalfCircleOrganizationChart"/>
    <dgm:cxn modelId="{1467CD5F-AAC7-474A-80F0-EE0A2FE1CDFB}" type="presParOf" srcId="{A4F00ED7-7C26-4360-86C9-40F0B2C9A203}" destId="{936F0750-C374-4A50-8EEB-3C46512C29E6}" srcOrd="2" destOrd="0" presId="urn:microsoft.com/office/officeart/2008/layout/HalfCircleOrganizationChart"/>
    <dgm:cxn modelId="{8DE9DE43-EE85-43F7-8046-2D50F170C5A4}" type="presParOf" srcId="{A4F00ED7-7C26-4360-86C9-40F0B2C9A203}" destId="{DAECA804-D4F7-431C-AD65-11F18F47E967}" srcOrd="3" destOrd="0" presId="urn:microsoft.com/office/officeart/2008/layout/HalfCircleOrganizationChart"/>
    <dgm:cxn modelId="{6D700245-6693-4648-B375-B63734D1227F}" type="presParOf" srcId="{D96ABB9C-4146-4C6A-B45B-A99648167BF9}" destId="{E1F50369-36EB-4424-8913-D23D6FE9BE56}" srcOrd="1" destOrd="0" presId="urn:microsoft.com/office/officeart/2008/layout/HalfCircleOrganizationChart"/>
    <dgm:cxn modelId="{2D25D3EB-9695-4675-8F74-C33617638564}" type="presParOf" srcId="{E1F50369-36EB-4424-8913-D23D6FE9BE56}" destId="{8C04FC1E-3F20-4ACA-8342-DE0C9817C19E}" srcOrd="0" destOrd="0" presId="urn:microsoft.com/office/officeart/2008/layout/HalfCircleOrganizationChart"/>
    <dgm:cxn modelId="{7532A5EF-0D4C-4124-9B61-0735E4B23090}" type="presParOf" srcId="{E1F50369-36EB-4424-8913-D23D6FE9BE56}" destId="{46F75470-1125-4AEE-8D81-0510E2A5B8D8}" srcOrd="1" destOrd="0" presId="urn:microsoft.com/office/officeart/2008/layout/HalfCircleOrganizationChart"/>
    <dgm:cxn modelId="{17C26D95-F668-4C2A-BBBE-F671E8C1F659}" type="presParOf" srcId="{46F75470-1125-4AEE-8D81-0510E2A5B8D8}" destId="{FFC5B447-41BC-4A1A-8747-2023A6885AE0}" srcOrd="0" destOrd="0" presId="urn:microsoft.com/office/officeart/2008/layout/HalfCircleOrganizationChart"/>
    <dgm:cxn modelId="{17A72293-1ACC-41AE-B212-D9AFA5D25168}" type="presParOf" srcId="{FFC5B447-41BC-4A1A-8747-2023A6885AE0}" destId="{E194583F-696A-4EED-B5CA-43BECDA8B479}" srcOrd="0" destOrd="0" presId="urn:microsoft.com/office/officeart/2008/layout/HalfCircleOrganizationChart"/>
    <dgm:cxn modelId="{ACBCB220-6C20-4390-8DEB-F74AEF3B7B7F}" type="presParOf" srcId="{FFC5B447-41BC-4A1A-8747-2023A6885AE0}" destId="{F473D5C5-3020-4148-97AD-CF548691F824}" srcOrd="1" destOrd="0" presId="urn:microsoft.com/office/officeart/2008/layout/HalfCircleOrganizationChart"/>
    <dgm:cxn modelId="{9E2E3BE4-0C4B-40F6-A16B-0162C6C8CFC4}" type="presParOf" srcId="{FFC5B447-41BC-4A1A-8747-2023A6885AE0}" destId="{79C9E8FA-E3B9-42A7-8829-CB52503DAF25}" srcOrd="2" destOrd="0" presId="urn:microsoft.com/office/officeart/2008/layout/HalfCircleOrganizationChart"/>
    <dgm:cxn modelId="{4FFCD80F-AE11-4820-A629-BDF3CE55B7A1}" type="presParOf" srcId="{FFC5B447-41BC-4A1A-8747-2023A6885AE0}" destId="{6B856C5D-3187-4210-8002-228B873A0EDC}" srcOrd="3" destOrd="0" presId="urn:microsoft.com/office/officeart/2008/layout/HalfCircleOrganizationChart"/>
    <dgm:cxn modelId="{09DA33E9-6D40-44A6-91E4-6DDCCFDFE738}" type="presParOf" srcId="{46F75470-1125-4AEE-8D81-0510E2A5B8D8}" destId="{57CAA3CD-77E2-4B36-9669-A409C635E2B6}" srcOrd="1" destOrd="0" presId="urn:microsoft.com/office/officeart/2008/layout/HalfCircleOrganizationChart"/>
    <dgm:cxn modelId="{6CF3BEBB-E76D-490C-AB84-7E294FDB4549}" type="presParOf" srcId="{46F75470-1125-4AEE-8D81-0510E2A5B8D8}" destId="{D6BEB5BA-5B60-4432-B154-CA42BCB0B5D5}" srcOrd="2" destOrd="0" presId="urn:microsoft.com/office/officeart/2008/layout/HalfCircleOrganizationChart"/>
    <dgm:cxn modelId="{4EF073C2-772C-40B0-8D84-BD4A921A4D85}" type="presParOf" srcId="{E1F50369-36EB-4424-8913-D23D6FE9BE56}" destId="{4C5BB262-E4C2-4795-A8F2-FAC665657FAF}" srcOrd="2" destOrd="0" presId="urn:microsoft.com/office/officeart/2008/layout/HalfCircleOrganizationChart"/>
    <dgm:cxn modelId="{293BBD82-40EE-4810-8892-2FE13367A215}" type="presParOf" srcId="{E1F50369-36EB-4424-8913-D23D6FE9BE56}" destId="{293E8EAE-7CA3-4E6C-AA09-5C040959DFDA}" srcOrd="3" destOrd="0" presId="urn:microsoft.com/office/officeart/2008/layout/HalfCircleOrganizationChart"/>
    <dgm:cxn modelId="{4E778E04-AC08-41EA-A079-617B266BB74B}" type="presParOf" srcId="{293E8EAE-7CA3-4E6C-AA09-5C040959DFDA}" destId="{45B0F26C-815C-4FEA-9D18-3F5C5383A745}" srcOrd="0" destOrd="0" presId="urn:microsoft.com/office/officeart/2008/layout/HalfCircleOrganizationChart"/>
    <dgm:cxn modelId="{F6E45B9D-7E69-4F4F-86EC-1A0C0EC2CEB4}" type="presParOf" srcId="{45B0F26C-815C-4FEA-9D18-3F5C5383A745}" destId="{9A65C7DC-11CD-4E49-9CB4-F92C86D29BF2}" srcOrd="0" destOrd="0" presId="urn:microsoft.com/office/officeart/2008/layout/HalfCircleOrganizationChart"/>
    <dgm:cxn modelId="{E871AC0A-52E2-4FD7-A744-D1D112F398DF}" type="presParOf" srcId="{45B0F26C-815C-4FEA-9D18-3F5C5383A745}" destId="{A678D64C-A51D-45C0-8E11-8C4F804B994A}" srcOrd="1" destOrd="0" presId="urn:microsoft.com/office/officeart/2008/layout/HalfCircleOrganizationChart"/>
    <dgm:cxn modelId="{98611C9F-5CE3-47A3-8E4C-461A52B0DD90}" type="presParOf" srcId="{45B0F26C-815C-4FEA-9D18-3F5C5383A745}" destId="{0DB52BBA-336E-4BAF-AFD4-A796B5C098D7}" srcOrd="2" destOrd="0" presId="urn:microsoft.com/office/officeart/2008/layout/HalfCircleOrganizationChart"/>
    <dgm:cxn modelId="{7857E86C-365C-465E-AF2A-8BDD726A28DC}" type="presParOf" srcId="{45B0F26C-815C-4FEA-9D18-3F5C5383A745}" destId="{AE23CAA3-649A-42DC-A139-0A5910176582}" srcOrd="3" destOrd="0" presId="urn:microsoft.com/office/officeart/2008/layout/HalfCircleOrganizationChart"/>
    <dgm:cxn modelId="{1E5BB30A-0EE4-4797-98C5-B65B7DA6F5EB}" type="presParOf" srcId="{293E8EAE-7CA3-4E6C-AA09-5C040959DFDA}" destId="{6D2F7ECA-63BA-494D-90B9-5BBB170FA872}" srcOrd="1" destOrd="0" presId="urn:microsoft.com/office/officeart/2008/layout/HalfCircleOrganizationChart"/>
    <dgm:cxn modelId="{CC8E91A2-76B0-4A3F-9D3D-3D529DD62E0D}" type="presParOf" srcId="{293E8EAE-7CA3-4E6C-AA09-5C040959DFDA}" destId="{AA51F4C2-CAFE-4563-8B45-9E8C4CB4E8C9}" srcOrd="2" destOrd="0" presId="urn:microsoft.com/office/officeart/2008/layout/HalfCircleOrganizationChart"/>
    <dgm:cxn modelId="{49939D58-B7C5-4D50-8EF4-CE9240131298}" type="presParOf" srcId="{E1F50369-36EB-4424-8913-D23D6FE9BE56}" destId="{A4CF5B61-BBE8-4778-8EEB-8DFA06C1F0E4}" srcOrd="4" destOrd="0" presId="urn:microsoft.com/office/officeart/2008/layout/HalfCircleOrganizationChart"/>
    <dgm:cxn modelId="{80DAC62E-A162-45D0-B335-A20797D825EE}" type="presParOf" srcId="{E1F50369-36EB-4424-8913-D23D6FE9BE56}" destId="{570246ED-A9E1-4B30-ADF0-0E6C520E4731}" srcOrd="5" destOrd="0" presId="urn:microsoft.com/office/officeart/2008/layout/HalfCircleOrganizationChart"/>
    <dgm:cxn modelId="{87C5AA7E-FCAA-491A-AC2A-E7CFCE4C15BF}" type="presParOf" srcId="{570246ED-A9E1-4B30-ADF0-0E6C520E4731}" destId="{9D4795D5-D5F8-4876-8F33-7F5A4E0BD53C}" srcOrd="0" destOrd="0" presId="urn:microsoft.com/office/officeart/2008/layout/HalfCircleOrganizationChart"/>
    <dgm:cxn modelId="{FD84673C-7495-4AF9-81EA-97858819B65B}" type="presParOf" srcId="{9D4795D5-D5F8-4876-8F33-7F5A4E0BD53C}" destId="{91EA8BDC-6AF1-4746-9679-F183C1925CDA}" srcOrd="0" destOrd="0" presId="urn:microsoft.com/office/officeart/2008/layout/HalfCircleOrganizationChart"/>
    <dgm:cxn modelId="{D2421CE7-B007-4393-887F-45A385DC2086}" type="presParOf" srcId="{9D4795D5-D5F8-4876-8F33-7F5A4E0BD53C}" destId="{C647609D-9459-4E79-8E92-74718C5CB33F}" srcOrd="1" destOrd="0" presId="urn:microsoft.com/office/officeart/2008/layout/HalfCircleOrganizationChart"/>
    <dgm:cxn modelId="{C15319F0-8307-4B94-93CA-729545622B68}" type="presParOf" srcId="{9D4795D5-D5F8-4876-8F33-7F5A4E0BD53C}" destId="{87E607D0-FDEA-4D3E-8957-9ABB24BCBE05}" srcOrd="2" destOrd="0" presId="urn:microsoft.com/office/officeart/2008/layout/HalfCircleOrganizationChart"/>
    <dgm:cxn modelId="{FC513175-FFFA-4C76-BB64-D6D294C02D88}" type="presParOf" srcId="{9D4795D5-D5F8-4876-8F33-7F5A4E0BD53C}" destId="{9D9AFE83-111C-4447-B2BE-83F24D1131AC}" srcOrd="3" destOrd="0" presId="urn:microsoft.com/office/officeart/2008/layout/HalfCircleOrganizationChart"/>
    <dgm:cxn modelId="{B30BA497-1543-479E-BFE5-A78442F831B0}" type="presParOf" srcId="{570246ED-A9E1-4B30-ADF0-0E6C520E4731}" destId="{300BCF31-3E6F-40BB-8D96-E5BBCFE5DC24}" srcOrd="1" destOrd="0" presId="urn:microsoft.com/office/officeart/2008/layout/HalfCircleOrganizationChart"/>
    <dgm:cxn modelId="{8E3611D0-05B7-4D67-8C8F-6477401AA823}" type="presParOf" srcId="{570246ED-A9E1-4B30-ADF0-0E6C520E4731}" destId="{3EFBCBF8-5476-4245-BF4A-FA2A7401A12A}" srcOrd="2" destOrd="0" presId="urn:microsoft.com/office/officeart/2008/layout/HalfCircleOrganizationChart"/>
    <dgm:cxn modelId="{51745DCD-2814-4767-80F4-F49D87981EB7}" type="presParOf" srcId="{E1F50369-36EB-4424-8913-D23D6FE9BE56}" destId="{D67A90EE-3583-48F7-8D99-22753DEE1677}" srcOrd="6" destOrd="0" presId="urn:microsoft.com/office/officeart/2008/layout/HalfCircleOrganizationChart"/>
    <dgm:cxn modelId="{60A26DC3-D1D2-4507-9B23-1DF9CFC5978C}" type="presParOf" srcId="{E1F50369-36EB-4424-8913-D23D6FE9BE56}" destId="{D89A80FC-A2F5-4A20-B4D8-836032F47F2A}" srcOrd="7" destOrd="0" presId="urn:microsoft.com/office/officeart/2008/layout/HalfCircleOrganizationChart"/>
    <dgm:cxn modelId="{62130F86-BF4E-4840-B217-950AD525C9AF}" type="presParOf" srcId="{D89A80FC-A2F5-4A20-B4D8-836032F47F2A}" destId="{87AF56F3-F155-439E-B18D-C16F2F12FA45}" srcOrd="0" destOrd="0" presId="urn:microsoft.com/office/officeart/2008/layout/HalfCircleOrganizationChart"/>
    <dgm:cxn modelId="{FE276030-7821-4E36-A603-9F6D367DE9C4}" type="presParOf" srcId="{87AF56F3-F155-439E-B18D-C16F2F12FA45}" destId="{89558407-813E-4A93-B0B9-C4727CD053F4}" srcOrd="0" destOrd="0" presId="urn:microsoft.com/office/officeart/2008/layout/HalfCircleOrganizationChart"/>
    <dgm:cxn modelId="{34C7956A-7F62-47DA-BC64-44F23BB9EBD2}" type="presParOf" srcId="{87AF56F3-F155-439E-B18D-C16F2F12FA45}" destId="{DC5377C4-A04E-44B6-9E51-B35D25BB3671}" srcOrd="1" destOrd="0" presId="urn:microsoft.com/office/officeart/2008/layout/HalfCircleOrganizationChart"/>
    <dgm:cxn modelId="{D1A34172-A0A8-4B3C-B7E1-5A75AC2A9A54}" type="presParOf" srcId="{87AF56F3-F155-439E-B18D-C16F2F12FA45}" destId="{C6B8CE1B-4561-42DC-B5C3-FD86B5F41448}" srcOrd="2" destOrd="0" presId="urn:microsoft.com/office/officeart/2008/layout/HalfCircleOrganizationChart"/>
    <dgm:cxn modelId="{17D38F19-E71B-403E-8D33-8EB09A2F0F5A}" type="presParOf" srcId="{87AF56F3-F155-439E-B18D-C16F2F12FA45}" destId="{B3FCF706-75C1-427C-B78A-8D3BFD46CA6F}" srcOrd="3" destOrd="0" presId="urn:microsoft.com/office/officeart/2008/layout/HalfCircleOrganizationChart"/>
    <dgm:cxn modelId="{A081F1CD-7124-4A65-9AB3-5480D9D1380E}" type="presParOf" srcId="{D89A80FC-A2F5-4A20-B4D8-836032F47F2A}" destId="{5E85BCE5-750E-4273-8090-101652BDD8F0}" srcOrd="1" destOrd="0" presId="urn:microsoft.com/office/officeart/2008/layout/HalfCircleOrganizationChart"/>
    <dgm:cxn modelId="{FE928825-33BE-49AD-A217-0F6522DD86EF}" type="presParOf" srcId="{D89A80FC-A2F5-4A20-B4D8-836032F47F2A}" destId="{F190789B-FAD2-4578-BED1-1A37A805E5A2}" srcOrd="2" destOrd="0" presId="urn:microsoft.com/office/officeart/2008/layout/HalfCircleOrganizationChart"/>
    <dgm:cxn modelId="{B2F3F9CD-2B62-4C75-8705-202DF653EEDC}" type="presParOf" srcId="{E1F50369-36EB-4424-8913-D23D6FE9BE56}" destId="{BF5C4E42-C047-49A1-B48B-6F878FB19E89}" srcOrd="8" destOrd="0" presId="urn:microsoft.com/office/officeart/2008/layout/HalfCircleOrganizationChart"/>
    <dgm:cxn modelId="{A672DA17-0D8D-4C83-BA7B-E6F7D52CB70F}" type="presParOf" srcId="{E1F50369-36EB-4424-8913-D23D6FE9BE56}" destId="{D5380D33-73A0-4044-9270-7FDA22500EE1}" srcOrd="9" destOrd="0" presId="urn:microsoft.com/office/officeart/2008/layout/HalfCircleOrganizationChart"/>
    <dgm:cxn modelId="{F548065B-F716-4701-BD0A-9068C329551E}" type="presParOf" srcId="{D5380D33-73A0-4044-9270-7FDA22500EE1}" destId="{72758282-FE6B-478F-844F-57A9B48249FF}" srcOrd="0" destOrd="0" presId="urn:microsoft.com/office/officeart/2008/layout/HalfCircleOrganizationChart"/>
    <dgm:cxn modelId="{8AB5810C-A311-4C36-AC77-912F505AD4BF}" type="presParOf" srcId="{72758282-FE6B-478F-844F-57A9B48249FF}" destId="{3E5F8F6A-5881-40B0-9A7E-1B40281573D4}" srcOrd="0" destOrd="0" presId="urn:microsoft.com/office/officeart/2008/layout/HalfCircleOrganizationChart"/>
    <dgm:cxn modelId="{B26F2239-1BA4-49BF-B913-8CF4FFD90C51}" type="presParOf" srcId="{72758282-FE6B-478F-844F-57A9B48249FF}" destId="{66B9C379-689A-4E80-8D0C-A79C63F8E4B2}" srcOrd="1" destOrd="0" presId="urn:microsoft.com/office/officeart/2008/layout/HalfCircleOrganizationChart"/>
    <dgm:cxn modelId="{BCEDE7F7-4BDE-4849-96D0-E2AA6B1692A8}" type="presParOf" srcId="{72758282-FE6B-478F-844F-57A9B48249FF}" destId="{EB4B51F9-E7BB-4A1C-8E2A-FF8069268255}" srcOrd="2" destOrd="0" presId="urn:microsoft.com/office/officeart/2008/layout/HalfCircleOrganizationChart"/>
    <dgm:cxn modelId="{82B4F3C5-635A-459A-917C-5751ED8585EB}" type="presParOf" srcId="{72758282-FE6B-478F-844F-57A9B48249FF}" destId="{07491F43-C87F-45AA-ACBA-AC649DE219E5}" srcOrd="3" destOrd="0" presId="urn:microsoft.com/office/officeart/2008/layout/HalfCircleOrganizationChart"/>
    <dgm:cxn modelId="{78ED831D-48BA-4AB8-AD04-A19C5DCAF6E7}" type="presParOf" srcId="{D5380D33-73A0-4044-9270-7FDA22500EE1}" destId="{38F7771B-9037-42BC-8DC5-F83B00AF5A8F}" srcOrd="1" destOrd="0" presId="urn:microsoft.com/office/officeart/2008/layout/HalfCircleOrganizationChart"/>
    <dgm:cxn modelId="{B79B679A-679D-47F2-8F49-1F531671316F}" type="presParOf" srcId="{D5380D33-73A0-4044-9270-7FDA22500EE1}" destId="{1B2F0F3B-F0DA-4051-A13C-5A94EF6B3439}" srcOrd="2" destOrd="0" presId="urn:microsoft.com/office/officeart/2008/layout/HalfCircleOrganizationChart"/>
    <dgm:cxn modelId="{625F4876-4793-4134-A36F-C3998261288C}" type="presParOf" srcId="{D96ABB9C-4146-4C6A-B45B-A99648167BF9}" destId="{DE8D5763-0898-4D55-9EC1-0D7908C81D26}" srcOrd="2" destOrd="0" presId="urn:microsoft.com/office/officeart/2008/layout/HalfCircleOrganizationChart"/>
    <dgm:cxn modelId="{5DE74F17-C9AB-43F6-82FB-361F3A067F5A}" type="presParOf" srcId="{50C74A75-8BF7-4C6C-9804-353C3740C8C5}" destId="{F66B5F0A-B97A-47C6-98B0-67D69E1D3573}" srcOrd="1" destOrd="0" presId="urn:microsoft.com/office/officeart/2008/layout/HalfCircleOrganizationChart"/>
    <dgm:cxn modelId="{B0042699-D587-4028-83AA-2DD7CF540ECA}" type="presParOf" srcId="{F66B5F0A-B97A-47C6-98B0-67D69E1D3573}" destId="{59DB6C7A-2D68-48DE-8C73-C185092601FF}" srcOrd="0" destOrd="0" presId="urn:microsoft.com/office/officeart/2008/layout/HalfCircleOrganizationChart"/>
    <dgm:cxn modelId="{B036EBFF-1A74-421E-9DBC-2D7F5A0E8842}" type="presParOf" srcId="{59DB6C7A-2D68-48DE-8C73-C185092601FF}" destId="{DF2AB0C8-7FCC-40B8-92EE-417C3684A033}" srcOrd="0" destOrd="0" presId="urn:microsoft.com/office/officeart/2008/layout/HalfCircleOrganizationChart"/>
    <dgm:cxn modelId="{5E6ABC9A-D663-4F0B-8C06-9E04F2C4510F}" type="presParOf" srcId="{59DB6C7A-2D68-48DE-8C73-C185092601FF}" destId="{22EBA802-6500-4645-A516-10A787960AF7}" srcOrd="1" destOrd="0" presId="urn:microsoft.com/office/officeart/2008/layout/HalfCircleOrganizationChart"/>
    <dgm:cxn modelId="{E8BFE778-1C5F-492F-AB5A-C1F7ABCB1A85}" type="presParOf" srcId="{59DB6C7A-2D68-48DE-8C73-C185092601FF}" destId="{5DFA91D1-2C60-4A63-AA52-12F37F2412F1}" srcOrd="2" destOrd="0" presId="urn:microsoft.com/office/officeart/2008/layout/HalfCircleOrganizationChart"/>
    <dgm:cxn modelId="{DCB344A6-1536-47B2-97E4-2D29D9DFA781}" type="presParOf" srcId="{59DB6C7A-2D68-48DE-8C73-C185092601FF}" destId="{D97BCC44-4D1C-43A6-927E-49324B1F06B6}" srcOrd="3" destOrd="0" presId="urn:microsoft.com/office/officeart/2008/layout/HalfCircleOrganizationChart"/>
    <dgm:cxn modelId="{577AD40B-B3A8-43B0-98A5-4B427D0296EF}" type="presParOf" srcId="{F66B5F0A-B97A-47C6-98B0-67D69E1D3573}" destId="{C4885D95-F007-4062-8365-6CA9C3BBB2F7}" srcOrd="1" destOrd="0" presId="urn:microsoft.com/office/officeart/2008/layout/HalfCircleOrganizationChart"/>
    <dgm:cxn modelId="{89B9BA78-1ACD-43E6-9738-A2B8BB32A2F5}" type="presParOf" srcId="{C4885D95-F007-4062-8365-6CA9C3BBB2F7}" destId="{32BB1610-58CD-489F-B061-30F1579FC3B9}" srcOrd="0" destOrd="0" presId="urn:microsoft.com/office/officeart/2008/layout/HalfCircleOrganizationChart"/>
    <dgm:cxn modelId="{B242D278-D51E-4327-814E-F8E3C7B3D2B7}" type="presParOf" srcId="{C4885D95-F007-4062-8365-6CA9C3BBB2F7}" destId="{E4992727-1FD6-49F8-9274-248FD14F1BB2}" srcOrd="1" destOrd="0" presId="urn:microsoft.com/office/officeart/2008/layout/HalfCircleOrganizationChart"/>
    <dgm:cxn modelId="{7D7A0C41-915E-4FEF-8148-11DDAB693720}" type="presParOf" srcId="{E4992727-1FD6-49F8-9274-248FD14F1BB2}" destId="{556D82F9-C667-4297-A901-CF42B4AFD4D6}" srcOrd="0" destOrd="0" presId="urn:microsoft.com/office/officeart/2008/layout/HalfCircleOrganizationChart"/>
    <dgm:cxn modelId="{DB1D3136-A50A-4012-A02C-12C0FFCB9A63}" type="presParOf" srcId="{556D82F9-C667-4297-A901-CF42B4AFD4D6}" destId="{0C4D4110-D821-4265-8759-24DAC5358B02}" srcOrd="0" destOrd="0" presId="urn:microsoft.com/office/officeart/2008/layout/HalfCircleOrganizationChart"/>
    <dgm:cxn modelId="{2E290387-EBFD-4C27-A2C9-56EF88873863}" type="presParOf" srcId="{556D82F9-C667-4297-A901-CF42B4AFD4D6}" destId="{58686635-5B49-4A04-B7E9-407286E577C1}" srcOrd="1" destOrd="0" presId="urn:microsoft.com/office/officeart/2008/layout/HalfCircleOrganizationChart"/>
    <dgm:cxn modelId="{FBE956FA-B4CD-426C-8C5E-A28C37AAC103}" type="presParOf" srcId="{556D82F9-C667-4297-A901-CF42B4AFD4D6}" destId="{4027649F-3336-483A-A2BE-649FFA55C64D}" srcOrd="2" destOrd="0" presId="urn:microsoft.com/office/officeart/2008/layout/HalfCircleOrganizationChart"/>
    <dgm:cxn modelId="{1A6FA628-156B-434D-94F6-23EA41F10C73}" type="presParOf" srcId="{556D82F9-C667-4297-A901-CF42B4AFD4D6}" destId="{EED18A14-0E94-432B-AFDF-B5250EA0D083}" srcOrd="3" destOrd="0" presId="urn:microsoft.com/office/officeart/2008/layout/HalfCircleOrganizationChart"/>
    <dgm:cxn modelId="{DD3DF8EC-1621-437C-BA02-E7917FFB36A2}" type="presParOf" srcId="{E4992727-1FD6-49F8-9274-248FD14F1BB2}" destId="{264CF719-0792-45F8-83E2-92938F8E61CF}" srcOrd="1" destOrd="0" presId="urn:microsoft.com/office/officeart/2008/layout/HalfCircleOrganizationChart"/>
    <dgm:cxn modelId="{0E53C40D-C730-4034-8FD0-96C7FC8D209B}" type="presParOf" srcId="{E4992727-1FD6-49F8-9274-248FD14F1BB2}" destId="{A1689331-E4C3-426F-9DA1-32364740B8C7}" srcOrd="2" destOrd="0" presId="urn:microsoft.com/office/officeart/2008/layout/HalfCircleOrganizationChart"/>
    <dgm:cxn modelId="{48B4AE42-7ADC-49D9-8AE4-2C40181033FF}" type="presParOf" srcId="{C4885D95-F007-4062-8365-6CA9C3BBB2F7}" destId="{B46F3EEB-B866-491C-A38E-8E4AF183A49A}" srcOrd="2" destOrd="0" presId="urn:microsoft.com/office/officeart/2008/layout/HalfCircleOrganizationChart"/>
    <dgm:cxn modelId="{11A86F61-37A7-4C2F-A10D-2BF99592A791}" type="presParOf" srcId="{C4885D95-F007-4062-8365-6CA9C3BBB2F7}" destId="{0509189D-5D3E-428B-8181-9D4A01C8F39E}" srcOrd="3" destOrd="0" presId="urn:microsoft.com/office/officeart/2008/layout/HalfCircleOrganizationChart"/>
    <dgm:cxn modelId="{2058ED05-01FD-4F5D-AA9F-AE48B4672AD5}" type="presParOf" srcId="{0509189D-5D3E-428B-8181-9D4A01C8F39E}" destId="{EC405892-6127-4671-9FAE-9BF66EF604FE}" srcOrd="0" destOrd="0" presId="urn:microsoft.com/office/officeart/2008/layout/HalfCircleOrganizationChart"/>
    <dgm:cxn modelId="{9A6BC7A8-7241-4A90-BFDD-DDA9933B905B}" type="presParOf" srcId="{EC405892-6127-4671-9FAE-9BF66EF604FE}" destId="{AFAA3E1A-E01F-46DC-8F0E-CDFF4143D6A6}" srcOrd="0" destOrd="0" presId="urn:microsoft.com/office/officeart/2008/layout/HalfCircleOrganizationChart"/>
    <dgm:cxn modelId="{6C592BB1-4F79-45E5-96E4-24999279A03B}" type="presParOf" srcId="{EC405892-6127-4671-9FAE-9BF66EF604FE}" destId="{46B225BC-A990-4446-858D-40901A03DB09}" srcOrd="1" destOrd="0" presId="urn:microsoft.com/office/officeart/2008/layout/HalfCircleOrganizationChart"/>
    <dgm:cxn modelId="{35B9FFBC-322B-412B-BB32-F5AD8AAD0C0D}" type="presParOf" srcId="{EC405892-6127-4671-9FAE-9BF66EF604FE}" destId="{DEBDA29C-1BF7-4A7E-BE32-E73693154A7C}" srcOrd="2" destOrd="0" presId="urn:microsoft.com/office/officeart/2008/layout/HalfCircleOrganizationChart"/>
    <dgm:cxn modelId="{0258F449-D5C1-4836-8BEA-5906C55C5D70}" type="presParOf" srcId="{EC405892-6127-4671-9FAE-9BF66EF604FE}" destId="{1844100B-7397-4C82-AA59-45E6EC5C6F5F}" srcOrd="3" destOrd="0" presId="urn:microsoft.com/office/officeart/2008/layout/HalfCircleOrganizationChart"/>
    <dgm:cxn modelId="{9A11B046-AE8D-4DCB-AE95-267ECBF37AB6}" type="presParOf" srcId="{0509189D-5D3E-428B-8181-9D4A01C8F39E}" destId="{73FD6E16-2253-4E17-9D83-3917A506900C}" srcOrd="1" destOrd="0" presId="urn:microsoft.com/office/officeart/2008/layout/HalfCircleOrganizationChart"/>
    <dgm:cxn modelId="{80D9B76B-9116-4D17-B069-7BB58A42E424}" type="presParOf" srcId="{0509189D-5D3E-428B-8181-9D4A01C8F39E}" destId="{0AA2FA79-8537-49BF-B4E3-E407876D3D3C}" srcOrd="2" destOrd="0" presId="urn:microsoft.com/office/officeart/2008/layout/HalfCircleOrganizationChart"/>
    <dgm:cxn modelId="{E07A7A3E-1DCE-403E-95B4-C8DCF49FD9F7}" type="presParOf" srcId="{F66B5F0A-B97A-47C6-98B0-67D69E1D3573}" destId="{395B6916-9073-47CC-AD8D-9C722FA356FA}" srcOrd="2" destOrd="0" presId="urn:microsoft.com/office/officeart/2008/layout/HalfCircleOrganizationChar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99EE6D-4745-4CCD-9202-0DC72FCA8D16}" type="doc">
      <dgm:prSet loTypeId="urn:microsoft.com/office/officeart/2008/layout/HalfCircleOrganizationChart" loCatId="hierarchy" qsTypeId="urn:microsoft.com/office/officeart/2005/8/quickstyle/simple1" qsCatId="simple" csTypeId="urn:microsoft.com/office/officeart/2005/8/colors/colorful4" csCatId="colorful" phldr="1"/>
      <dgm:spPr/>
      <dgm:t>
        <a:bodyPr/>
        <a:lstStyle/>
        <a:p>
          <a:endParaRPr lang="pt-BR"/>
        </a:p>
      </dgm:t>
    </dgm:pt>
    <dgm:pt modelId="{0B4B2D9A-E90B-4144-80BD-F912A8F0DD55}">
      <dgm:prSet phldrT="[Texto]"/>
      <dgm:spPr/>
      <dgm:t>
        <a:bodyPr/>
        <a:lstStyle/>
        <a:p>
          <a:r>
            <a:rPr lang="pt-BR"/>
            <a:t>CDE 30%</a:t>
          </a:r>
        </a:p>
      </dgm:t>
    </dgm:pt>
    <dgm:pt modelId="{16431752-0824-4CBB-B4CB-DD9956BDC962}" type="parTrans" cxnId="{44298DC5-29F6-408D-8534-9EF6219B4606}">
      <dgm:prSet/>
      <dgm:spPr/>
      <dgm:t>
        <a:bodyPr/>
        <a:lstStyle/>
        <a:p>
          <a:endParaRPr lang="pt-BR"/>
        </a:p>
      </dgm:t>
    </dgm:pt>
    <dgm:pt modelId="{308A737F-162A-4F72-BF14-8C3CB70A7E70}" type="sibTrans" cxnId="{44298DC5-29F6-408D-8534-9EF6219B4606}">
      <dgm:prSet/>
      <dgm:spPr/>
      <dgm:t>
        <a:bodyPr/>
        <a:lstStyle/>
        <a:p>
          <a:endParaRPr lang="pt-BR"/>
        </a:p>
      </dgm:t>
    </dgm:pt>
    <dgm:pt modelId="{FFE68D39-DE5F-4B14-B675-B7C88E4A8BB8}">
      <dgm:prSet phldrT="[Texto]"/>
      <dgm:spPr/>
      <dgm:t>
        <a:bodyPr/>
        <a:lstStyle/>
        <a:p>
          <a:r>
            <a:rPr lang="pt-BR"/>
            <a:t>PDI ANEEL 70%</a:t>
          </a:r>
        </a:p>
      </dgm:t>
    </dgm:pt>
    <dgm:pt modelId="{E10282F7-E16A-43E0-B3F4-681D75B8D40C}" type="parTrans" cxnId="{F747F877-E4E6-47EF-8F06-C881A95B48A3}">
      <dgm:prSet/>
      <dgm:spPr/>
      <dgm:t>
        <a:bodyPr/>
        <a:lstStyle/>
        <a:p>
          <a:endParaRPr lang="pt-BR"/>
        </a:p>
      </dgm:t>
    </dgm:pt>
    <dgm:pt modelId="{84FAF44D-ECFB-4CC9-9FD4-4ED2F91E6578}" type="sibTrans" cxnId="{F747F877-E4E6-47EF-8F06-C881A95B48A3}">
      <dgm:prSet/>
      <dgm:spPr/>
      <dgm:t>
        <a:bodyPr/>
        <a:lstStyle/>
        <a:p>
          <a:endParaRPr lang="pt-BR"/>
        </a:p>
      </dgm:t>
    </dgm:pt>
    <dgm:pt modelId="{80A6BC61-DAB0-4A7B-886C-8E62027760FF}">
      <dgm:prSet phldrT="[Texto]"/>
      <dgm:spPr/>
      <dgm:t>
        <a:bodyPr/>
        <a:lstStyle/>
        <a:p>
          <a:r>
            <a:rPr lang="pt-BR"/>
            <a:t> </a:t>
          </a:r>
        </a:p>
      </dgm:t>
    </dgm:pt>
    <dgm:pt modelId="{DD8C5EC6-2371-4F5A-9E4B-D6F104758663}" type="sibTrans" cxnId="{A0709861-2866-4D65-9C68-DE186FD2D591}">
      <dgm:prSet/>
      <dgm:spPr/>
      <dgm:t>
        <a:bodyPr/>
        <a:lstStyle/>
        <a:p>
          <a:endParaRPr lang="pt-BR"/>
        </a:p>
      </dgm:t>
    </dgm:pt>
    <dgm:pt modelId="{57AE50DC-755F-45F6-8AF7-6588A5A169BD}" type="parTrans" cxnId="{A0709861-2866-4D65-9C68-DE186FD2D591}">
      <dgm:prSet/>
      <dgm:spPr/>
      <dgm:t>
        <a:bodyPr/>
        <a:lstStyle/>
        <a:p>
          <a:endParaRPr lang="pt-BR"/>
        </a:p>
      </dgm:t>
    </dgm:pt>
    <dgm:pt modelId="{50C74A75-8BF7-4C6C-9804-353C3740C8C5}" type="pres">
      <dgm:prSet presAssocID="{D999EE6D-4745-4CCD-9202-0DC72FCA8D16}" presName="Name0" presStyleCnt="0">
        <dgm:presLayoutVars>
          <dgm:orgChart val="1"/>
          <dgm:chPref val="1"/>
          <dgm:dir/>
          <dgm:animOne val="branch"/>
          <dgm:animLvl val="lvl"/>
          <dgm:resizeHandles/>
        </dgm:presLayoutVars>
      </dgm:prSet>
      <dgm:spPr/>
    </dgm:pt>
    <dgm:pt modelId="{D96ABB9C-4146-4C6A-B45B-A99648167BF9}" type="pres">
      <dgm:prSet presAssocID="{80A6BC61-DAB0-4A7B-886C-8E62027760FF}" presName="hierRoot1" presStyleCnt="0">
        <dgm:presLayoutVars>
          <dgm:hierBranch val="init"/>
        </dgm:presLayoutVars>
      </dgm:prSet>
      <dgm:spPr/>
    </dgm:pt>
    <dgm:pt modelId="{A4F00ED7-7C26-4360-86C9-40F0B2C9A203}" type="pres">
      <dgm:prSet presAssocID="{80A6BC61-DAB0-4A7B-886C-8E62027760FF}" presName="rootComposite1" presStyleCnt="0"/>
      <dgm:spPr/>
    </dgm:pt>
    <dgm:pt modelId="{96206FFA-C61E-437A-B08C-2D82888CC1D7}" type="pres">
      <dgm:prSet presAssocID="{80A6BC61-DAB0-4A7B-886C-8E62027760FF}" presName="rootText1" presStyleLbl="alignAcc1" presStyleIdx="0" presStyleCnt="0">
        <dgm:presLayoutVars>
          <dgm:chPref val="3"/>
        </dgm:presLayoutVars>
      </dgm:prSet>
      <dgm:spPr/>
    </dgm:pt>
    <dgm:pt modelId="{CC01EEBD-C2A8-450F-920A-6AB055032426}" type="pres">
      <dgm:prSet presAssocID="{80A6BC61-DAB0-4A7B-886C-8E62027760FF}" presName="topArc1" presStyleLbl="parChTrans1D1" presStyleIdx="0" presStyleCnt="6"/>
      <dgm:spPr/>
    </dgm:pt>
    <dgm:pt modelId="{936F0750-C374-4A50-8EEB-3C46512C29E6}" type="pres">
      <dgm:prSet presAssocID="{80A6BC61-DAB0-4A7B-886C-8E62027760FF}" presName="bottomArc1" presStyleLbl="parChTrans1D1" presStyleIdx="1" presStyleCnt="6"/>
      <dgm:spPr/>
    </dgm:pt>
    <dgm:pt modelId="{DAECA804-D4F7-431C-AD65-11F18F47E967}" type="pres">
      <dgm:prSet presAssocID="{80A6BC61-DAB0-4A7B-886C-8E62027760FF}" presName="topConnNode1" presStyleLbl="node1" presStyleIdx="0" presStyleCnt="0"/>
      <dgm:spPr/>
    </dgm:pt>
    <dgm:pt modelId="{E1F50369-36EB-4424-8913-D23D6FE9BE56}" type="pres">
      <dgm:prSet presAssocID="{80A6BC61-DAB0-4A7B-886C-8E62027760FF}" presName="hierChild2" presStyleCnt="0"/>
      <dgm:spPr/>
    </dgm:pt>
    <dgm:pt modelId="{8C04FC1E-3F20-4ACA-8342-DE0C9817C19E}" type="pres">
      <dgm:prSet presAssocID="{16431752-0824-4CBB-B4CB-DD9956BDC962}" presName="Name28" presStyleLbl="parChTrans1D2" presStyleIdx="0" presStyleCnt="2"/>
      <dgm:spPr/>
    </dgm:pt>
    <dgm:pt modelId="{46F75470-1125-4AEE-8D81-0510E2A5B8D8}" type="pres">
      <dgm:prSet presAssocID="{0B4B2D9A-E90B-4144-80BD-F912A8F0DD55}" presName="hierRoot2" presStyleCnt="0">
        <dgm:presLayoutVars>
          <dgm:hierBranch val="init"/>
        </dgm:presLayoutVars>
      </dgm:prSet>
      <dgm:spPr/>
    </dgm:pt>
    <dgm:pt modelId="{FFC5B447-41BC-4A1A-8747-2023A6885AE0}" type="pres">
      <dgm:prSet presAssocID="{0B4B2D9A-E90B-4144-80BD-F912A8F0DD55}" presName="rootComposite2" presStyleCnt="0"/>
      <dgm:spPr/>
    </dgm:pt>
    <dgm:pt modelId="{E194583F-696A-4EED-B5CA-43BECDA8B479}" type="pres">
      <dgm:prSet presAssocID="{0B4B2D9A-E90B-4144-80BD-F912A8F0DD55}" presName="rootText2" presStyleLbl="alignAcc1" presStyleIdx="0" presStyleCnt="0">
        <dgm:presLayoutVars>
          <dgm:chPref val="3"/>
        </dgm:presLayoutVars>
      </dgm:prSet>
      <dgm:spPr/>
    </dgm:pt>
    <dgm:pt modelId="{F473D5C5-3020-4148-97AD-CF548691F824}" type="pres">
      <dgm:prSet presAssocID="{0B4B2D9A-E90B-4144-80BD-F912A8F0DD55}" presName="topArc2" presStyleLbl="parChTrans1D1" presStyleIdx="2" presStyleCnt="6"/>
      <dgm:spPr/>
    </dgm:pt>
    <dgm:pt modelId="{79C9E8FA-E3B9-42A7-8829-CB52503DAF25}" type="pres">
      <dgm:prSet presAssocID="{0B4B2D9A-E90B-4144-80BD-F912A8F0DD55}" presName="bottomArc2" presStyleLbl="parChTrans1D1" presStyleIdx="3" presStyleCnt="6"/>
      <dgm:spPr/>
    </dgm:pt>
    <dgm:pt modelId="{6B856C5D-3187-4210-8002-228B873A0EDC}" type="pres">
      <dgm:prSet presAssocID="{0B4B2D9A-E90B-4144-80BD-F912A8F0DD55}" presName="topConnNode2" presStyleLbl="node2" presStyleIdx="0" presStyleCnt="0"/>
      <dgm:spPr/>
    </dgm:pt>
    <dgm:pt modelId="{57CAA3CD-77E2-4B36-9669-A409C635E2B6}" type="pres">
      <dgm:prSet presAssocID="{0B4B2D9A-E90B-4144-80BD-F912A8F0DD55}" presName="hierChild4" presStyleCnt="0"/>
      <dgm:spPr/>
    </dgm:pt>
    <dgm:pt modelId="{D6BEB5BA-5B60-4432-B154-CA42BCB0B5D5}" type="pres">
      <dgm:prSet presAssocID="{0B4B2D9A-E90B-4144-80BD-F912A8F0DD55}" presName="hierChild5" presStyleCnt="0"/>
      <dgm:spPr/>
    </dgm:pt>
    <dgm:pt modelId="{4C5BB262-E4C2-4795-A8F2-FAC665657FAF}" type="pres">
      <dgm:prSet presAssocID="{E10282F7-E16A-43E0-B3F4-681D75B8D40C}" presName="Name28" presStyleLbl="parChTrans1D2" presStyleIdx="1" presStyleCnt="2"/>
      <dgm:spPr/>
    </dgm:pt>
    <dgm:pt modelId="{293E8EAE-7CA3-4E6C-AA09-5C040959DFDA}" type="pres">
      <dgm:prSet presAssocID="{FFE68D39-DE5F-4B14-B675-B7C88E4A8BB8}" presName="hierRoot2" presStyleCnt="0">
        <dgm:presLayoutVars>
          <dgm:hierBranch val="init"/>
        </dgm:presLayoutVars>
      </dgm:prSet>
      <dgm:spPr/>
    </dgm:pt>
    <dgm:pt modelId="{45B0F26C-815C-4FEA-9D18-3F5C5383A745}" type="pres">
      <dgm:prSet presAssocID="{FFE68D39-DE5F-4B14-B675-B7C88E4A8BB8}" presName="rootComposite2" presStyleCnt="0"/>
      <dgm:spPr/>
    </dgm:pt>
    <dgm:pt modelId="{9A65C7DC-11CD-4E49-9CB4-F92C86D29BF2}" type="pres">
      <dgm:prSet presAssocID="{FFE68D39-DE5F-4B14-B675-B7C88E4A8BB8}" presName="rootText2" presStyleLbl="alignAcc1" presStyleIdx="0" presStyleCnt="0">
        <dgm:presLayoutVars>
          <dgm:chPref val="3"/>
        </dgm:presLayoutVars>
      </dgm:prSet>
      <dgm:spPr/>
    </dgm:pt>
    <dgm:pt modelId="{A678D64C-A51D-45C0-8E11-8C4F804B994A}" type="pres">
      <dgm:prSet presAssocID="{FFE68D39-DE5F-4B14-B675-B7C88E4A8BB8}" presName="topArc2" presStyleLbl="parChTrans1D1" presStyleIdx="4" presStyleCnt="6"/>
      <dgm:spPr/>
    </dgm:pt>
    <dgm:pt modelId="{0DB52BBA-336E-4BAF-AFD4-A796B5C098D7}" type="pres">
      <dgm:prSet presAssocID="{FFE68D39-DE5F-4B14-B675-B7C88E4A8BB8}" presName="bottomArc2" presStyleLbl="parChTrans1D1" presStyleIdx="5" presStyleCnt="6"/>
      <dgm:spPr/>
    </dgm:pt>
    <dgm:pt modelId="{AE23CAA3-649A-42DC-A139-0A5910176582}" type="pres">
      <dgm:prSet presAssocID="{FFE68D39-DE5F-4B14-B675-B7C88E4A8BB8}" presName="topConnNode2" presStyleLbl="node2" presStyleIdx="0" presStyleCnt="0"/>
      <dgm:spPr/>
    </dgm:pt>
    <dgm:pt modelId="{6D2F7ECA-63BA-494D-90B9-5BBB170FA872}" type="pres">
      <dgm:prSet presAssocID="{FFE68D39-DE5F-4B14-B675-B7C88E4A8BB8}" presName="hierChild4" presStyleCnt="0"/>
      <dgm:spPr/>
    </dgm:pt>
    <dgm:pt modelId="{AA51F4C2-CAFE-4563-8B45-9E8C4CB4E8C9}" type="pres">
      <dgm:prSet presAssocID="{FFE68D39-DE5F-4B14-B675-B7C88E4A8BB8}" presName="hierChild5" presStyleCnt="0"/>
      <dgm:spPr/>
    </dgm:pt>
    <dgm:pt modelId="{DE8D5763-0898-4D55-9EC1-0D7908C81D26}" type="pres">
      <dgm:prSet presAssocID="{80A6BC61-DAB0-4A7B-886C-8E62027760FF}" presName="hierChild3" presStyleCnt="0"/>
      <dgm:spPr/>
    </dgm:pt>
  </dgm:ptLst>
  <dgm:cxnLst>
    <dgm:cxn modelId="{1EAA6F00-C043-4FDA-B36C-0376093FB305}" type="presOf" srcId="{16431752-0824-4CBB-B4CB-DD9956BDC962}" destId="{8C04FC1E-3F20-4ACA-8342-DE0C9817C19E}" srcOrd="0" destOrd="0" presId="urn:microsoft.com/office/officeart/2008/layout/HalfCircleOrganizationChart"/>
    <dgm:cxn modelId="{F3A2F12D-BC5D-4065-9944-65953D758FDA}" type="presOf" srcId="{FFE68D39-DE5F-4B14-B675-B7C88E4A8BB8}" destId="{AE23CAA3-649A-42DC-A139-0A5910176582}" srcOrd="1" destOrd="0" presId="urn:microsoft.com/office/officeart/2008/layout/HalfCircleOrganizationChart"/>
    <dgm:cxn modelId="{0B5B833E-CA14-4B33-B2D4-83A7A3DF8C14}" type="presOf" srcId="{0B4B2D9A-E90B-4144-80BD-F912A8F0DD55}" destId="{6B856C5D-3187-4210-8002-228B873A0EDC}" srcOrd="1" destOrd="0" presId="urn:microsoft.com/office/officeart/2008/layout/HalfCircleOrganizationChart"/>
    <dgm:cxn modelId="{A0709861-2866-4D65-9C68-DE186FD2D591}" srcId="{D999EE6D-4745-4CCD-9202-0DC72FCA8D16}" destId="{80A6BC61-DAB0-4A7B-886C-8E62027760FF}" srcOrd="0" destOrd="0" parTransId="{57AE50DC-755F-45F6-8AF7-6588A5A169BD}" sibTransId="{DD8C5EC6-2371-4F5A-9E4B-D6F104758663}"/>
    <dgm:cxn modelId="{53DB294C-A58C-4F2D-8B0A-B1A721C37C60}" type="presOf" srcId="{80A6BC61-DAB0-4A7B-886C-8E62027760FF}" destId="{DAECA804-D4F7-431C-AD65-11F18F47E967}" srcOrd="1" destOrd="0" presId="urn:microsoft.com/office/officeart/2008/layout/HalfCircleOrganizationChart"/>
    <dgm:cxn modelId="{7DF39A6F-C064-4F36-A944-509B736CC3F3}" type="presOf" srcId="{D999EE6D-4745-4CCD-9202-0DC72FCA8D16}" destId="{50C74A75-8BF7-4C6C-9804-353C3740C8C5}" srcOrd="0" destOrd="0" presId="urn:microsoft.com/office/officeart/2008/layout/HalfCircleOrganizationChart"/>
    <dgm:cxn modelId="{F747F877-E4E6-47EF-8F06-C881A95B48A3}" srcId="{80A6BC61-DAB0-4A7B-886C-8E62027760FF}" destId="{FFE68D39-DE5F-4B14-B675-B7C88E4A8BB8}" srcOrd="1" destOrd="0" parTransId="{E10282F7-E16A-43E0-B3F4-681D75B8D40C}" sibTransId="{84FAF44D-ECFB-4CC9-9FD4-4ED2F91E6578}"/>
    <dgm:cxn modelId="{E482D994-DCEF-44F8-93DE-7AC6ABC9D50B}" type="presOf" srcId="{FFE68D39-DE5F-4B14-B675-B7C88E4A8BB8}" destId="{9A65C7DC-11CD-4E49-9CB4-F92C86D29BF2}" srcOrd="0" destOrd="0" presId="urn:microsoft.com/office/officeart/2008/layout/HalfCircleOrganizationChart"/>
    <dgm:cxn modelId="{77F65999-93BE-4608-A812-C983E7833BD9}" type="presOf" srcId="{80A6BC61-DAB0-4A7B-886C-8E62027760FF}" destId="{96206FFA-C61E-437A-B08C-2D82888CC1D7}" srcOrd="0" destOrd="0" presId="urn:microsoft.com/office/officeart/2008/layout/HalfCircleOrganizationChart"/>
    <dgm:cxn modelId="{1CA2D2B1-40D4-480E-9276-C5924944CC99}" type="presOf" srcId="{0B4B2D9A-E90B-4144-80BD-F912A8F0DD55}" destId="{E194583F-696A-4EED-B5CA-43BECDA8B479}" srcOrd="0" destOrd="0" presId="urn:microsoft.com/office/officeart/2008/layout/HalfCircleOrganizationChart"/>
    <dgm:cxn modelId="{44298DC5-29F6-408D-8534-9EF6219B4606}" srcId="{80A6BC61-DAB0-4A7B-886C-8E62027760FF}" destId="{0B4B2D9A-E90B-4144-80BD-F912A8F0DD55}" srcOrd="0" destOrd="0" parTransId="{16431752-0824-4CBB-B4CB-DD9956BDC962}" sibTransId="{308A737F-162A-4F72-BF14-8C3CB70A7E70}"/>
    <dgm:cxn modelId="{4064FEF1-6A14-4B4A-BC04-1A50FA2090B9}" type="presOf" srcId="{E10282F7-E16A-43E0-B3F4-681D75B8D40C}" destId="{4C5BB262-E4C2-4795-A8F2-FAC665657FAF}" srcOrd="0" destOrd="0" presId="urn:microsoft.com/office/officeart/2008/layout/HalfCircleOrganizationChart"/>
    <dgm:cxn modelId="{184F2DCB-1A87-48EC-932D-2C5BE4679EF2}" type="presParOf" srcId="{50C74A75-8BF7-4C6C-9804-353C3740C8C5}" destId="{D96ABB9C-4146-4C6A-B45B-A99648167BF9}" srcOrd="0" destOrd="0" presId="urn:microsoft.com/office/officeart/2008/layout/HalfCircleOrganizationChart"/>
    <dgm:cxn modelId="{B00B3126-FC2E-49CA-92B0-42B23B8E941A}" type="presParOf" srcId="{D96ABB9C-4146-4C6A-B45B-A99648167BF9}" destId="{A4F00ED7-7C26-4360-86C9-40F0B2C9A203}" srcOrd="0" destOrd="0" presId="urn:microsoft.com/office/officeart/2008/layout/HalfCircleOrganizationChart"/>
    <dgm:cxn modelId="{550FA436-1F0C-4BA2-8F0A-FD698414EF56}" type="presParOf" srcId="{A4F00ED7-7C26-4360-86C9-40F0B2C9A203}" destId="{96206FFA-C61E-437A-B08C-2D82888CC1D7}" srcOrd="0" destOrd="0" presId="urn:microsoft.com/office/officeart/2008/layout/HalfCircleOrganizationChart"/>
    <dgm:cxn modelId="{831317E2-75BE-4BBA-B123-1D90AACE0AC5}" type="presParOf" srcId="{A4F00ED7-7C26-4360-86C9-40F0B2C9A203}" destId="{CC01EEBD-C2A8-450F-920A-6AB055032426}" srcOrd="1" destOrd="0" presId="urn:microsoft.com/office/officeart/2008/layout/HalfCircleOrganizationChart"/>
    <dgm:cxn modelId="{1467CD5F-AAC7-474A-80F0-EE0A2FE1CDFB}" type="presParOf" srcId="{A4F00ED7-7C26-4360-86C9-40F0B2C9A203}" destId="{936F0750-C374-4A50-8EEB-3C46512C29E6}" srcOrd="2" destOrd="0" presId="urn:microsoft.com/office/officeart/2008/layout/HalfCircleOrganizationChart"/>
    <dgm:cxn modelId="{8DE9DE43-EE85-43F7-8046-2D50F170C5A4}" type="presParOf" srcId="{A4F00ED7-7C26-4360-86C9-40F0B2C9A203}" destId="{DAECA804-D4F7-431C-AD65-11F18F47E967}" srcOrd="3" destOrd="0" presId="urn:microsoft.com/office/officeart/2008/layout/HalfCircleOrganizationChart"/>
    <dgm:cxn modelId="{6D700245-6693-4648-B375-B63734D1227F}" type="presParOf" srcId="{D96ABB9C-4146-4C6A-B45B-A99648167BF9}" destId="{E1F50369-36EB-4424-8913-D23D6FE9BE56}" srcOrd="1" destOrd="0" presId="urn:microsoft.com/office/officeart/2008/layout/HalfCircleOrganizationChart"/>
    <dgm:cxn modelId="{2D25D3EB-9695-4675-8F74-C33617638564}" type="presParOf" srcId="{E1F50369-36EB-4424-8913-D23D6FE9BE56}" destId="{8C04FC1E-3F20-4ACA-8342-DE0C9817C19E}" srcOrd="0" destOrd="0" presId="urn:microsoft.com/office/officeart/2008/layout/HalfCircleOrganizationChart"/>
    <dgm:cxn modelId="{7532A5EF-0D4C-4124-9B61-0735E4B23090}" type="presParOf" srcId="{E1F50369-36EB-4424-8913-D23D6FE9BE56}" destId="{46F75470-1125-4AEE-8D81-0510E2A5B8D8}" srcOrd="1" destOrd="0" presId="urn:microsoft.com/office/officeart/2008/layout/HalfCircleOrganizationChart"/>
    <dgm:cxn modelId="{17C26D95-F668-4C2A-BBBE-F671E8C1F659}" type="presParOf" srcId="{46F75470-1125-4AEE-8D81-0510E2A5B8D8}" destId="{FFC5B447-41BC-4A1A-8747-2023A6885AE0}" srcOrd="0" destOrd="0" presId="urn:microsoft.com/office/officeart/2008/layout/HalfCircleOrganizationChart"/>
    <dgm:cxn modelId="{17A72293-1ACC-41AE-B212-D9AFA5D25168}" type="presParOf" srcId="{FFC5B447-41BC-4A1A-8747-2023A6885AE0}" destId="{E194583F-696A-4EED-B5CA-43BECDA8B479}" srcOrd="0" destOrd="0" presId="urn:microsoft.com/office/officeart/2008/layout/HalfCircleOrganizationChart"/>
    <dgm:cxn modelId="{ACBCB220-6C20-4390-8DEB-F74AEF3B7B7F}" type="presParOf" srcId="{FFC5B447-41BC-4A1A-8747-2023A6885AE0}" destId="{F473D5C5-3020-4148-97AD-CF548691F824}" srcOrd="1" destOrd="0" presId="urn:microsoft.com/office/officeart/2008/layout/HalfCircleOrganizationChart"/>
    <dgm:cxn modelId="{9E2E3BE4-0C4B-40F6-A16B-0162C6C8CFC4}" type="presParOf" srcId="{FFC5B447-41BC-4A1A-8747-2023A6885AE0}" destId="{79C9E8FA-E3B9-42A7-8829-CB52503DAF25}" srcOrd="2" destOrd="0" presId="urn:microsoft.com/office/officeart/2008/layout/HalfCircleOrganizationChart"/>
    <dgm:cxn modelId="{4FFCD80F-AE11-4820-A629-BDF3CE55B7A1}" type="presParOf" srcId="{FFC5B447-41BC-4A1A-8747-2023A6885AE0}" destId="{6B856C5D-3187-4210-8002-228B873A0EDC}" srcOrd="3" destOrd="0" presId="urn:microsoft.com/office/officeart/2008/layout/HalfCircleOrganizationChart"/>
    <dgm:cxn modelId="{09DA33E9-6D40-44A6-91E4-6DDCCFDFE738}" type="presParOf" srcId="{46F75470-1125-4AEE-8D81-0510E2A5B8D8}" destId="{57CAA3CD-77E2-4B36-9669-A409C635E2B6}" srcOrd="1" destOrd="0" presId="urn:microsoft.com/office/officeart/2008/layout/HalfCircleOrganizationChart"/>
    <dgm:cxn modelId="{6CF3BEBB-E76D-490C-AB84-7E294FDB4549}" type="presParOf" srcId="{46F75470-1125-4AEE-8D81-0510E2A5B8D8}" destId="{D6BEB5BA-5B60-4432-B154-CA42BCB0B5D5}" srcOrd="2" destOrd="0" presId="urn:microsoft.com/office/officeart/2008/layout/HalfCircleOrganizationChart"/>
    <dgm:cxn modelId="{4EF073C2-772C-40B0-8D84-BD4A921A4D85}" type="presParOf" srcId="{E1F50369-36EB-4424-8913-D23D6FE9BE56}" destId="{4C5BB262-E4C2-4795-A8F2-FAC665657FAF}" srcOrd="2" destOrd="0" presId="urn:microsoft.com/office/officeart/2008/layout/HalfCircleOrganizationChart"/>
    <dgm:cxn modelId="{293BBD82-40EE-4810-8892-2FE13367A215}" type="presParOf" srcId="{E1F50369-36EB-4424-8913-D23D6FE9BE56}" destId="{293E8EAE-7CA3-4E6C-AA09-5C040959DFDA}" srcOrd="3" destOrd="0" presId="urn:microsoft.com/office/officeart/2008/layout/HalfCircleOrganizationChart"/>
    <dgm:cxn modelId="{4E778E04-AC08-41EA-A079-617B266BB74B}" type="presParOf" srcId="{293E8EAE-7CA3-4E6C-AA09-5C040959DFDA}" destId="{45B0F26C-815C-4FEA-9D18-3F5C5383A745}" srcOrd="0" destOrd="0" presId="urn:microsoft.com/office/officeart/2008/layout/HalfCircleOrganizationChart"/>
    <dgm:cxn modelId="{F6E45B9D-7E69-4F4F-86EC-1A0C0EC2CEB4}" type="presParOf" srcId="{45B0F26C-815C-4FEA-9D18-3F5C5383A745}" destId="{9A65C7DC-11CD-4E49-9CB4-F92C86D29BF2}" srcOrd="0" destOrd="0" presId="urn:microsoft.com/office/officeart/2008/layout/HalfCircleOrganizationChart"/>
    <dgm:cxn modelId="{E871AC0A-52E2-4FD7-A744-D1D112F398DF}" type="presParOf" srcId="{45B0F26C-815C-4FEA-9D18-3F5C5383A745}" destId="{A678D64C-A51D-45C0-8E11-8C4F804B994A}" srcOrd="1" destOrd="0" presId="urn:microsoft.com/office/officeart/2008/layout/HalfCircleOrganizationChart"/>
    <dgm:cxn modelId="{98611C9F-5CE3-47A3-8E4C-461A52B0DD90}" type="presParOf" srcId="{45B0F26C-815C-4FEA-9D18-3F5C5383A745}" destId="{0DB52BBA-336E-4BAF-AFD4-A796B5C098D7}" srcOrd="2" destOrd="0" presId="urn:microsoft.com/office/officeart/2008/layout/HalfCircleOrganizationChart"/>
    <dgm:cxn modelId="{7857E86C-365C-465E-AF2A-8BDD726A28DC}" type="presParOf" srcId="{45B0F26C-815C-4FEA-9D18-3F5C5383A745}" destId="{AE23CAA3-649A-42DC-A139-0A5910176582}" srcOrd="3" destOrd="0" presId="urn:microsoft.com/office/officeart/2008/layout/HalfCircleOrganizationChart"/>
    <dgm:cxn modelId="{1E5BB30A-0EE4-4797-98C5-B65B7DA6F5EB}" type="presParOf" srcId="{293E8EAE-7CA3-4E6C-AA09-5C040959DFDA}" destId="{6D2F7ECA-63BA-494D-90B9-5BBB170FA872}" srcOrd="1" destOrd="0" presId="urn:microsoft.com/office/officeart/2008/layout/HalfCircleOrganizationChart"/>
    <dgm:cxn modelId="{CC8E91A2-76B0-4A3F-9D3D-3D529DD62E0D}" type="presParOf" srcId="{293E8EAE-7CA3-4E6C-AA09-5C040959DFDA}" destId="{AA51F4C2-CAFE-4563-8B45-9E8C4CB4E8C9}" srcOrd="2" destOrd="0" presId="urn:microsoft.com/office/officeart/2008/layout/HalfCircleOrganizationChart"/>
    <dgm:cxn modelId="{625F4876-4793-4134-A36F-C3998261288C}" type="presParOf" srcId="{D96ABB9C-4146-4C6A-B45B-A99648167BF9}" destId="{DE8D5763-0898-4D55-9EC1-0D7908C81D26}" srcOrd="2" destOrd="0" presId="urn:microsoft.com/office/officeart/2008/layout/HalfCircleOrganizationChar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99EE6D-4745-4CCD-9202-0DC72FCA8D16}" type="doc">
      <dgm:prSet loTypeId="urn:microsoft.com/office/officeart/2008/layout/HalfCircleOrganizationChart" loCatId="hierarchy" qsTypeId="urn:microsoft.com/office/officeart/2005/8/quickstyle/simple1" qsCatId="simple" csTypeId="urn:microsoft.com/office/officeart/2005/8/colors/colorful4" csCatId="colorful" phldr="1"/>
      <dgm:spPr/>
      <dgm:t>
        <a:bodyPr/>
        <a:lstStyle/>
        <a:p>
          <a:endParaRPr lang="pt-BR"/>
        </a:p>
      </dgm:t>
    </dgm:pt>
    <dgm:pt modelId="{0B4B2D9A-E90B-4144-80BD-F912A8F0DD55}">
      <dgm:prSet phldrT="[Texto]" custT="1"/>
      <dgm:spPr/>
      <dgm:t>
        <a:bodyPr/>
        <a:lstStyle/>
        <a:p>
          <a:r>
            <a:rPr lang="pt-BR" sz="1100"/>
            <a:t>CDE 30%</a:t>
          </a:r>
        </a:p>
      </dgm:t>
    </dgm:pt>
    <dgm:pt modelId="{16431752-0824-4CBB-B4CB-DD9956BDC962}" type="parTrans" cxnId="{44298DC5-29F6-408D-8534-9EF6219B4606}">
      <dgm:prSet/>
      <dgm:spPr/>
      <dgm:t>
        <a:bodyPr/>
        <a:lstStyle/>
        <a:p>
          <a:endParaRPr lang="pt-BR"/>
        </a:p>
      </dgm:t>
    </dgm:pt>
    <dgm:pt modelId="{308A737F-162A-4F72-BF14-8C3CB70A7E70}" type="sibTrans" cxnId="{44298DC5-29F6-408D-8534-9EF6219B4606}">
      <dgm:prSet/>
      <dgm:spPr/>
      <dgm:t>
        <a:bodyPr/>
        <a:lstStyle/>
        <a:p>
          <a:endParaRPr lang="pt-BR"/>
        </a:p>
      </dgm:t>
    </dgm:pt>
    <dgm:pt modelId="{FFE68D39-DE5F-4B14-B675-B7C88E4A8BB8}">
      <dgm:prSet phldrT="[Texto]" custT="1"/>
      <dgm:spPr/>
      <dgm:t>
        <a:bodyPr/>
        <a:lstStyle/>
        <a:p>
          <a:endParaRPr lang="pt-BR" sz="600"/>
        </a:p>
        <a:p>
          <a:r>
            <a:rPr lang="pt-BR" sz="1100"/>
            <a:t>PEE ANEEL</a:t>
          </a:r>
        </a:p>
        <a:p>
          <a:r>
            <a:rPr lang="pt-BR" sz="1100"/>
            <a:t>70%</a:t>
          </a:r>
        </a:p>
      </dgm:t>
    </dgm:pt>
    <dgm:pt modelId="{E10282F7-E16A-43E0-B3F4-681D75B8D40C}" type="parTrans" cxnId="{F747F877-E4E6-47EF-8F06-C881A95B48A3}">
      <dgm:prSet/>
      <dgm:spPr/>
      <dgm:t>
        <a:bodyPr/>
        <a:lstStyle/>
        <a:p>
          <a:endParaRPr lang="pt-BR"/>
        </a:p>
      </dgm:t>
    </dgm:pt>
    <dgm:pt modelId="{84FAF44D-ECFB-4CC9-9FD4-4ED2F91E6578}" type="sibTrans" cxnId="{F747F877-E4E6-47EF-8F06-C881A95B48A3}">
      <dgm:prSet/>
      <dgm:spPr/>
      <dgm:t>
        <a:bodyPr/>
        <a:lstStyle/>
        <a:p>
          <a:endParaRPr lang="pt-BR"/>
        </a:p>
      </dgm:t>
    </dgm:pt>
    <dgm:pt modelId="{80A6BC61-DAB0-4A7B-886C-8E62027760FF}">
      <dgm:prSet phldrT="[Texto]"/>
      <dgm:spPr/>
      <dgm:t>
        <a:bodyPr/>
        <a:lstStyle/>
        <a:p>
          <a:r>
            <a:rPr lang="pt-BR"/>
            <a:t> </a:t>
          </a:r>
        </a:p>
      </dgm:t>
    </dgm:pt>
    <dgm:pt modelId="{DD8C5EC6-2371-4F5A-9E4B-D6F104758663}" type="sibTrans" cxnId="{A0709861-2866-4D65-9C68-DE186FD2D591}">
      <dgm:prSet/>
      <dgm:spPr/>
      <dgm:t>
        <a:bodyPr/>
        <a:lstStyle/>
        <a:p>
          <a:endParaRPr lang="pt-BR"/>
        </a:p>
      </dgm:t>
    </dgm:pt>
    <dgm:pt modelId="{57AE50DC-755F-45F6-8AF7-6588A5A169BD}" type="parTrans" cxnId="{A0709861-2866-4D65-9C68-DE186FD2D591}">
      <dgm:prSet/>
      <dgm:spPr/>
      <dgm:t>
        <a:bodyPr/>
        <a:lstStyle/>
        <a:p>
          <a:endParaRPr lang="pt-BR"/>
        </a:p>
      </dgm:t>
    </dgm:pt>
    <dgm:pt modelId="{50C74A75-8BF7-4C6C-9804-353C3740C8C5}" type="pres">
      <dgm:prSet presAssocID="{D999EE6D-4745-4CCD-9202-0DC72FCA8D16}" presName="Name0" presStyleCnt="0">
        <dgm:presLayoutVars>
          <dgm:orgChart val="1"/>
          <dgm:chPref val="1"/>
          <dgm:dir/>
          <dgm:animOne val="branch"/>
          <dgm:animLvl val="lvl"/>
          <dgm:resizeHandles/>
        </dgm:presLayoutVars>
      </dgm:prSet>
      <dgm:spPr/>
    </dgm:pt>
    <dgm:pt modelId="{D96ABB9C-4146-4C6A-B45B-A99648167BF9}" type="pres">
      <dgm:prSet presAssocID="{80A6BC61-DAB0-4A7B-886C-8E62027760FF}" presName="hierRoot1" presStyleCnt="0">
        <dgm:presLayoutVars>
          <dgm:hierBranch val="init"/>
        </dgm:presLayoutVars>
      </dgm:prSet>
      <dgm:spPr/>
    </dgm:pt>
    <dgm:pt modelId="{A4F00ED7-7C26-4360-86C9-40F0B2C9A203}" type="pres">
      <dgm:prSet presAssocID="{80A6BC61-DAB0-4A7B-886C-8E62027760FF}" presName="rootComposite1" presStyleCnt="0"/>
      <dgm:spPr/>
    </dgm:pt>
    <dgm:pt modelId="{96206FFA-C61E-437A-B08C-2D82888CC1D7}" type="pres">
      <dgm:prSet presAssocID="{80A6BC61-DAB0-4A7B-886C-8E62027760FF}" presName="rootText1" presStyleLbl="alignAcc1" presStyleIdx="0" presStyleCnt="0">
        <dgm:presLayoutVars>
          <dgm:chPref val="3"/>
        </dgm:presLayoutVars>
      </dgm:prSet>
      <dgm:spPr/>
    </dgm:pt>
    <dgm:pt modelId="{CC01EEBD-C2A8-450F-920A-6AB055032426}" type="pres">
      <dgm:prSet presAssocID="{80A6BC61-DAB0-4A7B-886C-8E62027760FF}" presName="topArc1" presStyleLbl="parChTrans1D1" presStyleIdx="0" presStyleCnt="6"/>
      <dgm:spPr/>
    </dgm:pt>
    <dgm:pt modelId="{936F0750-C374-4A50-8EEB-3C46512C29E6}" type="pres">
      <dgm:prSet presAssocID="{80A6BC61-DAB0-4A7B-886C-8E62027760FF}" presName="bottomArc1" presStyleLbl="parChTrans1D1" presStyleIdx="1" presStyleCnt="6"/>
      <dgm:spPr/>
    </dgm:pt>
    <dgm:pt modelId="{DAECA804-D4F7-431C-AD65-11F18F47E967}" type="pres">
      <dgm:prSet presAssocID="{80A6BC61-DAB0-4A7B-886C-8E62027760FF}" presName="topConnNode1" presStyleLbl="node1" presStyleIdx="0" presStyleCnt="0"/>
      <dgm:spPr/>
    </dgm:pt>
    <dgm:pt modelId="{E1F50369-36EB-4424-8913-D23D6FE9BE56}" type="pres">
      <dgm:prSet presAssocID="{80A6BC61-DAB0-4A7B-886C-8E62027760FF}" presName="hierChild2" presStyleCnt="0"/>
      <dgm:spPr/>
    </dgm:pt>
    <dgm:pt modelId="{8C04FC1E-3F20-4ACA-8342-DE0C9817C19E}" type="pres">
      <dgm:prSet presAssocID="{16431752-0824-4CBB-B4CB-DD9956BDC962}" presName="Name28" presStyleLbl="parChTrans1D2" presStyleIdx="0" presStyleCnt="2"/>
      <dgm:spPr/>
    </dgm:pt>
    <dgm:pt modelId="{46F75470-1125-4AEE-8D81-0510E2A5B8D8}" type="pres">
      <dgm:prSet presAssocID="{0B4B2D9A-E90B-4144-80BD-F912A8F0DD55}" presName="hierRoot2" presStyleCnt="0">
        <dgm:presLayoutVars>
          <dgm:hierBranch val="init"/>
        </dgm:presLayoutVars>
      </dgm:prSet>
      <dgm:spPr/>
    </dgm:pt>
    <dgm:pt modelId="{FFC5B447-41BC-4A1A-8747-2023A6885AE0}" type="pres">
      <dgm:prSet presAssocID="{0B4B2D9A-E90B-4144-80BD-F912A8F0DD55}" presName="rootComposite2" presStyleCnt="0"/>
      <dgm:spPr/>
    </dgm:pt>
    <dgm:pt modelId="{E194583F-696A-4EED-B5CA-43BECDA8B479}" type="pres">
      <dgm:prSet presAssocID="{0B4B2D9A-E90B-4144-80BD-F912A8F0DD55}" presName="rootText2" presStyleLbl="alignAcc1" presStyleIdx="0" presStyleCnt="0">
        <dgm:presLayoutVars>
          <dgm:chPref val="3"/>
        </dgm:presLayoutVars>
      </dgm:prSet>
      <dgm:spPr/>
    </dgm:pt>
    <dgm:pt modelId="{F473D5C5-3020-4148-97AD-CF548691F824}" type="pres">
      <dgm:prSet presAssocID="{0B4B2D9A-E90B-4144-80BD-F912A8F0DD55}" presName="topArc2" presStyleLbl="parChTrans1D1" presStyleIdx="2" presStyleCnt="6"/>
      <dgm:spPr/>
    </dgm:pt>
    <dgm:pt modelId="{79C9E8FA-E3B9-42A7-8829-CB52503DAF25}" type="pres">
      <dgm:prSet presAssocID="{0B4B2D9A-E90B-4144-80BD-F912A8F0DD55}" presName="bottomArc2" presStyleLbl="parChTrans1D1" presStyleIdx="3" presStyleCnt="6"/>
      <dgm:spPr/>
    </dgm:pt>
    <dgm:pt modelId="{6B856C5D-3187-4210-8002-228B873A0EDC}" type="pres">
      <dgm:prSet presAssocID="{0B4B2D9A-E90B-4144-80BD-F912A8F0DD55}" presName="topConnNode2" presStyleLbl="node2" presStyleIdx="0" presStyleCnt="0"/>
      <dgm:spPr/>
    </dgm:pt>
    <dgm:pt modelId="{57CAA3CD-77E2-4B36-9669-A409C635E2B6}" type="pres">
      <dgm:prSet presAssocID="{0B4B2D9A-E90B-4144-80BD-F912A8F0DD55}" presName="hierChild4" presStyleCnt="0"/>
      <dgm:spPr/>
    </dgm:pt>
    <dgm:pt modelId="{D6BEB5BA-5B60-4432-B154-CA42BCB0B5D5}" type="pres">
      <dgm:prSet presAssocID="{0B4B2D9A-E90B-4144-80BD-F912A8F0DD55}" presName="hierChild5" presStyleCnt="0"/>
      <dgm:spPr/>
    </dgm:pt>
    <dgm:pt modelId="{4C5BB262-E4C2-4795-A8F2-FAC665657FAF}" type="pres">
      <dgm:prSet presAssocID="{E10282F7-E16A-43E0-B3F4-681D75B8D40C}" presName="Name28" presStyleLbl="parChTrans1D2" presStyleIdx="1" presStyleCnt="2"/>
      <dgm:spPr/>
    </dgm:pt>
    <dgm:pt modelId="{293E8EAE-7CA3-4E6C-AA09-5C040959DFDA}" type="pres">
      <dgm:prSet presAssocID="{FFE68D39-DE5F-4B14-B675-B7C88E4A8BB8}" presName="hierRoot2" presStyleCnt="0">
        <dgm:presLayoutVars>
          <dgm:hierBranch val="init"/>
        </dgm:presLayoutVars>
      </dgm:prSet>
      <dgm:spPr/>
    </dgm:pt>
    <dgm:pt modelId="{45B0F26C-815C-4FEA-9D18-3F5C5383A745}" type="pres">
      <dgm:prSet presAssocID="{FFE68D39-DE5F-4B14-B675-B7C88E4A8BB8}" presName="rootComposite2" presStyleCnt="0"/>
      <dgm:spPr/>
    </dgm:pt>
    <dgm:pt modelId="{9A65C7DC-11CD-4E49-9CB4-F92C86D29BF2}" type="pres">
      <dgm:prSet presAssocID="{FFE68D39-DE5F-4B14-B675-B7C88E4A8BB8}" presName="rootText2" presStyleLbl="alignAcc1" presStyleIdx="0" presStyleCnt="0">
        <dgm:presLayoutVars>
          <dgm:chPref val="3"/>
        </dgm:presLayoutVars>
      </dgm:prSet>
      <dgm:spPr/>
    </dgm:pt>
    <dgm:pt modelId="{A678D64C-A51D-45C0-8E11-8C4F804B994A}" type="pres">
      <dgm:prSet presAssocID="{FFE68D39-DE5F-4B14-B675-B7C88E4A8BB8}" presName="topArc2" presStyleLbl="parChTrans1D1" presStyleIdx="4" presStyleCnt="6"/>
      <dgm:spPr/>
    </dgm:pt>
    <dgm:pt modelId="{0DB52BBA-336E-4BAF-AFD4-A796B5C098D7}" type="pres">
      <dgm:prSet presAssocID="{FFE68D39-DE5F-4B14-B675-B7C88E4A8BB8}" presName="bottomArc2" presStyleLbl="parChTrans1D1" presStyleIdx="5" presStyleCnt="6"/>
      <dgm:spPr/>
    </dgm:pt>
    <dgm:pt modelId="{AE23CAA3-649A-42DC-A139-0A5910176582}" type="pres">
      <dgm:prSet presAssocID="{FFE68D39-DE5F-4B14-B675-B7C88E4A8BB8}" presName="topConnNode2" presStyleLbl="node2" presStyleIdx="0" presStyleCnt="0"/>
      <dgm:spPr/>
    </dgm:pt>
    <dgm:pt modelId="{6D2F7ECA-63BA-494D-90B9-5BBB170FA872}" type="pres">
      <dgm:prSet presAssocID="{FFE68D39-DE5F-4B14-B675-B7C88E4A8BB8}" presName="hierChild4" presStyleCnt="0"/>
      <dgm:spPr/>
    </dgm:pt>
    <dgm:pt modelId="{AA51F4C2-CAFE-4563-8B45-9E8C4CB4E8C9}" type="pres">
      <dgm:prSet presAssocID="{FFE68D39-DE5F-4B14-B675-B7C88E4A8BB8}" presName="hierChild5" presStyleCnt="0"/>
      <dgm:spPr/>
    </dgm:pt>
    <dgm:pt modelId="{DE8D5763-0898-4D55-9EC1-0D7908C81D26}" type="pres">
      <dgm:prSet presAssocID="{80A6BC61-DAB0-4A7B-886C-8E62027760FF}" presName="hierChild3" presStyleCnt="0"/>
      <dgm:spPr/>
    </dgm:pt>
  </dgm:ptLst>
  <dgm:cxnLst>
    <dgm:cxn modelId="{1EAA6F00-C043-4FDA-B36C-0376093FB305}" type="presOf" srcId="{16431752-0824-4CBB-B4CB-DD9956BDC962}" destId="{8C04FC1E-3F20-4ACA-8342-DE0C9817C19E}" srcOrd="0" destOrd="0" presId="urn:microsoft.com/office/officeart/2008/layout/HalfCircleOrganizationChart"/>
    <dgm:cxn modelId="{F3A2F12D-BC5D-4065-9944-65953D758FDA}" type="presOf" srcId="{FFE68D39-DE5F-4B14-B675-B7C88E4A8BB8}" destId="{AE23CAA3-649A-42DC-A139-0A5910176582}" srcOrd="1" destOrd="0" presId="urn:microsoft.com/office/officeart/2008/layout/HalfCircleOrganizationChart"/>
    <dgm:cxn modelId="{0B5B833E-CA14-4B33-B2D4-83A7A3DF8C14}" type="presOf" srcId="{0B4B2D9A-E90B-4144-80BD-F912A8F0DD55}" destId="{6B856C5D-3187-4210-8002-228B873A0EDC}" srcOrd="1" destOrd="0" presId="urn:microsoft.com/office/officeart/2008/layout/HalfCircleOrganizationChart"/>
    <dgm:cxn modelId="{A0709861-2866-4D65-9C68-DE186FD2D591}" srcId="{D999EE6D-4745-4CCD-9202-0DC72FCA8D16}" destId="{80A6BC61-DAB0-4A7B-886C-8E62027760FF}" srcOrd="0" destOrd="0" parTransId="{57AE50DC-755F-45F6-8AF7-6588A5A169BD}" sibTransId="{DD8C5EC6-2371-4F5A-9E4B-D6F104758663}"/>
    <dgm:cxn modelId="{53DB294C-A58C-4F2D-8B0A-B1A721C37C60}" type="presOf" srcId="{80A6BC61-DAB0-4A7B-886C-8E62027760FF}" destId="{DAECA804-D4F7-431C-AD65-11F18F47E967}" srcOrd="1" destOrd="0" presId="urn:microsoft.com/office/officeart/2008/layout/HalfCircleOrganizationChart"/>
    <dgm:cxn modelId="{7DF39A6F-C064-4F36-A944-509B736CC3F3}" type="presOf" srcId="{D999EE6D-4745-4CCD-9202-0DC72FCA8D16}" destId="{50C74A75-8BF7-4C6C-9804-353C3740C8C5}" srcOrd="0" destOrd="0" presId="urn:microsoft.com/office/officeart/2008/layout/HalfCircleOrganizationChart"/>
    <dgm:cxn modelId="{F747F877-E4E6-47EF-8F06-C881A95B48A3}" srcId="{80A6BC61-DAB0-4A7B-886C-8E62027760FF}" destId="{FFE68D39-DE5F-4B14-B675-B7C88E4A8BB8}" srcOrd="1" destOrd="0" parTransId="{E10282F7-E16A-43E0-B3F4-681D75B8D40C}" sibTransId="{84FAF44D-ECFB-4CC9-9FD4-4ED2F91E6578}"/>
    <dgm:cxn modelId="{E482D994-DCEF-44F8-93DE-7AC6ABC9D50B}" type="presOf" srcId="{FFE68D39-DE5F-4B14-B675-B7C88E4A8BB8}" destId="{9A65C7DC-11CD-4E49-9CB4-F92C86D29BF2}" srcOrd="0" destOrd="0" presId="urn:microsoft.com/office/officeart/2008/layout/HalfCircleOrganizationChart"/>
    <dgm:cxn modelId="{77F65999-93BE-4608-A812-C983E7833BD9}" type="presOf" srcId="{80A6BC61-DAB0-4A7B-886C-8E62027760FF}" destId="{96206FFA-C61E-437A-B08C-2D82888CC1D7}" srcOrd="0" destOrd="0" presId="urn:microsoft.com/office/officeart/2008/layout/HalfCircleOrganizationChart"/>
    <dgm:cxn modelId="{1CA2D2B1-40D4-480E-9276-C5924944CC99}" type="presOf" srcId="{0B4B2D9A-E90B-4144-80BD-F912A8F0DD55}" destId="{E194583F-696A-4EED-B5CA-43BECDA8B479}" srcOrd="0" destOrd="0" presId="urn:microsoft.com/office/officeart/2008/layout/HalfCircleOrganizationChart"/>
    <dgm:cxn modelId="{44298DC5-29F6-408D-8534-9EF6219B4606}" srcId="{80A6BC61-DAB0-4A7B-886C-8E62027760FF}" destId="{0B4B2D9A-E90B-4144-80BD-F912A8F0DD55}" srcOrd="0" destOrd="0" parTransId="{16431752-0824-4CBB-B4CB-DD9956BDC962}" sibTransId="{308A737F-162A-4F72-BF14-8C3CB70A7E70}"/>
    <dgm:cxn modelId="{4064FEF1-6A14-4B4A-BC04-1A50FA2090B9}" type="presOf" srcId="{E10282F7-E16A-43E0-B3F4-681D75B8D40C}" destId="{4C5BB262-E4C2-4795-A8F2-FAC665657FAF}" srcOrd="0" destOrd="0" presId="urn:microsoft.com/office/officeart/2008/layout/HalfCircleOrganizationChart"/>
    <dgm:cxn modelId="{184F2DCB-1A87-48EC-932D-2C5BE4679EF2}" type="presParOf" srcId="{50C74A75-8BF7-4C6C-9804-353C3740C8C5}" destId="{D96ABB9C-4146-4C6A-B45B-A99648167BF9}" srcOrd="0" destOrd="0" presId="urn:microsoft.com/office/officeart/2008/layout/HalfCircleOrganizationChart"/>
    <dgm:cxn modelId="{B00B3126-FC2E-49CA-92B0-42B23B8E941A}" type="presParOf" srcId="{D96ABB9C-4146-4C6A-B45B-A99648167BF9}" destId="{A4F00ED7-7C26-4360-86C9-40F0B2C9A203}" srcOrd="0" destOrd="0" presId="urn:microsoft.com/office/officeart/2008/layout/HalfCircleOrganizationChart"/>
    <dgm:cxn modelId="{550FA436-1F0C-4BA2-8F0A-FD698414EF56}" type="presParOf" srcId="{A4F00ED7-7C26-4360-86C9-40F0B2C9A203}" destId="{96206FFA-C61E-437A-B08C-2D82888CC1D7}" srcOrd="0" destOrd="0" presId="urn:microsoft.com/office/officeart/2008/layout/HalfCircleOrganizationChart"/>
    <dgm:cxn modelId="{831317E2-75BE-4BBA-B123-1D90AACE0AC5}" type="presParOf" srcId="{A4F00ED7-7C26-4360-86C9-40F0B2C9A203}" destId="{CC01EEBD-C2A8-450F-920A-6AB055032426}" srcOrd="1" destOrd="0" presId="urn:microsoft.com/office/officeart/2008/layout/HalfCircleOrganizationChart"/>
    <dgm:cxn modelId="{1467CD5F-AAC7-474A-80F0-EE0A2FE1CDFB}" type="presParOf" srcId="{A4F00ED7-7C26-4360-86C9-40F0B2C9A203}" destId="{936F0750-C374-4A50-8EEB-3C46512C29E6}" srcOrd="2" destOrd="0" presId="urn:microsoft.com/office/officeart/2008/layout/HalfCircleOrganizationChart"/>
    <dgm:cxn modelId="{8DE9DE43-EE85-43F7-8046-2D50F170C5A4}" type="presParOf" srcId="{A4F00ED7-7C26-4360-86C9-40F0B2C9A203}" destId="{DAECA804-D4F7-431C-AD65-11F18F47E967}" srcOrd="3" destOrd="0" presId="urn:microsoft.com/office/officeart/2008/layout/HalfCircleOrganizationChart"/>
    <dgm:cxn modelId="{6D700245-6693-4648-B375-B63734D1227F}" type="presParOf" srcId="{D96ABB9C-4146-4C6A-B45B-A99648167BF9}" destId="{E1F50369-36EB-4424-8913-D23D6FE9BE56}" srcOrd="1" destOrd="0" presId="urn:microsoft.com/office/officeart/2008/layout/HalfCircleOrganizationChart"/>
    <dgm:cxn modelId="{2D25D3EB-9695-4675-8F74-C33617638564}" type="presParOf" srcId="{E1F50369-36EB-4424-8913-D23D6FE9BE56}" destId="{8C04FC1E-3F20-4ACA-8342-DE0C9817C19E}" srcOrd="0" destOrd="0" presId="urn:microsoft.com/office/officeart/2008/layout/HalfCircleOrganizationChart"/>
    <dgm:cxn modelId="{7532A5EF-0D4C-4124-9B61-0735E4B23090}" type="presParOf" srcId="{E1F50369-36EB-4424-8913-D23D6FE9BE56}" destId="{46F75470-1125-4AEE-8D81-0510E2A5B8D8}" srcOrd="1" destOrd="0" presId="urn:microsoft.com/office/officeart/2008/layout/HalfCircleOrganizationChart"/>
    <dgm:cxn modelId="{17C26D95-F668-4C2A-BBBE-F671E8C1F659}" type="presParOf" srcId="{46F75470-1125-4AEE-8D81-0510E2A5B8D8}" destId="{FFC5B447-41BC-4A1A-8747-2023A6885AE0}" srcOrd="0" destOrd="0" presId="urn:microsoft.com/office/officeart/2008/layout/HalfCircleOrganizationChart"/>
    <dgm:cxn modelId="{17A72293-1ACC-41AE-B212-D9AFA5D25168}" type="presParOf" srcId="{FFC5B447-41BC-4A1A-8747-2023A6885AE0}" destId="{E194583F-696A-4EED-B5CA-43BECDA8B479}" srcOrd="0" destOrd="0" presId="urn:microsoft.com/office/officeart/2008/layout/HalfCircleOrganizationChart"/>
    <dgm:cxn modelId="{ACBCB220-6C20-4390-8DEB-F74AEF3B7B7F}" type="presParOf" srcId="{FFC5B447-41BC-4A1A-8747-2023A6885AE0}" destId="{F473D5C5-3020-4148-97AD-CF548691F824}" srcOrd="1" destOrd="0" presId="urn:microsoft.com/office/officeart/2008/layout/HalfCircleOrganizationChart"/>
    <dgm:cxn modelId="{9E2E3BE4-0C4B-40F6-A16B-0162C6C8CFC4}" type="presParOf" srcId="{FFC5B447-41BC-4A1A-8747-2023A6885AE0}" destId="{79C9E8FA-E3B9-42A7-8829-CB52503DAF25}" srcOrd="2" destOrd="0" presId="urn:microsoft.com/office/officeart/2008/layout/HalfCircleOrganizationChart"/>
    <dgm:cxn modelId="{4FFCD80F-AE11-4820-A629-BDF3CE55B7A1}" type="presParOf" srcId="{FFC5B447-41BC-4A1A-8747-2023A6885AE0}" destId="{6B856C5D-3187-4210-8002-228B873A0EDC}" srcOrd="3" destOrd="0" presId="urn:microsoft.com/office/officeart/2008/layout/HalfCircleOrganizationChart"/>
    <dgm:cxn modelId="{09DA33E9-6D40-44A6-91E4-6DDCCFDFE738}" type="presParOf" srcId="{46F75470-1125-4AEE-8D81-0510E2A5B8D8}" destId="{57CAA3CD-77E2-4B36-9669-A409C635E2B6}" srcOrd="1" destOrd="0" presId="urn:microsoft.com/office/officeart/2008/layout/HalfCircleOrganizationChart"/>
    <dgm:cxn modelId="{6CF3BEBB-E76D-490C-AB84-7E294FDB4549}" type="presParOf" srcId="{46F75470-1125-4AEE-8D81-0510E2A5B8D8}" destId="{D6BEB5BA-5B60-4432-B154-CA42BCB0B5D5}" srcOrd="2" destOrd="0" presId="urn:microsoft.com/office/officeart/2008/layout/HalfCircleOrganizationChart"/>
    <dgm:cxn modelId="{4EF073C2-772C-40B0-8D84-BD4A921A4D85}" type="presParOf" srcId="{E1F50369-36EB-4424-8913-D23D6FE9BE56}" destId="{4C5BB262-E4C2-4795-A8F2-FAC665657FAF}" srcOrd="2" destOrd="0" presId="urn:microsoft.com/office/officeart/2008/layout/HalfCircleOrganizationChart"/>
    <dgm:cxn modelId="{293BBD82-40EE-4810-8892-2FE13367A215}" type="presParOf" srcId="{E1F50369-36EB-4424-8913-D23D6FE9BE56}" destId="{293E8EAE-7CA3-4E6C-AA09-5C040959DFDA}" srcOrd="3" destOrd="0" presId="urn:microsoft.com/office/officeart/2008/layout/HalfCircleOrganizationChart"/>
    <dgm:cxn modelId="{4E778E04-AC08-41EA-A079-617B266BB74B}" type="presParOf" srcId="{293E8EAE-7CA3-4E6C-AA09-5C040959DFDA}" destId="{45B0F26C-815C-4FEA-9D18-3F5C5383A745}" srcOrd="0" destOrd="0" presId="urn:microsoft.com/office/officeart/2008/layout/HalfCircleOrganizationChart"/>
    <dgm:cxn modelId="{F6E45B9D-7E69-4F4F-86EC-1A0C0EC2CEB4}" type="presParOf" srcId="{45B0F26C-815C-4FEA-9D18-3F5C5383A745}" destId="{9A65C7DC-11CD-4E49-9CB4-F92C86D29BF2}" srcOrd="0" destOrd="0" presId="urn:microsoft.com/office/officeart/2008/layout/HalfCircleOrganizationChart"/>
    <dgm:cxn modelId="{E871AC0A-52E2-4FD7-A744-D1D112F398DF}" type="presParOf" srcId="{45B0F26C-815C-4FEA-9D18-3F5C5383A745}" destId="{A678D64C-A51D-45C0-8E11-8C4F804B994A}" srcOrd="1" destOrd="0" presId="urn:microsoft.com/office/officeart/2008/layout/HalfCircleOrganizationChart"/>
    <dgm:cxn modelId="{98611C9F-5CE3-47A3-8E4C-461A52B0DD90}" type="presParOf" srcId="{45B0F26C-815C-4FEA-9D18-3F5C5383A745}" destId="{0DB52BBA-336E-4BAF-AFD4-A796B5C098D7}" srcOrd="2" destOrd="0" presId="urn:microsoft.com/office/officeart/2008/layout/HalfCircleOrganizationChart"/>
    <dgm:cxn modelId="{7857E86C-365C-465E-AF2A-8BDD726A28DC}" type="presParOf" srcId="{45B0F26C-815C-4FEA-9D18-3F5C5383A745}" destId="{AE23CAA3-649A-42DC-A139-0A5910176582}" srcOrd="3" destOrd="0" presId="urn:microsoft.com/office/officeart/2008/layout/HalfCircleOrganizationChart"/>
    <dgm:cxn modelId="{1E5BB30A-0EE4-4797-98C5-B65B7DA6F5EB}" type="presParOf" srcId="{293E8EAE-7CA3-4E6C-AA09-5C040959DFDA}" destId="{6D2F7ECA-63BA-494D-90B9-5BBB170FA872}" srcOrd="1" destOrd="0" presId="urn:microsoft.com/office/officeart/2008/layout/HalfCircleOrganizationChart"/>
    <dgm:cxn modelId="{CC8E91A2-76B0-4A3F-9D3D-3D529DD62E0D}" type="presParOf" srcId="{293E8EAE-7CA3-4E6C-AA09-5C040959DFDA}" destId="{AA51F4C2-CAFE-4563-8B45-9E8C4CB4E8C9}" srcOrd="2" destOrd="0" presId="urn:microsoft.com/office/officeart/2008/layout/HalfCircleOrganizationChart"/>
    <dgm:cxn modelId="{625F4876-4793-4134-A36F-C3998261288C}" type="presParOf" srcId="{D96ABB9C-4146-4C6A-B45B-A99648167BF9}" destId="{DE8D5763-0898-4D55-9EC1-0D7908C81D26}" srcOrd="2" destOrd="0" presId="urn:microsoft.com/office/officeart/2008/layout/HalfCircleOrganizationChart"/>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02776-2988-428A-BBB8-432554B98061}">
      <dsp:nvSpPr>
        <dsp:cNvPr id="0" name=""/>
        <dsp:cNvSpPr/>
      </dsp:nvSpPr>
      <dsp:spPr>
        <a:xfrm>
          <a:off x="7201229" y="1951467"/>
          <a:ext cx="91440" cy="368275"/>
        </a:xfrm>
        <a:custGeom>
          <a:avLst/>
          <a:gdLst/>
          <a:ahLst/>
          <a:cxnLst/>
          <a:rect l="0" t="0" r="0" b="0"/>
          <a:pathLst>
            <a:path>
              <a:moveTo>
                <a:pt x="45720" y="0"/>
              </a:moveTo>
              <a:lnTo>
                <a:pt x="45720" y="3682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E2B737-057B-4B02-8379-BF9FC289F97A}">
      <dsp:nvSpPr>
        <dsp:cNvPr id="0" name=""/>
        <dsp:cNvSpPr/>
      </dsp:nvSpPr>
      <dsp:spPr>
        <a:xfrm>
          <a:off x="3003016" y="1951467"/>
          <a:ext cx="2121966" cy="368275"/>
        </a:xfrm>
        <a:custGeom>
          <a:avLst/>
          <a:gdLst/>
          <a:ahLst/>
          <a:cxnLst/>
          <a:rect l="0" t="0" r="0" b="0"/>
          <a:pathLst>
            <a:path>
              <a:moveTo>
                <a:pt x="0" y="0"/>
              </a:moveTo>
              <a:lnTo>
                <a:pt x="0" y="184137"/>
              </a:lnTo>
              <a:lnTo>
                <a:pt x="2121966" y="184137"/>
              </a:lnTo>
              <a:lnTo>
                <a:pt x="2121966" y="3682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8A988B-DE1C-4F48-A170-3BC53326C8CE}">
      <dsp:nvSpPr>
        <dsp:cNvPr id="0" name=""/>
        <dsp:cNvSpPr/>
      </dsp:nvSpPr>
      <dsp:spPr>
        <a:xfrm>
          <a:off x="2957296" y="1951467"/>
          <a:ext cx="91440" cy="368275"/>
        </a:xfrm>
        <a:custGeom>
          <a:avLst/>
          <a:gdLst/>
          <a:ahLst/>
          <a:cxnLst/>
          <a:rect l="0" t="0" r="0" b="0"/>
          <a:pathLst>
            <a:path>
              <a:moveTo>
                <a:pt x="45720" y="0"/>
              </a:moveTo>
              <a:lnTo>
                <a:pt x="45720" y="3682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8E58C0-649C-4188-9FDA-D8053C8B04B9}">
      <dsp:nvSpPr>
        <dsp:cNvPr id="0" name=""/>
        <dsp:cNvSpPr/>
      </dsp:nvSpPr>
      <dsp:spPr>
        <a:xfrm>
          <a:off x="881050" y="1951467"/>
          <a:ext cx="2121966" cy="368275"/>
        </a:xfrm>
        <a:custGeom>
          <a:avLst/>
          <a:gdLst/>
          <a:ahLst/>
          <a:cxnLst/>
          <a:rect l="0" t="0" r="0" b="0"/>
          <a:pathLst>
            <a:path>
              <a:moveTo>
                <a:pt x="2121966" y="0"/>
              </a:moveTo>
              <a:lnTo>
                <a:pt x="2121966" y="184137"/>
              </a:lnTo>
              <a:lnTo>
                <a:pt x="0" y="184137"/>
              </a:lnTo>
              <a:lnTo>
                <a:pt x="0" y="3682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7DD05A-4DAD-4237-87AF-46B33901AC94}">
      <dsp:nvSpPr>
        <dsp:cNvPr id="0" name=""/>
        <dsp:cNvSpPr/>
      </dsp:nvSpPr>
      <dsp:spPr>
        <a:xfrm>
          <a:off x="2564593" y="1074622"/>
          <a:ext cx="876845" cy="876845"/>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8C08EE-B43C-4E38-9352-C7B5AC3EECD3}">
      <dsp:nvSpPr>
        <dsp:cNvPr id="0" name=""/>
        <dsp:cNvSpPr/>
      </dsp:nvSpPr>
      <dsp:spPr>
        <a:xfrm>
          <a:off x="2564593" y="1074622"/>
          <a:ext cx="876845" cy="876845"/>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B5C63B-6FC4-4A2B-872D-AC86C67737DE}">
      <dsp:nvSpPr>
        <dsp:cNvPr id="0" name=""/>
        <dsp:cNvSpPr/>
      </dsp:nvSpPr>
      <dsp:spPr>
        <a:xfrm>
          <a:off x="2126170" y="1232454"/>
          <a:ext cx="1753691" cy="5611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pt-BR" sz="2600" kern="1200">
              <a:solidFill>
                <a:schemeClr val="bg1"/>
              </a:solidFill>
            </a:rPr>
            <a:t>P&amp;D</a:t>
          </a:r>
        </a:p>
      </dsp:txBody>
      <dsp:txXfrm>
        <a:off x="2126170" y="1232454"/>
        <a:ext cx="1753691" cy="561181"/>
      </dsp:txXfrm>
    </dsp:sp>
    <dsp:sp modelId="{FBB9163F-5F71-49F0-85B4-A3A932A78D49}">
      <dsp:nvSpPr>
        <dsp:cNvPr id="0" name=""/>
        <dsp:cNvSpPr/>
      </dsp:nvSpPr>
      <dsp:spPr>
        <a:xfrm>
          <a:off x="442627" y="2319743"/>
          <a:ext cx="876845" cy="876845"/>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F01BF-36E1-49E7-80FF-4D7CFD206135}">
      <dsp:nvSpPr>
        <dsp:cNvPr id="0" name=""/>
        <dsp:cNvSpPr/>
      </dsp:nvSpPr>
      <dsp:spPr>
        <a:xfrm>
          <a:off x="442627" y="2319743"/>
          <a:ext cx="876845" cy="876845"/>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0C91E7-2226-4BD2-9A85-A0B1534A21C9}">
      <dsp:nvSpPr>
        <dsp:cNvPr id="0" name=""/>
        <dsp:cNvSpPr/>
      </dsp:nvSpPr>
      <dsp:spPr>
        <a:xfrm>
          <a:off x="4204" y="2477575"/>
          <a:ext cx="1753691" cy="5611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pt-BR" sz="2600" kern="1200">
              <a:solidFill>
                <a:schemeClr val="bg1"/>
              </a:solidFill>
            </a:rPr>
            <a:t>G 1% ROL</a:t>
          </a:r>
        </a:p>
      </dsp:txBody>
      <dsp:txXfrm>
        <a:off x="4204" y="2477575"/>
        <a:ext cx="1753691" cy="561181"/>
      </dsp:txXfrm>
    </dsp:sp>
    <dsp:sp modelId="{25D8999F-315F-4CA3-B52B-4917FE89326B}">
      <dsp:nvSpPr>
        <dsp:cNvPr id="0" name=""/>
        <dsp:cNvSpPr/>
      </dsp:nvSpPr>
      <dsp:spPr>
        <a:xfrm>
          <a:off x="2564593" y="2319743"/>
          <a:ext cx="876845" cy="876845"/>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39102B-3789-4EBF-B248-85366CC9927B}">
      <dsp:nvSpPr>
        <dsp:cNvPr id="0" name=""/>
        <dsp:cNvSpPr/>
      </dsp:nvSpPr>
      <dsp:spPr>
        <a:xfrm>
          <a:off x="2564593" y="2319743"/>
          <a:ext cx="876845" cy="876845"/>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B43690-50CD-45AF-8F4C-BA1694B19E07}">
      <dsp:nvSpPr>
        <dsp:cNvPr id="0" name=""/>
        <dsp:cNvSpPr/>
      </dsp:nvSpPr>
      <dsp:spPr>
        <a:xfrm>
          <a:off x="2126170" y="2477575"/>
          <a:ext cx="1753691" cy="5611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pt-BR" sz="2600" kern="1200">
              <a:solidFill>
                <a:schemeClr val="bg1"/>
              </a:solidFill>
            </a:rPr>
            <a:t>T 1% ROL</a:t>
          </a:r>
        </a:p>
      </dsp:txBody>
      <dsp:txXfrm>
        <a:off x="2126170" y="2477575"/>
        <a:ext cx="1753691" cy="561181"/>
      </dsp:txXfrm>
    </dsp:sp>
    <dsp:sp modelId="{D0BB868B-1CC7-460A-92FC-0AEA2C58E91F}">
      <dsp:nvSpPr>
        <dsp:cNvPr id="0" name=""/>
        <dsp:cNvSpPr/>
      </dsp:nvSpPr>
      <dsp:spPr>
        <a:xfrm>
          <a:off x="4686560" y="2319743"/>
          <a:ext cx="876845" cy="876845"/>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402F4E-B6DA-4D6F-A761-3AA8B557C209}">
      <dsp:nvSpPr>
        <dsp:cNvPr id="0" name=""/>
        <dsp:cNvSpPr/>
      </dsp:nvSpPr>
      <dsp:spPr>
        <a:xfrm>
          <a:off x="4686560" y="2319743"/>
          <a:ext cx="876845" cy="876845"/>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7E031C-50AC-4A84-8BC3-88483B783DD8}">
      <dsp:nvSpPr>
        <dsp:cNvPr id="0" name=""/>
        <dsp:cNvSpPr/>
      </dsp:nvSpPr>
      <dsp:spPr>
        <a:xfrm>
          <a:off x="4248137" y="2477575"/>
          <a:ext cx="1753691" cy="5611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pt-BR" sz="2600" kern="1200">
              <a:solidFill>
                <a:schemeClr val="bg1"/>
              </a:solidFill>
            </a:rPr>
            <a:t>D 0,50% ROL</a:t>
          </a:r>
        </a:p>
      </dsp:txBody>
      <dsp:txXfrm>
        <a:off x="4248137" y="2477575"/>
        <a:ext cx="1753691" cy="561181"/>
      </dsp:txXfrm>
    </dsp:sp>
    <dsp:sp modelId="{E296C0CD-6C3A-40CE-A547-7EC49776BC1C}">
      <dsp:nvSpPr>
        <dsp:cNvPr id="0" name=""/>
        <dsp:cNvSpPr/>
      </dsp:nvSpPr>
      <dsp:spPr>
        <a:xfrm>
          <a:off x="6808527" y="1074622"/>
          <a:ext cx="876845" cy="876845"/>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F68B83-8EDF-4C91-B89C-777D0E61D886}">
      <dsp:nvSpPr>
        <dsp:cNvPr id="0" name=""/>
        <dsp:cNvSpPr/>
      </dsp:nvSpPr>
      <dsp:spPr>
        <a:xfrm>
          <a:off x="6808527" y="1074622"/>
          <a:ext cx="876845" cy="876845"/>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6A966A-11C3-4699-B6DE-D2649075D9FD}">
      <dsp:nvSpPr>
        <dsp:cNvPr id="0" name=""/>
        <dsp:cNvSpPr/>
      </dsp:nvSpPr>
      <dsp:spPr>
        <a:xfrm>
          <a:off x="6370104" y="1232454"/>
          <a:ext cx="1753691" cy="5611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pt-BR" sz="2600" kern="1200">
              <a:solidFill>
                <a:schemeClr val="bg1"/>
              </a:solidFill>
            </a:rPr>
            <a:t>EE</a:t>
          </a:r>
        </a:p>
      </dsp:txBody>
      <dsp:txXfrm>
        <a:off x="6370104" y="1232454"/>
        <a:ext cx="1753691" cy="561181"/>
      </dsp:txXfrm>
    </dsp:sp>
    <dsp:sp modelId="{C0780119-8A7A-478C-BF9D-B07ACBA9FAEC}">
      <dsp:nvSpPr>
        <dsp:cNvPr id="0" name=""/>
        <dsp:cNvSpPr/>
      </dsp:nvSpPr>
      <dsp:spPr>
        <a:xfrm>
          <a:off x="6808527" y="2319743"/>
          <a:ext cx="876845" cy="876845"/>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22A476-A9C7-47D3-A0D9-408307B61D50}">
      <dsp:nvSpPr>
        <dsp:cNvPr id="0" name=""/>
        <dsp:cNvSpPr/>
      </dsp:nvSpPr>
      <dsp:spPr>
        <a:xfrm>
          <a:off x="6808527" y="2319743"/>
          <a:ext cx="876845" cy="876845"/>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682F9-9785-4E07-A96E-F1E4DF0FAA04}">
      <dsp:nvSpPr>
        <dsp:cNvPr id="0" name=""/>
        <dsp:cNvSpPr/>
      </dsp:nvSpPr>
      <dsp:spPr>
        <a:xfrm>
          <a:off x="6370104" y="2477575"/>
          <a:ext cx="1753691" cy="5611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pt-BR" sz="2600" kern="1200">
              <a:solidFill>
                <a:schemeClr val="bg1"/>
              </a:solidFill>
            </a:rPr>
            <a:t>D 0,50% ROL</a:t>
          </a:r>
        </a:p>
      </dsp:txBody>
      <dsp:txXfrm>
        <a:off x="6370104" y="2477575"/>
        <a:ext cx="1753691" cy="5611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F3EEB-B866-491C-A38E-8E4AF183A49A}">
      <dsp:nvSpPr>
        <dsp:cNvPr id="0" name=""/>
        <dsp:cNvSpPr/>
      </dsp:nvSpPr>
      <dsp:spPr>
        <a:xfrm>
          <a:off x="7039105" y="2238143"/>
          <a:ext cx="595021" cy="206536"/>
        </a:xfrm>
        <a:custGeom>
          <a:avLst/>
          <a:gdLst/>
          <a:ahLst/>
          <a:cxnLst/>
          <a:rect l="0" t="0" r="0" b="0"/>
          <a:pathLst>
            <a:path>
              <a:moveTo>
                <a:pt x="0" y="0"/>
              </a:moveTo>
              <a:lnTo>
                <a:pt x="0" y="103268"/>
              </a:lnTo>
              <a:lnTo>
                <a:pt x="595021" y="103268"/>
              </a:lnTo>
              <a:lnTo>
                <a:pt x="595021" y="2065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BB1610-58CD-489F-B061-30F1579FC3B9}">
      <dsp:nvSpPr>
        <dsp:cNvPr id="0" name=""/>
        <dsp:cNvSpPr/>
      </dsp:nvSpPr>
      <dsp:spPr>
        <a:xfrm>
          <a:off x="6444084" y="2238143"/>
          <a:ext cx="595021" cy="206536"/>
        </a:xfrm>
        <a:custGeom>
          <a:avLst/>
          <a:gdLst/>
          <a:ahLst/>
          <a:cxnLst/>
          <a:rect l="0" t="0" r="0" b="0"/>
          <a:pathLst>
            <a:path>
              <a:moveTo>
                <a:pt x="595021" y="0"/>
              </a:moveTo>
              <a:lnTo>
                <a:pt x="595021" y="103268"/>
              </a:lnTo>
              <a:lnTo>
                <a:pt x="0" y="103268"/>
              </a:lnTo>
              <a:lnTo>
                <a:pt x="0" y="2065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5C4E42-C047-49A1-B48B-6F878FB19E89}">
      <dsp:nvSpPr>
        <dsp:cNvPr id="0" name=""/>
        <dsp:cNvSpPr/>
      </dsp:nvSpPr>
      <dsp:spPr>
        <a:xfrm>
          <a:off x="2873957" y="2238143"/>
          <a:ext cx="2380084" cy="206536"/>
        </a:xfrm>
        <a:custGeom>
          <a:avLst/>
          <a:gdLst/>
          <a:ahLst/>
          <a:cxnLst/>
          <a:rect l="0" t="0" r="0" b="0"/>
          <a:pathLst>
            <a:path>
              <a:moveTo>
                <a:pt x="0" y="0"/>
              </a:moveTo>
              <a:lnTo>
                <a:pt x="0" y="103268"/>
              </a:lnTo>
              <a:lnTo>
                <a:pt x="2380084" y="103268"/>
              </a:lnTo>
              <a:lnTo>
                <a:pt x="2380084" y="2065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7A90EE-3583-48F7-8D99-22753DEE1677}">
      <dsp:nvSpPr>
        <dsp:cNvPr id="0" name=""/>
        <dsp:cNvSpPr/>
      </dsp:nvSpPr>
      <dsp:spPr>
        <a:xfrm>
          <a:off x="2873957" y="2238143"/>
          <a:ext cx="1190042" cy="206536"/>
        </a:xfrm>
        <a:custGeom>
          <a:avLst/>
          <a:gdLst/>
          <a:ahLst/>
          <a:cxnLst/>
          <a:rect l="0" t="0" r="0" b="0"/>
          <a:pathLst>
            <a:path>
              <a:moveTo>
                <a:pt x="0" y="0"/>
              </a:moveTo>
              <a:lnTo>
                <a:pt x="0" y="103268"/>
              </a:lnTo>
              <a:lnTo>
                <a:pt x="1190042" y="103268"/>
              </a:lnTo>
              <a:lnTo>
                <a:pt x="1190042" y="2065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CF5B61-BBE8-4778-8EEB-8DFA06C1F0E4}">
      <dsp:nvSpPr>
        <dsp:cNvPr id="0" name=""/>
        <dsp:cNvSpPr/>
      </dsp:nvSpPr>
      <dsp:spPr>
        <a:xfrm>
          <a:off x="2828237" y="2238143"/>
          <a:ext cx="91440" cy="206536"/>
        </a:xfrm>
        <a:custGeom>
          <a:avLst/>
          <a:gdLst/>
          <a:ahLst/>
          <a:cxnLst/>
          <a:rect l="0" t="0" r="0" b="0"/>
          <a:pathLst>
            <a:path>
              <a:moveTo>
                <a:pt x="45720" y="0"/>
              </a:moveTo>
              <a:lnTo>
                <a:pt x="45720" y="2065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5BB262-E4C2-4795-A8F2-FAC665657FAF}">
      <dsp:nvSpPr>
        <dsp:cNvPr id="0" name=""/>
        <dsp:cNvSpPr/>
      </dsp:nvSpPr>
      <dsp:spPr>
        <a:xfrm>
          <a:off x="1683915" y="2238143"/>
          <a:ext cx="1190042" cy="206536"/>
        </a:xfrm>
        <a:custGeom>
          <a:avLst/>
          <a:gdLst/>
          <a:ahLst/>
          <a:cxnLst/>
          <a:rect l="0" t="0" r="0" b="0"/>
          <a:pathLst>
            <a:path>
              <a:moveTo>
                <a:pt x="1190042" y="0"/>
              </a:moveTo>
              <a:lnTo>
                <a:pt x="1190042" y="103268"/>
              </a:lnTo>
              <a:lnTo>
                <a:pt x="0" y="103268"/>
              </a:lnTo>
              <a:lnTo>
                <a:pt x="0" y="2065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04FC1E-3F20-4ACA-8342-DE0C9817C19E}">
      <dsp:nvSpPr>
        <dsp:cNvPr id="0" name=""/>
        <dsp:cNvSpPr/>
      </dsp:nvSpPr>
      <dsp:spPr>
        <a:xfrm>
          <a:off x="493873" y="2238143"/>
          <a:ext cx="2380084" cy="206536"/>
        </a:xfrm>
        <a:custGeom>
          <a:avLst/>
          <a:gdLst/>
          <a:ahLst/>
          <a:cxnLst/>
          <a:rect l="0" t="0" r="0" b="0"/>
          <a:pathLst>
            <a:path>
              <a:moveTo>
                <a:pt x="2380084" y="0"/>
              </a:moveTo>
              <a:lnTo>
                <a:pt x="2380084" y="103268"/>
              </a:lnTo>
              <a:lnTo>
                <a:pt x="0" y="103268"/>
              </a:lnTo>
              <a:lnTo>
                <a:pt x="0" y="2065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01EEBD-C2A8-450F-920A-6AB055032426}">
      <dsp:nvSpPr>
        <dsp:cNvPr id="0" name=""/>
        <dsp:cNvSpPr/>
      </dsp:nvSpPr>
      <dsp:spPr>
        <a:xfrm>
          <a:off x="2628081" y="1746390"/>
          <a:ext cx="491752" cy="491752"/>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F0750-C374-4A50-8EEB-3C46512C29E6}">
      <dsp:nvSpPr>
        <dsp:cNvPr id="0" name=""/>
        <dsp:cNvSpPr/>
      </dsp:nvSpPr>
      <dsp:spPr>
        <a:xfrm>
          <a:off x="2628081" y="1746390"/>
          <a:ext cx="491752" cy="491752"/>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206FFA-C61E-437A-B08C-2D82888CC1D7}">
      <dsp:nvSpPr>
        <dsp:cNvPr id="0" name=""/>
        <dsp:cNvSpPr/>
      </dsp:nvSpPr>
      <dsp:spPr>
        <a:xfrm>
          <a:off x="2382204" y="1834905"/>
          <a:ext cx="983505" cy="3147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t-BR" sz="1400" kern="1200"/>
            <a:t>Total P&amp;D</a:t>
          </a:r>
        </a:p>
      </dsp:txBody>
      <dsp:txXfrm>
        <a:off x="2382204" y="1834905"/>
        <a:ext cx="983505" cy="314721"/>
      </dsp:txXfrm>
    </dsp:sp>
    <dsp:sp modelId="{F473D5C5-3020-4148-97AD-CF548691F824}">
      <dsp:nvSpPr>
        <dsp:cNvPr id="0" name=""/>
        <dsp:cNvSpPr/>
      </dsp:nvSpPr>
      <dsp:spPr>
        <a:xfrm>
          <a:off x="247997" y="2444679"/>
          <a:ext cx="491752" cy="491752"/>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C9E8FA-E3B9-42A7-8829-CB52503DAF25}">
      <dsp:nvSpPr>
        <dsp:cNvPr id="0" name=""/>
        <dsp:cNvSpPr/>
      </dsp:nvSpPr>
      <dsp:spPr>
        <a:xfrm>
          <a:off x="247997" y="2444679"/>
          <a:ext cx="491752" cy="491752"/>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94583F-696A-4EED-B5CA-43BECDA8B479}">
      <dsp:nvSpPr>
        <dsp:cNvPr id="0" name=""/>
        <dsp:cNvSpPr/>
      </dsp:nvSpPr>
      <dsp:spPr>
        <a:xfrm>
          <a:off x="2120" y="2533195"/>
          <a:ext cx="983505" cy="3147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a:t>FNDCT 40%</a:t>
          </a:r>
        </a:p>
      </dsp:txBody>
      <dsp:txXfrm>
        <a:off x="2120" y="2533195"/>
        <a:ext cx="983505" cy="314721"/>
      </dsp:txXfrm>
    </dsp:sp>
    <dsp:sp modelId="{A678D64C-A51D-45C0-8E11-8C4F804B994A}">
      <dsp:nvSpPr>
        <dsp:cNvPr id="0" name=""/>
        <dsp:cNvSpPr/>
      </dsp:nvSpPr>
      <dsp:spPr>
        <a:xfrm>
          <a:off x="1438039" y="2444679"/>
          <a:ext cx="491752" cy="491752"/>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B52BBA-336E-4BAF-AFD4-A796B5C098D7}">
      <dsp:nvSpPr>
        <dsp:cNvPr id="0" name=""/>
        <dsp:cNvSpPr/>
      </dsp:nvSpPr>
      <dsp:spPr>
        <a:xfrm>
          <a:off x="1438039" y="2444679"/>
          <a:ext cx="491752" cy="491752"/>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65C7DC-11CD-4E49-9CB4-F92C86D29BF2}">
      <dsp:nvSpPr>
        <dsp:cNvPr id="0" name=""/>
        <dsp:cNvSpPr/>
      </dsp:nvSpPr>
      <dsp:spPr>
        <a:xfrm>
          <a:off x="1192162" y="2533195"/>
          <a:ext cx="983505" cy="3147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a:t>MME 20%</a:t>
          </a:r>
        </a:p>
      </dsp:txBody>
      <dsp:txXfrm>
        <a:off x="1192162" y="2533195"/>
        <a:ext cx="983505" cy="314721"/>
      </dsp:txXfrm>
    </dsp:sp>
    <dsp:sp modelId="{C647609D-9459-4E79-8E92-74718C5CB33F}">
      <dsp:nvSpPr>
        <dsp:cNvPr id="0" name=""/>
        <dsp:cNvSpPr/>
      </dsp:nvSpPr>
      <dsp:spPr>
        <a:xfrm>
          <a:off x="2628081" y="2444679"/>
          <a:ext cx="491752" cy="491752"/>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E607D0-FDEA-4D3E-8957-9ABB24BCBE05}">
      <dsp:nvSpPr>
        <dsp:cNvPr id="0" name=""/>
        <dsp:cNvSpPr/>
      </dsp:nvSpPr>
      <dsp:spPr>
        <a:xfrm>
          <a:off x="2628081" y="2444679"/>
          <a:ext cx="491752" cy="491752"/>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EA8BDC-6AF1-4746-9679-F183C1925CDA}">
      <dsp:nvSpPr>
        <dsp:cNvPr id="0" name=""/>
        <dsp:cNvSpPr/>
      </dsp:nvSpPr>
      <dsp:spPr>
        <a:xfrm>
          <a:off x="2382204" y="2533195"/>
          <a:ext cx="983505" cy="3147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a:t>EEE 40%</a:t>
          </a:r>
        </a:p>
      </dsp:txBody>
      <dsp:txXfrm>
        <a:off x="2382204" y="2533195"/>
        <a:ext cx="983505" cy="314721"/>
      </dsp:txXfrm>
    </dsp:sp>
    <dsp:sp modelId="{DC5377C4-A04E-44B6-9E51-B35D25BB3671}">
      <dsp:nvSpPr>
        <dsp:cNvPr id="0" name=""/>
        <dsp:cNvSpPr/>
      </dsp:nvSpPr>
      <dsp:spPr>
        <a:xfrm>
          <a:off x="3818123" y="2444679"/>
          <a:ext cx="491752" cy="491752"/>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B8CE1B-4561-42DC-B5C3-FD86B5F41448}">
      <dsp:nvSpPr>
        <dsp:cNvPr id="0" name=""/>
        <dsp:cNvSpPr/>
      </dsp:nvSpPr>
      <dsp:spPr>
        <a:xfrm>
          <a:off x="3818123" y="2444679"/>
          <a:ext cx="491752" cy="491752"/>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558407-813E-4A93-B0B9-C4727CD053F4}">
      <dsp:nvSpPr>
        <dsp:cNvPr id="0" name=""/>
        <dsp:cNvSpPr/>
      </dsp:nvSpPr>
      <dsp:spPr>
        <a:xfrm>
          <a:off x="3572247" y="2533195"/>
          <a:ext cx="983505" cy="3147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a:t>CEPEL %Opcional</a:t>
          </a:r>
        </a:p>
      </dsp:txBody>
      <dsp:txXfrm>
        <a:off x="3572247" y="2533195"/>
        <a:ext cx="983505" cy="314721"/>
      </dsp:txXfrm>
    </dsp:sp>
    <dsp:sp modelId="{66B9C379-689A-4E80-8D0C-A79C63F8E4B2}">
      <dsp:nvSpPr>
        <dsp:cNvPr id="0" name=""/>
        <dsp:cNvSpPr/>
      </dsp:nvSpPr>
      <dsp:spPr>
        <a:xfrm>
          <a:off x="5008165" y="2444679"/>
          <a:ext cx="491752" cy="491752"/>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4B51F9-E7BB-4A1C-8E2A-FF8069268255}">
      <dsp:nvSpPr>
        <dsp:cNvPr id="0" name=""/>
        <dsp:cNvSpPr/>
      </dsp:nvSpPr>
      <dsp:spPr>
        <a:xfrm>
          <a:off x="5008165" y="2444679"/>
          <a:ext cx="491752" cy="491752"/>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5F8F6A-5881-40B0-9A7E-1B40281573D4}">
      <dsp:nvSpPr>
        <dsp:cNvPr id="0" name=""/>
        <dsp:cNvSpPr/>
      </dsp:nvSpPr>
      <dsp:spPr>
        <a:xfrm>
          <a:off x="4762289" y="2533195"/>
          <a:ext cx="983505" cy="3147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err="1"/>
            <a:t>ICTs</a:t>
          </a:r>
          <a:r>
            <a:rPr lang="pt-BR" sz="1000" kern="1200"/>
            <a:t> Vinculadas %Opcional</a:t>
          </a:r>
        </a:p>
      </dsp:txBody>
      <dsp:txXfrm>
        <a:off x="4762289" y="2533195"/>
        <a:ext cx="983505" cy="314721"/>
      </dsp:txXfrm>
    </dsp:sp>
    <dsp:sp modelId="{22EBA802-6500-4645-A516-10A787960AF7}">
      <dsp:nvSpPr>
        <dsp:cNvPr id="0" name=""/>
        <dsp:cNvSpPr/>
      </dsp:nvSpPr>
      <dsp:spPr>
        <a:xfrm>
          <a:off x="6793228" y="1746390"/>
          <a:ext cx="491752" cy="491752"/>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FA91D1-2C60-4A63-AA52-12F37F2412F1}">
      <dsp:nvSpPr>
        <dsp:cNvPr id="0" name=""/>
        <dsp:cNvSpPr/>
      </dsp:nvSpPr>
      <dsp:spPr>
        <a:xfrm>
          <a:off x="6793228" y="1746390"/>
          <a:ext cx="491752" cy="491752"/>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2AB0C8-7FCC-40B8-92EE-417C3684A033}">
      <dsp:nvSpPr>
        <dsp:cNvPr id="0" name=""/>
        <dsp:cNvSpPr/>
      </dsp:nvSpPr>
      <dsp:spPr>
        <a:xfrm>
          <a:off x="6547352" y="1834905"/>
          <a:ext cx="983505" cy="3147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t-BR" sz="1400" kern="1200"/>
            <a:t>EE</a:t>
          </a:r>
        </a:p>
      </dsp:txBody>
      <dsp:txXfrm>
        <a:off x="6547352" y="1834905"/>
        <a:ext cx="983505" cy="314721"/>
      </dsp:txXfrm>
    </dsp:sp>
    <dsp:sp modelId="{58686635-5B49-4A04-B7E9-407286E577C1}">
      <dsp:nvSpPr>
        <dsp:cNvPr id="0" name=""/>
        <dsp:cNvSpPr/>
      </dsp:nvSpPr>
      <dsp:spPr>
        <a:xfrm>
          <a:off x="6198207" y="2444679"/>
          <a:ext cx="491752" cy="491752"/>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27649F-3336-483A-A2BE-649FFA55C64D}">
      <dsp:nvSpPr>
        <dsp:cNvPr id="0" name=""/>
        <dsp:cNvSpPr/>
      </dsp:nvSpPr>
      <dsp:spPr>
        <a:xfrm>
          <a:off x="6198207" y="2444679"/>
          <a:ext cx="491752" cy="491752"/>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4D4110-D821-4265-8759-24DAC5358B02}">
      <dsp:nvSpPr>
        <dsp:cNvPr id="0" name=""/>
        <dsp:cNvSpPr/>
      </dsp:nvSpPr>
      <dsp:spPr>
        <a:xfrm>
          <a:off x="5952331" y="2533195"/>
          <a:ext cx="983505" cy="3147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a:t>EEE 80%</a:t>
          </a:r>
        </a:p>
      </dsp:txBody>
      <dsp:txXfrm>
        <a:off x="5952331" y="2533195"/>
        <a:ext cx="983505" cy="314721"/>
      </dsp:txXfrm>
    </dsp:sp>
    <dsp:sp modelId="{46B225BC-A990-4446-858D-40901A03DB09}">
      <dsp:nvSpPr>
        <dsp:cNvPr id="0" name=""/>
        <dsp:cNvSpPr/>
      </dsp:nvSpPr>
      <dsp:spPr>
        <a:xfrm>
          <a:off x="7388249" y="2444679"/>
          <a:ext cx="491752" cy="491752"/>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BDA29C-1BF7-4A7E-BE32-E73693154A7C}">
      <dsp:nvSpPr>
        <dsp:cNvPr id="0" name=""/>
        <dsp:cNvSpPr/>
      </dsp:nvSpPr>
      <dsp:spPr>
        <a:xfrm>
          <a:off x="7388249" y="2444679"/>
          <a:ext cx="491752" cy="491752"/>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AA3E1A-E01F-46DC-8F0E-CDFF4143D6A6}">
      <dsp:nvSpPr>
        <dsp:cNvPr id="0" name=""/>
        <dsp:cNvSpPr/>
      </dsp:nvSpPr>
      <dsp:spPr>
        <a:xfrm>
          <a:off x="7142373" y="2533195"/>
          <a:ext cx="983505" cy="3147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a:t>PROCEL 20%</a:t>
          </a:r>
        </a:p>
      </dsp:txBody>
      <dsp:txXfrm>
        <a:off x="7142373" y="2533195"/>
        <a:ext cx="983505" cy="3147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BB262-E4C2-4795-A8F2-FAC665657FAF}">
      <dsp:nvSpPr>
        <dsp:cNvPr id="0" name=""/>
        <dsp:cNvSpPr/>
      </dsp:nvSpPr>
      <dsp:spPr>
        <a:xfrm>
          <a:off x="1973356" y="505894"/>
          <a:ext cx="611368" cy="212210"/>
        </a:xfrm>
        <a:custGeom>
          <a:avLst/>
          <a:gdLst/>
          <a:ahLst/>
          <a:cxnLst/>
          <a:rect l="0" t="0" r="0" b="0"/>
          <a:pathLst>
            <a:path>
              <a:moveTo>
                <a:pt x="0" y="0"/>
              </a:moveTo>
              <a:lnTo>
                <a:pt x="0" y="106105"/>
              </a:lnTo>
              <a:lnTo>
                <a:pt x="611368" y="106105"/>
              </a:lnTo>
              <a:lnTo>
                <a:pt x="611368" y="21221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04FC1E-3F20-4ACA-8342-DE0C9817C19E}">
      <dsp:nvSpPr>
        <dsp:cNvPr id="0" name=""/>
        <dsp:cNvSpPr/>
      </dsp:nvSpPr>
      <dsp:spPr>
        <a:xfrm>
          <a:off x="1361987" y="505894"/>
          <a:ext cx="611368" cy="212210"/>
        </a:xfrm>
        <a:custGeom>
          <a:avLst/>
          <a:gdLst/>
          <a:ahLst/>
          <a:cxnLst/>
          <a:rect l="0" t="0" r="0" b="0"/>
          <a:pathLst>
            <a:path>
              <a:moveTo>
                <a:pt x="611368" y="0"/>
              </a:moveTo>
              <a:lnTo>
                <a:pt x="611368" y="106105"/>
              </a:lnTo>
              <a:lnTo>
                <a:pt x="0" y="106105"/>
              </a:lnTo>
              <a:lnTo>
                <a:pt x="0" y="21221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01EEBD-C2A8-450F-920A-6AB055032426}">
      <dsp:nvSpPr>
        <dsp:cNvPr id="0" name=""/>
        <dsp:cNvSpPr/>
      </dsp:nvSpPr>
      <dsp:spPr>
        <a:xfrm>
          <a:off x="1720724" y="631"/>
          <a:ext cx="505262" cy="505262"/>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F0750-C374-4A50-8EEB-3C46512C29E6}">
      <dsp:nvSpPr>
        <dsp:cNvPr id="0" name=""/>
        <dsp:cNvSpPr/>
      </dsp:nvSpPr>
      <dsp:spPr>
        <a:xfrm>
          <a:off x="1720724" y="631"/>
          <a:ext cx="505262" cy="505262"/>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206FFA-C61E-437A-B08C-2D82888CC1D7}">
      <dsp:nvSpPr>
        <dsp:cNvPr id="0" name=""/>
        <dsp:cNvSpPr/>
      </dsp:nvSpPr>
      <dsp:spPr>
        <a:xfrm>
          <a:off x="1468093" y="91579"/>
          <a:ext cx="1010525" cy="3233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a:t> </a:t>
          </a:r>
        </a:p>
      </dsp:txBody>
      <dsp:txXfrm>
        <a:off x="1468093" y="91579"/>
        <a:ext cx="1010525" cy="323368"/>
      </dsp:txXfrm>
    </dsp:sp>
    <dsp:sp modelId="{F473D5C5-3020-4148-97AD-CF548691F824}">
      <dsp:nvSpPr>
        <dsp:cNvPr id="0" name=""/>
        <dsp:cNvSpPr/>
      </dsp:nvSpPr>
      <dsp:spPr>
        <a:xfrm>
          <a:off x="1109356" y="718105"/>
          <a:ext cx="505262" cy="505262"/>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C9E8FA-E3B9-42A7-8829-CB52503DAF25}">
      <dsp:nvSpPr>
        <dsp:cNvPr id="0" name=""/>
        <dsp:cNvSpPr/>
      </dsp:nvSpPr>
      <dsp:spPr>
        <a:xfrm>
          <a:off x="1109356" y="718105"/>
          <a:ext cx="505262" cy="505262"/>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94583F-696A-4EED-B5CA-43BECDA8B479}">
      <dsp:nvSpPr>
        <dsp:cNvPr id="0" name=""/>
        <dsp:cNvSpPr/>
      </dsp:nvSpPr>
      <dsp:spPr>
        <a:xfrm>
          <a:off x="856724" y="809052"/>
          <a:ext cx="1010525" cy="3233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a:t>CDE 30%</a:t>
          </a:r>
        </a:p>
      </dsp:txBody>
      <dsp:txXfrm>
        <a:off x="856724" y="809052"/>
        <a:ext cx="1010525" cy="323368"/>
      </dsp:txXfrm>
    </dsp:sp>
    <dsp:sp modelId="{A678D64C-A51D-45C0-8E11-8C4F804B994A}">
      <dsp:nvSpPr>
        <dsp:cNvPr id="0" name=""/>
        <dsp:cNvSpPr/>
      </dsp:nvSpPr>
      <dsp:spPr>
        <a:xfrm>
          <a:off x="2332092" y="718105"/>
          <a:ext cx="505262" cy="505262"/>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B52BBA-336E-4BAF-AFD4-A796B5C098D7}">
      <dsp:nvSpPr>
        <dsp:cNvPr id="0" name=""/>
        <dsp:cNvSpPr/>
      </dsp:nvSpPr>
      <dsp:spPr>
        <a:xfrm>
          <a:off x="2332092" y="718105"/>
          <a:ext cx="505262" cy="505262"/>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65C7DC-11CD-4E49-9CB4-F92C86D29BF2}">
      <dsp:nvSpPr>
        <dsp:cNvPr id="0" name=""/>
        <dsp:cNvSpPr/>
      </dsp:nvSpPr>
      <dsp:spPr>
        <a:xfrm>
          <a:off x="2079461" y="809052"/>
          <a:ext cx="1010525" cy="3233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a:t>PDI ANEEL 70%</a:t>
          </a:r>
        </a:p>
      </dsp:txBody>
      <dsp:txXfrm>
        <a:off x="2079461" y="809052"/>
        <a:ext cx="1010525" cy="3233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BB262-E4C2-4795-A8F2-FAC665657FAF}">
      <dsp:nvSpPr>
        <dsp:cNvPr id="0" name=""/>
        <dsp:cNvSpPr/>
      </dsp:nvSpPr>
      <dsp:spPr>
        <a:xfrm>
          <a:off x="1973355" y="505894"/>
          <a:ext cx="611368" cy="212210"/>
        </a:xfrm>
        <a:custGeom>
          <a:avLst/>
          <a:gdLst/>
          <a:ahLst/>
          <a:cxnLst/>
          <a:rect l="0" t="0" r="0" b="0"/>
          <a:pathLst>
            <a:path>
              <a:moveTo>
                <a:pt x="0" y="0"/>
              </a:moveTo>
              <a:lnTo>
                <a:pt x="0" y="106105"/>
              </a:lnTo>
              <a:lnTo>
                <a:pt x="611368" y="106105"/>
              </a:lnTo>
              <a:lnTo>
                <a:pt x="611368" y="21221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04FC1E-3F20-4ACA-8342-DE0C9817C19E}">
      <dsp:nvSpPr>
        <dsp:cNvPr id="0" name=""/>
        <dsp:cNvSpPr/>
      </dsp:nvSpPr>
      <dsp:spPr>
        <a:xfrm>
          <a:off x="1361987" y="505894"/>
          <a:ext cx="611368" cy="212210"/>
        </a:xfrm>
        <a:custGeom>
          <a:avLst/>
          <a:gdLst/>
          <a:ahLst/>
          <a:cxnLst/>
          <a:rect l="0" t="0" r="0" b="0"/>
          <a:pathLst>
            <a:path>
              <a:moveTo>
                <a:pt x="611368" y="0"/>
              </a:moveTo>
              <a:lnTo>
                <a:pt x="611368" y="106105"/>
              </a:lnTo>
              <a:lnTo>
                <a:pt x="0" y="106105"/>
              </a:lnTo>
              <a:lnTo>
                <a:pt x="0" y="21221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01EEBD-C2A8-450F-920A-6AB055032426}">
      <dsp:nvSpPr>
        <dsp:cNvPr id="0" name=""/>
        <dsp:cNvSpPr/>
      </dsp:nvSpPr>
      <dsp:spPr>
        <a:xfrm>
          <a:off x="1720724" y="631"/>
          <a:ext cx="505262" cy="505262"/>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F0750-C374-4A50-8EEB-3C46512C29E6}">
      <dsp:nvSpPr>
        <dsp:cNvPr id="0" name=""/>
        <dsp:cNvSpPr/>
      </dsp:nvSpPr>
      <dsp:spPr>
        <a:xfrm>
          <a:off x="1720724" y="631"/>
          <a:ext cx="505262" cy="505262"/>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206FFA-C61E-437A-B08C-2D82888CC1D7}">
      <dsp:nvSpPr>
        <dsp:cNvPr id="0" name=""/>
        <dsp:cNvSpPr/>
      </dsp:nvSpPr>
      <dsp:spPr>
        <a:xfrm>
          <a:off x="1468093" y="91579"/>
          <a:ext cx="1010525" cy="3233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pt-BR" sz="2100" kern="1200"/>
            <a:t> </a:t>
          </a:r>
        </a:p>
      </dsp:txBody>
      <dsp:txXfrm>
        <a:off x="1468093" y="91579"/>
        <a:ext cx="1010525" cy="323368"/>
      </dsp:txXfrm>
    </dsp:sp>
    <dsp:sp modelId="{F473D5C5-3020-4148-97AD-CF548691F824}">
      <dsp:nvSpPr>
        <dsp:cNvPr id="0" name=""/>
        <dsp:cNvSpPr/>
      </dsp:nvSpPr>
      <dsp:spPr>
        <a:xfrm>
          <a:off x="1109356" y="718105"/>
          <a:ext cx="505262" cy="505262"/>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C9E8FA-E3B9-42A7-8829-CB52503DAF25}">
      <dsp:nvSpPr>
        <dsp:cNvPr id="0" name=""/>
        <dsp:cNvSpPr/>
      </dsp:nvSpPr>
      <dsp:spPr>
        <a:xfrm>
          <a:off x="1109356" y="718105"/>
          <a:ext cx="505262" cy="505262"/>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94583F-696A-4EED-B5CA-43BECDA8B479}">
      <dsp:nvSpPr>
        <dsp:cNvPr id="0" name=""/>
        <dsp:cNvSpPr/>
      </dsp:nvSpPr>
      <dsp:spPr>
        <a:xfrm>
          <a:off x="856724" y="809052"/>
          <a:ext cx="1010525" cy="3233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a:t>CDE 30%</a:t>
          </a:r>
        </a:p>
      </dsp:txBody>
      <dsp:txXfrm>
        <a:off x="856724" y="809052"/>
        <a:ext cx="1010525" cy="323368"/>
      </dsp:txXfrm>
    </dsp:sp>
    <dsp:sp modelId="{A678D64C-A51D-45C0-8E11-8C4F804B994A}">
      <dsp:nvSpPr>
        <dsp:cNvPr id="0" name=""/>
        <dsp:cNvSpPr/>
      </dsp:nvSpPr>
      <dsp:spPr>
        <a:xfrm>
          <a:off x="2332092" y="718105"/>
          <a:ext cx="505262" cy="505262"/>
        </a:xfrm>
        <a:prstGeom prst="arc">
          <a:avLst>
            <a:gd name="adj1" fmla="val 13200000"/>
            <a:gd name="adj2" fmla="val 192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B52BBA-336E-4BAF-AFD4-A796B5C098D7}">
      <dsp:nvSpPr>
        <dsp:cNvPr id="0" name=""/>
        <dsp:cNvSpPr/>
      </dsp:nvSpPr>
      <dsp:spPr>
        <a:xfrm>
          <a:off x="2332092" y="718105"/>
          <a:ext cx="505262" cy="505262"/>
        </a:xfrm>
        <a:prstGeom prst="arc">
          <a:avLst>
            <a:gd name="adj1" fmla="val 2400000"/>
            <a:gd name="adj2" fmla="val 84000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65C7DC-11CD-4E49-9CB4-F92C86D29BF2}">
      <dsp:nvSpPr>
        <dsp:cNvPr id="0" name=""/>
        <dsp:cNvSpPr/>
      </dsp:nvSpPr>
      <dsp:spPr>
        <a:xfrm>
          <a:off x="2079461" y="809052"/>
          <a:ext cx="1010525" cy="3233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endParaRPr lang="pt-BR" sz="600" kern="1200"/>
        </a:p>
        <a:p>
          <a:pPr marL="0" lvl="0" indent="0" algn="ctr" defTabSz="266700">
            <a:lnSpc>
              <a:spcPct val="90000"/>
            </a:lnSpc>
            <a:spcBef>
              <a:spcPct val="0"/>
            </a:spcBef>
            <a:spcAft>
              <a:spcPct val="35000"/>
            </a:spcAft>
            <a:buNone/>
          </a:pPr>
          <a:r>
            <a:rPr lang="pt-BR" sz="1100" kern="1200"/>
            <a:t>PEE ANEEL</a:t>
          </a:r>
        </a:p>
        <a:p>
          <a:pPr marL="0" lvl="0" indent="0" algn="ctr" defTabSz="266700">
            <a:lnSpc>
              <a:spcPct val="90000"/>
            </a:lnSpc>
            <a:spcBef>
              <a:spcPct val="0"/>
            </a:spcBef>
            <a:spcAft>
              <a:spcPct val="35000"/>
            </a:spcAft>
            <a:buNone/>
          </a:pPr>
          <a:r>
            <a:rPr lang="pt-BR" sz="1100" kern="1200"/>
            <a:t>70%</a:t>
          </a:r>
        </a:p>
      </dsp:txBody>
      <dsp:txXfrm>
        <a:off x="2079461" y="809052"/>
        <a:ext cx="1010525" cy="323368"/>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7FF70E-6624-45BA-B805-1E10554E55D7}" type="datetimeFigureOut">
              <a:rPr lang="pt-BR" smtClean="0"/>
              <a:t>07/11/2023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F4039-F1F3-44BE-805B-48620ABCC9DC}" type="slidenum">
              <a:rPr lang="pt-BR" smtClean="0"/>
              <a:t>‹nº›</a:t>
            </a:fld>
            <a:endParaRPr lang="pt-BR"/>
          </a:p>
        </p:txBody>
      </p:sp>
    </p:spTree>
    <p:extLst>
      <p:ext uri="{BB962C8B-B14F-4D97-AF65-F5344CB8AC3E}">
        <p14:creationId xmlns:p14="http://schemas.microsoft.com/office/powerpoint/2010/main" val="225963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8CF4039-F1F3-44BE-805B-48620ABCC9DC}" type="slidenum">
              <a:rPr lang="pt-BR" smtClean="0"/>
              <a:t>3</a:t>
            </a:fld>
            <a:endParaRPr lang="pt-BR" dirty="0"/>
          </a:p>
        </p:txBody>
      </p:sp>
    </p:spTree>
    <p:extLst>
      <p:ext uri="{BB962C8B-B14F-4D97-AF65-F5344CB8AC3E}">
        <p14:creationId xmlns:p14="http://schemas.microsoft.com/office/powerpoint/2010/main" val="1011494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Reaching net zero by 2050 requires further rapid deployment of available technologies as  well as widespread use of technologies that are not on the market yet. Major innovation  efforts must occur over this decade in order to bring these new technologies to market in  time. Most of the global reductions in CO2 emissions through 2030 in our pathway come from  technologies  readily  available  today.  But  in  2050,  almost  half the  reductions  come  from  technologies that are currently at the demonstration or prototype phase. In heavy industry  and long‐distance transport, the share of emissions reductions from technologies that are  still under development today is even higher.</a:t>
            </a:r>
            <a:endParaRPr lang="pt-BR" dirty="0"/>
          </a:p>
        </p:txBody>
      </p:sp>
      <p:sp>
        <p:nvSpPr>
          <p:cNvPr id="4" name="Espaço Reservado para Número de Slide 3"/>
          <p:cNvSpPr>
            <a:spLocks noGrp="1"/>
          </p:cNvSpPr>
          <p:nvPr>
            <p:ph type="sldNum" sz="quarter" idx="5"/>
          </p:nvPr>
        </p:nvSpPr>
        <p:spPr/>
        <p:txBody>
          <a:bodyPr/>
          <a:lstStyle/>
          <a:p>
            <a:fld id="{48CF4039-F1F3-44BE-805B-48620ABCC9DC}" type="slidenum">
              <a:rPr lang="pt-BR" smtClean="0"/>
              <a:t>5</a:t>
            </a:fld>
            <a:endParaRPr lang="pt-BR"/>
          </a:p>
        </p:txBody>
      </p:sp>
    </p:spTree>
    <p:extLst>
      <p:ext uri="{BB962C8B-B14F-4D97-AF65-F5344CB8AC3E}">
        <p14:creationId xmlns:p14="http://schemas.microsoft.com/office/powerpoint/2010/main" val="175048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8CF4039-F1F3-44BE-805B-48620ABCC9DC}" type="slidenum">
              <a:rPr lang="pt-BR" smtClean="0"/>
              <a:t>6</a:t>
            </a:fld>
            <a:endParaRPr lang="pt-BR"/>
          </a:p>
        </p:txBody>
      </p:sp>
    </p:spTree>
    <p:extLst>
      <p:ext uri="{BB962C8B-B14F-4D97-AF65-F5344CB8AC3E}">
        <p14:creationId xmlns:p14="http://schemas.microsoft.com/office/powerpoint/2010/main" val="65267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Global </a:t>
            </a:r>
            <a:r>
              <a:rPr lang="pt-BR" b="1" dirty="0" err="1"/>
              <a:t>Hydrogen</a:t>
            </a:r>
            <a:r>
              <a:rPr lang="pt-BR" b="1" dirty="0"/>
              <a:t> Review 2022</a:t>
            </a:r>
            <a:endParaRPr lang="pt-BR" dirty="0"/>
          </a:p>
        </p:txBody>
      </p:sp>
      <p:sp>
        <p:nvSpPr>
          <p:cNvPr id="4" name="Espaço Reservado para Número de Slide 3"/>
          <p:cNvSpPr>
            <a:spLocks noGrp="1"/>
          </p:cNvSpPr>
          <p:nvPr>
            <p:ph type="sldNum" sz="quarter" idx="5"/>
          </p:nvPr>
        </p:nvSpPr>
        <p:spPr/>
        <p:txBody>
          <a:bodyPr/>
          <a:lstStyle/>
          <a:p>
            <a:fld id="{48CF4039-F1F3-44BE-805B-48620ABCC9DC}" type="slidenum">
              <a:rPr lang="pt-BR" smtClean="0"/>
              <a:t>10</a:t>
            </a:fld>
            <a:endParaRPr lang="pt-BR"/>
          </a:p>
        </p:txBody>
      </p:sp>
    </p:spTree>
    <p:extLst>
      <p:ext uri="{BB962C8B-B14F-4D97-AF65-F5344CB8AC3E}">
        <p14:creationId xmlns:p14="http://schemas.microsoft.com/office/powerpoint/2010/main" val="786064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1" i="1" dirty="0">
                <a:solidFill>
                  <a:schemeClr val="tx1">
                    <a:lumMod val="75000"/>
                    <a:lumOff val="25000"/>
                  </a:schemeClr>
                </a:solidFill>
              </a:rPr>
              <a:t>Formação de Redes de Inovação em H</a:t>
            </a:r>
            <a:r>
              <a:rPr lang="pt-BR" sz="1200" b="1" i="1" baseline="-25000" dirty="0">
                <a:solidFill>
                  <a:schemeClr val="tx1">
                    <a:lumMod val="75000"/>
                    <a:lumOff val="25000"/>
                  </a:schemeClr>
                </a:solidFill>
              </a:rPr>
              <a:t>2</a:t>
            </a:r>
          </a:p>
          <a:p>
            <a:pPr marL="171450" indent="-171450">
              <a:buClr>
                <a:schemeClr val="accent4">
                  <a:lumMod val="75000"/>
                </a:schemeClr>
              </a:buClr>
              <a:buFont typeface="Arial" panose="020B0604020202020204" pitchFamily="34" charset="0"/>
              <a:buChar char="•"/>
            </a:pPr>
            <a:r>
              <a:rPr lang="pt-BR" altLang="pt-BR" sz="1200" b="1" i="1" dirty="0">
                <a:solidFill>
                  <a:schemeClr val="tx1">
                    <a:lumMod val="75000"/>
                    <a:lumOff val="25000"/>
                  </a:schemeClr>
                </a:solidFill>
              </a:rPr>
              <a:t>Soluções com maturidade tecnológica alta </a:t>
            </a:r>
          </a:p>
          <a:p>
            <a:pPr marL="171450" indent="-171450">
              <a:buClr>
                <a:schemeClr val="accent4">
                  <a:lumMod val="75000"/>
                </a:schemeClr>
              </a:buClr>
              <a:buFont typeface="Arial" panose="020B0604020202020204" pitchFamily="34" charset="0"/>
              <a:buChar char="•"/>
            </a:pPr>
            <a:r>
              <a:rPr lang="pt-BR" altLang="pt-BR" sz="1200" b="1" i="1" dirty="0">
                <a:solidFill>
                  <a:schemeClr val="tx1">
                    <a:lumMod val="75000"/>
                    <a:lumOff val="25000"/>
                  </a:schemeClr>
                </a:solidFill>
              </a:rPr>
              <a:t>(demonstração e comissionamento)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1" i="1" dirty="0">
                <a:solidFill>
                  <a:schemeClr val="tx1">
                    <a:lumMod val="75000"/>
                    <a:lumOff val="25000"/>
                  </a:schemeClr>
                </a:solidFill>
              </a:rPr>
              <a:t>Modelo de negócio do produto ou da planta piloto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1" i="1" dirty="0">
                <a:solidFill>
                  <a:schemeClr val="tx1">
                    <a:lumMod val="75000"/>
                    <a:lumOff val="25000"/>
                  </a:schemeClr>
                </a:solidFill>
              </a:rPr>
              <a:t>Estudo de viabilidade técnico-econômica e financeira, incluindo análise do impacto dos subsídios</a:t>
            </a:r>
          </a:p>
          <a:p>
            <a:endParaRPr lang="pt-BR" dirty="0"/>
          </a:p>
        </p:txBody>
      </p:sp>
      <p:sp>
        <p:nvSpPr>
          <p:cNvPr id="4" name="Espaço Reservado para Número de Slide 3"/>
          <p:cNvSpPr>
            <a:spLocks noGrp="1"/>
          </p:cNvSpPr>
          <p:nvPr>
            <p:ph type="sldNum" sz="quarter" idx="5"/>
          </p:nvPr>
        </p:nvSpPr>
        <p:spPr/>
        <p:txBody>
          <a:bodyPr/>
          <a:lstStyle/>
          <a:p>
            <a:fld id="{48CF4039-F1F3-44BE-805B-48620ABCC9DC}" type="slidenum">
              <a:rPr lang="pt-BR" smtClean="0"/>
              <a:t>15</a:t>
            </a:fld>
            <a:endParaRPr lang="pt-BR"/>
          </a:p>
        </p:txBody>
      </p:sp>
    </p:spTree>
    <p:extLst>
      <p:ext uri="{BB962C8B-B14F-4D97-AF65-F5344CB8AC3E}">
        <p14:creationId xmlns:p14="http://schemas.microsoft.com/office/powerpoint/2010/main" val="4054932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7" name="Imagem 6" descr="Mão segurando garrafa de vidro&#10;&#10;Descrição gerada automaticamente">
            <a:extLst>
              <a:ext uri="{FF2B5EF4-FFF2-40B4-BE49-F238E27FC236}">
                <a16:creationId xmlns:a16="http://schemas.microsoft.com/office/drawing/2014/main" id="{74D5816F-9568-B305-6DBE-6EDAD3E862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3934"/>
          <a:stretch/>
        </p:blipFill>
        <p:spPr>
          <a:xfrm>
            <a:off x="-2916433" y="-269776"/>
            <a:ext cx="14443630" cy="7324527"/>
          </a:xfrm>
          <a:prstGeom prst="rect">
            <a:avLst/>
          </a:prstGeom>
        </p:spPr>
      </p:pic>
      <p:sp>
        <p:nvSpPr>
          <p:cNvPr id="8" name="Forma Livre: Forma 7">
            <a:extLst>
              <a:ext uri="{FF2B5EF4-FFF2-40B4-BE49-F238E27FC236}">
                <a16:creationId xmlns:a16="http://schemas.microsoft.com/office/drawing/2014/main" id="{D1155115-508F-E85D-1F3F-7B38543A51F5}"/>
              </a:ext>
            </a:extLst>
          </p:cNvPr>
          <p:cNvSpPr/>
          <p:nvPr userDrawn="1"/>
        </p:nvSpPr>
        <p:spPr>
          <a:xfrm rot="10800000">
            <a:off x="2495550" y="-133350"/>
            <a:ext cx="9753600" cy="7315200"/>
          </a:xfrm>
          <a:custGeom>
            <a:avLst/>
            <a:gdLst>
              <a:gd name="connsiteX0" fmla="*/ 9277350 w 9391650"/>
              <a:gd name="connsiteY0" fmla="*/ 247650 h 7315200"/>
              <a:gd name="connsiteX1" fmla="*/ 2609850 w 9391650"/>
              <a:gd name="connsiteY1" fmla="*/ 7315200 h 7315200"/>
              <a:gd name="connsiteX2" fmla="*/ 0 w 9391650"/>
              <a:gd name="connsiteY2" fmla="*/ 7277100 h 7315200"/>
              <a:gd name="connsiteX3" fmla="*/ 0 w 9391650"/>
              <a:gd name="connsiteY3" fmla="*/ 0 h 7315200"/>
              <a:gd name="connsiteX4" fmla="*/ 9391650 w 9391650"/>
              <a:gd name="connsiteY4" fmla="*/ 0 h 7315200"/>
              <a:gd name="connsiteX5" fmla="*/ 9277350 w 9391650"/>
              <a:gd name="connsiteY5" fmla="*/ 247650 h 7315200"/>
              <a:gd name="connsiteX0" fmla="*/ 9563100 w 9677400"/>
              <a:gd name="connsiteY0" fmla="*/ 247650 h 7315200"/>
              <a:gd name="connsiteX1" fmla="*/ 2895600 w 9677400"/>
              <a:gd name="connsiteY1" fmla="*/ 7315200 h 7315200"/>
              <a:gd name="connsiteX2" fmla="*/ 0 w 9677400"/>
              <a:gd name="connsiteY2" fmla="*/ 7296150 h 7315200"/>
              <a:gd name="connsiteX3" fmla="*/ 285750 w 9677400"/>
              <a:gd name="connsiteY3" fmla="*/ 0 h 7315200"/>
              <a:gd name="connsiteX4" fmla="*/ 9677400 w 9677400"/>
              <a:gd name="connsiteY4" fmla="*/ 0 h 7315200"/>
              <a:gd name="connsiteX5" fmla="*/ 9563100 w 9677400"/>
              <a:gd name="connsiteY5" fmla="*/ 247650 h 7315200"/>
              <a:gd name="connsiteX0" fmla="*/ 9639300 w 9753600"/>
              <a:gd name="connsiteY0" fmla="*/ 247650 h 7315200"/>
              <a:gd name="connsiteX1" fmla="*/ 2971800 w 9753600"/>
              <a:gd name="connsiteY1" fmla="*/ 7315200 h 7315200"/>
              <a:gd name="connsiteX2" fmla="*/ 76200 w 9753600"/>
              <a:gd name="connsiteY2" fmla="*/ 7296150 h 7315200"/>
              <a:gd name="connsiteX3" fmla="*/ 0 w 9753600"/>
              <a:gd name="connsiteY3" fmla="*/ 0 h 7315200"/>
              <a:gd name="connsiteX4" fmla="*/ 9753600 w 9753600"/>
              <a:gd name="connsiteY4" fmla="*/ 0 h 7315200"/>
              <a:gd name="connsiteX5" fmla="*/ 9639300 w 9753600"/>
              <a:gd name="connsiteY5" fmla="*/ 24765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3600" h="7315200">
                <a:moveTo>
                  <a:pt x="9639300" y="247650"/>
                </a:moveTo>
                <a:lnTo>
                  <a:pt x="2971800" y="7315200"/>
                </a:lnTo>
                <a:lnTo>
                  <a:pt x="76200" y="7296150"/>
                </a:lnTo>
                <a:lnTo>
                  <a:pt x="0" y="0"/>
                </a:lnTo>
                <a:lnTo>
                  <a:pt x="9753600" y="0"/>
                </a:lnTo>
                <a:lnTo>
                  <a:pt x="9639300" y="24765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Forma Livre: Forma 8">
            <a:extLst>
              <a:ext uri="{FF2B5EF4-FFF2-40B4-BE49-F238E27FC236}">
                <a16:creationId xmlns:a16="http://schemas.microsoft.com/office/drawing/2014/main" id="{A4D856D0-40B4-ACE5-50A4-AB29CD995E59}"/>
              </a:ext>
            </a:extLst>
          </p:cNvPr>
          <p:cNvSpPr/>
          <p:nvPr userDrawn="1"/>
        </p:nvSpPr>
        <p:spPr>
          <a:xfrm>
            <a:off x="-304800" y="-449943"/>
            <a:ext cx="6386286" cy="1727200"/>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6286" h="1727200">
                <a:moveTo>
                  <a:pt x="0" y="1727200"/>
                </a:moveTo>
                <a:lnTo>
                  <a:pt x="4513943" y="1727200"/>
                </a:lnTo>
                <a:cubicBezTo>
                  <a:pt x="4769455" y="1715786"/>
                  <a:pt x="4936860" y="1528157"/>
                  <a:pt x="5109029" y="1364343"/>
                </a:cubicBezTo>
                <a:lnTo>
                  <a:pt x="6386286" y="0"/>
                </a:lnTo>
                <a:lnTo>
                  <a:pt x="14514" y="0"/>
                </a:lnTo>
                <a:lnTo>
                  <a:pt x="0" y="1727200"/>
                </a:lnTo>
                <a:close/>
              </a:path>
            </a:pathLst>
          </a:custGeom>
          <a:solidFill>
            <a:srgbClr val="D7DA38">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Forma Livre: Forma 9">
            <a:extLst>
              <a:ext uri="{FF2B5EF4-FFF2-40B4-BE49-F238E27FC236}">
                <a16:creationId xmlns:a16="http://schemas.microsoft.com/office/drawing/2014/main" id="{84AAEA4A-4D4F-612A-F506-B973D630D53E}"/>
              </a:ext>
            </a:extLst>
          </p:cNvPr>
          <p:cNvSpPr/>
          <p:nvPr userDrawn="1"/>
        </p:nvSpPr>
        <p:spPr>
          <a:xfrm>
            <a:off x="-304800" y="-460148"/>
            <a:ext cx="6386286" cy="1727200"/>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6286" h="1727200">
                <a:moveTo>
                  <a:pt x="0" y="1727200"/>
                </a:moveTo>
                <a:lnTo>
                  <a:pt x="4513943" y="1727200"/>
                </a:lnTo>
                <a:cubicBezTo>
                  <a:pt x="4769455" y="1715786"/>
                  <a:pt x="4936860" y="1528157"/>
                  <a:pt x="5109029" y="1364343"/>
                </a:cubicBezTo>
                <a:lnTo>
                  <a:pt x="6386286" y="0"/>
                </a:lnTo>
                <a:lnTo>
                  <a:pt x="14514" y="0"/>
                </a:lnTo>
                <a:lnTo>
                  <a:pt x="0" y="1727200"/>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Fluxograma: Dados 7">
            <a:extLst>
              <a:ext uri="{FF2B5EF4-FFF2-40B4-BE49-F238E27FC236}">
                <a16:creationId xmlns:a16="http://schemas.microsoft.com/office/drawing/2014/main" id="{2628F1FE-9554-BF24-3CC2-F5DD2484C9B4}"/>
              </a:ext>
            </a:extLst>
          </p:cNvPr>
          <p:cNvSpPr/>
          <p:nvPr userDrawn="1"/>
        </p:nvSpPr>
        <p:spPr>
          <a:xfrm>
            <a:off x="1607530" y="5267233"/>
            <a:ext cx="4171950" cy="14007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2" name="Fluxograma: Dados 7">
            <a:extLst>
              <a:ext uri="{FF2B5EF4-FFF2-40B4-BE49-F238E27FC236}">
                <a16:creationId xmlns:a16="http://schemas.microsoft.com/office/drawing/2014/main" id="{801AF11A-5EB5-47D4-3B47-4C82569545E2}"/>
              </a:ext>
            </a:extLst>
          </p:cNvPr>
          <p:cNvSpPr/>
          <p:nvPr userDrawn="1"/>
        </p:nvSpPr>
        <p:spPr>
          <a:xfrm>
            <a:off x="3570514" y="2371819"/>
            <a:ext cx="1469737" cy="4934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5" name="Fluxograma: Dados 7">
            <a:extLst>
              <a:ext uri="{FF2B5EF4-FFF2-40B4-BE49-F238E27FC236}">
                <a16:creationId xmlns:a16="http://schemas.microsoft.com/office/drawing/2014/main" id="{24983FBC-4763-42B4-85BC-964E5F40E765}"/>
              </a:ext>
            </a:extLst>
          </p:cNvPr>
          <p:cNvSpPr/>
          <p:nvPr userDrawn="1"/>
        </p:nvSpPr>
        <p:spPr>
          <a:xfrm>
            <a:off x="212371" y="4417680"/>
            <a:ext cx="2790493" cy="93690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6" name="Fluxograma: Dados 7">
            <a:extLst>
              <a:ext uri="{FF2B5EF4-FFF2-40B4-BE49-F238E27FC236}">
                <a16:creationId xmlns:a16="http://schemas.microsoft.com/office/drawing/2014/main" id="{66EBEDC6-D589-D7AA-A75F-61B7924EC85B}"/>
              </a:ext>
            </a:extLst>
          </p:cNvPr>
          <p:cNvSpPr/>
          <p:nvPr userDrawn="1"/>
        </p:nvSpPr>
        <p:spPr>
          <a:xfrm>
            <a:off x="2051627" y="425427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9" name="Retângulo: Cantos Arredondados 18">
            <a:extLst>
              <a:ext uri="{FF2B5EF4-FFF2-40B4-BE49-F238E27FC236}">
                <a16:creationId xmlns:a16="http://schemas.microsoft.com/office/drawing/2014/main" id="{83906CB2-F84E-B795-D421-6D9E98C0CF5F}"/>
              </a:ext>
            </a:extLst>
          </p:cNvPr>
          <p:cNvSpPr/>
          <p:nvPr userDrawn="1"/>
        </p:nvSpPr>
        <p:spPr>
          <a:xfrm>
            <a:off x="6312636" y="5908356"/>
            <a:ext cx="5403358" cy="512996"/>
          </a:xfrm>
          <a:prstGeom prst="roundRect">
            <a:avLst>
              <a:gd name="adj" fmla="val 10390"/>
            </a:avLst>
          </a:prstGeom>
          <a:solidFill>
            <a:srgbClr val="5B5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a:extLst>
              <a:ext uri="{FF2B5EF4-FFF2-40B4-BE49-F238E27FC236}">
                <a16:creationId xmlns:a16="http://schemas.microsoft.com/office/drawing/2014/main" id="{F5C3726F-AB3F-B9AB-3DB5-2160672367BC}"/>
              </a:ext>
            </a:extLst>
          </p:cNvPr>
          <p:cNvPicPr>
            <a:picLocks noChangeAspect="1"/>
          </p:cNvPicPr>
          <p:nvPr userDrawn="1"/>
        </p:nvPicPr>
        <p:blipFill rotWithShape="1">
          <a:blip r:embed="rId3">
            <a:biLevel thresh="25000"/>
          </a:blip>
          <a:srcRect b="-5104"/>
          <a:stretch/>
        </p:blipFill>
        <p:spPr>
          <a:xfrm>
            <a:off x="827575" y="271874"/>
            <a:ext cx="2764589" cy="772646"/>
          </a:xfrm>
          <a:prstGeom prst="rect">
            <a:avLst/>
          </a:prstGeom>
        </p:spPr>
      </p:pic>
      <p:grpSp>
        <p:nvGrpSpPr>
          <p:cNvPr id="23" name="Agrupar 22">
            <a:extLst>
              <a:ext uri="{FF2B5EF4-FFF2-40B4-BE49-F238E27FC236}">
                <a16:creationId xmlns:a16="http://schemas.microsoft.com/office/drawing/2014/main" id="{F1B10F03-65AD-B924-3239-FDAED6406F75}"/>
              </a:ext>
            </a:extLst>
          </p:cNvPr>
          <p:cNvGrpSpPr/>
          <p:nvPr userDrawn="1"/>
        </p:nvGrpSpPr>
        <p:grpSpPr>
          <a:xfrm>
            <a:off x="3190977" y="1769781"/>
            <a:ext cx="2513853" cy="1237892"/>
            <a:chOff x="2361460" y="1272045"/>
            <a:chExt cx="4562822" cy="2246862"/>
          </a:xfrm>
        </p:grpSpPr>
        <p:sp>
          <p:nvSpPr>
            <p:cNvPr id="24" name="Fluxograma: Dados 7">
              <a:extLst>
                <a:ext uri="{FF2B5EF4-FFF2-40B4-BE49-F238E27FC236}">
                  <a16:creationId xmlns:a16="http://schemas.microsoft.com/office/drawing/2014/main" id="{9303B37A-436D-0107-2842-AFA02F3C8BBF}"/>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25" name="Fluxograma: Dados 7">
              <a:extLst>
                <a:ext uri="{FF2B5EF4-FFF2-40B4-BE49-F238E27FC236}">
                  <a16:creationId xmlns:a16="http://schemas.microsoft.com/office/drawing/2014/main" id="{43A29164-017A-02D9-8324-6A67C0930458}"/>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26" name="Fluxograma: Dados 7">
              <a:extLst>
                <a:ext uri="{FF2B5EF4-FFF2-40B4-BE49-F238E27FC236}">
                  <a16:creationId xmlns:a16="http://schemas.microsoft.com/office/drawing/2014/main" id="{BD8EF0D6-EFA3-AB1A-E4FE-D336A9802072}"/>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27" name="Fluxograma: Dados 7">
            <a:extLst>
              <a:ext uri="{FF2B5EF4-FFF2-40B4-BE49-F238E27FC236}">
                <a16:creationId xmlns:a16="http://schemas.microsoft.com/office/drawing/2014/main" id="{78CB78A9-1355-0C25-9481-427B5B6229BB}"/>
              </a:ext>
            </a:extLst>
          </p:cNvPr>
          <p:cNvSpPr/>
          <p:nvPr userDrawn="1"/>
        </p:nvSpPr>
        <p:spPr>
          <a:xfrm>
            <a:off x="3996071" y="3362044"/>
            <a:ext cx="1469737" cy="4934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28" name="Fluxograma: Dados 7">
            <a:extLst>
              <a:ext uri="{FF2B5EF4-FFF2-40B4-BE49-F238E27FC236}">
                <a16:creationId xmlns:a16="http://schemas.microsoft.com/office/drawing/2014/main" id="{7E0E4357-BFDA-75A1-C3F7-7316EAE20474}"/>
              </a:ext>
            </a:extLst>
          </p:cNvPr>
          <p:cNvSpPr/>
          <p:nvPr userDrawn="1"/>
        </p:nvSpPr>
        <p:spPr>
          <a:xfrm>
            <a:off x="1181314" y="5020502"/>
            <a:ext cx="1469737" cy="4934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2" name="Título 1">
            <a:extLst>
              <a:ext uri="{FF2B5EF4-FFF2-40B4-BE49-F238E27FC236}">
                <a16:creationId xmlns:a16="http://schemas.microsoft.com/office/drawing/2014/main" id="{BCE2E6BC-8203-C1FF-3BCF-FCD33ADC6750}"/>
              </a:ext>
            </a:extLst>
          </p:cNvPr>
          <p:cNvSpPr>
            <a:spLocks noGrp="1"/>
          </p:cNvSpPr>
          <p:nvPr>
            <p:ph type="ctrTitle"/>
          </p:nvPr>
        </p:nvSpPr>
        <p:spPr>
          <a:xfrm>
            <a:off x="6966328" y="2371819"/>
            <a:ext cx="3701672" cy="1740182"/>
          </a:xfrm>
        </p:spPr>
        <p:txBody>
          <a:bodyPr anchor="ctr">
            <a:normAutofit/>
          </a:bodyPr>
          <a:lstStyle>
            <a:lvl1pPr algn="l">
              <a:defRPr sz="4000" b="1">
                <a:solidFill>
                  <a:srgbClr val="03405E"/>
                </a:solidFill>
                <a:latin typeface="+mn-lt"/>
              </a:defRPr>
            </a:lvl1pPr>
          </a:lstStyle>
          <a:p>
            <a:r>
              <a:rPr lang="pt-BR"/>
              <a:t>Clique para editar o título Mestre</a:t>
            </a:r>
          </a:p>
        </p:txBody>
      </p:sp>
      <p:sp>
        <p:nvSpPr>
          <p:cNvPr id="3" name="Subtítulo 2">
            <a:extLst>
              <a:ext uri="{FF2B5EF4-FFF2-40B4-BE49-F238E27FC236}">
                <a16:creationId xmlns:a16="http://schemas.microsoft.com/office/drawing/2014/main" id="{6D661DC4-DD05-980D-F678-9DAAEB99EAD5}"/>
              </a:ext>
            </a:extLst>
          </p:cNvPr>
          <p:cNvSpPr>
            <a:spLocks noGrp="1"/>
          </p:cNvSpPr>
          <p:nvPr>
            <p:ph type="subTitle" idx="1" hasCustomPrompt="1"/>
          </p:nvPr>
        </p:nvSpPr>
        <p:spPr>
          <a:xfrm>
            <a:off x="6962629" y="4164388"/>
            <a:ext cx="3701671" cy="369332"/>
          </a:xfrm>
        </p:spPr>
        <p:txBody>
          <a:bodyPr anchor="ctr"/>
          <a:lstStyle>
            <a:lvl1pPr marL="0" indent="0" algn="l">
              <a:buNone/>
              <a:defRPr sz="2400">
                <a:solidFill>
                  <a:srgbClr val="5B5F2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defTabSz="914400" rtl="0" eaLnBrk="1" fontAlgn="auto" latinLnBrk="0" hangingPunct="1">
              <a:lnSpc>
                <a:spcPct val="100000"/>
              </a:lnSpc>
              <a:spcBef>
                <a:spcPts val="0"/>
              </a:spcBef>
              <a:spcAft>
                <a:spcPts val="0"/>
              </a:spcAft>
              <a:buClrTx/>
              <a:buSzTx/>
              <a:buFontTx/>
              <a:buNone/>
              <a:tabLst>
                <a:tab pos="806450" algn="l"/>
              </a:tabLst>
              <a:defRPr/>
            </a:pPr>
            <a:r>
              <a:rPr lang="pt-BR" sz="2400" b="1">
                <a:solidFill>
                  <a:schemeClr val="tx1">
                    <a:lumMod val="65000"/>
                    <a:lumOff val="35000"/>
                  </a:schemeClr>
                </a:solidFill>
                <a:latin typeface="Calibri" panose="020F0502020204030204"/>
              </a:rPr>
              <a:t>Subtítulo</a:t>
            </a:r>
          </a:p>
        </p:txBody>
      </p:sp>
    </p:spTree>
    <p:extLst>
      <p:ext uri="{BB962C8B-B14F-4D97-AF65-F5344CB8AC3E}">
        <p14:creationId xmlns:p14="http://schemas.microsoft.com/office/powerpoint/2010/main" val="566841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3" name="Fluxograma: Dados 7">
            <a:extLst>
              <a:ext uri="{FF2B5EF4-FFF2-40B4-BE49-F238E27FC236}">
                <a16:creationId xmlns:a16="http://schemas.microsoft.com/office/drawing/2014/main" id="{61BAB41F-DFFD-0012-C127-D534E185F66D}"/>
              </a:ext>
            </a:extLst>
          </p:cNvPr>
          <p:cNvSpPr/>
          <p:nvPr userDrawn="1"/>
        </p:nvSpPr>
        <p:spPr>
          <a:xfrm>
            <a:off x="9235612" y="-655957"/>
            <a:ext cx="49629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4" name="Imagem 3">
            <a:extLst>
              <a:ext uri="{FF2B5EF4-FFF2-40B4-BE49-F238E27FC236}">
                <a16:creationId xmlns:a16="http://schemas.microsoft.com/office/drawing/2014/main" id="{4CDA67FC-0761-F1AD-2944-0CF05E7B86EF}"/>
              </a:ext>
            </a:extLst>
          </p:cNvPr>
          <p:cNvPicPr>
            <a:picLocks noChangeAspect="1"/>
          </p:cNvPicPr>
          <p:nvPr userDrawn="1"/>
        </p:nvPicPr>
        <p:blipFill rotWithShape="1">
          <a:blip r:embed="rId2">
            <a:biLevel thresh="25000"/>
          </a:blip>
          <a:srcRect b="23820"/>
          <a:stretch/>
        </p:blipFill>
        <p:spPr>
          <a:xfrm>
            <a:off x="9788099" y="522032"/>
            <a:ext cx="1845102" cy="373758"/>
          </a:xfrm>
          <a:prstGeom prst="rect">
            <a:avLst/>
          </a:prstGeom>
        </p:spPr>
      </p:pic>
      <p:sp>
        <p:nvSpPr>
          <p:cNvPr id="7" name="Forma Livre: Forma 6">
            <a:extLst>
              <a:ext uri="{FF2B5EF4-FFF2-40B4-BE49-F238E27FC236}">
                <a16:creationId xmlns:a16="http://schemas.microsoft.com/office/drawing/2014/main" id="{611A1C73-B753-EE3F-C482-79889939D1FC}"/>
              </a:ext>
            </a:extLst>
          </p:cNvPr>
          <p:cNvSpPr/>
          <p:nvPr userDrawn="1"/>
        </p:nvSpPr>
        <p:spPr>
          <a:xfrm>
            <a:off x="-317598" y="-252467"/>
            <a:ext cx="10711641" cy="1756228"/>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 name="Agrupar 11">
            <a:extLst>
              <a:ext uri="{FF2B5EF4-FFF2-40B4-BE49-F238E27FC236}">
                <a16:creationId xmlns:a16="http://schemas.microsoft.com/office/drawing/2014/main" id="{7F5FED9B-2970-974F-04BB-1626A07934A1}"/>
              </a:ext>
            </a:extLst>
          </p:cNvPr>
          <p:cNvGrpSpPr/>
          <p:nvPr userDrawn="1"/>
        </p:nvGrpSpPr>
        <p:grpSpPr>
          <a:xfrm>
            <a:off x="8908007" y="92181"/>
            <a:ext cx="1450648" cy="714340"/>
            <a:chOff x="2361460" y="1272045"/>
            <a:chExt cx="4562822" cy="2246862"/>
          </a:xfrm>
          <a:solidFill>
            <a:schemeClr val="bg1"/>
          </a:solidFill>
        </p:grpSpPr>
        <p:sp>
          <p:nvSpPr>
            <p:cNvPr id="13" name="Fluxograma: Dados 7">
              <a:extLst>
                <a:ext uri="{FF2B5EF4-FFF2-40B4-BE49-F238E27FC236}">
                  <a16:creationId xmlns:a16="http://schemas.microsoft.com/office/drawing/2014/main" id="{E9DDCB14-0D3E-1759-EAA1-0C32C147A903}"/>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4" name="Fluxograma: Dados 7">
              <a:extLst>
                <a:ext uri="{FF2B5EF4-FFF2-40B4-BE49-F238E27FC236}">
                  <a16:creationId xmlns:a16="http://schemas.microsoft.com/office/drawing/2014/main" id="{6FA55E0C-3E34-5EE7-BCAF-2DC0075AD0A5}"/>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5" name="Fluxograma: Dados 7">
              <a:extLst>
                <a:ext uri="{FF2B5EF4-FFF2-40B4-BE49-F238E27FC236}">
                  <a16:creationId xmlns:a16="http://schemas.microsoft.com/office/drawing/2014/main" id="{EBAD79D8-5444-41D9-54E1-C1DD2F0CF2DA}"/>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2" name="Título 1">
            <a:extLst>
              <a:ext uri="{FF2B5EF4-FFF2-40B4-BE49-F238E27FC236}">
                <a16:creationId xmlns:a16="http://schemas.microsoft.com/office/drawing/2014/main" id="{25D933D9-47B7-DB8B-25C7-14BD85F5809B}"/>
              </a:ext>
            </a:extLst>
          </p:cNvPr>
          <p:cNvSpPr>
            <a:spLocks noGrp="1"/>
          </p:cNvSpPr>
          <p:nvPr>
            <p:ph type="title" hasCustomPrompt="1"/>
          </p:nvPr>
        </p:nvSpPr>
        <p:spPr>
          <a:xfrm>
            <a:off x="407375" y="280158"/>
            <a:ext cx="6107786" cy="800994"/>
          </a:xfrm>
        </p:spPr>
        <p:txBody>
          <a:bodyPr>
            <a:normAutofit/>
          </a:bodyPr>
          <a:lstStyle>
            <a:lvl1pPr>
              <a:defRPr sz="2800" b="1">
                <a:solidFill>
                  <a:schemeClr val="bg1"/>
                </a:solidFill>
                <a:latin typeface="+mn-lt"/>
              </a:defRPr>
            </a:lvl1pPr>
          </a:lstStyle>
          <a:p>
            <a:r>
              <a:rPr lang="pt-BR"/>
              <a:t>Clique para editar o título Mestre</a:t>
            </a:r>
            <a:br>
              <a:rPr lang="pt-BR"/>
            </a:br>
            <a:endParaRPr lang="pt-BR"/>
          </a:p>
        </p:txBody>
      </p:sp>
    </p:spTree>
    <p:extLst>
      <p:ext uri="{BB962C8B-B14F-4D97-AF65-F5344CB8AC3E}">
        <p14:creationId xmlns:p14="http://schemas.microsoft.com/office/powerpoint/2010/main" val="1543039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562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3" name="Fluxograma: Dados 7">
            <a:extLst>
              <a:ext uri="{FF2B5EF4-FFF2-40B4-BE49-F238E27FC236}">
                <a16:creationId xmlns:a16="http://schemas.microsoft.com/office/drawing/2014/main" id="{EEA74054-E929-BBFD-CB70-1603A4ADC606}"/>
              </a:ext>
            </a:extLst>
          </p:cNvPr>
          <p:cNvSpPr/>
          <p:nvPr userDrawn="1"/>
        </p:nvSpPr>
        <p:spPr>
          <a:xfrm>
            <a:off x="8981612" y="-383780"/>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4" name="Imagem 3">
            <a:extLst>
              <a:ext uri="{FF2B5EF4-FFF2-40B4-BE49-F238E27FC236}">
                <a16:creationId xmlns:a16="http://schemas.microsoft.com/office/drawing/2014/main" id="{E5C001E3-A111-304C-0DB3-5BF1C86279E9}"/>
              </a:ext>
            </a:extLst>
          </p:cNvPr>
          <p:cNvPicPr>
            <a:picLocks noChangeAspect="1"/>
          </p:cNvPicPr>
          <p:nvPr userDrawn="1"/>
        </p:nvPicPr>
        <p:blipFill rotWithShape="1">
          <a:blip r:embed="rId2">
            <a:biLevel thresh="25000"/>
          </a:blip>
          <a:srcRect b="23820"/>
          <a:stretch/>
        </p:blipFill>
        <p:spPr>
          <a:xfrm>
            <a:off x="9788099" y="522032"/>
            <a:ext cx="1845102" cy="373758"/>
          </a:xfrm>
          <a:prstGeom prst="rect">
            <a:avLst/>
          </a:prstGeom>
        </p:spPr>
      </p:pic>
      <p:sp>
        <p:nvSpPr>
          <p:cNvPr id="7" name="Forma Livre: Forma 6">
            <a:extLst>
              <a:ext uri="{FF2B5EF4-FFF2-40B4-BE49-F238E27FC236}">
                <a16:creationId xmlns:a16="http://schemas.microsoft.com/office/drawing/2014/main" id="{611A1C73-B753-EE3F-C482-79889939D1FC}"/>
              </a:ext>
            </a:extLst>
          </p:cNvPr>
          <p:cNvSpPr/>
          <p:nvPr userDrawn="1"/>
        </p:nvSpPr>
        <p:spPr>
          <a:xfrm>
            <a:off x="-888844" y="-850900"/>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25D933D9-47B7-DB8B-25C7-14BD85F5809B}"/>
              </a:ext>
            </a:extLst>
          </p:cNvPr>
          <p:cNvSpPr>
            <a:spLocks noGrp="1"/>
          </p:cNvSpPr>
          <p:nvPr>
            <p:ph type="title"/>
          </p:nvPr>
        </p:nvSpPr>
        <p:spPr>
          <a:xfrm>
            <a:off x="407375" y="165858"/>
            <a:ext cx="6107786" cy="800994"/>
          </a:xfrm>
        </p:spPr>
        <p:txBody>
          <a:bodyPr>
            <a:normAutofit/>
          </a:bodyPr>
          <a:lstStyle>
            <a:lvl1pPr>
              <a:defRPr sz="2800" b="1">
                <a:solidFill>
                  <a:schemeClr val="bg1"/>
                </a:solidFill>
                <a:latin typeface="+mn-lt"/>
              </a:defRPr>
            </a:lvl1pPr>
          </a:lstStyle>
          <a:p>
            <a:r>
              <a:rPr lang="pt-BR"/>
              <a:t>Clique para editar o título Mestre</a:t>
            </a:r>
          </a:p>
        </p:txBody>
      </p:sp>
      <p:grpSp>
        <p:nvGrpSpPr>
          <p:cNvPr id="20" name="Agrupar 19">
            <a:extLst>
              <a:ext uri="{FF2B5EF4-FFF2-40B4-BE49-F238E27FC236}">
                <a16:creationId xmlns:a16="http://schemas.microsoft.com/office/drawing/2014/main" id="{CCE6E58F-C82E-522E-1EAA-EC8621E955B5}"/>
              </a:ext>
            </a:extLst>
          </p:cNvPr>
          <p:cNvGrpSpPr/>
          <p:nvPr userDrawn="1"/>
        </p:nvGrpSpPr>
        <p:grpSpPr>
          <a:xfrm>
            <a:off x="8908007" y="92181"/>
            <a:ext cx="1450648" cy="714340"/>
            <a:chOff x="2361460" y="1272045"/>
            <a:chExt cx="4562822" cy="2246862"/>
          </a:xfrm>
          <a:solidFill>
            <a:schemeClr val="bg1"/>
          </a:solidFill>
        </p:grpSpPr>
        <p:sp>
          <p:nvSpPr>
            <p:cNvPr id="21" name="Fluxograma: Dados 7">
              <a:extLst>
                <a:ext uri="{FF2B5EF4-FFF2-40B4-BE49-F238E27FC236}">
                  <a16:creationId xmlns:a16="http://schemas.microsoft.com/office/drawing/2014/main" id="{58435E3C-BB55-0185-9BD6-4C7C48DEB19B}"/>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22" name="Fluxograma: Dados 7">
              <a:extLst>
                <a:ext uri="{FF2B5EF4-FFF2-40B4-BE49-F238E27FC236}">
                  <a16:creationId xmlns:a16="http://schemas.microsoft.com/office/drawing/2014/main" id="{D9192CF7-1E47-4F00-4FFC-4AD157929A5D}"/>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23" name="Fluxograma: Dados 7">
              <a:extLst>
                <a:ext uri="{FF2B5EF4-FFF2-40B4-BE49-F238E27FC236}">
                  <a16:creationId xmlns:a16="http://schemas.microsoft.com/office/drawing/2014/main" id="{3663933C-1AB1-023B-A12A-D756D1D47857}"/>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Tree>
    <p:extLst>
      <p:ext uri="{BB962C8B-B14F-4D97-AF65-F5344CB8AC3E}">
        <p14:creationId xmlns:p14="http://schemas.microsoft.com/office/powerpoint/2010/main" val="318894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pic>
        <p:nvPicPr>
          <p:cNvPr id="7" name="Imagem 6" descr="Uma imagem contendo ao ar livre, guindaste, rua, sol&#10;&#10;Descrição gerada automaticamente">
            <a:extLst>
              <a:ext uri="{FF2B5EF4-FFF2-40B4-BE49-F238E27FC236}">
                <a16:creationId xmlns:a16="http://schemas.microsoft.com/office/drawing/2014/main" id="{80ED71D4-2C67-D2D8-8785-8D2B9024AB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
            <a:ext cx="12192000" cy="6858000"/>
          </a:xfrm>
          <a:prstGeom prst="rect">
            <a:avLst/>
          </a:prstGeom>
          <a:solidFill>
            <a:schemeClr val="bg1"/>
          </a:solidFill>
          <a:ln>
            <a:solidFill>
              <a:schemeClr val="bg1"/>
            </a:solidFill>
          </a:ln>
        </p:spPr>
      </p:pic>
      <p:sp>
        <p:nvSpPr>
          <p:cNvPr id="8" name="Retângulo 7">
            <a:extLst>
              <a:ext uri="{FF2B5EF4-FFF2-40B4-BE49-F238E27FC236}">
                <a16:creationId xmlns:a16="http://schemas.microsoft.com/office/drawing/2014/main" id="{CFC4337E-119C-3EFF-C112-FCFEBEFA6867}"/>
              </a:ext>
            </a:extLst>
          </p:cNvPr>
          <p:cNvSpPr/>
          <p:nvPr userDrawn="1"/>
        </p:nvSpPr>
        <p:spPr>
          <a:xfrm>
            <a:off x="-442452" y="5303127"/>
            <a:ext cx="12860594" cy="211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Fluxograma: Dados 7">
            <a:extLst>
              <a:ext uri="{FF2B5EF4-FFF2-40B4-BE49-F238E27FC236}">
                <a16:creationId xmlns:a16="http://schemas.microsoft.com/office/drawing/2014/main" id="{E11FA70A-8E66-78DB-3954-F958DB8C7382}"/>
              </a:ext>
            </a:extLst>
          </p:cNvPr>
          <p:cNvSpPr/>
          <p:nvPr userDrawn="1"/>
        </p:nvSpPr>
        <p:spPr>
          <a:xfrm>
            <a:off x="2121338" y="-1944347"/>
            <a:ext cx="21586056" cy="724747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5A5C1F">
              <a:alpha val="81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0" name="Fluxograma: Dados 7">
            <a:extLst>
              <a:ext uri="{FF2B5EF4-FFF2-40B4-BE49-F238E27FC236}">
                <a16:creationId xmlns:a16="http://schemas.microsoft.com/office/drawing/2014/main" id="{9B9DFC79-C49D-30FD-3837-369E147118C2}"/>
              </a:ext>
            </a:extLst>
          </p:cNvPr>
          <p:cNvSpPr/>
          <p:nvPr userDrawn="1"/>
        </p:nvSpPr>
        <p:spPr>
          <a:xfrm>
            <a:off x="2051627" y="425427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nvGrpSpPr>
          <p:cNvPr id="11" name="Agrupar 10">
            <a:extLst>
              <a:ext uri="{FF2B5EF4-FFF2-40B4-BE49-F238E27FC236}">
                <a16:creationId xmlns:a16="http://schemas.microsoft.com/office/drawing/2014/main" id="{9050533D-9F1B-B127-436F-BD867275EF0C}"/>
              </a:ext>
            </a:extLst>
          </p:cNvPr>
          <p:cNvGrpSpPr/>
          <p:nvPr userDrawn="1"/>
        </p:nvGrpSpPr>
        <p:grpSpPr>
          <a:xfrm>
            <a:off x="3190977" y="1769781"/>
            <a:ext cx="2513853" cy="1237892"/>
            <a:chOff x="2361460" y="1272045"/>
            <a:chExt cx="4562822" cy="2246862"/>
          </a:xfrm>
        </p:grpSpPr>
        <p:sp>
          <p:nvSpPr>
            <p:cNvPr id="12" name="Fluxograma: Dados 7">
              <a:extLst>
                <a:ext uri="{FF2B5EF4-FFF2-40B4-BE49-F238E27FC236}">
                  <a16:creationId xmlns:a16="http://schemas.microsoft.com/office/drawing/2014/main" id="{2396879E-69BB-6118-DD5E-14A7A4BB4621}"/>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3" name="Fluxograma: Dados 7">
              <a:extLst>
                <a:ext uri="{FF2B5EF4-FFF2-40B4-BE49-F238E27FC236}">
                  <a16:creationId xmlns:a16="http://schemas.microsoft.com/office/drawing/2014/main" id="{065FF34D-5D72-850A-E02A-4F262996FB99}"/>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4" name="Fluxograma: Dados 7">
              <a:extLst>
                <a:ext uri="{FF2B5EF4-FFF2-40B4-BE49-F238E27FC236}">
                  <a16:creationId xmlns:a16="http://schemas.microsoft.com/office/drawing/2014/main" id="{D6151C5E-AF44-26D3-34F7-DAF6844D6737}"/>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15" name="Fluxograma: Dados 7">
            <a:extLst>
              <a:ext uri="{FF2B5EF4-FFF2-40B4-BE49-F238E27FC236}">
                <a16:creationId xmlns:a16="http://schemas.microsoft.com/office/drawing/2014/main" id="{63733246-8D08-686E-4538-9DED21D1FE69}"/>
              </a:ext>
            </a:extLst>
          </p:cNvPr>
          <p:cNvSpPr/>
          <p:nvPr userDrawn="1"/>
        </p:nvSpPr>
        <p:spPr>
          <a:xfrm>
            <a:off x="3996071" y="3362044"/>
            <a:ext cx="1469737" cy="4934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6" name="Fluxograma: Dados 7">
            <a:extLst>
              <a:ext uri="{FF2B5EF4-FFF2-40B4-BE49-F238E27FC236}">
                <a16:creationId xmlns:a16="http://schemas.microsoft.com/office/drawing/2014/main" id="{870491A2-5293-AEA1-DC00-C9A1552EB2DF}"/>
              </a:ext>
            </a:extLst>
          </p:cNvPr>
          <p:cNvSpPr/>
          <p:nvPr userDrawn="1"/>
        </p:nvSpPr>
        <p:spPr>
          <a:xfrm>
            <a:off x="-3611714" y="4109270"/>
            <a:ext cx="11447330" cy="197697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96 w 20445"/>
              <a:gd name="connsiteY0" fmla="*/ 10004 h 10004"/>
              <a:gd name="connsiteX1" fmla="*/ 1898 w 20445"/>
              <a:gd name="connsiteY1" fmla="*/ 6936 h 10004"/>
              <a:gd name="connsiteX2" fmla="*/ 3250 w 20445"/>
              <a:gd name="connsiteY2" fmla="*/ 755 h 10004"/>
              <a:gd name="connsiteX3" fmla="*/ 6960 w 20445"/>
              <a:gd name="connsiteY3" fmla="*/ 0 h 10004"/>
              <a:gd name="connsiteX4" fmla="*/ 20208 w 20445"/>
              <a:gd name="connsiteY4" fmla="*/ 25 h 10004"/>
              <a:gd name="connsiteX5" fmla="*/ 19200 w 20445"/>
              <a:gd name="connsiteY5" fmla="*/ 2141 h 10004"/>
              <a:gd name="connsiteX6" fmla="*/ 14037 w 20445"/>
              <a:gd name="connsiteY6" fmla="*/ 9719 h 10004"/>
              <a:gd name="connsiteX7" fmla="*/ 13567 w 20445"/>
              <a:gd name="connsiteY7" fmla="*/ 10004 h 10004"/>
              <a:gd name="connsiteX8" fmla="*/ 96 w 20445"/>
              <a:gd name="connsiteY8" fmla="*/ 10004 h 10004"/>
              <a:gd name="connsiteX0" fmla="*/ 120 w 20469"/>
              <a:gd name="connsiteY0" fmla="*/ 10004 h 10004"/>
              <a:gd name="connsiteX1" fmla="*/ 1459 w 20469"/>
              <a:gd name="connsiteY1" fmla="*/ 5671 h 10004"/>
              <a:gd name="connsiteX2" fmla="*/ 3274 w 20469"/>
              <a:gd name="connsiteY2" fmla="*/ 755 h 10004"/>
              <a:gd name="connsiteX3" fmla="*/ 6984 w 20469"/>
              <a:gd name="connsiteY3" fmla="*/ 0 h 10004"/>
              <a:gd name="connsiteX4" fmla="*/ 20232 w 20469"/>
              <a:gd name="connsiteY4" fmla="*/ 25 h 10004"/>
              <a:gd name="connsiteX5" fmla="*/ 19224 w 20469"/>
              <a:gd name="connsiteY5" fmla="*/ 2141 h 10004"/>
              <a:gd name="connsiteX6" fmla="*/ 14061 w 20469"/>
              <a:gd name="connsiteY6" fmla="*/ 9719 h 10004"/>
              <a:gd name="connsiteX7" fmla="*/ 13591 w 20469"/>
              <a:gd name="connsiteY7" fmla="*/ 10004 h 10004"/>
              <a:gd name="connsiteX8" fmla="*/ 120 w 20469"/>
              <a:gd name="connsiteY8" fmla="*/ 10004 h 10004"/>
              <a:gd name="connsiteX0" fmla="*/ 30 w 20379"/>
              <a:gd name="connsiteY0" fmla="*/ 10004 h 10004"/>
              <a:gd name="connsiteX1" fmla="*/ 1369 w 20379"/>
              <a:gd name="connsiteY1" fmla="*/ 5671 h 10004"/>
              <a:gd name="connsiteX2" fmla="*/ 3184 w 20379"/>
              <a:gd name="connsiteY2" fmla="*/ 755 h 10004"/>
              <a:gd name="connsiteX3" fmla="*/ 6894 w 20379"/>
              <a:gd name="connsiteY3" fmla="*/ 0 h 10004"/>
              <a:gd name="connsiteX4" fmla="*/ 20142 w 20379"/>
              <a:gd name="connsiteY4" fmla="*/ 25 h 10004"/>
              <a:gd name="connsiteX5" fmla="*/ 19134 w 20379"/>
              <a:gd name="connsiteY5" fmla="*/ 2141 h 10004"/>
              <a:gd name="connsiteX6" fmla="*/ 13971 w 20379"/>
              <a:gd name="connsiteY6" fmla="*/ 9719 h 10004"/>
              <a:gd name="connsiteX7" fmla="*/ 13501 w 20379"/>
              <a:gd name="connsiteY7" fmla="*/ 10004 h 10004"/>
              <a:gd name="connsiteX8" fmla="*/ 30 w 20379"/>
              <a:gd name="connsiteY8" fmla="*/ 10004 h 10004"/>
              <a:gd name="connsiteX0" fmla="*/ 31 w 20380"/>
              <a:gd name="connsiteY0" fmla="*/ 10004 h 10004"/>
              <a:gd name="connsiteX1" fmla="*/ 1299 w 20380"/>
              <a:gd name="connsiteY1" fmla="*/ 5739 h 10004"/>
              <a:gd name="connsiteX2" fmla="*/ 3185 w 20380"/>
              <a:gd name="connsiteY2" fmla="*/ 755 h 10004"/>
              <a:gd name="connsiteX3" fmla="*/ 6895 w 20380"/>
              <a:gd name="connsiteY3" fmla="*/ 0 h 10004"/>
              <a:gd name="connsiteX4" fmla="*/ 20143 w 20380"/>
              <a:gd name="connsiteY4" fmla="*/ 25 h 10004"/>
              <a:gd name="connsiteX5" fmla="*/ 19135 w 20380"/>
              <a:gd name="connsiteY5" fmla="*/ 2141 h 10004"/>
              <a:gd name="connsiteX6" fmla="*/ 13972 w 20380"/>
              <a:gd name="connsiteY6" fmla="*/ 9719 h 10004"/>
              <a:gd name="connsiteX7" fmla="*/ 13502 w 20380"/>
              <a:gd name="connsiteY7" fmla="*/ 10004 h 10004"/>
              <a:gd name="connsiteX8" fmla="*/ 31 w 20380"/>
              <a:gd name="connsiteY8" fmla="*/ 10004 h 10004"/>
              <a:gd name="connsiteX0" fmla="*/ 83 w 20432"/>
              <a:gd name="connsiteY0" fmla="*/ 10004 h 10004"/>
              <a:gd name="connsiteX1" fmla="*/ 1351 w 20432"/>
              <a:gd name="connsiteY1" fmla="*/ 5739 h 10004"/>
              <a:gd name="connsiteX2" fmla="*/ 3237 w 20432"/>
              <a:gd name="connsiteY2" fmla="*/ 755 h 10004"/>
              <a:gd name="connsiteX3" fmla="*/ 6947 w 20432"/>
              <a:gd name="connsiteY3" fmla="*/ 0 h 10004"/>
              <a:gd name="connsiteX4" fmla="*/ 20195 w 20432"/>
              <a:gd name="connsiteY4" fmla="*/ 25 h 10004"/>
              <a:gd name="connsiteX5" fmla="*/ 19187 w 20432"/>
              <a:gd name="connsiteY5" fmla="*/ 2141 h 10004"/>
              <a:gd name="connsiteX6" fmla="*/ 14024 w 20432"/>
              <a:gd name="connsiteY6" fmla="*/ 9719 h 10004"/>
              <a:gd name="connsiteX7" fmla="*/ 13554 w 20432"/>
              <a:gd name="connsiteY7" fmla="*/ 10004 h 10004"/>
              <a:gd name="connsiteX8" fmla="*/ 83 w 20432"/>
              <a:gd name="connsiteY8" fmla="*/ 10004 h 10004"/>
              <a:gd name="connsiteX0" fmla="*/ 31 w 20380"/>
              <a:gd name="connsiteY0" fmla="*/ 10004 h 10004"/>
              <a:gd name="connsiteX1" fmla="*/ 1299 w 20380"/>
              <a:gd name="connsiteY1" fmla="*/ 5739 h 10004"/>
              <a:gd name="connsiteX2" fmla="*/ 2995 w 20380"/>
              <a:gd name="connsiteY2" fmla="*/ 823 h 10004"/>
              <a:gd name="connsiteX3" fmla="*/ 6895 w 20380"/>
              <a:gd name="connsiteY3" fmla="*/ 0 h 10004"/>
              <a:gd name="connsiteX4" fmla="*/ 20143 w 20380"/>
              <a:gd name="connsiteY4" fmla="*/ 25 h 10004"/>
              <a:gd name="connsiteX5" fmla="*/ 19135 w 20380"/>
              <a:gd name="connsiteY5" fmla="*/ 2141 h 10004"/>
              <a:gd name="connsiteX6" fmla="*/ 13972 w 20380"/>
              <a:gd name="connsiteY6" fmla="*/ 9719 h 10004"/>
              <a:gd name="connsiteX7" fmla="*/ 13502 w 20380"/>
              <a:gd name="connsiteY7" fmla="*/ 10004 h 10004"/>
              <a:gd name="connsiteX8" fmla="*/ 31 w 20380"/>
              <a:gd name="connsiteY8" fmla="*/ 10004 h 10004"/>
              <a:gd name="connsiteX0" fmla="*/ 31 w 20380"/>
              <a:gd name="connsiteY0" fmla="*/ 10004 h 10004"/>
              <a:gd name="connsiteX1" fmla="*/ 1299 w 20380"/>
              <a:gd name="connsiteY1" fmla="*/ 5739 h 10004"/>
              <a:gd name="connsiteX2" fmla="*/ 2995 w 20380"/>
              <a:gd name="connsiteY2" fmla="*/ 823 h 10004"/>
              <a:gd name="connsiteX3" fmla="*/ 6895 w 20380"/>
              <a:gd name="connsiteY3" fmla="*/ 0 h 10004"/>
              <a:gd name="connsiteX4" fmla="*/ 20143 w 20380"/>
              <a:gd name="connsiteY4" fmla="*/ 25 h 10004"/>
              <a:gd name="connsiteX5" fmla="*/ 19135 w 20380"/>
              <a:gd name="connsiteY5" fmla="*/ 2141 h 10004"/>
              <a:gd name="connsiteX6" fmla="*/ 13972 w 20380"/>
              <a:gd name="connsiteY6" fmla="*/ 9719 h 10004"/>
              <a:gd name="connsiteX7" fmla="*/ 13502 w 20380"/>
              <a:gd name="connsiteY7" fmla="*/ 10004 h 10004"/>
              <a:gd name="connsiteX8" fmla="*/ 31 w 20380"/>
              <a:gd name="connsiteY8" fmla="*/ 10004 h 10004"/>
              <a:gd name="connsiteX0" fmla="*/ 31 w 20380"/>
              <a:gd name="connsiteY0" fmla="*/ 10089 h 10089"/>
              <a:gd name="connsiteX1" fmla="*/ 1299 w 20380"/>
              <a:gd name="connsiteY1" fmla="*/ 5824 h 10089"/>
              <a:gd name="connsiteX2" fmla="*/ 2995 w 20380"/>
              <a:gd name="connsiteY2" fmla="*/ 908 h 10089"/>
              <a:gd name="connsiteX3" fmla="*/ 6895 w 20380"/>
              <a:gd name="connsiteY3" fmla="*/ 85 h 10089"/>
              <a:gd name="connsiteX4" fmla="*/ 20143 w 20380"/>
              <a:gd name="connsiteY4" fmla="*/ 110 h 10089"/>
              <a:gd name="connsiteX5" fmla="*/ 19135 w 20380"/>
              <a:gd name="connsiteY5" fmla="*/ 2226 h 10089"/>
              <a:gd name="connsiteX6" fmla="*/ 13972 w 20380"/>
              <a:gd name="connsiteY6" fmla="*/ 9804 h 10089"/>
              <a:gd name="connsiteX7" fmla="*/ 13502 w 20380"/>
              <a:gd name="connsiteY7" fmla="*/ 10089 h 10089"/>
              <a:gd name="connsiteX8" fmla="*/ 31 w 20380"/>
              <a:gd name="connsiteY8" fmla="*/ 10089 h 10089"/>
              <a:gd name="connsiteX0" fmla="*/ 31 w 20380"/>
              <a:gd name="connsiteY0" fmla="*/ 10110 h 10110"/>
              <a:gd name="connsiteX1" fmla="*/ 1299 w 20380"/>
              <a:gd name="connsiteY1" fmla="*/ 5845 h 10110"/>
              <a:gd name="connsiteX2" fmla="*/ 2995 w 20380"/>
              <a:gd name="connsiteY2" fmla="*/ 929 h 10110"/>
              <a:gd name="connsiteX3" fmla="*/ 4091 w 20380"/>
              <a:gd name="connsiteY3" fmla="*/ 72 h 10110"/>
              <a:gd name="connsiteX4" fmla="*/ 20143 w 20380"/>
              <a:gd name="connsiteY4" fmla="*/ 131 h 10110"/>
              <a:gd name="connsiteX5" fmla="*/ 19135 w 20380"/>
              <a:gd name="connsiteY5" fmla="*/ 2247 h 10110"/>
              <a:gd name="connsiteX6" fmla="*/ 13972 w 20380"/>
              <a:gd name="connsiteY6" fmla="*/ 9825 h 10110"/>
              <a:gd name="connsiteX7" fmla="*/ 13502 w 20380"/>
              <a:gd name="connsiteY7" fmla="*/ 10110 h 10110"/>
              <a:gd name="connsiteX8" fmla="*/ 31 w 20380"/>
              <a:gd name="connsiteY8" fmla="*/ 10110 h 10110"/>
              <a:gd name="connsiteX0" fmla="*/ 31 w 20380"/>
              <a:gd name="connsiteY0" fmla="*/ 10040 h 10040"/>
              <a:gd name="connsiteX1" fmla="*/ 1299 w 20380"/>
              <a:gd name="connsiteY1" fmla="*/ 5775 h 10040"/>
              <a:gd name="connsiteX2" fmla="*/ 2995 w 20380"/>
              <a:gd name="connsiteY2" fmla="*/ 859 h 10040"/>
              <a:gd name="connsiteX3" fmla="*/ 4091 w 20380"/>
              <a:gd name="connsiteY3" fmla="*/ 2 h 10040"/>
              <a:gd name="connsiteX4" fmla="*/ 20143 w 20380"/>
              <a:gd name="connsiteY4" fmla="*/ 61 h 10040"/>
              <a:gd name="connsiteX5" fmla="*/ 19135 w 20380"/>
              <a:gd name="connsiteY5" fmla="*/ 2177 h 10040"/>
              <a:gd name="connsiteX6" fmla="*/ 13972 w 20380"/>
              <a:gd name="connsiteY6" fmla="*/ 9755 h 10040"/>
              <a:gd name="connsiteX7" fmla="*/ 13502 w 20380"/>
              <a:gd name="connsiteY7" fmla="*/ 10040 h 10040"/>
              <a:gd name="connsiteX8" fmla="*/ 31 w 20380"/>
              <a:gd name="connsiteY8" fmla="*/ 10040 h 10040"/>
              <a:gd name="connsiteX0" fmla="*/ 31 w 20473"/>
              <a:gd name="connsiteY0" fmla="*/ 10040 h 10040"/>
              <a:gd name="connsiteX1" fmla="*/ 1299 w 20473"/>
              <a:gd name="connsiteY1" fmla="*/ 5775 h 10040"/>
              <a:gd name="connsiteX2" fmla="*/ 2995 w 20473"/>
              <a:gd name="connsiteY2" fmla="*/ 859 h 10040"/>
              <a:gd name="connsiteX3" fmla="*/ 4091 w 20473"/>
              <a:gd name="connsiteY3" fmla="*/ 2 h 10040"/>
              <a:gd name="connsiteX4" fmla="*/ 20143 w 20473"/>
              <a:gd name="connsiteY4" fmla="*/ 61 h 10040"/>
              <a:gd name="connsiteX5" fmla="*/ 19515 w 20473"/>
              <a:gd name="connsiteY5" fmla="*/ 2861 h 10040"/>
              <a:gd name="connsiteX6" fmla="*/ 13972 w 20473"/>
              <a:gd name="connsiteY6" fmla="*/ 9755 h 10040"/>
              <a:gd name="connsiteX7" fmla="*/ 13502 w 20473"/>
              <a:gd name="connsiteY7" fmla="*/ 10040 h 10040"/>
              <a:gd name="connsiteX8" fmla="*/ 31 w 20473"/>
              <a:gd name="connsiteY8" fmla="*/ 10040 h 10040"/>
              <a:gd name="connsiteX0" fmla="*/ 31 w 20391"/>
              <a:gd name="connsiteY0" fmla="*/ 10040 h 10040"/>
              <a:gd name="connsiteX1" fmla="*/ 1299 w 20391"/>
              <a:gd name="connsiteY1" fmla="*/ 5775 h 10040"/>
              <a:gd name="connsiteX2" fmla="*/ 2995 w 20391"/>
              <a:gd name="connsiteY2" fmla="*/ 859 h 10040"/>
              <a:gd name="connsiteX3" fmla="*/ 4091 w 20391"/>
              <a:gd name="connsiteY3" fmla="*/ 2 h 10040"/>
              <a:gd name="connsiteX4" fmla="*/ 20143 w 20391"/>
              <a:gd name="connsiteY4" fmla="*/ 61 h 10040"/>
              <a:gd name="connsiteX5" fmla="*/ 19515 w 20391"/>
              <a:gd name="connsiteY5" fmla="*/ 2861 h 10040"/>
              <a:gd name="connsiteX6" fmla="*/ 13972 w 20391"/>
              <a:gd name="connsiteY6" fmla="*/ 9755 h 10040"/>
              <a:gd name="connsiteX7" fmla="*/ 13502 w 20391"/>
              <a:gd name="connsiteY7" fmla="*/ 10040 h 10040"/>
              <a:gd name="connsiteX8" fmla="*/ 31 w 20391"/>
              <a:gd name="connsiteY8" fmla="*/ 10040 h 10040"/>
              <a:gd name="connsiteX0" fmla="*/ 31 w 20362"/>
              <a:gd name="connsiteY0" fmla="*/ 10040 h 10040"/>
              <a:gd name="connsiteX1" fmla="*/ 1299 w 20362"/>
              <a:gd name="connsiteY1" fmla="*/ 5775 h 10040"/>
              <a:gd name="connsiteX2" fmla="*/ 2995 w 20362"/>
              <a:gd name="connsiteY2" fmla="*/ 859 h 10040"/>
              <a:gd name="connsiteX3" fmla="*/ 4091 w 20362"/>
              <a:gd name="connsiteY3" fmla="*/ 2 h 10040"/>
              <a:gd name="connsiteX4" fmla="*/ 20143 w 20362"/>
              <a:gd name="connsiteY4" fmla="*/ 61 h 10040"/>
              <a:gd name="connsiteX5" fmla="*/ 19515 w 20362"/>
              <a:gd name="connsiteY5" fmla="*/ 2861 h 10040"/>
              <a:gd name="connsiteX6" fmla="*/ 17216 w 20362"/>
              <a:gd name="connsiteY6" fmla="*/ 9516 h 10040"/>
              <a:gd name="connsiteX7" fmla="*/ 13502 w 20362"/>
              <a:gd name="connsiteY7" fmla="*/ 10040 h 10040"/>
              <a:gd name="connsiteX8" fmla="*/ 31 w 20362"/>
              <a:gd name="connsiteY8" fmla="*/ 10040 h 10040"/>
              <a:gd name="connsiteX0" fmla="*/ 31 w 20362"/>
              <a:gd name="connsiteY0" fmla="*/ 10040 h 10040"/>
              <a:gd name="connsiteX1" fmla="*/ 1299 w 20362"/>
              <a:gd name="connsiteY1" fmla="*/ 5775 h 10040"/>
              <a:gd name="connsiteX2" fmla="*/ 2995 w 20362"/>
              <a:gd name="connsiteY2" fmla="*/ 859 h 10040"/>
              <a:gd name="connsiteX3" fmla="*/ 4091 w 20362"/>
              <a:gd name="connsiteY3" fmla="*/ 2 h 10040"/>
              <a:gd name="connsiteX4" fmla="*/ 20143 w 20362"/>
              <a:gd name="connsiteY4" fmla="*/ 61 h 10040"/>
              <a:gd name="connsiteX5" fmla="*/ 19515 w 20362"/>
              <a:gd name="connsiteY5" fmla="*/ 2861 h 10040"/>
              <a:gd name="connsiteX6" fmla="*/ 17216 w 20362"/>
              <a:gd name="connsiteY6" fmla="*/ 9516 h 10040"/>
              <a:gd name="connsiteX7" fmla="*/ 13502 w 20362"/>
              <a:gd name="connsiteY7" fmla="*/ 10040 h 10040"/>
              <a:gd name="connsiteX8" fmla="*/ 31 w 20362"/>
              <a:gd name="connsiteY8" fmla="*/ 10040 h 10040"/>
              <a:gd name="connsiteX0" fmla="*/ 31 w 20362"/>
              <a:gd name="connsiteY0" fmla="*/ 10040 h 10211"/>
              <a:gd name="connsiteX1" fmla="*/ 1299 w 20362"/>
              <a:gd name="connsiteY1" fmla="*/ 5775 h 10211"/>
              <a:gd name="connsiteX2" fmla="*/ 2995 w 20362"/>
              <a:gd name="connsiteY2" fmla="*/ 859 h 10211"/>
              <a:gd name="connsiteX3" fmla="*/ 4091 w 20362"/>
              <a:gd name="connsiteY3" fmla="*/ 2 h 10211"/>
              <a:gd name="connsiteX4" fmla="*/ 20143 w 20362"/>
              <a:gd name="connsiteY4" fmla="*/ 61 h 10211"/>
              <a:gd name="connsiteX5" fmla="*/ 19515 w 20362"/>
              <a:gd name="connsiteY5" fmla="*/ 2861 h 10211"/>
              <a:gd name="connsiteX6" fmla="*/ 17216 w 20362"/>
              <a:gd name="connsiteY6" fmla="*/ 9516 h 10211"/>
              <a:gd name="connsiteX7" fmla="*/ 13573 w 20362"/>
              <a:gd name="connsiteY7" fmla="*/ 10211 h 10211"/>
              <a:gd name="connsiteX8" fmla="*/ 31 w 20362"/>
              <a:gd name="connsiteY8" fmla="*/ 10040 h 10211"/>
              <a:gd name="connsiteX0" fmla="*/ 31 w 20362"/>
              <a:gd name="connsiteY0" fmla="*/ 10040 h 10211"/>
              <a:gd name="connsiteX1" fmla="*/ 1299 w 20362"/>
              <a:gd name="connsiteY1" fmla="*/ 5775 h 10211"/>
              <a:gd name="connsiteX2" fmla="*/ 2995 w 20362"/>
              <a:gd name="connsiteY2" fmla="*/ 859 h 10211"/>
              <a:gd name="connsiteX3" fmla="*/ 4091 w 20362"/>
              <a:gd name="connsiteY3" fmla="*/ 2 h 10211"/>
              <a:gd name="connsiteX4" fmla="*/ 20143 w 20362"/>
              <a:gd name="connsiteY4" fmla="*/ 61 h 10211"/>
              <a:gd name="connsiteX5" fmla="*/ 19515 w 20362"/>
              <a:gd name="connsiteY5" fmla="*/ 2861 h 10211"/>
              <a:gd name="connsiteX6" fmla="*/ 17216 w 20362"/>
              <a:gd name="connsiteY6" fmla="*/ 9516 h 10211"/>
              <a:gd name="connsiteX7" fmla="*/ 13573 w 20362"/>
              <a:gd name="connsiteY7" fmla="*/ 10211 h 10211"/>
              <a:gd name="connsiteX8" fmla="*/ 31 w 20362"/>
              <a:gd name="connsiteY8" fmla="*/ 10040 h 10211"/>
              <a:gd name="connsiteX0" fmla="*/ 31 w 20362"/>
              <a:gd name="connsiteY0" fmla="*/ 10040 h 10222"/>
              <a:gd name="connsiteX1" fmla="*/ 1299 w 20362"/>
              <a:gd name="connsiteY1" fmla="*/ 5775 h 10222"/>
              <a:gd name="connsiteX2" fmla="*/ 2995 w 20362"/>
              <a:gd name="connsiteY2" fmla="*/ 859 h 10222"/>
              <a:gd name="connsiteX3" fmla="*/ 4091 w 20362"/>
              <a:gd name="connsiteY3" fmla="*/ 2 h 10222"/>
              <a:gd name="connsiteX4" fmla="*/ 20143 w 20362"/>
              <a:gd name="connsiteY4" fmla="*/ 61 h 10222"/>
              <a:gd name="connsiteX5" fmla="*/ 19515 w 20362"/>
              <a:gd name="connsiteY5" fmla="*/ 2861 h 10222"/>
              <a:gd name="connsiteX6" fmla="*/ 17216 w 20362"/>
              <a:gd name="connsiteY6" fmla="*/ 9516 h 10222"/>
              <a:gd name="connsiteX7" fmla="*/ 13573 w 20362"/>
              <a:gd name="connsiteY7" fmla="*/ 10211 h 10222"/>
              <a:gd name="connsiteX8" fmla="*/ 31 w 20362"/>
              <a:gd name="connsiteY8" fmla="*/ 10040 h 10222"/>
              <a:gd name="connsiteX0" fmla="*/ 31 w 20362"/>
              <a:gd name="connsiteY0" fmla="*/ 10040 h 10155"/>
              <a:gd name="connsiteX1" fmla="*/ 1299 w 20362"/>
              <a:gd name="connsiteY1" fmla="*/ 5775 h 10155"/>
              <a:gd name="connsiteX2" fmla="*/ 2995 w 20362"/>
              <a:gd name="connsiteY2" fmla="*/ 859 h 10155"/>
              <a:gd name="connsiteX3" fmla="*/ 4091 w 20362"/>
              <a:gd name="connsiteY3" fmla="*/ 2 h 10155"/>
              <a:gd name="connsiteX4" fmla="*/ 20143 w 20362"/>
              <a:gd name="connsiteY4" fmla="*/ 61 h 10155"/>
              <a:gd name="connsiteX5" fmla="*/ 19515 w 20362"/>
              <a:gd name="connsiteY5" fmla="*/ 2861 h 10155"/>
              <a:gd name="connsiteX6" fmla="*/ 17216 w 20362"/>
              <a:gd name="connsiteY6" fmla="*/ 9516 h 10155"/>
              <a:gd name="connsiteX7" fmla="*/ 16508 w 20362"/>
              <a:gd name="connsiteY7" fmla="*/ 10143 h 10155"/>
              <a:gd name="connsiteX8" fmla="*/ 31 w 20362"/>
              <a:gd name="connsiteY8" fmla="*/ 10040 h 10155"/>
              <a:gd name="connsiteX0" fmla="*/ 31 w 20362"/>
              <a:gd name="connsiteY0" fmla="*/ 10040 h 10171"/>
              <a:gd name="connsiteX1" fmla="*/ 1299 w 20362"/>
              <a:gd name="connsiteY1" fmla="*/ 5775 h 10171"/>
              <a:gd name="connsiteX2" fmla="*/ 2995 w 20362"/>
              <a:gd name="connsiteY2" fmla="*/ 859 h 10171"/>
              <a:gd name="connsiteX3" fmla="*/ 4091 w 20362"/>
              <a:gd name="connsiteY3" fmla="*/ 2 h 10171"/>
              <a:gd name="connsiteX4" fmla="*/ 20143 w 20362"/>
              <a:gd name="connsiteY4" fmla="*/ 61 h 10171"/>
              <a:gd name="connsiteX5" fmla="*/ 19515 w 20362"/>
              <a:gd name="connsiteY5" fmla="*/ 2861 h 10171"/>
              <a:gd name="connsiteX6" fmla="*/ 17216 w 20362"/>
              <a:gd name="connsiteY6" fmla="*/ 9516 h 10171"/>
              <a:gd name="connsiteX7" fmla="*/ 16508 w 20362"/>
              <a:gd name="connsiteY7" fmla="*/ 10143 h 10171"/>
              <a:gd name="connsiteX8" fmla="*/ 31 w 20362"/>
              <a:gd name="connsiteY8" fmla="*/ 10040 h 10171"/>
              <a:gd name="connsiteX0" fmla="*/ 31 w 20362"/>
              <a:gd name="connsiteY0" fmla="*/ 10002 h 10133"/>
              <a:gd name="connsiteX1" fmla="*/ 1299 w 20362"/>
              <a:gd name="connsiteY1" fmla="*/ 5737 h 10133"/>
              <a:gd name="connsiteX2" fmla="*/ 2995 w 20362"/>
              <a:gd name="connsiteY2" fmla="*/ 821 h 10133"/>
              <a:gd name="connsiteX3" fmla="*/ 4120 w 20362"/>
              <a:gd name="connsiteY3" fmla="*/ 5 h 10133"/>
              <a:gd name="connsiteX4" fmla="*/ 20143 w 20362"/>
              <a:gd name="connsiteY4" fmla="*/ 23 h 10133"/>
              <a:gd name="connsiteX5" fmla="*/ 19515 w 20362"/>
              <a:gd name="connsiteY5" fmla="*/ 2823 h 10133"/>
              <a:gd name="connsiteX6" fmla="*/ 17216 w 20362"/>
              <a:gd name="connsiteY6" fmla="*/ 9478 h 10133"/>
              <a:gd name="connsiteX7" fmla="*/ 16508 w 20362"/>
              <a:gd name="connsiteY7" fmla="*/ 10105 h 10133"/>
              <a:gd name="connsiteX8" fmla="*/ 31 w 20362"/>
              <a:gd name="connsiteY8" fmla="*/ 10002 h 10133"/>
              <a:gd name="connsiteX0" fmla="*/ 131 w 20462"/>
              <a:gd name="connsiteY0" fmla="*/ 10002 h 10133"/>
              <a:gd name="connsiteX1" fmla="*/ 429 w 20462"/>
              <a:gd name="connsiteY1" fmla="*/ 8445 h 10133"/>
              <a:gd name="connsiteX2" fmla="*/ 3095 w 20462"/>
              <a:gd name="connsiteY2" fmla="*/ 821 h 10133"/>
              <a:gd name="connsiteX3" fmla="*/ 4220 w 20462"/>
              <a:gd name="connsiteY3" fmla="*/ 5 h 10133"/>
              <a:gd name="connsiteX4" fmla="*/ 20243 w 20462"/>
              <a:gd name="connsiteY4" fmla="*/ 23 h 10133"/>
              <a:gd name="connsiteX5" fmla="*/ 19615 w 20462"/>
              <a:gd name="connsiteY5" fmla="*/ 2823 h 10133"/>
              <a:gd name="connsiteX6" fmla="*/ 17316 w 20462"/>
              <a:gd name="connsiteY6" fmla="*/ 9478 h 10133"/>
              <a:gd name="connsiteX7" fmla="*/ 16608 w 20462"/>
              <a:gd name="connsiteY7" fmla="*/ 10105 h 10133"/>
              <a:gd name="connsiteX8" fmla="*/ 131 w 20462"/>
              <a:gd name="connsiteY8" fmla="*/ 10002 h 10133"/>
              <a:gd name="connsiteX0" fmla="*/ 59 w 20390"/>
              <a:gd name="connsiteY0" fmla="*/ 10002 h 10133"/>
              <a:gd name="connsiteX1" fmla="*/ 357 w 20390"/>
              <a:gd name="connsiteY1" fmla="*/ 8445 h 10133"/>
              <a:gd name="connsiteX2" fmla="*/ 3023 w 20390"/>
              <a:gd name="connsiteY2" fmla="*/ 821 h 10133"/>
              <a:gd name="connsiteX3" fmla="*/ 4148 w 20390"/>
              <a:gd name="connsiteY3" fmla="*/ 5 h 10133"/>
              <a:gd name="connsiteX4" fmla="*/ 20171 w 20390"/>
              <a:gd name="connsiteY4" fmla="*/ 23 h 10133"/>
              <a:gd name="connsiteX5" fmla="*/ 19543 w 20390"/>
              <a:gd name="connsiteY5" fmla="*/ 2823 h 10133"/>
              <a:gd name="connsiteX6" fmla="*/ 17244 w 20390"/>
              <a:gd name="connsiteY6" fmla="*/ 9478 h 10133"/>
              <a:gd name="connsiteX7" fmla="*/ 16536 w 20390"/>
              <a:gd name="connsiteY7" fmla="*/ 10105 h 10133"/>
              <a:gd name="connsiteX8" fmla="*/ 59 w 20390"/>
              <a:gd name="connsiteY8" fmla="*/ 10002 h 10133"/>
              <a:gd name="connsiteX0" fmla="*/ 59 w 20390"/>
              <a:gd name="connsiteY0" fmla="*/ 10002 h 10133"/>
              <a:gd name="connsiteX1" fmla="*/ 357 w 20390"/>
              <a:gd name="connsiteY1" fmla="*/ 8445 h 10133"/>
              <a:gd name="connsiteX2" fmla="*/ 3023 w 20390"/>
              <a:gd name="connsiteY2" fmla="*/ 821 h 10133"/>
              <a:gd name="connsiteX3" fmla="*/ 4148 w 20390"/>
              <a:gd name="connsiteY3" fmla="*/ 5 h 10133"/>
              <a:gd name="connsiteX4" fmla="*/ 20171 w 20390"/>
              <a:gd name="connsiteY4" fmla="*/ 23 h 10133"/>
              <a:gd name="connsiteX5" fmla="*/ 19543 w 20390"/>
              <a:gd name="connsiteY5" fmla="*/ 2823 h 10133"/>
              <a:gd name="connsiteX6" fmla="*/ 17244 w 20390"/>
              <a:gd name="connsiteY6" fmla="*/ 9478 h 10133"/>
              <a:gd name="connsiteX7" fmla="*/ 16536 w 20390"/>
              <a:gd name="connsiteY7" fmla="*/ 10105 h 10133"/>
              <a:gd name="connsiteX8" fmla="*/ 59 w 20390"/>
              <a:gd name="connsiteY8" fmla="*/ 10002 h 10133"/>
              <a:gd name="connsiteX0" fmla="*/ 59 w 20390"/>
              <a:gd name="connsiteY0" fmla="*/ 10002 h 10133"/>
              <a:gd name="connsiteX1" fmla="*/ 357 w 20390"/>
              <a:gd name="connsiteY1" fmla="*/ 8445 h 10133"/>
              <a:gd name="connsiteX2" fmla="*/ 3023 w 20390"/>
              <a:gd name="connsiteY2" fmla="*/ 821 h 10133"/>
              <a:gd name="connsiteX3" fmla="*/ 4148 w 20390"/>
              <a:gd name="connsiteY3" fmla="*/ 5 h 10133"/>
              <a:gd name="connsiteX4" fmla="*/ 20171 w 20390"/>
              <a:gd name="connsiteY4" fmla="*/ 23 h 10133"/>
              <a:gd name="connsiteX5" fmla="*/ 19543 w 20390"/>
              <a:gd name="connsiteY5" fmla="*/ 2823 h 10133"/>
              <a:gd name="connsiteX6" fmla="*/ 17244 w 20390"/>
              <a:gd name="connsiteY6" fmla="*/ 9478 h 10133"/>
              <a:gd name="connsiteX7" fmla="*/ 16536 w 20390"/>
              <a:gd name="connsiteY7" fmla="*/ 10105 h 10133"/>
              <a:gd name="connsiteX8" fmla="*/ 59 w 20390"/>
              <a:gd name="connsiteY8" fmla="*/ 10002 h 10133"/>
              <a:gd name="connsiteX0" fmla="*/ 65 w 20396"/>
              <a:gd name="connsiteY0" fmla="*/ 10002 h 10133"/>
              <a:gd name="connsiteX1" fmla="*/ 363 w 20396"/>
              <a:gd name="connsiteY1" fmla="*/ 8445 h 10133"/>
              <a:gd name="connsiteX2" fmla="*/ 3029 w 20396"/>
              <a:gd name="connsiteY2" fmla="*/ 821 h 10133"/>
              <a:gd name="connsiteX3" fmla="*/ 4154 w 20396"/>
              <a:gd name="connsiteY3" fmla="*/ 5 h 10133"/>
              <a:gd name="connsiteX4" fmla="*/ 20177 w 20396"/>
              <a:gd name="connsiteY4" fmla="*/ 23 h 10133"/>
              <a:gd name="connsiteX5" fmla="*/ 19549 w 20396"/>
              <a:gd name="connsiteY5" fmla="*/ 2823 h 10133"/>
              <a:gd name="connsiteX6" fmla="*/ 17250 w 20396"/>
              <a:gd name="connsiteY6" fmla="*/ 9478 h 10133"/>
              <a:gd name="connsiteX7" fmla="*/ 16542 w 20396"/>
              <a:gd name="connsiteY7" fmla="*/ 10105 h 10133"/>
              <a:gd name="connsiteX8" fmla="*/ 65 w 20396"/>
              <a:gd name="connsiteY8" fmla="*/ 10002 h 10133"/>
              <a:gd name="connsiteX0" fmla="*/ 56 w 20387"/>
              <a:gd name="connsiteY0" fmla="*/ 10002 h 10133"/>
              <a:gd name="connsiteX1" fmla="*/ 354 w 20387"/>
              <a:gd name="connsiteY1" fmla="*/ 8445 h 10133"/>
              <a:gd name="connsiteX2" fmla="*/ 3020 w 20387"/>
              <a:gd name="connsiteY2" fmla="*/ 821 h 10133"/>
              <a:gd name="connsiteX3" fmla="*/ 4145 w 20387"/>
              <a:gd name="connsiteY3" fmla="*/ 5 h 10133"/>
              <a:gd name="connsiteX4" fmla="*/ 20168 w 20387"/>
              <a:gd name="connsiteY4" fmla="*/ 23 h 10133"/>
              <a:gd name="connsiteX5" fmla="*/ 19540 w 20387"/>
              <a:gd name="connsiteY5" fmla="*/ 2823 h 10133"/>
              <a:gd name="connsiteX6" fmla="*/ 17241 w 20387"/>
              <a:gd name="connsiteY6" fmla="*/ 9478 h 10133"/>
              <a:gd name="connsiteX7" fmla="*/ 16533 w 20387"/>
              <a:gd name="connsiteY7" fmla="*/ 10105 h 10133"/>
              <a:gd name="connsiteX8" fmla="*/ 56 w 20387"/>
              <a:gd name="connsiteY8" fmla="*/ 10002 h 10133"/>
              <a:gd name="connsiteX0" fmla="*/ 96 w 20347"/>
              <a:gd name="connsiteY0" fmla="*/ 10105 h 10133"/>
              <a:gd name="connsiteX1" fmla="*/ 314 w 20347"/>
              <a:gd name="connsiteY1" fmla="*/ 8445 h 10133"/>
              <a:gd name="connsiteX2" fmla="*/ 2980 w 20347"/>
              <a:gd name="connsiteY2" fmla="*/ 821 h 10133"/>
              <a:gd name="connsiteX3" fmla="*/ 4105 w 20347"/>
              <a:gd name="connsiteY3" fmla="*/ 5 h 10133"/>
              <a:gd name="connsiteX4" fmla="*/ 20128 w 20347"/>
              <a:gd name="connsiteY4" fmla="*/ 23 h 10133"/>
              <a:gd name="connsiteX5" fmla="*/ 19500 w 20347"/>
              <a:gd name="connsiteY5" fmla="*/ 2823 h 10133"/>
              <a:gd name="connsiteX6" fmla="*/ 17201 w 20347"/>
              <a:gd name="connsiteY6" fmla="*/ 9478 h 10133"/>
              <a:gd name="connsiteX7" fmla="*/ 16493 w 20347"/>
              <a:gd name="connsiteY7" fmla="*/ 10105 h 10133"/>
              <a:gd name="connsiteX8" fmla="*/ 96 w 20347"/>
              <a:gd name="connsiteY8" fmla="*/ 10105 h 10133"/>
              <a:gd name="connsiteX0" fmla="*/ 158 w 20409"/>
              <a:gd name="connsiteY0" fmla="*/ 10105 h 10133"/>
              <a:gd name="connsiteX1" fmla="*/ 376 w 20409"/>
              <a:gd name="connsiteY1" fmla="*/ 8445 h 10133"/>
              <a:gd name="connsiteX2" fmla="*/ 3042 w 20409"/>
              <a:gd name="connsiteY2" fmla="*/ 821 h 10133"/>
              <a:gd name="connsiteX3" fmla="*/ 4167 w 20409"/>
              <a:gd name="connsiteY3" fmla="*/ 5 h 10133"/>
              <a:gd name="connsiteX4" fmla="*/ 20190 w 20409"/>
              <a:gd name="connsiteY4" fmla="*/ 23 h 10133"/>
              <a:gd name="connsiteX5" fmla="*/ 19562 w 20409"/>
              <a:gd name="connsiteY5" fmla="*/ 2823 h 10133"/>
              <a:gd name="connsiteX6" fmla="*/ 17263 w 20409"/>
              <a:gd name="connsiteY6" fmla="*/ 9478 h 10133"/>
              <a:gd name="connsiteX7" fmla="*/ 16555 w 20409"/>
              <a:gd name="connsiteY7" fmla="*/ 10105 h 10133"/>
              <a:gd name="connsiteX8" fmla="*/ 158 w 20409"/>
              <a:gd name="connsiteY8" fmla="*/ 10105 h 10133"/>
              <a:gd name="connsiteX0" fmla="*/ 130 w 20381"/>
              <a:gd name="connsiteY0" fmla="*/ 10105 h 10133"/>
              <a:gd name="connsiteX1" fmla="*/ 348 w 20381"/>
              <a:gd name="connsiteY1" fmla="*/ 8445 h 10133"/>
              <a:gd name="connsiteX2" fmla="*/ 3014 w 20381"/>
              <a:gd name="connsiteY2" fmla="*/ 821 h 10133"/>
              <a:gd name="connsiteX3" fmla="*/ 4139 w 20381"/>
              <a:gd name="connsiteY3" fmla="*/ 5 h 10133"/>
              <a:gd name="connsiteX4" fmla="*/ 20162 w 20381"/>
              <a:gd name="connsiteY4" fmla="*/ 23 h 10133"/>
              <a:gd name="connsiteX5" fmla="*/ 19534 w 20381"/>
              <a:gd name="connsiteY5" fmla="*/ 2823 h 10133"/>
              <a:gd name="connsiteX6" fmla="*/ 17235 w 20381"/>
              <a:gd name="connsiteY6" fmla="*/ 9478 h 10133"/>
              <a:gd name="connsiteX7" fmla="*/ 16527 w 20381"/>
              <a:gd name="connsiteY7" fmla="*/ 10105 h 10133"/>
              <a:gd name="connsiteX8" fmla="*/ 130 w 20381"/>
              <a:gd name="connsiteY8" fmla="*/ 10105 h 10133"/>
              <a:gd name="connsiteX0" fmla="*/ 130 w 20381"/>
              <a:gd name="connsiteY0" fmla="*/ 10105 h 10133"/>
              <a:gd name="connsiteX1" fmla="*/ 348 w 20381"/>
              <a:gd name="connsiteY1" fmla="*/ 8445 h 10133"/>
              <a:gd name="connsiteX2" fmla="*/ 3014 w 20381"/>
              <a:gd name="connsiteY2" fmla="*/ 821 h 10133"/>
              <a:gd name="connsiteX3" fmla="*/ 4139 w 20381"/>
              <a:gd name="connsiteY3" fmla="*/ 5 h 10133"/>
              <a:gd name="connsiteX4" fmla="*/ 20162 w 20381"/>
              <a:gd name="connsiteY4" fmla="*/ 23 h 10133"/>
              <a:gd name="connsiteX5" fmla="*/ 19534 w 20381"/>
              <a:gd name="connsiteY5" fmla="*/ 2823 h 10133"/>
              <a:gd name="connsiteX6" fmla="*/ 17235 w 20381"/>
              <a:gd name="connsiteY6" fmla="*/ 9478 h 10133"/>
              <a:gd name="connsiteX7" fmla="*/ 16527 w 20381"/>
              <a:gd name="connsiteY7" fmla="*/ 10105 h 10133"/>
              <a:gd name="connsiteX8" fmla="*/ 130 w 20381"/>
              <a:gd name="connsiteY8" fmla="*/ 10105 h 10133"/>
              <a:gd name="connsiteX0" fmla="*/ 130 w 20385"/>
              <a:gd name="connsiteY0" fmla="*/ 10105 h 10133"/>
              <a:gd name="connsiteX1" fmla="*/ 348 w 20385"/>
              <a:gd name="connsiteY1" fmla="*/ 8445 h 10133"/>
              <a:gd name="connsiteX2" fmla="*/ 3014 w 20385"/>
              <a:gd name="connsiteY2" fmla="*/ 821 h 10133"/>
              <a:gd name="connsiteX3" fmla="*/ 4139 w 20385"/>
              <a:gd name="connsiteY3" fmla="*/ 5 h 10133"/>
              <a:gd name="connsiteX4" fmla="*/ 20162 w 20385"/>
              <a:gd name="connsiteY4" fmla="*/ 23 h 10133"/>
              <a:gd name="connsiteX5" fmla="*/ 19534 w 20385"/>
              <a:gd name="connsiteY5" fmla="*/ 2823 h 10133"/>
              <a:gd name="connsiteX6" fmla="*/ 17235 w 20385"/>
              <a:gd name="connsiteY6" fmla="*/ 9478 h 10133"/>
              <a:gd name="connsiteX7" fmla="*/ 16527 w 20385"/>
              <a:gd name="connsiteY7" fmla="*/ 10105 h 10133"/>
              <a:gd name="connsiteX8" fmla="*/ 130 w 20385"/>
              <a:gd name="connsiteY8" fmla="*/ 10105 h 10133"/>
              <a:gd name="connsiteX0" fmla="*/ 130 w 20340"/>
              <a:gd name="connsiteY0" fmla="*/ 10105 h 10133"/>
              <a:gd name="connsiteX1" fmla="*/ 348 w 20340"/>
              <a:gd name="connsiteY1" fmla="*/ 8445 h 10133"/>
              <a:gd name="connsiteX2" fmla="*/ 3014 w 20340"/>
              <a:gd name="connsiteY2" fmla="*/ 821 h 10133"/>
              <a:gd name="connsiteX3" fmla="*/ 4139 w 20340"/>
              <a:gd name="connsiteY3" fmla="*/ 5 h 10133"/>
              <a:gd name="connsiteX4" fmla="*/ 20162 w 20340"/>
              <a:gd name="connsiteY4" fmla="*/ 23 h 10133"/>
              <a:gd name="connsiteX5" fmla="*/ 19534 w 20340"/>
              <a:gd name="connsiteY5" fmla="*/ 2823 h 10133"/>
              <a:gd name="connsiteX6" fmla="*/ 17235 w 20340"/>
              <a:gd name="connsiteY6" fmla="*/ 9478 h 10133"/>
              <a:gd name="connsiteX7" fmla="*/ 16527 w 20340"/>
              <a:gd name="connsiteY7" fmla="*/ 10105 h 10133"/>
              <a:gd name="connsiteX8" fmla="*/ 130 w 20340"/>
              <a:gd name="connsiteY8" fmla="*/ 10105 h 10133"/>
              <a:gd name="connsiteX0" fmla="*/ 130 w 20424"/>
              <a:gd name="connsiteY0" fmla="*/ 10105 h 10133"/>
              <a:gd name="connsiteX1" fmla="*/ 348 w 20424"/>
              <a:gd name="connsiteY1" fmla="*/ 8445 h 10133"/>
              <a:gd name="connsiteX2" fmla="*/ 3014 w 20424"/>
              <a:gd name="connsiteY2" fmla="*/ 821 h 10133"/>
              <a:gd name="connsiteX3" fmla="*/ 4139 w 20424"/>
              <a:gd name="connsiteY3" fmla="*/ 5 h 10133"/>
              <a:gd name="connsiteX4" fmla="*/ 20162 w 20424"/>
              <a:gd name="connsiteY4" fmla="*/ 23 h 10133"/>
              <a:gd name="connsiteX5" fmla="*/ 20021 w 20424"/>
              <a:gd name="connsiteY5" fmla="*/ 1455 h 10133"/>
              <a:gd name="connsiteX6" fmla="*/ 17235 w 20424"/>
              <a:gd name="connsiteY6" fmla="*/ 9478 h 10133"/>
              <a:gd name="connsiteX7" fmla="*/ 16527 w 20424"/>
              <a:gd name="connsiteY7" fmla="*/ 10105 h 10133"/>
              <a:gd name="connsiteX8" fmla="*/ 130 w 20424"/>
              <a:gd name="connsiteY8" fmla="*/ 10105 h 10133"/>
              <a:gd name="connsiteX0" fmla="*/ 130 w 20318"/>
              <a:gd name="connsiteY0" fmla="*/ 10105 h 10133"/>
              <a:gd name="connsiteX1" fmla="*/ 348 w 20318"/>
              <a:gd name="connsiteY1" fmla="*/ 8445 h 10133"/>
              <a:gd name="connsiteX2" fmla="*/ 3014 w 20318"/>
              <a:gd name="connsiteY2" fmla="*/ 821 h 10133"/>
              <a:gd name="connsiteX3" fmla="*/ 4139 w 20318"/>
              <a:gd name="connsiteY3" fmla="*/ 5 h 10133"/>
              <a:gd name="connsiteX4" fmla="*/ 20162 w 20318"/>
              <a:gd name="connsiteY4" fmla="*/ 23 h 10133"/>
              <a:gd name="connsiteX5" fmla="*/ 20021 w 20318"/>
              <a:gd name="connsiteY5" fmla="*/ 1455 h 10133"/>
              <a:gd name="connsiteX6" fmla="*/ 17235 w 20318"/>
              <a:gd name="connsiteY6" fmla="*/ 9478 h 10133"/>
              <a:gd name="connsiteX7" fmla="*/ 16527 w 20318"/>
              <a:gd name="connsiteY7" fmla="*/ 10105 h 10133"/>
              <a:gd name="connsiteX8" fmla="*/ 130 w 20318"/>
              <a:gd name="connsiteY8" fmla="*/ 10105 h 10133"/>
              <a:gd name="connsiteX0" fmla="*/ 130 w 20286"/>
              <a:gd name="connsiteY0" fmla="*/ 10105 h 10133"/>
              <a:gd name="connsiteX1" fmla="*/ 348 w 20286"/>
              <a:gd name="connsiteY1" fmla="*/ 8445 h 10133"/>
              <a:gd name="connsiteX2" fmla="*/ 3014 w 20286"/>
              <a:gd name="connsiteY2" fmla="*/ 821 h 10133"/>
              <a:gd name="connsiteX3" fmla="*/ 4139 w 20286"/>
              <a:gd name="connsiteY3" fmla="*/ 5 h 10133"/>
              <a:gd name="connsiteX4" fmla="*/ 20162 w 20286"/>
              <a:gd name="connsiteY4" fmla="*/ 23 h 10133"/>
              <a:gd name="connsiteX5" fmla="*/ 20021 w 20286"/>
              <a:gd name="connsiteY5" fmla="*/ 1455 h 10133"/>
              <a:gd name="connsiteX6" fmla="*/ 17235 w 20286"/>
              <a:gd name="connsiteY6" fmla="*/ 9478 h 10133"/>
              <a:gd name="connsiteX7" fmla="*/ 16527 w 20286"/>
              <a:gd name="connsiteY7" fmla="*/ 10105 h 10133"/>
              <a:gd name="connsiteX8" fmla="*/ 130 w 20286"/>
              <a:gd name="connsiteY8" fmla="*/ 10105 h 10133"/>
              <a:gd name="connsiteX0" fmla="*/ 130 w 20286"/>
              <a:gd name="connsiteY0" fmla="*/ 10105 h 10105"/>
              <a:gd name="connsiteX1" fmla="*/ 348 w 20286"/>
              <a:gd name="connsiteY1" fmla="*/ 8445 h 10105"/>
              <a:gd name="connsiteX2" fmla="*/ 3014 w 20286"/>
              <a:gd name="connsiteY2" fmla="*/ 821 h 10105"/>
              <a:gd name="connsiteX3" fmla="*/ 4139 w 20286"/>
              <a:gd name="connsiteY3" fmla="*/ 5 h 10105"/>
              <a:gd name="connsiteX4" fmla="*/ 20162 w 20286"/>
              <a:gd name="connsiteY4" fmla="*/ 23 h 10105"/>
              <a:gd name="connsiteX5" fmla="*/ 20021 w 20286"/>
              <a:gd name="connsiteY5" fmla="*/ 1455 h 10105"/>
              <a:gd name="connsiteX6" fmla="*/ 17235 w 20286"/>
              <a:gd name="connsiteY6" fmla="*/ 9478 h 10105"/>
              <a:gd name="connsiteX7" fmla="*/ 16527 w 20286"/>
              <a:gd name="connsiteY7" fmla="*/ 10105 h 10105"/>
              <a:gd name="connsiteX8" fmla="*/ 130 w 20286"/>
              <a:gd name="connsiteY8" fmla="*/ 10105 h 10105"/>
              <a:gd name="connsiteX0" fmla="*/ 130 w 20286"/>
              <a:gd name="connsiteY0" fmla="*/ 10105 h 10105"/>
              <a:gd name="connsiteX1" fmla="*/ 348 w 20286"/>
              <a:gd name="connsiteY1" fmla="*/ 8445 h 10105"/>
              <a:gd name="connsiteX2" fmla="*/ 3014 w 20286"/>
              <a:gd name="connsiteY2" fmla="*/ 821 h 10105"/>
              <a:gd name="connsiteX3" fmla="*/ 4139 w 20286"/>
              <a:gd name="connsiteY3" fmla="*/ 5 h 10105"/>
              <a:gd name="connsiteX4" fmla="*/ 20162 w 20286"/>
              <a:gd name="connsiteY4" fmla="*/ 23 h 10105"/>
              <a:gd name="connsiteX5" fmla="*/ 20021 w 20286"/>
              <a:gd name="connsiteY5" fmla="*/ 1455 h 10105"/>
              <a:gd name="connsiteX6" fmla="*/ 17235 w 20286"/>
              <a:gd name="connsiteY6" fmla="*/ 9478 h 10105"/>
              <a:gd name="connsiteX7" fmla="*/ 16527 w 20286"/>
              <a:gd name="connsiteY7" fmla="*/ 10105 h 10105"/>
              <a:gd name="connsiteX8" fmla="*/ 130 w 20286"/>
              <a:gd name="connsiteY8" fmla="*/ 10105 h 1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86" h="10105">
                <a:moveTo>
                  <a:pt x="130" y="10105"/>
                </a:moveTo>
                <a:cubicBezTo>
                  <a:pt x="65" y="10078"/>
                  <a:pt x="-222" y="9966"/>
                  <a:pt x="348" y="8445"/>
                </a:cubicBezTo>
                <a:cubicBezTo>
                  <a:pt x="918" y="6924"/>
                  <a:pt x="1802" y="4162"/>
                  <a:pt x="3014" y="821"/>
                </a:cubicBezTo>
                <a:cubicBezTo>
                  <a:pt x="3226" y="-99"/>
                  <a:pt x="3873" y="2"/>
                  <a:pt x="4139" y="5"/>
                </a:cubicBezTo>
                <a:lnTo>
                  <a:pt x="20162" y="23"/>
                </a:lnTo>
                <a:cubicBezTo>
                  <a:pt x="20450" y="106"/>
                  <a:pt x="20170" y="1033"/>
                  <a:pt x="20021" y="1455"/>
                </a:cubicBezTo>
                <a:cubicBezTo>
                  <a:pt x="19872" y="1877"/>
                  <a:pt x="18156" y="6874"/>
                  <a:pt x="17235" y="9478"/>
                </a:cubicBezTo>
                <a:cubicBezTo>
                  <a:pt x="17135" y="9690"/>
                  <a:pt x="17096" y="10084"/>
                  <a:pt x="16527" y="10105"/>
                </a:cubicBezTo>
                <a:lnTo>
                  <a:pt x="130" y="10105"/>
                </a:lnTo>
                <a:close/>
              </a:path>
            </a:pathLst>
          </a:custGeom>
          <a:noFill/>
          <a:ln w="3175">
            <a:solidFill>
              <a:srgbClr val="034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7" name="Fluxograma: Dados 7">
            <a:extLst>
              <a:ext uri="{FF2B5EF4-FFF2-40B4-BE49-F238E27FC236}">
                <a16:creationId xmlns:a16="http://schemas.microsoft.com/office/drawing/2014/main" id="{12A43C38-174E-9EC3-3023-4958BB733E08}"/>
              </a:ext>
            </a:extLst>
          </p:cNvPr>
          <p:cNvSpPr/>
          <p:nvPr userDrawn="1"/>
        </p:nvSpPr>
        <p:spPr>
          <a:xfrm>
            <a:off x="7835616" y="-537816"/>
            <a:ext cx="11447330" cy="197697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96 w 20445"/>
              <a:gd name="connsiteY0" fmla="*/ 10004 h 10004"/>
              <a:gd name="connsiteX1" fmla="*/ 1898 w 20445"/>
              <a:gd name="connsiteY1" fmla="*/ 6936 h 10004"/>
              <a:gd name="connsiteX2" fmla="*/ 3250 w 20445"/>
              <a:gd name="connsiteY2" fmla="*/ 755 h 10004"/>
              <a:gd name="connsiteX3" fmla="*/ 6960 w 20445"/>
              <a:gd name="connsiteY3" fmla="*/ 0 h 10004"/>
              <a:gd name="connsiteX4" fmla="*/ 20208 w 20445"/>
              <a:gd name="connsiteY4" fmla="*/ 25 h 10004"/>
              <a:gd name="connsiteX5" fmla="*/ 19200 w 20445"/>
              <a:gd name="connsiteY5" fmla="*/ 2141 h 10004"/>
              <a:gd name="connsiteX6" fmla="*/ 14037 w 20445"/>
              <a:gd name="connsiteY6" fmla="*/ 9719 h 10004"/>
              <a:gd name="connsiteX7" fmla="*/ 13567 w 20445"/>
              <a:gd name="connsiteY7" fmla="*/ 10004 h 10004"/>
              <a:gd name="connsiteX8" fmla="*/ 96 w 20445"/>
              <a:gd name="connsiteY8" fmla="*/ 10004 h 10004"/>
              <a:gd name="connsiteX0" fmla="*/ 120 w 20469"/>
              <a:gd name="connsiteY0" fmla="*/ 10004 h 10004"/>
              <a:gd name="connsiteX1" fmla="*/ 1459 w 20469"/>
              <a:gd name="connsiteY1" fmla="*/ 5671 h 10004"/>
              <a:gd name="connsiteX2" fmla="*/ 3274 w 20469"/>
              <a:gd name="connsiteY2" fmla="*/ 755 h 10004"/>
              <a:gd name="connsiteX3" fmla="*/ 6984 w 20469"/>
              <a:gd name="connsiteY3" fmla="*/ 0 h 10004"/>
              <a:gd name="connsiteX4" fmla="*/ 20232 w 20469"/>
              <a:gd name="connsiteY4" fmla="*/ 25 h 10004"/>
              <a:gd name="connsiteX5" fmla="*/ 19224 w 20469"/>
              <a:gd name="connsiteY5" fmla="*/ 2141 h 10004"/>
              <a:gd name="connsiteX6" fmla="*/ 14061 w 20469"/>
              <a:gd name="connsiteY6" fmla="*/ 9719 h 10004"/>
              <a:gd name="connsiteX7" fmla="*/ 13591 w 20469"/>
              <a:gd name="connsiteY7" fmla="*/ 10004 h 10004"/>
              <a:gd name="connsiteX8" fmla="*/ 120 w 20469"/>
              <a:gd name="connsiteY8" fmla="*/ 10004 h 10004"/>
              <a:gd name="connsiteX0" fmla="*/ 30 w 20379"/>
              <a:gd name="connsiteY0" fmla="*/ 10004 h 10004"/>
              <a:gd name="connsiteX1" fmla="*/ 1369 w 20379"/>
              <a:gd name="connsiteY1" fmla="*/ 5671 h 10004"/>
              <a:gd name="connsiteX2" fmla="*/ 3184 w 20379"/>
              <a:gd name="connsiteY2" fmla="*/ 755 h 10004"/>
              <a:gd name="connsiteX3" fmla="*/ 6894 w 20379"/>
              <a:gd name="connsiteY3" fmla="*/ 0 h 10004"/>
              <a:gd name="connsiteX4" fmla="*/ 20142 w 20379"/>
              <a:gd name="connsiteY4" fmla="*/ 25 h 10004"/>
              <a:gd name="connsiteX5" fmla="*/ 19134 w 20379"/>
              <a:gd name="connsiteY5" fmla="*/ 2141 h 10004"/>
              <a:gd name="connsiteX6" fmla="*/ 13971 w 20379"/>
              <a:gd name="connsiteY6" fmla="*/ 9719 h 10004"/>
              <a:gd name="connsiteX7" fmla="*/ 13501 w 20379"/>
              <a:gd name="connsiteY7" fmla="*/ 10004 h 10004"/>
              <a:gd name="connsiteX8" fmla="*/ 30 w 20379"/>
              <a:gd name="connsiteY8" fmla="*/ 10004 h 10004"/>
              <a:gd name="connsiteX0" fmla="*/ 31 w 20380"/>
              <a:gd name="connsiteY0" fmla="*/ 10004 h 10004"/>
              <a:gd name="connsiteX1" fmla="*/ 1299 w 20380"/>
              <a:gd name="connsiteY1" fmla="*/ 5739 h 10004"/>
              <a:gd name="connsiteX2" fmla="*/ 3185 w 20380"/>
              <a:gd name="connsiteY2" fmla="*/ 755 h 10004"/>
              <a:gd name="connsiteX3" fmla="*/ 6895 w 20380"/>
              <a:gd name="connsiteY3" fmla="*/ 0 h 10004"/>
              <a:gd name="connsiteX4" fmla="*/ 20143 w 20380"/>
              <a:gd name="connsiteY4" fmla="*/ 25 h 10004"/>
              <a:gd name="connsiteX5" fmla="*/ 19135 w 20380"/>
              <a:gd name="connsiteY5" fmla="*/ 2141 h 10004"/>
              <a:gd name="connsiteX6" fmla="*/ 13972 w 20380"/>
              <a:gd name="connsiteY6" fmla="*/ 9719 h 10004"/>
              <a:gd name="connsiteX7" fmla="*/ 13502 w 20380"/>
              <a:gd name="connsiteY7" fmla="*/ 10004 h 10004"/>
              <a:gd name="connsiteX8" fmla="*/ 31 w 20380"/>
              <a:gd name="connsiteY8" fmla="*/ 10004 h 10004"/>
              <a:gd name="connsiteX0" fmla="*/ 83 w 20432"/>
              <a:gd name="connsiteY0" fmla="*/ 10004 h 10004"/>
              <a:gd name="connsiteX1" fmla="*/ 1351 w 20432"/>
              <a:gd name="connsiteY1" fmla="*/ 5739 h 10004"/>
              <a:gd name="connsiteX2" fmla="*/ 3237 w 20432"/>
              <a:gd name="connsiteY2" fmla="*/ 755 h 10004"/>
              <a:gd name="connsiteX3" fmla="*/ 6947 w 20432"/>
              <a:gd name="connsiteY3" fmla="*/ 0 h 10004"/>
              <a:gd name="connsiteX4" fmla="*/ 20195 w 20432"/>
              <a:gd name="connsiteY4" fmla="*/ 25 h 10004"/>
              <a:gd name="connsiteX5" fmla="*/ 19187 w 20432"/>
              <a:gd name="connsiteY5" fmla="*/ 2141 h 10004"/>
              <a:gd name="connsiteX6" fmla="*/ 14024 w 20432"/>
              <a:gd name="connsiteY6" fmla="*/ 9719 h 10004"/>
              <a:gd name="connsiteX7" fmla="*/ 13554 w 20432"/>
              <a:gd name="connsiteY7" fmla="*/ 10004 h 10004"/>
              <a:gd name="connsiteX8" fmla="*/ 83 w 20432"/>
              <a:gd name="connsiteY8" fmla="*/ 10004 h 10004"/>
              <a:gd name="connsiteX0" fmla="*/ 31 w 20380"/>
              <a:gd name="connsiteY0" fmla="*/ 10004 h 10004"/>
              <a:gd name="connsiteX1" fmla="*/ 1299 w 20380"/>
              <a:gd name="connsiteY1" fmla="*/ 5739 h 10004"/>
              <a:gd name="connsiteX2" fmla="*/ 2995 w 20380"/>
              <a:gd name="connsiteY2" fmla="*/ 823 h 10004"/>
              <a:gd name="connsiteX3" fmla="*/ 6895 w 20380"/>
              <a:gd name="connsiteY3" fmla="*/ 0 h 10004"/>
              <a:gd name="connsiteX4" fmla="*/ 20143 w 20380"/>
              <a:gd name="connsiteY4" fmla="*/ 25 h 10004"/>
              <a:gd name="connsiteX5" fmla="*/ 19135 w 20380"/>
              <a:gd name="connsiteY5" fmla="*/ 2141 h 10004"/>
              <a:gd name="connsiteX6" fmla="*/ 13972 w 20380"/>
              <a:gd name="connsiteY6" fmla="*/ 9719 h 10004"/>
              <a:gd name="connsiteX7" fmla="*/ 13502 w 20380"/>
              <a:gd name="connsiteY7" fmla="*/ 10004 h 10004"/>
              <a:gd name="connsiteX8" fmla="*/ 31 w 20380"/>
              <a:gd name="connsiteY8" fmla="*/ 10004 h 10004"/>
              <a:gd name="connsiteX0" fmla="*/ 31 w 20380"/>
              <a:gd name="connsiteY0" fmla="*/ 10004 h 10004"/>
              <a:gd name="connsiteX1" fmla="*/ 1299 w 20380"/>
              <a:gd name="connsiteY1" fmla="*/ 5739 h 10004"/>
              <a:gd name="connsiteX2" fmla="*/ 2995 w 20380"/>
              <a:gd name="connsiteY2" fmla="*/ 823 h 10004"/>
              <a:gd name="connsiteX3" fmla="*/ 6895 w 20380"/>
              <a:gd name="connsiteY3" fmla="*/ 0 h 10004"/>
              <a:gd name="connsiteX4" fmla="*/ 20143 w 20380"/>
              <a:gd name="connsiteY4" fmla="*/ 25 h 10004"/>
              <a:gd name="connsiteX5" fmla="*/ 19135 w 20380"/>
              <a:gd name="connsiteY5" fmla="*/ 2141 h 10004"/>
              <a:gd name="connsiteX6" fmla="*/ 13972 w 20380"/>
              <a:gd name="connsiteY6" fmla="*/ 9719 h 10004"/>
              <a:gd name="connsiteX7" fmla="*/ 13502 w 20380"/>
              <a:gd name="connsiteY7" fmla="*/ 10004 h 10004"/>
              <a:gd name="connsiteX8" fmla="*/ 31 w 20380"/>
              <a:gd name="connsiteY8" fmla="*/ 10004 h 10004"/>
              <a:gd name="connsiteX0" fmla="*/ 31 w 20380"/>
              <a:gd name="connsiteY0" fmla="*/ 10089 h 10089"/>
              <a:gd name="connsiteX1" fmla="*/ 1299 w 20380"/>
              <a:gd name="connsiteY1" fmla="*/ 5824 h 10089"/>
              <a:gd name="connsiteX2" fmla="*/ 2995 w 20380"/>
              <a:gd name="connsiteY2" fmla="*/ 908 h 10089"/>
              <a:gd name="connsiteX3" fmla="*/ 6895 w 20380"/>
              <a:gd name="connsiteY3" fmla="*/ 85 h 10089"/>
              <a:gd name="connsiteX4" fmla="*/ 20143 w 20380"/>
              <a:gd name="connsiteY4" fmla="*/ 110 h 10089"/>
              <a:gd name="connsiteX5" fmla="*/ 19135 w 20380"/>
              <a:gd name="connsiteY5" fmla="*/ 2226 h 10089"/>
              <a:gd name="connsiteX6" fmla="*/ 13972 w 20380"/>
              <a:gd name="connsiteY6" fmla="*/ 9804 h 10089"/>
              <a:gd name="connsiteX7" fmla="*/ 13502 w 20380"/>
              <a:gd name="connsiteY7" fmla="*/ 10089 h 10089"/>
              <a:gd name="connsiteX8" fmla="*/ 31 w 20380"/>
              <a:gd name="connsiteY8" fmla="*/ 10089 h 10089"/>
              <a:gd name="connsiteX0" fmla="*/ 31 w 20380"/>
              <a:gd name="connsiteY0" fmla="*/ 10110 h 10110"/>
              <a:gd name="connsiteX1" fmla="*/ 1299 w 20380"/>
              <a:gd name="connsiteY1" fmla="*/ 5845 h 10110"/>
              <a:gd name="connsiteX2" fmla="*/ 2995 w 20380"/>
              <a:gd name="connsiteY2" fmla="*/ 929 h 10110"/>
              <a:gd name="connsiteX3" fmla="*/ 4091 w 20380"/>
              <a:gd name="connsiteY3" fmla="*/ 72 h 10110"/>
              <a:gd name="connsiteX4" fmla="*/ 20143 w 20380"/>
              <a:gd name="connsiteY4" fmla="*/ 131 h 10110"/>
              <a:gd name="connsiteX5" fmla="*/ 19135 w 20380"/>
              <a:gd name="connsiteY5" fmla="*/ 2247 h 10110"/>
              <a:gd name="connsiteX6" fmla="*/ 13972 w 20380"/>
              <a:gd name="connsiteY6" fmla="*/ 9825 h 10110"/>
              <a:gd name="connsiteX7" fmla="*/ 13502 w 20380"/>
              <a:gd name="connsiteY7" fmla="*/ 10110 h 10110"/>
              <a:gd name="connsiteX8" fmla="*/ 31 w 20380"/>
              <a:gd name="connsiteY8" fmla="*/ 10110 h 10110"/>
              <a:gd name="connsiteX0" fmla="*/ 31 w 20380"/>
              <a:gd name="connsiteY0" fmla="*/ 10040 h 10040"/>
              <a:gd name="connsiteX1" fmla="*/ 1299 w 20380"/>
              <a:gd name="connsiteY1" fmla="*/ 5775 h 10040"/>
              <a:gd name="connsiteX2" fmla="*/ 2995 w 20380"/>
              <a:gd name="connsiteY2" fmla="*/ 859 h 10040"/>
              <a:gd name="connsiteX3" fmla="*/ 4091 w 20380"/>
              <a:gd name="connsiteY3" fmla="*/ 2 h 10040"/>
              <a:gd name="connsiteX4" fmla="*/ 20143 w 20380"/>
              <a:gd name="connsiteY4" fmla="*/ 61 h 10040"/>
              <a:gd name="connsiteX5" fmla="*/ 19135 w 20380"/>
              <a:gd name="connsiteY5" fmla="*/ 2177 h 10040"/>
              <a:gd name="connsiteX6" fmla="*/ 13972 w 20380"/>
              <a:gd name="connsiteY6" fmla="*/ 9755 h 10040"/>
              <a:gd name="connsiteX7" fmla="*/ 13502 w 20380"/>
              <a:gd name="connsiteY7" fmla="*/ 10040 h 10040"/>
              <a:gd name="connsiteX8" fmla="*/ 31 w 20380"/>
              <a:gd name="connsiteY8" fmla="*/ 10040 h 10040"/>
              <a:gd name="connsiteX0" fmla="*/ 31 w 20473"/>
              <a:gd name="connsiteY0" fmla="*/ 10040 h 10040"/>
              <a:gd name="connsiteX1" fmla="*/ 1299 w 20473"/>
              <a:gd name="connsiteY1" fmla="*/ 5775 h 10040"/>
              <a:gd name="connsiteX2" fmla="*/ 2995 w 20473"/>
              <a:gd name="connsiteY2" fmla="*/ 859 h 10040"/>
              <a:gd name="connsiteX3" fmla="*/ 4091 w 20473"/>
              <a:gd name="connsiteY3" fmla="*/ 2 h 10040"/>
              <a:gd name="connsiteX4" fmla="*/ 20143 w 20473"/>
              <a:gd name="connsiteY4" fmla="*/ 61 h 10040"/>
              <a:gd name="connsiteX5" fmla="*/ 19515 w 20473"/>
              <a:gd name="connsiteY5" fmla="*/ 2861 h 10040"/>
              <a:gd name="connsiteX6" fmla="*/ 13972 w 20473"/>
              <a:gd name="connsiteY6" fmla="*/ 9755 h 10040"/>
              <a:gd name="connsiteX7" fmla="*/ 13502 w 20473"/>
              <a:gd name="connsiteY7" fmla="*/ 10040 h 10040"/>
              <a:gd name="connsiteX8" fmla="*/ 31 w 20473"/>
              <a:gd name="connsiteY8" fmla="*/ 10040 h 10040"/>
              <a:gd name="connsiteX0" fmla="*/ 31 w 20391"/>
              <a:gd name="connsiteY0" fmla="*/ 10040 h 10040"/>
              <a:gd name="connsiteX1" fmla="*/ 1299 w 20391"/>
              <a:gd name="connsiteY1" fmla="*/ 5775 h 10040"/>
              <a:gd name="connsiteX2" fmla="*/ 2995 w 20391"/>
              <a:gd name="connsiteY2" fmla="*/ 859 h 10040"/>
              <a:gd name="connsiteX3" fmla="*/ 4091 w 20391"/>
              <a:gd name="connsiteY3" fmla="*/ 2 h 10040"/>
              <a:gd name="connsiteX4" fmla="*/ 20143 w 20391"/>
              <a:gd name="connsiteY4" fmla="*/ 61 h 10040"/>
              <a:gd name="connsiteX5" fmla="*/ 19515 w 20391"/>
              <a:gd name="connsiteY5" fmla="*/ 2861 h 10040"/>
              <a:gd name="connsiteX6" fmla="*/ 13972 w 20391"/>
              <a:gd name="connsiteY6" fmla="*/ 9755 h 10040"/>
              <a:gd name="connsiteX7" fmla="*/ 13502 w 20391"/>
              <a:gd name="connsiteY7" fmla="*/ 10040 h 10040"/>
              <a:gd name="connsiteX8" fmla="*/ 31 w 20391"/>
              <a:gd name="connsiteY8" fmla="*/ 10040 h 10040"/>
              <a:gd name="connsiteX0" fmla="*/ 31 w 20362"/>
              <a:gd name="connsiteY0" fmla="*/ 10040 h 10040"/>
              <a:gd name="connsiteX1" fmla="*/ 1299 w 20362"/>
              <a:gd name="connsiteY1" fmla="*/ 5775 h 10040"/>
              <a:gd name="connsiteX2" fmla="*/ 2995 w 20362"/>
              <a:gd name="connsiteY2" fmla="*/ 859 h 10040"/>
              <a:gd name="connsiteX3" fmla="*/ 4091 w 20362"/>
              <a:gd name="connsiteY3" fmla="*/ 2 h 10040"/>
              <a:gd name="connsiteX4" fmla="*/ 20143 w 20362"/>
              <a:gd name="connsiteY4" fmla="*/ 61 h 10040"/>
              <a:gd name="connsiteX5" fmla="*/ 19515 w 20362"/>
              <a:gd name="connsiteY5" fmla="*/ 2861 h 10040"/>
              <a:gd name="connsiteX6" fmla="*/ 17216 w 20362"/>
              <a:gd name="connsiteY6" fmla="*/ 9516 h 10040"/>
              <a:gd name="connsiteX7" fmla="*/ 13502 w 20362"/>
              <a:gd name="connsiteY7" fmla="*/ 10040 h 10040"/>
              <a:gd name="connsiteX8" fmla="*/ 31 w 20362"/>
              <a:gd name="connsiteY8" fmla="*/ 10040 h 10040"/>
              <a:gd name="connsiteX0" fmla="*/ 31 w 20362"/>
              <a:gd name="connsiteY0" fmla="*/ 10040 h 10040"/>
              <a:gd name="connsiteX1" fmla="*/ 1299 w 20362"/>
              <a:gd name="connsiteY1" fmla="*/ 5775 h 10040"/>
              <a:gd name="connsiteX2" fmla="*/ 2995 w 20362"/>
              <a:gd name="connsiteY2" fmla="*/ 859 h 10040"/>
              <a:gd name="connsiteX3" fmla="*/ 4091 w 20362"/>
              <a:gd name="connsiteY3" fmla="*/ 2 h 10040"/>
              <a:gd name="connsiteX4" fmla="*/ 20143 w 20362"/>
              <a:gd name="connsiteY4" fmla="*/ 61 h 10040"/>
              <a:gd name="connsiteX5" fmla="*/ 19515 w 20362"/>
              <a:gd name="connsiteY5" fmla="*/ 2861 h 10040"/>
              <a:gd name="connsiteX6" fmla="*/ 17216 w 20362"/>
              <a:gd name="connsiteY6" fmla="*/ 9516 h 10040"/>
              <a:gd name="connsiteX7" fmla="*/ 13502 w 20362"/>
              <a:gd name="connsiteY7" fmla="*/ 10040 h 10040"/>
              <a:gd name="connsiteX8" fmla="*/ 31 w 20362"/>
              <a:gd name="connsiteY8" fmla="*/ 10040 h 10040"/>
              <a:gd name="connsiteX0" fmla="*/ 31 w 20362"/>
              <a:gd name="connsiteY0" fmla="*/ 10040 h 10211"/>
              <a:gd name="connsiteX1" fmla="*/ 1299 w 20362"/>
              <a:gd name="connsiteY1" fmla="*/ 5775 h 10211"/>
              <a:gd name="connsiteX2" fmla="*/ 2995 w 20362"/>
              <a:gd name="connsiteY2" fmla="*/ 859 h 10211"/>
              <a:gd name="connsiteX3" fmla="*/ 4091 w 20362"/>
              <a:gd name="connsiteY3" fmla="*/ 2 h 10211"/>
              <a:gd name="connsiteX4" fmla="*/ 20143 w 20362"/>
              <a:gd name="connsiteY4" fmla="*/ 61 h 10211"/>
              <a:gd name="connsiteX5" fmla="*/ 19515 w 20362"/>
              <a:gd name="connsiteY5" fmla="*/ 2861 h 10211"/>
              <a:gd name="connsiteX6" fmla="*/ 17216 w 20362"/>
              <a:gd name="connsiteY6" fmla="*/ 9516 h 10211"/>
              <a:gd name="connsiteX7" fmla="*/ 13573 w 20362"/>
              <a:gd name="connsiteY7" fmla="*/ 10211 h 10211"/>
              <a:gd name="connsiteX8" fmla="*/ 31 w 20362"/>
              <a:gd name="connsiteY8" fmla="*/ 10040 h 10211"/>
              <a:gd name="connsiteX0" fmla="*/ 31 w 20362"/>
              <a:gd name="connsiteY0" fmla="*/ 10040 h 10211"/>
              <a:gd name="connsiteX1" fmla="*/ 1299 w 20362"/>
              <a:gd name="connsiteY1" fmla="*/ 5775 h 10211"/>
              <a:gd name="connsiteX2" fmla="*/ 2995 w 20362"/>
              <a:gd name="connsiteY2" fmla="*/ 859 h 10211"/>
              <a:gd name="connsiteX3" fmla="*/ 4091 w 20362"/>
              <a:gd name="connsiteY3" fmla="*/ 2 h 10211"/>
              <a:gd name="connsiteX4" fmla="*/ 20143 w 20362"/>
              <a:gd name="connsiteY4" fmla="*/ 61 h 10211"/>
              <a:gd name="connsiteX5" fmla="*/ 19515 w 20362"/>
              <a:gd name="connsiteY5" fmla="*/ 2861 h 10211"/>
              <a:gd name="connsiteX6" fmla="*/ 17216 w 20362"/>
              <a:gd name="connsiteY6" fmla="*/ 9516 h 10211"/>
              <a:gd name="connsiteX7" fmla="*/ 13573 w 20362"/>
              <a:gd name="connsiteY7" fmla="*/ 10211 h 10211"/>
              <a:gd name="connsiteX8" fmla="*/ 31 w 20362"/>
              <a:gd name="connsiteY8" fmla="*/ 10040 h 10211"/>
              <a:gd name="connsiteX0" fmla="*/ 31 w 20362"/>
              <a:gd name="connsiteY0" fmla="*/ 10040 h 10222"/>
              <a:gd name="connsiteX1" fmla="*/ 1299 w 20362"/>
              <a:gd name="connsiteY1" fmla="*/ 5775 h 10222"/>
              <a:gd name="connsiteX2" fmla="*/ 2995 w 20362"/>
              <a:gd name="connsiteY2" fmla="*/ 859 h 10222"/>
              <a:gd name="connsiteX3" fmla="*/ 4091 w 20362"/>
              <a:gd name="connsiteY3" fmla="*/ 2 h 10222"/>
              <a:gd name="connsiteX4" fmla="*/ 20143 w 20362"/>
              <a:gd name="connsiteY4" fmla="*/ 61 h 10222"/>
              <a:gd name="connsiteX5" fmla="*/ 19515 w 20362"/>
              <a:gd name="connsiteY5" fmla="*/ 2861 h 10222"/>
              <a:gd name="connsiteX6" fmla="*/ 17216 w 20362"/>
              <a:gd name="connsiteY6" fmla="*/ 9516 h 10222"/>
              <a:gd name="connsiteX7" fmla="*/ 13573 w 20362"/>
              <a:gd name="connsiteY7" fmla="*/ 10211 h 10222"/>
              <a:gd name="connsiteX8" fmla="*/ 31 w 20362"/>
              <a:gd name="connsiteY8" fmla="*/ 10040 h 10222"/>
              <a:gd name="connsiteX0" fmla="*/ 31 w 20362"/>
              <a:gd name="connsiteY0" fmla="*/ 10040 h 10155"/>
              <a:gd name="connsiteX1" fmla="*/ 1299 w 20362"/>
              <a:gd name="connsiteY1" fmla="*/ 5775 h 10155"/>
              <a:gd name="connsiteX2" fmla="*/ 2995 w 20362"/>
              <a:gd name="connsiteY2" fmla="*/ 859 h 10155"/>
              <a:gd name="connsiteX3" fmla="*/ 4091 w 20362"/>
              <a:gd name="connsiteY3" fmla="*/ 2 h 10155"/>
              <a:gd name="connsiteX4" fmla="*/ 20143 w 20362"/>
              <a:gd name="connsiteY4" fmla="*/ 61 h 10155"/>
              <a:gd name="connsiteX5" fmla="*/ 19515 w 20362"/>
              <a:gd name="connsiteY5" fmla="*/ 2861 h 10155"/>
              <a:gd name="connsiteX6" fmla="*/ 17216 w 20362"/>
              <a:gd name="connsiteY6" fmla="*/ 9516 h 10155"/>
              <a:gd name="connsiteX7" fmla="*/ 16508 w 20362"/>
              <a:gd name="connsiteY7" fmla="*/ 10143 h 10155"/>
              <a:gd name="connsiteX8" fmla="*/ 31 w 20362"/>
              <a:gd name="connsiteY8" fmla="*/ 10040 h 10155"/>
              <a:gd name="connsiteX0" fmla="*/ 31 w 20362"/>
              <a:gd name="connsiteY0" fmla="*/ 10040 h 10171"/>
              <a:gd name="connsiteX1" fmla="*/ 1299 w 20362"/>
              <a:gd name="connsiteY1" fmla="*/ 5775 h 10171"/>
              <a:gd name="connsiteX2" fmla="*/ 2995 w 20362"/>
              <a:gd name="connsiteY2" fmla="*/ 859 h 10171"/>
              <a:gd name="connsiteX3" fmla="*/ 4091 w 20362"/>
              <a:gd name="connsiteY3" fmla="*/ 2 h 10171"/>
              <a:gd name="connsiteX4" fmla="*/ 20143 w 20362"/>
              <a:gd name="connsiteY4" fmla="*/ 61 h 10171"/>
              <a:gd name="connsiteX5" fmla="*/ 19515 w 20362"/>
              <a:gd name="connsiteY5" fmla="*/ 2861 h 10171"/>
              <a:gd name="connsiteX6" fmla="*/ 17216 w 20362"/>
              <a:gd name="connsiteY6" fmla="*/ 9516 h 10171"/>
              <a:gd name="connsiteX7" fmla="*/ 16508 w 20362"/>
              <a:gd name="connsiteY7" fmla="*/ 10143 h 10171"/>
              <a:gd name="connsiteX8" fmla="*/ 31 w 20362"/>
              <a:gd name="connsiteY8" fmla="*/ 10040 h 10171"/>
              <a:gd name="connsiteX0" fmla="*/ 31 w 20362"/>
              <a:gd name="connsiteY0" fmla="*/ 10002 h 10133"/>
              <a:gd name="connsiteX1" fmla="*/ 1299 w 20362"/>
              <a:gd name="connsiteY1" fmla="*/ 5737 h 10133"/>
              <a:gd name="connsiteX2" fmla="*/ 2995 w 20362"/>
              <a:gd name="connsiteY2" fmla="*/ 821 h 10133"/>
              <a:gd name="connsiteX3" fmla="*/ 4120 w 20362"/>
              <a:gd name="connsiteY3" fmla="*/ 5 h 10133"/>
              <a:gd name="connsiteX4" fmla="*/ 20143 w 20362"/>
              <a:gd name="connsiteY4" fmla="*/ 23 h 10133"/>
              <a:gd name="connsiteX5" fmla="*/ 19515 w 20362"/>
              <a:gd name="connsiteY5" fmla="*/ 2823 h 10133"/>
              <a:gd name="connsiteX6" fmla="*/ 17216 w 20362"/>
              <a:gd name="connsiteY6" fmla="*/ 9478 h 10133"/>
              <a:gd name="connsiteX7" fmla="*/ 16508 w 20362"/>
              <a:gd name="connsiteY7" fmla="*/ 10105 h 10133"/>
              <a:gd name="connsiteX8" fmla="*/ 31 w 20362"/>
              <a:gd name="connsiteY8" fmla="*/ 10002 h 10133"/>
              <a:gd name="connsiteX0" fmla="*/ 131 w 20462"/>
              <a:gd name="connsiteY0" fmla="*/ 10002 h 10133"/>
              <a:gd name="connsiteX1" fmla="*/ 429 w 20462"/>
              <a:gd name="connsiteY1" fmla="*/ 8445 h 10133"/>
              <a:gd name="connsiteX2" fmla="*/ 3095 w 20462"/>
              <a:gd name="connsiteY2" fmla="*/ 821 h 10133"/>
              <a:gd name="connsiteX3" fmla="*/ 4220 w 20462"/>
              <a:gd name="connsiteY3" fmla="*/ 5 h 10133"/>
              <a:gd name="connsiteX4" fmla="*/ 20243 w 20462"/>
              <a:gd name="connsiteY4" fmla="*/ 23 h 10133"/>
              <a:gd name="connsiteX5" fmla="*/ 19615 w 20462"/>
              <a:gd name="connsiteY5" fmla="*/ 2823 h 10133"/>
              <a:gd name="connsiteX6" fmla="*/ 17316 w 20462"/>
              <a:gd name="connsiteY6" fmla="*/ 9478 h 10133"/>
              <a:gd name="connsiteX7" fmla="*/ 16608 w 20462"/>
              <a:gd name="connsiteY7" fmla="*/ 10105 h 10133"/>
              <a:gd name="connsiteX8" fmla="*/ 131 w 20462"/>
              <a:gd name="connsiteY8" fmla="*/ 10002 h 10133"/>
              <a:gd name="connsiteX0" fmla="*/ 59 w 20390"/>
              <a:gd name="connsiteY0" fmla="*/ 10002 h 10133"/>
              <a:gd name="connsiteX1" fmla="*/ 357 w 20390"/>
              <a:gd name="connsiteY1" fmla="*/ 8445 h 10133"/>
              <a:gd name="connsiteX2" fmla="*/ 3023 w 20390"/>
              <a:gd name="connsiteY2" fmla="*/ 821 h 10133"/>
              <a:gd name="connsiteX3" fmla="*/ 4148 w 20390"/>
              <a:gd name="connsiteY3" fmla="*/ 5 h 10133"/>
              <a:gd name="connsiteX4" fmla="*/ 20171 w 20390"/>
              <a:gd name="connsiteY4" fmla="*/ 23 h 10133"/>
              <a:gd name="connsiteX5" fmla="*/ 19543 w 20390"/>
              <a:gd name="connsiteY5" fmla="*/ 2823 h 10133"/>
              <a:gd name="connsiteX6" fmla="*/ 17244 w 20390"/>
              <a:gd name="connsiteY6" fmla="*/ 9478 h 10133"/>
              <a:gd name="connsiteX7" fmla="*/ 16536 w 20390"/>
              <a:gd name="connsiteY7" fmla="*/ 10105 h 10133"/>
              <a:gd name="connsiteX8" fmla="*/ 59 w 20390"/>
              <a:gd name="connsiteY8" fmla="*/ 10002 h 10133"/>
              <a:gd name="connsiteX0" fmla="*/ 59 w 20390"/>
              <a:gd name="connsiteY0" fmla="*/ 10002 h 10133"/>
              <a:gd name="connsiteX1" fmla="*/ 357 w 20390"/>
              <a:gd name="connsiteY1" fmla="*/ 8445 h 10133"/>
              <a:gd name="connsiteX2" fmla="*/ 3023 w 20390"/>
              <a:gd name="connsiteY2" fmla="*/ 821 h 10133"/>
              <a:gd name="connsiteX3" fmla="*/ 4148 w 20390"/>
              <a:gd name="connsiteY3" fmla="*/ 5 h 10133"/>
              <a:gd name="connsiteX4" fmla="*/ 20171 w 20390"/>
              <a:gd name="connsiteY4" fmla="*/ 23 h 10133"/>
              <a:gd name="connsiteX5" fmla="*/ 19543 w 20390"/>
              <a:gd name="connsiteY5" fmla="*/ 2823 h 10133"/>
              <a:gd name="connsiteX6" fmla="*/ 17244 w 20390"/>
              <a:gd name="connsiteY6" fmla="*/ 9478 h 10133"/>
              <a:gd name="connsiteX7" fmla="*/ 16536 w 20390"/>
              <a:gd name="connsiteY7" fmla="*/ 10105 h 10133"/>
              <a:gd name="connsiteX8" fmla="*/ 59 w 20390"/>
              <a:gd name="connsiteY8" fmla="*/ 10002 h 10133"/>
              <a:gd name="connsiteX0" fmla="*/ 59 w 20390"/>
              <a:gd name="connsiteY0" fmla="*/ 10002 h 10133"/>
              <a:gd name="connsiteX1" fmla="*/ 357 w 20390"/>
              <a:gd name="connsiteY1" fmla="*/ 8445 h 10133"/>
              <a:gd name="connsiteX2" fmla="*/ 3023 w 20390"/>
              <a:gd name="connsiteY2" fmla="*/ 821 h 10133"/>
              <a:gd name="connsiteX3" fmla="*/ 4148 w 20390"/>
              <a:gd name="connsiteY3" fmla="*/ 5 h 10133"/>
              <a:gd name="connsiteX4" fmla="*/ 20171 w 20390"/>
              <a:gd name="connsiteY4" fmla="*/ 23 h 10133"/>
              <a:gd name="connsiteX5" fmla="*/ 19543 w 20390"/>
              <a:gd name="connsiteY5" fmla="*/ 2823 h 10133"/>
              <a:gd name="connsiteX6" fmla="*/ 17244 w 20390"/>
              <a:gd name="connsiteY6" fmla="*/ 9478 h 10133"/>
              <a:gd name="connsiteX7" fmla="*/ 16536 w 20390"/>
              <a:gd name="connsiteY7" fmla="*/ 10105 h 10133"/>
              <a:gd name="connsiteX8" fmla="*/ 59 w 20390"/>
              <a:gd name="connsiteY8" fmla="*/ 10002 h 10133"/>
              <a:gd name="connsiteX0" fmla="*/ 65 w 20396"/>
              <a:gd name="connsiteY0" fmla="*/ 10002 h 10133"/>
              <a:gd name="connsiteX1" fmla="*/ 363 w 20396"/>
              <a:gd name="connsiteY1" fmla="*/ 8445 h 10133"/>
              <a:gd name="connsiteX2" fmla="*/ 3029 w 20396"/>
              <a:gd name="connsiteY2" fmla="*/ 821 h 10133"/>
              <a:gd name="connsiteX3" fmla="*/ 4154 w 20396"/>
              <a:gd name="connsiteY3" fmla="*/ 5 h 10133"/>
              <a:gd name="connsiteX4" fmla="*/ 20177 w 20396"/>
              <a:gd name="connsiteY4" fmla="*/ 23 h 10133"/>
              <a:gd name="connsiteX5" fmla="*/ 19549 w 20396"/>
              <a:gd name="connsiteY5" fmla="*/ 2823 h 10133"/>
              <a:gd name="connsiteX6" fmla="*/ 17250 w 20396"/>
              <a:gd name="connsiteY6" fmla="*/ 9478 h 10133"/>
              <a:gd name="connsiteX7" fmla="*/ 16542 w 20396"/>
              <a:gd name="connsiteY7" fmla="*/ 10105 h 10133"/>
              <a:gd name="connsiteX8" fmla="*/ 65 w 20396"/>
              <a:gd name="connsiteY8" fmla="*/ 10002 h 10133"/>
              <a:gd name="connsiteX0" fmla="*/ 56 w 20387"/>
              <a:gd name="connsiteY0" fmla="*/ 10002 h 10133"/>
              <a:gd name="connsiteX1" fmla="*/ 354 w 20387"/>
              <a:gd name="connsiteY1" fmla="*/ 8445 h 10133"/>
              <a:gd name="connsiteX2" fmla="*/ 3020 w 20387"/>
              <a:gd name="connsiteY2" fmla="*/ 821 h 10133"/>
              <a:gd name="connsiteX3" fmla="*/ 4145 w 20387"/>
              <a:gd name="connsiteY3" fmla="*/ 5 h 10133"/>
              <a:gd name="connsiteX4" fmla="*/ 20168 w 20387"/>
              <a:gd name="connsiteY4" fmla="*/ 23 h 10133"/>
              <a:gd name="connsiteX5" fmla="*/ 19540 w 20387"/>
              <a:gd name="connsiteY5" fmla="*/ 2823 h 10133"/>
              <a:gd name="connsiteX6" fmla="*/ 17241 w 20387"/>
              <a:gd name="connsiteY6" fmla="*/ 9478 h 10133"/>
              <a:gd name="connsiteX7" fmla="*/ 16533 w 20387"/>
              <a:gd name="connsiteY7" fmla="*/ 10105 h 10133"/>
              <a:gd name="connsiteX8" fmla="*/ 56 w 20387"/>
              <a:gd name="connsiteY8" fmla="*/ 10002 h 10133"/>
              <a:gd name="connsiteX0" fmla="*/ 96 w 20347"/>
              <a:gd name="connsiteY0" fmla="*/ 10105 h 10133"/>
              <a:gd name="connsiteX1" fmla="*/ 314 w 20347"/>
              <a:gd name="connsiteY1" fmla="*/ 8445 h 10133"/>
              <a:gd name="connsiteX2" fmla="*/ 2980 w 20347"/>
              <a:gd name="connsiteY2" fmla="*/ 821 h 10133"/>
              <a:gd name="connsiteX3" fmla="*/ 4105 w 20347"/>
              <a:gd name="connsiteY3" fmla="*/ 5 h 10133"/>
              <a:gd name="connsiteX4" fmla="*/ 20128 w 20347"/>
              <a:gd name="connsiteY4" fmla="*/ 23 h 10133"/>
              <a:gd name="connsiteX5" fmla="*/ 19500 w 20347"/>
              <a:gd name="connsiteY5" fmla="*/ 2823 h 10133"/>
              <a:gd name="connsiteX6" fmla="*/ 17201 w 20347"/>
              <a:gd name="connsiteY6" fmla="*/ 9478 h 10133"/>
              <a:gd name="connsiteX7" fmla="*/ 16493 w 20347"/>
              <a:gd name="connsiteY7" fmla="*/ 10105 h 10133"/>
              <a:gd name="connsiteX8" fmla="*/ 96 w 20347"/>
              <a:gd name="connsiteY8" fmla="*/ 10105 h 10133"/>
              <a:gd name="connsiteX0" fmla="*/ 158 w 20409"/>
              <a:gd name="connsiteY0" fmla="*/ 10105 h 10133"/>
              <a:gd name="connsiteX1" fmla="*/ 376 w 20409"/>
              <a:gd name="connsiteY1" fmla="*/ 8445 h 10133"/>
              <a:gd name="connsiteX2" fmla="*/ 3042 w 20409"/>
              <a:gd name="connsiteY2" fmla="*/ 821 h 10133"/>
              <a:gd name="connsiteX3" fmla="*/ 4167 w 20409"/>
              <a:gd name="connsiteY3" fmla="*/ 5 h 10133"/>
              <a:gd name="connsiteX4" fmla="*/ 20190 w 20409"/>
              <a:gd name="connsiteY4" fmla="*/ 23 h 10133"/>
              <a:gd name="connsiteX5" fmla="*/ 19562 w 20409"/>
              <a:gd name="connsiteY5" fmla="*/ 2823 h 10133"/>
              <a:gd name="connsiteX6" fmla="*/ 17263 w 20409"/>
              <a:gd name="connsiteY6" fmla="*/ 9478 h 10133"/>
              <a:gd name="connsiteX7" fmla="*/ 16555 w 20409"/>
              <a:gd name="connsiteY7" fmla="*/ 10105 h 10133"/>
              <a:gd name="connsiteX8" fmla="*/ 158 w 20409"/>
              <a:gd name="connsiteY8" fmla="*/ 10105 h 10133"/>
              <a:gd name="connsiteX0" fmla="*/ 130 w 20381"/>
              <a:gd name="connsiteY0" fmla="*/ 10105 h 10133"/>
              <a:gd name="connsiteX1" fmla="*/ 348 w 20381"/>
              <a:gd name="connsiteY1" fmla="*/ 8445 h 10133"/>
              <a:gd name="connsiteX2" fmla="*/ 3014 w 20381"/>
              <a:gd name="connsiteY2" fmla="*/ 821 h 10133"/>
              <a:gd name="connsiteX3" fmla="*/ 4139 w 20381"/>
              <a:gd name="connsiteY3" fmla="*/ 5 h 10133"/>
              <a:gd name="connsiteX4" fmla="*/ 20162 w 20381"/>
              <a:gd name="connsiteY4" fmla="*/ 23 h 10133"/>
              <a:gd name="connsiteX5" fmla="*/ 19534 w 20381"/>
              <a:gd name="connsiteY5" fmla="*/ 2823 h 10133"/>
              <a:gd name="connsiteX6" fmla="*/ 17235 w 20381"/>
              <a:gd name="connsiteY6" fmla="*/ 9478 h 10133"/>
              <a:gd name="connsiteX7" fmla="*/ 16527 w 20381"/>
              <a:gd name="connsiteY7" fmla="*/ 10105 h 10133"/>
              <a:gd name="connsiteX8" fmla="*/ 130 w 20381"/>
              <a:gd name="connsiteY8" fmla="*/ 10105 h 10133"/>
              <a:gd name="connsiteX0" fmla="*/ 130 w 20381"/>
              <a:gd name="connsiteY0" fmla="*/ 10105 h 10133"/>
              <a:gd name="connsiteX1" fmla="*/ 348 w 20381"/>
              <a:gd name="connsiteY1" fmla="*/ 8445 h 10133"/>
              <a:gd name="connsiteX2" fmla="*/ 3014 w 20381"/>
              <a:gd name="connsiteY2" fmla="*/ 821 h 10133"/>
              <a:gd name="connsiteX3" fmla="*/ 4139 w 20381"/>
              <a:gd name="connsiteY3" fmla="*/ 5 h 10133"/>
              <a:gd name="connsiteX4" fmla="*/ 20162 w 20381"/>
              <a:gd name="connsiteY4" fmla="*/ 23 h 10133"/>
              <a:gd name="connsiteX5" fmla="*/ 19534 w 20381"/>
              <a:gd name="connsiteY5" fmla="*/ 2823 h 10133"/>
              <a:gd name="connsiteX6" fmla="*/ 17235 w 20381"/>
              <a:gd name="connsiteY6" fmla="*/ 9478 h 10133"/>
              <a:gd name="connsiteX7" fmla="*/ 16527 w 20381"/>
              <a:gd name="connsiteY7" fmla="*/ 10105 h 10133"/>
              <a:gd name="connsiteX8" fmla="*/ 130 w 20381"/>
              <a:gd name="connsiteY8" fmla="*/ 10105 h 10133"/>
              <a:gd name="connsiteX0" fmla="*/ 130 w 20385"/>
              <a:gd name="connsiteY0" fmla="*/ 10105 h 10133"/>
              <a:gd name="connsiteX1" fmla="*/ 348 w 20385"/>
              <a:gd name="connsiteY1" fmla="*/ 8445 h 10133"/>
              <a:gd name="connsiteX2" fmla="*/ 3014 w 20385"/>
              <a:gd name="connsiteY2" fmla="*/ 821 h 10133"/>
              <a:gd name="connsiteX3" fmla="*/ 4139 w 20385"/>
              <a:gd name="connsiteY3" fmla="*/ 5 h 10133"/>
              <a:gd name="connsiteX4" fmla="*/ 20162 w 20385"/>
              <a:gd name="connsiteY4" fmla="*/ 23 h 10133"/>
              <a:gd name="connsiteX5" fmla="*/ 19534 w 20385"/>
              <a:gd name="connsiteY5" fmla="*/ 2823 h 10133"/>
              <a:gd name="connsiteX6" fmla="*/ 17235 w 20385"/>
              <a:gd name="connsiteY6" fmla="*/ 9478 h 10133"/>
              <a:gd name="connsiteX7" fmla="*/ 16527 w 20385"/>
              <a:gd name="connsiteY7" fmla="*/ 10105 h 10133"/>
              <a:gd name="connsiteX8" fmla="*/ 130 w 20385"/>
              <a:gd name="connsiteY8" fmla="*/ 10105 h 10133"/>
              <a:gd name="connsiteX0" fmla="*/ 130 w 20340"/>
              <a:gd name="connsiteY0" fmla="*/ 10105 h 10133"/>
              <a:gd name="connsiteX1" fmla="*/ 348 w 20340"/>
              <a:gd name="connsiteY1" fmla="*/ 8445 h 10133"/>
              <a:gd name="connsiteX2" fmla="*/ 3014 w 20340"/>
              <a:gd name="connsiteY2" fmla="*/ 821 h 10133"/>
              <a:gd name="connsiteX3" fmla="*/ 4139 w 20340"/>
              <a:gd name="connsiteY3" fmla="*/ 5 h 10133"/>
              <a:gd name="connsiteX4" fmla="*/ 20162 w 20340"/>
              <a:gd name="connsiteY4" fmla="*/ 23 h 10133"/>
              <a:gd name="connsiteX5" fmla="*/ 19534 w 20340"/>
              <a:gd name="connsiteY5" fmla="*/ 2823 h 10133"/>
              <a:gd name="connsiteX6" fmla="*/ 17235 w 20340"/>
              <a:gd name="connsiteY6" fmla="*/ 9478 h 10133"/>
              <a:gd name="connsiteX7" fmla="*/ 16527 w 20340"/>
              <a:gd name="connsiteY7" fmla="*/ 10105 h 10133"/>
              <a:gd name="connsiteX8" fmla="*/ 130 w 20340"/>
              <a:gd name="connsiteY8" fmla="*/ 10105 h 10133"/>
              <a:gd name="connsiteX0" fmla="*/ 130 w 20424"/>
              <a:gd name="connsiteY0" fmla="*/ 10105 h 10133"/>
              <a:gd name="connsiteX1" fmla="*/ 348 w 20424"/>
              <a:gd name="connsiteY1" fmla="*/ 8445 h 10133"/>
              <a:gd name="connsiteX2" fmla="*/ 3014 w 20424"/>
              <a:gd name="connsiteY2" fmla="*/ 821 h 10133"/>
              <a:gd name="connsiteX3" fmla="*/ 4139 w 20424"/>
              <a:gd name="connsiteY3" fmla="*/ 5 h 10133"/>
              <a:gd name="connsiteX4" fmla="*/ 20162 w 20424"/>
              <a:gd name="connsiteY4" fmla="*/ 23 h 10133"/>
              <a:gd name="connsiteX5" fmla="*/ 20021 w 20424"/>
              <a:gd name="connsiteY5" fmla="*/ 1455 h 10133"/>
              <a:gd name="connsiteX6" fmla="*/ 17235 w 20424"/>
              <a:gd name="connsiteY6" fmla="*/ 9478 h 10133"/>
              <a:gd name="connsiteX7" fmla="*/ 16527 w 20424"/>
              <a:gd name="connsiteY7" fmla="*/ 10105 h 10133"/>
              <a:gd name="connsiteX8" fmla="*/ 130 w 20424"/>
              <a:gd name="connsiteY8" fmla="*/ 10105 h 10133"/>
              <a:gd name="connsiteX0" fmla="*/ 130 w 20318"/>
              <a:gd name="connsiteY0" fmla="*/ 10105 h 10133"/>
              <a:gd name="connsiteX1" fmla="*/ 348 w 20318"/>
              <a:gd name="connsiteY1" fmla="*/ 8445 h 10133"/>
              <a:gd name="connsiteX2" fmla="*/ 3014 w 20318"/>
              <a:gd name="connsiteY2" fmla="*/ 821 h 10133"/>
              <a:gd name="connsiteX3" fmla="*/ 4139 w 20318"/>
              <a:gd name="connsiteY3" fmla="*/ 5 h 10133"/>
              <a:gd name="connsiteX4" fmla="*/ 20162 w 20318"/>
              <a:gd name="connsiteY4" fmla="*/ 23 h 10133"/>
              <a:gd name="connsiteX5" fmla="*/ 20021 w 20318"/>
              <a:gd name="connsiteY5" fmla="*/ 1455 h 10133"/>
              <a:gd name="connsiteX6" fmla="*/ 17235 w 20318"/>
              <a:gd name="connsiteY6" fmla="*/ 9478 h 10133"/>
              <a:gd name="connsiteX7" fmla="*/ 16527 w 20318"/>
              <a:gd name="connsiteY7" fmla="*/ 10105 h 10133"/>
              <a:gd name="connsiteX8" fmla="*/ 130 w 20318"/>
              <a:gd name="connsiteY8" fmla="*/ 10105 h 10133"/>
              <a:gd name="connsiteX0" fmla="*/ 130 w 20286"/>
              <a:gd name="connsiteY0" fmla="*/ 10105 h 10133"/>
              <a:gd name="connsiteX1" fmla="*/ 348 w 20286"/>
              <a:gd name="connsiteY1" fmla="*/ 8445 h 10133"/>
              <a:gd name="connsiteX2" fmla="*/ 3014 w 20286"/>
              <a:gd name="connsiteY2" fmla="*/ 821 h 10133"/>
              <a:gd name="connsiteX3" fmla="*/ 4139 w 20286"/>
              <a:gd name="connsiteY3" fmla="*/ 5 h 10133"/>
              <a:gd name="connsiteX4" fmla="*/ 20162 w 20286"/>
              <a:gd name="connsiteY4" fmla="*/ 23 h 10133"/>
              <a:gd name="connsiteX5" fmla="*/ 20021 w 20286"/>
              <a:gd name="connsiteY5" fmla="*/ 1455 h 10133"/>
              <a:gd name="connsiteX6" fmla="*/ 17235 w 20286"/>
              <a:gd name="connsiteY6" fmla="*/ 9478 h 10133"/>
              <a:gd name="connsiteX7" fmla="*/ 16527 w 20286"/>
              <a:gd name="connsiteY7" fmla="*/ 10105 h 10133"/>
              <a:gd name="connsiteX8" fmla="*/ 130 w 20286"/>
              <a:gd name="connsiteY8" fmla="*/ 10105 h 10133"/>
              <a:gd name="connsiteX0" fmla="*/ 130 w 20286"/>
              <a:gd name="connsiteY0" fmla="*/ 10105 h 10105"/>
              <a:gd name="connsiteX1" fmla="*/ 348 w 20286"/>
              <a:gd name="connsiteY1" fmla="*/ 8445 h 10105"/>
              <a:gd name="connsiteX2" fmla="*/ 3014 w 20286"/>
              <a:gd name="connsiteY2" fmla="*/ 821 h 10105"/>
              <a:gd name="connsiteX3" fmla="*/ 4139 w 20286"/>
              <a:gd name="connsiteY3" fmla="*/ 5 h 10105"/>
              <a:gd name="connsiteX4" fmla="*/ 20162 w 20286"/>
              <a:gd name="connsiteY4" fmla="*/ 23 h 10105"/>
              <a:gd name="connsiteX5" fmla="*/ 20021 w 20286"/>
              <a:gd name="connsiteY5" fmla="*/ 1455 h 10105"/>
              <a:gd name="connsiteX6" fmla="*/ 17235 w 20286"/>
              <a:gd name="connsiteY6" fmla="*/ 9478 h 10105"/>
              <a:gd name="connsiteX7" fmla="*/ 16527 w 20286"/>
              <a:gd name="connsiteY7" fmla="*/ 10105 h 10105"/>
              <a:gd name="connsiteX8" fmla="*/ 130 w 20286"/>
              <a:gd name="connsiteY8" fmla="*/ 10105 h 10105"/>
              <a:gd name="connsiteX0" fmla="*/ 130 w 20286"/>
              <a:gd name="connsiteY0" fmla="*/ 10105 h 10105"/>
              <a:gd name="connsiteX1" fmla="*/ 348 w 20286"/>
              <a:gd name="connsiteY1" fmla="*/ 8445 h 10105"/>
              <a:gd name="connsiteX2" fmla="*/ 3014 w 20286"/>
              <a:gd name="connsiteY2" fmla="*/ 821 h 10105"/>
              <a:gd name="connsiteX3" fmla="*/ 4139 w 20286"/>
              <a:gd name="connsiteY3" fmla="*/ 5 h 10105"/>
              <a:gd name="connsiteX4" fmla="*/ 20162 w 20286"/>
              <a:gd name="connsiteY4" fmla="*/ 23 h 10105"/>
              <a:gd name="connsiteX5" fmla="*/ 20021 w 20286"/>
              <a:gd name="connsiteY5" fmla="*/ 1455 h 10105"/>
              <a:gd name="connsiteX6" fmla="*/ 17235 w 20286"/>
              <a:gd name="connsiteY6" fmla="*/ 9478 h 10105"/>
              <a:gd name="connsiteX7" fmla="*/ 16527 w 20286"/>
              <a:gd name="connsiteY7" fmla="*/ 10105 h 10105"/>
              <a:gd name="connsiteX8" fmla="*/ 130 w 20286"/>
              <a:gd name="connsiteY8" fmla="*/ 10105 h 1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86" h="10105">
                <a:moveTo>
                  <a:pt x="130" y="10105"/>
                </a:moveTo>
                <a:cubicBezTo>
                  <a:pt x="65" y="10078"/>
                  <a:pt x="-222" y="9966"/>
                  <a:pt x="348" y="8445"/>
                </a:cubicBezTo>
                <a:cubicBezTo>
                  <a:pt x="918" y="6924"/>
                  <a:pt x="1802" y="4162"/>
                  <a:pt x="3014" y="821"/>
                </a:cubicBezTo>
                <a:cubicBezTo>
                  <a:pt x="3226" y="-99"/>
                  <a:pt x="3873" y="2"/>
                  <a:pt x="4139" y="5"/>
                </a:cubicBezTo>
                <a:lnTo>
                  <a:pt x="20162" y="23"/>
                </a:lnTo>
                <a:cubicBezTo>
                  <a:pt x="20450" y="106"/>
                  <a:pt x="20170" y="1033"/>
                  <a:pt x="20021" y="1455"/>
                </a:cubicBezTo>
                <a:cubicBezTo>
                  <a:pt x="19872" y="1877"/>
                  <a:pt x="18156" y="6874"/>
                  <a:pt x="17235" y="9478"/>
                </a:cubicBezTo>
                <a:cubicBezTo>
                  <a:pt x="17135" y="9690"/>
                  <a:pt x="17096" y="10084"/>
                  <a:pt x="16527" y="10105"/>
                </a:cubicBezTo>
                <a:lnTo>
                  <a:pt x="130" y="10105"/>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2" name="Título 1">
            <a:extLst>
              <a:ext uri="{FF2B5EF4-FFF2-40B4-BE49-F238E27FC236}">
                <a16:creationId xmlns:a16="http://schemas.microsoft.com/office/drawing/2014/main" id="{57C5A7B0-8C41-26B4-DBF2-0EE4969B452C}"/>
              </a:ext>
            </a:extLst>
          </p:cNvPr>
          <p:cNvSpPr>
            <a:spLocks noGrp="1"/>
          </p:cNvSpPr>
          <p:nvPr>
            <p:ph type="title"/>
          </p:nvPr>
        </p:nvSpPr>
        <p:spPr>
          <a:xfrm>
            <a:off x="6392174" y="1709738"/>
            <a:ext cx="4955276" cy="2852737"/>
          </a:xfrm>
        </p:spPr>
        <p:txBody>
          <a:bodyPr anchor="ctr">
            <a:normAutofit/>
          </a:bodyPr>
          <a:lstStyle>
            <a:lvl1pPr algn="l">
              <a:defRPr sz="4000" b="1">
                <a:solidFill>
                  <a:schemeClr val="bg1"/>
                </a:solidFill>
                <a:latin typeface="+mn-lt"/>
              </a:defRPr>
            </a:lvl1pPr>
          </a:lstStyle>
          <a:p>
            <a:r>
              <a:rPr lang="pt-BR"/>
              <a:t>Clique para editar o título Mestre</a:t>
            </a:r>
          </a:p>
        </p:txBody>
      </p:sp>
      <p:pic>
        <p:nvPicPr>
          <p:cNvPr id="4" name="Imagem 3">
            <a:extLst>
              <a:ext uri="{FF2B5EF4-FFF2-40B4-BE49-F238E27FC236}">
                <a16:creationId xmlns:a16="http://schemas.microsoft.com/office/drawing/2014/main" id="{AE4095C1-7116-DB76-D8AC-B5AAD6C0FE56}"/>
              </a:ext>
            </a:extLst>
          </p:cNvPr>
          <p:cNvPicPr>
            <a:picLocks noChangeAspect="1"/>
          </p:cNvPicPr>
          <p:nvPr userDrawn="1"/>
        </p:nvPicPr>
        <p:blipFill rotWithShape="1">
          <a:blip r:embed="rId3"/>
          <a:srcRect b="23820"/>
          <a:stretch/>
        </p:blipFill>
        <p:spPr>
          <a:xfrm>
            <a:off x="9788099" y="6073301"/>
            <a:ext cx="1845102" cy="373758"/>
          </a:xfrm>
          <a:prstGeom prst="rect">
            <a:avLst/>
          </a:prstGeom>
        </p:spPr>
      </p:pic>
    </p:spTree>
    <p:extLst>
      <p:ext uri="{BB962C8B-B14F-4D97-AF65-F5344CB8AC3E}">
        <p14:creationId xmlns:p14="http://schemas.microsoft.com/office/powerpoint/2010/main" val="28476296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pic>
        <p:nvPicPr>
          <p:cNvPr id="8" name="Imagem 7" descr="Mão segurando garrafa de vidro&#10;&#10;Descrição gerada automaticamente">
            <a:extLst>
              <a:ext uri="{FF2B5EF4-FFF2-40B4-BE49-F238E27FC236}">
                <a16:creationId xmlns:a16="http://schemas.microsoft.com/office/drawing/2014/main" id="{1A49D45A-37B8-0042-DCE8-7E92B33C8E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3934"/>
          <a:stretch/>
        </p:blipFill>
        <p:spPr>
          <a:xfrm>
            <a:off x="-2916433" y="-269776"/>
            <a:ext cx="14443630" cy="7324527"/>
          </a:xfrm>
          <a:prstGeom prst="rect">
            <a:avLst/>
          </a:prstGeom>
        </p:spPr>
      </p:pic>
      <p:sp>
        <p:nvSpPr>
          <p:cNvPr id="9" name="Forma Livre: Forma 8">
            <a:extLst>
              <a:ext uri="{FF2B5EF4-FFF2-40B4-BE49-F238E27FC236}">
                <a16:creationId xmlns:a16="http://schemas.microsoft.com/office/drawing/2014/main" id="{C29CB147-857E-C385-B27E-51AF0267E696}"/>
              </a:ext>
            </a:extLst>
          </p:cNvPr>
          <p:cNvSpPr/>
          <p:nvPr userDrawn="1"/>
        </p:nvSpPr>
        <p:spPr>
          <a:xfrm rot="10800000">
            <a:off x="2495550" y="-133350"/>
            <a:ext cx="9753600" cy="7315200"/>
          </a:xfrm>
          <a:custGeom>
            <a:avLst/>
            <a:gdLst>
              <a:gd name="connsiteX0" fmla="*/ 9277350 w 9391650"/>
              <a:gd name="connsiteY0" fmla="*/ 247650 h 7315200"/>
              <a:gd name="connsiteX1" fmla="*/ 2609850 w 9391650"/>
              <a:gd name="connsiteY1" fmla="*/ 7315200 h 7315200"/>
              <a:gd name="connsiteX2" fmla="*/ 0 w 9391650"/>
              <a:gd name="connsiteY2" fmla="*/ 7277100 h 7315200"/>
              <a:gd name="connsiteX3" fmla="*/ 0 w 9391650"/>
              <a:gd name="connsiteY3" fmla="*/ 0 h 7315200"/>
              <a:gd name="connsiteX4" fmla="*/ 9391650 w 9391650"/>
              <a:gd name="connsiteY4" fmla="*/ 0 h 7315200"/>
              <a:gd name="connsiteX5" fmla="*/ 9277350 w 9391650"/>
              <a:gd name="connsiteY5" fmla="*/ 247650 h 7315200"/>
              <a:gd name="connsiteX0" fmla="*/ 9563100 w 9677400"/>
              <a:gd name="connsiteY0" fmla="*/ 247650 h 7315200"/>
              <a:gd name="connsiteX1" fmla="*/ 2895600 w 9677400"/>
              <a:gd name="connsiteY1" fmla="*/ 7315200 h 7315200"/>
              <a:gd name="connsiteX2" fmla="*/ 0 w 9677400"/>
              <a:gd name="connsiteY2" fmla="*/ 7296150 h 7315200"/>
              <a:gd name="connsiteX3" fmla="*/ 285750 w 9677400"/>
              <a:gd name="connsiteY3" fmla="*/ 0 h 7315200"/>
              <a:gd name="connsiteX4" fmla="*/ 9677400 w 9677400"/>
              <a:gd name="connsiteY4" fmla="*/ 0 h 7315200"/>
              <a:gd name="connsiteX5" fmla="*/ 9563100 w 9677400"/>
              <a:gd name="connsiteY5" fmla="*/ 247650 h 7315200"/>
              <a:gd name="connsiteX0" fmla="*/ 9639300 w 9753600"/>
              <a:gd name="connsiteY0" fmla="*/ 247650 h 7315200"/>
              <a:gd name="connsiteX1" fmla="*/ 2971800 w 9753600"/>
              <a:gd name="connsiteY1" fmla="*/ 7315200 h 7315200"/>
              <a:gd name="connsiteX2" fmla="*/ 76200 w 9753600"/>
              <a:gd name="connsiteY2" fmla="*/ 7296150 h 7315200"/>
              <a:gd name="connsiteX3" fmla="*/ 0 w 9753600"/>
              <a:gd name="connsiteY3" fmla="*/ 0 h 7315200"/>
              <a:gd name="connsiteX4" fmla="*/ 9753600 w 9753600"/>
              <a:gd name="connsiteY4" fmla="*/ 0 h 7315200"/>
              <a:gd name="connsiteX5" fmla="*/ 9639300 w 9753600"/>
              <a:gd name="connsiteY5" fmla="*/ 24765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3600" h="7315200">
                <a:moveTo>
                  <a:pt x="9639300" y="247650"/>
                </a:moveTo>
                <a:lnTo>
                  <a:pt x="2971800" y="7315200"/>
                </a:lnTo>
                <a:lnTo>
                  <a:pt x="76200" y="7296150"/>
                </a:lnTo>
                <a:lnTo>
                  <a:pt x="0" y="0"/>
                </a:lnTo>
                <a:lnTo>
                  <a:pt x="9753600" y="0"/>
                </a:lnTo>
                <a:lnTo>
                  <a:pt x="9639300" y="24765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Forma Livre: Forma 9">
            <a:extLst>
              <a:ext uri="{FF2B5EF4-FFF2-40B4-BE49-F238E27FC236}">
                <a16:creationId xmlns:a16="http://schemas.microsoft.com/office/drawing/2014/main" id="{323B50C8-E22B-F322-D576-7B5D5DFEB170}"/>
              </a:ext>
            </a:extLst>
          </p:cNvPr>
          <p:cNvSpPr/>
          <p:nvPr userDrawn="1"/>
        </p:nvSpPr>
        <p:spPr>
          <a:xfrm>
            <a:off x="-304800" y="-449943"/>
            <a:ext cx="6386286" cy="1727200"/>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6286" h="1727200">
                <a:moveTo>
                  <a:pt x="0" y="1727200"/>
                </a:moveTo>
                <a:lnTo>
                  <a:pt x="4513943" y="1727200"/>
                </a:lnTo>
                <a:cubicBezTo>
                  <a:pt x="4769455" y="1715786"/>
                  <a:pt x="4936860" y="1528157"/>
                  <a:pt x="5109029" y="1364343"/>
                </a:cubicBezTo>
                <a:lnTo>
                  <a:pt x="6386286" y="0"/>
                </a:lnTo>
                <a:lnTo>
                  <a:pt x="14514" y="0"/>
                </a:lnTo>
                <a:lnTo>
                  <a:pt x="0" y="1727200"/>
                </a:lnTo>
                <a:close/>
              </a:path>
            </a:pathLst>
          </a:custGeom>
          <a:solidFill>
            <a:srgbClr val="D7DA38">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Forma Livre: Forma 10">
            <a:extLst>
              <a:ext uri="{FF2B5EF4-FFF2-40B4-BE49-F238E27FC236}">
                <a16:creationId xmlns:a16="http://schemas.microsoft.com/office/drawing/2014/main" id="{AA924A6B-4635-043F-3153-E90F921EAB63}"/>
              </a:ext>
            </a:extLst>
          </p:cNvPr>
          <p:cNvSpPr/>
          <p:nvPr userDrawn="1"/>
        </p:nvSpPr>
        <p:spPr>
          <a:xfrm>
            <a:off x="-304800" y="-460148"/>
            <a:ext cx="6386286" cy="1727200"/>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6286" h="1727200">
                <a:moveTo>
                  <a:pt x="0" y="1727200"/>
                </a:moveTo>
                <a:lnTo>
                  <a:pt x="4513943" y="1727200"/>
                </a:lnTo>
                <a:cubicBezTo>
                  <a:pt x="4769455" y="1715786"/>
                  <a:pt x="4936860" y="1528157"/>
                  <a:pt x="5109029" y="1364343"/>
                </a:cubicBezTo>
                <a:lnTo>
                  <a:pt x="6386286" y="0"/>
                </a:lnTo>
                <a:lnTo>
                  <a:pt x="14514" y="0"/>
                </a:lnTo>
                <a:lnTo>
                  <a:pt x="0" y="1727200"/>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Fluxograma: Dados 7">
            <a:extLst>
              <a:ext uri="{FF2B5EF4-FFF2-40B4-BE49-F238E27FC236}">
                <a16:creationId xmlns:a16="http://schemas.microsoft.com/office/drawing/2014/main" id="{10326F66-EE1F-DEB3-FDF4-1C910A28A935}"/>
              </a:ext>
            </a:extLst>
          </p:cNvPr>
          <p:cNvSpPr/>
          <p:nvPr userDrawn="1"/>
        </p:nvSpPr>
        <p:spPr>
          <a:xfrm>
            <a:off x="1607530" y="5267233"/>
            <a:ext cx="4171950" cy="14007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5" name="Fluxograma: Dados 7">
            <a:extLst>
              <a:ext uri="{FF2B5EF4-FFF2-40B4-BE49-F238E27FC236}">
                <a16:creationId xmlns:a16="http://schemas.microsoft.com/office/drawing/2014/main" id="{23DA8D20-9792-7453-94B5-8D9C7AD32597}"/>
              </a:ext>
            </a:extLst>
          </p:cNvPr>
          <p:cNvSpPr/>
          <p:nvPr userDrawn="1"/>
        </p:nvSpPr>
        <p:spPr>
          <a:xfrm>
            <a:off x="1844694" y="3633785"/>
            <a:ext cx="2790493" cy="93690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16" name="Imagem 15">
            <a:extLst>
              <a:ext uri="{FF2B5EF4-FFF2-40B4-BE49-F238E27FC236}">
                <a16:creationId xmlns:a16="http://schemas.microsoft.com/office/drawing/2014/main" id="{F0337C55-B539-3650-6C58-A5B462CF23F3}"/>
              </a:ext>
            </a:extLst>
          </p:cNvPr>
          <p:cNvPicPr>
            <a:picLocks noChangeAspect="1"/>
          </p:cNvPicPr>
          <p:nvPr userDrawn="1"/>
        </p:nvPicPr>
        <p:blipFill rotWithShape="1">
          <a:blip r:embed="rId3">
            <a:biLevel thresh="25000"/>
          </a:blip>
          <a:srcRect b="-5104"/>
          <a:stretch/>
        </p:blipFill>
        <p:spPr>
          <a:xfrm>
            <a:off x="827575" y="271874"/>
            <a:ext cx="2764589" cy="772646"/>
          </a:xfrm>
          <a:prstGeom prst="rect">
            <a:avLst/>
          </a:prstGeom>
        </p:spPr>
      </p:pic>
      <p:grpSp>
        <p:nvGrpSpPr>
          <p:cNvPr id="17" name="Agrupar 16">
            <a:extLst>
              <a:ext uri="{FF2B5EF4-FFF2-40B4-BE49-F238E27FC236}">
                <a16:creationId xmlns:a16="http://schemas.microsoft.com/office/drawing/2014/main" id="{44B65F8A-E7E2-43AB-F38D-5D95931359E4}"/>
              </a:ext>
            </a:extLst>
          </p:cNvPr>
          <p:cNvGrpSpPr/>
          <p:nvPr userDrawn="1"/>
        </p:nvGrpSpPr>
        <p:grpSpPr>
          <a:xfrm>
            <a:off x="3190977" y="1769781"/>
            <a:ext cx="2513853" cy="1237892"/>
            <a:chOff x="2361460" y="1272045"/>
            <a:chExt cx="4562822" cy="2246862"/>
          </a:xfrm>
        </p:grpSpPr>
        <p:sp>
          <p:nvSpPr>
            <p:cNvPr id="18" name="Fluxograma: Dados 7">
              <a:extLst>
                <a:ext uri="{FF2B5EF4-FFF2-40B4-BE49-F238E27FC236}">
                  <a16:creationId xmlns:a16="http://schemas.microsoft.com/office/drawing/2014/main" id="{846CBF85-D91D-CAA6-13AD-9BCEC0CEF2E9}"/>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9" name="Fluxograma: Dados 7">
              <a:extLst>
                <a:ext uri="{FF2B5EF4-FFF2-40B4-BE49-F238E27FC236}">
                  <a16:creationId xmlns:a16="http://schemas.microsoft.com/office/drawing/2014/main" id="{61E20F75-1CDD-B0A7-879F-9650A73EA1B5}"/>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20" name="Fluxograma: Dados 7">
              <a:extLst>
                <a:ext uri="{FF2B5EF4-FFF2-40B4-BE49-F238E27FC236}">
                  <a16:creationId xmlns:a16="http://schemas.microsoft.com/office/drawing/2014/main" id="{E5254FFD-8771-4FA9-41E4-DCF3A8429BED}"/>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21" name="Fluxograma: Dados 7">
            <a:extLst>
              <a:ext uri="{FF2B5EF4-FFF2-40B4-BE49-F238E27FC236}">
                <a16:creationId xmlns:a16="http://schemas.microsoft.com/office/drawing/2014/main" id="{DB245875-D550-805F-AD69-9D5A96B25C68}"/>
              </a:ext>
            </a:extLst>
          </p:cNvPr>
          <p:cNvSpPr/>
          <p:nvPr userDrawn="1"/>
        </p:nvSpPr>
        <p:spPr>
          <a:xfrm>
            <a:off x="3996071" y="3362044"/>
            <a:ext cx="1469737" cy="4934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22" name="Fluxograma: Dados 7">
            <a:extLst>
              <a:ext uri="{FF2B5EF4-FFF2-40B4-BE49-F238E27FC236}">
                <a16:creationId xmlns:a16="http://schemas.microsoft.com/office/drawing/2014/main" id="{80BD0B0C-A51A-B413-2256-862AF00801DE}"/>
              </a:ext>
            </a:extLst>
          </p:cNvPr>
          <p:cNvSpPr/>
          <p:nvPr userDrawn="1"/>
        </p:nvSpPr>
        <p:spPr>
          <a:xfrm>
            <a:off x="4235093" y="1424028"/>
            <a:ext cx="1469737" cy="4934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39" name="Título 1">
            <a:extLst>
              <a:ext uri="{FF2B5EF4-FFF2-40B4-BE49-F238E27FC236}">
                <a16:creationId xmlns:a16="http://schemas.microsoft.com/office/drawing/2014/main" id="{80E32532-C2EC-F17B-4A75-7D6DFE86375D}"/>
              </a:ext>
            </a:extLst>
          </p:cNvPr>
          <p:cNvSpPr>
            <a:spLocks noGrp="1"/>
          </p:cNvSpPr>
          <p:nvPr>
            <p:ph type="title" hasCustomPrompt="1"/>
          </p:nvPr>
        </p:nvSpPr>
        <p:spPr>
          <a:xfrm>
            <a:off x="6520765" y="2881655"/>
            <a:ext cx="5252135" cy="2748505"/>
          </a:xfrm>
        </p:spPr>
        <p:txBody>
          <a:bodyPr>
            <a:normAutofit/>
          </a:bodyPr>
          <a:lstStyle>
            <a:lvl1pPr>
              <a:defRPr sz="2800">
                <a:solidFill>
                  <a:srgbClr val="E6E6E6"/>
                </a:solidFill>
                <a:latin typeface="+mn-lt"/>
              </a:defRPr>
            </a:lvl1pPr>
          </a:lstStyle>
          <a:p>
            <a:pPr marL="0" marR="0" indent="0" algn="l" defTabSz="914400" rtl="0" fontAlgn="auto" latinLnBrk="0" hangingPunct="0">
              <a:lnSpc>
                <a:spcPct val="100000"/>
              </a:lnSpc>
              <a:spcBef>
                <a:spcPts val="0"/>
              </a:spcBef>
              <a:spcAft>
                <a:spcPts val="0"/>
              </a:spcAft>
              <a:buClrTx/>
              <a:buSzTx/>
              <a:buFontTx/>
              <a:buNone/>
              <a:tabLst/>
            </a:pPr>
            <a:r>
              <a:rPr lang="pt-BR" sz="2800">
                <a:solidFill>
                  <a:srgbClr val="3684AB"/>
                </a:solidFill>
                <a:cs typeface="Arial" panose="020B0604020202020204" pitchFamily="34" charset="0"/>
              </a:rPr>
              <a:t>Endereço : SGAN 603</a:t>
            </a:r>
            <a:br>
              <a:rPr lang="pt-BR" sz="2800">
                <a:solidFill>
                  <a:srgbClr val="3684AB"/>
                </a:solidFill>
                <a:cs typeface="Arial" panose="020B0604020202020204" pitchFamily="34" charset="0"/>
              </a:rPr>
            </a:br>
            <a:r>
              <a:rPr lang="pt-BR" sz="2800">
                <a:solidFill>
                  <a:srgbClr val="3684AB"/>
                </a:solidFill>
                <a:cs typeface="Arial" panose="020B0604020202020204" pitchFamily="34" charset="0"/>
              </a:rPr>
              <a:t>Módulo I e J – Brasília/DF</a:t>
            </a:r>
            <a:br>
              <a:rPr lang="pt-BR" sz="2800">
                <a:solidFill>
                  <a:srgbClr val="3684AB"/>
                </a:solidFill>
                <a:cs typeface="Arial" panose="020B0604020202020204" pitchFamily="34" charset="0"/>
              </a:rPr>
            </a:br>
            <a:r>
              <a:rPr kumimoji="0" lang="pt-BR" sz="2800" b="0" i="0" u="none" strike="noStrike" cap="none" spc="0" normalizeH="0" baseline="0">
                <a:ln>
                  <a:noFill/>
                </a:ln>
                <a:solidFill>
                  <a:srgbClr val="3684AB"/>
                </a:solidFill>
                <a:effectLst/>
                <a:uFillTx/>
                <a:ea typeface="+mj-ea"/>
                <a:cs typeface="Arial" panose="020B0604020202020204" pitchFamily="34" charset="0"/>
                <a:sym typeface="Calibri"/>
              </a:rPr>
              <a:t>CEP: 70830-110</a:t>
            </a:r>
            <a:br>
              <a:rPr kumimoji="0" lang="pt-BR" sz="2800" b="0" i="0" u="none" strike="noStrike" cap="none" spc="0" normalizeH="0" baseline="0">
                <a:ln>
                  <a:noFill/>
                </a:ln>
                <a:solidFill>
                  <a:srgbClr val="3684AB"/>
                </a:solidFill>
                <a:effectLst/>
                <a:uFillTx/>
                <a:ea typeface="+mj-ea"/>
                <a:cs typeface="Arial" panose="020B0604020202020204" pitchFamily="34" charset="0"/>
                <a:sym typeface="Calibri"/>
              </a:rPr>
            </a:br>
            <a:br>
              <a:rPr lang="pt-BR" sz="2800">
                <a:solidFill>
                  <a:srgbClr val="3684AB"/>
                </a:solidFill>
                <a:cs typeface="Arial" panose="020B0604020202020204" pitchFamily="34" charset="0"/>
              </a:rPr>
            </a:br>
            <a:r>
              <a:rPr lang="pt-BR" sz="2800">
                <a:solidFill>
                  <a:srgbClr val="3684AB"/>
                </a:solidFill>
                <a:ea typeface="+mj-ea"/>
                <a:cs typeface="Arial" panose="020B0604020202020204" pitchFamily="34" charset="0"/>
                <a:sym typeface="Calibri"/>
              </a:rPr>
              <a:t>TELEFONE GERAL</a:t>
            </a:r>
            <a:r>
              <a:rPr lang="pt-BR" sz="2800">
                <a:solidFill>
                  <a:srgbClr val="3684AB"/>
                </a:solidFill>
                <a:cs typeface="Arial" panose="020B0604020202020204" pitchFamily="34" charset="0"/>
              </a:rPr>
              <a:t>: 061 2192 8600</a:t>
            </a:r>
            <a:br>
              <a:rPr lang="pt-BR" sz="2800">
                <a:solidFill>
                  <a:srgbClr val="3684AB"/>
                </a:solidFill>
                <a:cs typeface="Arial" panose="020B0604020202020204" pitchFamily="34" charset="0"/>
              </a:rPr>
            </a:br>
            <a:r>
              <a:rPr lang="pt-BR" sz="2800">
                <a:solidFill>
                  <a:srgbClr val="3684AB"/>
                </a:solidFill>
                <a:ea typeface="+mj-ea"/>
                <a:cs typeface="Arial" panose="020B0604020202020204" pitchFamily="34" charset="0"/>
                <a:sym typeface="Calibri"/>
              </a:rPr>
              <a:t>OUVIDORIA SETORIAL</a:t>
            </a:r>
            <a:r>
              <a:rPr kumimoji="0" lang="pt-BR" sz="2800" b="0" i="0" u="none" strike="noStrike" cap="none" spc="0" normalizeH="0" baseline="0">
                <a:ln>
                  <a:noFill/>
                </a:ln>
                <a:solidFill>
                  <a:srgbClr val="3684AB"/>
                </a:solidFill>
                <a:effectLst/>
                <a:uFillTx/>
                <a:ea typeface="+mj-ea"/>
                <a:cs typeface="Arial" panose="020B0604020202020204" pitchFamily="34" charset="0"/>
                <a:sym typeface="Calibri"/>
              </a:rPr>
              <a:t>: 167</a:t>
            </a:r>
            <a:endParaRPr lang="pt-BR" sz="2800">
              <a:solidFill>
                <a:srgbClr val="3684AB"/>
              </a:solidFill>
            </a:endParaRPr>
          </a:p>
        </p:txBody>
      </p:sp>
      <p:pic>
        <p:nvPicPr>
          <p:cNvPr id="2" name="Gráfico 3">
            <a:extLst>
              <a:ext uri="{FF2B5EF4-FFF2-40B4-BE49-F238E27FC236}">
                <a16:creationId xmlns:a16="http://schemas.microsoft.com/office/drawing/2014/main" id="{18D03FC7-A7B5-33A3-9C7B-63F75D986B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12522" y="5679607"/>
            <a:ext cx="4627513" cy="1107833"/>
          </a:xfrm>
          <a:prstGeom prst="rect">
            <a:avLst/>
          </a:prstGeom>
        </p:spPr>
      </p:pic>
    </p:spTree>
    <p:extLst>
      <p:ext uri="{BB962C8B-B14F-4D97-AF65-F5344CB8AC3E}">
        <p14:creationId xmlns:p14="http://schemas.microsoft.com/office/powerpoint/2010/main" val="36771407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2_Título e Conteúdo">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4624513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Layout Personalizado">
    <p:spTree>
      <p:nvGrpSpPr>
        <p:cNvPr id="1" name=""/>
        <p:cNvGrpSpPr/>
        <p:nvPr/>
      </p:nvGrpSpPr>
      <p:grpSpPr>
        <a:xfrm>
          <a:off x="0" y="0"/>
          <a:ext cx="0" cy="0"/>
          <a:chOff x="0" y="0"/>
          <a:chExt cx="0" cy="0"/>
        </a:xfrm>
      </p:grpSpPr>
      <p:sp>
        <p:nvSpPr>
          <p:cNvPr id="7" name="Fluxograma: Dados 7">
            <a:extLst>
              <a:ext uri="{FF2B5EF4-FFF2-40B4-BE49-F238E27FC236}">
                <a16:creationId xmlns:a16="http://schemas.microsoft.com/office/drawing/2014/main" id="{AF216DD6-69E9-7E3A-638B-5EB642DD37DA}"/>
              </a:ext>
            </a:extLst>
          </p:cNvPr>
          <p:cNvSpPr/>
          <p:nvPr userDrawn="1"/>
        </p:nvSpPr>
        <p:spPr>
          <a:xfrm>
            <a:off x="8926286" y="-655957"/>
            <a:ext cx="5222910"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dirty="0"/>
          </a:p>
        </p:txBody>
      </p:sp>
      <p:sp>
        <p:nvSpPr>
          <p:cNvPr id="3" name="Fluxograma: Dados 7">
            <a:extLst>
              <a:ext uri="{FF2B5EF4-FFF2-40B4-BE49-F238E27FC236}">
                <a16:creationId xmlns:a16="http://schemas.microsoft.com/office/drawing/2014/main" id="{E555C30C-8B92-9305-F80E-908A1AA37A80}"/>
              </a:ext>
            </a:extLst>
          </p:cNvPr>
          <p:cNvSpPr/>
          <p:nvPr userDrawn="1"/>
        </p:nvSpPr>
        <p:spPr>
          <a:xfrm>
            <a:off x="-581508" y="-979123"/>
            <a:ext cx="11328545" cy="196085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96 w 20445"/>
              <a:gd name="connsiteY0" fmla="*/ 10004 h 10004"/>
              <a:gd name="connsiteX1" fmla="*/ 1898 w 20445"/>
              <a:gd name="connsiteY1" fmla="*/ 6936 h 10004"/>
              <a:gd name="connsiteX2" fmla="*/ 3250 w 20445"/>
              <a:gd name="connsiteY2" fmla="*/ 755 h 10004"/>
              <a:gd name="connsiteX3" fmla="*/ 6960 w 20445"/>
              <a:gd name="connsiteY3" fmla="*/ 0 h 10004"/>
              <a:gd name="connsiteX4" fmla="*/ 20208 w 20445"/>
              <a:gd name="connsiteY4" fmla="*/ 25 h 10004"/>
              <a:gd name="connsiteX5" fmla="*/ 19200 w 20445"/>
              <a:gd name="connsiteY5" fmla="*/ 2141 h 10004"/>
              <a:gd name="connsiteX6" fmla="*/ 14037 w 20445"/>
              <a:gd name="connsiteY6" fmla="*/ 9719 h 10004"/>
              <a:gd name="connsiteX7" fmla="*/ 13567 w 20445"/>
              <a:gd name="connsiteY7" fmla="*/ 10004 h 10004"/>
              <a:gd name="connsiteX8" fmla="*/ 96 w 20445"/>
              <a:gd name="connsiteY8" fmla="*/ 10004 h 10004"/>
              <a:gd name="connsiteX0" fmla="*/ 120 w 20469"/>
              <a:gd name="connsiteY0" fmla="*/ 10004 h 10004"/>
              <a:gd name="connsiteX1" fmla="*/ 1459 w 20469"/>
              <a:gd name="connsiteY1" fmla="*/ 5671 h 10004"/>
              <a:gd name="connsiteX2" fmla="*/ 3274 w 20469"/>
              <a:gd name="connsiteY2" fmla="*/ 755 h 10004"/>
              <a:gd name="connsiteX3" fmla="*/ 6984 w 20469"/>
              <a:gd name="connsiteY3" fmla="*/ 0 h 10004"/>
              <a:gd name="connsiteX4" fmla="*/ 20232 w 20469"/>
              <a:gd name="connsiteY4" fmla="*/ 25 h 10004"/>
              <a:gd name="connsiteX5" fmla="*/ 19224 w 20469"/>
              <a:gd name="connsiteY5" fmla="*/ 2141 h 10004"/>
              <a:gd name="connsiteX6" fmla="*/ 14061 w 20469"/>
              <a:gd name="connsiteY6" fmla="*/ 9719 h 10004"/>
              <a:gd name="connsiteX7" fmla="*/ 13591 w 20469"/>
              <a:gd name="connsiteY7" fmla="*/ 10004 h 10004"/>
              <a:gd name="connsiteX8" fmla="*/ 120 w 20469"/>
              <a:gd name="connsiteY8" fmla="*/ 10004 h 10004"/>
              <a:gd name="connsiteX0" fmla="*/ 30 w 20379"/>
              <a:gd name="connsiteY0" fmla="*/ 10004 h 10004"/>
              <a:gd name="connsiteX1" fmla="*/ 1369 w 20379"/>
              <a:gd name="connsiteY1" fmla="*/ 5671 h 10004"/>
              <a:gd name="connsiteX2" fmla="*/ 3184 w 20379"/>
              <a:gd name="connsiteY2" fmla="*/ 755 h 10004"/>
              <a:gd name="connsiteX3" fmla="*/ 6894 w 20379"/>
              <a:gd name="connsiteY3" fmla="*/ 0 h 10004"/>
              <a:gd name="connsiteX4" fmla="*/ 20142 w 20379"/>
              <a:gd name="connsiteY4" fmla="*/ 25 h 10004"/>
              <a:gd name="connsiteX5" fmla="*/ 19134 w 20379"/>
              <a:gd name="connsiteY5" fmla="*/ 2141 h 10004"/>
              <a:gd name="connsiteX6" fmla="*/ 13971 w 20379"/>
              <a:gd name="connsiteY6" fmla="*/ 9719 h 10004"/>
              <a:gd name="connsiteX7" fmla="*/ 13501 w 20379"/>
              <a:gd name="connsiteY7" fmla="*/ 10004 h 10004"/>
              <a:gd name="connsiteX8" fmla="*/ 30 w 20379"/>
              <a:gd name="connsiteY8" fmla="*/ 10004 h 10004"/>
              <a:gd name="connsiteX0" fmla="*/ 31 w 20380"/>
              <a:gd name="connsiteY0" fmla="*/ 10004 h 10004"/>
              <a:gd name="connsiteX1" fmla="*/ 1299 w 20380"/>
              <a:gd name="connsiteY1" fmla="*/ 5739 h 10004"/>
              <a:gd name="connsiteX2" fmla="*/ 3185 w 20380"/>
              <a:gd name="connsiteY2" fmla="*/ 755 h 10004"/>
              <a:gd name="connsiteX3" fmla="*/ 6895 w 20380"/>
              <a:gd name="connsiteY3" fmla="*/ 0 h 10004"/>
              <a:gd name="connsiteX4" fmla="*/ 20143 w 20380"/>
              <a:gd name="connsiteY4" fmla="*/ 25 h 10004"/>
              <a:gd name="connsiteX5" fmla="*/ 19135 w 20380"/>
              <a:gd name="connsiteY5" fmla="*/ 2141 h 10004"/>
              <a:gd name="connsiteX6" fmla="*/ 13972 w 20380"/>
              <a:gd name="connsiteY6" fmla="*/ 9719 h 10004"/>
              <a:gd name="connsiteX7" fmla="*/ 13502 w 20380"/>
              <a:gd name="connsiteY7" fmla="*/ 10004 h 10004"/>
              <a:gd name="connsiteX8" fmla="*/ 31 w 20380"/>
              <a:gd name="connsiteY8" fmla="*/ 10004 h 10004"/>
              <a:gd name="connsiteX0" fmla="*/ 83 w 20432"/>
              <a:gd name="connsiteY0" fmla="*/ 10004 h 10004"/>
              <a:gd name="connsiteX1" fmla="*/ 1351 w 20432"/>
              <a:gd name="connsiteY1" fmla="*/ 5739 h 10004"/>
              <a:gd name="connsiteX2" fmla="*/ 3237 w 20432"/>
              <a:gd name="connsiteY2" fmla="*/ 755 h 10004"/>
              <a:gd name="connsiteX3" fmla="*/ 6947 w 20432"/>
              <a:gd name="connsiteY3" fmla="*/ 0 h 10004"/>
              <a:gd name="connsiteX4" fmla="*/ 20195 w 20432"/>
              <a:gd name="connsiteY4" fmla="*/ 25 h 10004"/>
              <a:gd name="connsiteX5" fmla="*/ 19187 w 20432"/>
              <a:gd name="connsiteY5" fmla="*/ 2141 h 10004"/>
              <a:gd name="connsiteX6" fmla="*/ 14024 w 20432"/>
              <a:gd name="connsiteY6" fmla="*/ 9719 h 10004"/>
              <a:gd name="connsiteX7" fmla="*/ 13554 w 20432"/>
              <a:gd name="connsiteY7" fmla="*/ 10004 h 10004"/>
              <a:gd name="connsiteX8" fmla="*/ 83 w 20432"/>
              <a:gd name="connsiteY8" fmla="*/ 10004 h 10004"/>
              <a:gd name="connsiteX0" fmla="*/ 31 w 20380"/>
              <a:gd name="connsiteY0" fmla="*/ 10004 h 10004"/>
              <a:gd name="connsiteX1" fmla="*/ 1299 w 20380"/>
              <a:gd name="connsiteY1" fmla="*/ 5739 h 10004"/>
              <a:gd name="connsiteX2" fmla="*/ 2995 w 20380"/>
              <a:gd name="connsiteY2" fmla="*/ 823 h 10004"/>
              <a:gd name="connsiteX3" fmla="*/ 6895 w 20380"/>
              <a:gd name="connsiteY3" fmla="*/ 0 h 10004"/>
              <a:gd name="connsiteX4" fmla="*/ 20143 w 20380"/>
              <a:gd name="connsiteY4" fmla="*/ 25 h 10004"/>
              <a:gd name="connsiteX5" fmla="*/ 19135 w 20380"/>
              <a:gd name="connsiteY5" fmla="*/ 2141 h 10004"/>
              <a:gd name="connsiteX6" fmla="*/ 13972 w 20380"/>
              <a:gd name="connsiteY6" fmla="*/ 9719 h 10004"/>
              <a:gd name="connsiteX7" fmla="*/ 13502 w 20380"/>
              <a:gd name="connsiteY7" fmla="*/ 10004 h 10004"/>
              <a:gd name="connsiteX8" fmla="*/ 31 w 20380"/>
              <a:gd name="connsiteY8" fmla="*/ 10004 h 10004"/>
              <a:gd name="connsiteX0" fmla="*/ 31 w 20380"/>
              <a:gd name="connsiteY0" fmla="*/ 10004 h 10004"/>
              <a:gd name="connsiteX1" fmla="*/ 1299 w 20380"/>
              <a:gd name="connsiteY1" fmla="*/ 5739 h 10004"/>
              <a:gd name="connsiteX2" fmla="*/ 2995 w 20380"/>
              <a:gd name="connsiteY2" fmla="*/ 823 h 10004"/>
              <a:gd name="connsiteX3" fmla="*/ 6895 w 20380"/>
              <a:gd name="connsiteY3" fmla="*/ 0 h 10004"/>
              <a:gd name="connsiteX4" fmla="*/ 20143 w 20380"/>
              <a:gd name="connsiteY4" fmla="*/ 25 h 10004"/>
              <a:gd name="connsiteX5" fmla="*/ 19135 w 20380"/>
              <a:gd name="connsiteY5" fmla="*/ 2141 h 10004"/>
              <a:gd name="connsiteX6" fmla="*/ 13972 w 20380"/>
              <a:gd name="connsiteY6" fmla="*/ 9719 h 10004"/>
              <a:gd name="connsiteX7" fmla="*/ 13502 w 20380"/>
              <a:gd name="connsiteY7" fmla="*/ 10004 h 10004"/>
              <a:gd name="connsiteX8" fmla="*/ 31 w 20380"/>
              <a:gd name="connsiteY8" fmla="*/ 10004 h 10004"/>
              <a:gd name="connsiteX0" fmla="*/ 31 w 20380"/>
              <a:gd name="connsiteY0" fmla="*/ 10089 h 10089"/>
              <a:gd name="connsiteX1" fmla="*/ 1299 w 20380"/>
              <a:gd name="connsiteY1" fmla="*/ 5824 h 10089"/>
              <a:gd name="connsiteX2" fmla="*/ 2995 w 20380"/>
              <a:gd name="connsiteY2" fmla="*/ 908 h 10089"/>
              <a:gd name="connsiteX3" fmla="*/ 6895 w 20380"/>
              <a:gd name="connsiteY3" fmla="*/ 85 h 10089"/>
              <a:gd name="connsiteX4" fmla="*/ 20143 w 20380"/>
              <a:gd name="connsiteY4" fmla="*/ 110 h 10089"/>
              <a:gd name="connsiteX5" fmla="*/ 19135 w 20380"/>
              <a:gd name="connsiteY5" fmla="*/ 2226 h 10089"/>
              <a:gd name="connsiteX6" fmla="*/ 13972 w 20380"/>
              <a:gd name="connsiteY6" fmla="*/ 9804 h 10089"/>
              <a:gd name="connsiteX7" fmla="*/ 13502 w 20380"/>
              <a:gd name="connsiteY7" fmla="*/ 10089 h 10089"/>
              <a:gd name="connsiteX8" fmla="*/ 31 w 20380"/>
              <a:gd name="connsiteY8" fmla="*/ 10089 h 10089"/>
              <a:gd name="connsiteX0" fmla="*/ 31 w 20380"/>
              <a:gd name="connsiteY0" fmla="*/ 10110 h 10110"/>
              <a:gd name="connsiteX1" fmla="*/ 1299 w 20380"/>
              <a:gd name="connsiteY1" fmla="*/ 5845 h 10110"/>
              <a:gd name="connsiteX2" fmla="*/ 2995 w 20380"/>
              <a:gd name="connsiteY2" fmla="*/ 929 h 10110"/>
              <a:gd name="connsiteX3" fmla="*/ 4091 w 20380"/>
              <a:gd name="connsiteY3" fmla="*/ 72 h 10110"/>
              <a:gd name="connsiteX4" fmla="*/ 20143 w 20380"/>
              <a:gd name="connsiteY4" fmla="*/ 131 h 10110"/>
              <a:gd name="connsiteX5" fmla="*/ 19135 w 20380"/>
              <a:gd name="connsiteY5" fmla="*/ 2247 h 10110"/>
              <a:gd name="connsiteX6" fmla="*/ 13972 w 20380"/>
              <a:gd name="connsiteY6" fmla="*/ 9825 h 10110"/>
              <a:gd name="connsiteX7" fmla="*/ 13502 w 20380"/>
              <a:gd name="connsiteY7" fmla="*/ 10110 h 10110"/>
              <a:gd name="connsiteX8" fmla="*/ 31 w 20380"/>
              <a:gd name="connsiteY8" fmla="*/ 10110 h 10110"/>
              <a:gd name="connsiteX0" fmla="*/ 31 w 20380"/>
              <a:gd name="connsiteY0" fmla="*/ 10040 h 10040"/>
              <a:gd name="connsiteX1" fmla="*/ 1299 w 20380"/>
              <a:gd name="connsiteY1" fmla="*/ 5775 h 10040"/>
              <a:gd name="connsiteX2" fmla="*/ 2995 w 20380"/>
              <a:gd name="connsiteY2" fmla="*/ 859 h 10040"/>
              <a:gd name="connsiteX3" fmla="*/ 4091 w 20380"/>
              <a:gd name="connsiteY3" fmla="*/ 2 h 10040"/>
              <a:gd name="connsiteX4" fmla="*/ 20143 w 20380"/>
              <a:gd name="connsiteY4" fmla="*/ 61 h 10040"/>
              <a:gd name="connsiteX5" fmla="*/ 19135 w 20380"/>
              <a:gd name="connsiteY5" fmla="*/ 2177 h 10040"/>
              <a:gd name="connsiteX6" fmla="*/ 13972 w 20380"/>
              <a:gd name="connsiteY6" fmla="*/ 9755 h 10040"/>
              <a:gd name="connsiteX7" fmla="*/ 13502 w 20380"/>
              <a:gd name="connsiteY7" fmla="*/ 10040 h 10040"/>
              <a:gd name="connsiteX8" fmla="*/ 31 w 20380"/>
              <a:gd name="connsiteY8" fmla="*/ 10040 h 10040"/>
              <a:gd name="connsiteX0" fmla="*/ 31 w 20473"/>
              <a:gd name="connsiteY0" fmla="*/ 10040 h 10040"/>
              <a:gd name="connsiteX1" fmla="*/ 1299 w 20473"/>
              <a:gd name="connsiteY1" fmla="*/ 5775 h 10040"/>
              <a:gd name="connsiteX2" fmla="*/ 2995 w 20473"/>
              <a:gd name="connsiteY2" fmla="*/ 859 h 10040"/>
              <a:gd name="connsiteX3" fmla="*/ 4091 w 20473"/>
              <a:gd name="connsiteY3" fmla="*/ 2 h 10040"/>
              <a:gd name="connsiteX4" fmla="*/ 20143 w 20473"/>
              <a:gd name="connsiteY4" fmla="*/ 61 h 10040"/>
              <a:gd name="connsiteX5" fmla="*/ 19515 w 20473"/>
              <a:gd name="connsiteY5" fmla="*/ 2861 h 10040"/>
              <a:gd name="connsiteX6" fmla="*/ 13972 w 20473"/>
              <a:gd name="connsiteY6" fmla="*/ 9755 h 10040"/>
              <a:gd name="connsiteX7" fmla="*/ 13502 w 20473"/>
              <a:gd name="connsiteY7" fmla="*/ 10040 h 10040"/>
              <a:gd name="connsiteX8" fmla="*/ 31 w 20473"/>
              <a:gd name="connsiteY8" fmla="*/ 10040 h 10040"/>
              <a:gd name="connsiteX0" fmla="*/ 31 w 20391"/>
              <a:gd name="connsiteY0" fmla="*/ 10040 h 10040"/>
              <a:gd name="connsiteX1" fmla="*/ 1299 w 20391"/>
              <a:gd name="connsiteY1" fmla="*/ 5775 h 10040"/>
              <a:gd name="connsiteX2" fmla="*/ 2995 w 20391"/>
              <a:gd name="connsiteY2" fmla="*/ 859 h 10040"/>
              <a:gd name="connsiteX3" fmla="*/ 4091 w 20391"/>
              <a:gd name="connsiteY3" fmla="*/ 2 h 10040"/>
              <a:gd name="connsiteX4" fmla="*/ 20143 w 20391"/>
              <a:gd name="connsiteY4" fmla="*/ 61 h 10040"/>
              <a:gd name="connsiteX5" fmla="*/ 19515 w 20391"/>
              <a:gd name="connsiteY5" fmla="*/ 2861 h 10040"/>
              <a:gd name="connsiteX6" fmla="*/ 13972 w 20391"/>
              <a:gd name="connsiteY6" fmla="*/ 9755 h 10040"/>
              <a:gd name="connsiteX7" fmla="*/ 13502 w 20391"/>
              <a:gd name="connsiteY7" fmla="*/ 10040 h 10040"/>
              <a:gd name="connsiteX8" fmla="*/ 31 w 20391"/>
              <a:gd name="connsiteY8" fmla="*/ 10040 h 10040"/>
              <a:gd name="connsiteX0" fmla="*/ 31 w 20362"/>
              <a:gd name="connsiteY0" fmla="*/ 10040 h 10040"/>
              <a:gd name="connsiteX1" fmla="*/ 1299 w 20362"/>
              <a:gd name="connsiteY1" fmla="*/ 5775 h 10040"/>
              <a:gd name="connsiteX2" fmla="*/ 2995 w 20362"/>
              <a:gd name="connsiteY2" fmla="*/ 859 h 10040"/>
              <a:gd name="connsiteX3" fmla="*/ 4091 w 20362"/>
              <a:gd name="connsiteY3" fmla="*/ 2 h 10040"/>
              <a:gd name="connsiteX4" fmla="*/ 20143 w 20362"/>
              <a:gd name="connsiteY4" fmla="*/ 61 h 10040"/>
              <a:gd name="connsiteX5" fmla="*/ 19515 w 20362"/>
              <a:gd name="connsiteY5" fmla="*/ 2861 h 10040"/>
              <a:gd name="connsiteX6" fmla="*/ 17216 w 20362"/>
              <a:gd name="connsiteY6" fmla="*/ 9516 h 10040"/>
              <a:gd name="connsiteX7" fmla="*/ 13502 w 20362"/>
              <a:gd name="connsiteY7" fmla="*/ 10040 h 10040"/>
              <a:gd name="connsiteX8" fmla="*/ 31 w 20362"/>
              <a:gd name="connsiteY8" fmla="*/ 10040 h 10040"/>
              <a:gd name="connsiteX0" fmla="*/ 31 w 20362"/>
              <a:gd name="connsiteY0" fmla="*/ 10040 h 10040"/>
              <a:gd name="connsiteX1" fmla="*/ 1299 w 20362"/>
              <a:gd name="connsiteY1" fmla="*/ 5775 h 10040"/>
              <a:gd name="connsiteX2" fmla="*/ 2995 w 20362"/>
              <a:gd name="connsiteY2" fmla="*/ 859 h 10040"/>
              <a:gd name="connsiteX3" fmla="*/ 4091 w 20362"/>
              <a:gd name="connsiteY3" fmla="*/ 2 h 10040"/>
              <a:gd name="connsiteX4" fmla="*/ 20143 w 20362"/>
              <a:gd name="connsiteY4" fmla="*/ 61 h 10040"/>
              <a:gd name="connsiteX5" fmla="*/ 19515 w 20362"/>
              <a:gd name="connsiteY5" fmla="*/ 2861 h 10040"/>
              <a:gd name="connsiteX6" fmla="*/ 17216 w 20362"/>
              <a:gd name="connsiteY6" fmla="*/ 9516 h 10040"/>
              <a:gd name="connsiteX7" fmla="*/ 13502 w 20362"/>
              <a:gd name="connsiteY7" fmla="*/ 10040 h 10040"/>
              <a:gd name="connsiteX8" fmla="*/ 31 w 20362"/>
              <a:gd name="connsiteY8" fmla="*/ 10040 h 10040"/>
              <a:gd name="connsiteX0" fmla="*/ 31 w 20362"/>
              <a:gd name="connsiteY0" fmla="*/ 10040 h 10211"/>
              <a:gd name="connsiteX1" fmla="*/ 1299 w 20362"/>
              <a:gd name="connsiteY1" fmla="*/ 5775 h 10211"/>
              <a:gd name="connsiteX2" fmla="*/ 2995 w 20362"/>
              <a:gd name="connsiteY2" fmla="*/ 859 h 10211"/>
              <a:gd name="connsiteX3" fmla="*/ 4091 w 20362"/>
              <a:gd name="connsiteY3" fmla="*/ 2 h 10211"/>
              <a:gd name="connsiteX4" fmla="*/ 20143 w 20362"/>
              <a:gd name="connsiteY4" fmla="*/ 61 h 10211"/>
              <a:gd name="connsiteX5" fmla="*/ 19515 w 20362"/>
              <a:gd name="connsiteY5" fmla="*/ 2861 h 10211"/>
              <a:gd name="connsiteX6" fmla="*/ 17216 w 20362"/>
              <a:gd name="connsiteY6" fmla="*/ 9516 h 10211"/>
              <a:gd name="connsiteX7" fmla="*/ 13573 w 20362"/>
              <a:gd name="connsiteY7" fmla="*/ 10211 h 10211"/>
              <a:gd name="connsiteX8" fmla="*/ 31 w 20362"/>
              <a:gd name="connsiteY8" fmla="*/ 10040 h 10211"/>
              <a:gd name="connsiteX0" fmla="*/ 31 w 20362"/>
              <a:gd name="connsiteY0" fmla="*/ 10040 h 10211"/>
              <a:gd name="connsiteX1" fmla="*/ 1299 w 20362"/>
              <a:gd name="connsiteY1" fmla="*/ 5775 h 10211"/>
              <a:gd name="connsiteX2" fmla="*/ 2995 w 20362"/>
              <a:gd name="connsiteY2" fmla="*/ 859 h 10211"/>
              <a:gd name="connsiteX3" fmla="*/ 4091 w 20362"/>
              <a:gd name="connsiteY3" fmla="*/ 2 h 10211"/>
              <a:gd name="connsiteX4" fmla="*/ 20143 w 20362"/>
              <a:gd name="connsiteY4" fmla="*/ 61 h 10211"/>
              <a:gd name="connsiteX5" fmla="*/ 19515 w 20362"/>
              <a:gd name="connsiteY5" fmla="*/ 2861 h 10211"/>
              <a:gd name="connsiteX6" fmla="*/ 17216 w 20362"/>
              <a:gd name="connsiteY6" fmla="*/ 9516 h 10211"/>
              <a:gd name="connsiteX7" fmla="*/ 13573 w 20362"/>
              <a:gd name="connsiteY7" fmla="*/ 10211 h 10211"/>
              <a:gd name="connsiteX8" fmla="*/ 31 w 20362"/>
              <a:gd name="connsiteY8" fmla="*/ 10040 h 10211"/>
              <a:gd name="connsiteX0" fmla="*/ 31 w 20362"/>
              <a:gd name="connsiteY0" fmla="*/ 10040 h 10222"/>
              <a:gd name="connsiteX1" fmla="*/ 1299 w 20362"/>
              <a:gd name="connsiteY1" fmla="*/ 5775 h 10222"/>
              <a:gd name="connsiteX2" fmla="*/ 2995 w 20362"/>
              <a:gd name="connsiteY2" fmla="*/ 859 h 10222"/>
              <a:gd name="connsiteX3" fmla="*/ 4091 w 20362"/>
              <a:gd name="connsiteY3" fmla="*/ 2 h 10222"/>
              <a:gd name="connsiteX4" fmla="*/ 20143 w 20362"/>
              <a:gd name="connsiteY4" fmla="*/ 61 h 10222"/>
              <a:gd name="connsiteX5" fmla="*/ 19515 w 20362"/>
              <a:gd name="connsiteY5" fmla="*/ 2861 h 10222"/>
              <a:gd name="connsiteX6" fmla="*/ 17216 w 20362"/>
              <a:gd name="connsiteY6" fmla="*/ 9516 h 10222"/>
              <a:gd name="connsiteX7" fmla="*/ 13573 w 20362"/>
              <a:gd name="connsiteY7" fmla="*/ 10211 h 10222"/>
              <a:gd name="connsiteX8" fmla="*/ 31 w 20362"/>
              <a:gd name="connsiteY8" fmla="*/ 10040 h 10222"/>
              <a:gd name="connsiteX0" fmla="*/ 31 w 20362"/>
              <a:gd name="connsiteY0" fmla="*/ 10040 h 10155"/>
              <a:gd name="connsiteX1" fmla="*/ 1299 w 20362"/>
              <a:gd name="connsiteY1" fmla="*/ 5775 h 10155"/>
              <a:gd name="connsiteX2" fmla="*/ 2995 w 20362"/>
              <a:gd name="connsiteY2" fmla="*/ 859 h 10155"/>
              <a:gd name="connsiteX3" fmla="*/ 4091 w 20362"/>
              <a:gd name="connsiteY3" fmla="*/ 2 h 10155"/>
              <a:gd name="connsiteX4" fmla="*/ 20143 w 20362"/>
              <a:gd name="connsiteY4" fmla="*/ 61 h 10155"/>
              <a:gd name="connsiteX5" fmla="*/ 19515 w 20362"/>
              <a:gd name="connsiteY5" fmla="*/ 2861 h 10155"/>
              <a:gd name="connsiteX6" fmla="*/ 17216 w 20362"/>
              <a:gd name="connsiteY6" fmla="*/ 9516 h 10155"/>
              <a:gd name="connsiteX7" fmla="*/ 16508 w 20362"/>
              <a:gd name="connsiteY7" fmla="*/ 10143 h 10155"/>
              <a:gd name="connsiteX8" fmla="*/ 31 w 20362"/>
              <a:gd name="connsiteY8" fmla="*/ 10040 h 10155"/>
              <a:gd name="connsiteX0" fmla="*/ 31 w 20362"/>
              <a:gd name="connsiteY0" fmla="*/ 10040 h 10171"/>
              <a:gd name="connsiteX1" fmla="*/ 1299 w 20362"/>
              <a:gd name="connsiteY1" fmla="*/ 5775 h 10171"/>
              <a:gd name="connsiteX2" fmla="*/ 2995 w 20362"/>
              <a:gd name="connsiteY2" fmla="*/ 859 h 10171"/>
              <a:gd name="connsiteX3" fmla="*/ 4091 w 20362"/>
              <a:gd name="connsiteY3" fmla="*/ 2 h 10171"/>
              <a:gd name="connsiteX4" fmla="*/ 20143 w 20362"/>
              <a:gd name="connsiteY4" fmla="*/ 61 h 10171"/>
              <a:gd name="connsiteX5" fmla="*/ 19515 w 20362"/>
              <a:gd name="connsiteY5" fmla="*/ 2861 h 10171"/>
              <a:gd name="connsiteX6" fmla="*/ 17216 w 20362"/>
              <a:gd name="connsiteY6" fmla="*/ 9516 h 10171"/>
              <a:gd name="connsiteX7" fmla="*/ 16508 w 20362"/>
              <a:gd name="connsiteY7" fmla="*/ 10143 h 10171"/>
              <a:gd name="connsiteX8" fmla="*/ 31 w 20362"/>
              <a:gd name="connsiteY8" fmla="*/ 10040 h 10171"/>
              <a:gd name="connsiteX0" fmla="*/ 31 w 20362"/>
              <a:gd name="connsiteY0" fmla="*/ 10002 h 10133"/>
              <a:gd name="connsiteX1" fmla="*/ 1299 w 20362"/>
              <a:gd name="connsiteY1" fmla="*/ 5737 h 10133"/>
              <a:gd name="connsiteX2" fmla="*/ 2995 w 20362"/>
              <a:gd name="connsiteY2" fmla="*/ 821 h 10133"/>
              <a:gd name="connsiteX3" fmla="*/ 4120 w 20362"/>
              <a:gd name="connsiteY3" fmla="*/ 5 h 10133"/>
              <a:gd name="connsiteX4" fmla="*/ 20143 w 20362"/>
              <a:gd name="connsiteY4" fmla="*/ 23 h 10133"/>
              <a:gd name="connsiteX5" fmla="*/ 19515 w 20362"/>
              <a:gd name="connsiteY5" fmla="*/ 2823 h 10133"/>
              <a:gd name="connsiteX6" fmla="*/ 17216 w 20362"/>
              <a:gd name="connsiteY6" fmla="*/ 9478 h 10133"/>
              <a:gd name="connsiteX7" fmla="*/ 16508 w 20362"/>
              <a:gd name="connsiteY7" fmla="*/ 10105 h 10133"/>
              <a:gd name="connsiteX8" fmla="*/ 31 w 20362"/>
              <a:gd name="connsiteY8" fmla="*/ 10002 h 10133"/>
              <a:gd name="connsiteX0" fmla="*/ 131 w 20462"/>
              <a:gd name="connsiteY0" fmla="*/ 10002 h 10133"/>
              <a:gd name="connsiteX1" fmla="*/ 429 w 20462"/>
              <a:gd name="connsiteY1" fmla="*/ 8445 h 10133"/>
              <a:gd name="connsiteX2" fmla="*/ 3095 w 20462"/>
              <a:gd name="connsiteY2" fmla="*/ 821 h 10133"/>
              <a:gd name="connsiteX3" fmla="*/ 4220 w 20462"/>
              <a:gd name="connsiteY3" fmla="*/ 5 h 10133"/>
              <a:gd name="connsiteX4" fmla="*/ 20243 w 20462"/>
              <a:gd name="connsiteY4" fmla="*/ 23 h 10133"/>
              <a:gd name="connsiteX5" fmla="*/ 19615 w 20462"/>
              <a:gd name="connsiteY5" fmla="*/ 2823 h 10133"/>
              <a:gd name="connsiteX6" fmla="*/ 17316 w 20462"/>
              <a:gd name="connsiteY6" fmla="*/ 9478 h 10133"/>
              <a:gd name="connsiteX7" fmla="*/ 16608 w 20462"/>
              <a:gd name="connsiteY7" fmla="*/ 10105 h 10133"/>
              <a:gd name="connsiteX8" fmla="*/ 131 w 20462"/>
              <a:gd name="connsiteY8" fmla="*/ 10002 h 10133"/>
              <a:gd name="connsiteX0" fmla="*/ 59 w 20390"/>
              <a:gd name="connsiteY0" fmla="*/ 10002 h 10133"/>
              <a:gd name="connsiteX1" fmla="*/ 357 w 20390"/>
              <a:gd name="connsiteY1" fmla="*/ 8445 h 10133"/>
              <a:gd name="connsiteX2" fmla="*/ 3023 w 20390"/>
              <a:gd name="connsiteY2" fmla="*/ 821 h 10133"/>
              <a:gd name="connsiteX3" fmla="*/ 4148 w 20390"/>
              <a:gd name="connsiteY3" fmla="*/ 5 h 10133"/>
              <a:gd name="connsiteX4" fmla="*/ 20171 w 20390"/>
              <a:gd name="connsiteY4" fmla="*/ 23 h 10133"/>
              <a:gd name="connsiteX5" fmla="*/ 19543 w 20390"/>
              <a:gd name="connsiteY5" fmla="*/ 2823 h 10133"/>
              <a:gd name="connsiteX6" fmla="*/ 17244 w 20390"/>
              <a:gd name="connsiteY6" fmla="*/ 9478 h 10133"/>
              <a:gd name="connsiteX7" fmla="*/ 16536 w 20390"/>
              <a:gd name="connsiteY7" fmla="*/ 10105 h 10133"/>
              <a:gd name="connsiteX8" fmla="*/ 59 w 20390"/>
              <a:gd name="connsiteY8" fmla="*/ 10002 h 10133"/>
              <a:gd name="connsiteX0" fmla="*/ 59 w 20390"/>
              <a:gd name="connsiteY0" fmla="*/ 10002 h 10133"/>
              <a:gd name="connsiteX1" fmla="*/ 357 w 20390"/>
              <a:gd name="connsiteY1" fmla="*/ 8445 h 10133"/>
              <a:gd name="connsiteX2" fmla="*/ 3023 w 20390"/>
              <a:gd name="connsiteY2" fmla="*/ 821 h 10133"/>
              <a:gd name="connsiteX3" fmla="*/ 4148 w 20390"/>
              <a:gd name="connsiteY3" fmla="*/ 5 h 10133"/>
              <a:gd name="connsiteX4" fmla="*/ 20171 w 20390"/>
              <a:gd name="connsiteY4" fmla="*/ 23 h 10133"/>
              <a:gd name="connsiteX5" fmla="*/ 19543 w 20390"/>
              <a:gd name="connsiteY5" fmla="*/ 2823 h 10133"/>
              <a:gd name="connsiteX6" fmla="*/ 17244 w 20390"/>
              <a:gd name="connsiteY6" fmla="*/ 9478 h 10133"/>
              <a:gd name="connsiteX7" fmla="*/ 16536 w 20390"/>
              <a:gd name="connsiteY7" fmla="*/ 10105 h 10133"/>
              <a:gd name="connsiteX8" fmla="*/ 59 w 20390"/>
              <a:gd name="connsiteY8" fmla="*/ 10002 h 10133"/>
              <a:gd name="connsiteX0" fmla="*/ 59 w 20390"/>
              <a:gd name="connsiteY0" fmla="*/ 10002 h 10133"/>
              <a:gd name="connsiteX1" fmla="*/ 357 w 20390"/>
              <a:gd name="connsiteY1" fmla="*/ 8445 h 10133"/>
              <a:gd name="connsiteX2" fmla="*/ 3023 w 20390"/>
              <a:gd name="connsiteY2" fmla="*/ 821 h 10133"/>
              <a:gd name="connsiteX3" fmla="*/ 4148 w 20390"/>
              <a:gd name="connsiteY3" fmla="*/ 5 h 10133"/>
              <a:gd name="connsiteX4" fmla="*/ 20171 w 20390"/>
              <a:gd name="connsiteY4" fmla="*/ 23 h 10133"/>
              <a:gd name="connsiteX5" fmla="*/ 19543 w 20390"/>
              <a:gd name="connsiteY5" fmla="*/ 2823 h 10133"/>
              <a:gd name="connsiteX6" fmla="*/ 17244 w 20390"/>
              <a:gd name="connsiteY6" fmla="*/ 9478 h 10133"/>
              <a:gd name="connsiteX7" fmla="*/ 16536 w 20390"/>
              <a:gd name="connsiteY7" fmla="*/ 10105 h 10133"/>
              <a:gd name="connsiteX8" fmla="*/ 59 w 20390"/>
              <a:gd name="connsiteY8" fmla="*/ 10002 h 10133"/>
              <a:gd name="connsiteX0" fmla="*/ 65 w 20396"/>
              <a:gd name="connsiteY0" fmla="*/ 10002 h 10133"/>
              <a:gd name="connsiteX1" fmla="*/ 363 w 20396"/>
              <a:gd name="connsiteY1" fmla="*/ 8445 h 10133"/>
              <a:gd name="connsiteX2" fmla="*/ 3029 w 20396"/>
              <a:gd name="connsiteY2" fmla="*/ 821 h 10133"/>
              <a:gd name="connsiteX3" fmla="*/ 4154 w 20396"/>
              <a:gd name="connsiteY3" fmla="*/ 5 h 10133"/>
              <a:gd name="connsiteX4" fmla="*/ 20177 w 20396"/>
              <a:gd name="connsiteY4" fmla="*/ 23 h 10133"/>
              <a:gd name="connsiteX5" fmla="*/ 19549 w 20396"/>
              <a:gd name="connsiteY5" fmla="*/ 2823 h 10133"/>
              <a:gd name="connsiteX6" fmla="*/ 17250 w 20396"/>
              <a:gd name="connsiteY6" fmla="*/ 9478 h 10133"/>
              <a:gd name="connsiteX7" fmla="*/ 16542 w 20396"/>
              <a:gd name="connsiteY7" fmla="*/ 10105 h 10133"/>
              <a:gd name="connsiteX8" fmla="*/ 65 w 20396"/>
              <a:gd name="connsiteY8" fmla="*/ 10002 h 10133"/>
              <a:gd name="connsiteX0" fmla="*/ 56 w 20387"/>
              <a:gd name="connsiteY0" fmla="*/ 10002 h 10133"/>
              <a:gd name="connsiteX1" fmla="*/ 354 w 20387"/>
              <a:gd name="connsiteY1" fmla="*/ 8445 h 10133"/>
              <a:gd name="connsiteX2" fmla="*/ 3020 w 20387"/>
              <a:gd name="connsiteY2" fmla="*/ 821 h 10133"/>
              <a:gd name="connsiteX3" fmla="*/ 4145 w 20387"/>
              <a:gd name="connsiteY3" fmla="*/ 5 h 10133"/>
              <a:gd name="connsiteX4" fmla="*/ 20168 w 20387"/>
              <a:gd name="connsiteY4" fmla="*/ 23 h 10133"/>
              <a:gd name="connsiteX5" fmla="*/ 19540 w 20387"/>
              <a:gd name="connsiteY5" fmla="*/ 2823 h 10133"/>
              <a:gd name="connsiteX6" fmla="*/ 17241 w 20387"/>
              <a:gd name="connsiteY6" fmla="*/ 9478 h 10133"/>
              <a:gd name="connsiteX7" fmla="*/ 16533 w 20387"/>
              <a:gd name="connsiteY7" fmla="*/ 10105 h 10133"/>
              <a:gd name="connsiteX8" fmla="*/ 56 w 20387"/>
              <a:gd name="connsiteY8" fmla="*/ 10002 h 10133"/>
              <a:gd name="connsiteX0" fmla="*/ 96 w 20347"/>
              <a:gd name="connsiteY0" fmla="*/ 10105 h 10133"/>
              <a:gd name="connsiteX1" fmla="*/ 314 w 20347"/>
              <a:gd name="connsiteY1" fmla="*/ 8445 h 10133"/>
              <a:gd name="connsiteX2" fmla="*/ 2980 w 20347"/>
              <a:gd name="connsiteY2" fmla="*/ 821 h 10133"/>
              <a:gd name="connsiteX3" fmla="*/ 4105 w 20347"/>
              <a:gd name="connsiteY3" fmla="*/ 5 h 10133"/>
              <a:gd name="connsiteX4" fmla="*/ 20128 w 20347"/>
              <a:gd name="connsiteY4" fmla="*/ 23 h 10133"/>
              <a:gd name="connsiteX5" fmla="*/ 19500 w 20347"/>
              <a:gd name="connsiteY5" fmla="*/ 2823 h 10133"/>
              <a:gd name="connsiteX6" fmla="*/ 17201 w 20347"/>
              <a:gd name="connsiteY6" fmla="*/ 9478 h 10133"/>
              <a:gd name="connsiteX7" fmla="*/ 16493 w 20347"/>
              <a:gd name="connsiteY7" fmla="*/ 10105 h 10133"/>
              <a:gd name="connsiteX8" fmla="*/ 96 w 20347"/>
              <a:gd name="connsiteY8" fmla="*/ 10105 h 10133"/>
              <a:gd name="connsiteX0" fmla="*/ 158 w 20409"/>
              <a:gd name="connsiteY0" fmla="*/ 10105 h 10133"/>
              <a:gd name="connsiteX1" fmla="*/ 376 w 20409"/>
              <a:gd name="connsiteY1" fmla="*/ 8445 h 10133"/>
              <a:gd name="connsiteX2" fmla="*/ 3042 w 20409"/>
              <a:gd name="connsiteY2" fmla="*/ 821 h 10133"/>
              <a:gd name="connsiteX3" fmla="*/ 4167 w 20409"/>
              <a:gd name="connsiteY3" fmla="*/ 5 h 10133"/>
              <a:gd name="connsiteX4" fmla="*/ 20190 w 20409"/>
              <a:gd name="connsiteY4" fmla="*/ 23 h 10133"/>
              <a:gd name="connsiteX5" fmla="*/ 19562 w 20409"/>
              <a:gd name="connsiteY5" fmla="*/ 2823 h 10133"/>
              <a:gd name="connsiteX6" fmla="*/ 17263 w 20409"/>
              <a:gd name="connsiteY6" fmla="*/ 9478 h 10133"/>
              <a:gd name="connsiteX7" fmla="*/ 16555 w 20409"/>
              <a:gd name="connsiteY7" fmla="*/ 10105 h 10133"/>
              <a:gd name="connsiteX8" fmla="*/ 158 w 20409"/>
              <a:gd name="connsiteY8" fmla="*/ 10105 h 10133"/>
              <a:gd name="connsiteX0" fmla="*/ 130 w 20381"/>
              <a:gd name="connsiteY0" fmla="*/ 10105 h 10133"/>
              <a:gd name="connsiteX1" fmla="*/ 348 w 20381"/>
              <a:gd name="connsiteY1" fmla="*/ 8445 h 10133"/>
              <a:gd name="connsiteX2" fmla="*/ 3014 w 20381"/>
              <a:gd name="connsiteY2" fmla="*/ 821 h 10133"/>
              <a:gd name="connsiteX3" fmla="*/ 4139 w 20381"/>
              <a:gd name="connsiteY3" fmla="*/ 5 h 10133"/>
              <a:gd name="connsiteX4" fmla="*/ 20162 w 20381"/>
              <a:gd name="connsiteY4" fmla="*/ 23 h 10133"/>
              <a:gd name="connsiteX5" fmla="*/ 19534 w 20381"/>
              <a:gd name="connsiteY5" fmla="*/ 2823 h 10133"/>
              <a:gd name="connsiteX6" fmla="*/ 17235 w 20381"/>
              <a:gd name="connsiteY6" fmla="*/ 9478 h 10133"/>
              <a:gd name="connsiteX7" fmla="*/ 16527 w 20381"/>
              <a:gd name="connsiteY7" fmla="*/ 10105 h 10133"/>
              <a:gd name="connsiteX8" fmla="*/ 130 w 20381"/>
              <a:gd name="connsiteY8" fmla="*/ 10105 h 10133"/>
              <a:gd name="connsiteX0" fmla="*/ 130 w 20381"/>
              <a:gd name="connsiteY0" fmla="*/ 10105 h 10133"/>
              <a:gd name="connsiteX1" fmla="*/ 348 w 20381"/>
              <a:gd name="connsiteY1" fmla="*/ 8445 h 10133"/>
              <a:gd name="connsiteX2" fmla="*/ 3014 w 20381"/>
              <a:gd name="connsiteY2" fmla="*/ 821 h 10133"/>
              <a:gd name="connsiteX3" fmla="*/ 4139 w 20381"/>
              <a:gd name="connsiteY3" fmla="*/ 5 h 10133"/>
              <a:gd name="connsiteX4" fmla="*/ 20162 w 20381"/>
              <a:gd name="connsiteY4" fmla="*/ 23 h 10133"/>
              <a:gd name="connsiteX5" fmla="*/ 19534 w 20381"/>
              <a:gd name="connsiteY5" fmla="*/ 2823 h 10133"/>
              <a:gd name="connsiteX6" fmla="*/ 17235 w 20381"/>
              <a:gd name="connsiteY6" fmla="*/ 9478 h 10133"/>
              <a:gd name="connsiteX7" fmla="*/ 16527 w 20381"/>
              <a:gd name="connsiteY7" fmla="*/ 10105 h 10133"/>
              <a:gd name="connsiteX8" fmla="*/ 130 w 20381"/>
              <a:gd name="connsiteY8" fmla="*/ 10105 h 10133"/>
              <a:gd name="connsiteX0" fmla="*/ 130 w 20385"/>
              <a:gd name="connsiteY0" fmla="*/ 10105 h 10133"/>
              <a:gd name="connsiteX1" fmla="*/ 348 w 20385"/>
              <a:gd name="connsiteY1" fmla="*/ 8445 h 10133"/>
              <a:gd name="connsiteX2" fmla="*/ 3014 w 20385"/>
              <a:gd name="connsiteY2" fmla="*/ 821 h 10133"/>
              <a:gd name="connsiteX3" fmla="*/ 4139 w 20385"/>
              <a:gd name="connsiteY3" fmla="*/ 5 h 10133"/>
              <a:gd name="connsiteX4" fmla="*/ 20162 w 20385"/>
              <a:gd name="connsiteY4" fmla="*/ 23 h 10133"/>
              <a:gd name="connsiteX5" fmla="*/ 19534 w 20385"/>
              <a:gd name="connsiteY5" fmla="*/ 2823 h 10133"/>
              <a:gd name="connsiteX6" fmla="*/ 17235 w 20385"/>
              <a:gd name="connsiteY6" fmla="*/ 9478 h 10133"/>
              <a:gd name="connsiteX7" fmla="*/ 16527 w 20385"/>
              <a:gd name="connsiteY7" fmla="*/ 10105 h 10133"/>
              <a:gd name="connsiteX8" fmla="*/ 130 w 20385"/>
              <a:gd name="connsiteY8" fmla="*/ 10105 h 10133"/>
              <a:gd name="connsiteX0" fmla="*/ 130 w 20340"/>
              <a:gd name="connsiteY0" fmla="*/ 10105 h 10133"/>
              <a:gd name="connsiteX1" fmla="*/ 348 w 20340"/>
              <a:gd name="connsiteY1" fmla="*/ 8445 h 10133"/>
              <a:gd name="connsiteX2" fmla="*/ 3014 w 20340"/>
              <a:gd name="connsiteY2" fmla="*/ 821 h 10133"/>
              <a:gd name="connsiteX3" fmla="*/ 4139 w 20340"/>
              <a:gd name="connsiteY3" fmla="*/ 5 h 10133"/>
              <a:gd name="connsiteX4" fmla="*/ 20162 w 20340"/>
              <a:gd name="connsiteY4" fmla="*/ 23 h 10133"/>
              <a:gd name="connsiteX5" fmla="*/ 19534 w 20340"/>
              <a:gd name="connsiteY5" fmla="*/ 2823 h 10133"/>
              <a:gd name="connsiteX6" fmla="*/ 17235 w 20340"/>
              <a:gd name="connsiteY6" fmla="*/ 9478 h 10133"/>
              <a:gd name="connsiteX7" fmla="*/ 16527 w 20340"/>
              <a:gd name="connsiteY7" fmla="*/ 10105 h 10133"/>
              <a:gd name="connsiteX8" fmla="*/ 130 w 20340"/>
              <a:gd name="connsiteY8" fmla="*/ 10105 h 10133"/>
              <a:gd name="connsiteX0" fmla="*/ 130 w 20424"/>
              <a:gd name="connsiteY0" fmla="*/ 10105 h 10133"/>
              <a:gd name="connsiteX1" fmla="*/ 348 w 20424"/>
              <a:gd name="connsiteY1" fmla="*/ 8445 h 10133"/>
              <a:gd name="connsiteX2" fmla="*/ 3014 w 20424"/>
              <a:gd name="connsiteY2" fmla="*/ 821 h 10133"/>
              <a:gd name="connsiteX3" fmla="*/ 4139 w 20424"/>
              <a:gd name="connsiteY3" fmla="*/ 5 h 10133"/>
              <a:gd name="connsiteX4" fmla="*/ 20162 w 20424"/>
              <a:gd name="connsiteY4" fmla="*/ 23 h 10133"/>
              <a:gd name="connsiteX5" fmla="*/ 20021 w 20424"/>
              <a:gd name="connsiteY5" fmla="*/ 1455 h 10133"/>
              <a:gd name="connsiteX6" fmla="*/ 17235 w 20424"/>
              <a:gd name="connsiteY6" fmla="*/ 9478 h 10133"/>
              <a:gd name="connsiteX7" fmla="*/ 16527 w 20424"/>
              <a:gd name="connsiteY7" fmla="*/ 10105 h 10133"/>
              <a:gd name="connsiteX8" fmla="*/ 130 w 20424"/>
              <a:gd name="connsiteY8" fmla="*/ 10105 h 10133"/>
              <a:gd name="connsiteX0" fmla="*/ 130 w 20318"/>
              <a:gd name="connsiteY0" fmla="*/ 10105 h 10133"/>
              <a:gd name="connsiteX1" fmla="*/ 348 w 20318"/>
              <a:gd name="connsiteY1" fmla="*/ 8445 h 10133"/>
              <a:gd name="connsiteX2" fmla="*/ 3014 w 20318"/>
              <a:gd name="connsiteY2" fmla="*/ 821 h 10133"/>
              <a:gd name="connsiteX3" fmla="*/ 4139 w 20318"/>
              <a:gd name="connsiteY3" fmla="*/ 5 h 10133"/>
              <a:gd name="connsiteX4" fmla="*/ 20162 w 20318"/>
              <a:gd name="connsiteY4" fmla="*/ 23 h 10133"/>
              <a:gd name="connsiteX5" fmla="*/ 20021 w 20318"/>
              <a:gd name="connsiteY5" fmla="*/ 1455 h 10133"/>
              <a:gd name="connsiteX6" fmla="*/ 17235 w 20318"/>
              <a:gd name="connsiteY6" fmla="*/ 9478 h 10133"/>
              <a:gd name="connsiteX7" fmla="*/ 16527 w 20318"/>
              <a:gd name="connsiteY7" fmla="*/ 10105 h 10133"/>
              <a:gd name="connsiteX8" fmla="*/ 130 w 20318"/>
              <a:gd name="connsiteY8" fmla="*/ 10105 h 10133"/>
              <a:gd name="connsiteX0" fmla="*/ 130 w 20286"/>
              <a:gd name="connsiteY0" fmla="*/ 10105 h 10133"/>
              <a:gd name="connsiteX1" fmla="*/ 348 w 20286"/>
              <a:gd name="connsiteY1" fmla="*/ 8445 h 10133"/>
              <a:gd name="connsiteX2" fmla="*/ 3014 w 20286"/>
              <a:gd name="connsiteY2" fmla="*/ 821 h 10133"/>
              <a:gd name="connsiteX3" fmla="*/ 4139 w 20286"/>
              <a:gd name="connsiteY3" fmla="*/ 5 h 10133"/>
              <a:gd name="connsiteX4" fmla="*/ 20162 w 20286"/>
              <a:gd name="connsiteY4" fmla="*/ 23 h 10133"/>
              <a:gd name="connsiteX5" fmla="*/ 20021 w 20286"/>
              <a:gd name="connsiteY5" fmla="*/ 1455 h 10133"/>
              <a:gd name="connsiteX6" fmla="*/ 17235 w 20286"/>
              <a:gd name="connsiteY6" fmla="*/ 9478 h 10133"/>
              <a:gd name="connsiteX7" fmla="*/ 16527 w 20286"/>
              <a:gd name="connsiteY7" fmla="*/ 10105 h 10133"/>
              <a:gd name="connsiteX8" fmla="*/ 130 w 20286"/>
              <a:gd name="connsiteY8" fmla="*/ 10105 h 10133"/>
              <a:gd name="connsiteX0" fmla="*/ 130 w 20286"/>
              <a:gd name="connsiteY0" fmla="*/ 10105 h 10105"/>
              <a:gd name="connsiteX1" fmla="*/ 348 w 20286"/>
              <a:gd name="connsiteY1" fmla="*/ 8445 h 10105"/>
              <a:gd name="connsiteX2" fmla="*/ 3014 w 20286"/>
              <a:gd name="connsiteY2" fmla="*/ 821 h 10105"/>
              <a:gd name="connsiteX3" fmla="*/ 4139 w 20286"/>
              <a:gd name="connsiteY3" fmla="*/ 5 h 10105"/>
              <a:gd name="connsiteX4" fmla="*/ 20162 w 20286"/>
              <a:gd name="connsiteY4" fmla="*/ 23 h 10105"/>
              <a:gd name="connsiteX5" fmla="*/ 20021 w 20286"/>
              <a:gd name="connsiteY5" fmla="*/ 1455 h 10105"/>
              <a:gd name="connsiteX6" fmla="*/ 17235 w 20286"/>
              <a:gd name="connsiteY6" fmla="*/ 9478 h 10105"/>
              <a:gd name="connsiteX7" fmla="*/ 16527 w 20286"/>
              <a:gd name="connsiteY7" fmla="*/ 10105 h 10105"/>
              <a:gd name="connsiteX8" fmla="*/ 130 w 20286"/>
              <a:gd name="connsiteY8" fmla="*/ 10105 h 10105"/>
              <a:gd name="connsiteX0" fmla="*/ 130 w 20286"/>
              <a:gd name="connsiteY0" fmla="*/ 10105 h 10105"/>
              <a:gd name="connsiteX1" fmla="*/ 348 w 20286"/>
              <a:gd name="connsiteY1" fmla="*/ 8445 h 10105"/>
              <a:gd name="connsiteX2" fmla="*/ 3014 w 20286"/>
              <a:gd name="connsiteY2" fmla="*/ 821 h 10105"/>
              <a:gd name="connsiteX3" fmla="*/ 4139 w 20286"/>
              <a:gd name="connsiteY3" fmla="*/ 5 h 10105"/>
              <a:gd name="connsiteX4" fmla="*/ 20162 w 20286"/>
              <a:gd name="connsiteY4" fmla="*/ 23 h 10105"/>
              <a:gd name="connsiteX5" fmla="*/ 20021 w 20286"/>
              <a:gd name="connsiteY5" fmla="*/ 1455 h 10105"/>
              <a:gd name="connsiteX6" fmla="*/ 17235 w 20286"/>
              <a:gd name="connsiteY6" fmla="*/ 9478 h 10105"/>
              <a:gd name="connsiteX7" fmla="*/ 16527 w 20286"/>
              <a:gd name="connsiteY7" fmla="*/ 10105 h 10105"/>
              <a:gd name="connsiteX8" fmla="*/ 130 w 20286"/>
              <a:gd name="connsiteY8" fmla="*/ 10105 h 1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86" h="10105">
                <a:moveTo>
                  <a:pt x="130" y="10105"/>
                </a:moveTo>
                <a:cubicBezTo>
                  <a:pt x="65" y="10078"/>
                  <a:pt x="-222" y="9966"/>
                  <a:pt x="348" y="8445"/>
                </a:cubicBezTo>
                <a:cubicBezTo>
                  <a:pt x="918" y="6924"/>
                  <a:pt x="1802" y="4162"/>
                  <a:pt x="3014" y="821"/>
                </a:cubicBezTo>
                <a:cubicBezTo>
                  <a:pt x="3226" y="-99"/>
                  <a:pt x="3873" y="2"/>
                  <a:pt x="4139" y="5"/>
                </a:cubicBezTo>
                <a:lnTo>
                  <a:pt x="20162" y="23"/>
                </a:lnTo>
                <a:cubicBezTo>
                  <a:pt x="20450" y="106"/>
                  <a:pt x="20170" y="1033"/>
                  <a:pt x="20021" y="1455"/>
                </a:cubicBezTo>
                <a:cubicBezTo>
                  <a:pt x="19872" y="1877"/>
                  <a:pt x="18156" y="6874"/>
                  <a:pt x="17235" y="9478"/>
                </a:cubicBezTo>
                <a:cubicBezTo>
                  <a:pt x="17135" y="9690"/>
                  <a:pt x="17096" y="10084"/>
                  <a:pt x="16527" y="10105"/>
                </a:cubicBezTo>
                <a:lnTo>
                  <a:pt x="130" y="10105"/>
                </a:lnTo>
                <a:close/>
              </a:path>
            </a:pathLst>
          </a:custGeom>
          <a:noFill/>
          <a:ln w="3175">
            <a:solidFill>
              <a:srgbClr val="034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dirty="0"/>
          </a:p>
        </p:txBody>
      </p:sp>
      <p:sp>
        <p:nvSpPr>
          <p:cNvPr id="4" name="Fluxograma: Dados 7">
            <a:extLst>
              <a:ext uri="{FF2B5EF4-FFF2-40B4-BE49-F238E27FC236}">
                <a16:creationId xmlns:a16="http://schemas.microsoft.com/office/drawing/2014/main" id="{7A2EEB85-D5A0-84DB-7BC6-E19562C56A91}"/>
              </a:ext>
            </a:extLst>
          </p:cNvPr>
          <p:cNvSpPr/>
          <p:nvPr userDrawn="1"/>
        </p:nvSpPr>
        <p:spPr>
          <a:xfrm>
            <a:off x="9066091" y="139318"/>
            <a:ext cx="6251817" cy="10821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96 w 20445"/>
              <a:gd name="connsiteY0" fmla="*/ 10004 h 10004"/>
              <a:gd name="connsiteX1" fmla="*/ 1898 w 20445"/>
              <a:gd name="connsiteY1" fmla="*/ 6936 h 10004"/>
              <a:gd name="connsiteX2" fmla="*/ 3250 w 20445"/>
              <a:gd name="connsiteY2" fmla="*/ 755 h 10004"/>
              <a:gd name="connsiteX3" fmla="*/ 6960 w 20445"/>
              <a:gd name="connsiteY3" fmla="*/ 0 h 10004"/>
              <a:gd name="connsiteX4" fmla="*/ 20208 w 20445"/>
              <a:gd name="connsiteY4" fmla="*/ 25 h 10004"/>
              <a:gd name="connsiteX5" fmla="*/ 19200 w 20445"/>
              <a:gd name="connsiteY5" fmla="*/ 2141 h 10004"/>
              <a:gd name="connsiteX6" fmla="*/ 14037 w 20445"/>
              <a:gd name="connsiteY6" fmla="*/ 9719 h 10004"/>
              <a:gd name="connsiteX7" fmla="*/ 13567 w 20445"/>
              <a:gd name="connsiteY7" fmla="*/ 10004 h 10004"/>
              <a:gd name="connsiteX8" fmla="*/ 96 w 20445"/>
              <a:gd name="connsiteY8" fmla="*/ 10004 h 10004"/>
              <a:gd name="connsiteX0" fmla="*/ 120 w 20469"/>
              <a:gd name="connsiteY0" fmla="*/ 10004 h 10004"/>
              <a:gd name="connsiteX1" fmla="*/ 1459 w 20469"/>
              <a:gd name="connsiteY1" fmla="*/ 5671 h 10004"/>
              <a:gd name="connsiteX2" fmla="*/ 3274 w 20469"/>
              <a:gd name="connsiteY2" fmla="*/ 755 h 10004"/>
              <a:gd name="connsiteX3" fmla="*/ 6984 w 20469"/>
              <a:gd name="connsiteY3" fmla="*/ 0 h 10004"/>
              <a:gd name="connsiteX4" fmla="*/ 20232 w 20469"/>
              <a:gd name="connsiteY4" fmla="*/ 25 h 10004"/>
              <a:gd name="connsiteX5" fmla="*/ 19224 w 20469"/>
              <a:gd name="connsiteY5" fmla="*/ 2141 h 10004"/>
              <a:gd name="connsiteX6" fmla="*/ 14061 w 20469"/>
              <a:gd name="connsiteY6" fmla="*/ 9719 h 10004"/>
              <a:gd name="connsiteX7" fmla="*/ 13591 w 20469"/>
              <a:gd name="connsiteY7" fmla="*/ 10004 h 10004"/>
              <a:gd name="connsiteX8" fmla="*/ 120 w 20469"/>
              <a:gd name="connsiteY8" fmla="*/ 10004 h 10004"/>
              <a:gd name="connsiteX0" fmla="*/ 30 w 20379"/>
              <a:gd name="connsiteY0" fmla="*/ 10004 h 10004"/>
              <a:gd name="connsiteX1" fmla="*/ 1369 w 20379"/>
              <a:gd name="connsiteY1" fmla="*/ 5671 h 10004"/>
              <a:gd name="connsiteX2" fmla="*/ 3184 w 20379"/>
              <a:gd name="connsiteY2" fmla="*/ 755 h 10004"/>
              <a:gd name="connsiteX3" fmla="*/ 6894 w 20379"/>
              <a:gd name="connsiteY3" fmla="*/ 0 h 10004"/>
              <a:gd name="connsiteX4" fmla="*/ 20142 w 20379"/>
              <a:gd name="connsiteY4" fmla="*/ 25 h 10004"/>
              <a:gd name="connsiteX5" fmla="*/ 19134 w 20379"/>
              <a:gd name="connsiteY5" fmla="*/ 2141 h 10004"/>
              <a:gd name="connsiteX6" fmla="*/ 13971 w 20379"/>
              <a:gd name="connsiteY6" fmla="*/ 9719 h 10004"/>
              <a:gd name="connsiteX7" fmla="*/ 13501 w 20379"/>
              <a:gd name="connsiteY7" fmla="*/ 10004 h 10004"/>
              <a:gd name="connsiteX8" fmla="*/ 30 w 20379"/>
              <a:gd name="connsiteY8" fmla="*/ 10004 h 10004"/>
              <a:gd name="connsiteX0" fmla="*/ 31 w 20380"/>
              <a:gd name="connsiteY0" fmla="*/ 10004 h 10004"/>
              <a:gd name="connsiteX1" fmla="*/ 1299 w 20380"/>
              <a:gd name="connsiteY1" fmla="*/ 5739 h 10004"/>
              <a:gd name="connsiteX2" fmla="*/ 3185 w 20380"/>
              <a:gd name="connsiteY2" fmla="*/ 755 h 10004"/>
              <a:gd name="connsiteX3" fmla="*/ 6895 w 20380"/>
              <a:gd name="connsiteY3" fmla="*/ 0 h 10004"/>
              <a:gd name="connsiteX4" fmla="*/ 20143 w 20380"/>
              <a:gd name="connsiteY4" fmla="*/ 25 h 10004"/>
              <a:gd name="connsiteX5" fmla="*/ 19135 w 20380"/>
              <a:gd name="connsiteY5" fmla="*/ 2141 h 10004"/>
              <a:gd name="connsiteX6" fmla="*/ 13972 w 20380"/>
              <a:gd name="connsiteY6" fmla="*/ 9719 h 10004"/>
              <a:gd name="connsiteX7" fmla="*/ 13502 w 20380"/>
              <a:gd name="connsiteY7" fmla="*/ 10004 h 10004"/>
              <a:gd name="connsiteX8" fmla="*/ 31 w 20380"/>
              <a:gd name="connsiteY8" fmla="*/ 10004 h 10004"/>
              <a:gd name="connsiteX0" fmla="*/ 83 w 20432"/>
              <a:gd name="connsiteY0" fmla="*/ 10004 h 10004"/>
              <a:gd name="connsiteX1" fmla="*/ 1351 w 20432"/>
              <a:gd name="connsiteY1" fmla="*/ 5739 h 10004"/>
              <a:gd name="connsiteX2" fmla="*/ 3237 w 20432"/>
              <a:gd name="connsiteY2" fmla="*/ 755 h 10004"/>
              <a:gd name="connsiteX3" fmla="*/ 6947 w 20432"/>
              <a:gd name="connsiteY3" fmla="*/ 0 h 10004"/>
              <a:gd name="connsiteX4" fmla="*/ 20195 w 20432"/>
              <a:gd name="connsiteY4" fmla="*/ 25 h 10004"/>
              <a:gd name="connsiteX5" fmla="*/ 19187 w 20432"/>
              <a:gd name="connsiteY5" fmla="*/ 2141 h 10004"/>
              <a:gd name="connsiteX6" fmla="*/ 14024 w 20432"/>
              <a:gd name="connsiteY6" fmla="*/ 9719 h 10004"/>
              <a:gd name="connsiteX7" fmla="*/ 13554 w 20432"/>
              <a:gd name="connsiteY7" fmla="*/ 10004 h 10004"/>
              <a:gd name="connsiteX8" fmla="*/ 83 w 20432"/>
              <a:gd name="connsiteY8" fmla="*/ 10004 h 10004"/>
              <a:gd name="connsiteX0" fmla="*/ 31 w 20380"/>
              <a:gd name="connsiteY0" fmla="*/ 10004 h 10004"/>
              <a:gd name="connsiteX1" fmla="*/ 1299 w 20380"/>
              <a:gd name="connsiteY1" fmla="*/ 5739 h 10004"/>
              <a:gd name="connsiteX2" fmla="*/ 2995 w 20380"/>
              <a:gd name="connsiteY2" fmla="*/ 823 h 10004"/>
              <a:gd name="connsiteX3" fmla="*/ 6895 w 20380"/>
              <a:gd name="connsiteY3" fmla="*/ 0 h 10004"/>
              <a:gd name="connsiteX4" fmla="*/ 20143 w 20380"/>
              <a:gd name="connsiteY4" fmla="*/ 25 h 10004"/>
              <a:gd name="connsiteX5" fmla="*/ 19135 w 20380"/>
              <a:gd name="connsiteY5" fmla="*/ 2141 h 10004"/>
              <a:gd name="connsiteX6" fmla="*/ 13972 w 20380"/>
              <a:gd name="connsiteY6" fmla="*/ 9719 h 10004"/>
              <a:gd name="connsiteX7" fmla="*/ 13502 w 20380"/>
              <a:gd name="connsiteY7" fmla="*/ 10004 h 10004"/>
              <a:gd name="connsiteX8" fmla="*/ 31 w 20380"/>
              <a:gd name="connsiteY8" fmla="*/ 10004 h 10004"/>
              <a:gd name="connsiteX0" fmla="*/ 31 w 20380"/>
              <a:gd name="connsiteY0" fmla="*/ 10004 h 10004"/>
              <a:gd name="connsiteX1" fmla="*/ 1299 w 20380"/>
              <a:gd name="connsiteY1" fmla="*/ 5739 h 10004"/>
              <a:gd name="connsiteX2" fmla="*/ 2995 w 20380"/>
              <a:gd name="connsiteY2" fmla="*/ 823 h 10004"/>
              <a:gd name="connsiteX3" fmla="*/ 6895 w 20380"/>
              <a:gd name="connsiteY3" fmla="*/ 0 h 10004"/>
              <a:gd name="connsiteX4" fmla="*/ 20143 w 20380"/>
              <a:gd name="connsiteY4" fmla="*/ 25 h 10004"/>
              <a:gd name="connsiteX5" fmla="*/ 19135 w 20380"/>
              <a:gd name="connsiteY5" fmla="*/ 2141 h 10004"/>
              <a:gd name="connsiteX6" fmla="*/ 13972 w 20380"/>
              <a:gd name="connsiteY6" fmla="*/ 9719 h 10004"/>
              <a:gd name="connsiteX7" fmla="*/ 13502 w 20380"/>
              <a:gd name="connsiteY7" fmla="*/ 10004 h 10004"/>
              <a:gd name="connsiteX8" fmla="*/ 31 w 20380"/>
              <a:gd name="connsiteY8" fmla="*/ 10004 h 10004"/>
              <a:gd name="connsiteX0" fmla="*/ 31 w 20380"/>
              <a:gd name="connsiteY0" fmla="*/ 10089 h 10089"/>
              <a:gd name="connsiteX1" fmla="*/ 1299 w 20380"/>
              <a:gd name="connsiteY1" fmla="*/ 5824 h 10089"/>
              <a:gd name="connsiteX2" fmla="*/ 2995 w 20380"/>
              <a:gd name="connsiteY2" fmla="*/ 908 h 10089"/>
              <a:gd name="connsiteX3" fmla="*/ 6895 w 20380"/>
              <a:gd name="connsiteY3" fmla="*/ 85 h 10089"/>
              <a:gd name="connsiteX4" fmla="*/ 20143 w 20380"/>
              <a:gd name="connsiteY4" fmla="*/ 110 h 10089"/>
              <a:gd name="connsiteX5" fmla="*/ 19135 w 20380"/>
              <a:gd name="connsiteY5" fmla="*/ 2226 h 10089"/>
              <a:gd name="connsiteX6" fmla="*/ 13972 w 20380"/>
              <a:gd name="connsiteY6" fmla="*/ 9804 h 10089"/>
              <a:gd name="connsiteX7" fmla="*/ 13502 w 20380"/>
              <a:gd name="connsiteY7" fmla="*/ 10089 h 10089"/>
              <a:gd name="connsiteX8" fmla="*/ 31 w 20380"/>
              <a:gd name="connsiteY8" fmla="*/ 10089 h 10089"/>
              <a:gd name="connsiteX0" fmla="*/ 31 w 20380"/>
              <a:gd name="connsiteY0" fmla="*/ 10110 h 10110"/>
              <a:gd name="connsiteX1" fmla="*/ 1299 w 20380"/>
              <a:gd name="connsiteY1" fmla="*/ 5845 h 10110"/>
              <a:gd name="connsiteX2" fmla="*/ 2995 w 20380"/>
              <a:gd name="connsiteY2" fmla="*/ 929 h 10110"/>
              <a:gd name="connsiteX3" fmla="*/ 4091 w 20380"/>
              <a:gd name="connsiteY3" fmla="*/ 72 h 10110"/>
              <a:gd name="connsiteX4" fmla="*/ 20143 w 20380"/>
              <a:gd name="connsiteY4" fmla="*/ 131 h 10110"/>
              <a:gd name="connsiteX5" fmla="*/ 19135 w 20380"/>
              <a:gd name="connsiteY5" fmla="*/ 2247 h 10110"/>
              <a:gd name="connsiteX6" fmla="*/ 13972 w 20380"/>
              <a:gd name="connsiteY6" fmla="*/ 9825 h 10110"/>
              <a:gd name="connsiteX7" fmla="*/ 13502 w 20380"/>
              <a:gd name="connsiteY7" fmla="*/ 10110 h 10110"/>
              <a:gd name="connsiteX8" fmla="*/ 31 w 20380"/>
              <a:gd name="connsiteY8" fmla="*/ 10110 h 10110"/>
              <a:gd name="connsiteX0" fmla="*/ 31 w 20380"/>
              <a:gd name="connsiteY0" fmla="*/ 10040 h 10040"/>
              <a:gd name="connsiteX1" fmla="*/ 1299 w 20380"/>
              <a:gd name="connsiteY1" fmla="*/ 5775 h 10040"/>
              <a:gd name="connsiteX2" fmla="*/ 2995 w 20380"/>
              <a:gd name="connsiteY2" fmla="*/ 859 h 10040"/>
              <a:gd name="connsiteX3" fmla="*/ 4091 w 20380"/>
              <a:gd name="connsiteY3" fmla="*/ 2 h 10040"/>
              <a:gd name="connsiteX4" fmla="*/ 20143 w 20380"/>
              <a:gd name="connsiteY4" fmla="*/ 61 h 10040"/>
              <a:gd name="connsiteX5" fmla="*/ 19135 w 20380"/>
              <a:gd name="connsiteY5" fmla="*/ 2177 h 10040"/>
              <a:gd name="connsiteX6" fmla="*/ 13972 w 20380"/>
              <a:gd name="connsiteY6" fmla="*/ 9755 h 10040"/>
              <a:gd name="connsiteX7" fmla="*/ 13502 w 20380"/>
              <a:gd name="connsiteY7" fmla="*/ 10040 h 10040"/>
              <a:gd name="connsiteX8" fmla="*/ 31 w 20380"/>
              <a:gd name="connsiteY8" fmla="*/ 10040 h 10040"/>
              <a:gd name="connsiteX0" fmla="*/ 31 w 20473"/>
              <a:gd name="connsiteY0" fmla="*/ 10040 h 10040"/>
              <a:gd name="connsiteX1" fmla="*/ 1299 w 20473"/>
              <a:gd name="connsiteY1" fmla="*/ 5775 h 10040"/>
              <a:gd name="connsiteX2" fmla="*/ 2995 w 20473"/>
              <a:gd name="connsiteY2" fmla="*/ 859 h 10040"/>
              <a:gd name="connsiteX3" fmla="*/ 4091 w 20473"/>
              <a:gd name="connsiteY3" fmla="*/ 2 h 10040"/>
              <a:gd name="connsiteX4" fmla="*/ 20143 w 20473"/>
              <a:gd name="connsiteY4" fmla="*/ 61 h 10040"/>
              <a:gd name="connsiteX5" fmla="*/ 19515 w 20473"/>
              <a:gd name="connsiteY5" fmla="*/ 2861 h 10040"/>
              <a:gd name="connsiteX6" fmla="*/ 13972 w 20473"/>
              <a:gd name="connsiteY6" fmla="*/ 9755 h 10040"/>
              <a:gd name="connsiteX7" fmla="*/ 13502 w 20473"/>
              <a:gd name="connsiteY7" fmla="*/ 10040 h 10040"/>
              <a:gd name="connsiteX8" fmla="*/ 31 w 20473"/>
              <a:gd name="connsiteY8" fmla="*/ 10040 h 10040"/>
              <a:gd name="connsiteX0" fmla="*/ 31 w 20391"/>
              <a:gd name="connsiteY0" fmla="*/ 10040 h 10040"/>
              <a:gd name="connsiteX1" fmla="*/ 1299 w 20391"/>
              <a:gd name="connsiteY1" fmla="*/ 5775 h 10040"/>
              <a:gd name="connsiteX2" fmla="*/ 2995 w 20391"/>
              <a:gd name="connsiteY2" fmla="*/ 859 h 10040"/>
              <a:gd name="connsiteX3" fmla="*/ 4091 w 20391"/>
              <a:gd name="connsiteY3" fmla="*/ 2 h 10040"/>
              <a:gd name="connsiteX4" fmla="*/ 20143 w 20391"/>
              <a:gd name="connsiteY4" fmla="*/ 61 h 10040"/>
              <a:gd name="connsiteX5" fmla="*/ 19515 w 20391"/>
              <a:gd name="connsiteY5" fmla="*/ 2861 h 10040"/>
              <a:gd name="connsiteX6" fmla="*/ 13972 w 20391"/>
              <a:gd name="connsiteY6" fmla="*/ 9755 h 10040"/>
              <a:gd name="connsiteX7" fmla="*/ 13502 w 20391"/>
              <a:gd name="connsiteY7" fmla="*/ 10040 h 10040"/>
              <a:gd name="connsiteX8" fmla="*/ 31 w 20391"/>
              <a:gd name="connsiteY8" fmla="*/ 10040 h 10040"/>
              <a:gd name="connsiteX0" fmla="*/ 31 w 20362"/>
              <a:gd name="connsiteY0" fmla="*/ 10040 h 10040"/>
              <a:gd name="connsiteX1" fmla="*/ 1299 w 20362"/>
              <a:gd name="connsiteY1" fmla="*/ 5775 h 10040"/>
              <a:gd name="connsiteX2" fmla="*/ 2995 w 20362"/>
              <a:gd name="connsiteY2" fmla="*/ 859 h 10040"/>
              <a:gd name="connsiteX3" fmla="*/ 4091 w 20362"/>
              <a:gd name="connsiteY3" fmla="*/ 2 h 10040"/>
              <a:gd name="connsiteX4" fmla="*/ 20143 w 20362"/>
              <a:gd name="connsiteY4" fmla="*/ 61 h 10040"/>
              <a:gd name="connsiteX5" fmla="*/ 19515 w 20362"/>
              <a:gd name="connsiteY5" fmla="*/ 2861 h 10040"/>
              <a:gd name="connsiteX6" fmla="*/ 17216 w 20362"/>
              <a:gd name="connsiteY6" fmla="*/ 9516 h 10040"/>
              <a:gd name="connsiteX7" fmla="*/ 13502 w 20362"/>
              <a:gd name="connsiteY7" fmla="*/ 10040 h 10040"/>
              <a:gd name="connsiteX8" fmla="*/ 31 w 20362"/>
              <a:gd name="connsiteY8" fmla="*/ 10040 h 10040"/>
              <a:gd name="connsiteX0" fmla="*/ 31 w 20362"/>
              <a:gd name="connsiteY0" fmla="*/ 10040 h 10040"/>
              <a:gd name="connsiteX1" fmla="*/ 1299 w 20362"/>
              <a:gd name="connsiteY1" fmla="*/ 5775 h 10040"/>
              <a:gd name="connsiteX2" fmla="*/ 2995 w 20362"/>
              <a:gd name="connsiteY2" fmla="*/ 859 h 10040"/>
              <a:gd name="connsiteX3" fmla="*/ 4091 w 20362"/>
              <a:gd name="connsiteY3" fmla="*/ 2 h 10040"/>
              <a:gd name="connsiteX4" fmla="*/ 20143 w 20362"/>
              <a:gd name="connsiteY4" fmla="*/ 61 h 10040"/>
              <a:gd name="connsiteX5" fmla="*/ 19515 w 20362"/>
              <a:gd name="connsiteY5" fmla="*/ 2861 h 10040"/>
              <a:gd name="connsiteX6" fmla="*/ 17216 w 20362"/>
              <a:gd name="connsiteY6" fmla="*/ 9516 h 10040"/>
              <a:gd name="connsiteX7" fmla="*/ 13502 w 20362"/>
              <a:gd name="connsiteY7" fmla="*/ 10040 h 10040"/>
              <a:gd name="connsiteX8" fmla="*/ 31 w 20362"/>
              <a:gd name="connsiteY8" fmla="*/ 10040 h 10040"/>
              <a:gd name="connsiteX0" fmla="*/ 31 w 20362"/>
              <a:gd name="connsiteY0" fmla="*/ 10040 h 10211"/>
              <a:gd name="connsiteX1" fmla="*/ 1299 w 20362"/>
              <a:gd name="connsiteY1" fmla="*/ 5775 h 10211"/>
              <a:gd name="connsiteX2" fmla="*/ 2995 w 20362"/>
              <a:gd name="connsiteY2" fmla="*/ 859 h 10211"/>
              <a:gd name="connsiteX3" fmla="*/ 4091 w 20362"/>
              <a:gd name="connsiteY3" fmla="*/ 2 h 10211"/>
              <a:gd name="connsiteX4" fmla="*/ 20143 w 20362"/>
              <a:gd name="connsiteY4" fmla="*/ 61 h 10211"/>
              <a:gd name="connsiteX5" fmla="*/ 19515 w 20362"/>
              <a:gd name="connsiteY5" fmla="*/ 2861 h 10211"/>
              <a:gd name="connsiteX6" fmla="*/ 17216 w 20362"/>
              <a:gd name="connsiteY6" fmla="*/ 9516 h 10211"/>
              <a:gd name="connsiteX7" fmla="*/ 13573 w 20362"/>
              <a:gd name="connsiteY7" fmla="*/ 10211 h 10211"/>
              <a:gd name="connsiteX8" fmla="*/ 31 w 20362"/>
              <a:gd name="connsiteY8" fmla="*/ 10040 h 10211"/>
              <a:gd name="connsiteX0" fmla="*/ 31 w 20362"/>
              <a:gd name="connsiteY0" fmla="*/ 10040 h 10211"/>
              <a:gd name="connsiteX1" fmla="*/ 1299 w 20362"/>
              <a:gd name="connsiteY1" fmla="*/ 5775 h 10211"/>
              <a:gd name="connsiteX2" fmla="*/ 2995 w 20362"/>
              <a:gd name="connsiteY2" fmla="*/ 859 h 10211"/>
              <a:gd name="connsiteX3" fmla="*/ 4091 w 20362"/>
              <a:gd name="connsiteY3" fmla="*/ 2 h 10211"/>
              <a:gd name="connsiteX4" fmla="*/ 20143 w 20362"/>
              <a:gd name="connsiteY4" fmla="*/ 61 h 10211"/>
              <a:gd name="connsiteX5" fmla="*/ 19515 w 20362"/>
              <a:gd name="connsiteY5" fmla="*/ 2861 h 10211"/>
              <a:gd name="connsiteX6" fmla="*/ 17216 w 20362"/>
              <a:gd name="connsiteY6" fmla="*/ 9516 h 10211"/>
              <a:gd name="connsiteX7" fmla="*/ 13573 w 20362"/>
              <a:gd name="connsiteY7" fmla="*/ 10211 h 10211"/>
              <a:gd name="connsiteX8" fmla="*/ 31 w 20362"/>
              <a:gd name="connsiteY8" fmla="*/ 10040 h 10211"/>
              <a:gd name="connsiteX0" fmla="*/ 31 w 20362"/>
              <a:gd name="connsiteY0" fmla="*/ 10040 h 10222"/>
              <a:gd name="connsiteX1" fmla="*/ 1299 w 20362"/>
              <a:gd name="connsiteY1" fmla="*/ 5775 h 10222"/>
              <a:gd name="connsiteX2" fmla="*/ 2995 w 20362"/>
              <a:gd name="connsiteY2" fmla="*/ 859 h 10222"/>
              <a:gd name="connsiteX3" fmla="*/ 4091 w 20362"/>
              <a:gd name="connsiteY3" fmla="*/ 2 h 10222"/>
              <a:gd name="connsiteX4" fmla="*/ 20143 w 20362"/>
              <a:gd name="connsiteY4" fmla="*/ 61 h 10222"/>
              <a:gd name="connsiteX5" fmla="*/ 19515 w 20362"/>
              <a:gd name="connsiteY5" fmla="*/ 2861 h 10222"/>
              <a:gd name="connsiteX6" fmla="*/ 17216 w 20362"/>
              <a:gd name="connsiteY6" fmla="*/ 9516 h 10222"/>
              <a:gd name="connsiteX7" fmla="*/ 13573 w 20362"/>
              <a:gd name="connsiteY7" fmla="*/ 10211 h 10222"/>
              <a:gd name="connsiteX8" fmla="*/ 31 w 20362"/>
              <a:gd name="connsiteY8" fmla="*/ 10040 h 10222"/>
              <a:gd name="connsiteX0" fmla="*/ 31 w 20362"/>
              <a:gd name="connsiteY0" fmla="*/ 10040 h 10155"/>
              <a:gd name="connsiteX1" fmla="*/ 1299 w 20362"/>
              <a:gd name="connsiteY1" fmla="*/ 5775 h 10155"/>
              <a:gd name="connsiteX2" fmla="*/ 2995 w 20362"/>
              <a:gd name="connsiteY2" fmla="*/ 859 h 10155"/>
              <a:gd name="connsiteX3" fmla="*/ 4091 w 20362"/>
              <a:gd name="connsiteY3" fmla="*/ 2 h 10155"/>
              <a:gd name="connsiteX4" fmla="*/ 20143 w 20362"/>
              <a:gd name="connsiteY4" fmla="*/ 61 h 10155"/>
              <a:gd name="connsiteX5" fmla="*/ 19515 w 20362"/>
              <a:gd name="connsiteY5" fmla="*/ 2861 h 10155"/>
              <a:gd name="connsiteX6" fmla="*/ 17216 w 20362"/>
              <a:gd name="connsiteY6" fmla="*/ 9516 h 10155"/>
              <a:gd name="connsiteX7" fmla="*/ 16508 w 20362"/>
              <a:gd name="connsiteY7" fmla="*/ 10143 h 10155"/>
              <a:gd name="connsiteX8" fmla="*/ 31 w 20362"/>
              <a:gd name="connsiteY8" fmla="*/ 10040 h 10155"/>
              <a:gd name="connsiteX0" fmla="*/ 31 w 20362"/>
              <a:gd name="connsiteY0" fmla="*/ 10040 h 10171"/>
              <a:gd name="connsiteX1" fmla="*/ 1299 w 20362"/>
              <a:gd name="connsiteY1" fmla="*/ 5775 h 10171"/>
              <a:gd name="connsiteX2" fmla="*/ 2995 w 20362"/>
              <a:gd name="connsiteY2" fmla="*/ 859 h 10171"/>
              <a:gd name="connsiteX3" fmla="*/ 4091 w 20362"/>
              <a:gd name="connsiteY3" fmla="*/ 2 h 10171"/>
              <a:gd name="connsiteX4" fmla="*/ 20143 w 20362"/>
              <a:gd name="connsiteY4" fmla="*/ 61 h 10171"/>
              <a:gd name="connsiteX5" fmla="*/ 19515 w 20362"/>
              <a:gd name="connsiteY5" fmla="*/ 2861 h 10171"/>
              <a:gd name="connsiteX6" fmla="*/ 17216 w 20362"/>
              <a:gd name="connsiteY6" fmla="*/ 9516 h 10171"/>
              <a:gd name="connsiteX7" fmla="*/ 16508 w 20362"/>
              <a:gd name="connsiteY7" fmla="*/ 10143 h 10171"/>
              <a:gd name="connsiteX8" fmla="*/ 31 w 20362"/>
              <a:gd name="connsiteY8" fmla="*/ 10040 h 10171"/>
              <a:gd name="connsiteX0" fmla="*/ 31 w 20362"/>
              <a:gd name="connsiteY0" fmla="*/ 10002 h 10133"/>
              <a:gd name="connsiteX1" fmla="*/ 1299 w 20362"/>
              <a:gd name="connsiteY1" fmla="*/ 5737 h 10133"/>
              <a:gd name="connsiteX2" fmla="*/ 2995 w 20362"/>
              <a:gd name="connsiteY2" fmla="*/ 821 h 10133"/>
              <a:gd name="connsiteX3" fmla="*/ 4120 w 20362"/>
              <a:gd name="connsiteY3" fmla="*/ 5 h 10133"/>
              <a:gd name="connsiteX4" fmla="*/ 20143 w 20362"/>
              <a:gd name="connsiteY4" fmla="*/ 23 h 10133"/>
              <a:gd name="connsiteX5" fmla="*/ 19515 w 20362"/>
              <a:gd name="connsiteY5" fmla="*/ 2823 h 10133"/>
              <a:gd name="connsiteX6" fmla="*/ 17216 w 20362"/>
              <a:gd name="connsiteY6" fmla="*/ 9478 h 10133"/>
              <a:gd name="connsiteX7" fmla="*/ 16508 w 20362"/>
              <a:gd name="connsiteY7" fmla="*/ 10105 h 10133"/>
              <a:gd name="connsiteX8" fmla="*/ 31 w 20362"/>
              <a:gd name="connsiteY8" fmla="*/ 10002 h 10133"/>
              <a:gd name="connsiteX0" fmla="*/ 131 w 20462"/>
              <a:gd name="connsiteY0" fmla="*/ 10002 h 10133"/>
              <a:gd name="connsiteX1" fmla="*/ 429 w 20462"/>
              <a:gd name="connsiteY1" fmla="*/ 8445 h 10133"/>
              <a:gd name="connsiteX2" fmla="*/ 3095 w 20462"/>
              <a:gd name="connsiteY2" fmla="*/ 821 h 10133"/>
              <a:gd name="connsiteX3" fmla="*/ 4220 w 20462"/>
              <a:gd name="connsiteY3" fmla="*/ 5 h 10133"/>
              <a:gd name="connsiteX4" fmla="*/ 20243 w 20462"/>
              <a:gd name="connsiteY4" fmla="*/ 23 h 10133"/>
              <a:gd name="connsiteX5" fmla="*/ 19615 w 20462"/>
              <a:gd name="connsiteY5" fmla="*/ 2823 h 10133"/>
              <a:gd name="connsiteX6" fmla="*/ 17316 w 20462"/>
              <a:gd name="connsiteY6" fmla="*/ 9478 h 10133"/>
              <a:gd name="connsiteX7" fmla="*/ 16608 w 20462"/>
              <a:gd name="connsiteY7" fmla="*/ 10105 h 10133"/>
              <a:gd name="connsiteX8" fmla="*/ 131 w 20462"/>
              <a:gd name="connsiteY8" fmla="*/ 10002 h 10133"/>
              <a:gd name="connsiteX0" fmla="*/ 59 w 20390"/>
              <a:gd name="connsiteY0" fmla="*/ 10002 h 10133"/>
              <a:gd name="connsiteX1" fmla="*/ 357 w 20390"/>
              <a:gd name="connsiteY1" fmla="*/ 8445 h 10133"/>
              <a:gd name="connsiteX2" fmla="*/ 3023 w 20390"/>
              <a:gd name="connsiteY2" fmla="*/ 821 h 10133"/>
              <a:gd name="connsiteX3" fmla="*/ 4148 w 20390"/>
              <a:gd name="connsiteY3" fmla="*/ 5 h 10133"/>
              <a:gd name="connsiteX4" fmla="*/ 20171 w 20390"/>
              <a:gd name="connsiteY4" fmla="*/ 23 h 10133"/>
              <a:gd name="connsiteX5" fmla="*/ 19543 w 20390"/>
              <a:gd name="connsiteY5" fmla="*/ 2823 h 10133"/>
              <a:gd name="connsiteX6" fmla="*/ 17244 w 20390"/>
              <a:gd name="connsiteY6" fmla="*/ 9478 h 10133"/>
              <a:gd name="connsiteX7" fmla="*/ 16536 w 20390"/>
              <a:gd name="connsiteY7" fmla="*/ 10105 h 10133"/>
              <a:gd name="connsiteX8" fmla="*/ 59 w 20390"/>
              <a:gd name="connsiteY8" fmla="*/ 10002 h 10133"/>
              <a:gd name="connsiteX0" fmla="*/ 59 w 20390"/>
              <a:gd name="connsiteY0" fmla="*/ 10002 h 10133"/>
              <a:gd name="connsiteX1" fmla="*/ 357 w 20390"/>
              <a:gd name="connsiteY1" fmla="*/ 8445 h 10133"/>
              <a:gd name="connsiteX2" fmla="*/ 3023 w 20390"/>
              <a:gd name="connsiteY2" fmla="*/ 821 h 10133"/>
              <a:gd name="connsiteX3" fmla="*/ 4148 w 20390"/>
              <a:gd name="connsiteY3" fmla="*/ 5 h 10133"/>
              <a:gd name="connsiteX4" fmla="*/ 20171 w 20390"/>
              <a:gd name="connsiteY4" fmla="*/ 23 h 10133"/>
              <a:gd name="connsiteX5" fmla="*/ 19543 w 20390"/>
              <a:gd name="connsiteY5" fmla="*/ 2823 h 10133"/>
              <a:gd name="connsiteX6" fmla="*/ 17244 w 20390"/>
              <a:gd name="connsiteY6" fmla="*/ 9478 h 10133"/>
              <a:gd name="connsiteX7" fmla="*/ 16536 w 20390"/>
              <a:gd name="connsiteY7" fmla="*/ 10105 h 10133"/>
              <a:gd name="connsiteX8" fmla="*/ 59 w 20390"/>
              <a:gd name="connsiteY8" fmla="*/ 10002 h 10133"/>
              <a:gd name="connsiteX0" fmla="*/ 59 w 20390"/>
              <a:gd name="connsiteY0" fmla="*/ 10002 h 10133"/>
              <a:gd name="connsiteX1" fmla="*/ 357 w 20390"/>
              <a:gd name="connsiteY1" fmla="*/ 8445 h 10133"/>
              <a:gd name="connsiteX2" fmla="*/ 3023 w 20390"/>
              <a:gd name="connsiteY2" fmla="*/ 821 h 10133"/>
              <a:gd name="connsiteX3" fmla="*/ 4148 w 20390"/>
              <a:gd name="connsiteY3" fmla="*/ 5 h 10133"/>
              <a:gd name="connsiteX4" fmla="*/ 20171 w 20390"/>
              <a:gd name="connsiteY4" fmla="*/ 23 h 10133"/>
              <a:gd name="connsiteX5" fmla="*/ 19543 w 20390"/>
              <a:gd name="connsiteY5" fmla="*/ 2823 h 10133"/>
              <a:gd name="connsiteX6" fmla="*/ 17244 w 20390"/>
              <a:gd name="connsiteY6" fmla="*/ 9478 h 10133"/>
              <a:gd name="connsiteX7" fmla="*/ 16536 w 20390"/>
              <a:gd name="connsiteY7" fmla="*/ 10105 h 10133"/>
              <a:gd name="connsiteX8" fmla="*/ 59 w 20390"/>
              <a:gd name="connsiteY8" fmla="*/ 10002 h 10133"/>
              <a:gd name="connsiteX0" fmla="*/ 65 w 20396"/>
              <a:gd name="connsiteY0" fmla="*/ 10002 h 10133"/>
              <a:gd name="connsiteX1" fmla="*/ 363 w 20396"/>
              <a:gd name="connsiteY1" fmla="*/ 8445 h 10133"/>
              <a:gd name="connsiteX2" fmla="*/ 3029 w 20396"/>
              <a:gd name="connsiteY2" fmla="*/ 821 h 10133"/>
              <a:gd name="connsiteX3" fmla="*/ 4154 w 20396"/>
              <a:gd name="connsiteY3" fmla="*/ 5 h 10133"/>
              <a:gd name="connsiteX4" fmla="*/ 20177 w 20396"/>
              <a:gd name="connsiteY4" fmla="*/ 23 h 10133"/>
              <a:gd name="connsiteX5" fmla="*/ 19549 w 20396"/>
              <a:gd name="connsiteY5" fmla="*/ 2823 h 10133"/>
              <a:gd name="connsiteX6" fmla="*/ 17250 w 20396"/>
              <a:gd name="connsiteY6" fmla="*/ 9478 h 10133"/>
              <a:gd name="connsiteX7" fmla="*/ 16542 w 20396"/>
              <a:gd name="connsiteY7" fmla="*/ 10105 h 10133"/>
              <a:gd name="connsiteX8" fmla="*/ 65 w 20396"/>
              <a:gd name="connsiteY8" fmla="*/ 10002 h 10133"/>
              <a:gd name="connsiteX0" fmla="*/ 56 w 20387"/>
              <a:gd name="connsiteY0" fmla="*/ 10002 h 10133"/>
              <a:gd name="connsiteX1" fmla="*/ 354 w 20387"/>
              <a:gd name="connsiteY1" fmla="*/ 8445 h 10133"/>
              <a:gd name="connsiteX2" fmla="*/ 3020 w 20387"/>
              <a:gd name="connsiteY2" fmla="*/ 821 h 10133"/>
              <a:gd name="connsiteX3" fmla="*/ 4145 w 20387"/>
              <a:gd name="connsiteY3" fmla="*/ 5 h 10133"/>
              <a:gd name="connsiteX4" fmla="*/ 20168 w 20387"/>
              <a:gd name="connsiteY4" fmla="*/ 23 h 10133"/>
              <a:gd name="connsiteX5" fmla="*/ 19540 w 20387"/>
              <a:gd name="connsiteY5" fmla="*/ 2823 h 10133"/>
              <a:gd name="connsiteX6" fmla="*/ 17241 w 20387"/>
              <a:gd name="connsiteY6" fmla="*/ 9478 h 10133"/>
              <a:gd name="connsiteX7" fmla="*/ 16533 w 20387"/>
              <a:gd name="connsiteY7" fmla="*/ 10105 h 10133"/>
              <a:gd name="connsiteX8" fmla="*/ 56 w 20387"/>
              <a:gd name="connsiteY8" fmla="*/ 10002 h 10133"/>
              <a:gd name="connsiteX0" fmla="*/ 96 w 20347"/>
              <a:gd name="connsiteY0" fmla="*/ 10105 h 10133"/>
              <a:gd name="connsiteX1" fmla="*/ 314 w 20347"/>
              <a:gd name="connsiteY1" fmla="*/ 8445 h 10133"/>
              <a:gd name="connsiteX2" fmla="*/ 2980 w 20347"/>
              <a:gd name="connsiteY2" fmla="*/ 821 h 10133"/>
              <a:gd name="connsiteX3" fmla="*/ 4105 w 20347"/>
              <a:gd name="connsiteY3" fmla="*/ 5 h 10133"/>
              <a:gd name="connsiteX4" fmla="*/ 20128 w 20347"/>
              <a:gd name="connsiteY4" fmla="*/ 23 h 10133"/>
              <a:gd name="connsiteX5" fmla="*/ 19500 w 20347"/>
              <a:gd name="connsiteY5" fmla="*/ 2823 h 10133"/>
              <a:gd name="connsiteX6" fmla="*/ 17201 w 20347"/>
              <a:gd name="connsiteY6" fmla="*/ 9478 h 10133"/>
              <a:gd name="connsiteX7" fmla="*/ 16493 w 20347"/>
              <a:gd name="connsiteY7" fmla="*/ 10105 h 10133"/>
              <a:gd name="connsiteX8" fmla="*/ 96 w 20347"/>
              <a:gd name="connsiteY8" fmla="*/ 10105 h 10133"/>
              <a:gd name="connsiteX0" fmla="*/ 158 w 20409"/>
              <a:gd name="connsiteY0" fmla="*/ 10105 h 10133"/>
              <a:gd name="connsiteX1" fmla="*/ 376 w 20409"/>
              <a:gd name="connsiteY1" fmla="*/ 8445 h 10133"/>
              <a:gd name="connsiteX2" fmla="*/ 3042 w 20409"/>
              <a:gd name="connsiteY2" fmla="*/ 821 h 10133"/>
              <a:gd name="connsiteX3" fmla="*/ 4167 w 20409"/>
              <a:gd name="connsiteY3" fmla="*/ 5 h 10133"/>
              <a:gd name="connsiteX4" fmla="*/ 20190 w 20409"/>
              <a:gd name="connsiteY4" fmla="*/ 23 h 10133"/>
              <a:gd name="connsiteX5" fmla="*/ 19562 w 20409"/>
              <a:gd name="connsiteY5" fmla="*/ 2823 h 10133"/>
              <a:gd name="connsiteX6" fmla="*/ 17263 w 20409"/>
              <a:gd name="connsiteY6" fmla="*/ 9478 h 10133"/>
              <a:gd name="connsiteX7" fmla="*/ 16555 w 20409"/>
              <a:gd name="connsiteY7" fmla="*/ 10105 h 10133"/>
              <a:gd name="connsiteX8" fmla="*/ 158 w 20409"/>
              <a:gd name="connsiteY8" fmla="*/ 10105 h 10133"/>
              <a:gd name="connsiteX0" fmla="*/ 130 w 20381"/>
              <a:gd name="connsiteY0" fmla="*/ 10105 h 10133"/>
              <a:gd name="connsiteX1" fmla="*/ 348 w 20381"/>
              <a:gd name="connsiteY1" fmla="*/ 8445 h 10133"/>
              <a:gd name="connsiteX2" fmla="*/ 3014 w 20381"/>
              <a:gd name="connsiteY2" fmla="*/ 821 h 10133"/>
              <a:gd name="connsiteX3" fmla="*/ 4139 w 20381"/>
              <a:gd name="connsiteY3" fmla="*/ 5 h 10133"/>
              <a:gd name="connsiteX4" fmla="*/ 20162 w 20381"/>
              <a:gd name="connsiteY4" fmla="*/ 23 h 10133"/>
              <a:gd name="connsiteX5" fmla="*/ 19534 w 20381"/>
              <a:gd name="connsiteY5" fmla="*/ 2823 h 10133"/>
              <a:gd name="connsiteX6" fmla="*/ 17235 w 20381"/>
              <a:gd name="connsiteY6" fmla="*/ 9478 h 10133"/>
              <a:gd name="connsiteX7" fmla="*/ 16527 w 20381"/>
              <a:gd name="connsiteY7" fmla="*/ 10105 h 10133"/>
              <a:gd name="connsiteX8" fmla="*/ 130 w 20381"/>
              <a:gd name="connsiteY8" fmla="*/ 10105 h 10133"/>
              <a:gd name="connsiteX0" fmla="*/ 130 w 20381"/>
              <a:gd name="connsiteY0" fmla="*/ 10105 h 10133"/>
              <a:gd name="connsiteX1" fmla="*/ 348 w 20381"/>
              <a:gd name="connsiteY1" fmla="*/ 8445 h 10133"/>
              <a:gd name="connsiteX2" fmla="*/ 3014 w 20381"/>
              <a:gd name="connsiteY2" fmla="*/ 821 h 10133"/>
              <a:gd name="connsiteX3" fmla="*/ 4139 w 20381"/>
              <a:gd name="connsiteY3" fmla="*/ 5 h 10133"/>
              <a:gd name="connsiteX4" fmla="*/ 20162 w 20381"/>
              <a:gd name="connsiteY4" fmla="*/ 23 h 10133"/>
              <a:gd name="connsiteX5" fmla="*/ 19534 w 20381"/>
              <a:gd name="connsiteY5" fmla="*/ 2823 h 10133"/>
              <a:gd name="connsiteX6" fmla="*/ 17235 w 20381"/>
              <a:gd name="connsiteY6" fmla="*/ 9478 h 10133"/>
              <a:gd name="connsiteX7" fmla="*/ 16527 w 20381"/>
              <a:gd name="connsiteY7" fmla="*/ 10105 h 10133"/>
              <a:gd name="connsiteX8" fmla="*/ 130 w 20381"/>
              <a:gd name="connsiteY8" fmla="*/ 10105 h 10133"/>
              <a:gd name="connsiteX0" fmla="*/ 130 w 20385"/>
              <a:gd name="connsiteY0" fmla="*/ 10105 h 10133"/>
              <a:gd name="connsiteX1" fmla="*/ 348 w 20385"/>
              <a:gd name="connsiteY1" fmla="*/ 8445 h 10133"/>
              <a:gd name="connsiteX2" fmla="*/ 3014 w 20385"/>
              <a:gd name="connsiteY2" fmla="*/ 821 h 10133"/>
              <a:gd name="connsiteX3" fmla="*/ 4139 w 20385"/>
              <a:gd name="connsiteY3" fmla="*/ 5 h 10133"/>
              <a:gd name="connsiteX4" fmla="*/ 20162 w 20385"/>
              <a:gd name="connsiteY4" fmla="*/ 23 h 10133"/>
              <a:gd name="connsiteX5" fmla="*/ 19534 w 20385"/>
              <a:gd name="connsiteY5" fmla="*/ 2823 h 10133"/>
              <a:gd name="connsiteX6" fmla="*/ 17235 w 20385"/>
              <a:gd name="connsiteY6" fmla="*/ 9478 h 10133"/>
              <a:gd name="connsiteX7" fmla="*/ 16527 w 20385"/>
              <a:gd name="connsiteY7" fmla="*/ 10105 h 10133"/>
              <a:gd name="connsiteX8" fmla="*/ 130 w 20385"/>
              <a:gd name="connsiteY8" fmla="*/ 10105 h 10133"/>
              <a:gd name="connsiteX0" fmla="*/ 130 w 20340"/>
              <a:gd name="connsiteY0" fmla="*/ 10105 h 10133"/>
              <a:gd name="connsiteX1" fmla="*/ 348 w 20340"/>
              <a:gd name="connsiteY1" fmla="*/ 8445 h 10133"/>
              <a:gd name="connsiteX2" fmla="*/ 3014 w 20340"/>
              <a:gd name="connsiteY2" fmla="*/ 821 h 10133"/>
              <a:gd name="connsiteX3" fmla="*/ 4139 w 20340"/>
              <a:gd name="connsiteY3" fmla="*/ 5 h 10133"/>
              <a:gd name="connsiteX4" fmla="*/ 20162 w 20340"/>
              <a:gd name="connsiteY4" fmla="*/ 23 h 10133"/>
              <a:gd name="connsiteX5" fmla="*/ 19534 w 20340"/>
              <a:gd name="connsiteY5" fmla="*/ 2823 h 10133"/>
              <a:gd name="connsiteX6" fmla="*/ 17235 w 20340"/>
              <a:gd name="connsiteY6" fmla="*/ 9478 h 10133"/>
              <a:gd name="connsiteX7" fmla="*/ 16527 w 20340"/>
              <a:gd name="connsiteY7" fmla="*/ 10105 h 10133"/>
              <a:gd name="connsiteX8" fmla="*/ 130 w 20340"/>
              <a:gd name="connsiteY8" fmla="*/ 10105 h 10133"/>
              <a:gd name="connsiteX0" fmla="*/ 130 w 20424"/>
              <a:gd name="connsiteY0" fmla="*/ 10105 h 10133"/>
              <a:gd name="connsiteX1" fmla="*/ 348 w 20424"/>
              <a:gd name="connsiteY1" fmla="*/ 8445 h 10133"/>
              <a:gd name="connsiteX2" fmla="*/ 3014 w 20424"/>
              <a:gd name="connsiteY2" fmla="*/ 821 h 10133"/>
              <a:gd name="connsiteX3" fmla="*/ 4139 w 20424"/>
              <a:gd name="connsiteY3" fmla="*/ 5 h 10133"/>
              <a:gd name="connsiteX4" fmla="*/ 20162 w 20424"/>
              <a:gd name="connsiteY4" fmla="*/ 23 h 10133"/>
              <a:gd name="connsiteX5" fmla="*/ 20021 w 20424"/>
              <a:gd name="connsiteY5" fmla="*/ 1455 h 10133"/>
              <a:gd name="connsiteX6" fmla="*/ 17235 w 20424"/>
              <a:gd name="connsiteY6" fmla="*/ 9478 h 10133"/>
              <a:gd name="connsiteX7" fmla="*/ 16527 w 20424"/>
              <a:gd name="connsiteY7" fmla="*/ 10105 h 10133"/>
              <a:gd name="connsiteX8" fmla="*/ 130 w 20424"/>
              <a:gd name="connsiteY8" fmla="*/ 10105 h 10133"/>
              <a:gd name="connsiteX0" fmla="*/ 130 w 20318"/>
              <a:gd name="connsiteY0" fmla="*/ 10105 h 10133"/>
              <a:gd name="connsiteX1" fmla="*/ 348 w 20318"/>
              <a:gd name="connsiteY1" fmla="*/ 8445 h 10133"/>
              <a:gd name="connsiteX2" fmla="*/ 3014 w 20318"/>
              <a:gd name="connsiteY2" fmla="*/ 821 h 10133"/>
              <a:gd name="connsiteX3" fmla="*/ 4139 w 20318"/>
              <a:gd name="connsiteY3" fmla="*/ 5 h 10133"/>
              <a:gd name="connsiteX4" fmla="*/ 20162 w 20318"/>
              <a:gd name="connsiteY4" fmla="*/ 23 h 10133"/>
              <a:gd name="connsiteX5" fmla="*/ 20021 w 20318"/>
              <a:gd name="connsiteY5" fmla="*/ 1455 h 10133"/>
              <a:gd name="connsiteX6" fmla="*/ 17235 w 20318"/>
              <a:gd name="connsiteY6" fmla="*/ 9478 h 10133"/>
              <a:gd name="connsiteX7" fmla="*/ 16527 w 20318"/>
              <a:gd name="connsiteY7" fmla="*/ 10105 h 10133"/>
              <a:gd name="connsiteX8" fmla="*/ 130 w 20318"/>
              <a:gd name="connsiteY8" fmla="*/ 10105 h 10133"/>
              <a:gd name="connsiteX0" fmla="*/ 130 w 20286"/>
              <a:gd name="connsiteY0" fmla="*/ 10105 h 10133"/>
              <a:gd name="connsiteX1" fmla="*/ 348 w 20286"/>
              <a:gd name="connsiteY1" fmla="*/ 8445 h 10133"/>
              <a:gd name="connsiteX2" fmla="*/ 3014 w 20286"/>
              <a:gd name="connsiteY2" fmla="*/ 821 h 10133"/>
              <a:gd name="connsiteX3" fmla="*/ 4139 w 20286"/>
              <a:gd name="connsiteY3" fmla="*/ 5 h 10133"/>
              <a:gd name="connsiteX4" fmla="*/ 20162 w 20286"/>
              <a:gd name="connsiteY4" fmla="*/ 23 h 10133"/>
              <a:gd name="connsiteX5" fmla="*/ 20021 w 20286"/>
              <a:gd name="connsiteY5" fmla="*/ 1455 h 10133"/>
              <a:gd name="connsiteX6" fmla="*/ 17235 w 20286"/>
              <a:gd name="connsiteY6" fmla="*/ 9478 h 10133"/>
              <a:gd name="connsiteX7" fmla="*/ 16527 w 20286"/>
              <a:gd name="connsiteY7" fmla="*/ 10105 h 10133"/>
              <a:gd name="connsiteX8" fmla="*/ 130 w 20286"/>
              <a:gd name="connsiteY8" fmla="*/ 10105 h 10133"/>
              <a:gd name="connsiteX0" fmla="*/ 130 w 20286"/>
              <a:gd name="connsiteY0" fmla="*/ 10105 h 10105"/>
              <a:gd name="connsiteX1" fmla="*/ 348 w 20286"/>
              <a:gd name="connsiteY1" fmla="*/ 8445 h 10105"/>
              <a:gd name="connsiteX2" fmla="*/ 3014 w 20286"/>
              <a:gd name="connsiteY2" fmla="*/ 821 h 10105"/>
              <a:gd name="connsiteX3" fmla="*/ 4139 w 20286"/>
              <a:gd name="connsiteY3" fmla="*/ 5 h 10105"/>
              <a:gd name="connsiteX4" fmla="*/ 20162 w 20286"/>
              <a:gd name="connsiteY4" fmla="*/ 23 h 10105"/>
              <a:gd name="connsiteX5" fmla="*/ 20021 w 20286"/>
              <a:gd name="connsiteY5" fmla="*/ 1455 h 10105"/>
              <a:gd name="connsiteX6" fmla="*/ 17235 w 20286"/>
              <a:gd name="connsiteY6" fmla="*/ 9478 h 10105"/>
              <a:gd name="connsiteX7" fmla="*/ 16527 w 20286"/>
              <a:gd name="connsiteY7" fmla="*/ 10105 h 10105"/>
              <a:gd name="connsiteX8" fmla="*/ 130 w 20286"/>
              <a:gd name="connsiteY8" fmla="*/ 10105 h 10105"/>
              <a:gd name="connsiteX0" fmla="*/ 130 w 20286"/>
              <a:gd name="connsiteY0" fmla="*/ 10105 h 10105"/>
              <a:gd name="connsiteX1" fmla="*/ 348 w 20286"/>
              <a:gd name="connsiteY1" fmla="*/ 8445 h 10105"/>
              <a:gd name="connsiteX2" fmla="*/ 3014 w 20286"/>
              <a:gd name="connsiteY2" fmla="*/ 821 h 10105"/>
              <a:gd name="connsiteX3" fmla="*/ 4139 w 20286"/>
              <a:gd name="connsiteY3" fmla="*/ 5 h 10105"/>
              <a:gd name="connsiteX4" fmla="*/ 20162 w 20286"/>
              <a:gd name="connsiteY4" fmla="*/ 23 h 10105"/>
              <a:gd name="connsiteX5" fmla="*/ 20021 w 20286"/>
              <a:gd name="connsiteY5" fmla="*/ 1455 h 10105"/>
              <a:gd name="connsiteX6" fmla="*/ 17235 w 20286"/>
              <a:gd name="connsiteY6" fmla="*/ 9478 h 10105"/>
              <a:gd name="connsiteX7" fmla="*/ 16527 w 20286"/>
              <a:gd name="connsiteY7" fmla="*/ 10105 h 10105"/>
              <a:gd name="connsiteX8" fmla="*/ 130 w 20286"/>
              <a:gd name="connsiteY8" fmla="*/ 10105 h 1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86" h="10105">
                <a:moveTo>
                  <a:pt x="130" y="10105"/>
                </a:moveTo>
                <a:cubicBezTo>
                  <a:pt x="65" y="10078"/>
                  <a:pt x="-222" y="9966"/>
                  <a:pt x="348" y="8445"/>
                </a:cubicBezTo>
                <a:cubicBezTo>
                  <a:pt x="918" y="6924"/>
                  <a:pt x="1802" y="4162"/>
                  <a:pt x="3014" y="821"/>
                </a:cubicBezTo>
                <a:cubicBezTo>
                  <a:pt x="3226" y="-99"/>
                  <a:pt x="3873" y="2"/>
                  <a:pt x="4139" y="5"/>
                </a:cubicBezTo>
                <a:lnTo>
                  <a:pt x="20162" y="23"/>
                </a:lnTo>
                <a:cubicBezTo>
                  <a:pt x="20450" y="106"/>
                  <a:pt x="20170" y="1033"/>
                  <a:pt x="20021" y="1455"/>
                </a:cubicBezTo>
                <a:cubicBezTo>
                  <a:pt x="19872" y="1877"/>
                  <a:pt x="18156" y="6874"/>
                  <a:pt x="17235" y="9478"/>
                </a:cubicBezTo>
                <a:cubicBezTo>
                  <a:pt x="17135" y="9690"/>
                  <a:pt x="17096" y="10084"/>
                  <a:pt x="16527" y="10105"/>
                </a:cubicBezTo>
                <a:lnTo>
                  <a:pt x="130" y="10105"/>
                </a:lnTo>
                <a:close/>
              </a:path>
            </a:pathLst>
          </a:custGeom>
          <a:noFill/>
          <a:ln w="3175">
            <a:solidFill>
              <a:srgbClr val="7F8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dirty="0"/>
          </a:p>
        </p:txBody>
      </p:sp>
      <p:pic>
        <p:nvPicPr>
          <p:cNvPr id="5" name="Imagem 4">
            <a:extLst>
              <a:ext uri="{FF2B5EF4-FFF2-40B4-BE49-F238E27FC236}">
                <a16:creationId xmlns:a16="http://schemas.microsoft.com/office/drawing/2014/main" id="{F008D2ED-14E9-157F-B205-8F5034D0D1D3}"/>
              </a:ext>
            </a:extLst>
          </p:cNvPr>
          <p:cNvPicPr>
            <a:picLocks noChangeAspect="1"/>
          </p:cNvPicPr>
          <p:nvPr userDrawn="1"/>
        </p:nvPicPr>
        <p:blipFill rotWithShape="1">
          <a:blip r:embed="rId2">
            <a:biLevel thresh="25000"/>
          </a:blip>
          <a:srcRect b="23820"/>
          <a:stretch/>
        </p:blipFill>
        <p:spPr>
          <a:xfrm>
            <a:off x="9788099" y="522032"/>
            <a:ext cx="1845102" cy="373758"/>
          </a:xfrm>
          <a:prstGeom prst="rect">
            <a:avLst/>
          </a:prstGeom>
        </p:spPr>
      </p:pic>
      <p:sp>
        <p:nvSpPr>
          <p:cNvPr id="10" name="Retângulo: Cantos Arredondados 9">
            <a:extLst>
              <a:ext uri="{FF2B5EF4-FFF2-40B4-BE49-F238E27FC236}">
                <a16:creationId xmlns:a16="http://schemas.microsoft.com/office/drawing/2014/main" id="{1B22521D-153F-FDD1-B319-3185BA0AA812}"/>
              </a:ext>
            </a:extLst>
          </p:cNvPr>
          <p:cNvSpPr/>
          <p:nvPr userDrawn="1"/>
        </p:nvSpPr>
        <p:spPr>
          <a:xfrm>
            <a:off x="-2603049" y="736894"/>
            <a:ext cx="8113485" cy="512996"/>
          </a:xfrm>
          <a:prstGeom prst="roundRect">
            <a:avLst>
              <a:gd name="adj" fmla="val 13219"/>
            </a:avLst>
          </a:pr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5B57F2E8-88C6-C83B-6102-C1744C3440A4}"/>
              </a:ext>
            </a:extLst>
          </p:cNvPr>
          <p:cNvSpPr>
            <a:spLocks noGrp="1"/>
          </p:cNvSpPr>
          <p:nvPr>
            <p:ph type="title"/>
          </p:nvPr>
        </p:nvSpPr>
        <p:spPr>
          <a:xfrm>
            <a:off x="798286" y="215101"/>
            <a:ext cx="7937500" cy="512996"/>
          </a:xfrm>
        </p:spPr>
        <p:txBody>
          <a:bodyPr>
            <a:normAutofit/>
          </a:bodyPr>
          <a:lstStyle>
            <a:lvl1pPr>
              <a:defRPr sz="2800" b="1">
                <a:solidFill>
                  <a:srgbClr val="03405E"/>
                </a:solidFill>
                <a:latin typeface="+mn-lt"/>
              </a:defRPr>
            </a:lvl1pPr>
          </a:lstStyle>
          <a:p>
            <a:r>
              <a:rPr lang="pt-BR" dirty="0"/>
              <a:t>Clique para editar o título Mestre</a:t>
            </a:r>
          </a:p>
        </p:txBody>
      </p:sp>
    </p:spTree>
    <p:extLst>
      <p:ext uri="{BB962C8B-B14F-4D97-AF65-F5344CB8AC3E}">
        <p14:creationId xmlns:p14="http://schemas.microsoft.com/office/powerpoint/2010/main" val="27004781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82D7EE8-4554-B52E-3B44-D2D2FB919D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7EBC05B-1058-F8EB-35A9-16EEE4F147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CB796EB-F68D-D4C3-D7E0-397A6ED57B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3A9A4-DA5A-4A7E-B2B3-E2BD14F23900}" type="datetimeFigureOut">
              <a:rPr lang="pt-BR" smtClean="0"/>
              <a:t>07/11/2023</a:t>
            </a:fld>
            <a:endParaRPr lang="pt-BR"/>
          </a:p>
        </p:txBody>
      </p:sp>
      <p:sp>
        <p:nvSpPr>
          <p:cNvPr id="5" name="Espaço Reservado para Rodapé 4">
            <a:extLst>
              <a:ext uri="{FF2B5EF4-FFF2-40B4-BE49-F238E27FC236}">
                <a16:creationId xmlns:a16="http://schemas.microsoft.com/office/drawing/2014/main" id="{E85796BC-02F4-C157-6F5A-8E5F044F5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60D8E25C-48FD-AAB2-A2A5-97A601D9D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7859D-AC77-4AAA-87DD-165CDC7613DC}" type="slidenum">
              <a:rPr lang="pt-BR" smtClean="0"/>
              <a:t>‹nº›</a:t>
            </a:fld>
            <a:endParaRPr lang="pt-BR"/>
          </a:p>
        </p:txBody>
      </p:sp>
    </p:spTree>
    <p:extLst>
      <p:ext uri="{BB962C8B-B14F-4D97-AF65-F5344CB8AC3E}">
        <p14:creationId xmlns:p14="http://schemas.microsoft.com/office/powerpoint/2010/main" val="2870207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1" r:id="rId5"/>
    <p:sldLayoutId id="2147483652"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eg"/><Relationship Id="rId1" Type="http://schemas.openxmlformats.org/officeDocument/2006/relationships/slideLayout" Target="../slideLayouts/slideLayout3.xml"/><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2.emf"/><Relationship Id="rId9" Type="http://schemas.openxmlformats.org/officeDocument/2006/relationships/image" Target="../media/image61.jpe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eg"/><Relationship Id="rId1" Type="http://schemas.openxmlformats.org/officeDocument/2006/relationships/slideLayout" Target="../slideLayouts/slideLayout3.xml"/><Relationship Id="rId5" Type="http://schemas.openxmlformats.org/officeDocument/2006/relationships/image" Target="../media/image65.jpe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emf"/><Relationship Id="rId7" Type="http://schemas.openxmlformats.org/officeDocument/2006/relationships/image" Target="../media/image70.svg"/><Relationship Id="rId2" Type="http://schemas.openxmlformats.org/officeDocument/2006/relationships/image" Target="../media/image66.jpeg"/><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2.emf"/><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image" Target="../media/image66.jpeg"/><Relationship Id="rId1" Type="http://schemas.openxmlformats.org/officeDocument/2006/relationships/slideLayout" Target="../slideLayouts/slideLayout3.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emf"/><Relationship Id="rId7" Type="http://schemas.openxmlformats.org/officeDocument/2006/relationships/image" Target="../media/image88.svg"/><Relationship Id="rId2" Type="http://schemas.openxmlformats.org/officeDocument/2006/relationships/image" Target="../media/image66.jpeg"/><Relationship Id="rId1" Type="http://schemas.openxmlformats.org/officeDocument/2006/relationships/slideLayout" Target="../slideLayouts/slideLayout3.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openxmlformats.org/officeDocument/2006/relationships/diagramColors" Target="../diagrams/colors3.xml"/><Relationship Id="rId3" Type="http://schemas.openxmlformats.org/officeDocument/2006/relationships/image" Target="../media/image2.emf"/><Relationship Id="rId21" Type="http://schemas.openxmlformats.org/officeDocument/2006/relationships/diagramData" Target="../diagrams/data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QuickStyle" Target="../diagrams/quickStyle3.xml"/><Relationship Id="rId25" Type="http://schemas.microsoft.com/office/2007/relationships/diagramDrawing" Target="../diagrams/drawing4.xml"/><Relationship Id="rId2" Type="http://schemas.openxmlformats.org/officeDocument/2006/relationships/image" Target="../media/image8.jpeg"/><Relationship Id="rId16" Type="http://schemas.openxmlformats.org/officeDocument/2006/relationships/diagramLayout" Target="../diagrams/layout3.xml"/><Relationship Id="rId20"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diagramColors" Target="../diagrams/colors4.xml"/><Relationship Id="rId5" Type="http://schemas.openxmlformats.org/officeDocument/2006/relationships/diagramLayout" Target="../diagrams/layout1.xml"/><Relationship Id="rId15" Type="http://schemas.openxmlformats.org/officeDocument/2006/relationships/diagramData" Target="../diagrams/data3.xml"/><Relationship Id="rId23" Type="http://schemas.openxmlformats.org/officeDocument/2006/relationships/diagramQuickStyle" Target="../diagrams/quickStyle4.xml"/><Relationship Id="rId10" Type="http://schemas.openxmlformats.org/officeDocument/2006/relationships/diagramLayout" Target="../diagrams/layout2.xml"/><Relationship Id="rId19" Type="http://schemas.microsoft.com/office/2007/relationships/diagramDrawing" Target="../diagrams/drawing3.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10.jpeg"/><Relationship Id="rId22"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emf"/><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emf"/><Relationship Id="rId7"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emf"/><Relationship Id="rId7" Type="http://schemas.openxmlformats.org/officeDocument/2006/relationships/image" Target="../media/image30.pn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m 35" descr="Desenho de uma árvore&#10;&#10;Descrição gerada automaticamente com confiança baixa">
            <a:extLst>
              <a:ext uri="{FF2B5EF4-FFF2-40B4-BE49-F238E27FC236}">
                <a16:creationId xmlns:a16="http://schemas.microsoft.com/office/drawing/2014/main" id="{25124329-DA34-9B9E-6892-3E4B6185E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9600262" cy="6858000"/>
          </a:xfrm>
          <a:prstGeom prst="rect">
            <a:avLst/>
          </a:prstGeom>
        </p:spPr>
      </p:pic>
      <p:sp>
        <p:nvSpPr>
          <p:cNvPr id="3" name="Forma Livre: Forma 2">
            <a:extLst>
              <a:ext uri="{FF2B5EF4-FFF2-40B4-BE49-F238E27FC236}">
                <a16:creationId xmlns:a16="http://schemas.microsoft.com/office/drawing/2014/main" id="{9F8B69E2-6F8D-DD86-EFEF-A8E989147E6A}"/>
              </a:ext>
            </a:extLst>
          </p:cNvPr>
          <p:cNvSpPr/>
          <p:nvPr/>
        </p:nvSpPr>
        <p:spPr>
          <a:xfrm rot="10800000">
            <a:off x="2495550" y="-133350"/>
            <a:ext cx="9753600" cy="7315200"/>
          </a:xfrm>
          <a:custGeom>
            <a:avLst/>
            <a:gdLst>
              <a:gd name="connsiteX0" fmla="*/ 9277350 w 9391650"/>
              <a:gd name="connsiteY0" fmla="*/ 247650 h 7315200"/>
              <a:gd name="connsiteX1" fmla="*/ 2609850 w 9391650"/>
              <a:gd name="connsiteY1" fmla="*/ 7315200 h 7315200"/>
              <a:gd name="connsiteX2" fmla="*/ 0 w 9391650"/>
              <a:gd name="connsiteY2" fmla="*/ 7277100 h 7315200"/>
              <a:gd name="connsiteX3" fmla="*/ 0 w 9391650"/>
              <a:gd name="connsiteY3" fmla="*/ 0 h 7315200"/>
              <a:gd name="connsiteX4" fmla="*/ 9391650 w 9391650"/>
              <a:gd name="connsiteY4" fmla="*/ 0 h 7315200"/>
              <a:gd name="connsiteX5" fmla="*/ 9277350 w 9391650"/>
              <a:gd name="connsiteY5" fmla="*/ 247650 h 7315200"/>
              <a:gd name="connsiteX0" fmla="*/ 9563100 w 9677400"/>
              <a:gd name="connsiteY0" fmla="*/ 247650 h 7315200"/>
              <a:gd name="connsiteX1" fmla="*/ 2895600 w 9677400"/>
              <a:gd name="connsiteY1" fmla="*/ 7315200 h 7315200"/>
              <a:gd name="connsiteX2" fmla="*/ 0 w 9677400"/>
              <a:gd name="connsiteY2" fmla="*/ 7296150 h 7315200"/>
              <a:gd name="connsiteX3" fmla="*/ 285750 w 9677400"/>
              <a:gd name="connsiteY3" fmla="*/ 0 h 7315200"/>
              <a:gd name="connsiteX4" fmla="*/ 9677400 w 9677400"/>
              <a:gd name="connsiteY4" fmla="*/ 0 h 7315200"/>
              <a:gd name="connsiteX5" fmla="*/ 9563100 w 9677400"/>
              <a:gd name="connsiteY5" fmla="*/ 247650 h 7315200"/>
              <a:gd name="connsiteX0" fmla="*/ 9639300 w 9753600"/>
              <a:gd name="connsiteY0" fmla="*/ 247650 h 7315200"/>
              <a:gd name="connsiteX1" fmla="*/ 2971800 w 9753600"/>
              <a:gd name="connsiteY1" fmla="*/ 7315200 h 7315200"/>
              <a:gd name="connsiteX2" fmla="*/ 76200 w 9753600"/>
              <a:gd name="connsiteY2" fmla="*/ 7296150 h 7315200"/>
              <a:gd name="connsiteX3" fmla="*/ 0 w 9753600"/>
              <a:gd name="connsiteY3" fmla="*/ 0 h 7315200"/>
              <a:gd name="connsiteX4" fmla="*/ 9753600 w 9753600"/>
              <a:gd name="connsiteY4" fmla="*/ 0 h 7315200"/>
              <a:gd name="connsiteX5" fmla="*/ 9639300 w 9753600"/>
              <a:gd name="connsiteY5" fmla="*/ 24765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3600" h="7315200">
                <a:moveTo>
                  <a:pt x="9639300" y="247650"/>
                </a:moveTo>
                <a:lnTo>
                  <a:pt x="2971800" y="7315200"/>
                </a:lnTo>
                <a:lnTo>
                  <a:pt x="76200" y="7296150"/>
                </a:lnTo>
                <a:lnTo>
                  <a:pt x="0" y="0"/>
                </a:lnTo>
                <a:lnTo>
                  <a:pt x="9753600" y="0"/>
                </a:lnTo>
                <a:lnTo>
                  <a:pt x="9639300" y="24765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Forma Livre: Forma 3">
            <a:extLst>
              <a:ext uri="{FF2B5EF4-FFF2-40B4-BE49-F238E27FC236}">
                <a16:creationId xmlns:a16="http://schemas.microsoft.com/office/drawing/2014/main" id="{59FAAD98-C4F7-E082-A3AD-3437540EB8B4}"/>
              </a:ext>
            </a:extLst>
          </p:cNvPr>
          <p:cNvSpPr/>
          <p:nvPr/>
        </p:nvSpPr>
        <p:spPr>
          <a:xfrm>
            <a:off x="-304800" y="-449943"/>
            <a:ext cx="6386286" cy="1727200"/>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6286" h="1727200">
                <a:moveTo>
                  <a:pt x="0" y="1727200"/>
                </a:moveTo>
                <a:lnTo>
                  <a:pt x="4513943" y="1727200"/>
                </a:lnTo>
                <a:cubicBezTo>
                  <a:pt x="4769455" y="1715786"/>
                  <a:pt x="4936860" y="1528157"/>
                  <a:pt x="5109029" y="1364343"/>
                </a:cubicBezTo>
                <a:lnTo>
                  <a:pt x="6386286" y="0"/>
                </a:lnTo>
                <a:lnTo>
                  <a:pt x="14514" y="0"/>
                </a:lnTo>
                <a:lnTo>
                  <a:pt x="0" y="1727200"/>
                </a:lnTo>
                <a:close/>
              </a:path>
            </a:pathLst>
          </a:custGeom>
          <a:solidFill>
            <a:srgbClr val="D7DA38">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Forma Livre: Forma 4">
            <a:extLst>
              <a:ext uri="{FF2B5EF4-FFF2-40B4-BE49-F238E27FC236}">
                <a16:creationId xmlns:a16="http://schemas.microsoft.com/office/drawing/2014/main" id="{6C02CC01-7194-E846-3218-36AF464BCB24}"/>
              </a:ext>
            </a:extLst>
          </p:cNvPr>
          <p:cNvSpPr/>
          <p:nvPr/>
        </p:nvSpPr>
        <p:spPr>
          <a:xfrm>
            <a:off x="-304800" y="-460148"/>
            <a:ext cx="6386286" cy="1727200"/>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6286" h="1727200">
                <a:moveTo>
                  <a:pt x="0" y="1727200"/>
                </a:moveTo>
                <a:lnTo>
                  <a:pt x="4513943" y="1727200"/>
                </a:lnTo>
                <a:cubicBezTo>
                  <a:pt x="4769455" y="1715786"/>
                  <a:pt x="4936860" y="1528157"/>
                  <a:pt x="5109029" y="1364343"/>
                </a:cubicBezTo>
                <a:lnTo>
                  <a:pt x="6386286" y="0"/>
                </a:lnTo>
                <a:lnTo>
                  <a:pt x="14514" y="0"/>
                </a:lnTo>
                <a:lnTo>
                  <a:pt x="0" y="1727200"/>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Dados 7">
            <a:extLst>
              <a:ext uri="{FF2B5EF4-FFF2-40B4-BE49-F238E27FC236}">
                <a16:creationId xmlns:a16="http://schemas.microsoft.com/office/drawing/2014/main" id="{B7B4A87C-E5A5-5F5B-1333-09053E459D85}"/>
              </a:ext>
            </a:extLst>
          </p:cNvPr>
          <p:cNvSpPr/>
          <p:nvPr/>
        </p:nvSpPr>
        <p:spPr>
          <a:xfrm>
            <a:off x="801671" y="4710993"/>
            <a:ext cx="2790493" cy="93690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11" name="Imagem 10">
            <a:extLst>
              <a:ext uri="{FF2B5EF4-FFF2-40B4-BE49-F238E27FC236}">
                <a16:creationId xmlns:a16="http://schemas.microsoft.com/office/drawing/2014/main" id="{AE8A2AEB-9F20-19B1-ECFE-18DBB5342914}"/>
              </a:ext>
            </a:extLst>
          </p:cNvPr>
          <p:cNvPicPr>
            <a:picLocks noChangeAspect="1"/>
          </p:cNvPicPr>
          <p:nvPr/>
        </p:nvPicPr>
        <p:blipFill rotWithShape="1">
          <a:blip r:embed="rId3">
            <a:biLevel thresh="25000"/>
          </a:blip>
          <a:srcRect b="-5104"/>
          <a:stretch/>
        </p:blipFill>
        <p:spPr>
          <a:xfrm>
            <a:off x="827575" y="271874"/>
            <a:ext cx="2764589" cy="772646"/>
          </a:xfrm>
          <a:prstGeom prst="rect">
            <a:avLst/>
          </a:prstGeom>
        </p:spPr>
      </p:pic>
      <p:sp>
        <p:nvSpPr>
          <p:cNvPr id="17" name="Fluxograma: Dados 7">
            <a:extLst>
              <a:ext uri="{FF2B5EF4-FFF2-40B4-BE49-F238E27FC236}">
                <a16:creationId xmlns:a16="http://schemas.microsoft.com/office/drawing/2014/main" id="{9E35FC67-AE96-2DFC-5543-6877E5F417D3}"/>
              </a:ext>
            </a:extLst>
          </p:cNvPr>
          <p:cNvSpPr/>
          <p:nvPr/>
        </p:nvSpPr>
        <p:spPr>
          <a:xfrm>
            <a:off x="5779480" y="514030"/>
            <a:ext cx="1469737" cy="4934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20" name="Título 1">
            <a:extLst>
              <a:ext uri="{FF2B5EF4-FFF2-40B4-BE49-F238E27FC236}">
                <a16:creationId xmlns:a16="http://schemas.microsoft.com/office/drawing/2014/main" id="{1927D5CE-7C2F-4F0C-C9CC-D21AE5DA3788}"/>
              </a:ext>
            </a:extLst>
          </p:cNvPr>
          <p:cNvSpPr txBox="1">
            <a:spLocks/>
          </p:cNvSpPr>
          <p:nvPr/>
        </p:nvSpPr>
        <p:spPr>
          <a:xfrm>
            <a:off x="5654986" y="3597618"/>
            <a:ext cx="6782847" cy="11126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spc="280" dirty="0">
                <a:solidFill>
                  <a:srgbClr val="03405E"/>
                </a:solidFill>
                <a:latin typeface="+mn-lt"/>
                <a:cs typeface="Arial" panose="020B0604020202020204" pitchFamily="34" charset="0"/>
              </a:rPr>
              <a:t>A Transição Energética e o Hidrogênio</a:t>
            </a:r>
            <a:br>
              <a:rPr lang="pt-BR" sz="2400" b="1" spc="280" dirty="0">
                <a:solidFill>
                  <a:srgbClr val="03405E"/>
                </a:solidFill>
                <a:latin typeface="+mn-lt"/>
                <a:cs typeface="Arial" panose="020B0604020202020204" pitchFamily="34" charset="0"/>
              </a:rPr>
            </a:br>
            <a:r>
              <a:rPr lang="pt-BR" sz="2000" b="1" spc="150" dirty="0">
                <a:solidFill>
                  <a:srgbClr val="677B36"/>
                </a:solidFill>
                <a:latin typeface="+mn-lt"/>
                <a:cs typeface="Arial" panose="020B0604020202020204" pitchFamily="34" charset="0"/>
              </a:rPr>
              <a:t>Programa de PDI ANEEL </a:t>
            </a:r>
          </a:p>
          <a:p>
            <a:r>
              <a:rPr lang="pt-BR" sz="2000" b="1" spc="150" dirty="0">
                <a:solidFill>
                  <a:srgbClr val="677B36"/>
                </a:solidFill>
                <a:latin typeface="+mn-lt"/>
                <a:cs typeface="Arial" panose="020B0604020202020204" pitchFamily="34" charset="0"/>
              </a:rPr>
              <a:t>Chamada Estratégica de H</a:t>
            </a:r>
            <a:r>
              <a:rPr lang="pt-BR" sz="2000" b="1" spc="150" baseline="-25000" dirty="0">
                <a:solidFill>
                  <a:srgbClr val="677B36"/>
                </a:solidFill>
                <a:latin typeface="+mn-lt"/>
                <a:cs typeface="Arial" panose="020B0604020202020204" pitchFamily="34" charset="0"/>
              </a:rPr>
              <a:t>2</a:t>
            </a:r>
            <a:endParaRPr lang="pt-BR" sz="2000" b="1" spc="130" baseline="-25000" dirty="0">
              <a:solidFill>
                <a:srgbClr val="677B36"/>
              </a:solidFill>
              <a:latin typeface="+mn-lt"/>
              <a:cs typeface="Arial" panose="020B0604020202020204" pitchFamily="34" charset="0"/>
            </a:endParaRPr>
          </a:p>
        </p:txBody>
      </p:sp>
      <p:sp>
        <p:nvSpPr>
          <p:cNvPr id="6" name="Fluxograma: Dados 7">
            <a:extLst>
              <a:ext uri="{FF2B5EF4-FFF2-40B4-BE49-F238E27FC236}">
                <a16:creationId xmlns:a16="http://schemas.microsoft.com/office/drawing/2014/main" id="{D38AE6E8-1817-E9D8-4CA5-8476A639160E}"/>
              </a:ext>
            </a:extLst>
          </p:cNvPr>
          <p:cNvSpPr/>
          <p:nvPr/>
        </p:nvSpPr>
        <p:spPr>
          <a:xfrm>
            <a:off x="1607530" y="5267233"/>
            <a:ext cx="4171950" cy="14007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22" name="4 CuadroTexto">
            <a:extLst>
              <a:ext uri="{FF2B5EF4-FFF2-40B4-BE49-F238E27FC236}">
                <a16:creationId xmlns:a16="http://schemas.microsoft.com/office/drawing/2014/main" id="{0657AC56-ED97-F263-9BE4-78A3BCD66E05}"/>
              </a:ext>
            </a:extLst>
          </p:cNvPr>
          <p:cNvSpPr txBox="1"/>
          <p:nvPr/>
        </p:nvSpPr>
        <p:spPr>
          <a:xfrm>
            <a:off x="2306867" y="6010872"/>
            <a:ext cx="228061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806450" algn="l"/>
              </a:tabLst>
              <a:defRPr/>
            </a:pPr>
            <a:r>
              <a:rPr lang="pt-BR" sz="2800" b="1" dirty="0">
                <a:solidFill>
                  <a:schemeClr val="bg1"/>
                </a:solidFill>
                <a:latin typeface="Calibri" panose="020F0502020204030204"/>
              </a:rPr>
              <a:t>9 de novembro</a:t>
            </a:r>
          </a:p>
        </p:txBody>
      </p:sp>
      <p:sp>
        <p:nvSpPr>
          <p:cNvPr id="23" name="4 CuadroTexto">
            <a:extLst>
              <a:ext uri="{FF2B5EF4-FFF2-40B4-BE49-F238E27FC236}">
                <a16:creationId xmlns:a16="http://schemas.microsoft.com/office/drawing/2014/main" id="{65D1391E-6984-6972-728B-5592BBC2C22B}"/>
              </a:ext>
            </a:extLst>
          </p:cNvPr>
          <p:cNvSpPr txBox="1"/>
          <p:nvPr/>
        </p:nvSpPr>
        <p:spPr>
          <a:xfrm>
            <a:off x="2705742" y="5342842"/>
            <a:ext cx="1552050"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806450" algn="l"/>
              </a:tabLst>
              <a:defRPr/>
            </a:pPr>
            <a:r>
              <a:rPr lang="pt-BR" sz="5400" b="1">
                <a:solidFill>
                  <a:schemeClr val="bg1"/>
                </a:solidFill>
                <a:latin typeface="Calibri" panose="020F0502020204030204"/>
              </a:rPr>
              <a:t>2023</a:t>
            </a:r>
          </a:p>
        </p:txBody>
      </p:sp>
      <p:sp>
        <p:nvSpPr>
          <p:cNvPr id="2" name="Retângulo: Cantos Arredondados 1">
            <a:extLst>
              <a:ext uri="{FF2B5EF4-FFF2-40B4-BE49-F238E27FC236}">
                <a16:creationId xmlns:a16="http://schemas.microsoft.com/office/drawing/2014/main" id="{B4450607-AE18-BAEF-AC18-7062C1D9125B}"/>
              </a:ext>
            </a:extLst>
          </p:cNvPr>
          <p:cNvSpPr/>
          <p:nvPr/>
        </p:nvSpPr>
        <p:spPr>
          <a:xfrm>
            <a:off x="6516111" y="5908356"/>
            <a:ext cx="5187429" cy="797902"/>
          </a:xfrm>
          <a:prstGeom prst="roundRect">
            <a:avLst>
              <a:gd name="adj" fmla="val 10390"/>
            </a:avLst>
          </a:prstGeom>
          <a:solidFill>
            <a:srgbClr val="5B5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4 CuadroTexto">
            <a:extLst>
              <a:ext uri="{FF2B5EF4-FFF2-40B4-BE49-F238E27FC236}">
                <a16:creationId xmlns:a16="http://schemas.microsoft.com/office/drawing/2014/main" id="{9A1D1BCE-69D0-86AE-705B-CE3C5719F77C}"/>
              </a:ext>
            </a:extLst>
          </p:cNvPr>
          <p:cNvSpPr txBox="1"/>
          <p:nvPr/>
        </p:nvSpPr>
        <p:spPr>
          <a:xfrm>
            <a:off x="6699725" y="5476329"/>
            <a:ext cx="482020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806450" algn="l"/>
              </a:tabLst>
              <a:defRPr/>
            </a:pPr>
            <a:r>
              <a:rPr lang="pt-BR" sz="2800" dirty="0">
                <a:solidFill>
                  <a:schemeClr val="tx1">
                    <a:lumMod val="65000"/>
                    <a:lumOff val="35000"/>
                  </a:schemeClr>
                </a:solidFill>
                <a:latin typeface="Calibri" panose="020F0502020204030204"/>
              </a:rPr>
              <a:t>Dr. Márcio Venício Pilar Alcântara</a:t>
            </a:r>
          </a:p>
        </p:txBody>
      </p:sp>
      <p:sp>
        <p:nvSpPr>
          <p:cNvPr id="9" name="4 CuadroTexto">
            <a:extLst>
              <a:ext uri="{FF2B5EF4-FFF2-40B4-BE49-F238E27FC236}">
                <a16:creationId xmlns:a16="http://schemas.microsoft.com/office/drawing/2014/main" id="{CF73078D-7606-D1A6-D8F7-0C8390E1FCE4}"/>
              </a:ext>
            </a:extLst>
          </p:cNvPr>
          <p:cNvSpPr txBox="1"/>
          <p:nvPr/>
        </p:nvSpPr>
        <p:spPr>
          <a:xfrm>
            <a:off x="6699725" y="5967594"/>
            <a:ext cx="4820201"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806450" algn="l"/>
              </a:tabLst>
              <a:defRPr/>
            </a:pPr>
            <a:r>
              <a:rPr lang="pt-BR" sz="2400" dirty="0">
                <a:solidFill>
                  <a:schemeClr val="bg1"/>
                </a:solidFill>
                <a:latin typeface="Calibri Light" panose="020F0302020204030204" pitchFamily="34" charset="0"/>
                <a:cs typeface="Calibri Light" panose="020F0302020204030204" pitchFamily="34" charset="0"/>
              </a:rPr>
              <a:t>Coordenador de Inovação e Engajamento no Mercado</a:t>
            </a:r>
          </a:p>
        </p:txBody>
      </p:sp>
      <p:pic>
        <p:nvPicPr>
          <p:cNvPr id="1026" name="Picture 2" descr="Abrapch">
            <a:extLst>
              <a:ext uri="{FF2B5EF4-FFF2-40B4-BE49-F238E27FC236}">
                <a16:creationId xmlns:a16="http://schemas.microsoft.com/office/drawing/2014/main" id="{65B5E96D-C82E-0FC7-1012-0FBB9812E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1393" y="950410"/>
            <a:ext cx="3013380" cy="1646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m 48" descr="Uma imagem contendo colar&#10;&#10;Descrição gerada automaticamente">
            <a:extLst>
              <a:ext uri="{FF2B5EF4-FFF2-40B4-BE49-F238E27FC236}">
                <a16:creationId xmlns:a16="http://schemas.microsoft.com/office/drawing/2014/main" id="{F2CE4543-2ABD-96EF-287E-F055A7107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98"/>
            <a:ext cx="12192000" cy="6845402"/>
          </a:xfrm>
          <a:prstGeom prst="rect">
            <a:avLst/>
          </a:prstGeom>
        </p:spPr>
      </p:pic>
      <p:sp>
        <p:nvSpPr>
          <p:cNvPr id="16" name="Retângulo 15">
            <a:extLst>
              <a:ext uri="{FF2B5EF4-FFF2-40B4-BE49-F238E27FC236}">
                <a16:creationId xmlns:a16="http://schemas.microsoft.com/office/drawing/2014/main" id="{8F7E25B1-D9E2-D125-D09E-61CEE0FADEC9}"/>
              </a:ext>
            </a:extLst>
          </p:cNvPr>
          <p:cNvSpPr/>
          <p:nvPr/>
        </p:nvSpPr>
        <p:spPr>
          <a:xfrm>
            <a:off x="0" y="-11895"/>
            <a:ext cx="12191998" cy="5880549"/>
          </a:xfrm>
          <a:prstGeom prst="rect">
            <a:avLst/>
          </a:prstGeom>
          <a:gradFill>
            <a:gsLst>
              <a:gs pos="0">
                <a:schemeClr val="bg1"/>
              </a:gs>
              <a:gs pos="6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tângulo 45">
            <a:extLst>
              <a:ext uri="{FF2B5EF4-FFF2-40B4-BE49-F238E27FC236}">
                <a16:creationId xmlns:a16="http://schemas.microsoft.com/office/drawing/2014/main" id="{15C53B22-434F-FADD-D7E1-1FBA14BFE135}"/>
              </a:ext>
            </a:extLst>
          </p:cNvPr>
          <p:cNvSpPr/>
          <p:nvPr/>
        </p:nvSpPr>
        <p:spPr>
          <a:xfrm>
            <a:off x="5799040" y="2183128"/>
            <a:ext cx="5961160" cy="3600221"/>
          </a:xfrm>
          <a:prstGeom prst="rect">
            <a:avLst/>
          </a:prstGeom>
          <a:solidFill>
            <a:schemeClr val="bg1"/>
          </a:solidFill>
          <a:ln>
            <a:solidFill>
              <a:srgbClr val="0340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3" name="Agrupar 12">
            <a:extLst>
              <a:ext uri="{FF2B5EF4-FFF2-40B4-BE49-F238E27FC236}">
                <a16:creationId xmlns:a16="http://schemas.microsoft.com/office/drawing/2014/main" id="{703302EC-358C-A75B-9175-61FDC58EA45D}"/>
              </a:ext>
            </a:extLst>
          </p:cNvPr>
          <p:cNvGrpSpPr/>
          <p:nvPr/>
        </p:nvGrpSpPr>
        <p:grpSpPr>
          <a:xfrm>
            <a:off x="5853963" y="2285040"/>
            <a:ext cx="5805133" cy="3416023"/>
            <a:chOff x="2950544" y="3442680"/>
            <a:chExt cx="5805133" cy="3416023"/>
          </a:xfrm>
        </p:grpSpPr>
        <p:pic>
          <p:nvPicPr>
            <p:cNvPr id="14" name="Imagem 13">
              <a:extLst>
                <a:ext uri="{FF2B5EF4-FFF2-40B4-BE49-F238E27FC236}">
                  <a16:creationId xmlns:a16="http://schemas.microsoft.com/office/drawing/2014/main" id="{B3D57677-383B-7F15-976A-63D7A697164F}"/>
                </a:ext>
              </a:extLst>
            </p:cNvPr>
            <p:cNvPicPr>
              <a:picLocks noChangeAspect="1"/>
            </p:cNvPicPr>
            <p:nvPr/>
          </p:nvPicPr>
          <p:blipFill>
            <a:blip r:embed="rId4"/>
            <a:stretch>
              <a:fillRect/>
            </a:stretch>
          </p:blipFill>
          <p:spPr>
            <a:xfrm>
              <a:off x="2950544" y="4275226"/>
              <a:ext cx="5805133" cy="2583477"/>
            </a:xfrm>
            <a:prstGeom prst="rect">
              <a:avLst/>
            </a:prstGeom>
            <a:ln>
              <a:noFill/>
            </a:ln>
          </p:spPr>
        </p:pic>
        <p:sp>
          <p:nvSpPr>
            <p:cNvPr id="15" name="CaixaDeTexto 14">
              <a:extLst>
                <a:ext uri="{FF2B5EF4-FFF2-40B4-BE49-F238E27FC236}">
                  <a16:creationId xmlns:a16="http://schemas.microsoft.com/office/drawing/2014/main" id="{AD931208-F64B-7B96-E633-89CFDE6630D2}"/>
                </a:ext>
              </a:extLst>
            </p:cNvPr>
            <p:cNvSpPr txBox="1"/>
            <p:nvPr/>
          </p:nvSpPr>
          <p:spPr>
            <a:xfrm>
              <a:off x="3064844" y="3442680"/>
              <a:ext cx="5449037"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pt-BR" sz="1600" b="1" i="0" u="none" strike="noStrike" cap="none" spc="0" normalizeH="0" baseline="0">
                  <a:ln>
                    <a:noFill/>
                  </a:ln>
                  <a:solidFill>
                    <a:srgbClr val="03405E"/>
                  </a:solidFill>
                  <a:effectLst/>
                  <a:uFillTx/>
                  <a:latin typeface="+mn-lt"/>
                  <a:ea typeface="+mn-ea"/>
                  <a:cs typeface="+mn-cs"/>
                  <a:sym typeface="Arial"/>
                </a:rPr>
                <a:t>O BRASIL REÚNE OS </a:t>
              </a:r>
              <a:r>
                <a:rPr lang="pt-BR" sz="1600" b="1" kern="1200">
                  <a:solidFill>
                    <a:srgbClr val="03405E"/>
                  </a:solidFill>
                </a:rPr>
                <a:t>PRINCIPAIS ELEMENTOS GEOGRÁFICOS, POLÍTICOS E TÉCNICOS PARA SE TORNAR UM DOS GRANDES PRODUTORES DE HIDROGÊNIO</a:t>
              </a:r>
              <a:endParaRPr kumimoji="0" lang="pt-BR" sz="1600" b="1" i="0" u="none" strike="noStrike" cap="none" spc="0" normalizeH="0" baseline="0">
                <a:ln>
                  <a:noFill/>
                </a:ln>
                <a:solidFill>
                  <a:srgbClr val="03405E"/>
                </a:solidFill>
                <a:effectLst/>
                <a:uFillTx/>
                <a:latin typeface="+mn-lt"/>
                <a:ea typeface="+mn-ea"/>
                <a:cs typeface="+mn-cs"/>
                <a:sym typeface="Arial"/>
              </a:endParaRPr>
            </a:p>
          </p:txBody>
        </p:sp>
      </p:grpSp>
      <p:sp>
        <p:nvSpPr>
          <p:cNvPr id="19" name="Retângulo 18">
            <a:extLst>
              <a:ext uri="{FF2B5EF4-FFF2-40B4-BE49-F238E27FC236}">
                <a16:creationId xmlns:a16="http://schemas.microsoft.com/office/drawing/2014/main" id="{0AEE4DB3-4567-8DCF-CF28-9D0B4FC650E4}"/>
              </a:ext>
            </a:extLst>
          </p:cNvPr>
          <p:cNvSpPr/>
          <p:nvPr/>
        </p:nvSpPr>
        <p:spPr>
          <a:xfrm>
            <a:off x="446611" y="2183128"/>
            <a:ext cx="5131064" cy="36002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9" name="Imagem 28">
            <a:extLst>
              <a:ext uri="{FF2B5EF4-FFF2-40B4-BE49-F238E27FC236}">
                <a16:creationId xmlns:a16="http://schemas.microsoft.com/office/drawing/2014/main" id="{21B1B3A6-CB9E-86FA-09EB-1FE42D96DBD9}"/>
              </a:ext>
            </a:extLst>
          </p:cNvPr>
          <p:cNvPicPr>
            <a:picLocks noChangeAspect="1"/>
          </p:cNvPicPr>
          <p:nvPr/>
        </p:nvPicPr>
        <p:blipFill>
          <a:blip r:embed="rId5"/>
          <a:stretch>
            <a:fillRect/>
          </a:stretch>
        </p:blipFill>
        <p:spPr>
          <a:xfrm>
            <a:off x="4237825" y="4006464"/>
            <a:ext cx="901286" cy="1515478"/>
          </a:xfrm>
          <a:prstGeom prst="rect">
            <a:avLst/>
          </a:prstGeom>
        </p:spPr>
      </p:pic>
      <p:sp>
        <p:nvSpPr>
          <p:cNvPr id="30" name="Fluxograma: Dados 7">
            <a:extLst>
              <a:ext uri="{FF2B5EF4-FFF2-40B4-BE49-F238E27FC236}">
                <a16:creationId xmlns:a16="http://schemas.microsoft.com/office/drawing/2014/main" id="{D3B726AE-0533-3F64-B7E0-51C5E5AD8577}"/>
              </a:ext>
            </a:extLst>
          </p:cNvPr>
          <p:cNvSpPr/>
          <p:nvPr/>
        </p:nvSpPr>
        <p:spPr>
          <a:xfrm>
            <a:off x="8981612" y="-244080"/>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31" name="Imagem 30">
            <a:extLst>
              <a:ext uri="{FF2B5EF4-FFF2-40B4-BE49-F238E27FC236}">
                <a16:creationId xmlns:a16="http://schemas.microsoft.com/office/drawing/2014/main" id="{2AFAA0A2-537F-0522-FC40-E1AE6762BC59}"/>
              </a:ext>
            </a:extLst>
          </p:cNvPr>
          <p:cNvPicPr>
            <a:picLocks noChangeAspect="1"/>
          </p:cNvPicPr>
          <p:nvPr/>
        </p:nvPicPr>
        <p:blipFill rotWithShape="1">
          <a:blip r:embed="rId6">
            <a:biLevel thresh="25000"/>
          </a:blip>
          <a:srcRect b="23820"/>
          <a:stretch/>
        </p:blipFill>
        <p:spPr>
          <a:xfrm>
            <a:off x="9788099" y="661732"/>
            <a:ext cx="1845102" cy="373758"/>
          </a:xfrm>
          <a:prstGeom prst="rect">
            <a:avLst/>
          </a:prstGeom>
        </p:spPr>
      </p:pic>
      <p:sp>
        <p:nvSpPr>
          <p:cNvPr id="32" name="Forma Livre: Forma 31">
            <a:extLst>
              <a:ext uri="{FF2B5EF4-FFF2-40B4-BE49-F238E27FC236}">
                <a16:creationId xmlns:a16="http://schemas.microsoft.com/office/drawing/2014/main" id="{29B76188-44C4-C799-17EF-8FE99AEE0D6E}"/>
              </a:ext>
            </a:extLst>
          </p:cNvPr>
          <p:cNvSpPr/>
          <p:nvPr/>
        </p:nvSpPr>
        <p:spPr>
          <a:xfrm>
            <a:off x="-888844" y="-711200"/>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3" name="Agrupar 32">
            <a:extLst>
              <a:ext uri="{FF2B5EF4-FFF2-40B4-BE49-F238E27FC236}">
                <a16:creationId xmlns:a16="http://schemas.microsoft.com/office/drawing/2014/main" id="{6D4CA941-11BE-E94D-D9FB-AD569DE5D0F0}"/>
              </a:ext>
            </a:extLst>
          </p:cNvPr>
          <p:cNvGrpSpPr/>
          <p:nvPr/>
        </p:nvGrpSpPr>
        <p:grpSpPr>
          <a:xfrm>
            <a:off x="8908007" y="231881"/>
            <a:ext cx="1450648" cy="714340"/>
            <a:chOff x="2361460" y="1272045"/>
            <a:chExt cx="4562822" cy="2246862"/>
          </a:xfrm>
          <a:solidFill>
            <a:schemeClr val="bg1"/>
          </a:solidFill>
        </p:grpSpPr>
        <p:sp>
          <p:nvSpPr>
            <p:cNvPr id="34" name="Fluxograma: Dados 7">
              <a:extLst>
                <a:ext uri="{FF2B5EF4-FFF2-40B4-BE49-F238E27FC236}">
                  <a16:creationId xmlns:a16="http://schemas.microsoft.com/office/drawing/2014/main" id="{9146E109-14CF-2A8E-F3F0-ACA27B8EC8D6}"/>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35" name="Fluxograma: Dados 7">
              <a:extLst>
                <a:ext uri="{FF2B5EF4-FFF2-40B4-BE49-F238E27FC236}">
                  <a16:creationId xmlns:a16="http://schemas.microsoft.com/office/drawing/2014/main" id="{FCCD998A-6507-90B9-225C-B1822265207B}"/>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36" name="Fluxograma: Dados 7">
              <a:extLst>
                <a:ext uri="{FF2B5EF4-FFF2-40B4-BE49-F238E27FC236}">
                  <a16:creationId xmlns:a16="http://schemas.microsoft.com/office/drawing/2014/main" id="{05484DC2-9803-2061-D0A8-E91191941213}"/>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37" name="Título 1">
            <a:extLst>
              <a:ext uri="{FF2B5EF4-FFF2-40B4-BE49-F238E27FC236}">
                <a16:creationId xmlns:a16="http://schemas.microsoft.com/office/drawing/2014/main" id="{AD925637-E4AE-4645-79BA-61FBA53E9CEF}"/>
              </a:ext>
            </a:extLst>
          </p:cNvPr>
          <p:cNvSpPr txBox="1">
            <a:spLocks/>
          </p:cNvSpPr>
          <p:nvPr/>
        </p:nvSpPr>
        <p:spPr>
          <a:xfrm>
            <a:off x="510111" y="182144"/>
            <a:ext cx="8754838" cy="8429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a:solidFill>
                  <a:prstClr val="white"/>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PDI Estratégico de Hidrogênio Renovável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err="1">
                <a:solidFill>
                  <a:srgbClr val="FFC00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Motiv</a:t>
            </a:r>
            <a:r>
              <a:rPr lang="pt-BR" sz="2800" b="1">
                <a:solidFill>
                  <a:srgbClr val="FFC00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ação</a:t>
            </a:r>
          </a:p>
        </p:txBody>
      </p:sp>
      <p:sp>
        <p:nvSpPr>
          <p:cNvPr id="38" name="CaixaDeTexto 37">
            <a:extLst>
              <a:ext uri="{FF2B5EF4-FFF2-40B4-BE49-F238E27FC236}">
                <a16:creationId xmlns:a16="http://schemas.microsoft.com/office/drawing/2014/main" id="{33D64CCC-1672-121A-8BA6-7FE4A469F20D}"/>
              </a:ext>
            </a:extLst>
          </p:cNvPr>
          <p:cNvSpPr txBox="1"/>
          <p:nvPr/>
        </p:nvSpPr>
        <p:spPr>
          <a:xfrm>
            <a:off x="524003" y="2191963"/>
            <a:ext cx="4475093" cy="338554"/>
          </a:xfrm>
          <a:prstGeom prst="rect">
            <a:avLst/>
          </a:prstGeom>
          <a:noFill/>
        </p:spPr>
        <p:txBody>
          <a:bodyPr wrap="square" rtlCol="0" anchor="ctr">
            <a:spAutoFit/>
          </a:bodyPr>
          <a:lstStyle/>
          <a:p>
            <a:r>
              <a:rPr lang="pt-BR" sz="2400" b="1" baseline="-25000">
                <a:solidFill>
                  <a:srgbClr val="03405E"/>
                </a:solidFill>
              </a:rPr>
              <a:t>RESOLUÇÃO Nº 2, DE 10 DE FEVEREIRO DE 2021</a:t>
            </a:r>
          </a:p>
        </p:txBody>
      </p:sp>
      <p:sp>
        <p:nvSpPr>
          <p:cNvPr id="39" name="CaixaDeTexto 38">
            <a:extLst>
              <a:ext uri="{FF2B5EF4-FFF2-40B4-BE49-F238E27FC236}">
                <a16:creationId xmlns:a16="http://schemas.microsoft.com/office/drawing/2014/main" id="{DDC97F04-C974-16E0-7DC6-CDC3EDFFCAB5}"/>
              </a:ext>
            </a:extLst>
          </p:cNvPr>
          <p:cNvSpPr txBox="1"/>
          <p:nvPr/>
        </p:nvSpPr>
        <p:spPr>
          <a:xfrm>
            <a:off x="524003" y="2488088"/>
            <a:ext cx="3838107" cy="420628"/>
          </a:xfrm>
          <a:prstGeom prst="rect">
            <a:avLst/>
          </a:prstGeom>
          <a:noFill/>
        </p:spPr>
        <p:txBody>
          <a:bodyPr wrap="square" rtlCol="0" anchor="t">
            <a:spAutoFit/>
          </a:bodyPr>
          <a:lstStyle/>
          <a:p>
            <a:r>
              <a:rPr lang="pt-BR" sz="1600" baseline="-25000">
                <a:solidFill>
                  <a:srgbClr val="03405E"/>
                </a:solidFill>
              </a:rPr>
              <a:t>Estabelece orientações sobre pesquisa, desenvolvimento e inovação no setor de energia no País.</a:t>
            </a:r>
          </a:p>
        </p:txBody>
      </p:sp>
      <p:sp>
        <p:nvSpPr>
          <p:cNvPr id="42" name="Retângulo 41">
            <a:extLst>
              <a:ext uri="{FF2B5EF4-FFF2-40B4-BE49-F238E27FC236}">
                <a16:creationId xmlns:a16="http://schemas.microsoft.com/office/drawing/2014/main" id="{E9976ACA-4243-0F62-245E-68121EC95DF7}"/>
              </a:ext>
            </a:extLst>
          </p:cNvPr>
          <p:cNvSpPr/>
          <p:nvPr/>
        </p:nvSpPr>
        <p:spPr>
          <a:xfrm>
            <a:off x="1491129" y="3035300"/>
            <a:ext cx="1846730" cy="16457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44">
            <a:extLst>
              <a:ext uri="{FF2B5EF4-FFF2-40B4-BE49-F238E27FC236}">
                <a16:creationId xmlns:a16="http://schemas.microsoft.com/office/drawing/2014/main" id="{A26D11C2-0CB0-DC83-E032-1560210BC070}"/>
              </a:ext>
            </a:extLst>
          </p:cNvPr>
          <p:cNvSpPr/>
          <p:nvPr/>
        </p:nvSpPr>
        <p:spPr>
          <a:xfrm>
            <a:off x="592583" y="3878580"/>
            <a:ext cx="967126" cy="15463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CaixaDeTexto 40">
            <a:extLst>
              <a:ext uri="{FF2B5EF4-FFF2-40B4-BE49-F238E27FC236}">
                <a16:creationId xmlns:a16="http://schemas.microsoft.com/office/drawing/2014/main" id="{CF9ACA73-4F72-59EE-863A-9019C2E1BB5C}"/>
              </a:ext>
            </a:extLst>
          </p:cNvPr>
          <p:cNvSpPr txBox="1"/>
          <p:nvPr/>
        </p:nvSpPr>
        <p:spPr>
          <a:xfrm>
            <a:off x="527893" y="2959632"/>
            <a:ext cx="4811837" cy="810478"/>
          </a:xfrm>
          <a:prstGeom prst="rect">
            <a:avLst/>
          </a:prstGeom>
          <a:noFill/>
        </p:spPr>
        <p:txBody>
          <a:bodyPr wrap="square" rtlCol="0" anchor="t">
            <a:spAutoFit/>
          </a:bodyPr>
          <a:lstStyle/>
          <a:p>
            <a:pPr algn="just"/>
            <a:r>
              <a:rPr lang="pt-BR" sz="1400" baseline="-25000" err="1">
                <a:solidFill>
                  <a:srgbClr val="03405E"/>
                </a:solidFill>
              </a:rPr>
              <a:t>Art</a:t>
            </a:r>
            <a:r>
              <a:rPr lang="pt-BR" sz="1400" baseline="-25000">
                <a:solidFill>
                  <a:srgbClr val="03405E"/>
                </a:solidFill>
              </a:rPr>
              <a:t> 1º Orientar a Agência Nacional de Energia Elétrica e a Agência Nacional de Petróleo. Gás Natural e Biocombustíveis que, no âmbito de suas competências, Priorizem a destinação dos recursos de pesquisa e desenvolvimento e inovação regulados por essas Agências, observadas a Lei nº 9.991, de 24 de julho de 2000, e a Lei nº 9.478, de 6 de agosto de 1997, aos seguintes temas afetos ao setor de energia: </a:t>
            </a:r>
          </a:p>
        </p:txBody>
      </p:sp>
      <p:sp>
        <p:nvSpPr>
          <p:cNvPr id="44" name="CaixaDeTexto 43">
            <a:extLst>
              <a:ext uri="{FF2B5EF4-FFF2-40B4-BE49-F238E27FC236}">
                <a16:creationId xmlns:a16="http://schemas.microsoft.com/office/drawing/2014/main" id="{36BE3983-64AB-F540-B15F-D69A16558EE3}"/>
              </a:ext>
            </a:extLst>
          </p:cNvPr>
          <p:cNvSpPr txBox="1"/>
          <p:nvPr/>
        </p:nvSpPr>
        <p:spPr>
          <a:xfrm>
            <a:off x="530281" y="3770110"/>
            <a:ext cx="3268980" cy="1763881"/>
          </a:xfrm>
          <a:prstGeom prst="rect">
            <a:avLst/>
          </a:prstGeom>
          <a:noFill/>
        </p:spPr>
        <p:txBody>
          <a:bodyPr wrap="square" rtlCol="0">
            <a:spAutoFit/>
          </a:bodyPr>
          <a:lstStyle/>
          <a:p>
            <a:pPr marL="92075" indent="-92075">
              <a:lnSpc>
                <a:spcPct val="150000"/>
              </a:lnSpc>
              <a:buFont typeface="+mj-lt"/>
              <a:buAutoNum type="romanUcPeriod"/>
            </a:pPr>
            <a:r>
              <a:rPr lang="pt-BR" sz="1050">
                <a:solidFill>
                  <a:srgbClr val="03405E"/>
                </a:solidFill>
              </a:rPr>
              <a:t> hidrogênio</a:t>
            </a:r>
          </a:p>
          <a:p>
            <a:pPr marL="92075" indent="-92075">
              <a:lnSpc>
                <a:spcPct val="150000"/>
              </a:lnSpc>
              <a:buFont typeface="+mj-lt"/>
              <a:buAutoNum type="romanUcPeriod"/>
            </a:pPr>
            <a:r>
              <a:rPr lang="pt-BR" sz="1050">
                <a:solidFill>
                  <a:srgbClr val="03405E"/>
                </a:solidFill>
              </a:rPr>
              <a:t>Energia Nuclear</a:t>
            </a:r>
          </a:p>
          <a:p>
            <a:pPr marL="92075" indent="-92075">
              <a:lnSpc>
                <a:spcPct val="150000"/>
              </a:lnSpc>
              <a:buFont typeface="+mj-lt"/>
              <a:buAutoNum type="romanUcPeriod"/>
            </a:pPr>
            <a:r>
              <a:rPr lang="pt-BR" sz="1050">
                <a:solidFill>
                  <a:srgbClr val="03405E"/>
                </a:solidFill>
              </a:rPr>
              <a:t>Biocombustíveis</a:t>
            </a:r>
          </a:p>
          <a:p>
            <a:pPr marL="92075" indent="-92075">
              <a:lnSpc>
                <a:spcPct val="150000"/>
              </a:lnSpc>
              <a:buFont typeface="+mj-lt"/>
              <a:buAutoNum type="romanUcPeriod"/>
            </a:pPr>
            <a:r>
              <a:rPr lang="pt-BR" sz="1050">
                <a:solidFill>
                  <a:srgbClr val="03405E"/>
                </a:solidFill>
              </a:rPr>
              <a:t>Armazenamento de energia</a:t>
            </a:r>
          </a:p>
          <a:p>
            <a:pPr marL="92075" indent="-92075">
              <a:lnSpc>
                <a:spcPct val="150000"/>
              </a:lnSpc>
              <a:buFont typeface="+mj-lt"/>
              <a:buAutoNum type="romanUcPeriod"/>
            </a:pPr>
            <a:r>
              <a:rPr lang="pt-BR" sz="1050">
                <a:solidFill>
                  <a:srgbClr val="03405E"/>
                </a:solidFill>
              </a:rPr>
              <a:t>Tecnologias para a geração termelétrica sustentável</a:t>
            </a:r>
          </a:p>
          <a:p>
            <a:pPr marL="92075" indent="-92075">
              <a:lnSpc>
                <a:spcPct val="150000"/>
              </a:lnSpc>
              <a:buFont typeface="+mj-lt"/>
              <a:buAutoNum type="romanUcPeriod"/>
            </a:pPr>
            <a:r>
              <a:rPr lang="pt-BR" sz="1050">
                <a:solidFill>
                  <a:srgbClr val="03405E"/>
                </a:solidFill>
              </a:rPr>
              <a:t>Transformação digital</a:t>
            </a:r>
          </a:p>
          <a:p>
            <a:pPr marL="92075" indent="-92075">
              <a:lnSpc>
                <a:spcPct val="150000"/>
              </a:lnSpc>
              <a:buFont typeface="+mj-lt"/>
              <a:buAutoNum type="romanUcPeriod"/>
            </a:pPr>
            <a:r>
              <a:rPr lang="pt-BR" sz="1050">
                <a:solidFill>
                  <a:srgbClr val="03405E"/>
                </a:solidFill>
              </a:rPr>
              <a:t>Minerais estratégicos para o setor energético</a:t>
            </a:r>
          </a:p>
        </p:txBody>
      </p:sp>
      <p:sp>
        <p:nvSpPr>
          <p:cNvPr id="2" name="CaixaDeTexto 1">
            <a:extLst>
              <a:ext uri="{FF2B5EF4-FFF2-40B4-BE49-F238E27FC236}">
                <a16:creationId xmlns:a16="http://schemas.microsoft.com/office/drawing/2014/main" id="{789D7E0E-23C9-BF8B-E08D-B279EF64BAD2}"/>
              </a:ext>
            </a:extLst>
          </p:cNvPr>
          <p:cNvSpPr txBox="1"/>
          <p:nvPr/>
        </p:nvSpPr>
        <p:spPr>
          <a:xfrm>
            <a:off x="5987812" y="5521942"/>
            <a:ext cx="591509"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pt-BR" sz="1000" b="0" i="0" u="none" strike="noStrike" cap="none" spc="0" normalizeH="0" baseline="0" dirty="0">
                <a:ln>
                  <a:noFill/>
                </a:ln>
                <a:solidFill>
                  <a:srgbClr val="000000"/>
                </a:solidFill>
                <a:effectLst/>
                <a:uFillTx/>
                <a:latin typeface="+mn-lt"/>
                <a:ea typeface="+mn-ea"/>
                <a:cs typeface="+mn-cs"/>
                <a:sym typeface="Arial"/>
              </a:rPr>
              <a:t>*IEA - 2022</a:t>
            </a:r>
          </a:p>
        </p:txBody>
      </p:sp>
    </p:spTree>
    <p:extLst>
      <p:ext uri="{BB962C8B-B14F-4D97-AF65-F5344CB8AC3E}">
        <p14:creationId xmlns:p14="http://schemas.microsoft.com/office/powerpoint/2010/main" val="2516518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Uma imagem contendo comida, frutas, chuva, flor&#10;&#10;Descrição gerada automaticamente">
            <a:extLst>
              <a:ext uri="{FF2B5EF4-FFF2-40B4-BE49-F238E27FC236}">
                <a16:creationId xmlns:a16="http://schemas.microsoft.com/office/drawing/2014/main" id="{653CC8D0-42C1-DB80-A859-FFCD57D45B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268" b="2553"/>
          <a:stretch/>
        </p:blipFill>
        <p:spPr>
          <a:xfrm>
            <a:off x="0" y="0"/>
            <a:ext cx="12192000" cy="6858000"/>
          </a:xfrm>
          <a:prstGeom prst="rect">
            <a:avLst/>
          </a:prstGeom>
        </p:spPr>
      </p:pic>
      <p:sp>
        <p:nvSpPr>
          <p:cNvPr id="3" name="CaixaDeTexto 2">
            <a:extLst>
              <a:ext uri="{FF2B5EF4-FFF2-40B4-BE49-F238E27FC236}">
                <a16:creationId xmlns:a16="http://schemas.microsoft.com/office/drawing/2014/main" id="{271BA7B9-AC21-F565-B672-621FC8A5DCBA}"/>
              </a:ext>
            </a:extLst>
          </p:cNvPr>
          <p:cNvSpPr txBox="1"/>
          <p:nvPr/>
        </p:nvSpPr>
        <p:spPr>
          <a:xfrm>
            <a:off x="3855594" y="5286305"/>
            <a:ext cx="4779672" cy="1200329"/>
          </a:xfrm>
          <a:prstGeom prst="rect">
            <a:avLst/>
          </a:prstGeom>
          <a:noFill/>
        </p:spPr>
        <p:txBody>
          <a:bodyPr wrap="square" rtlCol="0">
            <a:spAutoFit/>
          </a:bodyPr>
          <a:lstStyle/>
          <a:p>
            <a:pPr>
              <a:defRPr/>
            </a:pPr>
            <a:r>
              <a:rPr lang="pt-BR" sz="3600" b="1" dirty="0">
                <a:solidFill>
                  <a:schemeClr val="bg1"/>
                </a:solidFill>
                <a:latin typeface="Calibri" panose="020F0502020204030204" pitchFamily="34" charset="0"/>
              </a:rPr>
              <a:t>PROTAGONISTA DAS ENERGIAS RENOVÁVEIS</a:t>
            </a:r>
          </a:p>
        </p:txBody>
      </p:sp>
      <p:pic>
        <p:nvPicPr>
          <p:cNvPr id="4" name="Imagem 3" descr="Logotipo&#10;&#10;Descrição gerada automaticamente">
            <a:extLst>
              <a:ext uri="{FF2B5EF4-FFF2-40B4-BE49-F238E27FC236}">
                <a16:creationId xmlns:a16="http://schemas.microsoft.com/office/drawing/2014/main" id="{CA558431-590A-A025-24F3-5881E719C4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403" y="5127198"/>
            <a:ext cx="3376520" cy="1359436"/>
          </a:xfrm>
          <a:prstGeom prst="rect">
            <a:avLst/>
          </a:prstGeom>
        </p:spPr>
      </p:pic>
      <p:grpSp>
        <p:nvGrpSpPr>
          <p:cNvPr id="5" name="Agrupar 4">
            <a:extLst>
              <a:ext uri="{FF2B5EF4-FFF2-40B4-BE49-F238E27FC236}">
                <a16:creationId xmlns:a16="http://schemas.microsoft.com/office/drawing/2014/main" id="{888BC867-A866-7704-D388-A2720EECD058}"/>
              </a:ext>
            </a:extLst>
          </p:cNvPr>
          <p:cNvGrpSpPr/>
          <p:nvPr/>
        </p:nvGrpSpPr>
        <p:grpSpPr>
          <a:xfrm>
            <a:off x="721959" y="406399"/>
            <a:ext cx="6639629" cy="3409221"/>
            <a:chOff x="236450" y="2377814"/>
            <a:chExt cx="6723087" cy="4467292"/>
          </a:xfrm>
        </p:grpSpPr>
        <p:sp>
          <p:nvSpPr>
            <p:cNvPr id="6" name="CaixaDeTexto 5">
              <a:extLst>
                <a:ext uri="{FF2B5EF4-FFF2-40B4-BE49-F238E27FC236}">
                  <a16:creationId xmlns:a16="http://schemas.microsoft.com/office/drawing/2014/main" id="{AE8C04E1-7617-C097-94EB-3CFCDF662DE5}"/>
                </a:ext>
              </a:extLst>
            </p:cNvPr>
            <p:cNvSpPr txBox="1"/>
            <p:nvPr/>
          </p:nvSpPr>
          <p:spPr>
            <a:xfrm>
              <a:off x="271612" y="2377814"/>
              <a:ext cx="6687925" cy="32399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115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rPr>
                <a:t>85% </a:t>
              </a:r>
            </a:p>
          </p:txBody>
        </p:sp>
        <p:sp>
          <p:nvSpPr>
            <p:cNvPr id="7" name="Retângulo 6">
              <a:extLst>
                <a:ext uri="{FF2B5EF4-FFF2-40B4-BE49-F238E27FC236}">
                  <a16:creationId xmlns:a16="http://schemas.microsoft.com/office/drawing/2014/main" id="{4CCEA641-A77A-8239-9FF4-49DDAEA035D4}"/>
                </a:ext>
              </a:extLst>
            </p:cNvPr>
            <p:cNvSpPr/>
            <p:nvPr/>
          </p:nvSpPr>
          <p:spPr>
            <a:xfrm>
              <a:off x="236450" y="5381280"/>
              <a:ext cx="6119745" cy="1463826"/>
            </a:xfrm>
            <a:prstGeom prst="rect">
              <a:avLst/>
            </a:prstGeom>
          </p:spPr>
          <p:txBody>
            <a:bodyPr wrap="square" anchor="ctr">
              <a:spAutoFit/>
            </a:body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pt-BR" sz="60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RENOVÁVEL</a:t>
              </a:r>
            </a:p>
          </p:txBody>
        </p:sp>
        <p:sp>
          <p:nvSpPr>
            <p:cNvPr id="8" name="Retângulo 7">
              <a:extLst>
                <a:ext uri="{FF2B5EF4-FFF2-40B4-BE49-F238E27FC236}">
                  <a16:creationId xmlns:a16="http://schemas.microsoft.com/office/drawing/2014/main" id="{26839CA7-C525-F82B-1DF7-2FA619E60FA1}"/>
                </a:ext>
              </a:extLst>
            </p:cNvPr>
            <p:cNvSpPr/>
            <p:nvPr/>
          </p:nvSpPr>
          <p:spPr>
            <a:xfrm>
              <a:off x="286180" y="4826587"/>
              <a:ext cx="3133009" cy="828011"/>
            </a:xfrm>
            <a:prstGeom prst="rect">
              <a:avLst/>
            </a:prstGeom>
          </p:spPr>
          <p:txBody>
            <a:bodyPr wrap="none">
              <a:spAutoFit/>
            </a:bodyPr>
            <a:lstStyle/>
            <a:p>
              <a:pPr marL="0" marR="0" lvl="0" indent="0" algn="l" defTabSz="914400" rtl="0" eaLnBrk="1" fontAlgn="auto" latinLnBrk="0" hangingPunct="0">
                <a:lnSpc>
                  <a:spcPct val="150000"/>
                </a:lnSpc>
                <a:spcBef>
                  <a:spcPts val="0"/>
                </a:spcBef>
                <a:spcAft>
                  <a:spcPts val="0"/>
                </a:spcAft>
                <a:buClrTx/>
                <a:buSzTx/>
                <a:buFontTx/>
                <a:buNone/>
                <a:tabLst/>
                <a:defRPr/>
              </a:pPr>
              <a:r>
                <a:rPr lang="pt-BR" sz="3200" kern="0">
                  <a:solidFill>
                    <a:prstClr val="white"/>
                  </a:solidFill>
                  <a:latin typeface="Calibri" panose="020F0502020204030204" pitchFamily="34" charset="0"/>
                  <a:cs typeface="Calibri" panose="020F0502020204030204" pitchFamily="34" charset="0"/>
                  <a:sym typeface="Arial"/>
                </a:rPr>
                <a:t>da matriz elétrica</a:t>
              </a:r>
              <a:endParaRPr kumimoji="0" lang="pt-BR" sz="12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
        <p:nvSpPr>
          <p:cNvPr id="9" name="Fluxograma: Dados 7">
            <a:extLst>
              <a:ext uri="{FF2B5EF4-FFF2-40B4-BE49-F238E27FC236}">
                <a16:creationId xmlns:a16="http://schemas.microsoft.com/office/drawing/2014/main" id="{677F45A1-5BC5-E28E-460A-203CAD74E8DD}"/>
              </a:ext>
            </a:extLst>
          </p:cNvPr>
          <p:cNvSpPr/>
          <p:nvPr/>
        </p:nvSpPr>
        <p:spPr>
          <a:xfrm>
            <a:off x="9278551" y="-745082"/>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noFill/>
          <a:ln>
            <a:solidFill>
              <a:srgbClr val="D7D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10" name="Imagem 9">
            <a:extLst>
              <a:ext uri="{FF2B5EF4-FFF2-40B4-BE49-F238E27FC236}">
                <a16:creationId xmlns:a16="http://schemas.microsoft.com/office/drawing/2014/main" id="{3419F258-7400-38A7-1CC3-8D19CCFA8FDC}"/>
              </a:ext>
            </a:extLst>
          </p:cNvPr>
          <p:cNvPicPr>
            <a:picLocks noChangeAspect="1"/>
          </p:cNvPicPr>
          <p:nvPr/>
        </p:nvPicPr>
        <p:blipFill rotWithShape="1">
          <a:blip r:embed="rId4">
            <a:biLevel thresh="25000"/>
          </a:blip>
          <a:srcRect b="23820"/>
          <a:stretch/>
        </p:blipFill>
        <p:spPr>
          <a:xfrm>
            <a:off x="9936857" y="447637"/>
            <a:ext cx="1714046" cy="347210"/>
          </a:xfrm>
          <a:prstGeom prst="rect">
            <a:avLst/>
          </a:prstGeom>
        </p:spPr>
      </p:pic>
      <p:sp>
        <p:nvSpPr>
          <p:cNvPr id="11" name="Forma Livre: Forma 10">
            <a:extLst>
              <a:ext uri="{FF2B5EF4-FFF2-40B4-BE49-F238E27FC236}">
                <a16:creationId xmlns:a16="http://schemas.microsoft.com/office/drawing/2014/main" id="{15612D16-A80B-6A53-7367-01F23CB3714F}"/>
              </a:ext>
            </a:extLst>
          </p:cNvPr>
          <p:cNvSpPr/>
          <p:nvPr/>
        </p:nvSpPr>
        <p:spPr>
          <a:xfrm>
            <a:off x="-1155544" y="-868587"/>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noFill/>
          <a:ln>
            <a:solidFill>
              <a:srgbClr val="034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 name="Agrupar 11">
            <a:extLst>
              <a:ext uri="{FF2B5EF4-FFF2-40B4-BE49-F238E27FC236}">
                <a16:creationId xmlns:a16="http://schemas.microsoft.com/office/drawing/2014/main" id="{51A378AF-B2AD-847D-3639-4B7656238FEC}"/>
              </a:ext>
            </a:extLst>
          </p:cNvPr>
          <p:cNvGrpSpPr/>
          <p:nvPr/>
        </p:nvGrpSpPr>
        <p:grpSpPr>
          <a:xfrm>
            <a:off x="8372374" y="101823"/>
            <a:ext cx="1564483" cy="609382"/>
            <a:chOff x="2003408" y="1272045"/>
            <a:chExt cx="4920874" cy="1916730"/>
          </a:xfrm>
          <a:solidFill>
            <a:schemeClr val="bg1"/>
          </a:solidFill>
        </p:grpSpPr>
        <p:sp>
          <p:nvSpPr>
            <p:cNvPr id="13" name="Fluxograma: Dados 7">
              <a:extLst>
                <a:ext uri="{FF2B5EF4-FFF2-40B4-BE49-F238E27FC236}">
                  <a16:creationId xmlns:a16="http://schemas.microsoft.com/office/drawing/2014/main" id="{5BC99395-71CF-B2C7-B3C3-965E46639178}"/>
                </a:ext>
              </a:extLst>
            </p:cNvPr>
            <p:cNvSpPr/>
            <p:nvPr/>
          </p:nvSpPr>
          <p:spPr>
            <a:xfrm>
              <a:off x="2003408" y="1806685"/>
              <a:ext cx="1685593" cy="5659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4" name="Fluxograma: Dados 7">
              <a:extLst>
                <a:ext uri="{FF2B5EF4-FFF2-40B4-BE49-F238E27FC236}">
                  <a16:creationId xmlns:a16="http://schemas.microsoft.com/office/drawing/2014/main" id="{4F63E1A0-3131-253C-F1C6-FAEAF1D7FB2A}"/>
                </a:ext>
              </a:extLst>
            </p:cNvPr>
            <p:cNvSpPr/>
            <p:nvPr/>
          </p:nvSpPr>
          <p:spPr>
            <a:xfrm>
              <a:off x="3139568" y="2622842"/>
              <a:ext cx="1685593" cy="5659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5" name="Fluxograma: Dados 7">
              <a:extLst>
                <a:ext uri="{FF2B5EF4-FFF2-40B4-BE49-F238E27FC236}">
                  <a16:creationId xmlns:a16="http://schemas.microsoft.com/office/drawing/2014/main" id="{05BE091C-B0FB-E033-3BE1-A90CBC0F5F98}"/>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Tree>
    <p:extLst>
      <p:ext uri="{BB962C8B-B14F-4D97-AF65-F5344CB8AC3E}">
        <p14:creationId xmlns:p14="http://schemas.microsoft.com/office/powerpoint/2010/main" val="203270174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BE7EAE-CDC1-70F9-8B5E-59FC5F227DE6}"/>
              </a:ext>
            </a:extLst>
          </p:cNvPr>
          <p:cNvSpPr>
            <a:spLocks noGrp="1"/>
          </p:cNvSpPr>
          <p:nvPr>
            <p:ph type="title"/>
          </p:nvPr>
        </p:nvSpPr>
        <p:spPr/>
        <p:txBody>
          <a:bodyPr>
            <a:normAutofit/>
          </a:bodyPr>
          <a:lstStyle/>
          <a:p>
            <a:r>
              <a:rPr lang="pt-BR" sz="2800" b="1" dirty="0">
                <a:solidFill>
                  <a:srgbClr val="012E5F"/>
                </a:solidFill>
              </a:rPr>
              <a:t>PDI Estratégico de Hidrogênio Renovável</a:t>
            </a:r>
          </a:p>
        </p:txBody>
      </p:sp>
      <p:sp>
        <p:nvSpPr>
          <p:cNvPr id="5" name="4 CuadroTexto">
            <a:extLst>
              <a:ext uri="{FF2B5EF4-FFF2-40B4-BE49-F238E27FC236}">
                <a16:creationId xmlns:a16="http://schemas.microsoft.com/office/drawing/2014/main" id="{E6288FC7-DB9F-4F5D-F098-1AE6FC3F018C}"/>
              </a:ext>
            </a:extLst>
          </p:cNvPr>
          <p:cNvSpPr txBox="1"/>
          <p:nvPr/>
        </p:nvSpPr>
        <p:spPr>
          <a:xfrm>
            <a:off x="665198" y="827254"/>
            <a:ext cx="4820201" cy="369332"/>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tab pos="806450" algn="l"/>
              </a:tabLst>
              <a:defRPr/>
            </a:pPr>
            <a:r>
              <a:rPr lang="pt-BR" sz="2400" dirty="0">
                <a:solidFill>
                  <a:schemeClr val="bg1"/>
                </a:solidFill>
                <a:latin typeface="Calibri" panose="020F0502020204030204"/>
              </a:rPr>
              <a:t>Hidrogênio e o Setor Elétrico</a:t>
            </a:r>
          </a:p>
        </p:txBody>
      </p:sp>
      <p:pic>
        <p:nvPicPr>
          <p:cNvPr id="3" name="Imagem 2">
            <a:extLst>
              <a:ext uri="{FF2B5EF4-FFF2-40B4-BE49-F238E27FC236}">
                <a16:creationId xmlns:a16="http://schemas.microsoft.com/office/drawing/2014/main" id="{808A1D21-C3EE-948B-A280-7B306EF1B3C6}"/>
              </a:ext>
            </a:extLst>
          </p:cNvPr>
          <p:cNvPicPr>
            <a:picLocks noChangeAspect="1"/>
          </p:cNvPicPr>
          <p:nvPr/>
        </p:nvPicPr>
        <p:blipFill>
          <a:blip r:embed="rId2"/>
          <a:stretch>
            <a:fillRect/>
          </a:stretch>
        </p:blipFill>
        <p:spPr>
          <a:xfrm>
            <a:off x="2533390" y="3010974"/>
            <a:ext cx="1463440" cy="1471851"/>
          </a:xfrm>
          <a:prstGeom prst="ellipse">
            <a:avLst/>
          </a:prstGeom>
          <a:ln>
            <a:solidFill>
              <a:schemeClr val="accent1"/>
            </a:solidFill>
          </a:ln>
        </p:spPr>
      </p:pic>
      <p:pic>
        <p:nvPicPr>
          <p:cNvPr id="4" name="Imagem 3">
            <a:extLst>
              <a:ext uri="{FF2B5EF4-FFF2-40B4-BE49-F238E27FC236}">
                <a16:creationId xmlns:a16="http://schemas.microsoft.com/office/drawing/2014/main" id="{EE88E375-FFC3-2726-1CF6-28831851EE47}"/>
              </a:ext>
            </a:extLst>
          </p:cNvPr>
          <p:cNvPicPr>
            <a:picLocks noChangeAspect="1"/>
          </p:cNvPicPr>
          <p:nvPr/>
        </p:nvPicPr>
        <p:blipFill>
          <a:blip r:embed="rId3"/>
          <a:stretch>
            <a:fillRect/>
          </a:stretch>
        </p:blipFill>
        <p:spPr>
          <a:xfrm>
            <a:off x="451480" y="1467952"/>
            <a:ext cx="1034420" cy="1039579"/>
          </a:xfrm>
          <a:prstGeom prst="ellipse">
            <a:avLst/>
          </a:prstGeom>
          <a:ln>
            <a:solidFill>
              <a:schemeClr val="accent1"/>
            </a:solidFill>
          </a:ln>
        </p:spPr>
      </p:pic>
      <p:pic>
        <p:nvPicPr>
          <p:cNvPr id="6" name="Imagem 5">
            <a:extLst>
              <a:ext uri="{FF2B5EF4-FFF2-40B4-BE49-F238E27FC236}">
                <a16:creationId xmlns:a16="http://schemas.microsoft.com/office/drawing/2014/main" id="{D80940D5-9EB9-5A8A-9452-3F645C3DBF8F}"/>
              </a:ext>
            </a:extLst>
          </p:cNvPr>
          <p:cNvPicPr>
            <a:picLocks noChangeAspect="1"/>
          </p:cNvPicPr>
          <p:nvPr/>
        </p:nvPicPr>
        <p:blipFill>
          <a:blip r:embed="rId4"/>
          <a:stretch>
            <a:fillRect/>
          </a:stretch>
        </p:blipFill>
        <p:spPr>
          <a:xfrm>
            <a:off x="434198" y="4024846"/>
            <a:ext cx="1159662" cy="1150153"/>
          </a:xfrm>
          <a:prstGeom prst="ellipse">
            <a:avLst/>
          </a:prstGeom>
          <a:ln>
            <a:solidFill>
              <a:schemeClr val="accent1"/>
            </a:solidFill>
          </a:ln>
        </p:spPr>
      </p:pic>
      <p:pic>
        <p:nvPicPr>
          <p:cNvPr id="7" name="Picture 6" descr="Snowflake Clip Art Image - Clip Art Library | Snowflake clipart, Snowflake  silhouette, Snowflakes">
            <a:extLst>
              <a:ext uri="{FF2B5EF4-FFF2-40B4-BE49-F238E27FC236}">
                <a16:creationId xmlns:a16="http://schemas.microsoft.com/office/drawing/2014/main" id="{34374373-3D70-A98D-77EE-9FA15A870A5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495226" y="5301083"/>
            <a:ext cx="1081662" cy="1017213"/>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8" descr="https://upload.wikimedia.org/wikipedia/commons/thumb/0/0f/Grid_energy_storage_icon.png/512px-Grid_energy_storage_icon.png">
            <a:extLst>
              <a:ext uri="{FF2B5EF4-FFF2-40B4-BE49-F238E27FC236}">
                <a16:creationId xmlns:a16="http://schemas.microsoft.com/office/drawing/2014/main" id="{3835470D-AF7C-1C50-8485-BABBD0BA4FC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90783" y="1486981"/>
            <a:ext cx="1238746" cy="103793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C195941E-5FC0-978E-94F2-53D7483BB6B7}"/>
              </a:ext>
            </a:extLst>
          </p:cNvPr>
          <p:cNvPicPr>
            <a:picLocks noChangeAspect="1"/>
          </p:cNvPicPr>
          <p:nvPr/>
        </p:nvPicPr>
        <p:blipFill>
          <a:blip r:embed="rId7"/>
          <a:stretch>
            <a:fillRect/>
          </a:stretch>
        </p:blipFill>
        <p:spPr>
          <a:xfrm>
            <a:off x="8862089" y="4513142"/>
            <a:ext cx="1223524" cy="1196173"/>
          </a:xfrm>
          <a:prstGeom prst="ellipse">
            <a:avLst/>
          </a:prstGeom>
          <a:ln>
            <a:solidFill>
              <a:schemeClr val="tx1">
                <a:lumMod val="85000"/>
                <a:lumOff val="15000"/>
              </a:schemeClr>
            </a:solidFill>
          </a:ln>
        </p:spPr>
      </p:pic>
      <p:pic>
        <p:nvPicPr>
          <p:cNvPr id="16" name="Imagem 15">
            <a:extLst>
              <a:ext uri="{FF2B5EF4-FFF2-40B4-BE49-F238E27FC236}">
                <a16:creationId xmlns:a16="http://schemas.microsoft.com/office/drawing/2014/main" id="{F80590C7-C556-C549-ACFA-31339BD27335}"/>
              </a:ext>
            </a:extLst>
          </p:cNvPr>
          <p:cNvPicPr>
            <a:picLocks noChangeAspect="1"/>
          </p:cNvPicPr>
          <p:nvPr/>
        </p:nvPicPr>
        <p:blipFill>
          <a:blip r:embed="rId8"/>
          <a:stretch>
            <a:fillRect/>
          </a:stretch>
        </p:blipFill>
        <p:spPr>
          <a:xfrm>
            <a:off x="8889745" y="1991834"/>
            <a:ext cx="1196674" cy="1081177"/>
          </a:xfrm>
          <a:prstGeom prst="ellipse">
            <a:avLst/>
          </a:prstGeom>
          <a:ln>
            <a:solidFill>
              <a:schemeClr val="tx1">
                <a:lumMod val="85000"/>
                <a:lumOff val="15000"/>
              </a:schemeClr>
            </a:solidFill>
          </a:ln>
        </p:spPr>
      </p:pic>
      <p:pic>
        <p:nvPicPr>
          <p:cNvPr id="19" name="Imagem 18">
            <a:extLst>
              <a:ext uri="{FF2B5EF4-FFF2-40B4-BE49-F238E27FC236}">
                <a16:creationId xmlns:a16="http://schemas.microsoft.com/office/drawing/2014/main" id="{AE26B0F3-0C35-29DE-95AD-879C3E5C0615}"/>
              </a:ext>
            </a:extLst>
          </p:cNvPr>
          <p:cNvPicPr>
            <a:picLocks noChangeAspect="1"/>
          </p:cNvPicPr>
          <p:nvPr/>
        </p:nvPicPr>
        <p:blipFill>
          <a:blip r:embed="rId9"/>
          <a:stretch>
            <a:fillRect/>
          </a:stretch>
        </p:blipFill>
        <p:spPr>
          <a:xfrm>
            <a:off x="7546376" y="1238703"/>
            <a:ext cx="1232984" cy="1232984"/>
          </a:xfrm>
          <a:prstGeom prst="ellipse">
            <a:avLst/>
          </a:prstGeom>
          <a:ln>
            <a:solidFill>
              <a:schemeClr val="tx1">
                <a:lumMod val="85000"/>
                <a:lumOff val="15000"/>
              </a:schemeClr>
            </a:solidFill>
          </a:ln>
        </p:spPr>
      </p:pic>
      <p:pic>
        <p:nvPicPr>
          <p:cNvPr id="26" name="Imagem 25">
            <a:extLst>
              <a:ext uri="{FF2B5EF4-FFF2-40B4-BE49-F238E27FC236}">
                <a16:creationId xmlns:a16="http://schemas.microsoft.com/office/drawing/2014/main" id="{15665659-4E45-1F33-CC71-B42A29411004}"/>
              </a:ext>
            </a:extLst>
          </p:cNvPr>
          <p:cNvPicPr>
            <a:picLocks noChangeAspect="1"/>
          </p:cNvPicPr>
          <p:nvPr/>
        </p:nvPicPr>
        <p:blipFill>
          <a:blip r:embed="rId10"/>
          <a:stretch>
            <a:fillRect/>
          </a:stretch>
        </p:blipFill>
        <p:spPr>
          <a:xfrm>
            <a:off x="7656941" y="5285026"/>
            <a:ext cx="1131440" cy="1074691"/>
          </a:xfrm>
          <a:prstGeom prst="ellipse">
            <a:avLst/>
          </a:prstGeom>
          <a:ln>
            <a:solidFill>
              <a:schemeClr val="tx1"/>
            </a:solidFill>
          </a:ln>
        </p:spPr>
      </p:pic>
      <p:pic>
        <p:nvPicPr>
          <p:cNvPr id="28" name="Imagem 27">
            <a:extLst>
              <a:ext uri="{FF2B5EF4-FFF2-40B4-BE49-F238E27FC236}">
                <a16:creationId xmlns:a16="http://schemas.microsoft.com/office/drawing/2014/main" id="{489C11F0-D27C-7D92-65BB-675BDC2B6D6C}"/>
              </a:ext>
            </a:extLst>
          </p:cNvPr>
          <p:cNvPicPr>
            <a:picLocks noChangeAspect="1"/>
          </p:cNvPicPr>
          <p:nvPr/>
        </p:nvPicPr>
        <p:blipFill>
          <a:blip r:embed="rId11"/>
          <a:stretch>
            <a:fillRect/>
          </a:stretch>
        </p:blipFill>
        <p:spPr>
          <a:xfrm>
            <a:off x="9368569" y="3159588"/>
            <a:ext cx="1271360" cy="1183536"/>
          </a:xfrm>
          <a:prstGeom prst="ellipse">
            <a:avLst/>
          </a:prstGeom>
          <a:ln>
            <a:solidFill>
              <a:schemeClr val="tx1"/>
            </a:solidFill>
          </a:ln>
        </p:spPr>
      </p:pic>
      <p:sp>
        <p:nvSpPr>
          <p:cNvPr id="29" name="Elipse 28">
            <a:extLst>
              <a:ext uri="{FF2B5EF4-FFF2-40B4-BE49-F238E27FC236}">
                <a16:creationId xmlns:a16="http://schemas.microsoft.com/office/drawing/2014/main" id="{F515C1E0-C6F6-8C90-A68A-78C9AA19C34F}"/>
              </a:ext>
            </a:extLst>
          </p:cNvPr>
          <p:cNvSpPr/>
          <p:nvPr/>
        </p:nvSpPr>
        <p:spPr>
          <a:xfrm>
            <a:off x="4730314" y="2892876"/>
            <a:ext cx="1767694" cy="1716961"/>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7200" dirty="0">
                <a:solidFill>
                  <a:schemeClr val="tx1"/>
                </a:solidFill>
              </a:rPr>
              <a:t>H</a:t>
            </a:r>
            <a:r>
              <a:rPr lang="pt-BR" sz="7200" baseline="-25000" dirty="0">
                <a:solidFill>
                  <a:schemeClr val="tx1"/>
                </a:solidFill>
              </a:rPr>
              <a:t>2</a:t>
            </a:r>
          </a:p>
        </p:txBody>
      </p:sp>
      <p:cxnSp>
        <p:nvCxnSpPr>
          <p:cNvPr id="30" name="Conector Angulado 17">
            <a:extLst>
              <a:ext uri="{FF2B5EF4-FFF2-40B4-BE49-F238E27FC236}">
                <a16:creationId xmlns:a16="http://schemas.microsoft.com/office/drawing/2014/main" id="{C8EED400-8292-C79B-D801-4AAD79DB8F53}"/>
              </a:ext>
            </a:extLst>
          </p:cNvPr>
          <p:cNvCxnSpPr>
            <a:stCxn id="3" idx="2"/>
            <a:endCxn id="4" idx="6"/>
          </p:cNvCxnSpPr>
          <p:nvPr/>
        </p:nvCxnSpPr>
        <p:spPr>
          <a:xfrm rot="10800000">
            <a:off x="1485900" y="1987742"/>
            <a:ext cx="1047490" cy="1759158"/>
          </a:xfrm>
          <a:prstGeom prst="bentConnector3">
            <a:avLst>
              <a:gd name="adj1" fmla="val 45040"/>
            </a:avLst>
          </a:prstGeom>
          <a:noFill/>
          <a:ln w="38100" cap="flat">
            <a:solidFill>
              <a:schemeClr val="accent4"/>
            </a:solidFill>
            <a:prstDash val="solid"/>
            <a:round/>
            <a:tailEnd type="triangle"/>
          </a:ln>
          <a:effectLst/>
          <a:sp3d/>
        </p:spPr>
        <p:style>
          <a:lnRef idx="0">
            <a:scrgbClr r="0" g="0" b="0"/>
          </a:lnRef>
          <a:fillRef idx="0">
            <a:scrgbClr r="0" g="0" b="0"/>
          </a:fillRef>
          <a:effectRef idx="0">
            <a:scrgbClr r="0" g="0" b="0"/>
          </a:effectRef>
          <a:fontRef idx="none"/>
        </p:style>
      </p:cxnSp>
      <p:cxnSp>
        <p:nvCxnSpPr>
          <p:cNvPr id="31" name="Conector Angulado 19">
            <a:extLst>
              <a:ext uri="{FF2B5EF4-FFF2-40B4-BE49-F238E27FC236}">
                <a16:creationId xmlns:a16="http://schemas.microsoft.com/office/drawing/2014/main" id="{8623C107-52F0-CB33-7AAE-518A8DE428EE}"/>
              </a:ext>
            </a:extLst>
          </p:cNvPr>
          <p:cNvCxnSpPr>
            <a:cxnSpLocks/>
            <a:stCxn id="3" idx="2"/>
            <a:endCxn id="6" idx="6"/>
          </p:cNvCxnSpPr>
          <p:nvPr/>
        </p:nvCxnSpPr>
        <p:spPr>
          <a:xfrm rot="10800000" flipV="1">
            <a:off x="1593860" y="3746899"/>
            <a:ext cx="939530" cy="853023"/>
          </a:xfrm>
          <a:prstGeom prst="bentConnector3">
            <a:avLst>
              <a:gd name="adj1" fmla="val 50000"/>
            </a:avLst>
          </a:prstGeom>
          <a:noFill/>
          <a:ln w="38100" cap="flat">
            <a:solidFill>
              <a:schemeClr val="accent4"/>
            </a:solidFill>
            <a:prstDash val="solid"/>
            <a:round/>
            <a:tailEnd type="triangle"/>
          </a:ln>
          <a:effectLst/>
          <a:sp3d/>
        </p:spPr>
        <p:style>
          <a:lnRef idx="0">
            <a:scrgbClr r="0" g="0" b="0"/>
          </a:lnRef>
          <a:fillRef idx="0">
            <a:scrgbClr r="0" g="0" b="0"/>
          </a:fillRef>
          <a:effectRef idx="0">
            <a:scrgbClr r="0" g="0" b="0"/>
          </a:effectRef>
          <a:fontRef idx="none"/>
        </p:style>
      </p:cxnSp>
      <p:cxnSp>
        <p:nvCxnSpPr>
          <p:cNvPr id="32" name="Conector Angulado 25">
            <a:extLst>
              <a:ext uri="{FF2B5EF4-FFF2-40B4-BE49-F238E27FC236}">
                <a16:creationId xmlns:a16="http://schemas.microsoft.com/office/drawing/2014/main" id="{67400C21-0941-2579-29D0-504A31E9B20D}"/>
              </a:ext>
            </a:extLst>
          </p:cNvPr>
          <p:cNvCxnSpPr>
            <a:stCxn id="3" idx="2"/>
            <a:endCxn id="7" idx="2"/>
          </p:cNvCxnSpPr>
          <p:nvPr/>
        </p:nvCxnSpPr>
        <p:spPr>
          <a:xfrm rot="10800000" flipV="1">
            <a:off x="1576888" y="3746900"/>
            <a:ext cx="956502" cy="2062790"/>
          </a:xfrm>
          <a:prstGeom prst="bentConnector3">
            <a:avLst>
              <a:gd name="adj1" fmla="val 50000"/>
            </a:avLst>
          </a:prstGeom>
          <a:noFill/>
          <a:ln w="38100" cap="flat">
            <a:solidFill>
              <a:schemeClr val="accent4"/>
            </a:solidFill>
            <a:prstDash val="solid"/>
            <a:round/>
            <a:tailEnd type="triangle"/>
          </a:ln>
          <a:effectLst/>
          <a:sp3d/>
        </p:spPr>
        <p:style>
          <a:lnRef idx="0">
            <a:scrgbClr r="0" g="0" b="0"/>
          </a:lnRef>
          <a:fillRef idx="0">
            <a:scrgbClr r="0" g="0" b="0"/>
          </a:fillRef>
          <a:effectRef idx="0">
            <a:scrgbClr r="0" g="0" b="0"/>
          </a:effectRef>
          <a:fontRef idx="none"/>
        </p:style>
      </p:cxnSp>
      <p:sp>
        <p:nvSpPr>
          <p:cNvPr id="33" name="CaixaDeTexto 32">
            <a:extLst>
              <a:ext uri="{FF2B5EF4-FFF2-40B4-BE49-F238E27FC236}">
                <a16:creationId xmlns:a16="http://schemas.microsoft.com/office/drawing/2014/main" id="{277CE169-015E-28B0-F588-4CCB521D6BBD}"/>
              </a:ext>
            </a:extLst>
          </p:cNvPr>
          <p:cNvSpPr txBox="1"/>
          <p:nvPr/>
        </p:nvSpPr>
        <p:spPr>
          <a:xfrm>
            <a:off x="778482" y="6457724"/>
            <a:ext cx="2211311"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pt-BR" sz="1400" b="0" i="0" u="none" strike="noStrike" cap="none" spc="0" normalizeH="0" baseline="0" dirty="0">
                <a:ln>
                  <a:noFill/>
                </a:ln>
                <a:solidFill>
                  <a:srgbClr val="000000"/>
                </a:solidFill>
                <a:effectLst/>
                <a:uFillTx/>
                <a:latin typeface="+mn-lt"/>
                <a:ea typeface="+mn-ea"/>
                <a:cs typeface="+mn-cs"/>
                <a:sym typeface="Arial"/>
              </a:rPr>
              <a:t> 586 TWh (Consumo Elétrico) </a:t>
            </a:r>
          </a:p>
        </p:txBody>
      </p:sp>
      <p:cxnSp>
        <p:nvCxnSpPr>
          <p:cNvPr id="34" name="Conector Angulado 41">
            <a:extLst>
              <a:ext uri="{FF2B5EF4-FFF2-40B4-BE49-F238E27FC236}">
                <a16:creationId xmlns:a16="http://schemas.microsoft.com/office/drawing/2014/main" id="{E25AC15E-845E-8936-356C-BEE35D4E07D0}"/>
              </a:ext>
            </a:extLst>
          </p:cNvPr>
          <p:cNvCxnSpPr>
            <a:stCxn id="29" idx="6"/>
            <a:endCxn id="19" idx="2"/>
          </p:cNvCxnSpPr>
          <p:nvPr/>
        </p:nvCxnSpPr>
        <p:spPr>
          <a:xfrm flipV="1">
            <a:off x="6498008" y="1855195"/>
            <a:ext cx="1048368" cy="1896162"/>
          </a:xfrm>
          <a:prstGeom prst="bentConnector3">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5" name="Conector Angulado 61">
            <a:extLst>
              <a:ext uri="{FF2B5EF4-FFF2-40B4-BE49-F238E27FC236}">
                <a16:creationId xmlns:a16="http://schemas.microsoft.com/office/drawing/2014/main" id="{6F287236-5173-EA6A-6CFC-3D4374647F69}"/>
              </a:ext>
            </a:extLst>
          </p:cNvPr>
          <p:cNvCxnSpPr>
            <a:stCxn id="29" idx="6"/>
            <a:endCxn id="16" idx="2"/>
          </p:cNvCxnSpPr>
          <p:nvPr/>
        </p:nvCxnSpPr>
        <p:spPr>
          <a:xfrm flipV="1">
            <a:off x="6498008" y="2532423"/>
            <a:ext cx="2391737" cy="1218934"/>
          </a:xfrm>
          <a:prstGeom prst="bentConnector3">
            <a:avLst>
              <a:gd name="adj1" fmla="val 50000"/>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6" name="Conector Angulado 64">
            <a:extLst>
              <a:ext uri="{FF2B5EF4-FFF2-40B4-BE49-F238E27FC236}">
                <a16:creationId xmlns:a16="http://schemas.microsoft.com/office/drawing/2014/main" id="{5FDA8084-F72C-BD80-08BC-5682E29F927D}"/>
              </a:ext>
            </a:extLst>
          </p:cNvPr>
          <p:cNvCxnSpPr>
            <a:stCxn id="29" idx="6"/>
            <a:endCxn id="28" idx="2"/>
          </p:cNvCxnSpPr>
          <p:nvPr/>
        </p:nvCxnSpPr>
        <p:spPr>
          <a:xfrm flipV="1">
            <a:off x="6498008" y="3751356"/>
            <a:ext cx="2870561" cy="1"/>
          </a:xfrm>
          <a:prstGeom prst="bentConnector3">
            <a:avLst>
              <a:gd name="adj1" fmla="val 50000"/>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7" name="Conector Angulado 67">
            <a:extLst>
              <a:ext uri="{FF2B5EF4-FFF2-40B4-BE49-F238E27FC236}">
                <a16:creationId xmlns:a16="http://schemas.microsoft.com/office/drawing/2014/main" id="{6DA48A3B-7447-AAC7-FC9E-3CCE7F300FDC}"/>
              </a:ext>
            </a:extLst>
          </p:cNvPr>
          <p:cNvCxnSpPr>
            <a:stCxn id="29" idx="6"/>
            <a:endCxn id="10" idx="2"/>
          </p:cNvCxnSpPr>
          <p:nvPr/>
        </p:nvCxnSpPr>
        <p:spPr>
          <a:xfrm>
            <a:off x="6498008" y="3751357"/>
            <a:ext cx="2364081" cy="1359872"/>
          </a:xfrm>
          <a:prstGeom prst="bentConnector3">
            <a:avLst>
              <a:gd name="adj1" fmla="val 50000"/>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8" name="Conector Angulado 71">
            <a:extLst>
              <a:ext uri="{FF2B5EF4-FFF2-40B4-BE49-F238E27FC236}">
                <a16:creationId xmlns:a16="http://schemas.microsoft.com/office/drawing/2014/main" id="{4359950E-CD21-DF8B-7282-DECA1184A031}"/>
              </a:ext>
            </a:extLst>
          </p:cNvPr>
          <p:cNvCxnSpPr>
            <a:stCxn id="29" idx="6"/>
            <a:endCxn id="26" idx="2"/>
          </p:cNvCxnSpPr>
          <p:nvPr/>
        </p:nvCxnSpPr>
        <p:spPr>
          <a:xfrm>
            <a:off x="6498008" y="3751357"/>
            <a:ext cx="1158933" cy="2071015"/>
          </a:xfrm>
          <a:prstGeom prst="bentConnector3">
            <a:avLst>
              <a:gd name="adj1" fmla="val 44247"/>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9" name="Conector Angulado 76">
            <a:extLst>
              <a:ext uri="{FF2B5EF4-FFF2-40B4-BE49-F238E27FC236}">
                <a16:creationId xmlns:a16="http://schemas.microsoft.com/office/drawing/2014/main" id="{4FB9626A-008A-F12E-3F07-4D7B0C2E6A6C}"/>
              </a:ext>
            </a:extLst>
          </p:cNvPr>
          <p:cNvCxnSpPr>
            <a:stCxn id="29" idx="0"/>
            <a:endCxn id="8" idx="3"/>
          </p:cNvCxnSpPr>
          <p:nvPr/>
        </p:nvCxnSpPr>
        <p:spPr>
          <a:xfrm rot="16200000" flipV="1">
            <a:off x="4878381" y="2157096"/>
            <a:ext cx="886928" cy="584632"/>
          </a:xfrm>
          <a:prstGeom prst="bentConnector2">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0" name="Conector Angulado 79">
            <a:extLst>
              <a:ext uri="{FF2B5EF4-FFF2-40B4-BE49-F238E27FC236}">
                <a16:creationId xmlns:a16="http://schemas.microsoft.com/office/drawing/2014/main" id="{C20E799E-0A2B-CDFC-EF5A-6F0147120438}"/>
              </a:ext>
            </a:extLst>
          </p:cNvPr>
          <p:cNvCxnSpPr>
            <a:stCxn id="8" idx="1"/>
            <a:endCxn id="3" idx="0"/>
          </p:cNvCxnSpPr>
          <p:nvPr/>
        </p:nvCxnSpPr>
        <p:spPr>
          <a:xfrm rot="10800000" flipV="1">
            <a:off x="3265111" y="2005948"/>
            <a:ext cx="525673" cy="1005026"/>
          </a:xfrm>
          <a:prstGeom prst="bentConnector2">
            <a:avLst/>
          </a:prstGeom>
          <a:noFill/>
          <a:ln w="38100" cap="flat">
            <a:solidFill>
              <a:schemeClr val="accent4"/>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1" name="CaixaDeTexto 40">
            <a:extLst>
              <a:ext uri="{FF2B5EF4-FFF2-40B4-BE49-F238E27FC236}">
                <a16:creationId xmlns:a16="http://schemas.microsoft.com/office/drawing/2014/main" id="{28D7D673-6B22-729A-1D9C-B8134973E6EA}"/>
              </a:ext>
            </a:extLst>
          </p:cNvPr>
          <p:cNvSpPr txBox="1"/>
          <p:nvPr/>
        </p:nvSpPr>
        <p:spPr>
          <a:xfrm>
            <a:off x="8348923" y="6471100"/>
            <a:ext cx="2594429"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pt-BR" sz="1400" b="0" i="0" u="none" strike="noStrike" cap="none" spc="0" normalizeH="0" baseline="0" dirty="0">
                <a:ln>
                  <a:noFill/>
                </a:ln>
                <a:solidFill>
                  <a:srgbClr val="000000"/>
                </a:solidFill>
                <a:effectLst/>
                <a:uFillTx/>
                <a:latin typeface="+mn-lt"/>
                <a:ea typeface="+mn-ea"/>
                <a:cs typeface="+mn-cs"/>
                <a:sym typeface="Arial"/>
              </a:rPr>
              <a:t> 2569 TWh (Consumo Não Elétrico) </a:t>
            </a:r>
          </a:p>
        </p:txBody>
      </p:sp>
      <p:cxnSp>
        <p:nvCxnSpPr>
          <p:cNvPr id="42" name="Conector Angulado 86">
            <a:extLst>
              <a:ext uri="{FF2B5EF4-FFF2-40B4-BE49-F238E27FC236}">
                <a16:creationId xmlns:a16="http://schemas.microsoft.com/office/drawing/2014/main" id="{6F4D6FB3-C5C4-6941-0B43-8C33B31CB20F}"/>
              </a:ext>
            </a:extLst>
          </p:cNvPr>
          <p:cNvCxnSpPr>
            <a:stCxn id="3" idx="6"/>
            <a:endCxn id="29" idx="2"/>
          </p:cNvCxnSpPr>
          <p:nvPr/>
        </p:nvCxnSpPr>
        <p:spPr>
          <a:xfrm>
            <a:off x="3996830" y="3746900"/>
            <a:ext cx="733484" cy="4457"/>
          </a:xfrm>
          <a:prstGeom prst="bentConnector3">
            <a:avLst>
              <a:gd name="adj1" fmla="val 50000"/>
            </a:avLst>
          </a:prstGeom>
          <a:noFill/>
          <a:ln w="38100" cap="flat">
            <a:solidFill>
              <a:schemeClr val="accent4"/>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3" name="CaixaDeTexto 42">
            <a:extLst>
              <a:ext uri="{FF2B5EF4-FFF2-40B4-BE49-F238E27FC236}">
                <a16:creationId xmlns:a16="http://schemas.microsoft.com/office/drawing/2014/main" id="{D91D243C-A993-F6F4-AC4A-83AD06F041D5}"/>
              </a:ext>
            </a:extLst>
          </p:cNvPr>
          <p:cNvSpPr txBox="1"/>
          <p:nvPr/>
        </p:nvSpPr>
        <p:spPr>
          <a:xfrm>
            <a:off x="3001566" y="4794424"/>
            <a:ext cx="4173643" cy="1723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285750" indent="-285750" hangingPunct="0">
              <a:buFont typeface="Arial" panose="020B0604020202020204" pitchFamily="34" charset="0"/>
              <a:buChar char="•"/>
            </a:pPr>
            <a:r>
              <a:rPr lang="pt-BR" sz="1400" dirty="0">
                <a:solidFill>
                  <a:srgbClr val="000000"/>
                </a:solidFill>
                <a:sym typeface="Arial"/>
              </a:rPr>
              <a:t>Combustível </a:t>
            </a:r>
          </a:p>
          <a:p>
            <a:pPr marL="742950" lvl="1" indent="-285750" hangingPunct="0">
              <a:buFont typeface="Arial" panose="020B0604020202020204" pitchFamily="34" charset="0"/>
              <a:buChar char="•"/>
            </a:pPr>
            <a:r>
              <a:rPr lang="pt-BR" sz="1400" dirty="0">
                <a:solidFill>
                  <a:srgbClr val="000000"/>
                </a:solidFill>
                <a:sym typeface="Arial"/>
              </a:rPr>
              <a:t>Caldeiras/Fornalhas</a:t>
            </a:r>
          </a:p>
          <a:p>
            <a:pPr marL="742950" lvl="1" indent="-285750" hangingPunct="0">
              <a:buFont typeface="Arial" panose="020B0604020202020204" pitchFamily="34" charset="0"/>
              <a:buChar char="•"/>
            </a:pPr>
            <a:r>
              <a:rPr lang="pt-BR" sz="1400" dirty="0">
                <a:solidFill>
                  <a:srgbClr val="000000"/>
                </a:solidFill>
                <a:sym typeface="Arial"/>
              </a:rPr>
              <a:t>Máquinas Térmicas</a:t>
            </a:r>
          </a:p>
          <a:p>
            <a:pPr marL="742950" lvl="1" indent="-285750" hangingPunct="0">
              <a:buFont typeface="Arial" panose="020B0604020202020204" pitchFamily="34" charset="0"/>
              <a:buChar char="•"/>
            </a:pPr>
            <a:r>
              <a:rPr lang="pt-BR" sz="1400" dirty="0">
                <a:solidFill>
                  <a:srgbClr val="000000"/>
                </a:solidFill>
                <a:sym typeface="Arial"/>
              </a:rPr>
              <a:t>Células a Combustível</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lang="pt-BR" sz="1400" dirty="0">
                <a:solidFill>
                  <a:srgbClr val="000000"/>
                </a:solidFill>
                <a:sym typeface="Arial"/>
              </a:rPr>
              <a:t>Insumo Industrial</a:t>
            </a:r>
          </a:p>
          <a:p>
            <a:pPr marL="742950" lvl="1" indent="-285750" hangingPunct="0">
              <a:buFont typeface="Arial" panose="020B0604020202020204" pitchFamily="34" charset="0"/>
              <a:buChar char="•"/>
            </a:pPr>
            <a:r>
              <a:rPr lang="pt-BR" sz="1400" dirty="0">
                <a:solidFill>
                  <a:srgbClr val="000000"/>
                </a:solidFill>
                <a:sym typeface="Arial"/>
              </a:rPr>
              <a:t>Combustíveis Sintéticos (</a:t>
            </a:r>
            <a:r>
              <a:rPr lang="pt-BR" sz="1400" dirty="0" err="1">
                <a:solidFill>
                  <a:srgbClr val="000000"/>
                </a:solidFill>
                <a:sym typeface="Arial"/>
              </a:rPr>
              <a:t>PtX</a:t>
            </a:r>
            <a:r>
              <a:rPr lang="pt-BR" sz="1400" dirty="0">
                <a:solidFill>
                  <a:srgbClr val="000000"/>
                </a:solidFill>
                <a:sym typeface="Arial"/>
              </a:rPr>
              <a:t>)</a:t>
            </a:r>
          </a:p>
          <a:p>
            <a:pPr marL="742950" lvl="1" indent="-285750" hangingPunct="0">
              <a:buFont typeface="Arial" panose="020B0604020202020204" pitchFamily="34" charset="0"/>
              <a:buChar char="•"/>
            </a:pPr>
            <a:r>
              <a:rPr lang="pt-BR" sz="1400" dirty="0">
                <a:solidFill>
                  <a:srgbClr val="000000"/>
                </a:solidFill>
                <a:sym typeface="Arial"/>
              </a:rPr>
              <a:t>Agente Redutor</a:t>
            </a:r>
          </a:p>
          <a:p>
            <a:pPr marL="742950" lvl="1" indent="-285750" hangingPunct="0">
              <a:buFont typeface="Arial" panose="020B0604020202020204" pitchFamily="34" charset="0"/>
              <a:buChar char="•"/>
            </a:pPr>
            <a:r>
              <a:rPr lang="pt-BR" sz="1400" dirty="0">
                <a:solidFill>
                  <a:srgbClr val="000000"/>
                </a:solidFill>
                <a:sym typeface="Arial"/>
              </a:rPr>
              <a:t>Matéria Prima para indústria de transformação</a:t>
            </a:r>
            <a:endParaRPr kumimoji="0" lang="pt-BR" sz="1400" b="0" i="0" u="none" strike="noStrike" cap="none" spc="0" normalizeH="0" baseline="0" dirty="0">
              <a:ln>
                <a:noFill/>
              </a:ln>
              <a:solidFill>
                <a:srgbClr val="000000"/>
              </a:solidFill>
              <a:effectLst/>
              <a:uFillTx/>
              <a:latin typeface="+mn-lt"/>
              <a:ea typeface="+mn-ea"/>
              <a:cs typeface="+mn-cs"/>
              <a:sym typeface="Arial"/>
            </a:endParaRPr>
          </a:p>
        </p:txBody>
      </p:sp>
      <p:grpSp>
        <p:nvGrpSpPr>
          <p:cNvPr id="51" name="Agrupar 50">
            <a:extLst>
              <a:ext uri="{FF2B5EF4-FFF2-40B4-BE49-F238E27FC236}">
                <a16:creationId xmlns:a16="http://schemas.microsoft.com/office/drawing/2014/main" id="{637224CD-7194-A905-72CC-4447EE4445E9}"/>
              </a:ext>
            </a:extLst>
          </p:cNvPr>
          <p:cNvGrpSpPr/>
          <p:nvPr/>
        </p:nvGrpSpPr>
        <p:grpSpPr>
          <a:xfrm>
            <a:off x="400601" y="2633622"/>
            <a:ext cx="1159662" cy="1197586"/>
            <a:chOff x="10391553" y="1717133"/>
            <a:chExt cx="914400" cy="914400"/>
          </a:xfrm>
        </p:grpSpPr>
        <p:pic>
          <p:nvPicPr>
            <p:cNvPr id="47" name="Gráfico 46" descr="Processador estrutura de tópicos">
              <a:extLst>
                <a:ext uri="{FF2B5EF4-FFF2-40B4-BE49-F238E27FC236}">
                  <a16:creationId xmlns:a16="http://schemas.microsoft.com/office/drawing/2014/main" id="{D674B027-B33B-022A-101B-F45E35BDB86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91553" y="1717133"/>
              <a:ext cx="914400" cy="914400"/>
            </a:xfrm>
            <a:prstGeom prst="rect">
              <a:avLst/>
            </a:prstGeom>
          </p:spPr>
        </p:pic>
        <p:sp>
          <p:nvSpPr>
            <p:cNvPr id="50" name="Elipse 49">
              <a:extLst>
                <a:ext uri="{FF2B5EF4-FFF2-40B4-BE49-F238E27FC236}">
                  <a16:creationId xmlns:a16="http://schemas.microsoft.com/office/drawing/2014/main" id="{63227C54-94BC-8775-3797-77CE3153F3D4}"/>
                </a:ext>
              </a:extLst>
            </p:cNvPr>
            <p:cNvSpPr/>
            <p:nvPr/>
          </p:nvSpPr>
          <p:spPr>
            <a:xfrm>
              <a:off x="10401300" y="1726835"/>
              <a:ext cx="894907" cy="8949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61" name="Conector Angulado 25">
            <a:extLst>
              <a:ext uri="{FF2B5EF4-FFF2-40B4-BE49-F238E27FC236}">
                <a16:creationId xmlns:a16="http://schemas.microsoft.com/office/drawing/2014/main" id="{F9566AFD-2A9C-D124-3E5F-8EC6B9924BD9}"/>
              </a:ext>
            </a:extLst>
          </p:cNvPr>
          <p:cNvCxnSpPr>
            <a:cxnSpLocks/>
            <a:stCxn id="3" idx="2"/>
            <a:endCxn id="50" idx="6"/>
          </p:cNvCxnSpPr>
          <p:nvPr/>
        </p:nvCxnSpPr>
        <p:spPr>
          <a:xfrm rot="10800000">
            <a:off x="1547904" y="3232416"/>
            <a:ext cx="985487" cy="514484"/>
          </a:xfrm>
          <a:prstGeom prst="bentConnector3">
            <a:avLst>
              <a:gd name="adj1" fmla="val 47891"/>
            </a:avLst>
          </a:prstGeom>
          <a:noFill/>
          <a:ln w="38100" cap="flat">
            <a:solidFill>
              <a:schemeClr val="accent4"/>
            </a:solidFill>
            <a:prstDash val="solid"/>
            <a:round/>
            <a:tailEnd type="triangle"/>
          </a:ln>
          <a:effectLst/>
          <a:sp3d/>
        </p:spPr>
        <p:style>
          <a:lnRef idx="0">
            <a:scrgbClr r="0" g="0" b="0"/>
          </a:lnRef>
          <a:fillRef idx="0">
            <a:scrgbClr r="0" g="0" b="0"/>
          </a:fillRef>
          <a:effectRef idx="0">
            <a:scrgbClr r="0" g="0" b="0"/>
          </a:effectRef>
          <a:fontRef idx="none"/>
        </p:style>
      </p:cxnSp>
      <p:sp>
        <p:nvSpPr>
          <p:cNvPr id="9" name="CaixaDeTexto 8">
            <a:extLst>
              <a:ext uri="{FF2B5EF4-FFF2-40B4-BE49-F238E27FC236}">
                <a16:creationId xmlns:a16="http://schemas.microsoft.com/office/drawing/2014/main" id="{7A80518E-23C4-C978-C5FD-13A7F62BA898}"/>
              </a:ext>
            </a:extLst>
          </p:cNvPr>
          <p:cNvSpPr txBox="1"/>
          <p:nvPr/>
        </p:nvSpPr>
        <p:spPr>
          <a:xfrm>
            <a:off x="6053174" y="2409668"/>
            <a:ext cx="782265"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ctr" hangingPunct="0"/>
            <a:r>
              <a:rPr kumimoji="0" lang="pt-BR" sz="2800" b="0" i="0" u="none" strike="noStrike" cap="none" spc="0" normalizeH="0" baseline="0" dirty="0">
                <a:ln>
                  <a:noFill/>
                </a:ln>
                <a:solidFill>
                  <a:schemeClr val="accent1">
                    <a:lumMod val="75000"/>
                  </a:schemeClr>
                </a:solidFill>
                <a:effectLst/>
                <a:uFillTx/>
                <a:latin typeface="+mn-lt"/>
                <a:ea typeface="+mn-ea"/>
                <a:cs typeface="+mn-cs"/>
                <a:sym typeface="Arial"/>
              </a:rPr>
              <a:t> + 1%</a:t>
            </a:r>
          </a:p>
        </p:txBody>
      </p:sp>
      <p:sp>
        <p:nvSpPr>
          <p:cNvPr id="11" name="CaixaDeTexto 10">
            <a:extLst>
              <a:ext uri="{FF2B5EF4-FFF2-40B4-BE49-F238E27FC236}">
                <a16:creationId xmlns:a16="http://schemas.microsoft.com/office/drawing/2014/main" id="{2A666885-41E3-5E62-BCE6-9B3DC0D94294}"/>
              </a:ext>
            </a:extLst>
          </p:cNvPr>
          <p:cNvSpPr txBox="1"/>
          <p:nvPr/>
        </p:nvSpPr>
        <p:spPr>
          <a:xfrm>
            <a:off x="2126943" y="2449411"/>
            <a:ext cx="1075615"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ctr" hangingPunct="0"/>
            <a:r>
              <a:rPr kumimoji="0" lang="pt-BR" sz="2800" b="0" i="0" u="none" strike="noStrike" cap="none" spc="0" normalizeH="0" baseline="0" dirty="0">
                <a:ln>
                  <a:noFill/>
                </a:ln>
                <a:solidFill>
                  <a:schemeClr val="accent1">
                    <a:lumMod val="75000"/>
                  </a:schemeClr>
                </a:solidFill>
                <a:effectLst/>
                <a:uFillTx/>
                <a:latin typeface="+mn-lt"/>
                <a:ea typeface="+mn-ea"/>
                <a:cs typeface="+mn-cs"/>
                <a:sym typeface="Arial"/>
              </a:rPr>
              <a:t> + 5-9%</a:t>
            </a:r>
          </a:p>
        </p:txBody>
      </p:sp>
      <p:sp>
        <p:nvSpPr>
          <p:cNvPr id="12" name="CaixaDeTexto 11">
            <a:extLst>
              <a:ext uri="{FF2B5EF4-FFF2-40B4-BE49-F238E27FC236}">
                <a16:creationId xmlns:a16="http://schemas.microsoft.com/office/drawing/2014/main" id="{854F97F5-07C6-72CE-5166-BA9B5A4158C8}"/>
              </a:ext>
            </a:extLst>
          </p:cNvPr>
          <p:cNvSpPr txBox="1"/>
          <p:nvPr/>
        </p:nvSpPr>
        <p:spPr>
          <a:xfrm>
            <a:off x="4519131" y="6642899"/>
            <a:ext cx="85921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pt-BR" sz="1000" b="0" i="0" u="none" strike="noStrike" cap="none" spc="0" normalizeH="0" baseline="0" dirty="0">
                <a:ln>
                  <a:noFill/>
                </a:ln>
                <a:solidFill>
                  <a:srgbClr val="000000"/>
                </a:solidFill>
                <a:effectLst/>
                <a:uFillTx/>
                <a:latin typeface="+mn-lt"/>
                <a:ea typeface="+mn-ea"/>
                <a:cs typeface="+mn-cs"/>
                <a:sym typeface="Arial"/>
              </a:rPr>
              <a:t>*BEN 2022 - EPE</a:t>
            </a:r>
          </a:p>
        </p:txBody>
      </p:sp>
    </p:spTree>
    <p:extLst>
      <p:ext uri="{BB962C8B-B14F-4D97-AF65-F5344CB8AC3E}">
        <p14:creationId xmlns:p14="http://schemas.microsoft.com/office/powerpoint/2010/main" val="2213588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additive="base">
                                        <p:cTn id="16" dur="500" fill="hold"/>
                                        <p:tgtEl>
                                          <p:spTgt spid="51"/>
                                        </p:tgtEl>
                                        <p:attrNameLst>
                                          <p:attrName>ppt_x</p:attrName>
                                        </p:attrNameLst>
                                      </p:cBhvr>
                                      <p:tavLst>
                                        <p:tav tm="0">
                                          <p:val>
                                            <p:strVal val="0-#ppt_w/2"/>
                                          </p:val>
                                        </p:tav>
                                        <p:tav tm="100000">
                                          <p:val>
                                            <p:strVal val="#ppt_x"/>
                                          </p:val>
                                        </p:tav>
                                      </p:tavLst>
                                    </p:anim>
                                    <p:anim calcmode="lin" valueType="num">
                                      <p:cBhvr additive="base">
                                        <p:cTn id="17" dur="500" fill="hold"/>
                                        <p:tgtEl>
                                          <p:spTgt spid="51"/>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right)">
                                      <p:cBhvr>
                                        <p:cTn id="35" dur="500"/>
                                        <p:tgtEl>
                                          <p:spTgt spid="32"/>
                                        </p:tgtEl>
                                      </p:cBhvr>
                                    </p:animEffect>
                                  </p:childTnLst>
                                </p:cTn>
                              </p:par>
                              <p:par>
                                <p:cTn id="36" presetID="22" presetClass="entr" presetSubtype="2"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right)">
                                      <p:cBhvr>
                                        <p:cTn id="38" dur="500"/>
                                        <p:tgtEl>
                                          <p:spTgt spid="31"/>
                                        </p:tgtEl>
                                      </p:cBhvr>
                                    </p:animEffect>
                                  </p:childTnLst>
                                </p:cTn>
                              </p:par>
                              <p:par>
                                <p:cTn id="39" presetID="22" presetClass="entr" presetSubtype="2"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right)">
                                      <p:cBhvr>
                                        <p:cTn id="41" dur="500"/>
                                        <p:tgtEl>
                                          <p:spTgt spid="30"/>
                                        </p:tgtEl>
                                      </p:cBhvr>
                                    </p:animEffect>
                                  </p:childTnLst>
                                </p:cTn>
                              </p:par>
                              <p:par>
                                <p:cTn id="42" presetID="22" presetClass="entr" presetSubtype="2"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wipe(right)">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1+#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1+#ppt_w/2"/>
                                          </p:val>
                                        </p:tav>
                                        <p:tav tm="100000">
                                          <p:val>
                                            <p:strVal val="#ppt_x"/>
                                          </p:val>
                                        </p:tav>
                                      </p:tavLst>
                                    </p:anim>
                                    <p:anim calcmode="lin" valueType="num">
                                      <p:cBhvr additive="base">
                                        <p:cTn id="58" dur="500" fill="hold"/>
                                        <p:tgtEl>
                                          <p:spTgt spid="28"/>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1+#ppt_w/2"/>
                                          </p:val>
                                        </p:tav>
                                        <p:tav tm="100000">
                                          <p:val>
                                            <p:strVal val="#ppt_x"/>
                                          </p:val>
                                        </p:tav>
                                      </p:tavLst>
                                    </p:anim>
                                    <p:anim calcmode="lin" valueType="num">
                                      <p:cBhvr additive="base">
                                        <p:cTn id="62" dur="500" fill="hold"/>
                                        <p:tgtEl>
                                          <p:spTgt spid="10"/>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fill="hold"/>
                                        <p:tgtEl>
                                          <p:spTgt spid="26"/>
                                        </p:tgtEl>
                                        <p:attrNameLst>
                                          <p:attrName>ppt_x</p:attrName>
                                        </p:attrNameLst>
                                      </p:cBhvr>
                                      <p:tavLst>
                                        <p:tav tm="0">
                                          <p:val>
                                            <p:strVal val="1+#ppt_w/2"/>
                                          </p:val>
                                        </p:tav>
                                        <p:tav tm="100000">
                                          <p:val>
                                            <p:strVal val="#ppt_x"/>
                                          </p:val>
                                        </p:tav>
                                      </p:tavLst>
                                    </p:anim>
                                    <p:anim calcmode="lin" valueType="num">
                                      <p:cBhvr additive="base">
                                        <p:cTn id="6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barn(inVertical)">
                                      <p:cBhvr>
                                        <p:cTn id="71" dur="500"/>
                                        <p:tgtEl>
                                          <p:spTgt spid="4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barn(inVertical)">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wipe(left)">
                                      <p:cBhvr>
                                        <p:cTn id="86" dur="500"/>
                                        <p:tgtEl>
                                          <p:spTgt spid="34"/>
                                        </p:tgtEl>
                                      </p:cBhvr>
                                    </p:animEffect>
                                  </p:childTnLst>
                                </p:cTn>
                              </p:par>
                              <p:par>
                                <p:cTn id="87" presetID="22" presetClass="entr" presetSubtype="8" fill="hold" nodeType="with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wipe(left)">
                                      <p:cBhvr>
                                        <p:cTn id="89" dur="500"/>
                                        <p:tgtEl>
                                          <p:spTgt spid="35"/>
                                        </p:tgtEl>
                                      </p:cBhvr>
                                    </p:animEffect>
                                  </p:childTnLst>
                                </p:cTn>
                              </p:par>
                              <p:par>
                                <p:cTn id="90" presetID="22" presetClass="entr" presetSubtype="8"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left)">
                                      <p:cBhvr>
                                        <p:cTn id="92" dur="500"/>
                                        <p:tgtEl>
                                          <p:spTgt spid="36"/>
                                        </p:tgtEl>
                                      </p:cBhvr>
                                    </p:animEffect>
                                  </p:childTnLst>
                                </p:cTn>
                              </p:par>
                              <p:par>
                                <p:cTn id="93" presetID="22" presetClass="entr" presetSubtype="8" fill="hold"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wipe(left)">
                                      <p:cBhvr>
                                        <p:cTn id="95" dur="500"/>
                                        <p:tgtEl>
                                          <p:spTgt spid="37"/>
                                        </p:tgtEl>
                                      </p:cBhvr>
                                    </p:animEffect>
                                  </p:childTnLst>
                                </p:cTn>
                              </p:par>
                              <p:par>
                                <p:cTn id="96" presetID="22" presetClass="entr" presetSubtype="8" fill="hold" nodeType="with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wipe(left)">
                                      <p:cBhvr>
                                        <p:cTn id="98" dur="500"/>
                                        <p:tgtEl>
                                          <p:spTgt spid="38"/>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wipe(down)">
                                      <p:cBhvr>
                                        <p:cTn id="103" dur="500"/>
                                        <p:tgtEl>
                                          <p:spTgt spid="39"/>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barn(inVertical)">
                                      <p:cBhvr>
                                        <p:cTn id="108" dur="500"/>
                                        <p:tgtEl>
                                          <p:spTgt spid="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wipe(up)">
                                      <p:cBhvr>
                                        <p:cTn id="113" dur="500"/>
                                        <p:tgtEl>
                                          <p:spTgt spid="40"/>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43">
                                            <p:txEl>
                                              <p:pRg st="0" end="0"/>
                                            </p:txEl>
                                          </p:spTgt>
                                        </p:tgtEl>
                                        <p:attrNameLst>
                                          <p:attrName>style.visibility</p:attrName>
                                        </p:attrNameLst>
                                      </p:cBhvr>
                                      <p:to>
                                        <p:strVal val="visible"/>
                                      </p:to>
                                    </p:set>
                                    <p:anim calcmode="lin" valueType="num">
                                      <p:cBhvr additive="base">
                                        <p:cTn id="118"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43">
                                            <p:txEl>
                                              <p:pRg st="0" end="0"/>
                                            </p:txEl>
                                          </p:spTgt>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43">
                                            <p:txEl>
                                              <p:pRg st="1" end="1"/>
                                            </p:txEl>
                                          </p:spTgt>
                                        </p:tgtEl>
                                        <p:attrNameLst>
                                          <p:attrName>style.visibility</p:attrName>
                                        </p:attrNameLst>
                                      </p:cBhvr>
                                      <p:to>
                                        <p:strVal val="visible"/>
                                      </p:to>
                                    </p:set>
                                    <p:anim calcmode="lin" valueType="num">
                                      <p:cBhvr additive="base">
                                        <p:cTn id="122" dur="500" fill="hold"/>
                                        <p:tgtEl>
                                          <p:spTgt spid="43">
                                            <p:txEl>
                                              <p:pRg st="1" end="1"/>
                                            </p:txEl>
                                          </p:spTgt>
                                        </p:tgtEl>
                                        <p:attrNameLst>
                                          <p:attrName>ppt_x</p:attrName>
                                        </p:attrNameLst>
                                      </p:cBhvr>
                                      <p:tavLst>
                                        <p:tav tm="0">
                                          <p:val>
                                            <p:strVal val="#ppt_x"/>
                                          </p:val>
                                        </p:tav>
                                        <p:tav tm="100000">
                                          <p:val>
                                            <p:strVal val="#ppt_x"/>
                                          </p:val>
                                        </p:tav>
                                      </p:tavLst>
                                    </p:anim>
                                    <p:anim calcmode="lin" valueType="num">
                                      <p:cBhvr additive="base">
                                        <p:cTn id="123" dur="500" fill="hold"/>
                                        <p:tgtEl>
                                          <p:spTgt spid="43">
                                            <p:txEl>
                                              <p:pRg st="1" end="1"/>
                                            </p:txEl>
                                          </p:spTgt>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43">
                                            <p:txEl>
                                              <p:pRg st="2" end="2"/>
                                            </p:txEl>
                                          </p:spTgt>
                                        </p:tgtEl>
                                        <p:attrNameLst>
                                          <p:attrName>style.visibility</p:attrName>
                                        </p:attrNameLst>
                                      </p:cBhvr>
                                      <p:to>
                                        <p:strVal val="visible"/>
                                      </p:to>
                                    </p:set>
                                    <p:anim calcmode="lin" valueType="num">
                                      <p:cBhvr additive="base">
                                        <p:cTn id="126" dur="500" fill="hold"/>
                                        <p:tgtEl>
                                          <p:spTgt spid="43">
                                            <p:txEl>
                                              <p:pRg st="2" end="2"/>
                                            </p:txEl>
                                          </p:spTgt>
                                        </p:tgtEl>
                                        <p:attrNameLst>
                                          <p:attrName>ppt_x</p:attrName>
                                        </p:attrNameLst>
                                      </p:cBhvr>
                                      <p:tavLst>
                                        <p:tav tm="0">
                                          <p:val>
                                            <p:strVal val="#ppt_x"/>
                                          </p:val>
                                        </p:tav>
                                        <p:tav tm="100000">
                                          <p:val>
                                            <p:strVal val="#ppt_x"/>
                                          </p:val>
                                        </p:tav>
                                      </p:tavLst>
                                    </p:anim>
                                    <p:anim calcmode="lin" valueType="num">
                                      <p:cBhvr additive="base">
                                        <p:cTn id="127" dur="500" fill="hold"/>
                                        <p:tgtEl>
                                          <p:spTgt spid="43">
                                            <p:txEl>
                                              <p:pRg st="2" end="2"/>
                                            </p:txEl>
                                          </p:spTgt>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43">
                                            <p:txEl>
                                              <p:pRg st="3" end="3"/>
                                            </p:txEl>
                                          </p:spTgt>
                                        </p:tgtEl>
                                        <p:attrNameLst>
                                          <p:attrName>style.visibility</p:attrName>
                                        </p:attrNameLst>
                                      </p:cBhvr>
                                      <p:to>
                                        <p:strVal val="visible"/>
                                      </p:to>
                                    </p:set>
                                    <p:anim calcmode="lin" valueType="num">
                                      <p:cBhvr additive="base">
                                        <p:cTn id="130" dur="500" fill="hold"/>
                                        <p:tgtEl>
                                          <p:spTgt spid="43">
                                            <p:txEl>
                                              <p:pRg st="3" end="3"/>
                                            </p:txEl>
                                          </p:spTgt>
                                        </p:tgtEl>
                                        <p:attrNameLst>
                                          <p:attrName>ppt_x</p:attrName>
                                        </p:attrNameLst>
                                      </p:cBhvr>
                                      <p:tavLst>
                                        <p:tav tm="0">
                                          <p:val>
                                            <p:strVal val="#ppt_x"/>
                                          </p:val>
                                        </p:tav>
                                        <p:tav tm="100000">
                                          <p:val>
                                            <p:strVal val="#ppt_x"/>
                                          </p:val>
                                        </p:tav>
                                      </p:tavLst>
                                    </p:anim>
                                    <p:anim calcmode="lin" valueType="num">
                                      <p:cBhvr additive="base">
                                        <p:cTn id="131" dur="500" fill="hold"/>
                                        <p:tgtEl>
                                          <p:spTgt spid="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43">
                                            <p:txEl>
                                              <p:pRg st="4" end="4"/>
                                            </p:txEl>
                                          </p:spTgt>
                                        </p:tgtEl>
                                        <p:attrNameLst>
                                          <p:attrName>style.visibility</p:attrName>
                                        </p:attrNameLst>
                                      </p:cBhvr>
                                      <p:to>
                                        <p:strVal val="visible"/>
                                      </p:to>
                                    </p:set>
                                    <p:anim calcmode="lin" valueType="num">
                                      <p:cBhvr additive="base">
                                        <p:cTn id="136" dur="500" fill="hold"/>
                                        <p:tgtEl>
                                          <p:spTgt spid="43">
                                            <p:txEl>
                                              <p:pRg st="4" end="4"/>
                                            </p:txEl>
                                          </p:spTgt>
                                        </p:tgtEl>
                                        <p:attrNameLst>
                                          <p:attrName>ppt_x</p:attrName>
                                        </p:attrNameLst>
                                      </p:cBhvr>
                                      <p:tavLst>
                                        <p:tav tm="0">
                                          <p:val>
                                            <p:strVal val="#ppt_x"/>
                                          </p:val>
                                        </p:tav>
                                        <p:tav tm="100000">
                                          <p:val>
                                            <p:strVal val="#ppt_x"/>
                                          </p:val>
                                        </p:tav>
                                      </p:tavLst>
                                    </p:anim>
                                    <p:anim calcmode="lin" valueType="num">
                                      <p:cBhvr additive="base">
                                        <p:cTn id="137" dur="500" fill="hold"/>
                                        <p:tgtEl>
                                          <p:spTgt spid="43">
                                            <p:txEl>
                                              <p:pRg st="4" end="4"/>
                                            </p:txEl>
                                          </p:spTgt>
                                        </p:tgtEl>
                                        <p:attrNameLst>
                                          <p:attrName>ppt_y</p:attrName>
                                        </p:attrNameLst>
                                      </p:cBhvr>
                                      <p:tavLst>
                                        <p:tav tm="0">
                                          <p:val>
                                            <p:strVal val="1+#ppt_h/2"/>
                                          </p:val>
                                        </p:tav>
                                        <p:tav tm="100000">
                                          <p:val>
                                            <p:strVal val="#ppt_y"/>
                                          </p:val>
                                        </p:tav>
                                      </p:tavLst>
                                    </p:anim>
                                  </p:childTnLst>
                                </p:cTn>
                              </p:par>
                              <p:par>
                                <p:cTn id="138" presetID="2" presetClass="entr" presetSubtype="4" fill="hold" grpId="0" nodeType="withEffect">
                                  <p:stCondLst>
                                    <p:cond delay="0"/>
                                  </p:stCondLst>
                                  <p:childTnLst>
                                    <p:set>
                                      <p:cBhvr>
                                        <p:cTn id="139" dur="1" fill="hold">
                                          <p:stCondLst>
                                            <p:cond delay="0"/>
                                          </p:stCondLst>
                                        </p:cTn>
                                        <p:tgtEl>
                                          <p:spTgt spid="43">
                                            <p:txEl>
                                              <p:pRg st="5" end="5"/>
                                            </p:txEl>
                                          </p:spTgt>
                                        </p:tgtEl>
                                        <p:attrNameLst>
                                          <p:attrName>style.visibility</p:attrName>
                                        </p:attrNameLst>
                                      </p:cBhvr>
                                      <p:to>
                                        <p:strVal val="visible"/>
                                      </p:to>
                                    </p:set>
                                    <p:anim calcmode="lin" valueType="num">
                                      <p:cBhvr additive="base">
                                        <p:cTn id="140" dur="500" fill="hold"/>
                                        <p:tgtEl>
                                          <p:spTgt spid="43">
                                            <p:txEl>
                                              <p:pRg st="5" end="5"/>
                                            </p:txEl>
                                          </p:spTgt>
                                        </p:tgtEl>
                                        <p:attrNameLst>
                                          <p:attrName>ppt_x</p:attrName>
                                        </p:attrNameLst>
                                      </p:cBhvr>
                                      <p:tavLst>
                                        <p:tav tm="0">
                                          <p:val>
                                            <p:strVal val="#ppt_x"/>
                                          </p:val>
                                        </p:tav>
                                        <p:tav tm="100000">
                                          <p:val>
                                            <p:strVal val="#ppt_x"/>
                                          </p:val>
                                        </p:tav>
                                      </p:tavLst>
                                    </p:anim>
                                    <p:anim calcmode="lin" valueType="num">
                                      <p:cBhvr additive="base">
                                        <p:cTn id="141" dur="500" fill="hold"/>
                                        <p:tgtEl>
                                          <p:spTgt spid="43">
                                            <p:txEl>
                                              <p:pRg st="5" end="5"/>
                                            </p:txEl>
                                          </p:spTgt>
                                        </p:tgtEl>
                                        <p:attrNameLst>
                                          <p:attrName>ppt_y</p:attrName>
                                        </p:attrNameLst>
                                      </p:cBhvr>
                                      <p:tavLst>
                                        <p:tav tm="0">
                                          <p:val>
                                            <p:strVal val="1+#ppt_h/2"/>
                                          </p:val>
                                        </p:tav>
                                        <p:tav tm="100000">
                                          <p:val>
                                            <p:strVal val="#ppt_y"/>
                                          </p:val>
                                        </p:tav>
                                      </p:tavLst>
                                    </p:anim>
                                  </p:childTnLst>
                                </p:cTn>
                              </p:par>
                              <p:par>
                                <p:cTn id="142" presetID="2" presetClass="entr" presetSubtype="4" fill="hold" grpId="0" nodeType="withEffect">
                                  <p:stCondLst>
                                    <p:cond delay="0"/>
                                  </p:stCondLst>
                                  <p:childTnLst>
                                    <p:set>
                                      <p:cBhvr>
                                        <p:cTn id="143" dur="1" fill="hold">
                                          <p:stCondLst>
                                            <p:cond delay="0"/>
                                          </p:stCondLst>
                                        </p:cTn>
                                        <p:tgtEl>
                                          <p:spTgt spid="43">
                                            <p:txEl>
                                              <p:pRg st="6" end="6"/>
                                            </p:txEl>
                                          </p:spTgt>
                                        </p:tgtEl>
                                        <p:attrNameLst>
                                          <p:attrName>style.visibility</p:attrName>
                                        </p:attrNameLst>
                                      </p:cBhvr>
                                      <p:to>
                                        <p:strVal val="visible"/>
                                      </p:to>
                                    </p:set>
                                    <p:anim calcmode="lin" valueType="num">
                                      <p:cBhvr additive="base">
                                        <p:cTn id="144" dur="500" fill="hold"/>
                                        <p:tgtEl>
                                          <p:spTgt spid="43">
                                            <p:txEl>
                                              <p:pRg st="6" end="6"/>
                                            </p:txEl>
                                          </p:spTgt>
                                        </p:tgtEl>
                                        <p:attrNameLst>
                                          <p:attrName>ppt_x</p:attrName>
                                        </p:attrNameLst>
                                      </p:cBhvr>
                                      <p:tavLst>
                                        <p:tav tm="0">
                                          <p:val>
                                            <p:strVal val="#ppt_x"/>
                                          </p:val>
                                        </p:tav>
                                        <p:tav tm="100000">
                                          <p:val>
                                            <p:strVal val="#ppt_x"/>
                                          </p:val>
                                        </p:tav>
                                      </p:tavLst>
                                    </p:anim>
                                    <p:anim calcmode="lin" valueType="num">
                                      <p:cBhvr additive="base">
                                        <p:cTn id="145" dur="500" fill="hold"/>
                                        <p:tgtEl>
                                          <p:spTgt spid="43">
                                            <p:txEl>
                                              <p:pRg st="6" end="6"/>
                                            </p:txEl>
                                          </p:spTgt>
                                        </p:tgtEl>
                                        <p:attrNameLst>
                                          <p:attrName>ppt_y</p:attrName>
                                        </p:attrNameLst>
                                      </p:cBhvr>
                                      <p:tavLst>
                                        <p:tav tm="0">
                                          <p:val>
                                            <p:strVal val="1+#ppt_h/2"/>
                                          </p:val>
                                        </p:tav>
                                        <p:tav tm="100000">
                                          <p:val>
                                            <p:strVal val="#ppt_y"/>
                                          </p:val>
                                        </p:tav>
                                      </p:tavLst>
                                    </p:anim>
                                  </p:childTnLst>
                                </p:cTn>
                              </p:par>
                              <p:par>
                                <p:cTn id="146" presetID="2" presetClass="entr" presetSubtype="4" fill="hold" grpId="0" nodeType="withEffect">
                                  <p:stCondLst>
                                    <p:cond delay="0"/>
                                  </p:stCondLst>
                                  <p:childTnLst>
                                    <p:set>
                                      <p:cBhvr>
                                        <p:cTn id="147" dur="1" fill="hold">
                                          <p:stCondLst>
                                            <p:cond delay="0"/>
                                          </p:stCondLst>
                                        </p:cTn>
                                        <p:tgtEl>
                                          <p:spTgt spid="43">
                                            <p:txEl>
                                              <p:pRg st="7" end="7"/>
                                            </p:txEl>
                                          </p:spTgt>
                                        </p:tgtEl>
                                        <p:attrNameLst>
                                          <p:attrName>style.visibility</p:attrName>
                                        </p:attrNameLst>
                                      </p:cBhvr>
                                      <p:to>
                                        <p:strVal val="visible"/>
                                      </p:to>
                                    </p:set>
                                    <p:anim calcmode="lin" valueType="num">
                                      <p:cBhvr additive="base">
                                        <p:cTn id="148" dur="500" fill="hold"/>
                                        <p:tgtEl>
                                          <p:spTgt spid="43">
                                            <p:txEl>
                                              <p:pRg st="7" end="7"/>
                                            </p:txEl>
                                          </p:spTgt>
                                        </p:tgtEl>
                                        <p:attrNameLst>
                                          <p:attrName>ppt_x</p:attrName>
                                        </p:attrNameLst>
                                      </p:cBhvr>
                                      <p:tavLst>
                                        <p:tav tm="0">
                                          <p:val>
                                            <p:strVal val="#ppt_x"/>
                                          </p:val>
                                        </p:tav>
                                        <p:tav tm="100000">
                                          <p:val>
                                            <p:strVal val="#ppt_x"/>
                                          </p:val>
                                        </p:tav>
                                      </p:tavLst>
                                    </p:anim>
                                    <p:anim calcmode="lin" valueType="num">
                                      <p:cBhvr additive="base">
                                        <p:cTn id="149" dur="500" fill="hold"/>
                                        <p:tgtEl>
                                          <p:spTgt spid="4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4" fill="hold" grpId="0" nodeType="clickEffect">
                                  <p:stCondLst>
                                    <p:cond delay="0"/>
                                  </p:stCondLst>
                                  <p:childTnLst>
                                    <p:set>
                                      <p:cBhvr>
                                        <p:cTn id="153" dur="1" fill="hold">
                                          <p:stCondLst>
                                            <p:cond delay="0"/>
                                          </p:stCondLst>
                                        </p:cTn>
                                        <p:tgtEl>
                                          <p:spTgt spid="9"/>
                                        </p:tgtEl>
                                        <p:attrNameLst>
                                          <p:attrName>style.visibility</p:attrName>
                                        </p:attrNameLst>
                                      </p:cBhvr>
                                      <p:to>
                                        <p:strVal val="visible"/>
                                      </p:to>
                                    </p:set>
                                    <p:anim calcmode="lin" valueType="num">
                                      <p:cBhvr additive="base">
                                        <p:cTn id="154" dur="500" fill="hold"/>
                                        <p:tgtEl>
                                          <p:spTgt spid="9"/>
                                        </p:tgtEl>
                                        <p:attrNameLst>
                                          <p:attrName>ppt_x</p:attrName>
                                        </p:attrNameLst>
                                      </p:cBhvr>
                                      <p:tavLst>
                                        <p:tav tm="0">
                                          <p:val>
                                            <p:strVal val="#ppt_x"/>
                                          </p:val>
                                        </p:tav>
                                        <p:tav tm="100000">
                                          <p:val>
                                            <p:strVal val="#ppt_x"/>
                                          </p:val>
                                        </p:tav>
                                      </p:tavLst>
                                    </p:anim>
                                    <p:anim calcmode="lin" valueType="num">
                                      <p:cBhvr additive="base">
                                        <p:cTn id="15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 presetClass="entr" presetSubtype="4" fill="hold" grpId="0" nodeType="clickEffect">
                                  <p:stCondLst>
                                    <p:cond delay="0"/>
                                  </p:stCondLst>
                                  <p:childTnLst>
                                    <p:set>
                                      <p:cBhvr>
                                        <p:cTn id="159" dur="1" fill="hold">
                                          <p:stCondLst>
                                            <p:cond delay="0"/>
                                          </p:stCondLst>
                                        </p:cTn>
                                        <p:tgtEl>
                                          <p:spTgt spid="11"/>
                                        </p:tgtEl>
                                        <p:attrNameLst>
                                          <p:attrName>style.visibility</p:attrName>
                                        </p:attrNameLst>
                                      </p:cBhvr>
                                      <p:to>
                                        <p:strVal val="visible"/>
                                      </p:to>
                                    </p:set>
                                    <p:anim calcmode="lin" valueType="num">
                                      <p:cBhvr additive="base">
                                        <p:cTn id="160" dur="500" fill="hold"/>
                                        <p:tgtEl>
                                          <p:spTgt spid="11"/>
                                        </p:tgtEl>
                                        <p:attrNameLst>
                                          <p:attrName>ppt_x</p:attrName>
                                        </p:attrNameLst>
                                      </p:cBhvr>
                                      <p:tavLst>
                                        <p:tav tm="0">
                                          <p:val>
                                            <p:strVal val="#ppt_x"/>
                                          </p:val>
                                        </p:tav>
                                        <p:tav tm="100000">
                                          <p:val>
                                            <p:strVal val="#ppt_x"/>
                                          </p:val>
                                        </p:tav>
                                      </p:tavLst>
                                    </p:anim>
                                    <p:anim calcmode="lin" valueType="num">
                                      <p:cBhvr additive="base">
                                        <p:cTn id="1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12"/>
                                        </p:tgtEl>
                                        <p:attrNameLst>
                                          <p:attrName>style.visibility</p:attrName>
                                        </p:attrNameLst>
                                      </p:cBhvr>
                                      <p:to>
                                        <p:strVal val="visible"/>
                                      </p:to>
                                    </p:set>
                                    <p:animEffect transition="in" filter="barn(inVertical)">
                                      <p:cBhvr>
                                        <p:cTn id="1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P spid="41" grpId="0"/>
      <p:bldP spid="43" grpId="0" uiExpand="1" build="p"/>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m 23" descr="Uma imagem contendo em pé, mesa, escuro, luz&#10;&#10;Descrição gerada automaticamente">
            <a:extLst>
              <a:ext uri="{FF2B5EF4-FFF2-40B4-BE49-F238E27FC236}">
                <a16:creationId xmlns:a16="http://schemas.microsoft.com/office/drawing/2014/main" id="{A52DAAD5-8C0A-1E67-B060-E02B488419FB}"/>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14721"/>
          <a:stretch/>
        </p:blipFill>
        <p:spPr>
          <a:xfrm>
            <a:off x="-1" y="0"/>
            <a:ext cx="12192001" cy="6857999"/>
          </a:xfrm>
          <a:prstGeom prst="rect">
            <a:avLst/>
          </a:prstGeom>
        </p:spPr>
      </p:pic>
      <p:sp>
        <p:nvSpPr>
          <p:cNvPr id="9" name="Retângulo 8">
            <a:extLst>
              <a:ext uri="{FF2B5EF4-FFF2-40B4-BE49-F238E27FC236}">
                <a16:creationId xmlns:a16="http://schemas.microsoft.com/office/drawing/2014/main" id="{0A251135-70A6-30D1-61AE-2314B8CC700B}"/>
              </a:ext>
            </a:extLst>
          </p:cNvPr>
          <p:cNvSpPr/>
          <p:nvPr/>
        </p:nvSpPr>
        <p:spPr>
          <a:xfrm>
            <a:off x="0" y="-11894"/>
            <a:ext cx="12191998" cy="2530182"/>
          </a:xfrm>
          <a:prstGeom prst="rect">
            <a:avLst/>
          </a:prstGeom>
          <a:gradFill>
            <a:gsLst>
              <a:gs pos="0">
                <a:schemeClr val="bg1"/>
              </a:gs>
              <a:gs pos="6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Fluxograma: Dados 7">
            <a:extLst>
              <a:ext uri="{FF2B5EF4-FFF2-40B4-BE49-F238E27FC236}">
                <a16:creationId xmlns:a16="http://schemas.microsoft.com/office/drawing/2014/main" id="{BF33DED4-EC58-846F-928E-4E059533FE0E}"/>
              </a:ext>
            </a:extLst>
          </p:cNvPr>
          <p:cNvSpPr/>
          <p:nvPr/>
        </p:nvSpPr>
        <p:spPr>
          <a:xfrm>
            <a:off x="9211800" y="-644816"/>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15" name="Imagem 14">
            <a:extLst>
              <a:ext uri="{FF2B5EF4-FFF2-40B4-BE49-F238E27FC236}">
                <a16:creationId xmlns:a16="http://schemas.microsoft.com/office/drawing/2014/main" id="{415FA8B0-1F57-1BFA-95A1-CBA590971D7E}"/>
              </a:ext>
            </a:extLst>
          </p:cNvPr>
          <p:cNvPicPr>
            <a:picLocks noChangeAspect="1"/>
          </p:cNvPicPr>
          <p:nvPr/>
        </p:nvPicPr>
        <p:blipFill rotWithShape="1">
          <a:blip r:embed="rId3">
            <a:biLevel thresh="25000"/>
          </a:blip>
          <a:srcRect b="23820"/>
          <a:stretch/>
        </p:blipFill>
        <p:spPr>
          <a:xfrm>
            <a:off x="10000343" y="535998"/>
            <a:ext cx="1632858" cy="330764"/>
          </a:xfrm>
          <a:prstGeom prst="rect">
            <a:avLst/>
          </a:prstGeom>
        </p:spPr>
      </p:pic>
      <p:sp>
        <p:nvSpPr>
          <p:cNvPr id="16" name="Forma Livre: Forma 15">
            <a:extLst>
              <a:ext uri="{FF2B5EF4-FFF2-40B4-BE49-F238E27FC236}">
                <a16:creationId xmlns:a16="http://schemas.microsoft.com/office/drawing/2014/main" id="{455D6EF6-7747-A936-FDE8-FE89C5F339E4}"/>
              </a:ext>
            </a:extLst>
          </p:cNvPr>
          <p:cNvSpPr/>
          <p:nvPr/>
        </p:nvSpPr>
        <p:spPr>
          <a:xfrm>
            <a:off x="-787244" y="-952499"/>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7" name="Agrupar 16">
            <a:extLst>
              <a:ext uri="{FF2B5EF4-FFF2-40B4-BE49-F238E27FC236}">
                <a16:creationId xmlns:a16="http://schemas.microsoft.com/office/drawing/2014/main" id="{8E4DDCEF-8824-2881-3EF3-2782C39EAAC3}"/>
              </a:ext>
            </a:extLst>
          </p:cNvPr>
          <p:cNvGrpSpPr/>
          <p:nvPr/>
        </p:nvGrpSpPr>
        <p:grpSpPr>
          <a:xfrm>
            <a:off x="8882431" y="140548"/>
            <a:ext cx="1292553" cy="636490"/>
            <a:chOff x="2361460" y="1272045"/>
            <a:chExt cx="4562822" cy="2246862"/>
          </a:xfrm>
          <a:solidFill>
            <a:schemeClr val="bg1"/>
          </a:solidFill>
        </p:grpSpPr>
        <p:sp>
          <p:nvSpPr>
            <p:cNvPr id="18" name="Fluxograma: Dados 7">
              <a:extLst>
                <a:ext uri="{FF2B5EF4-FFF2-40B4-BE49-F238E27FC236}">
                  <a16:creationId xmlns:a16="http://schemas.microsoft.com/office/drawing/2014/main" id="{88FBED6C-3E40-1079-A676-B1016F545B70}"/>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9" name="Fluxograma: Dados 7">
              <a:extLst>
                <a:ext uri="{FF2B5EF4-FFF2-40B4-BE49-F238E27FC236}">
                  <a16:creationId xmlns:a16="http://schemas.microsoft.com/office/drawing/2014/main" id="{37196C61-2E21-6E6B-828D-0F2EEC94E60F}"/>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20" name="Fluxograma: Dados 7">
              <a:extLst>
                <a:ext uri="{FF2B5EF4-FFF2-40B4-BE49-F238E27FC236}">
                  <a16:creationId xmlns:a16="http://schemas.microsoft.com/office/drawing/2014/main" id="{822CB1D2-C3F0-29B4-025A-6EDFC9D84B80}"/>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25" name="Retângulo: Cantos Arredondados 24">
            <a:extLst>
              <a:ext uri="{FF2B5EF4-FFF2-40B4-BE49-F238E27FC236}">
                <a16:creationId xmlns:a16="http://schemas.microsoft.com/office/drawing/2014/main" id="{697C1245-210A-9716-0DCA-9830822682C2}"/>
              </a:ext>
            </a:extLst>
          </p:cNvPr>
          <p:cNvSpPr/>
          <p:nvPr/>
        </p:nvSpPr>
        <p:spPr>
          <a:xfrm>
            <a:off x="1320800" y="1481724"/>
            <a:ext cx="9347546" cy="4882871"/>
          </a:xfrm>
          <a:prstGeom prst="roundRect">
            <a:avLst>
              <a:gd name="adj" fmla="val 3583"/>
            </a:avLst>
          </a:prstGeom>
          <a:solidFill>
            <a:schemeClr val="bg1">
              <a:alpha val="92000"/>
            </a:schemeClr>
          </a:solidFill>
          <a:ln>
            <a:solidFill>
              <a:srgbClr val="367F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ítulo 1">
            <a:extLst>
              <a:ext uri="{FF2B5EF4-FFF2-40B4-BE49-F238E27FC236}">
                <a16:creationId xmlns:a16="http://schemas.microsoft.com/office/drawing/2014/main" id="{A7FC92D5-3861-C31D-E2E4-816449AF0A6A}"/>
              </a:ext>
            </a:extLst>
          </p:cNvPr>
          <p:cNvSpPr txBox="1">
            <a:spLocks/>
          </p:cNvSpPr>
          <p:nvPr/>
        </p:nvSpPr>
        <p:spPr>
          <a:xfrm>
            <a:off x="610574" y="64258"/>
            <a:ext cx="6361725" cy="8009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800" b="1">
                <a:solidFill>
                  <a:schemeClr val="bg1"/>
                </a:solidFill>
                <a:latin typeface="+mn-lt"/>
              </a:rPr>
              <a:t>O setor elétrico é protagonista da </a:t>
            </a:r>
            <a:r>
              <a:rPr lang="pt-BR" sz="2800" b="1">
                <a:solidFill>
                  <a:srgbClr val="FFC000"/>
                </a:solidFill>
                <a:latin typeface="+mn-lt"/>
              </a:rPr>
              <a:t>Transição Energética</a:t>
            </a:r>
          </a:p>
        </p:txBody>
      </p:sp>
      <p:cxnSp>
        <p:nvCxnSpPr>
          <p:cNvPr id="7" name="Conector reto 6">
            <a:extLst>
              <a:ext uri="{FF2B5EF4-FFF2-40B4-BE49-F238E27FC236}">
                <a16:creationId xmlns:a16="http://schemas.microsoft.com/office/drawing/2014/main" id="{0E1BC88B-E2E5-7EF0-D07B-F2AA112AF4A4}"/>
              </a:ext>
            </a:extLst>
          </p:cNvPr>
          <p:cNvCxnSpPr>
            <a:cxnSpLocks/>
          </p:cNvCxnSpPr>
          <p:nvPr/>
        </p:nvCxnSpPr>
        <p:spPr>
          <a:xfrm>
            <a:off x="4988694" y="1987136"/>
            <a:ext cx="0" cy="1676400"/>
          </a:xfrm>
          <a:prstGeom prst="line">
            <a:avLst/>
          </a:prstGeom>
          <a:ln w="19050">
            <a:solidFill>
              <a:srgbClr val="03405E"/>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B2272726-1F07-6133-153E-8E317FAD3BDC}"/>
              </a:ext>
            </a:extLst>
          </p:cNvPr>
          <p:cNvCxnSpPr>
            <a:cxnSpLocks/>
          </p:cNvCxnSpPr>
          <p:nvPr/>
        </p:nvCxnSpPr>
        <p:spPr>
          <a:xfrm>
            <a:off x="3809868" y="4488491"/>
            <a:ext cx="0" cy="1422400"/>
          </a:xfrm>
          <a:prstGeom prst="line">
            <a:avLst/>
          </a:prstGeom>
          <a:ln w="19050">
            <a:solidFill>
              <a:srgbClr val="03405E"/>
            </a:solidFill>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a16="http://schemas.microsoft.com/office/drawing/2014/main" id="{3FFA50D1-C7B4-0222-3417-90FFCA14E169}"/>
              </a:ext>
            </a:extLst>
          </p:cNvPr>
          <p:cNvSpPr txBox="1"/>
          <p:nvPr/>
        </p:nvSpPr>
        <p:spPr>
          <a:xfrm>
            <a:off x="3897771" y="4412866"/>
            <a:ext cx="5626146" cy="1569660"/>
          </a:xfrm>
          <a:prstGeom prst="rect">
            <a:avLst/>
          </a:prstGeom>
          <a:noFill/>
        </p:spPr>
        <p:txBody>
          <a:bodyPr wrap="square">
            <a:spAutoFit/>
          </a:bodyPr>
          <a:lstStyle/>
          <a:p>
            <a:pPr algn="just"/>
            <a:r>
              <a:rPr lang="pt-BR" sz="2400" dirty="0">
                <a:solidFill>
                  <a:schemeClr val="tx1">
                    <a:lumMod val="85000"/>
                    <a:lumOff val="15000"/>
                  </a:schemeClr>
                </a:solidFill>
              </a:rPr>
              <a:t>O setor elétrico é o coração da </a:t>
            </a:r>
            <a:r>
              <a:rPr lang="pt-BR" sz="2400" b="1" dirty="0">
                <a:solidFill>
                  <a:srgbClr val="0070C0"/>
                </a:solidFill>
              </a:rPr>
              <a:t>transição energética </a:t>
            </a:r>
            <a:r>
              <a:rPr lang="pt-BR" sz="2400" dirty="0"/>
              <a:t>e o </a:t>
            </a:r>
            <a:r>
              <a:rPr lang="pt-BR" sz="2400" b="1" dirty="0">
                <a:solidFill>
                  <a:srgbClr val="0070C0"/>
                </a:solidFill>
              </a:rPr>
              <a:t>hidrogênio renovável </a:t>
            </a:r>
            <a:r>
              <a:rPr lang="pt-BR" sz="2400" dirty="0">
                <a:solidFill>
                  <a:schemeClr val="tx1">
                    <a:lumMod val="85000"/>
                    <a:lumOff val="15000"/>
                  </a:schemeClr>
                </a:solidFill>
              </a:rPr>
              <a:t>é um vetor para descarbonização dos demais setores produtivos</a:t>
            </a:r>
            <a:r>
              <a:rPr lang="pt-BR" sz="2400" dirty="0">
                <a:solidFill>
                  <a:schemeClr val="accent1">
                    <a:lumMod val="50000"/>
                  </a:schemeClr>
                </a:solidFill>
              </a:rPr>
              <a:t> </a:t>
            </a:r>
          </a:p>
        </p:txBody>
      </p:sp>
      <p:sp>
        <p:nvSpPr>
          <p:cNvPr id="11" name="CaixaDeTexto 10">
            <a:extLst>
              <a:ext uri="{FF2B5EF4-FFF2-40B4-BE49-F238E27FC236}">
                <a16:creationId xmlns:a16="http://schemas.microsoft.com/office/drawing/2014/main" id="{A4866EDB-1F6D-26F9-E373-D09FFFA6BA03}"/>
              </a:ext>
            </a:extLst>
          </p:cNvPr>
          <p:cNvSpPr txBox="1"/>
          <p:nvPr/>
        </p:nvSpPr>
        <p:spPr>
          <a:xfrm>
            <a:off x="5044547" y="1869886"/>
            <a:ext cx="5333637" cy="2154436"/>
          </a:xfrm>
          <a:prstGeom prst="rect">
            <a:avLst/>
          </a:prstGeom>
          <a:noFill/>
        </p:spPr>
        <p:txBody>
          <a:bodyPr wrap="square" rtlCol="0">
            <a:spAutoFit/>
          </a:bodyPr>
          <a:lstStyle/>
          <a:p>
            <a:pPr marL="342900" indent="-342900">
              <a:buClr>
                <a:srgbClr val="D7DA38"/>
              </a:buClr>
              <a:buFont typeface="Wingdings" panose="05000000000000000000" pitchFamily="2" charset="2"/>
              <a:buChar char="§"/>
            </a:pPr>
            <a:r>
              <a:rPr lang="pt-BR" sz="2400">
                <a:solidFill>
                  <a:schemeClr val="tx1">
                    <a:lumMod val="85000"/>
                    <a:lumOff val="15000"/>
                  </a:schemeClr>
                </a:solidFill>
              </a:rPr>
              <a:t>Temos</a:t>
            </a:r>
            <a:r>
              <a:rPr lang="pt-BR">
                <a:solidFill>
                  <a:schemeClr val="tx1">
                    <a:lumMod val="85000"/>
                    <a:lumOff val="15000"/>
                  </a:schemeClr>
                </a:solidFill>
              </a:rPr>
              <a:t> </a:t>
            </a:r>
            <a:r>
              <a:rPr lang="pt-BR" sz="2400" b="1">
                <a:solidFill>
                  <a:srgbClr val="0070C0"/>
                </a:solidFill>
              </a:rPr>
              <a:t>geração renovável</a:t>
            </a:r>
            <a:r>
              <a:rPr lang="pt-BR">
                <a:solidFill>
                  <a:srgbClr val="0070C0"/>
                </a:solidFill>
              </a:rPr>
              <a:t> </a:t>
            </a:r>
            <a:r>
              <a:rPr lang="pt-BR" sz="2400">
                <a:solidFill>
                  <a:schemeClr val="tx1">
                    <a:lumMod val="85000"/>
                    <a:lumOff val="15000"/>
                  </a:schemeClr>
                </a:solidFill>
              </a:rPr>
              <a:t>em abundância</a:t>
            </a:r>
          </a:p>
          <a:p>
            <a:pPr marL="342900" indent="-342900">
              <a:buClr>
                <a:srgbClr val="D7DA38"/>
              </a:buClr>
              <a:buFont typeface="Wingdings" panose="05000000000000000000" pitchFamily="2" charset="2"/>
              <a:buChar char="§"/>
            </a:pPr>
            <a:endParaRPr lang="pt-BR" sz="2000" b="1">
              <a:solidFill>
                <a:schemeClr val="accent1">
                  <a:lumMod val="50000"/>
                </a:schemeClr>
              </a:solidFill>
            </a:endParaRPr>
          </a:p>
          <a:p>
            <a:pPr marL="342900" indent="-342900">
              <a:buClr>
                <a:srgbClr val="D7DA38"/>
              </a:buClr>
              <a:buFont typeface="Wingdings" panose="05000000000000000000" pitchFamily="2" charset="2"/>
              <a:buChar char="§"/>
            </a:pPr>
            <a:r>
              <a:rPr lang="pt-BR" sz="2400">
                <a:solidFill>
                  <a:schemeClr val="tx1">
                    <a:lumMod val="85000"/>
                    <a:lumOff val="15000"/>
                  </a:schemeClr>
                </a:solidFill>
              </a:rPr>
              <a:t>Um</a:t>
            </a:r>
            <a:r>
              <a:rPr lang="pt-BR">
                <a:solidFill>
                  <a:schemeClr val="tx1">
                    <a:lumMod val="85000"/>
                    <a:lumOff val="15000"/>
                  </a:schemeClr>
                </a:solidFill>
              </a:rPr>
              <a:t> </a:t>
            </a:r>
            <a:r>
              <a:rPr lang="pt-BR" sz="2400" b="1">
                <a:solidFill>
                  <a:srgbClr val="0070C0"/>
                </a:solidFill>
              </a:rPr>
              <a:t>sistema de transmissão interligado</a:t>
            </a:r>
            <a:r>
              <a:rPr lang="pt-BR">
                <a:solidFill>
                  <a:srgbClr val="0070C0"/>
                </a:solidFill>
              </a:rPr>
              <a:t> </a:t>
            </a:r>
            <a:r>
              <a:rPr lang="pt-BR" sz="2400">
                <a:solidFill>
                  <a:schemeClr val="tx1">
                    <a:lumMod val="85000"/>
                    <a:lumOff val="15000"/>
                  </a:schemeClr>
                </a:solidFill>
              </a:rPr>
              <a:t>de dimensão continental</a:t>
            </a:r>
          </a:p>
          <a:p>
            <a:pPr marL="285750" indent="-285750">
              <a:buClr>
                <a:srgbClr val="D7DA38"/>
              </a:buClr>
              <a:buFont typeface="Wingdings" panose="05000000000000000000" pitchFamily="2" charset="2"/>
              <a:buChar char="§"/>
            </a:pPr>
            <a:endParaRPr lang="pt-BR">
              <a:solidFill>
                <a:schemeClr val="tx1">
                  <a:lumMod val="85000"/>
                  <a:lumOff val="15000"/>
                </a:schemeClr>
              </a:solidFill>
            </a:endParaRPr>
          </a:p>
        </p:txBody>
      </p:sp>
      <p:pic>
        <p:nvPicPr>
          <p:cNvPr id="41" name="Imagem 40" descr="Uma imagem contendo eletrônico, cd&#10;&#10;Descrição gerada automaticamente">
            <a:extLst>
              <a:ext uri="{FF2B5EF4-FFF2-40B4-BE49-F238E27FC236}">
                <a16:creationId xmlns:a16="http://schemas.microsoft.com/office/drawing/2014/main" id="{B0F8E3F4-9126-C1BB-E01E-334DE0592FE9}"/>
              </a:ext>
            </a:extLst>
          </p:cNvPr>
          <p:cNvPicPr>
            <a:picLocks noChangeAspect="1"/>
          </p:cNvPicPr>
          <p:nvPr/>
        </p:nvPicPr>
        <p:blipFill rotWithShape="1">
          <a:blip r:embed="rId4">
            <a:extLst>
              <a:ext uri="{28A0092B-C50C-407E-A947-70E740481C1C}">
                <a14:useLocalDpi xmlns:a14="http://schemas.microsoft.com/office/drawing/2010/main" val="0"/>
              </a:ext>
            </a:extLst>
          </a:blip>
          <a:srcRect l="26241"/>
          <a:stretch/>
        </p:blipFill>
        <p:spPr>
          <a:xfrm>
            <a:off x="1526297" y="4142019"/>
            <a:ext cx="2101804" cy="2056667"/>
          </a:xfrm>
          <a:prstGeom prst="ellipse">
            <a:avLst/>
          </a:prstGeom>
          <a:ln>
            <a:solidFill>
              <a:schemeClr val="tx2">
                <a:lumMod val="75000"/>
              </a:schemeClr>
            </a:solidFill>
          </a:ln>
        </p:spPr>
      </p:pic>
      <p:pic>
        <p:nvPicPr>
          <p:cNvPr id="43" name="Imagem 42" descr="Sol brilhando em cima de ponte&#10;&#10;Descrição gerada automaticamente com confiança baixa">
            <a:extLst>
              <a:ext uri="{FF2B5EF4-FFF2-40B4-BE49-F238E27FC236}">
                <a16:creationId xmlns:a16="http://schemas.microsoft.com/office/drawing/2014/main" id="{9875740F-38DD-6F55-5C4D-3AA8CEE9E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5603" y="1769295"/>
            <a:ext cx="3206938" cy="2075031"/>
          </a:xfrm>
          <a:prstGeom prst="roundRect">
            <a:avLst>
              <a:gd name="adj" fmla="val 5975"/>
            </a:avLst>
          </a:prstGeom>
          <a:ln w="19050">
            <a:solidFill>
              <a:schemeClr val="tx1"/>
            </a:solidFill>
          </a:ln>
        </p:spPr>
      </p:pic>
    </p:spTree>
    <p:extLst>
      <p:ext uri="{BB962C8B-B14F-4D97-AF65-F5344CB8AC3E}">
        <p14:creationId xmlns:p14="http://schemas.microsoft.com/office/powerpoint/2010/main" val="2486178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m 25" descr="Uma imagem contendo colar&#10;&#10;Descrição gerada automaticamente">
            <a:extLst>
              <a:ext uri="{FF2B5EF4-FFF2-40B4-BE49-F238E27FC236}">
                <a16:creationId xmlns:a16="http://schemas.microsoft.com/office/drawing/2014/main" id="{D1FF31DE-68B0-D6C3-FB8C-49C1F4D9A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298"/>
            <a:ext cx="12192000" cy="6845402"/>
          </a:xfrm>
          <a:prstGeom prst="rect">
            <a:avLst/>
          </a:prstGeom>
        </p:spPr>
      </p:pic>
      <p:sp>
        <p:nvSpPr>
          <p:cNvPr id="27" name="Retângulo 26">
            <a:extLst>
              <a:ext uri="{FF2B5EF4-FFF2-40B4-BE49-F238E27FC236}">
                <a16:creationId xmlns:a16="http://schemas.microsoft.com/office/drawing/2014/main" id="{3F520990-0095-68F0-514B-37DFC6401E99}"/>
              </a:ext>
            </a:extLst>
          </p:cNvPr>
          <p:cNvSpPr/>
          <p:nvPr/>
        </p:nvSpPr>
        <p:spPr>
          <a:xfrm>
            <a:off x="0" y="-11895"/>
            <a:ext cx="12191998" cy="5880549"/>
          </a:xfrm>
          <a:prstGeom prst="rect">
            <a:avLst/>
          </a:prstGeom>
          <a:gradFill>
            <a:gsLst>
              <a:gs pos="0">
                <a:schemeClr val="bg1"/>
              </a:gs>
              <a:gs pos="6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a:extLst>
              <a:ext uri="{FF2B5EF4-FFF2-40B4-BE49-F238E27FC236}">
                <a16:creationId xmlns:a16="http://schemas.microsoft.com/office/drawing/2014/main" id="{24235E4F-DB1C-F2C0-12DF-0997F5182AE3}"/>
              </a:ext>
            </a:extLst>
          </p:cNvPr>
          <p:cNvSpPr/>
          <p:nvPr/>
        </p:nvSpPr>
        <p:spPr>
          <a:xfrm>
            <a:off x="5283200" y="2225737"/>
            <a:ext cx="6045199" cy="42988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Fluxograma: Dados 7">
            <a:extLst>
              <a:ext uri="{FF2B5EF4-FFF2-40B4-BE49-F238E27FC236}">
                <a16:creationId xmlns:a16="http://schemas.microsoft.com/office/drawing/2014/main" id="{F0304BBF-9C71-31F9-10DD-2EF780E75A49}"/>
              </a:ext>
            </a:extLst>
          </p:cNvPr>
          <p:cNvSpPr/>
          <p:nvPr/>
        </p:nvSpPr>
        <p:spPr>
          <a:xfrm>
            <a:off x="8981612" y="-383780"/>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3" name="Imagem 2">
            <a:extLst>
              <a:ext uri="{FF2B5EF4-FFF2-40B4-BE49-F238E27FC236}">
                <a16:creationId xmlns:a16="http://schemas.microsoft.com/office/drawing/2014/main" id="{62646D21-768F-879B-0F37-1E4DBD29CC6F}"/>
              </a:ext>
            </a:extLst>
          </p:cNvPr>
          <p:cNvPicPr>
            <a:picLocks noChangeAspect="1"/>
          </p:cNvPicPr>
          <p:nvPr/>
        </p:nvPicPr>
        <p:blipFill rotWithShape="1">
          <a:blip r:embed="rId3">
            <a:biLevel thresh="25000"/>
          </a:blip>
          <a:srcRect b="23820"/>
          <a:stretch/>
        </p:blipFill>
        <p:spPr>
          <a:xfrm>
            <a:off x="9788099" y="522032"/>
            <a:ext cx="1845102" cy="373758"/>
          </a:xfrm>
          <a:prstGeom prst="rect">
            <a:avLst/>
          </a:prstGeom>
        </p:spPr>
      </p:pic>
      <p:sp>
        <p:nvSpPr>
          <p:cNvPr id="4" name="Forma Livre: Forma 3">
            <a:extLst>
              <a:ext uri="{FF2B5EF4-FFF2-40B4-BE49-F238E27FC236}">
                <a16:creationId xmlns:a16="http://schemas.microsoft.com/office/drawing/2014/main" id="{D4F1B73C-1554-2E7B-18CA-4633BB276C72}"/>
              </a:ext>
            </a:extLst>
          </p:cNvPr>
          <p:cNvSpPr/>
          <p:nvPr/>
        </p:nvSpPr>
        <p:spPr>
          <a:xfrm>
            <a:off x="-888844" y="-850900"/>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Agrupar 4">
            <a:extLst>
              <a:ext uri="{FF2B5EF4-FFF2-40B4-BE49-F238E27FC236}">
                <a16:creationId xmlns:a16="http://schemas.microsoft.com/office/drawing/2014/main" id="{85341838-701A-9973-5D03-E422B9E9688C}"/>
              </a:ext>
            </a:extLst>
          </p:cNvPr>
          <p:cNvGrpSpPr/>
          <p:nvPr/>
        </p:nvGrpSpPr>
        <p:grpSpPr>
          <a:xfrm>
            <a:off x="8908007" y="92181"/>
            <a:ext cx="1450648" cy="714340"/>
            <a:chOff x="2361460" y="1272045"/>
            <a:chExt cx="4562822" cy="2246862"/>
          </a:xfrm>
          <a:solidFill>
            <a:schemeClr val="bg1"/>
          </a:solidFill>
        </p:grpSpPr>
        <p:sp>
          <p:nvSpPr>
            <p:cNvPr id="6" name="Fluxograma: Dados 7">
              <a:extLst>
                <a:ext uri="{FF2B5EF4-FFF2-40B4-BE49-F238E27FC236}">
                  <a16:creationId xmlns:a16="http://schemas.microsoft.com/office/drawing/2014/main" id="{65BA6249-D17B-A0B8-B5C8-D504C1914938}"/>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7" name="Fluxograma: Dados 7">
              <a:extLst>
                <a:ext uri="{FF2B5EF4-FFF2-40B4-BE49-F238E27FC236}">
                  <a16:creationId xmlns:a16="http://schemas.microsoft.com/office/drawing/2014/main" id="{88C9ABD0-52C5-E34A-5E64-7EB3ED0138B9}"/>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8" name="Fluxograma: Dados 7">
              <a:extLst>
                <a:ext uri="{FF2B5EF4-FFF2-40B4-BE49-F238E27FC236}">
                  <a16:creationId xmlns:a16="http://schemas.microsoft.com/office/drawing/2014/main" id="{13534334-8C2B-17F5-9ACF-3D3401F119EB}"/>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9" name="Título 1">
            <a:extLst>
              <a:ext uri="{FF2B5EF4-FFF2-40B4-BE49-F238E27FC236}">
                <a16:creationId xmlns:a16="http://schemas.microsoft.com/office/drawing/2014/main" id="{CCF2FCAA-64B6-7EBE-22DF-26A6CF1426BE}"/>
              </a:ext>
            </a:extLst>
          </p:cNvPr>
          <p:cNvSpPr txBox="1">
            <a:spLocks/>
          </p:cNvSpPr>
          <p:nvPr/>
        </p:nvSpPr>
        <p:spPr>
          <a:xfrm>
            <a:off x="510111" y="105944"/>
            <a:ext cx="8754838" cy="8429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a:solidFill>
                  <a:prstClr val="white"/>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PDI Estratégico de Hidrogênio Renovável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a:solidFill>
                  <a:srgbClr val="FFC00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Hidrogênio e o Setor Elétrico</a:t>
            </a:r>
          </a:p>
        </p:txBody>
      </p:sp>
      <p:sp>
        <p:nvSpPr>
          <p:cNvPr id="14" name="CaixaDeTexto 13">
            <a:extLst>
              <a:ext uri="{FF2B5EF4-FFF2-40B4-BE49-F238E27FC236}">
                <a16:creationId xmlns:a16="http://schemas.microsoft.com/office/drawing/2014/main" id="{6F8AF41B-57FF-10DD-525D-6C388AAAC2FE}"/>
              </a:ext>
            </a:extLst>
          </p:cNvPr>
          <p:cNvSpPr txBox="1"/>
          <p:nvPr/>
        </p:nvSpPr>
        <p:spPr>
          <a:xfrm>
            <a:off x="425450" y="1261146"/>
            <a:ext cx="7916737" cy="2092881"/>
          </a:xfrm>
          <a:prstGeom prst="rect">
            <a:avLst/>
          </a:prstGeom>
          <a:noFill/>
        </p:spPr>
        <p:txBody>
          <a:bodyPr wrap="square">
            <a:spAutoFit/>
          </a:bodyPr>
          <a:lstStyle/>
          <a:p>
            <a:pPr>
              <a:buClr>
                <a:schemeClr val="accent4">
                  <a:lumMod val="75000"/>
                </a:schemeClr>
              </a:buClr>
            </a:pPr>
            <a:r>
              <a:rPr lang="pt-BR" altLang="pt-BR" sz="2000" b="1">
                <a:solidFill>
                  <a:schemeClr val="tx1">
                    <a:lumMod val="75000"/>
                    <a:lumOff val="25000"/>
                  </a:schemeClr>
                </a:solidFill>
              </a:rPr>
              <a:t>A descarbonização e o hidrogênio podem promover grande expansão do mercado de energia elétrica.</a:t>
            </a:r>
            <a:endParaRPr lang="pt-BR" altLang="pt-BR" sz="2000">
              <a:solidFill>
                <a:schemeClr val="tx1">
                  <a:lumMod val="75000"/>
                  <a:lumOff val="25000"/>
                </a:schemeClr>
              </a:solidFill>
            </a:endParaRPr>
          </a:p>
          <a:p>
            <a:pPr marL="342900" indent="-342900">
              <a:buClr>
                <a:srgbClr val="D7DA38"/>
              </a:buClr>
              <a:buFont typeface="Wingdings" panose="05000000000000000000" pitchFamily="2" charset="2"/>
              <a:buChar char="§"/>
            </a:pPr>
            <a:r>
              <a:rPr lang="pt-BR" altLang="pt-BR" sz="1800">
                <a:solidFill>
                  <a:srgbClr val="0070C0"/>
                </a:solidFill>
              </a:rPr>
              <a:t>Aumento da eficiência</a:t>
            </a:r>
          </a:p>
          <a:p>
            <a:pPr marL="342900" indent="-342900">
              <a:buClr>
                <a:srgbClr val="D7DA38"/>
              </a:buClr>
              <a:buFont typeface="Wingdings" panose="05000000000000000000" pitchFamily="2" charset="2"/>
              <a:buChar char="§"/>
            </a:pPr>
            <a:r>
              <a:rPr lang="pt-BR" altLang="pt-BR" sz="1800">
                <a:solidFill>
                  <a:srgbClr val="0070C0"/>
                </a:solidFill>
              </a:rPr>
              <a:t>Eletrificação</a:t>
            </a:r>
          </a:p>
          <a:p>
            <a:pPr marL="342900" indent="-342900">
              <a:buClr>
                <a:srgbClr val="D7DA38"/>
              </a:buClr>
              <a:buFont typeface="Wingdings" panose="05000000000000000000" pitchFamily="2" charset="2"/>
              <a:buChar char="§"/>
            </a:pPr>
            <a:r>
              <a:rPr lang="pt-BR" altLang="pt-BR" sz="1800" i="1" err="1">
                <a:solidFill>
                  <a:srgbClr val="0070C0"/>
                </a:solidFill>
              </a:rPr>
              <a:t>Phase-down</a:t>
            </a:r>
            <a:r>
              <a:rPr lang="pt-BR" altLang="pt-BR" sz="1800" i="1">
                <a:solidFill>
                  <a:srgbClr val="0070C0"/>
                </a:solidFill>
              </a:rPr>
              <a:t> de</a:t>
            </a:r>
            <a:r>
              <a:rPr lang="pt-BR" altLang="pt-BR" sz="1800">
                <a:solidFill>
                  <a:srgbClr val="0070C0"/>
                </a:solidFill>
              </a:rPr>
              <a:t> combustíveis fósseis</a:t>
            </a:r>
          </a:p>
          <a:p>
            <a:pPr marL="342900" indent="-342900">
              <a:buClr>
                <a:srgbClr val="D7DA38"/>
              </a:buClr>
              <a:buFont typeface="Wingdings" panose="05000000000000000000" pitchFamily="2" charset="2"/>
              <a:buChar char="§"/>
            </a:pPr>
            <a:r>
              <a:rPr lang="pt-BR" altLang="pt-BR" sz="1800">
                <a:solidFill>
                  <a:srgbClr val="0070C0"/>
                </a:solidFill>
              </a:rPr>
              <a:t>Hidrogênio</a:t>
            </a:r>
          </a:p>
          <a:p>
            <a:pPr marL="342900" indent="-342900">
              <a:buClr>
                <a:srgbClr val="D7DA38"/>
              </a:buClr>
              <a:buFont typeface="Wingdings" panose="05000000000000000000" pitchFamily="2" charset="2"/>
              <a:buChar char="§"/>
            </a:pPr>
            <a:r>
              <a:rPr lang="pt-BR" altLang="pt-BR" sz="1800">
                <a:solidFill>
                  <a:srgbClr val="0070C0"/>
                </a:solidFill>
              </a:rPr>
              <a:t>Potencial de exportação</a:t>
            </a:r>
          </a:p>
        </p:txBody>
      </p:sp>
      <p:grpSp>
        <p:nvGrpSpPr>
          <p:cNvPr id="23" name="Agrupar 22">
            <a:extLst>
              <a:ext uri="{FF2B5EF4-FFF2-40B4-BE49-F238E27FC236}">
                <a16:creationId xmlns:a16="http://schemas.microsoft.com/office/drawing/2014/main" id="{01C0EC6A-9A7C-16B3-14A4-9F34EB9F7E76}"/>
              </a:ext>
            </a:extLst>
          </p:cNvPr>
          <p:cNvGrpSpPr/>
          <p:nvPr/>
        </p:nvGrpSpPr>
        <p:grpSpPr>
          <a:xfrm>
            <a:off x="5388883" y="2363615"/>
            <a:ext cx="5850617" cy="3972353"/>
            <a:chOff x="4715783" y="2238965"/>
            <a:chExt cx="6688818" cy="4541461"/>
          </a:xfrm>
        </p:grpSpPr>
        <p:pic>
          <p:nvPicPr>
            <p:cNvPr id="15" name="Imagem 14">
              <a:extLst>
                <a:ext uri="{FF2B5EF4-FFF2-40B4-BE49-F238E27FC236}">
                  <a16:creationId xmlns:a16="http://schemas.microsoft.com/office/drawing/2014/main" id="{EDA74E3F-ACC8-63E2-6FCD-20A5EAA3A3C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715783" y="2238965"/>
              <a:ext cx="6688818" cy="4541461"/>
            </a:xfrm>
            <a:prstGeom prst="rect">
              <a:avLst/>
            </a:prstGeom>
          </p:spPr>
        </p:pic>
        <p:cxnSp>
          <p:nvCxnSpPr>
            <p:cNvPr id="16" name="Conector de Seta Reta 15">
              <a:extLst>
                <a:ext uri="{FF2B5EF4-FFF2-40B4-BE49-F238E27FC236}">
                  <a16:creationId xmlns:a16="http://schemas.microsoft.com/office/drawing/2014/main" id="{FA3C5407-E326-F80E-845B-0391642C5132}"/>
                </a:ext>
              </a:extLst>
            </p:cNvPr>
            <p:cNvCxnSpPr>
              <a:cxnSpLocks/>
            </p:cNvCxnSpPr>
            <p:nvPr/>
          </p:nvCxnSpPr>
          <p:spPr>
            <a:xfrm>
              <a:off x="5862918" y="3281082"/>
              <a:ext cx="2851576" cy="1301569"/>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17" name="CaixaDeTexto 16">
              <a:extLst>
                <a:ext uri="{FF2B5EF4-FFF2-40B4-BE49-F238E27FC236}">
                  <a16:creationId xmlns:a16="http://schemas.microsoft.com/office/drawing/2014/main" id="{409AADE0-AC1D-E8EA-0F16-67BCD8588AA5}"/>
                </a:ext>
              </a:extLst>
            </p:cNvPr>
            <p:cNvSpPr txBox="1"/>
            <p:nvPr/>
          </p:nvSpPr>
          <p:spPr>
            <a:xfrm>
              <a:off x="8063159" y="3995912"/>
              <a:ext cx="760073" cy="3166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pt-BR" b="1" i="0" u="none" strike="noStrike" cap="none" spc="0" normalizeH="0" baseline="0">
                  <a:ln>
                    <a:noFill/>
                  </a:ln>
                  <a:effectLst/>
                  <a:uFillTx/>
                  <a:latin typeface="+mn-lt"/>
                  <a:ea typeface="+mn-ea"/>
                  <a:cs typeface="+mn-cs"/>
                  <a:sym typeface="Arial"/>
                </a:rPr>
                <a:t>+ 96%</a:t>
              </a:r>
            </a:p>
          </p:txBody>
        </p:sp>
      </p:grpSp>
      <p:pic>
        <p:nvPicPr>
          <p:cNvPr id="25" name="Imagem 24">
            <a:extLst>
              <a:ext uri="{FF2B5EF4-FFF2-40B4-BE49-F238E27FC236}">
                <a16:creationId xmlns:a16="http://schemas.microsoft.com/office/drawing/2014/main" id="{9905383A-CDED-95E7-10A7-690874E9365B}"/>
              </a:ext>
            </a:extLst>
          </p:cNvPr>
          <p:cNvPicPr>
            <a:picLocks noChangeAspect="1"/>
          </p:cNvPicPr>
          <p:nvPr/>
        </p:nvPicPr>
        <p:blipFill>
          <a:blip r:embed="rId5"/>
          <a:stretch>
            <a:fillRect/>
          </a:stretch>
        </p:blipFill>
        <p:spPr>
          <a:xfrm>
            <a:off x="510111" y="3713487"/>
            <a:ext cx="4447282" cy="2811138"/>
          </a:xfrm>
          <a:prstGeom prst="rect">
            <a:avLst/>
          </a:prstGeom>
          <a:ln>
            <a:solidFill>
              <a:srgbClr val="03405E"/>
            </a:solidFill>
          </a:ln>
        </p:spPr>
      </p:pic>
    </p:spTree>
    <p:extLst>
      <p:ext uri="{BB962C8B-B14F-4D97-AF65-F5344CB8AC3E}">
        <p14:creationId xmlns:p14="http://schemas.microsoft.com/office/powerpoint/2010/main" val="572745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m 29" descr="Tela de computador com texto preto sobre fundo branco&#10;&#10;Descrição gerada automaticamente com confiança média">
            <a:extLst>
              <a:ext uri="{FF2B5EF4-FFF2-40B4-BE49-F238E27FC236}">
                <a16:creationId xmlns:a16="http://schemas.microsoft.com/office/drawing/2014/main" id="{2F728B1F-9D26-1C76-D0E3-D83B7E7E1A7C}"/>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flipH="1">
            <a:off x="0" y="481"/>
            <a:ext cx="12192000" cy="6857037"/>
          </a:xfrm>
          <a:prstGeom prst="rect">
            <a:avLst/>
          </a:prstGeom>
        </p:spPr>
      </p:pic>
      <p:sp>
        <p:nvSpPr>
          <p:cNvPr id="31" name="Retângulo 30">
            <a:extLst>
              <a:ext uri="{FF2B5EF4-FFF2-40B4-BE49-F238E27FC236}">
                <a16:creationId xmlns:a16="http://schemas.microsoft.com/office/drawing/2014/main" id="{AAEE3462-BEEC-A856-2B95-144BE748BC12}"/>
              </a:ext>
            </a:extLst>
          </p:cNvPr>
          <p:cNvSpPr/>
          <p:nvPr/>
        </p:nvSpPr>
        <p:spPr>
          <a:xfrm>
            <a:off x="0" y="-11895"/>
            <a:ext cx="12191998" cy="3025831"/>
          </a:xfrm>
          <a:prstGeom prst="rect">
            <a:avLst/>
          </a:prstGeom>
          <a:gradFill>
            <a:gsLst>
              <a:gs pos="0">
                <a:schemeClr val="bg1"/>
              </a:gs>
              <a:gs pos="60000">
                <a:schemeClr val="bg1">
                  <a:alpha val="5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Fluxograma: Dados 7">
            <a:extLst>
              <a:ext uri="{FF2B5EF4-FFF2-40B4-BE49-F238E27FC236}">
                <a16:creationId xmlns:a16="http://schemas.microsoft.com/office/drawing/2014/main" id="{F0304BBF-9C71-31F9-10DD-2EF780E75A49}"/>
              </a:ext>
            </a:extLst>
          </p:cNvPr>
          <p:cNvSpPr/>
          <p:nvPr/>
        </p:nvSpPr>
        <p:spPr>
          <a:xfrm>
            <a:off x="8981612" y="-383780"/>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3" name="Imagem 2">
            <a:extLst>
              <a:ext uri="{FF2B5EF4-FFF2-40B4-BE49-F238E27FC236}">
                <a16:creationId xmlns:a16="http://schemas.microsoft.com/office/drawing/2014/main" id="{62646D21-768F-879B-0F37-1E4DBD29CC6F}"/>
              </a:ext>
            </a:extLst>
          </p:cNvPr>
          <p:cNvPicPr>
            <a:picLocks noChangeAspect="1"/>
          </p:cNvPicPr>
          <p:nvPr/>
        </p:nvPicPr>
        <p:blipFill rotWithShape="1">
          <a:blip r:embed="rId4">
            <a:biLevel thresh="25000"/>
          </a:blip>
          <a:srcRect b="23820"/>
          <a:stretch/>
        </p:blipFill>
        <p:spPr>
          <a:xfrm>
            <a:off x="9788099" y="522032"/>
            <a:ext cx="1845102" cy="373758"/>
          </a:xfrm>
          <a:prstGeom prst="rect">
            <a:avLst/>
          </a:prstGeom>
        </p:spPr>
      </p:pic>
      <p:sp>
        <p:nvSpPr>
          <p:cNvPr id="4" name="Forma Livre: Forma 3">
            <a:extLst>
              <a:ext uri="{FF2B5EF4-FFF2-40B4-BE49-F238E27FC236}">
                <a16:creationId xmlns:a16="http://schemas.microsoft.com/office/drawing/2014/main" id="{D4F1B73C-1554-2E7B-18CA-4633BB276C72}"/>
              </a:ext>
            </a:extLst>
          </p:cNvPr>
          <p:cNvSpPr/>
          <p:nvPr/>
        </p:nvSpPr>
        <p:spPr>
          <a:xfrm>
            <a:off x="-888844" y="-850900"/>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Agrupar 4">
            <a:extLst>
              <a:ext uri="{FF2B5EF4-FFF2-40B4-BE49-F238E27FC236}">
                <a16:creationId xmlns:a16="http://schemas.microsoft.com/office/drawing/2014/main" id="{85341838-701A-9973-5D03-E422B9E9688C}"/>
              </a:ext>
            </a:extLst>
          </p:cNvPr>
          <p:cNvGrpSpPr/>
          <p:nvPr/>
        </p:nvGrpSpPr>
        <p:grpSpPr>
          <a:xfrm>
            <a:off x="8908007" y="92181"/>
            <a:ext cx="1450648" cy="714340"/>
            <a:chOff x="2361460" y="1272045"/>
            <a:chExt cx="4562822" cy="2246862"/>
          </a:xfrm>
          <a:solidFill>
            <a:schemeClr val="bg1"/>
          </a:solidFill>
        </p:grpSpPr>
        <p:sp>
          <p:nvSpPr>
            <p:cNvPr id="6" name="Fluxograma: Dados 7">
              <a:extLst>
                <a:ext uri="{FF2B5EF4-FFF2-40B4-BE49-F238E27FC236}">
                  <a16:creationId xmlns:a16="http://schemas.microsoft.com/office/drawing/2014/main" id="{65BA6249-D17B-A0B8-B5C8-D504C1914938}"/>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7" name="Fluxograma: Dados 7">
              <a:extLst>
                <a:ext uri="{FF2B5EF4-FFF2-40B4-BE49-F238E27FC236}">
                  <a16:creationId xmlns:a16="http://schemas.microsoft.com/office/drawing/2014/main" id="{88C9ABD0-52C5-E34A-5E64-7EB3ED0138B9}"/>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8" name="Fluxograma: Dados 7">
              <a:extLst>
                <a:ext uri="{FF2B5EF4-FFF2-40B4-BE49-F238E27FC236}">
                  <a16:creationId xmlns:a16="http://schemas.microsoft.com/office/drawing/2014/main" id="{13534334-8C2B-17F5-9ACF-3D3401F119EB}"/>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9" name="Título 1">
            <a:extLst>
              <a:ext uri="{FF2B5EF4-FFF2-40B4-BE49-F238E27FC236}">
                <a16:creationId xmlns:a16="http://schemas.microsoft.com/office/drawing/2014/main" id="{CCF2FCAA-64B6-7EBE-22DF-26A6CF1426BE}"/>
              </a:ext>
            </a:extLst>
          </p:cNvPr>
          <p:cNvSpPr txBox="1">
            <a:spLocks/>
          </p:cNvSpPr>
          <p:nvPr/>
        </p:nvSpPr>
        <p:spPr>
          <a:xfrm>
            <a:off x="510111" y="95060"/>
            <a:ext cx="8754838" cy="8429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a:solidFill>
                  <a:prstClr val="white"/>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PDI Estratégico de Hidrogênio Renovável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a:solidFill>
                  <a:srgbClr val="FFC00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Diretrizes</a:t>
            </a:r>
          </a:p>
        </p:txBody>
      </p:sp>
      <p:sp>
        <p:nvSpPr>
          <p:cNvPr id="12" name="Retângulo 11">
            <a:extLst>
              <a:ext uri="{FF2B5EF4-FFF2-40B4-BE49-F238E27FC236}">
                <a16:creationId xmlns:a16="http://schemas.microsoft.com/office/drawing/2014/main" id="{FA3EBA47-68F7-4FA1-E198-DD16293088B1}"/>
              </a:ext>
            </a:extLst>
          </p:cNvPr>
          <p:cNvSpPr/>
          <p:nvPr/>
        </p:nvSpPr>
        <p:spPr>
          <a:xfrm>
            <a:off x="624116" y="1282575"/>
            <a:ext cx="5538559" cy="5628246"/>
          </a:xfrm>
          <a:prstGeom prst="rect">
            <a:avLst/>
          </a:prstGeom>
          <a:noFill/>
        </p:spPr>
        <p:txBody>
          <a:bodyPr/>
          <a:lstStyle/>
          <a:p>
            <a:endParaRPr lang="pt-BR"/>
          </a:p>
        </p:txBody>
      </p:sp>
      <p:sp>
        <p:nvSpPr>
          <p:cNvPr id="13" name="Forma Livre: Forma 12">
            <a:extLst>
              <a:ext uri="{FF2B5EF4-FFF2-40B4-BE49-F238E27FC236}">
                <a16:creationId xmlns:a16="http://schemas.microsoft.com/office/drawing/2014/main" id="{93CA21B9-84C7-7F73-BEF7-92E9C5D99105}"/>
              </a:ext>
            </a:extLst>
          </p:cNvPr>
          <p:cNvSpPr/>
          <p:nvPr/>
        </p:nvSpPr>
        <p:spPr>
          <a:xfrm>
            <a:off x="1386320" y="1850938"/>
            <a:ext cx="3782046" cy="739256"/>
          </a:xfrm>
          <a:custGeom>
            <a:avLst/>
            <a:gdLst>
              <a:gd name="connsiteX0" fmla="*/ 0 w 5538559"/>
              <a:gd name="connsiteY0" fmla="*/ 69234 h 692343"/>
              <a:gd name="connsiteX1" fmla="*/ 69234 w 5538559"/>
              <a:gd name="connsiteY1" fmla="*/ 0 h 692343"/>
              <a:gd name="connsiteX2" fmla="*/ 5469325 w 5538559"/>
              <a:gd name="connsiteY2" fmla="*/ 0 h 692343"/>
              <a:gd name="connsiteX3" fmla="*/ 5538559 w 5538559"/>
              <a:gd name="connsiteY3" fmla="*/ 69234 h 692343"/>
              <a:gd name="connsiteX4" fmla="*/ 5538559 w 5538559"/>
              <a:gd name="connsiteY4" fmla="*/ 623109 h 692343"/>
              <a:gd name="connsiteX5" fmla="*/ 5469325 w 5538559"/>
              <a:gd name="connsiteY5" fmla="*/ 692343 h 692343"/>
              <a:gd name="connsiteX6" fmla="*/ 69234 w 5538559"/>
              <a:gd name="connsiteY6" fmla="*/ 692343 h 692343"/>
              <a:gd name="connsiteX7" fmla="*/ 0 w 5538559"/>
              <a:gd name="connsiteY7" fmla="*/ 623109 h 692343"/>
              <a:gd name="connsiteX8" fmla="*/ 0 w 5538559"/>
              <a:gd name="connsiteY8" fmla="*/ 69234 h 6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559" h="692343">
                <a:moveTo>
                  <a:pt x="0" y="69234"/>
                </a:moveTo>
                <a:cubicBezTo>
                  <a:pt x="0" y="30997"/>
                  <a:pt x="30997" y="0"/>
                  <a:pt x="69234" y="0"/>
                </a:cubicBezTo>
                <a:lnTo>
                  <a:pt x="5469325" y="0"/>
                </a:lnTo>
                <a:cubicBezTo>
                  <a:pt x="5507562" y="0"/>
                  <a:pt x="5538559" y="30997"/>
                  <a:pt x="5538559" y="69234"/>
                </a:cubicBezTo>
                <a:lnTo>
                  <a:pt x="5538559" y="623109"/>
                </a:lnTo>
                <a:cubicBezTo>
                  <a:pt x="5538559" y="661346"/>
                  <a:pt x="5507562" y="692343"/>
                  <a:pt x="5469325" y="692343"/>
                </a:cubicBezTo>
                <a:lnTo>
                  <a:pt x="69234" y="692343"/>
                </a:lnTo>
                <a:cubicBezTo>
                  <a:pt x="30997" y="692343"/>
                  <a:pt x="0" y="661346"/>
                  <a:pt x="0" y="623109"/>
                </a:cubicBezTo>
                <a:lnTo>
                  <a:pt x="0" y="69234"/>
                </a:lnTo>
                <a:close/>
              </a:path>
            </a:pathLst>
          </a:custGeom>
          <a:solidFill>
            <a:schemeClr val="bg1"/>
          </a:solidFill>
          <a:ln>
            <a:solidFill>
              <a:srgbClr val="03405E"/>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237906" tIns="60960" rIns="60961" bIns="60960" numCol="1" spcCol="1270" anchor="ctr" anchorCtr="0">
            <a:noAutofit/>
          </a:bodyPr>
          <a:lstStyle/>
          <a:p>
            <a:pPr marL="0" lvl="0" indent="0" defTabSz="711200">
              <a:lnSpc>
                <a:spcPct val="90000"/>
              </a:lnSpc>
              <a:spcBef>
                <a:spcPct val="0"/>
              </a:spcBef>
              <a:spcAft>
                <a:spcPct val="35000"/>
              </a:spcAft>
              <a:buNone/>
            </a:pPr>
            <a:r>
              <a:rPr lang="pt-BR" sz="1400" b="1" i="0" kern="1200" dirty="0">
                <a:solidFill>
                  <a:srgbClr val="03405E"/>
                </a:solidFill>
              </a:rPr>
              <a:t>Produção de hidrogênio a partir de eletricidade</a:t>
            </a:r>
          </a:p>
        </p:txBody>
      </p:sp>
      <p:sp>
        <p:nvSpPr>
          <p:cNvPr id="14" name="Retângulo: Cantos Arredondados 13">
            <a:extLst>
              <a:ext uri="{FF2B5EF4-FFF2-40B4-BE49-F238E27FC236}">
                <a16:creationId xmlns:a16="http://schemas.microsoft.com/office/drawing/2014/main" id="{315EB217-DBAC-414D-DA77-A9313BA6EB63}"/>
              </a:ext>
            </a:extLst>
          </p:cNvPr>
          <p:cNvSpPr/>
          <p:nvPr/>
        </p:nvSpPr>
        <p:spPr>
          <a:xfrm>
            <a:off x="1470690" y="1910647"/>
            <a:ext cx="1107711" cy="591405"/>
          </a:xfrm>
          <a:prstGeom prst="roundRect">
            <a:avLst>
              <a:gd name="adj" fmla="val 10000"/>
            </a:avLst>
          </a:prstGeom>
          <a:blipFill>
            <a:blip r:embed="rId5" cstate="hqprint">
              <a:extLst>
                <a:ext uri="{28A0092B-C50C-407E-A947-70E740481C1C}">
                  <a14:useLocalDpi xmlns:a14="http://schemas.microsoft.com/office/drawing/2010/main" val="0"/>
                </a:ext>
              </a:extLst>
            </a:blip>
            <a:srcRect/>
            <a:stretch>
              <a:fillRect t="-45000" b="-45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15" name="Forma Livre: Forma 14">
            <a:extLst>
              <a:ext uri="{FF2B5EF4-FFF2-40B4-BE49-F238E27FC236}">
                <a16:creationId xmlns:a16="http://schemas.microsoft.com/office/drawing/2014/main" id="{560EC51E-C0F8-F43C-51BA-7F66581B5421}"/>
              </a:ext>
            </a:extLst>
          </p:cNvPr>
          <p:cNvSpPr/>
          <p:nvPr/>
        </p:nvSpPr>
        <p:spPr>
          <a:xfrm>
            <a:off x="1386320" y="2990166"/>
            <a:ext cx="3782046" cy="739256"/>
          </a:xfrm>
          <a:custGeom>
            <a:avLst/>
            <a:gdLst>
              <a:gd name="connsiteX0" fmla="*/ 0 w 5538559"/>
              <a:gd name="connsiteY0" fmla="*/ 69234 h 692343"/>
              <a:gd name="connsiteX1" fmla="*/ 69234 w 5538559"/>
              <a:gd name="connsiteY1" fmla="*/ 0 h 692343"/>
              <a:gd name="connsiteX2" fmla="*/ 5469325 w 5538559"/>
              <a:gd name="connsiteY2" fmla="*/ 0 h 692343"/>
              <a:gd name="connsiteX3" fmla="*/ 5538559 w 5538559"/>
              <a:gd name="connsiteY3" fmla="*/ 69234 h 692343"/>
              <a:gd name="connsiteX4" fmla="*/ 5538559 w 5538559"/>
              <a:gd name="connsiteY4" fmla="*/ 623109 h 692343"/>
              <a:gd name="connsiteX5" fmla="*/ 5469325 w 5538559"/>
              <a:gd name="connsiteY5" fmla="*/ 692343 h 692343"/>
              <a:gd name="connsiteX6" fmla="*/ 69234 w 5538559"/>
              <a:gd name="connsiteY6" fmla="*/ 692343 h 692343"/>
              <a:gd name="connsiteX7" fmla="*/ 0 w 5538559"/>
              <a:gd name="connsiteY7" fmla="*/ 623109 h 692343"/>
              <a:gd name="connsiteX8" fmla="*/ 0 w 5538559"/>
              <a:gd name="connsiteY8" fmla="*/ 69234 h 6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559" h="692343">
                <a:moveTo>
                  <a:pt x="0" y="69234"/>
                </a:moveTo>
                <a:cubicBezTo>
                  <a:pt x="0" y="30997"/>
                  <a:pt x="30997" y="0"/>
                  <a:pt x="69234" y="0"/>
                </a:cubicBezTo>
                <a:lnTo>
                  <a:pt x="5469325" y="0"/>
                </a:lnTo>
                <a:cubicBezTo>
                  <a:pt x="5507562" y="0"/>
                  <a:pt x="5538559" y="30997"/>
                  <a:pt x="5538559" y="69234"/>
                </a:cubicBezTo>
                <a:lnTo>
                  <a:pt x="5538559" y="623109"/>
                </a:lnTo>
                <a:cubicBezTo>
                  <a:pt x="5538559" y="661346"/>
                  <a:pt x="5507562" y="692343"/>
                  <a:pt x="5469325" y="692343"/>
                </a:cubicBezTo>
                <a:lnTo>
                  <a:pt x="69234" y="692343"/>
                </a:lnTo>
                <a:cubicBezTo>
                  <a:pt x="30997" y="692343"/>
                  <a:pt x="0" y="661346"/>
                  <a:pt x="0" y="623109"/>
                </a:cubicBezTo>
                <a:lnTo>
                  <a:pt x="0" y="69234"/>
                </a:lnTo>
                <a:close/>
              </a:path>
            </a:pathLst>
          </a:custGeom>
          <a:solidFill>
            <a:schemeClr val="bg1"/>
          </a:solidFill>
          <a:ln>
            <a:solidFill>
              <a:srgbClr val="03405E"/>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237906" tIns="60960" rIns="60961" bIns="60960" numCol="1" spcCol="1270" anchor="ctr" anchorCtr="0">
            <a:noAutofit/>
          </a:bodyPr>
          <a:lstStyle/>
          <a:p>
            <a:pPr marL="0" lvl="0" indent="0" defTabSz="711200">
              <a:lnSpc>
                <a:spcPct val="90000"/>
              </a:lnSpc>
              <a:spcBef>
                <a:spcPct val="0"/>
              </a:spcBef>
              <a:spcAft>
                <a:spcPct val="35000"/>
              </a:spcAft>
              <a:buNone/>
            </a:pPr>
            <a:r>
              <a:rPr lang="pt-BR" altLang="pt-BR" sz="1400" b="1" i="0" kern="1200">
                <a:solidFill>
                  <a:srgbClr val="03405E"/>
                </a:solidFill>
                <a:latin typeface="+mn-lt"/>
              </a:rPr>
              <a:t>Estudo dos impactos e das externalidades no setor elétrico</a:t>
            </a:r>
          </a:p>
        </p:txBody>
      </p:sp>
      <p:sp>
        <p:nvSpPr>
          <p:cNvPr id="16" name="Retângulo: Cantos Arredondados 15">
            <a:extLst>
              <a:ext uri="{FF2B5EF4-FFF2-40B4-BE49-F238E27FC236}">
                <a16:creationId xmlns:a16="http://schemas.microsoft.com/office/drawing/2014/main" id="{21651883-1046-6F27-443C-6972FB077D1B}"/>
              </a:ext>
            </a:extLst>
          </p:cNvPr>
          <p:cNvSpPr/>
          <p:nvPr/>
        </p:nvSpPr>
        <p:spPr>
          <a:xfrm>
            <a:off x="1470690" y="3059400"/>
            <a:ext cx="1107711" cy="591405"/>
          </a:xfrm>
          <a:prstGeom prst="roundRect">
            <a:avLst>
              <a:gd name="adj" fmla="val 10000"/>
            </a:avLst>
          </a:prstGeom>
          <a:blipFill>
            <a:blip r:embed="rId6" cstate="hqprint">
              <a:extLst>
                <a:ext uri="{28A0092B-C50C-407E-A947-70E740481C1C}">
                  <a14:useLocalDpi xmlns:a14="http://schemas.microsoft.com/office/drawing/2010/main" val="0"/>
                </a:ext>
              </a:extLst>
            </a:blip>
            <a:srcRect/>
            <a:stretch>
              <a:fillRect t="-38000" b="-38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17" name="Forma Livre: Forma 16">
            <a:extLst>
              <a:ext uri="{FF2B5EF4-FFF2-40B4-BE49-F238E27FC236}">
                <a16:creationId xmlns:a16="http://schemas.microsoft.com/office/drawing/2014/main" id="{70B1F96F-CA06-9EEC-93F1-41B1F9E097EE}"/>
              </a:ext>
            </a:extLst>
          </p:cNvPr>
          <p:cNvSpPr/>
          <p:nvPr/>
        </p:nvSpPr>
        <p:spPr>
          <a:xfrm>
            <a:off x="1386319" y="4114413"/>
            <a:ext cx="3782047" cy="982414"/>
          </a:xfrm>
          <a:custGeom>
            <a:avLst/>
            <a:gdLst>
              <a:gd name="connsiteX0" fmla="*/ 0 w 5538559"/>
              <a:gd name="connsiteY0" fmla="*/ 69234 h 692343"/>
              <a:gd name="connsiteX1" fmla="*/ 69234 w 5538559"/>
              <a:gd name="connsiteY1" fmla="*/ 0 h 692343"/>
              <a:gd name="connsiteX2" fmla="*/ 5469325 w 5538559"/>
              <a:gd name="connsiteY2" fmla="*/ 0 h 692343"/>
              <a:gd name="connsiteX3" fmla="*/ 5538559 w 5538559"/>
              <a:gd name="connsiteY3" fmla="*/ 69234 h 692343"/>
              <a:gd name="connsiteX4" fmla="*/ 5538559 w 5538559"/>
              <a:gd name="connsiteY4" fmla="*/ 623109 h 692343"/>
              <a:gd name="connsiteX5" fmla="*/ 5469325 w 5538559"/>
              <a:gd name="connsiteY5" fmla="*/ 692343 h 692343"/>
              <a:gd name="connsiteX6" fmla="*/ 69234 w 5538559"/>
              <a:gd name="connsiteY6" fmla="*/ 692343 h 692343"/>
              <a:gd name="connsiteX7" fmla="*/ 0 w 5538559"/>
              <a:gd name="connsiteY7" fmla="*/ 623109 h 692343"/>
              <a:gd name="connsiteX8" fmla="*/ 0 w 5538559"/>
              <a:gd name="connsiteY8" fmla="*/ 69234 h 6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559" h="692343">
                <a:moveTo>
                  <a:pt x="0" y="69234"/>
                </a:moveTo>
                <a:cubicBezTo>
                  <a:pt x="0" y="30997"/>
                  <a:pt x="30997" y="0"/>
                  <a:pt x="69234" y="0"/>
                </a:cubicBezTo>
                <a:lnTo>
                  <a:pt x="5469325" y="0"/>
                </a:lnTo>
                <a:cubicBezTo>
                  <a:pt x="5507562" y="0"/>
                  <a:pt x="5538559" y="30997"/>
                  <a:pt x="5538559" y="69234"/>
                </a:cubicBezTo>
                <a:lnTo>
                  <a:pt x="5538559" y="623109"/>
                </a:lnTo>
                <a:cubicBezTo>
                  <a:pt x="5538559" y="661346"/>
                  <a:pt x="5507562" y="692343"/>
                  <a:pt x="5469325" y="692343"/>
                </a:cubicBezTo>
                <a:lnTo>
                  <a:pt x="69234" y="692343"/>
                </a:lnTo>
                <a:cubicBezTo>
                  <a:pt x="30997" y="692343"/>
                  <a:pt x="0" y="661346"/>
                  <a:pt x="0" y="623109"/>
                </a:cubicBezTo>
                <a:lnTo>
                  <a:pt x="0" y="69234"/>
                </a:lnTo>
                <a:close/>
              </a:path>
            </a:pathLst>
          </a:custGeom>
          <a:solidFill>
            <a:schemeClr val="bg1"/>
          </a:solidFill>
          <a:ln>
            <a:solidFill>
              <a:srgbClr val="03405E"/>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237906" tIns="60960" rIns="60961" bIns="60960" numCol="1" spcCol="1270" anchor="ctr" anchorCtr="0">
            <a:noAutofit/>
          </a:bodyPr>
          <a:lstStyle/>
          <a:p>
            <a:pPr marL="0" lvl="0" indent="0" defTabSz="711200">
              <a:lnSpc>
                <a:spcPct val="90000"/>
              </a:lnSpc>
              <a:spcBef>
                <a:spcPct val="0"/>
              </a:spcBef>
              <a:spcAft>
                <a:spcPct val="35000"/>
              </a:spcAft>
              <a:buClr>
                <a:schemeClr val="accent4">
                  <a:lumMod val="75000"/>
                </a:schemeClr>
              </a:buClr>
              <a:buFont typeface="Arial" panose="020B0604020202020204" pitchFamily="34" charset="0"/>
              <a:buNone/>
            </a:pPr>
            <a:r>
              <a:rPr lang="pt-BR" altLang="pt-BR" sz="1400" b="1" i="0" kern="1200">
                <a:solidFill>
                  <a:srgbClr val="03405E"/>
                </a:solidFill>
                <a:latin typeface="+mn-lt"/>
              </a:rPr>
              <a:t>Identificar as oportunidades para o setor elétrico brasileiro no âmbito da produção de H</a:t>
            </a:r>
            <a:r>
              <a:rPr lang="pt-BR" altLang="pt-BR" sz="1400" b="1" i="0" kern="1200" baseline="-25000">
                <a:solidFill>
                  <a:srgbClr val="03405E"/>
                </a:solidFill>
                <a:latin typeface="+mn-lt"/>
              </a:rPr>
              <a:t>2</a:t>
            </a:r>
            <a:r>
              <a:rPr lang="pt-BR" altLang="pt-BR" sz="1400" b="1" i="0" kern="1200">
                <a:solidFill>
                  <a:srgbClr val="03405E"/>
                </a:solidFill>
                <a:latin typeface="+mn-lt"/>
              </a:rPr>
              <a:t> renovável</a:t>
            </a:r>
            <a:endParaRPr lang="pt-BR" sz="1400" b="1" i="0" kern="1200">
              <a:solidFill>
                <a:srgbClr val="03405E"/>
              </a:solidFill>
              <a:latin typeface="+mn-lt"/>
            </a:endParaRPr>
          </a:p>
        </p:txBody>
      </p:sp>
      <p:sp>
        <p:nvSpPr>
          <p:cNvPr id="18" name="Retângulo: Cantos Arredondados 17">
            <a:extLst>
              <a:ext uri="{FF2B5EF4-FFF2-40B4-BE49-F238E27FC236}">
                <a16:creationId xmlns:a16="http://schemas.microsoft.com/office/drawing/2014/main" id="{28E5DB2D-2F29-564B-2CBA-CE1E54FDC903}"/>
              </a:ext>
            </a:extLst>
          </p:cNvPr>
          <p:cNvSpPr/>
          <p:nvPr/>
        </p:nvSpPr>
        <p:spPr>
          <a:xfrm>
            <a:off x="1470690" y="4278897"/>
            <a:ext cx="1107711" cy="591405"/>
          </a:xfrm>
          <a:prstGeom prst="roundRect">
            <a:avLst>
              <a:gd name="adj" fmla="val 10000"/>
            </a:avLst>
          </a:prstGeom>
          <a:blipFill>
            <a:blip r:embed="rId7" cstate="hqprint">
              <a:extLst>
                <a:ext uri="{28A0092B-C50C-407E-A947-70E740481C1C}">
                  <a14:useLocalDpi xmlns:a14="http://schemas.microsoft.com/office/drawing/2010/main" val="0"/>
                </a:ext>
              </a:extLst>
            </a:blip>
            <a:srcRect/>
            <a:stretch>
              <a:fillRect t="-16000" b="-16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19" name="Forma Livre: Forma 18">
            <a:extLst>
              <a:ext uri="{FF2B5EF4-FFF2-40B4-BE49-F238E27FC236}">
                <a16:creationId xmlns:a16="http://schemas.microsoft.com/office/drawing/2014/main" id="{D1FCC139-D62F-8A8D-2B2B-D5324E7A8D22}"/>
              </a:ext>
            </a:extLst>
          </p:cNvPr>
          <p:cNvSpPr/>
          <p:nvPr/>
        </p:nvSpPr>
        <p:spPr>
          <a:xfrm>
            <a:off x="1386319" y="5481818"/>
            <a:ext cx="3782047" cy="739256"/>
          </a:xfrm>
          <a:custGeom>
            <a:avLst/>
            <a:gdLst>
              <a:gd name="connsiteX0" fmla="*/ 0 w 5538559"/>
              <a:gd name="connsiteY0" fmla="*/ 69234 h 692343"/>
              <a:gd name="connsiteX1" fmla="*/ 69234 w 5538559"/>
              <a:gd name="connsiteY1" fmla="*/ 0 h 692343"/>
              <a:gd name="connsiteX2" fmla="*/ 5469325 w 5538559"/>
              <a:gd name="connsiteY2" fmla="*/ 0 h 692343"/>
              <a:gd name="connsiteX3" fmla="*/ 5538559 w 5538559"/>
              <a:gd name="connsiteY3" fmla="*/ 69234 h 692343"/>
              <a:gd name="connsiteX4" fmla="*/ 5538559 w 5538559"/>
              <a:gd name="connsiteY4" fmla="*/ 623109 h 692343"/>
              <a:gd name="connsiteX5" fmla="*/ 5469325 w 5538559"/>
              <a:gd name="connsiteY5" fmla="*/ 692343 h 692343"/>
              <a:gd name="connsiteX6" fmla="*/ 69234 w 5538559"/>
              <a:gd name="connsiteY6" fmla="*/ 692343 h 692343"/>
              <a:gd name="connsiteX7" fmla="*/ 0 w 5538559"/>
              <a:gd name="connsiteY7" fmla="*/ 623109 h 692343"/>
              <a:gd name="connsiteX8" fmla="*/ 0 w 5538559"/>
              <a:gd name="connsiteY8" fmla="*/ 69234 h 6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559" h="692343">
                <a:moveTo>
                  <a:pt x="0" y="69234"/>
                </a:moveTo>
                <a:cubicBezTo>
                  <a:pt x="0" y="30997"/>
                  <a:pt x="30997" y="0"/>
                  <a:pt x="69234" y="0"/>
                </a:cubicBezTo>
                <a:lnTo>
                  <a:pt x="5469325" y="0"/>
                </a:lnTo>
                <a:cubicBezTo>
                  <a:pt x="5507562" y="0"/>
                  <a:pt x="5538559" y="30997"/>
                  <a:pt x="5538559" y="69234"/>
                </a:cubicBezTo>
                <a:lnTo>
                  <a:pt x="5538559" y="623109"/>
                </a:lnTo>
                <a:cubicBezTo>
                  <a:pt x="5538559" y="661346"/>
                  <a:pt x="5507562" y="692343"/>
                  <a:pt x="5469325" y="692343"/>
                </a:cubicBezTo>
                <a:lnTo>
                  <a:pt x="69234" y="692343"/>
                </a:lnTo>
                <a:cubicBezTo>
                  <a:pt x="30997" y="692343"/>
                  <a:pt x="0" y="661346"/>
                  <a:pt x="0" y="623109"/>
                </a:cubicBezTo>
                <a:lnTo>
                  <a:pt x="0" y="69234"/>
                </a:lnTo>
                <a:close/>
              </a:path>
            </a:pathLst>
          </a:custGeom>
          <a:solidFill>
            <a:schemeClr val="bg1"/>
          </a:solidFill>
          <a:ln>
            <a:solidFill>
              <a:srgbClr val="03405E"/>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237906" tIns="60960" rIns="60961" bIns="60960" numCol="1" spcCol="1270" anchor="ctr" anchorCtr="0">
            <a:noAutofit/>
          </a:bodyPr>
          <a:lstStyle/>
          <a:p>
            <a:pPr marL="0" lvl="0" indent="0" defTabSz="711200">
              <a:lnSpc>
                <a:spcPct val="90000"/>
              </a:lnSpc>
              <a:spcBef>
                <a:spcPct val="0"/>
              </a:spcBef>
              <a:spcAft>
                <a:spcPct val="35000"/>
              </a:spcAft>
              <a:buNone/>
            </a:pPr>
            <a:r>
              <a:rPr lang="pt-BR" altLang="pt-BR" sz="1400" b="1" i="0" kern="1200">
                <a:solidFill>
                  <a:srgbClr val="03405E"/>
                </a:solidFill>
                <a:latin typeface="+mn-lt"/>
              </a:rPr>
              <a:t>Proposição de melhorias regulatórias</a:t>
            </a:r>
          </a:p>
        </p:txBody>
      </p:sp>
      <p:sp>
        <p:nvSpPr>
          <p:cNvPr id="20" name="Retângulo: Cantos Arredondados 19">
            <a:extLst>
              <a:ext uri="{FF2B5EF4-FFF2-40B4-BE49-F238E27FC236}">
                <a16:creationId xmlns:a16="http://schemas.microsoft.com/office/drawing/2014/main" id="{2FCE5D63-BA54-7943-624E-DFDF499F686D}"/>
              </a:ext>
            </a:extLst>
          </p:cNvPr>
          <p:cNvSpPr/>
          <p:nvPr/>
        </p:nvSpPr>
        <p:spPr>
          <a:xfrm>
            <a:off x="1470690" y="5541528"/>
            <a:ext cx="1107711" cy="591405"/>
          </a:xfrm>
          <a:prstGeom prst="roundRect">
            <a:avLst>
              <a:gd name="adj" fmla="val 10000"/>
            </a:avLst>
          </a:prstGeom>
          <a:blipFill>
            <a:blip r:embed="rId8" cstate="hqprint">
              <a:extLst>
                <a:ext uri="{28A0092B-C50C-407E-A947-70E740481C1C}">
                  <a14:useLocalDpi xmlns:a14="http://schemas.microsoft.com/office/drawing/2010/main" val="0"/>
                </a:ext>
              </a:extLst>
            </a:blip>
            <a:srcRect/>
            <a:stretch>
              <a:fillRect t="-16000" b="-16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21" name="Forma Livre: Forma 20">
            <a:extLst>
              <a:ext uri="{FF2B5EF4-FFF2-40B4-BE49-F238E27FC236}">
                <a16:creationId xmlns:a16="http://schemas.microsoft.com/office/drawing/2014/main" id="{25E4710E-1A53-9CAF-FADF-112B383C0882}"/>
              </a:ext>
            </a:extLst>
          </p:cNvPr>
          <p:cNvSpPr/>
          <p:nvPr/>
        </p:nvSpPr>
        <p:spPr>
          <a:xfrm>
            <a:off x="6733207" y="1836921"/>
            <a:ext cx="3625423" cy="739256"/>
          </a:xfrm>
          <a:custGeom>
            <a:avLst/>
            <a:gdLst>
              <a:gd name="connsiteX0" fmla="*/ 0 w 5538559"/>
              <a:gd name="connsiteY0" fmla="*/ 69234 h 692343"/>
              <a:gd name="connsiteX1" fmla="*/ 69234 w 5538559"/>
              <a:gd name="connsiteY1" fmla="*/ 0 h 692343"/>
              <a:gd name="connsiteX2" fmla="*/ 5469325 w 5538559"/>
              <a:gd name="connsiteY2" fmla="*/ 0 h 692343"/>
              <a:gd name="connsiteX3" fmla="*/ 5538559 w 5538559"/>
              <a:gd name="connsiteY3" fmla="*/ 69234 h 692343"/>
              <a:gd name="connsiteX4" fmla="*/ 5538559 w 5538559"/>
              <a:gd name="connsiteY4" fmla="*/ 623109 h 692343"/>
              <a:gd name="connsiteX5" fmla="*/ 5469325 w 5538559"/>
              <a:gd name="connsiteY5" fmla="*/ 692343 h 692343"/>
              <a:gd name="connsiteX6" fmla="*/ 69234 w 5538559"/>
              <a:gd name="connsiteY6" fmla="*/ 692343 h 692343"/>
              <a:gd name="connsiteX7" fmla="*/ 0 w 5538559"/>
              <a:gd name="connsiteY7" fmla="*/ 623109 h 692343"/>
              <a:gd name="connsiteX8" fmla="*/ 0 w 5538559"/>
              <a:gd name="connsiteY8" fmla="*/ 69234 h 6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559" h="692343">
                <a:moveTo>
                  <a:pt x="0" y="69234"/>
                </a:moveTo>
                <a:cubicBezTo>
                  <a:pt x="0" y="30997"/>
                  <a:pt x="30997" y="0"/>
                  <a:pt x="69234" y="0"/>
                </a:cubicBezTo>
                <a:lnTo>
                  <a:pt x="5469325" y="0"/>
                </a:lnTo>
                <a:cubicBezTo>
                  <a:pt x="5507562" y="0"/>
                  <a:pt x="5538559" y="30997"/>
                  <a:pt x="5538559" y="69234"/>
                </a:cubicBezTo>
                <a:lnTo>
                  <a:pt x="5538559" y="623109"/>
                </a:lnTo>
                <a:cubicBezTo>
                  <a:pt x="5538559" y="661346"/>
                  <a:pt x="5507562" y="692343"/>
                  <a:pt x="5469325" y="692343"/>
                </a:cubicBezTo>
                <a:lnTo>
                  <a:pt x="69234" y="692343"/>
                </a:lnTo>
                <a:cubicBezTo>
                  <a:pt x="30997" y="692343"/>
                  <a:pt x="0" y="661346"/>
                  <a:pt x="0" y="623109"/>
                </a:cubicBezTo>
                <a:lnTo>
                  <a:pt x="0" y="69234"/>
                </a:lnTo>
                <a:close/>
              </a:path>
            </a:pathLst>
          </a:custGeom>
          <a:solidFill>
            <a:schemeClr val="bg1"/>
          </a:solidFill>
          <a:ln>
            <a:solidFill>
              <a:srgbClr val="03405E"/>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237906" tIns="60960" rIns="60961" bIns="60960" numCol="1" spcCol="1270" anchor="ctr" anchorCtr="0">
            <a:noAutofit/>
          </a:bodyPr>
          <a:lstStyle/>
          <a:p>
            <a:pPr marL="0" lvl="0" indent="0" defTabSz="711200">
              <a:lnSpc>
                <a:spcPct val="90000"/>
              </a:lnSpc>
              <a:spcBef>
                <a:spcPct val="0"/>
              </a:spcBef>
              <a:spcAft>
                <a:spcPct val="35000"/>
              </a:spcAft>
              <a:buNone/>
            </a:pPr>
            <a:r>
              <a:rPr lang="pt-BR" altLang="pt-BR" sz="1400" b="1" i="0" kern="1200">
                <a:solidFill>
                  <a:srgbClr val="03405E"/>
                </a:solidFill>
                <a:latin typeface="+mn-lt"/>
              </a:rPr>
              <a:t>Desenvolvimento de tecnologia e soluções nacionais</a:t>
            </a:r>
          </a:p>
        </p:txBody>
      </p:sp>
      <p:sp>
        <p:nvSpPr>
          <p:cNvPr id="22" name="Retângulo: Cantos Arredondados 21">
            <a:extLst>
              <a:ext uri="{FF2B5EF4-FFF2-40B4-BE49-F238E27FC236}">
                <a16:creationId xmlns:a16="http://schemas.microsoft.com/office/drawing/2014/main" id="{04769ACD-C3C3-6796-E345-63F6B1E08AC8}"/>
              </a:ext>
            </a:extLst>
          </p:cNvPr>
          <p:cNvSpPr/>
          <p:nvPr/>
        </p:nvSpPr>
        <p:spPr>
          <a:xfrm>
            <a:off x="6803854" y="1896630"/>
            <a:ext cx="1107711" cy="591405"/>
          </a:xfrm>
          <a:prstGeom prst="roundRect">
            <a:avLst>
              <a:gd name="adj" fmla="val 10000"/>
            </a:avLst>
          </a:prstGeom>
          <a:blipFill>
            <a:blip r:embed="rId9" cstate="hqprint">
              <a:extLst>
                <a:ext uri="{28A0092B-C50C-407E-A947-70E740481C1C}">
                  <a14:useLocalDpi xmlns:a14="http://schemas.microsoft.com/office/drawing/2010/main" val="0"/>
                </a:ext>
              </a:extLst>
            </a:blip>
            <a:srcRect/>
            <a:stretch>
              <a:fillRect t="-42000" b="-42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23" name="Forma Livre: Forma 22">
            <a:extLst>
              <a:ext uri="{FF2B5EF4-FFF2-40B4-BE49-F238E27FC236}">
                <a16:creationId xmlns:a16="http://schemas.microsoft.com/office/drawing/2014/main" id="{F5AB5524-7C32-5B18-60F5-D7FAF6439643}"/>
              </a:ext>
            </a:extLst>
          </p:cNvPr>
          <p:cNvSpPr/>
          <p:nvPr/>
        </p:nvSpPr>
        <p:spPr>
          <a:xfrm>
            <a:off x="6733206" y="2990166"/>
            <a:ext cx="3625449" cy="739256"/>
          </a:xfrm>
          <a:custGeom>
            <a:avLst/>
            <a:gdLst>
              <a:gd name="connsiteX0" fmla="*/ 0 w 5538559"/>
              <a:gd name="connsiteY0" fmla="*/ 69234 h 692343"/>
              <a:gd name="connsiteX1" fmla="*/ 69234 w 5538559"/>
              <a:gd name="connsiteY1" fmla="*/ 0 h 692343"/>
              <a:gd name="connsiteX2" fmla="*/ 5469325 w 5538559"/>
              <a:gd name="connsiteY2" fmla="*/ 0 h 692343"/>
              <a:gd name="connsiteX3" fmla="*/ 5538559 w 5538559"/>
              <a:gd name="connsiteY3" fmla="*/ 69234 h 692343"/>
              <a:gd name="connsiteX4" fmla="*/ 5538559 w 5538559"/>
              <a:gd name="connsiteY4" fmla="*/ 623109 h 692343"/>
              <a:gd name="connsiteX5" fmla="*/ 5469325 w 5538559"/>
              <a:gd name="connsiteY5" fmla="*/ 692343 h 692343"/>
              <a:gd name="connsiteX6" fmla="*/ 69234 w 5538559"/>
              <a:gd name="connsiteY6" fmla="*/ 692343 h 692343"/>
              <a:gd name="connsiteX7" fmla="*/ 0 w 5538559"/>
              <a:gd name="connsiteY7" fmla="*/ 623109 h 692343"/>
              <a:gd name="connsiteX8" fmla="*/ 0 w 5538559"/>
              <a:gd name="connsiteY8" fmla="*/ 69234 h 6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559" h="692343">
                <a:moveTo>
                  <a:pt x="0" y="69234"/>
                </a:moveTo>
                <a:cubicBezTo>
                  <a:pt x="0" y="30997"/>
                  <a:pt x="30997" y="0"/>
                  <a:pt x="69234" y="0"/>
                </a:cubicBezTo>
                <a:lnTo>
                  <a:pt x="5469325" y="0"/>
                </a:lnTo>
                <a:cubicBezTo>
                  <a:pt x="5507562" y="0"/>
                  <a:pt x="5538559" y="30997"/>
                  <a:pt x="5538559" y="69234"/>
                </a:cubicBezTo>
                <a:lnTo>
                  <a:pt x="5538559" y="623109"/>
                </a:lnTo>
                <a:cubicBezTo>
                  <a:pt x="5538559" y="661346"/>
                  <a:pt x="5507562" y="692343"/>
                  <a:pt x="5469325" y="692343"/>
                </a:cubicBezTo>
                <a:lnTo>
                  <a:pt x="69234" y="692343"/>
                </a:lnTo>
                <a:cubicBezTo>
                  <a:pt x="30997" y="692343"/>
                  <a:pt x="0" y="661346"/>
                  <a:pt x="0" y="623109"/>
                </a:cubicBezTo>
                <a:lnTo>
                  <a:pt x="0" y="69234"/>
                </a:lnTo>
                <a:close/>
              </a:path>
            </a:pathLst>
          </a:custGeom>
          <a:solidFill>
            <a:schemeClr val="bg1"/>
          </a:solidFill>
          <a:ln>
            <a:solidFill>
              <a:srgbClr val="03405E"/>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237906" tIns="60960" rIns="60961" bIns="60960" numCol="1" spcCol="1270" anchor="ctr" anchorCtr="0">
            <a:noAutofit/>
          </a:bodyPr>
          <a:lstStyle/>
          <a:p>
            <a:pPr marL="0" lvl="0" indent="0" defTabSz="711200">
              <a:lnSpc>
                <a:spcPct val="90000"/>
              </a:lnSpc>
              <a:spcBef>
                <a:spcPct val="0"/>
              </a:spcBef>
              <a:spcAft>
                <a:spcPct val="35000"/>
              </a:spcAft>
              <a:buNone/>
            </a:pPr>
            <a:r>
              <a:rPr lang="pt-BR" altLang="pt-BR" sz="1400" b="1" i="0" kern="1200">
                <a:solidFill>
                  <a:srgbClr val="03405E"/>
                </a:solidFill>
                <a:latin typeface="+mn-lt"/>
              </a:rPr>
              <a:t>Criação de redes de inovação em hidrogênio renovável</a:t>
            </a:r>
          </a:p>
        </p:txBody>
      </p:sp>
      <p:sp>
        <p:nvSpPr>
          <p:cNvPr id="24" name="Retângulo: Cantos Arredondados 23">
            <a:extLst>
              <a:ext uri="{FF2B5EF4-FFF2-40B4-BE49-F238E27FC236}">
                <a16:creationId xmlns:a16="http://schemas.microsoft.com/office/drawing/2014/main" id="{CA6CFF58-2655-A352-587D-8608CE025660}"/>
              </a:ext>
            </a:extLst>
          </p:cNvPr>
          <p:cNvSpPr/>
          <p:nvPr/>
        </p:nvSpPr>
        <p:spPr>
          <a:xfrm>
            <a:off x="6803854" y="3049875"/>
            <a:ext cx="1107711" cy="591405"/>
          </a:xfrm>
          <a:prstGeom prst="roundRect">
            <a:avLst>
              <a:gd name="adj" fmla="val 10000"/>
            </a:avLst>
          </a:prstGeom>
          <a:blipFill>
            <a:blip r:embed="rId10" cstate="hqprint">
              <a:extLst>
                <a:ext uri="{28A0092B-C50C-407E-A947-70E740481C1C}">
                  <a14:useLocalDpi xmlns:a14="http://schemas.microsoft.com/office/drawing/2010/main" val="0"/>
                </a:ext>
              </a:extLst>
            </a:blip>
            <a:srcRect/>
            <a:stretch>
              <a:fillRect t="-75000" b="-75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25" name="Forma Livre: Forma 24">
            <a:extLst>
              <a:ext uri="{FF2B5EF4-FFF2-40B4-BE49-F238E27FC236}">
                <a16:creationId xmlns:a16="http://schemas.microsoft.com/office/drawing/2014/main" id="{1661FBEB-52BA-517A-EA73-E28D1D9DCCDA}"/>
              </a:ext>
            </a:extLst>
          </p:cNvPr>
          <p:cNvSpPr/>
          <p:nvPr/>
        </p:nvSpPr>
        <p:spPr>
          <a:xfrm>
            <a:off x="6733206" y="4119470"/>
            <a:ext cx="3625449" cy="739256"/>
          </a:xfrm>
          <a:custGeom>
            <a:avLst/>
            <a:gdLst>
              <a:gd name="connsiteX0" fmla="*/ 0 w 5538559"/>
              <a:gd name="connsiteY0" fmla="*/ 69234 h 692343"/>
              <a:gd name="connsiteX1" fmla="*/ 69234 w 5538559"/>
              <a:gd name="connsiteY1" fmla="*/ 0 h 692343"/>
              <a:gd name="connsiteX2" fmla="*/ 5469325 w 5538559"/>
              <a:gd name="connsiteY2" fmla="*/ 0 h 692343"/>
              <a:gd name="connsiteX3" fmla="*/ 5538559 w 5538559"/>
              <a:gd name="connsiteY3" fmla="*/ 69234 h 692343"/>
              <a:gd name="connsiteX4" fmla="*/ 5538559 w 5538559"/>
              <a:gd name="connsiteY4" fmla="*/ 623109 h 692343"/>
              <a:gd name="connsiteX5" fmla="*/ 5469325 w 5538559"/>
              <a:gd name="connsiteY5" fmla="*/ 692343 h 692343"/>
              <a:gd name="connsiteX6" fmla="*/ 69234 w 5538559"/>
              <a:gd name="connsiteY6" fmla="*/ 692343 h 692343"/>
              <a:gd name="connsiteX7" fmla="*/ 0 w 5538559"/>
              <a:gd name="connsiteY7" fmla="*/ 623109 h 692343"/>
              <a:gd name="connsiteX8" fmla="*/ 0 w 5538559"/>
              <a:gd name="connsiteY8" fmla="*/ 69234 h 6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559" h="692343">
                <a:moveTo>
                  <a:pt x="0" y="69234"/>
                </a:moveTo>
                <a:cubicBezTo>
                  <a:pt x="0" y="30997"/>
                  <a:pt x="30997" y="0"/>
                  <a:pt x="69234" y="0"/>
                </a:cubicBezTo>
                <a:lnTo>
                  <a:pt x="5469325" y="0"/>
                </a:lnTo>
                <a:cubicBezTo>
                  <a:pt x="5507562" y="0"/>
                  <a:pt x="5538559" y="30997"/>
                  <a:pt x="5538559" y="69234"/>
                </a:cubicBezTo>
                <a:lnTo>
                  <a:pt x="5538559" y="623109"/>
                </a:lnTo>
                <a:cubicBezTo>
                  <a:pt x="5538559" y="661346"/>
                  <a:pt x="5507562" y="692343"/>
                  <a:pt x="5469325" y="692343"/>
                </a:cubicBezTo>
                <a:lnTo>
                  <a:pt x="69234" y="692343"/>
                </a:lnTo>
                <a:cubicBezTo>
                  <a:pt x="30997" y="692343"/>
                  <a:pt x="0" y="661346"/>
                  <a:pt x="0" y="623109"/>
                </a:cubicBezTo>
                <a:lnTo>
                  <a:pt x="0" y="69234"/>
                </a:lnTo>
                <a:close/>
              </a:path>
            </a:pathLst>
          </a:custGeom>
          <a:solidFill>
            <a:schemeClr val="bg1"/>
          </a:solidFill>
          <a:ln>
            <a:solidFill>
              <a:srgbClr val="03405E"/>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237906" tIns="60960" rIns="60961" bIns="60960" numCol="1" spcCol="1270" anchor="ctr" anchorCtr="0">
            <a:noAutofit/>
          </a:bodyPr>
          <a:lstStyle/>
          <a:p>
            <a:pPr marL="0" lvl="0" indent="0" defTabSz="711200">
              <a:lnSpc>
                <a:spcPct val="90000"/>
              </a:lnSpc>
              <a:spcBef>
                <a:spcPct val="0"/>
              </a:spcBef>
              <a:spcAft>
                <a:spcPct val="35000"/>
              </a:spcAft>
              <a:buNone/>
            </a:pPr>
            <a:r>
              <a:rPr lang="pt-BR" altLang="pt-BR" sz="1400" b="1" i="0" kern="1200">
                <a:solidFill>
                  <a:srgbClr val="03405E"/>
                </a:solidFill>
                <a:latin typeface="+mn-lt"/>
              </a:rPr>
              <a:t>Criação de novas oportunidades de negócios</a:t>
            </a:r>
          </a:p>
        </p:txBody>
      </p:sp>
      <p:sp>
        <p:nvSpPr>
          <p:cNvPr id="26" name="Retângulo: Cantos Arredondados 25">
            <a:extLst>
              <a:ext uri="{FF2B5EF4-FFF2-40B4-BE49-F238E27FC236}">
                <a16:creationId xmlns:a16="http://schemas.microsoft.com/office/drawing/2014/main" id="{91FA8272-7EDF-C374-4813-BD97D762FB4E}"/>
              </a:ext>
            </a:extLst>
          </p:cNvPr>
          <p:cNvSpPr/>
          <p:nvPr/>
        </p:nvSpPr>
        <p:spPr>
          <a:xfrm>
            <a:off x="6803854" y="4179179"/>
            <a:ext cx="1107711" cy="591405"/>
          </a:xfrm>
          <a:prstGeom prst="roundRect">
            <a:avLst>
              <a:gd name="adj" fmla="val 10000"/>
            </a:avLst>
          </a:prstGeom>
          <a:blipFill>
            <a:blip r:embed="rId11" cstate="hqprint">
              <a:extLst>
                <a:ext uri="{28A0092B-C50C-407E-A947-70E740481C1C}">
                  <a14:useLocalDpi xmlns:a14="http://schemas.microsoft.com/office/drawing/2010/main" val="0"/>
                </a:ext>
              </a:extLst>
            </a:blip>
            <a:srcRect/>
            <a:stretch>
              <a:fillRect t="-37000" b="-37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endParaRPr lang="pt-BR"/>
          </a:p>
        </p:txBody>
      </p:sp>
    </p:spTree>
    <p:extLst>
      <p:ext uri="{BB962C8B-B14F-4D97-AF65-F5344CB8AC3E}">
        <p14:creationId xmlns:p14="http://schemas.microsoft.com/office/powerpoint/2010/main" val="93822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m 20" descr="Tela de computador com texto preto sobre fundo branco&#10;&#10;Descrição gerada automaticamente com confiança média">
            <a:extLst>
              <a:ext uri="{FF2B5EF4-FFF2-40B4-BE49-F238E27FC236}">
                <a16:creationId xmlns:a16="http://schemas.microsoft.com/office/drawing/2014/main" id="{406976E3-92E8-C0BA-6ADB-BB8F2EB3FE25}"/>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flipH="1">
            <a:off x="0" y="481"/>
            <a:ext cx="12192000" cy="6857037"/>
          </a:xfrm>
          <a:prstGeom prst="rect">
            <a:avLst/>
          </a:prstGeom>
        </p:spPr>
      </p:pic>
      <p:sp>
        <p:nvSpPr>
          <p:cNvPr id="22" name="Retângulo 21">
            <a:extLst>
              <a:ext uri="{FF2B5EF4-FFF2-40B4-BE49-F238E27FC236}">
                <a16:creationId xmlns:a16="http://schemas.microsoft.com/office/drawing/2014/main" id="{1174DDF3-EDA4-A3F4-4813-84FB1ECDAD34}"/>
              </a:ext>
            </a:extLst>
          </p:cNvPr>
          <p:cNvSpPr/>
          <p:nvPr/>
        </p:nvSpPr>
        <p:spPr>
          <a:xfrm>
            <a:off x="0" y="-11895"/>
            <a:ext cx="12191998" cy="3025831"/>
          </a:xfrm>
          <a:prstGeom prst="rect">
            <a:avLst/>
          </a:prstGeom>
          <a:gradFill>
            <a:gsLst>
              <a:gs pos="0">
                <a:schemeClr val="bg1"/>
              </a:gs>
              <a:gs pos="60000">
                <a:schemeClr val="bg1">
                  <a:alpha val="5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Fluxograma: Dados 7">
            <a:extLst>
              <a:ext uri="{FF2B5EF4-FFF2-40B4-BE49-F238E27FC236}">
                <a16:creationId xmlns:a16="http://schemas.microsoft.com/office/drawing/2014/main" id="{F0304BBF-9C71-31F9-10DD-2EF780E75A49}"/>
              </a:ext>
            </a:extLst>
          </p:cNvPr>
          <p:cNvSpPr/>
          <p:nvPr/>
        </p:nvSpPr>
        <p:spPr>
          <a:xfrm>
            <a:off x="8981612" y="-383780"/>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3" name="Imagem 2">
            <a:extLst>
              <a:ext uri="{FF2B5EF4-FFF2-40B4-BE49-F238E27FC236}">
                <a16:creationId xmlns:a16="http://schemas.microsoft.com/office/drawing/2014/main" id="{62646D21-768F-879B-0F37-1E4DBD29CC6F}"/>
              </a:ext>
            </a:extLst>
          </p:cNvPr>
          <p:cNvPicPr>
            <a:picLocks noChangeAspect="1"/>
          </p:cNvPicPr>
          <p:nvPr/>
        </p:nvPicPr>
        <p:blipFill rotWithShape="1">
          <a:blip r:embed="rId3">
            <a:biLevel thresh="25000"/>
          </a:blip>
          <a:srcRect b="23820"/>
          <a:stretch/>
        </p:blipFill>
        <p:spPr>
          <a:xfrm>
            <a:off x="9788099" y="522032"/>
            <a:ext cx="1845102" cy="373758"/>
          </a:xfrm>
          <a:prstGeom prst="rect">
            <a:avLst/>
          </a:prstGeom>
        </p:spPr>
      </p:pic>
      <p:sp>
        <p:nvSpPr>
          <p:cNvPr id="4" name="Forma Livre: Forma 3">
            <a:extLst>
              <a:ext uri="{FF2B5EF4-FFF2-40B4-BE49-F238E27FC236}">
                <a16:creationId xmlns:a16="http://schemas.microsoft.com/office/drawing/2014/main" id="{D4F1B73C-1554-2E7B-18CA-4633BB276C72}"/>
              </a:ext>
            </a:extLst>
          </p:cNvPr>
          <p:cNvSpPr/>
          <p:nvPr/>
        </p:nvSpPr>
        <p:spPr>
          <a:xfrm>
            <a:off x="-888844" y="-850900"/>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Agrupar 4">
            <a:extLst>
              <a:ext uri="{FF2B5EF4-FFF2-40B4-BE49-F238E27FC236}">
                <a16:creationId xmlns:a16="http://schemas.microsoft.com/office/drawing/2014/main" id="{85341838-701A-9973-5D03-E422B9E9688C}"/>
              </a:ext>
            </a:extLst>
          </p:cNvPr>
          <p:cNvGrpSpPr/>
          <p:nvPr/>
        </p:nvGrpSpPr>
        <p:grpSpPr>
          <a:xfrm>
            <a:off x="8908007" y="92181"/>
            <a:ext cx="1450648" cy="714340"/>
            <a:chOff x="2361460" y="1272045"/>
            <a:chExt cx="4562822" cy="2246862"/>
          </a:xfrm>
          <a:solidFill>
            <a:schemeClr val="bg1"/>
          </a:solidFill>
        </p:grpSpPr>
        <p:sp>
          <p:nvSpPr>
            <p:cNvPr id="6" name="Fluxograma: Dados 7">
              <a:extLst>
                <a:ext uri="{FF2B5EF4-FFF2-40B4-BE49-F238E27FC236}">
                  <a16:creationId xmlns:a16="http://schemas.microsoft.com/office/drawing/2014/main" id="{65BA6249-D17B-A0B8-B5C8-D504C1914938}"/>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7" name="Fluxograma: Dados 7">
              <a:extLst>
                <a:ext uri="{FF2B5EF4-FFF2-40B4-BE49-F238E27FC236}">
                  <a16:creationId xmlns:a16="http://schemas.microsoft.com/office/drawing/2014/main" id="{88C9ABD0-52C5-E34A-5E64-7EB3ED0138B9}"/>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8" name="Fluxograma: Dados 7">
              <a:extLst>
                <a:ext uri="{FF2B5EF4-FFF2-40B4-BE49-F238E27FC236}">
                  <a16:creationId xmlns:a16="http://schemas.microsoft.com/office/drawing/2014/main" id="{13534334-8C2B-17F5-9ACF-3D3401F119EB}"/>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23" name="Retângulo: Cantos Arredondados 22">
            <a:extLst>
              <a:ext uri="{FF2B5EF4-FFF2-40B4-BE49-F238E27FC236}">
                <a16:creationId xmlns:a16="http://schemas.microsoft.com/office/drawing/2014/main" id="{C92D2F77-A662-F9EA-A168-E0B658C8C976}"/>
              </a:ext>
            </a:extLst>
          </p:cNvPr>
          <p:cNvSpPr/>
          <p:nvPr/>
        </p:nvSpPr>
        <p:spPr>
          <a:xfrm>
            <a:off x="926353" y="1619727"/>
            <a:ext cx="4919937" cy="4884802"/>
          </a:xfrm>
          <a:prstGeom prst="roundRect">
            <a:avLst>
              <a:gd name="adj" fmla="val 38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Cantos Arredondados 23">
            <a:extLst>
              <a:ext uri="{FF2B5EF4-FFF2-40B4-BE49-F238E27FC236}">
                <a16:creationId xmlns:a16="http://schemas.microsoft.com/office/drawing/2014/main" id="{230D0F09-BD1F-603B-9510-9248E62E7154}"/>
              </a:ext>
            </a:extLst>
          </p:cNvPr>
          <p:cNvSpPr/>
          <p:nvPr/>
        </p:nvSpPr>
        <p:spPr>
          <a:xfrm>
            <a:off x="6360145" y="1600799"/>
            <a:ext cx="4668218" cy="4884802"/>
          </a:xfrm>
          <a:prstGeom prst="roundRect">
            <a:avLst>
              <a:gd name="adj" fmla="val 38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2BFF1C8B-62AB-7F8E-75B2-19B0B0F91713}"/>
              </a:ext>
            </a:extLst>
          </p:cNvPr>
          <p:cNvSpPr txBox="1"/>
          <p:nvPr/>
        </p:nvSpPr>
        <p:spPr>
          <a:xfrm>
            <a:off x="728927" y="4267777"/>
            <a:ext cx="5313875" cy="2123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a:buClr>
                <a:schemeClr val="accent4">
                  <a:lumMod val="75000"/>
                </a:schemeClr>
              </a:buClr>
            </a:pPr>
            <a:r>
              <a:rPr lang="pt-BR" altLang="pt-BR" sz="2000" b="1" dirty="0">
                <a:solidFill>
                  <a:srgbClr val="367FE8"/>
                </a:solidFill>
              </a:rPr>
              <a:t>Requisitos</a:t>
            </a:r>
          </a:p>
          <a:p>
            <a:pPr marL="742950" lvl="1" indent="-285750">
              <a:buClr>
                <a:schemeClr val="accent4">
                  <a:lumMod val="75000"/>
                </a:schemeClr>
              </a:buClr>
              <a:buFont typeface="Wingdings" panose="05000000000000000000" pitchFamily="2" charset="2"/>
              <a:buChar char="§"/>
            </a:pPr>
            <a:r>
              <a:rPr lang="pt-BR" altLang="pt-BR" sz="1400" b="1" dirty="0">
                <a:solidFill>
                  <a:schemeClr val="tx1">
                    <a:lumMod val="75000"/>
                    <a:lumOff val="25000"/>
                  </a:schemeClr>
                </a:solidFill>
              </a:rPr>
              <a:t>Peças e componentes para conversão</a:t>
            </a:r>
          </a:p>
          <a:p>
            <a:pPr marL="1168400" lvl="2" indent="-254000">
              <a:buClr>
                <a:schemeClr val="accent4">
                  <a:lumMod val="75000"/>
                </a:schemeClr>
              </a:buClr>
              <a:buFont typeface="Arial" panose="020B0604020202020204" pitchFamily="34" charset="0"/>
              <a:buChar char="•"/>
            </a:pPr>
            <a:r>
              <a:rPr lang="pt-BR" altLang="pt-BR" sz="1400" dirty="0" err="1">
                <a:solidFill>
                  <a:schemeClr val="tx1">
                    <a:lumMod val="75000"/>
                    <a:lumOff val="25000"/>
                  </a:schemeClr>
                </a:solidFill>
              </a:rPr>
              <a:t>Eletrolisadores</a:t>
            </a:r>
            <a:r>
              <a:rPr lang="pt-BR" altLang="pt-BR" sz="1400" dirty="0">
                <a:solidFill>
                  <a:schemeClr val="tx1">
                    <a:lumMod val="75000"/>
                    <a:lumOff val="25000"/>
                  </a:schemeClr>
                </a:solidFill>
              </a:rPr>
              <a:t>, Célula a Combustível, recuperadores de calor, etc.</a:t>
            </a:r>
          </a:p>
          <a:p>
            <a:pPr marL="914400" lvl="1" indent="-457200">
              <a:buClr>
                <a:schemeClr val="accent4">
                  <a:lumMod val="75000"/>
                </a:schemeClr>
              </a:buClr>
              <a:buFont typeface="Wingdings" panose="05000000000000000000" pitchFamily="2" charset="2"/>
              <a:buChar char="§"/>
            </a:pPr>
            <a:r>
              <a:rPr lang="pt-BR" altLang="pt-BR" sz="1400" b="1" dirty="0">
                <a:solidFill>
                  <a:schemeClr val="tx1">
                    <a:lumMod val="75000"/>
                    <a:lumOff val="25000"/>
                  </a:schemeClr>
                </a:solidFill>
              </a:rPr>
              <a:t>Patente obrigatória</a:t>
            </a:r>
          </a:p>
          <a:p>
            <a:pPr marL="914400" lvl="1" indent="-457200">
              <a:buClr>
                <a:schemeClr val="accent4">
                  <a:lumMod val="75000"/>
                </a:schemeClr>
              </a:buClr>
              <a:buFont typeface="Wingdings" panose="05000000000000000000" pitchFamily="2" charset="2"/>
              <a:buChar char="§"/>
            </a:pPr>
            <a:r>
              <a:rPr lang="pt-BR" altLang="pt-BR" sz="1400" b="1" dirty="0">
                <a:solidFill>
                  <a:schemeClr val="tx1">
                    <a:lumMod val="75000"/>
                    <a:lumOff val="25000"/>
                  </a:schemeClr>
                </a:solidFill>
              </a:rPr>
              <a:t>Startup ou Indústria na Rede de Inovação do Projeto (RISE)</a:t>
            </a:r>
          </a:p>
          <a:p>
            <a:pPr marL="914400" lvl="1" indent="-457200">
              <a:buClr>
                <a:schemeClr val="accent4">
                  <a:lumMod val="75000"/>
                </a:schemeClr>
              </a:buClr>
              <a:buFont typeface="Wingdings" panose="05000000000000000000" pitchFamily="2" charset="2"/>
              <a:buChar char="§"/>
            </a:pPr>
            <a:r>
              <a:rPr lang="pt-BR" altLang="pt-BR" sz="1400" b="1" dirty="0">
                <a:solidFill>
                  <a:schemeClr val="tx1">
                    <a:lumMod val="75000"/>
                    <a:lumOff val="25000"/>
                  </a:schemeClr>
                </a:solidFill>
              </a:rPr>
              <a:t>Contrapartida mínima de 10%</a:t>
            </a:r>
          </a:p>
          <a:p>
            <a:pPr marL="914400" lvl="1" indent="-457200">
              <a:buClr>
                <a:schemeClr val="accent4">
                  <a:lumMod val="75000"/>
                </a:schemeClr>
              </a:buClr>
              <a:buFont typeface="Wingdings" panose="05000000000000000000" pitchFamily="2" charset="2"/>
              <a:buChar char="§"/>
            </a:pPr>
            <a:r>
              <a:rPr lang="pt-BR" altLang="pt-BR" sz="1400" b="1" dirty="0">
                <a:solidFill>
                  <a:schemeClr val="tx1">
                    <a:lumMod val="75000"/>
                    <a:lumOff val="25000"/>
                  </a:schemeClr>
                </a:solidFill>
              </a:rPr>
              <a:t>Testes em campo obrigatórios</a:t>
            </a:r>
          </a:p>
        </p:txBody>
      </p:sp>
      <p:sp>
        <p:nvSpPr>
          <p:cNvPr id="12" name="CaixaDeTexto 11">
            <a:extLst>
              <a:ext uri="{FF2B5EF4-FFF2-40B4-BE49-F238E27FC236}">
                <a16:creationId xmlns:a16="http://schemas.microsoft.com/office/drawing/2014/main" id="{3610C14E-580F-0E01-668F-3FE89075864C}"/>
              </a:ext>
            </a:extLst>
          </p:cNvPr>
          <p:cNvSpPr txBox="1"/>
          <p:nvPr/>
        </p:nvSpPr>
        <p:spPr>
          <a:xfrm>
            <a:off x="6062615" y="4267777"/>
            <a:ext cx="4919937" cy="2123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a:buClr>
                <a:schemeClr val="accent4">
                  <a:lumMod val="75000"/>
                </a:schemeClr>
              </a:buClr>
            </a:pPr>
            <a:r>
              <a:rPr lang="pt-BR" altLang="pt-BR" sz="2000" b="1">
                <a:solidFill>
                  <a:srgbClr val="367FE8"/>
                </a:solidFill>
              </a:rPr>
              <a:t>Requisitos</a:t>
            </a:r>
          </a:p>
          <a:p>
            <a:pPr marL="723900" lvl="1" indent="-266700">
              <a:buClr>
                <a:schemeClr val="accent4">
                  <a:lumMod val="75000"/>
                </a:schemeClr>
              </a:buClr>
              <a:buFont typeface="Wingdings" panose="05000000000000000000" pitchFamily="2" charset="2"/>
              <a:buChar char="§"/>
            </a:pPr>
            <a:r>
              <a:rPr lang="pt-BR" altLang="pt-BR" sz="1400" b="1">
                <a:solidFill>
                  <a:schemeClr val="tx1">
                    <a:lumMod val="75000"/>
                    <a:lumOff val="25000"/>
                  </a:schemeClr>
                </a:solidFill>
              </a:rPr>
              <a:t>Produção de H</a:t>
            </a:r>
            <a:r>
              <a:rPr lang="pt-BR" altLang="pt-BR" sz="1400" b="1" baseline="-25000">
                <a:solidFill>
                  <a:schemeClr val="tx1">
                    <a:lumMod val="75000"/>
                    <a:lumOff val="25000"/>
                  </a:schemeClr>
                </a:solidFill>
              </a:rPr>
              <a:t>2</a:t>
            </a:r>
            <a:r>
              <a:rPr lang="pt-BR" altLang="pt-BR" sz="1400" b="1">
                <a:solidFill>
                  <a:schemeClr val="tx1">
                    <a:lumMod val="75000"/>
                    <a:lumOff val="25000"/>
                  </a:schemeClr>
                </a:solidFill>
              </a:rPr>
              <a:t> renovável obrigatória (1 </a:t>
            </a:r>
            <a:r>
              <a:rPr lang="pt-BR" altLang="pt-BR" sz="1400" b="1" err="1">
                <a:solidFill>
                  <a:schemeClr val="tx1">
                    <a:lumMod val="75000"/>
                    <a:lumOff val="25000"/>
                  </a:schemeClr>
                </a:solidFill>
              </a:rPr>
              <a:t>MWe</a:t>
            </a:r>
            <a:r>
              <a:rPr lang="pt-BR" altLang="pt-BR" sz="1400" b="1">
                <a:solidFill>
                  <a:schemeClr val="tx1">
                    <a:lumMod val="75000"/>
                    <a:lumOff val="25000"/>
                  </a:schemeClr>
                </a:solidFill>
              </a:rPr>
              <a:t> a 10 </a:t>
            </a:r>
            <a:r>
              <a:rPr lang="pt-BR" altLang="pt-BR" sz="1400" b="1" err="1">
                <a:solidFill>
                  <a:schemeClr val="tx1">
                    <a:lumMod val="75000"/>
                    <a:lumOff val="25000"/>
                  </a:schemeClr>
                </a:solidFill>
              </a:rPr>
              <a:t>MWe</a:t>
            </a:r>
            <a:r>
              <a:rPr lang="pt-BR" altLang="pt-BR" sz="1400" b="1">
                <a:solidFill>
                  <a:schemeClr val="tx1">
                    <a:lumMod val="75000"/>
                    <a:lumOff val="25000"/>
                  </a:schemeClr>
                </a:solidFill>
              </a:rPr>
              <a:t>)</a:t>
            </a:r>
          </a:p>
          <a:p>
            <a:pPr marL="723900" lvl="1" indent="-266700">
              <a:buClr>
                <a:schemeClr val="accent4">
                  <a:lumMod val="75000"/>
                </a:schemeClr>
              </a:buClr>
              <a:buFont typeface="Wingdings" panose="05000000000000000000" pitchFamily="2" charset="2"/>
              <a:buChar char="§"/>
            </a:pPr>
            <a:r>
              <a:rPr lang="pt-BR" altLang="pt-BR" sz="1400" b="1">
                <a:solidFill>
                  <a:schemeClr val="tx1">
                    <a:lumMod val="75000"/>
                    <a:lumOff val="25000"/>
                  </a:schemeClr>
                </a:solidFill>
              </a:rPr>
              <a:t>Certificação do H</a:t>
            </a:r>
            <a:r>
              <a:rPr lang="pt-BR" altLang="pt-BR" sz="1400" b="1" baseline="-25000">
                <a:solidFill>
                  <a:schemeClr val="tx1">
                    <a:lumMod val="75000"/>
                    <a:lumOff val="25000"/>
                  </a:schemeClr>
                </a:solidFill>
              </a:rPr>
              <a:t>2</a:t>
            </a:r>
            <a:r>
              <a:rPr lang="pt-BR" altLang="pt-BR" sz="1400" b="1">
                <a:solidFill>
                  <a:schemeClr val="tx1">
                    <a:lumMod val="75000"/>
                    <a:lumOff val="25000"/>
                  </a:schemeClr>
                </a:solidFill>
              </a:rPr>
              <a:t> produzido</a:t>
            </a:r>
          </a:p>
          <a:p>
            <a:pPr marL="723900" lvl="1" indent="-266700">
              <a:buClr>
                <a:schemeClr val="accent4">
                  <a:lumMod val="75000"/>
                </a:schemeClr>
              </a:buClr>
              <a:buFont typeface="Wingdings" panose="05000000000000000000" pitchFamily="2" charset="2"/>
              <a:buChar char="§"/>
            </a:pPr>
            <a:r>
              <a:rPr lang="pt-BR" altLang="pt-BR" sz="1400" b="1">
                <a:solidFill>
                  <a:schemeClr val="tx1">
                    <a:lumMod val="75000"/>
                    <a:lumOff val="25000"/>
                  </a:schemeClr>
                </a:solidFill>
              </a:rPr>
              <a:t>Modelo de negócio e uso final contratado para o H</a:t>
            </a:r>
            <a:r>
              <a:rPr lang="pt-BR" altLang="pt-BR" sz="1400" b="1" baseline="-25000">
                <a:solidFill>
                  <a:schemeClr val="tx1">
                    <a:lumMod val="75000"/>
                    <a:lumOff val="25000"/>
                  </a:schemeClr>
                </a:solidFill>
              </a:rPr>
              <a:t>2</a:t>
            </a:r>
          </a:p>
          <a:p>
            <a:pPr marL="723900" lvl="1" indent="-266700">
              <a:buClr>
                <a:schemeClr val="accent4">
                  <a:lumMod val="75000"/>
                </a:schemeClr>
              </a:buClr>
              <a:buFont typeface="Wingdings" panose="05000000000000000000" pitchFamily="2" charset="2"/>
              <a:buChar char="§"/>
            </a:pPr>
            <a:r>
              <a:rPr lang="pt-BR" altLang="pt-BR" sz="1400" b="1">
                <a:solidFill>
                  <a:schemeClr val="tx1">
                    <a:lumMod val="75000"/>
                    <a:lumOff val="25000"/>
                  </a:schemeClr>
                </a:solidFill>
              </a:rPr>
              <a:t>Contrapartida mínima: </a:t>
            </a:r>
          </a:p>
          <a:p>
            <a:pPr marL="901700" lvl="2" indent="-177800">
              <a:buClr>
                <a:schemeClr val="accent4">
                  <a:lumMod val="75000"/>
                </a:schemeClr>
              </a:buClr>
              <a:buFont typeface="Arial" panose="020B0604020202020204" pitchFamily="34" charset="0"/>
              <a:buChar char="•"/>
            </a:pPr>
            <a:r>
              <a:rPr lang="pt-BR" altLang="pt-BR" sz="1400">
                <a:solidFill>
                  <a:schemeClr val="tx1">
                    <a:lumMod val="75000"/>
                    <a:lumOff val="25000"/>
                  </a:schemeClr>
                </a:solidFill>
              </a:rPr>
              <a:t>Usina renovável/custo da energia, </a:t>
            </a:r>
          </a:p>
          <a:p>
            <a:pPr marL="901700" lvl="2" indent="-177800">
              <a:buClr>
                <a:schemeClr val="accent4">
                  <a:lumMod val="75000"/>
                </a:schemeClr>
              </a:buClr>
              <a:buFont typeface="Arial" panose="020B0604020202020204" pitchFamily="34" charset="0"/>
              <a:buChar char="•"/>
            </a:pPr>
            <a:r>
              <a:rPr lang="pt-BR" altLang="pt-BR" sz="1400">
                <a:solidFill>
                  <a:schemeClr val="tx1">
                    <a:lumMod val="75000"/>
                    <a:lumOff val="25000"/>
                  </a:schemeClr>
                </a:solidFill>
              </a:rPr>
              <a:t>Capacidade adicional aos 10 </a:t>
            </a:r>
            <a:r>
              <a:rPr lang="pt-BR" altLang="pt-BR" sz="1400" err="1">
                <a:solidFill>
                  <a:schemeClr val="tx1">
                    <a:lumMod val="75000"/>
                    <a:lumOff val="25000"/>
                  </a:schemeClr>
                </a:solidFill>
              </a:rPr>
              <a:t>MWe</a:t>
            </a:r>
            <a:endParaRPr lang="pt-BR" altLang="pt-BR" sz="1400">
              <a:solidFill>
                <a:schemeClr val="tx1">
                  <a:lumMod val="75000"/>
                  <a:lumOff val="25000"/>
                </a:schemeClr>
              </a:solidFill>
            </a:endParaRPr>
          </a:p>
          <a:p>
            <a:pPr marL="901700" lvl="2" indent="-177800">
              <a:buClr>
                <a:schemeClr val="accent4">
                  <a:lumMod val="75000"/>
                </a:schemeClr>
              </a:buClr>
              <a:buFont typeface="Arial" panose="020B0604020202020204" pitchFamily="34" charset="0"/>
              <a:buChar char="•"/>
            </a:pPr>
            <a:r>
              <a:rPr lang="pt-BR" altLang="pt-BR" sz="1400">
                <a:solidFill>
                  <a:schemeClr val="tx1">
                    <a:lumMod val="75000"/>
                    <a:lumOff val="25000"/>
                  </a:schemeClr>
                </a:solidFill>
              </a:rPr>
              <a:t>10% do restante do investimento</a:t>
            </a:r>
          </a:p>
        </p:txBody>
      </p:sp>
      <p:sp>
        <p:nvSpPr>
          <p:cNvPr id="13" name="CaixaDeTexto 12">
            <a:extLst>
              <a:ext uri="{FF2B5EF4-FFF2-40B4-BE49-F238E27FC236}">
                <a16:creationId xmlns:a16="http://schemas.microsoft.com/office/drawing/2014/main" id="{F36914BE-D7A2-6990-9724-EEF04DD95CCF}"/>
              </a:ext>
            </a:extLst>
          </p:cNvPr>
          <p:cNvSpPr txBox="1"/>
          <p:nvPr/>
        </p:nvSpPr>
        <p:spPr>
          <a:xfrm>
            <a:off x="1055465" y="1632543"/>
            <a:ext cx="4440838" cy="400110"/>
          </a:xfrm>
          <a:prstGeom prst="rect">
            <a:avLst/>
          </a:prstGeom>
          <a:noFill/>
        </p:spPr>
        <p:txBody>
          <a:bodyPr wrap="square" rtlCol="0">
            <a:spAutoFit/>
          </a:bodyPr>
          <a:lstStyle/>
          <a:p>
            <a:pPr>
              <a:buClr>
                <a:schemeClr val="accent4">
                  <a:lumMod val="75000"/>
                </a:schemeClr>
              </a:buClr>
            </a:pPr>
            <a:r>
              <a:rPr lang="pt-BR" altLang="pt-BR" sz="2000" b="1">
                <a:solidFill>
                  <a:srgbClr val="03405E"/>
                </a:solidFill>
                <a:latin typeface="Arial Narrow" panose="020B0606020202030204" pitchFamily="34" charset="0"/>
              </a:rPr>
              <a:t>Modalidade Peças e Componentes</a:t>
            </a:r>
          </a:p>
        </p:txBody>
      </p:sp>
      <p:sp>
        <p:nvSpPr>
          <p:cNvPr id="14" name="CaixaDeTexto 13">
            <a:extLst>
              <a:ext uri="{FF2B5EF4-FFF2-40B4-BE49-F238E27FC236}">
                <a16:creationId xmlns:a16="http://schemas.microsoft.com/office/drawing/2014/main" id="{8E023D42-70F0-A8AC-83B9-537C9733EBA4}"/>
              </a:ext>
            </a:extLst>
          </p:cNvPr>
          <p:cNvSpPr txBox="1"/>
          <p:nvPr/>
        </p:nvSpPr>
        <p:spPr>
          <a:xfrm>
            <a:off x="6541370" y="1619726"/>
            <a:ext cx="3423143" cy="400110"/>
          </a:xfrm>
          <a:prstGeom prst="rect">
            <a:avLst/>
          </a:prstGeom>
          <a:noFill/>
        </p:spPr>
        <p:txBody>
          <a:bodyPr wrap="square" rtlCol="0">
            <a:spAutoFit/>
          </a:bodyPr>
          <a:lstStyle/>
          <a:p>
            <a:pPr>
              <a:buClr>
                <a:schemeClr val="accent4">
                  <a:lumMod val="75000"/>
                </a:schemeClr>
              </a:buClr>
            </a:pPr>
            <a:r>
              <a:rPr lang="pt-BR" altLang="pt-BR" sz="2000" b="1">
                <a:solidFill>
                  <a:srgbClr val="03405E"/>
                </a:solidFill>
                <a:latin typeface="Arial Narrow" panose="020B0606020202030204" pitchFamily="34" charset="0"/>
              </a:rPr>
              <a:t>Modalidade Planta Piloto</a:t>
            </a:r>
          </a:p>
        </p:txBody>
      </p:sp>
      <p:pic>
        <p:nvPicPr>
          <p:cNvPr id="15" name="Imagem 14">
            <a:extLst>
              <a:ext uri="{FF2B5EF4-FFF2-40B4-BE49-F238E27FC236}">
                <a16:creationId xmlns:a16="http://schemas.microsoft.com/office/drawing/2014/main" id="{EC99DB84-E71A-3833-A6BE-56D8DA915D20}"/>
              </a:ext>
            </a:extLst>
          </p:cNvPr>
          <p:cNvPicPr>
            <a:picLocks noChangeAspect="1"/>
          </p:cNvPicPr>
          <p:nvPr/>
        </p:nvPicPr>
        <p:blipFill rotWithShape="1">
          <a:blip r:embed="rId4"/>
          <a:srcRect t="2064"/>
          <a:stretch/>
        </p:blipFill>
        <p:spPr>
          <a:xfrm>
            <a:off x="6609115" y="2133998"/>
            <a:ext cx="2901203" cy="1878166"/>
          </a:xfrm>
          <a:prstGeom prst="roundRect">
            <a:avLst>
              <a:gd name="adj" fmla="val 6301"/>
            </a:avLst>
          </a:prstGeom>
          <a:ln>
            <a:solidFill>
              <a:srgbClr val="0070C0"/>
            </a:solidFill>
          </a:ln>
        </p:spPr>
      </p:pic>
      <p:pic>
        <p:nvPicPr>
          <p:cNvPr id="17" name="Imagem 16" descr="Sol no céu&#10;&#10;Descrição gerada automaticamente com confiança média">
            <a:extLst>
              <a:ext uri="{FF2B5EF4-FFF2-40B4-BE49-F238E27FC236}">
                <a16:creationId xmlns:a16="http://schemas.microsoft.com/office/drawing/2014/main" id="{77E0B382-63D5-7C62-92AF-607ADD5580E6}"/>
              </a:ext>
            </a:extLst>
          </p:cNvPr>
          <p:cNvPicPr>
            <a:picLocks noChangeAspect="1"/>
          </p:cNvPicPr>
          <p:nvPr/>
        </p:nvPicPr>
        <p:blipFill rotWithShape="1">
          <a:blip r:embed="rId5">
            <a:extLst>
              <a:ext uri="{28A0092B-C50C-407E-A947-70E740481C1C}">
                <a14:useLocalDpi xmlns:a14="http://schemas.microsoft.com/office/drawing/2010/main" val="0"/>
              </a:ext>
            </a:extLst>
          </a:blip>
          <a:srcRect r="62906"/>
          <a:stretch/>
        </p:blipFill>
        <p:spPr>
          <a:xfrm>
            <a:off x="1169765" y="2121118"/>
            <a:ext cx="2921964" cy="1878166"/>
          </a:xfrm>
          <a:prstGeom prst="roundRect">
            <a:avLst>
              <a:gd name="adj" fmla="val 5510"/>
            </a:avLst>
          </a:prstGeom>
          <a:ln>
            <a:solidFill>
              <a:srgbClr val="0070C0"/>
            </a:solidFill>
          </a:ln>
        </p:spPr>
      </p:pic>
      <p:sp>
        <p:nvSpPr>
          <p:cNvPr id="20" name="Título 1">
            <a:extLst>
              <a:ext uri="{FF2B5EF4-FFF2-40B4-BE49-F238E27FC236}">
                <a16:creationId xmlns:a16="http://schemas.microsoft.com/office/drawing/2014/main" id="{B6BA0A11-68D4-90FC-4FD5-BF5B5F611CF2}"/>
              </a:ext>
            </a:extLst>
          </p:cNvPr>
          <p:cNvSpPr txBox="1">
            <a:spLocks/>
          </p:cNvSpPr>
          <p:nvPr/>
        </p:nvSpPr>
        <p:spPr>
          <a:xfrm>
            <a:off x="510111" y="95060"/>
            <a:ext cx="8754838" cy="8429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a:solidFill>
                  <a:prstClr val="white"/>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PDI Estratégico de Hidrogênio Renovável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a:solidFill>
                  <a:srgbClr val="FFC00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Diretrizes</a:t>
            </a:r>
          </a:p>
        </p:txBody>
      </p:sp>
    </p:spTree>
    <p:extLst>
      <p:ext uri="{BB962C8B-B14F-4D97-AF65-F5344CB8AC3E}">
        <p14:creationId xmlns:p14="http://schemas.microsoft.com/office/powerpoint/2010/main" val="3883950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m 37" descr="Pessoas sentadas ao redor de uma mesa&#10;&#10;Descrição gerada automaticamente">
            <a:extLst>
              <a:ext uri="{FF2B5EF4-FFF2-40B4-BE49-F238E27FC236}">
                <a16:creationId xmlns:a16="http://schemas.microsoft.com/office/drawing/2014/main" id="{0A978733-44C9-E0BE-EF83-98BE2100C33B}"/>
              </a:ext>
            </a:extLst>
          </p:cNvPr>
          <p:cNvPicPr>
            <a:picLocks noChangeAspect="1"/>
          </p:cNvPicPr>
          <p:nvPr/>
        </p:nvPicPr>
        <p:blipFill rotWithShape="1">
          <a:blip r:embed="rId2">
            <a:extLst>
              <a:ext uri="{28A0092B-C50C-407E-A947-70E740481C1C}">
                <a14:useLocalDpi xmlns:a14="http://schemas.microsoft.com/office/drawing/2010/main" val="0"/>
              </a:ext>
            </a:extLst>
          </a:blip>
          <a:srcRect t="7812"/>
          <a:stretch/>
        </p:blipFill>
        <p:spPr>
          <a:xfrm>
            <a:off x="0" y="0"/>
            <a:ext cx="12192000" cy="6858000"/>
          </a:xfrm>
          <a:prstGeom prst="rect">
            <a:avLst/>
          </a:prstGeom>
        </p:spPr>
      </p:pic>
      <p:sp>
        <p:nvSpPr>
          <p:cNvPr id="39" name="Retângulo 38">
            <a:extLst>
              <a:ext uri="{FF2B5EF4-FFF2-40B4-BE49-F238E27FC236}">
                <a16:creationId xmlns:a16="http://schemas.microsoft.com/office/drawing/2014/main" id="{56D303A3-BA93-F52C-405C-02C1F7CC4499}"/>
              </a:ext>
            </a:extLst>
          </p:cNvPr>
          <p:cNvSpPr/>
          <p:nvPr/>
        </p:nvSpPr>
        <p:spPr>
          <a:xfrm rot="16200000">
            <a:off x="1750328" y="-1735815"/>
            <a:ext cx="6858003" cy="10358654"/>
          </a:xfrm>
          <a:prstGeom prst="rect">
            <a:avLst/>
          </a:prstGeom>
          <a:gradFill>
            <a:gsLst>
              <a:gs pos="0">
                <a:schemeClr val="bg1"/>
              </a:gs>
              <a:gs pos="60000">
                <a:schemeClr val="bg1">
                  <a:alpha val="84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Fluxograma: Dados 7">
            <a:extLst>
              <a:ext uri="{FF2B5EF4-FFF2-40B4-BE49-F238E27FC236}">
                <a16:creationId xmlns:a16="http://schemas.microsoft.com/office/drawing/2014/main" id="{F0304BBF-9C71-31F9-10DD-2EF780E75A49}"/>
              </a:ext>
            </a:extLst>
          </p:cNvPr>
          <p:cNvSpPr/>
          <p:nvPr/>
        </p:nvSpPr>
        <p:spPr>
          <a:xfrm>
            <a:off x="8981612" y="-383780"/>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3" name="Imagem 2">
            <a:extLst>
              <a:ext uri="{FF2B5EF4-FFF2-40B4-BE49-F238E27FC236}">
                <a16:creationId xmlns:a16="http://schemas.microsoft.com/office/drawing/2014/main" id="{62646D21-768F-879B-0F37-1E4DBD29CC6F}"/>
              </a:ext>
            </a:extLst>
          </p:cNvPr>
          <p:cNvPicPr>
            <a:picLocks noChangeAspect="1"/>
          </p:cNvPicPr>
          <p:nvPr/>
        </p:nvPicPr>
        <p:blipFill rotWithShape="1">
          <a:blip r:embed="rId3">
            <a:biLevel thresh="25000"/>
          </a:blip>
          <a:srcRect b="23820"/>
          <a:stretch/>
        </p:blipFill>
        <p:spPr>
          <a:xfrm>
            <a:off x="9788099" y="522032"/>
            <a:ext cx="1845102" cy="373758"/>
          </a:xfrm>
          <a:prstGeom prst="rect">
            <a:avLst/>
          </a:prstGeom>
        </p:spPr>
      </p:pic>
      <p:sp>
        <p:nvSpPr>
          <p:cNvPr id="4" name="Forma Livre: Forma 3">
            <a:extLst>
              <a:ext uri="{FF2B5EF4-FFF2-40B4-BE49-F238E27FC236}">
                <a16:creationId xmlns:a16="http://schemas.microsoft.com/office/drawing/2014/main" id="{D4F1B73C-1554-2E7B-18CA-4633BB276C72}"/>
              </a:ext>
            </a:extLst>
          </p:cNvPr>
          <p:cNvSpPr/>
          <p:nvPr/>
        </p:nvSpPr>
        <p:spPr>
          <a:xfrm>
            <a:off x="-888844" y="-850900"/>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Agrupar 4">
            <a:extLst>
              <a:ext uri="{FF2B5EF4-FFF2-40B4-BE49-F238E27FC236}">
                <a16:creationId xmlns:a16="http://schemas.microsoft.com/office/drawing/2014/main" id="{85341838-701A-9973-5D03-E422B9E9688C}"/>
              </a:ext>
            </a:extLst>
          </p:cNvPr>
          <p:cNvGrpSpPr/>
          <p:nvPr/>
        </p:nvGrpSpPr>
        <p:grpSpPr>
          <a:xfrm>
            <a:off x="8908007" y="92181"/>
            <a:ext cx="1450648" cy="714340"/>
            <a:chOff x="2361460" y="1272045"/>
            <a:chExt cx="4562822" cy="2246862"/>
          </a:xfrm>
          <a:solidFill>
            <a:schemeClr val="bg1"/>
          </a:solidFill>
        </p:grpSpPr>
        <p:sp>
          <p:nvSpPr>
            <p:cNvPr id="6" name="Fluxograma: Dados 7">
              <a:extLst>
                <a:ext uri="{FF2B5EF4-FFF2-40B4-BE49-F238E27FC236}">
                  <a16:creationId xmlns:a16="http://schemas.microsoft.com/office/drawing/2014/main" id="{65BA6249-D17B-A0B8-B5C8-D504C1914938}"/>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7" name="Fluxograma: Dados 7">
              <a:extLst>
                <a:ext uri="{FF2B5EF4-FFF2-40B4-BE49-F238E27FC236}">
                  <a16:creationId xmlns:a16="http://schemas.microsoft.com/office/drawing/2014/main" id="{88C9ABD0-52C5-E34A-5E64-7EB3ED0138B9}"/>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8" name="Fluxograma: Dados 7">
              <a:extLst>
                <a:ext uri="{FF2B5EF4-FFF2-40B4-BE49-F238E27FC236}">
                  <a16:creationId xmlns:a16="http://schemas.microsoft.com/office/drawing/2014/main" id="{13534334-8C2B-17F5-9ACF-3D3401F119EB}"/>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9" name="Título 1">
            <a:extLst>
              <a:ext uri="{FF2B5EF4-FFF2-40B4-BE49-F238E27FC236}">
                <a16:creationId xmlns:a16="http://schemas.microsoft.com/office/drawing/2014/main" id="{CCF2FCAA-64B6-7EBE-22DF-26A6CF1426BE}"/>
              </a:ext>
            </a:extLst>
          </p:cNvPr>
          <p:cNvSpPr txBox="1">
            <a:spLocks/>
          </p:cNvSpPr>
          <p:nvPr/>
        </p:nvSpPr>
        <p:spPr>
          <a:xfrm>
            <a:off x="510111" y="105944"/>
            <a:ext cx="8754838" cy="8429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dirty="0">
                <a:solidFill>
                  <a:prstClr val="white"/>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PDI Estratégico de Hidrogênio Renovável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dirty="0">
                <a:solidFill>
                  <a:srgbClr val="FFC00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Resultados esperados</a:t>
            </a:r>
          </a:p>
        </p:txBody>
      </p:sp>
      <p:sp>
        <p:nvSpPr>
          <p:cNvPr id="26" name="Retângulo: Cantos Arredondados 25">
            <a:extLst>
              <a:ext uri="{FF2B5EF4-FFF2-40B4-BE49-F238E27FC236}">
                <a16:creationId xmlns:a16="http://schemas.microsoft.com/office/drawing/2014/main" id="{E8BF66B4-F9A6-387E-9207-BD5F1885697B}"/>
              </a:ext>
            </a:extLst>
          </p:cNvPr>
          <p:cNvSpPr/>
          <p:nvPr/>
        </p:nvSpPr>
        <p:spPr>
          <a:xfrm>
            <a:off x="631379" y="1432133"/>
            <a:ext cx="1271617" cy="1171203"/>
          </a:xfrm>
          <a:prstGeom prst="roundRect">
            <a:avLst>
              <a:gd name="adj" fmla="val 11118"/>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Cantos Arredondados 26">
            <a:extLst>
              <a:ext uri="{FF2B5EF4-FFF2-40B4-BE49-F238E27FC236}">
                <a16:creationId xmlns:a16="http://schemas.microsoft.com/office/drawing/2014/main" id="{CBE9A1EB-17B6-3D94-D2DC-5CE13F9BACB9}"/>
              </a:ext>
            </a:extLst>
          </p:cNvPr>
          <p:cNvSpPr/>
          <p:nvPr/>
        </p:nvSpPr>
        <p:spPr>
          <a:xfrm>
            <a:off x="631379" y="2742268"/>
            <a:ext cx="1271617" cy="1171203"/>
          </a:xfrm>
          <a:prstGeom prst="roundRect">
            <a:avLst>
              <a:gd name="adj" fmla="val 11118"/>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Cantos Arredondados 27">
            <a:extLst>
              <a:ext uri="{FF2B5EF4-FFF2-40B4-BE49-F238E27FC236}">
                <a16:creationId xmlns:a16="http://schemas.microsoft.com/office/drawing/2014/main" id="{120594F9-A5D8-BC79-B61C-C35187E1C3A5}"/>
              </a:ext>
            </a:extLst>
          </p:cNvPr>
          <p:cNvSpPr/>
          <p:nvPr/>
        </p:nvSpPr>
        <p:spPr>
          <a:xfrm>
            <a:off x="631736" y="4052403"/>
            <a:ext cx="1271617" cy="1171203"/>
          </a:xfrm>
          <a:prstGeom prst="roundRect">
            <a:avLst>
              <a:gd name="adj" fmla="val 11118"/>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Cantos Arredondados 28">
            <a:extLst>
              <a:ext uri="{FF2B5EF4-FFF2-40B4-BE49-F238E27FC236}">
                <a16:creationId xmlns:a16="http://schemas.microsoft.com/office/drawing/2014/main" id="{D659CA0B-2B12-39C3-29A3-CF8342149C12}"/>
              </a:ext>
            </a:extLst>
          </p:cNvPr>
          <p:cNvSpPr/>
          <p:nvPr/>
        </p:nvSpPr>
        <p:spPr>
          <a:xfrm>
            <a:off x="631736" y="5362537"/>
            <a:ext cx="1271617" cy="1171203"/>
          </a:xfrm>
          <a:prstGeom prst="roundRect">
            <a:avLst>
              <a:gd name="adj" fmla="val 11118"/>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F6F44653-4860-BC18-5A3F-42A6F9295C45}"/>
              </a:ext>
            </a:extLst>
          </p:cNvPr>
          <p:cNvSpPr txBox="1"/>
          <p:nvPr/>
        </p:nvSpPr>
        <p:spPr>
          <a:xfrm>
            <a:off x="2081604" y="1402474"/>
            <a:ext cx="5419334" cy="892552"/>
          </a:xfrm>
          <a:prstGeom prst="rect">
            <a:avLst/>
          </a:prstGeom>
          <a:noFill/>
        </p:spPr>
        <p:txBody>
          <a:bodyPr wrap="square" rtlCol="0">
            <a:spAutoFit/>
          </a:bodyPr>
          <a:lstStyle/>
          <a:p>
            <a:pPr algn="just">
              <a:buClr>
                <a:schemeClr val="accent4">
                  <a:lumMod val="75000"/>
                </a:schemeClr>
              </a:buClr>
            </a:pPr>
            <a:r>
              <a:rPr lang="pt-BR" sz="2000" b="1">
                <a:solidFill>
                  <a:schemeClr val="tx1">
                    <a:lumMod val="75000"/>
                    <a:lumOff val="25000"/>
                  </a:schemeClr>
                </a:solidFill>
              </a:rPr>
              <a:t>Modalidade Planta Piloto</a:t>
            </a:r>
          </a:p>
          <a:p>
            <a:pPr marL="342900" indent="-342900" algn="just">
              <a:buClr>
                <a:schemeClr val="accent4">
                  <a:lumMod val="75000"/>
                </a:schemeClr>
              </a:buClr>
              <a:buFont typeface="Wingdings" panose="05000000000000000000" pitchFamily="2" charset="2"/>
              <a:buChar char="§"/>
            </a:pPr>
            <a:r>
              <a:rPr lang="pt-BR" sz="1600" i="1">
                <a:solidFill>
                  <a:schemeClr val="tx1">
                    <a:lumMod val="75000"/>
                    <a:lumOff val="25000"/>
                  </a:schemeClr>
                </a:solidFill>
              </a:rPr>
              <a:t>Produção e comercialização de H</a:t>
            </a:r>
            <a:r>
              <a:rPr lang="pt-BR" sz="1600" i="1" baseline="-25000">
                <a:solidFill>
                  <a:schemeClr val="tx1">
                    <a:lumMod val="75000"/>
                    <a:lumOff val="25000"/>
                  </a:schemeClr>
                </a:solidFill>
              </a:rPr>
              <a:t>2</a:t>
            </a:r>
            <a:r>
              <a:rPr lang="pt-BR" sz="1600" i="1">
                <a:solidFill>
                  <a:schemeClr val="tx1">
                    <a:lumMod val="75000"/>
                    <a:lumOff val="25000"/>
                  </a:schemeClr>
                </a:solidFill>
              </a:rPr>
              <a:t> renovável </a:t>
            </a:r>
          </a:p>
          <a:p>
            <a:pPr marL="342900" indent="-342900" algn="just">
              <a:buClr>
                <a:schemeClr val="accent4">
                  <a:lumMod val="75000"/>
                </a:schemeClr>
              </a:buClr>
              <a:buFont typeface="Wingdings" panose="05000000000000000000" pitchFamily="2" charset="2"/>
              <a:buChar char="§"/>
            </a:pPr>
            <a:r>
              <a:rPr lang="pt-BR" sz="1600" i="1">
                <a:solidFill>
                  <a:schemeClr val="tx1">
                    <a:lumMod val="75000"/>
                    <a:lumOff val="25000"/>
                  </a:schemeClr>
                </a:solidFill>
              </a:rPr>
              <a:t>Contratação/Integração de fontes renováveis</a:t>
            </a:r>
          </a:p>
        </p:txBody>
      </p:sp>
      <p:sp>
        <p:nvSpPr>
          <p:cNvPr id="14" name="Retângulo 13">
            <a:extLst>
              <a:ext uri="{FF2B5EF4-FFF2-40B4-BE49-F238E27FC236}">
                <a16:creationId xmlns:a16="http://schemas.microsoft.com/office/drawing/2014/main" id="{748202DD-BCBF-BA67-E037-B2EDE1D62CE0}"/>
              </a:ext>
            </a:extLst>
          </p:cNvPr>
          <p:cNvSpPr/>
          <p:nvPr/>
        </p:nvSpPr>
        <p:spPr>
          <a:xfrm>
            <a:off x="2081605" y="2666149"/>
            <a:ext cx="5030396" cy="1384995"/>
          </a:xfrm>
          <a:prstGeom prst="rect">
            <a:avLst/>
          </a:prstGeom>
        </p:spPr>
        <p:txBody>
          <a:bodyPr wrap="square">
            <a:spAutoFit/>
          </a:bodyPr>
          <a:lstStyle/>
          <a:p>
            <a:pPr>
              <a:buClr>
                <a:schemeClr val="accent4">
                  <a:lumMod val="75000"/>
                </a:schemeClr>
              </a:buClr>
            </a:pPr>
            <a:r>
              <a:rPr lang="pt-BR" sz="2000" b="1">
                <a:solidFill>
                  <a:schemeClr val="tx1">
                    <a:lumMod val="75000"/>
                    <a:lumOff val="25000"/>
                  </a:schemeClr>
                </a:solidFill>
              </a:rPr>
              <a:t>Modalidade Peças e Componentes</a:t>
            </a:r>
          </a:p>
          <a:p>
            <a:pPr marL="342900" indent="-342900">
              <a:buClr>
                <a:schemeClr val="accent4">
                  <a:lumMod val="75000"/>
                </a:schemeClr>
              </a:buClr>
              <a:buFont typeface="Wingdings" panose="05000000000000000000" pitchFamily="2" charset="2"/>
              <a:buChar char="§"/>
            </a:pPr>
            <a:r>
              <a:rPr lang="pt-BR" sz="1600" i="1">
                <a:solidFill>
                  <a:schemeClr val="tx1">
                    <a:lumMod val="75000"/>
                    <a:lumOff val="25000"/>
                  </a:schemeClr>
                </a:solidFill>
              </a:rPr>
              <a:t>Desenvolvimento, fabricação e instalação de protótipos de componentes para avaliação em campo</a:t>
            </a:r>
          </a:p>
          <a:p>
            <a:pPr marL="342900" indent="-342900">
              <a:buClr>
                <a:schemeClr val="accent4">
                  <a:lumMod val="75000"/>
                </a:schemeClr>
              </a:buClr>
              <a:buFont typeface="Wingdings" panose="05000000000000000000" pitchFamily="2" charset="2"/>
              <a:buChar char="§"/>
            </a:pPr>
            <a:r>
              <a:rPr lang="pt-BR" sz="1600" i="1">
                <a:solidFill>
                  <a:schemeClr val="tx1">
                    <a:lumMod val="75000"/>
                    <a:lumOff val="25000"/>
                  </a:schemeClr>
                </a:solidFill>
              </a:rPr>
              <a:t>Registro de propriedade intelectual dos produtos desenvolvidos</a:t>
            </a:r>
          </a:p>
        </p:txBody>
      </p:sp>
      <p:sp>
        <p:nvSpPr>
          <p:cNvPr id="15" name="Retângulo 14">
            <a:extLst>
              <a:ext uri="{FF2B5EF4-FFF2-40B4-BE49-F238E27FC236}">
                <a16:creationId xmlns:a16="http://schemas.microsoft.com/office/drawing/2014/main" id="{9D5F96B6-CDF0-A34C-4B68-2B8B586A84F6}"/>
              </a:ext>
            </a:extLst>
          </p:cNvPr>
          <p:cNvSpPr/>
          <p:nvPr/>
        </p:nvSpPr>
        <p:spPr>
          <a:xfrm>
            <a:off x="2081604" y="4334088"/>
            <a:ext cx="4682053" cy="707886"/>
          </a:xfrm>
          <a:prstGeom prst="rect">
            <a:avLst/>
          </a:prstGeom>
        </p:spPr>
        <p:txBody>
          <a:bodyPr wrap="square">
            <a:spAutoFit/>
          </a:bodyPr>
          <a:lstStyle/>
          <a:p>
            <a:pPr>
              <a:buClr>
                <a:schemeClr val="accent4">
                  <a:lumMod val="75000"/>
                </a:schemeClr>
              </a:buClr>
            </a:pPr>
            <a:r>
              <a:rPr lang="pt-BR" sz="2000" b="1">
                <a:solidFill>
                  <a:schemeClr val="tx1">
                    <a:lumMod val="75000"/>
                    <a:lumOff val="25000"/>
                  </a:schemeClr>
                </a:solidFill>
              </a:rPr>
              <a:t>Demonstração da tecnologia e avaliação dos impactos no setor elétrico brasileiro</a:t>
            </a:r>
          </a:p>
        </p:txBody>
      </p:sp>
      <p:sp>
        <p:nvSpPr>
          <p:cNvPr id="16" name="Retângulo 15">
            <a:extLst>
              <a:ext uri="{FF2B5EF4-FFF2-40B4-BE49-F238E27FC236}">
                <a16:creationId xmlns:a16="http://schemas.microsoft.com/office/drawing/2014/main" id="{0E666CFA-6D5C-3EA9-9DAB-CF63D1A1013B}"/>
              </a:ext>
            </a:extLst>
          </p:cNvPr>
          <p:cNvSpPr/>
          <p:nvPr/>
        </p:nvSpPr>
        <p:spPr>
          <a:xfrm>
            <a:off x="2081603" y="5726183"/>
            <a:ext cx="4682053" cy="400110"/>
          </a:xfrm>
          <a:prstGeom prst="rect">
            <a:avLst/>
          </a:prstGeom>
        </p:spPr>
        <p:txBody>
          <a:bodyPr wrap="square">
            <a:spAutoFit/>
          </a:bodyPr>
          <a:lstStyle/>
          <a:p>
            <a:pPr>
              <a:buClr>
                <a:schemeClr val="accent4">
                  <a:lumMod val="75000"/>
                </a:schemeClr>
              </a:buClr>
            </a:pPr>
            <a:r>
              <a:rPr lang="pt-BR" sz="2000" b="1">
                <a:solidFill>
                  <a:schemeClr val="tx1">
                    <a:lumMod val="75000"/>
                    <a:lumOff val="25000"/>
                  </a:schemeClr>
                </a:solidFill>
              </a:rPr>
              <a:t>Proposta de aprimoramentos regulatórios</a:t>
            </a:r>
          </a:p>
        </p:txBody>
      </p:sp>
      <p:pic>
        <p:nvPicPr>
          <p:cNvPr id="18" name="Gráfico 17" descr="Energia renovável com preenchimento sólido">
            <a:extLst>
              <a:ext uri="{FF2B5EF4-FFF2-40B4-BE49-F238E27FC236}">
                <a16:creationId xmlns:a16="http://schemas.microsoft.com/office/drawing/2014/main" id="{52D5E11C-9580-EDCC-F5EA-516FEC7C86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841" y="1524498"/>
            <a:ext cx="914400" cy="914400"/>
          </a:xfrm>
          <a:prstGeom prst="rect">
            <a:avLst/>
          </a:prstGeom>
        </p:spPr>
      </p:pic>
      <p:pic>
        <p:nvPicPr>
          <p:cNvPr id="20" name="Gráfico 19" descr="Processador estrutura de tópicos">
            <a:extLst>
              <a:ext uri="{FF2B5EF4-FFF2-40B4-BE49-F238E27FC236}">
                <a16:creationId xmlns:a16="http://schemas.microsoft.com/office/drawing/2014/main" id="{A29D9C97-9094-0CE1-88D1-F998BEBB19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9987" y="4180804"/>
            <a:ext cx="914400" cy="914400"/>
          </a:xfrm>
          <a:prstGeom prst="rect">
            <a:avLst/>
          </a:prstGeom>
        </p:spPr>
      </p:pic>
      <p:pic>
        <p:nvPicPr>
          <p:cNvPr id="22" name="Gráfico 21" descr="Lista de Verificação estrutura de tópicos">
            <a:extLst>
              <a:ext uri="{FF2B5EF4-FFF2-40B4-BE49-F238E27FC236}">
                <a16:creationId xmlns:a16="http://schemas.microsoft.com/office/drawing/2014/main" id="{916F381D-C6FB-B9A2-14F1-1AC1DD2C22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9987" y="2840954"/>
            <a:ext cx="914400" cy="914400"/>
          </a:xfrm>
          <a:prstGeom prst="rect">
            <a:avLst/>
          </a:prstGeom>
        </p:spPr>
      </p:pic>
      <p:pic>
        <p:nvPicPr>
          <p:cNvPr id="25" name="Gráfico 24" descr="Peças de quebra-cabeça estrutura de tópicos">
            <a:extLst>
              <a:ext uri="{FF2B5EF4-FFF2-40B4-BE49-F238E27FC236}">
                <a16:creationId xmlns:a16="http://schemas.microsoft.com/office/drawing/2014/main" id="{6FA92137-0766-E695-A6F6-066820F7602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6755" y="5469038"/>
            <a:ext cx="914400" cy="914400"/>
          </a:xfrm>
          <a:prstGeom prst="rect">
            <a:avLst/>
          </a:prstGeom>
        </p:spPr>
      </p:pic>
    </p:spTree>
    <p:extLst>
      <p:ext uri="{BB962C8B-B14F-4D97-AF65-F5344CB8AC3E}">
        <p14:creationId xmlns:p14="http://schemas.microsoft.com/office/powerpoint/2010/main" val="670407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m 37" descr="Pessoas sentadas ao redor de uma mesa&#10;&#10;Descrição gerada automaticamente">
            <a:extLst>
              <a:ext uri="{FF2B5EF4-FFF2-40B4-BE49-F238E27FC236}">
                <a16:creationId xmlns:a16="http://schemas.microsoft.com/office/drawing/2014/main" id="{0A978733-44C9-E0BE-EF83-98BE2100C33B}"/>
              </a:ext>
            </a:extLst>
          </p:cNvPr>
          <p:cNvPicPr>
            <a:picLocks noChangeAspect="1"/>
          </p:cNvPicPr>
          <p:nvPr/>
        </p:nvPicPr>
        <p:blipFill rotWithShape="1">
          <a:blip r:embed="rId2">
            <a:extLst>
              <a:ext uri="{28A0092B-C50C-407E-A947-70E740481C1C}">
                <a14:useLocalDpi xmlns:a14="http://schemas.microsoft.com/office/drawing/2010/main" val="0"/>
              </a:ext>
            </a:extLst>
          </a:blip>
          <a:srcRect t="7812"/>
          <a:stretch/>
        </p:blipFill>
        <p:spPr>
          <a:xfrm>
            <a:off x="0" y="0"/>
            <a:ext cx="12192000" cy="6858000"/>
          </a:xfrm>
          <a:prstGeom prst="rect">
            <a:avLst/>
          </a:prstGeom>
        </p:spPr>
      </p:pic>
      <p:sp>
        <p:nvSpPr>
          <p:cNvPr id="39" name="Retângulo 38">
            <a:extLst>
              <a:ext uri="{FF2B5EF4-FFF2-40B4-BE49-F238E27FC236}">
                <a16:creationId xmlns:a16="http://schemas.microsoft.com/office/drawing/2014/main" id="{56D303A3-BA93-F52C-405C-02C1F7CC4499}"/>
              </a:ext>
            </a:extLst>
          </p:cNvPr>
          <p:cNvSpPr/>
          <p:nvPr/>
        </p:nvSpPr>
        <p:spPr>
          <a:xfrm rot="16200000">
            <a:off x="1750328" y="-1735815"/>
            <a:ext cx="6858003" cy="10358654"/>
          </a:xfrm>
          <a:prstGeom prst="rect">
            <a:avLst/>
          </a:prstGeom>
          <a:gradFill>
            <a:gsLst>
              <a:gs pos="0">
                <a:schemeClr val="bg1"/>
              </a:gs>
              <a:gs pos="60000">
                <a:schemeClr val="bg1">
                  <a:alpha val="84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Fluxograma: Dados 7">
            <a:extLst>
              <a:ext uri="{FF2B5EF4-FFF2-40B4-BE49-F238E27FC236}">
                <a16:creationId xmlns:a16="http://schemas.microsoft.com/office/drawing/2014/main" id="{F0304BBF-9C71-31F9-10DD-2EF780E75A49}"/>
              </a:ext>
            </a:extLst>
          </p:cNvPr>
          <p:cNvSpPr/>
          <p:nvPr/>
        </p:nvSpPr>
        <p:spPr>
          <a:xfrm>
            <a:off x="8981612" y="-383780"/>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3" name="Imagem 2">
            <a:extLst>
              <a:ext uri="{FF2B5EF4-FFF2-40B4-BE49-F238E27FC236}">
                <a16:creationId xmlns:a16="http://schemas.microsoft.com/office/drawing/2014/main" id="{62646D21-768F-879B-0F37-1E4DBD29CC6F}"/>
              </a:ext>
            </a:extLst>
          </p:cNvPr>
          <p:cNvPicPr>
            <a:picLocks noChangeAspect="1"/>
          </p:cNvPicPr>
          <p:nvPr/>
        </p:nvPicPr>
        <p:blipFill rotWithShape="1">
          <a:blip r:embed="rId3">
            <a:biLevel thresh="25000"/>
          </a:blip>
          <a:srcRect b="23820"/>
          <a:stretch/>
        </p:blipFill>
        <p:spPr>
          <a:xfrm>
            <a:off x="9788099" y="522032"/>
            <a:ext cx="1845102" cy="373758"/>
          </a:xfrm>
          <a:prstGeom prst="rect">
            <a:avLst/>
          </a:prstGeom>
        </p:spPr>
      </p:pic>
      <p:sp>
        <p:nvSpPr>
          <p:cNvPr id="4" name="Forma Livre: Forma 3">
            <a:extLst>
              <a:ext uri="{FF2B5EF4-FFF2-40B4-BE49-F238E27FC236}">
                <a16:creationId xmlns:a16="http://schemas.microsoft.com/office/drawing/2014/main" id="{D4F1B73C-1554-2E7B-18CA-4633BB276C72}"/>
              </a:ext>
            </a:extLst>
          </p:cNvPr>
          <p:cNvSpPr/>
          <p:nvPr/>
        </p:nvSpPr>
        <p:spPr>
          <a:xfrm>
            <a:off x="-888844" y="-850900"/>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Agrupar 4">
            <a:extLst>
              <a:ext uri="{FF2B5EF4-FFF2-40B4-BE49-F238E27FC236}">
                <a16:creationId xmlns:a16="http://schemas.microsoft.com/office/drawing/2014/main" id="{85341838-701A-9973-5D03-E422B9E9688C}"/>
              </a:ext>
            </a:extLst>
          </p:cNvPr>
          <p:cNvGrpSpPr/>
          <p:nvPr/>
        </p:nvGrpSpPr>
        <p:grpSpPr>
          <a:xfrm>
            <a:off x="8908007" y="92181"/>
            <a:ext cx="1450648" cy="714340"/>
            <a:chOff x="2361460" y="1272045"/>
            <a:chExt cx="4562822" cy="2246862"/>
          </a:xfrm>
          <a:solidFill>
            <a:schemeClr val="bg1"/>
          </a:solidFill>
        </p:grpSpPr>
        <p:sp>
          <p:nvSpPr>
            <p:cNvPr id="6" name="Fluxograma: Dados 7">
              <a:extLst>
                <a:ext uri="{FF2B5EF4-FFF2-40B4-BE49-F238E27FC236}">
                  <a16:creationId xmlns:a16="http://schemas.microsoft.com/office/drawing/2014/main" id="{65BA6249-D17B-A0B8-B5C8-D504C1914938}"/>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7" name="Fluxograma: Dados 7">
              <a:extLst>
                <a:ext uri="{FF2B5EF4-FFF2-40B4-BE49-F238E27FC236}">
                  <a16:creationId xmlns:a16="http://schemas.microsoft.com/office/drawing/2014/main" id="{88C9ABD0-52C5-E34A-5E64-7EB3ED0138B9}"/>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8" name="Fluxograma: Dados 7">
              <a:extLst>
                <a:ext uri="{FF2B5EF4-FFF2-40B4-BE49-F238E27FC236}">
                  <a16:creationId xmlns:a16="http://schemas.microsoft.com/office/drawing/2014/main" id="{13534334-8C2B-17F5-9ACF-3D3401F119EB}"/>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9" name="Título 1">
            <a:extLst>
              <a:ext uri="{FF2B5EF4-FFF2-40B4-BE49-F238E27FC236}">
                <a16:creationId xmlns:a16="http://schemas.microsoft.com/office/drawing/2014/main" id="{CCF2FCAA-64B6-7EBE-22DF-26A6CF1426BE}"/>
              </a:ext>
            </a:extLst>
          </p:cNvPr>
          <p:cNvSpPr txBox="1">
            <a:spLocks/>
          </p:cNvSpPr>
          <p:nvPr/>
        </p:nvSpPr>
        <p:spPr>
          <a:xfrm>
            <a:off x="510111" y="105944"/>
            <a:ext cx="8754838" cy="8429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dirty="0">
                <a:solidFill>
                  <a:prstClr val="white"/>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PDI Estratégico de Hidrogênio Renovável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dirty="0">
                <a:solidFill>
                  <a:srgbClr val="FFC00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Resultados esperados</a:t>
            </a:r>
          </a:p>
        </p:txBody>
      </p:sp>
      <p:sp>
        <p:nvSpPr>
          <p:cNvPr id="26" name="Retângulo: Cantos Arredondados 25">
            <a:extLst>
              <a:ext uri="{FF2B5EF4-FFF2-40B4-BE49-F238E27FC236}">
                <a16:creationId xmlns:a16="http://schemas.microsoft.com/office/drawing/2014/main" id="{E8BF66B4-F9A6-387E-9207-BD5F1885697B}"/>
              </a:ext>
            </a:extLst>
          </p:cNvPr>
          <p:cNvSpPr/>
          <p:nvPr/>
        </p:nvSpPr>
        <p:spPr>
          <a:xfrm>
            <a:off x="604942" y="1323210"/>
            <a:ext cx="890899" cy="820549"/>
          </a:xfrm>
          <a:prstGeom prst="roundRect">
            <a:avLst>
              <a:gd name="adj" fmla="val 11118"/>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Cantos Arredondados 26">
            <a:extLst>
              <a:ext uri="{FF2B5EF4-FFF2-40B4-BE49-F238E27FC236}">
                <a16:creationId xmlns:a16="http://schemas.microsoft.com/office/drawing/2014/main" id="{CBE9A1EB-17B6-3D94-D2DC-5CE13F9BACB9}"/>
              </a:ext>
            </a:extLst>
          </p:cNvPr>
          <p:cNvSpPr/>
          <p:nvPr/>
        </p:nvSpPr>
        <p:spPr>
          <a:xfrm>
            <a:off x="604942" y="2447326"/>
            <a:ext cx="890899" cy="820549"/>
          </a:xfrm>
          <a:prstGeom prst="roundRect">
            <a:avLst>
              <a:gd name="adj" fmla="val 11118"/>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Cantos Arredondados 27">
            <a:extLst>
              <a:ext uri="{FF2B5EF4-FFF2-40B4-BE49-F238E27FC236}">
                <a16:creationId xmlns:a16="http://schemas.microsoft.com/office/drawing/2014/main" id="{120594F9-A5D8-BC79-B61C-C35187E1C3A5}"/>
              </a:ext>
            </a:extLst>
          </p:cNvPr>
          <p:cNvSpPr/>
          <p:nvPr/>
        </p:nvSpPr>
        <p:spPr>
          <a:xfrm>
            <a:off x="604942" y="3571442"/>
            <a:ext cx="890899" cy="820549"/>
          </a:xfrm>
          <a:prstGeom prst="roundRect">
            <a:avLst>
              <a:gd name="adj" fmla="val 11118"/>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Cantos Arredondados 28">
            <a:extLst>
              <a:ext uri="{FF2B5EF4-FFF2-40B4-BE49-F238E27FC236}">
                <a16:creationId xmlns:a16="http://schemas.microsoft.com/office/drawing/2014/main" id="{D659CA0B-2B12-39C3-29A3-CF8342149C12}"/>
              </a:ext>
            </a:extLst>
          </p:cNvPr>
          <p:cNvSpPr/>
          <p:nvPr/>
        </p:nvSpPr>
        <p:spPr>
          <a:xfrm>
            <a:off x="604942" y="4695558"/>
            <a:ext cx="890899" cy="820549"/>
          </a:xfrm>
          <a:prstGeom prst="roundRect">
            <a:avLst>
              <a:gd name="adj" fmla="val 11118"/>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E62CDF7C-C658-802F-A96D-9CC1879DCF0C}"/>
              </a:ext>
            </a:extLst>
          </p:cNvPr>
          <p:cNvSpPr/>
          <p:nvPr/>
        </p:nvSpPr>
        <p:spPr>
          <a:xfrm>
            <a:off x="1673687" y="1384308"/>
            <a:ext cx="5046427" cy="707886"/>
          </a:xfrm>
          <a:prstGeom prst="rect">
            <a:avLst/>
          </a:prstGeom>
        </p:spPr>
        <p:txBody>
          <a:bodyPr wrap="square">
            <a:spAutoFit/>
          </a:bodyPr>
          <a:lstStyle/>
          <a:p>
            <a:pPr>
              <a:buClr>
                <a:schemeClr val="accent4">
                  <a:lumMod val="75000"/>
                </a:schemeClr>
              </a:buClr>
            </a:pPr>
            <a:r>
              <a:rPr lang="pt-BR" sz="2000" b="1">
                <a:solidFill>
                  <a:schemeClr val="tx1">
                    <a:lumMod val="75000"/>
                    <a:lumOff val="25000"/>
                  </a:schemeClr>
                </a:solidFill>
              </a:rPr>
              <a:t>Desenvolvimento e utilização de mecanismos de certificação para o hidrogênio produzido</a:t>
            </a:r>
          </a:p>
        </p:txBody>
      </p:sp>
      <p:sp>
        <p:nvSpPr>
          <p:cNvPr id="11" name="Retângulo: Cantos Arredondados 10">
            <a:extLst>
              <a:ext uri="{FF2B5EF4-FFF2-40B4-BE49-F238E27FC236}">
                <a16:creationId xmlns:a16="http://schemas.microsoft.com/office/drawing/2014/main" id="{63B057E3-8734-859C-D61A-DBE5F5617849}"/>
              </a:ext>
            </a:extLst>
          </p:cNvPr>
          <p:cNvSpPr/>
          <p:nvPr/>
        </p:nvSpPr>
        <p:spPr>
          <a:xfrm>
            <a:off x="604942" y="5819673"/>
            <a:ext cx="890899" cy="820549"/>
          </a:xfrm>
          <a:prstGeom prst="roundRect">
            <a:avLst>
              <a:gd name="adj" fmla="val 11118"/>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0458AC56-D41C-512C-0DEB-6AA4B93D2FFE}"/>
              </a:ext>
            </a:extLst>
          </p:cNvPr>
          <p:cNvSpPr txBox="1"/>
          <p:nvPr/>
        </p:nvSpPr>
        <p:spPr>
          <a:xfrm>
            <a:off x="1673686" y="5857270"/>
            <a:ext cx="3856257" cy="707886"/>
          </a:xfrm>
          <a:prstGeom prst="rect">
            <a:avLst/>
          </a:prstGeom>
          <a:noFill/>
        </p:spPr>
        <p:txBody>
          <a:bodyPr wrap="square" rtlCol="0">
            <a:spAutoFit/>
          </a:bodyPr>
          <a:lstStyle/>
          <a:p>
            <a:pPr marL="0" lvl="1">
              <a:buClr>
                <a:schemeClr val="accent4">
                  <a:lumMod val="75000"/>
                </a:schemeClr>
              </a:buClr>
            </a:pPr>
            <a:r>
              <a:rPr lang="pt-BR" altLang="pt-BR" sz="2000" b="1">
                <a:solidFill>
                  <a:schemeClr val="tx1">
                    <a:lumMod val="75000"/>
                    <a:lumOff val="25000"/>
                  </a:schemeClr>
                </a:solidFill>
              </a:rPr>
              <a:t>Análise do uso da tecnologia nas diversas regiões brasileiras</a:t>
            </a:r>
          </a:p>
        </p:txBody>
      </p:sp>
      <p:sp>
        <p:nvSpPr>
          <p:cNvPr id="17" name="Retângulo 16">
            <a:extLst>
              <a:ext uri="{FF2B5EF4-FFF2-40B4-BE49-F238E27FC236}">
                <a16:creationId xmlns:a16="http://schemas.microsoft.com/office/drawing/2014/main" id="{769280AA-5FE3-DBBE-B7EB-D8F9784354D4}"/>
              </a:ext>
            </a:extLst>
          </p:cNvPr>
          <p:cNvSpPr/>
          <p:nvPr/>
        </p:nvSpPr>
        <p:spPr>
          <a:xfrm>
            <a:off x="1673686" y="2465733"/>
            <a:ext cx="3478885" cy="707886"/>
          </a:xfrm>
          <a:prstGeom prst="rect">
            <a:avLst/>
          </a:prstGeom>
        </p:spPr>
        <p:txBody>
          <a:bodyPr wrap="square">
            <a:spAutoFit/>
          </a:bodyPr>
          <a:lstStyle/>
          <a:p>
            <a:pPr marL="0" lvl="1">
              <a:buClr>
                <a:schemeClr val="accent4">
                  <a:lumMod val="75000"/>
                </a:schemeClr>
              </a:buClr>
            </a:pPr>
            <a:r>
              <a:rPr lang="pt-BR" altLang="pt-BR" sz="2000" b="1">
                <a:solidFill>
                  <a:schemeClr val="tx1">
                    <a:lumMod val="75000"/>
                    <a:lumOff val="25000"/>
                  </a:schemeClr>
                </a:solidFill>
              </a:rPr>
              <a:t>Capacitação profissional e intercâmbio internacional</a:t>
            </a:r>
          </a:p>
        </p:txBody>
      </p:sp>
      <p:sp>
        <p:nvSpPr>
          <p:cNvPr id="18" name="Retângulo 17">
            <a:extLst>
              <a:ext uri="{FF2B5EF4-FFF2-40B4-BE49-F238E27FC236}">
                <a16:creationId xmlns:a16="http://schemas.microsoft.com/office/drawing/2014/main" id="{4F3AE0B5-7825-98C5-0813-DA625AD58C60}"/>
              </a:ext>
            </a:extLst>
          </p:cNvPr>
          <p:cNvSpPr/>
          <p:nvPr/>
        </p:nvSpPr>
        <p:spPr>
          <a:xfrm>
            <a:off x="1673687" y="4637751"/>
            <a:ext cx="5655626" cy="707886"/>
          </a:xfrm>
          <a:prstGeom prst="rect">
            <a:avLst/>
          </a:prstGeom>
        </p:spPr>
        <p:txBody>
          <a:bodyPr wrap="square">
            <a:spAutoFit/>
          </a:bodyPr>
          <a:lstStyle/>
          <a:p>
            <a:pPr>
              <a:buClr>
                <a:schemeClr val="accent4">
                  <a:lumMod val="75000"/>
                </a:schemeClr>
              </a:buClr>
            </a:pPr>
            <a:r>
              <a:rPr lang="pt-BR" altLang="pt-BR" sz="2000" b="1">
                <a:solidFill>
                  <a:schemeClr val="tx1">
                    <a:lumMod val="75000"/>
                    <a:lumOff val="25000"/>
                  </a:schemeClr>
                </a:solidFill>
              </a:rPr>
              <a:t>Desenvolvimento das cadeias de fornecedores locais e regionais (existentes ou potenciais)</a:t>
            </a:r>
          </a:p>
        </p:txBody>
      </p:sp>
      <p:sp>
        <p:nvSpPr>
          <p:cNvPr id="19" name="Retângulo 18">
            <a:extLst>
              <a:ext uri="{FF2B5EF4-FFF2-40B4-BE49-F238E27FC236}">
                <a16:creationId xmlns:a16="http://schemas.microsoft.com/office/drawing/2014/main" id="{89DE2F45-2373-7D6F-1B4C-2CBDCE74BA18}"/>
              </a:ext>
            </a:extLst>
          </p:cNvPr>
          <p:cNvSpPr/>
          <p:nvPr/>
        </p:nvSpPr>
        <p:spPr>
          <a:xfrm>
            <a:off x="1673686" y="3763089"/>
            <a:ext cx="3478885" cy="400110"/>
          </a:xfrm>
          <a:prstGeom prst="rect">
            <a:avLst/>
          </a:prstGeom>
        </p:spPr>
        <p:txBody>
          <a:bodyPr wrap="square">
            <a:spAutoFit/>
          </a:bodyPr>
          <a:lstStyle/>
          <a:p>
            <a:pPr>
              <a:buClr>
                <a:schemeClr val="accent4">
                  <a:lumMod val="75000"/>
                </a:schemeClr>
              </a:buClr>
            </a:pPr>
            <a:r>
              <a:rPr lang="pt-BR" sz="2000" b="1">
                <a:solidFill>
                  <a:schemeClr val="tx1">
                    <a:lumMod val="75000"/>
                    <a:lumOff val="25000"/>
                  </a:schemeClr>
                </a:solidFill>
              </a:rPr>
              <a:t>Integração intersetorial</a:t>
            </a:r>
          </a:p>
        </p:txBody>
      </p:sp>
      <p:pic>
        <p:nvPicPr>
          <p:cNvPr id="21" name="Gráfico 20" descr="Caixa estrutura de tópicos">
            <a:extLst>
              <a:ext uri="{FF2B5EF4-FFF2-40B4-BE49-F238E27FC236}">
                <a16:creationId xmlns:a16="http://schemas.microsoft.com/office/drawing/2014/main" id="{CFCC083F-F08F-D4A1-19E4-DF87E5DF52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213" y="4788335"/>
            <a:ext cx="633577" cy="633577"/>
          </a:xfrm>
          <a:prstGeom prst="rect">
            <a:avLst/>
          </a:prstGeom>
        </p:spPr>
      </p:pic>
      <p:pic>
        <p:nvPicPr>
          <p:cNvPr id="23" name="Gráfico 22" descr="Brinde estrutura de tópicos">
            <a:extLst>
              <a:ext uri="{FF2B5EF4-FFF2-40B4-BE49-F238E27FC236}">
                <a16:creationId xmlns:a16="http://schemas.microsoft.com/office/drawing/2014/main" id="{1C45EC0D-2231-4ECD-1E4C-9029A001FE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3990" y="3651656"/>
            <a:ext cx="649780" cy="649780"/>
          </a:xfrm>
          <a:prstGeom prst="rect">
            <a:avLst/>
          </a:prstGeom>
        </p:spPr>
      </p:pic>
      <p:pic>
        <p:nvPicPr>
          <p:cNvPr id="25" name="Gráfico 24" descr="Sala de aula estrutura de tópicos">
            <a:extLst>
              <a:ext uri="{FF2B5EF4-FFF2-40B4-BE49-F238E27FC236}">
                <a16:creationId xmlns:a16="http://schemas.microsoft.com/office/drawing/2014/main" id="{6761D30C-38B9-0233-0316-380CCF9AE3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4148" y="2539339"/>
            <a:ext cx="671985" cy="671985"/>
          </a:xfrm>
          <a:prstGeom prst="rect">
            <a:avLst/>
          </a:prstGeom>
        </p:spPr>
      </p:pic>
      <p:pic>
        <p:nvPicPr>
          <p:cNvPr id="33" name="Gráfico 32" descr="Canudo de diploma estrutura de tópicos">
            <a:extLst>
              <a:ext uri="{FF2B5EF4-FFF2-40B4-BE49-F238E27FC236}">
                <a16:creationId xmlns:a16="http://schemas.microsoft.com/office/drawing/2014/main" id="{C13191F1-9F35-3D29-4C9E-E4788EF6DC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7308" y="1393485"/>
            <a:ext cx="785666" cy="785666"/>
          </a:xfrm>
          <a:prstGeom prst="rect">
            <a:avLst/>
          </a:prstGeom>
        </p:spPr>
      </p:pic>
      <p:pic>
        <p:nvPicPr>
          <p:cNvPr id="35" name="Gráfico 34" descr="América do Sul com preenchimento sólido">
            <a:extLst>
              <a:ext uri="{FF2B5EF4-FFF2-40B4-BE49-F238E27FC236}">
                <a16:creationId xmlns:a16="http://schemas.microsoft.com/office/drawing/2014/main" id="{9DFED828-B0FC-82E5-9F7D-E24F0EFDA77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2091" y="5913158"/>
            <a:ext cx="633577" cy="633577"/>
          </a:xfrm>
          <a:prstGeom prst="rect">
            <a:avLst/>
          </a:prstGeom>
        </p:spPr>
      </p:pic>
    </p:spTree>
    <p:extLst>
      <p:ext uri="{BB962C8B-B14F-4D97-AF65-F5344CB8AC3E}">
        <p14:creationId xmlns:p14="http://schemas.microsoft.com/office/powerpoint/2010/main" val="203008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m 37" descr="Pessoas sentadas ao redor de uma mesa&#10;&#10;Descrição gerada automaticamente">
            <a:extLst>
              <a:ext uri="{FF2B5EF4-FFF2-40B4-BE49-F238E27FC236}">
                <a16:creationId xmlns:a16="http://schemas.microsoft.com/office/drawing/2014/main" id="{1F5C86CD-C1FA-E5CA-CB00-5432CDFA427B}"/>
              </a:ext>
            </a:extLst>
          </p:cNvPr>
          <p:cNvPicPr>
            <a:picLocks noChangeAspect="1"/>
          </p:cNvPicPr>
          <p:nvPr/>
        </p:nvPicPr>
        <p:blipFill rotWithShape="1">
          <a:blip r:embed="rId2">
            <a:extLst>
              <a:ext uri="{28A0092B-C50C-407E-A947-70E740481C1C}">
                <a14:useLocalDpi xmlns:a14="http://schemas.microsoft.com/office/drawing/2010/main" val="0"/>
              </a:ext>
            </a:extLst>
          </a:blip>
          <a:srcRect t="7812"/>
          <a:stretch/>
        </p:blipFill>
        <p:spPr>
          <a:xfrm>
            <a:off x="0" y="0"/>
            <a:ext cx="12192000" cy="6858000"/>
          </a:xfrm>
          <a:prstGeom prst="rect">
            <a:avLst/>
          </a:prstGeom>
        </p:spPr>
      </p:pic>
      <p:sp>
        <p:nvSpPr>
          <p:cNvPr id="39" name="Retângulo 38">
            <a:extLst>
              <a:ext uri="{FF2B5EF4-FFF2-40B4-BE49-F238E27FC236}">
                <a16:creationId xmlns:a16="http://schemas.microsoft.com/office/drawing/2014/main" id="{51560055-D94F-4DBA-480A-87000B4E2081}"/>
              </a:ext>
            </a:extLst>
          </p:cNvPr>
          <p:cNvSpPr/>
          <p:nvPr/>
        </p:nvSpPr>
        <p:spPr>
          <a:xfrm>
            <a:off x="0" y="-11895"/>
            <a:ext cx="12191998" cy="5880549"/>
          </a:xfrm>
          <a:prstGeom prst="rect">
            <a:avLst/>
          </a:prstGeom>
          <a:gradFill>
            <a:gsLst>
              <a:gs pos="0">
                <a:schemeClr val="bg1"/>
              </a:gs>
              <a:gs pos="60000">
                <a:schemeClr val="bg1">
                  <a:alpha val="84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Cantos Arredondados 20">
            <a:extLst>
              <a:ext uri="{FF2B5EF4-FFF2-40B4-BE49-F238E27FC236}">
                <a16:creationId xmlns:a16="http://schemas.microsoft.com/office/drawing/2014/main" id="{8074DD23-AA15-88D4-C057-034AB0ACEA57}"/>
              </a:ext>
            </a:extLst>
          </p:cNvPr>
          <p:cNvSpPr/>
          <p:nvPr/>
        </p:nvSpPr>
        <p:spPr>
          <a:xfrm>
            <a:off x="567667" y="2117931"/>
            <a:ext cx="2332247" cy="3914569"/>
          </a:xfrm>
          <a:prstGeom prst="roundRect">
            <a:avLst/>
          </a:prstGeom>
          <a:solidFill>
            <a:srgbClr val="92D05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Cantos Arredondados 21">
            <a:extLst>
              <a:ext uri="{FF2B5EF4-FFF2-40B4-BE49-F238E27FC236}">
                <a16:creationId xmlns:a16="http://schemas.microsoft.com/office/drawing/2014/main" id="{CF96F6AA-4107-4433-8C08-5B365DD3FF1A}"/>
              </a:ext>
            </a:extLst>
          </p:cNvPr>
          <p:cNvSpPr/>
          <p:nvPr/>
        </p:nvSpPr>
        <p:spPr>
          <a:xfrm>
            <a:off x="3436737" y="2117931"/>
            <a:ext cx="2332247" cy="3914569"/>
          </a:xfrm>
          <a:prstGeom prst="roundRect">
            <a:avLst/>
          </a:prstGeom>
          <a:solidFill>
            <a:srgbClr val="92D05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Cantos Arredondados 22">
            <a:extLst>
              <a:ext uri="{FF2B5EF4-FFF2-40B4-BE49-F238E27FC236}">
                <a16:creationId xmlns:a16="http://schemas.microsoft.com/office/drawing/2014/main" id="{47EB1A36-08D5-EE2B-AA29-43242C143279}"/>
              </a:ext>
            </a:extLst>
          </p:cNvPr>
          <p:cNvSpPr/>
          <p:nvPr/>
        </p:nvSpPr>
        <p:spPr>
          <a:xfrm>
            <a:off x="6286236" y="2117931"/>
            <a:ext cx="2332247" cy="3914569"/>
          </a:xfrm>
          <a:prstGeom prst="roundRect">
            <a:avLst/>
          </a:prstGeom>
          <a:solidFill>
            <a:srgbClr val="92D05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Cantos Arredondados 35">
            <a:extLst>
              <a:ext uri="{FF2B5EF4-FFF2-40B4-BE49-F238E27FC236}">
                <a16:creationId xmlns:a16="http://schemas.microsoft.com/office/drawing/2014/main" id="{81E9D7B2-3C89-74A1-91C2-C5E85E15FDD7}"/>
              </a:ext>
            </a:extLst>
          </p:cNvPr>
          <p:cNvSpPr/>
          <p:nvPr/>
        </p:nvSpPr>
        <p:spPr>
          <a:xfrm>
            <a:off x="9193406" y="2117931"/>
            <a:ext cx="2332247" cy="3914569"/>
          </a:xfrm>
          <a:prstGeom prst="roundRect">
            <a:avLst/>
          </a:prstGeom>
          <a:solidFill>
            <a:srgbClr val="92D05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Fluxograma: Dados 7">
            <a:extLst>
              <a:ext uri="{FF2B5EF4-FFF2-40B4-BE49-F238E27FC236}">
                <a16:creationId xmlns:a16="http://schemas.microsoft.com/office/drawing/2014/main" id="{F0304BBF-9C71-31F9-10DD-2EF780E75A49}"/>
              </a:ext>
            </a:extLst>
          </p:cNvPr>
          <p:cNvSpPr/>
          <p:nvPr/>
        </p:nvSpPr>
        <p:spPr>
          <a:xfrm>
            <a:off x="8981612" y="-383780"/>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3" name="Imagem 2">
            <a:extLst>
              <a:ext uri="{FF2B5EF4-FFF2-40B4-BE49-F238E27FC236}">
                <a16:creationId xmlns:a16="http://schemas.microsoft.com/office/drawing/2014/main" id="{62646D21-768F-879B-0F37-1E4DBD29CC6F}"/>
              </a:ext>
            </a:extLst>
          </p:cNvPr>
          <p:cNvPicPr>
            <a:picLocks noChangeAspect="1"/>
          </p:cNvPicPr>
          <p:nvPr/>
        </p:nvPicPr>
        <p:blipFill rotWithShape="1">
          <a:blip r:embed="rId3">
            <a:biLevel thresh="25000"/>
          </a:blip>
          <a:srcRect b="23820"/>
          <a:stretch/>
        </p:blipFill>
        <p:spPr>
          <a:xfrm>
            <a:off x="9788099" y="522032"/>
            <a:ext cx="1845102" cy="373758"/>
          </a:xfrm>
          <a:prstGeom prst="rect">
            <a:avLst/>
          </a:prstGeom>
        </p:spPr>
      </p:pic>
      <p:sp>
        <p:nvSpPr>
          <p:cNvPr id="4" name="Forma Livre: Forma 3">
            <a:extLst>
              <a:ext uri="{FF2B5EF4-FFF2-40B4-BE49-F238E27FC236}">
                <a16:creationId xmlns:a16="http://schemas.microsoft.com/office/drawing/2014/main" id="{D4F1B73C-1554-2E7B-18CA-4633BB276C72}"/>
              </a:ext>
            </a:extLst>
          </p:cNvPr>
          <p:cNvSpPr/>
          <p:nvPr/>
        </p:nvSpPr>
        <p:spPr>
          <a:xfrm>
            <a:off x="-888844" y="-850900"/>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Agrupar 4">
            <a:extLst>
              <a:ext uri="{FF2B5EF4-FFF2-40B4-BE49-F238E27FC236}">
                <a16:creationId xmlns:a16="http://schemas.microsoft.com/office/drawing/2014/main" id="{85341838-701A-9973-5D03-E422B9E9688C}"/>
              </a:ext>
            </a:extLst>
          </p:cNvPr>
          <p:cNvGrpSpPr/>
          <p:nvPr/>
        </p:nvGrpSpPr>
        <p:grpSpPr>
          <a:xfrm>
            <a:off x="8908007" y="92181"/>
            <a:ext cx="1450648" cy="714340"/>
            <a:chOff x="2361460" y="1272045"/>
            <a:chExt cx="4562822" cy="2246862"/>
          </a:xfrm>
          <a:solidFill>
            <a:schemeClr val="bg1"/>
          </a:solidFill>
        </p:grpSpPr>
        <p:sp>
          <p:nvSpPr>
            <p:cNvPr id="6" name="Fluxograma: Dados 7">
              <a:extLst>
                <a:ext uri="{FF2B5EF4-FFF2-40B4-BE49-F238E27FC236}">
                  <a16:creationId xmlns:a16="http://schemas.microsoft.com/office/drawing/2014/main" id="{65BA6249-D17B-A0B8-B5C8-D504C1914938}"/>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7" name="Fluxograma: Dados 7">
              <a:extLst>
                <a:ext uri="{FF2B5EF4-FFF2-40B4-BE49-F238E27FC236}">
                  <a16:creationId xmlns:a16="http://schemas.microsoft.com/office/drawing/2014/main" id="{88C9ABD0-52C5-E34A-5E64-7EB3ED0138B9}"/>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8" name="Fluxograma: Dados 7">
              <a:extLst>
                <a:ext uri="{FF2B5EF4-FFF2-40B4-BE49-F238E27FC236}">
                  <a16:creationId xmlns:a16="http://schemas.microsoft.com/office/drawing/2014/main" id="{13534334-8C2B-17F5-9ACF-3D3401F119EB}"/>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9" name="Título 1">
            <a:extLst>
              <a:ext uri="{FF2B5EF4-FFF2-40B4-BE49-F238E27FC236}">
                <a16:creationId xmlns:a16="http://schemas.microsoft.com/office/drawing/2014/main" id="{CCF2FCAA-64B6-7EBE-22DF-26A6CF1426BE}"/>
              </a:ext>
            </a:extLst>
          </p:cNvPr>
          <p:cNvSpPr txBox="1">
            <a:spLocks/>
          </p:cNvSpPr>
          <p:nvPr/>
        </p:nvSpPr>
        <p:spPr>
          <a:xfrm>
            <a:off x="510111" y="93244"/>
            <a:ext cx="8754838" cy="8429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a:solidFill>
                  <a:prstClr val="white"/>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PDI Estratégico de Hidrogênio Renovável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a:solidFill>
                  <a:srgbClr val="FFC00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Cronograma Planejado</a:t>
            </a:r>
          </a:p>
        </p:txBody>
      </p:sp>
      <p:sp>
        <p:nvSpPr>
          <p:cNvPr id="25" name="Forma Livre: Forma 24">
            <a:extLst>
              <a:ext uri="{FF2B5EF4-FFF2-40B4-BE49-F238E27FC236}">
                <a16:creationId xmlns:a16="http://schemas.microsoft.com/office/drawing/2014/main" id="{9C52C149-6DCC-BF8A-3D5A-1B3AE1F670FB}"/>
              </a:ext>
            </a:extLst>
          </p:cNvPr>
          <p:cNvSpPr/>
          <p:nvPr/>
        </p:nvSpPr>
        <p:spPr>
          <a:xfrm>
            <a:off x="579458" y="4124274"/>
            <a:ext cx="2283878" cy="1135040"/>
          </a:xfrm>
          <a:custGeom>
            <a:avLst/>
            <a:gdLst>
              <a:gd name="connsiteX0" fmla="*/ 0 w 2150415"/>
              <a:gd name="connsiteY0" fmla="*/ 215042 h 2150415"/>
              <a:gd name="connsiteX1" fmla="*/ 215042 w 2150415"/>
              <a:gd name="connsiteY1" fmla="*/ 0 h 2150415"/>
              <a:gd name="connsiteX2" fmla="*/ 1935374 w 2150415"/>
              <a:gd name="connsiteY2" fmla="*/ 0 h 2150415"/>
              <a:gd name="connsiteX3" fmla="*/ 2150416 w 2150415"/>
              <a:gd name="connsiteY3" fmla="*/ 215042 h 2150415"/>
              <a:gd name="connsiteX4" fmla="*/ 2150415 w 2150415"/>
              <a:gd name="connsiteY4" fmla="*/ 1935374 h 2150415"/>
              <a:gd name="connsiteX5" fmla="*/ 1935373 w 2150415"/>
              <a:gd name="connsiteY5" fmla="*/ 2150416 h 2150415"/>
              <a:gd name="connsiteX6" fmla="*/ 215042 w 2150415"/>
              <a:gd name="connsiteY6" fmla="*/ 2150415 h 2150415"/>
              <a:gd name="connsiteX7" fmla="*/ 0 w 2150415"/>
              <a:gd name="connsiteY7" fmla="*/ 1935373 h 2150415"/>
              <a:gd name="connsiteX8" fmla="*/ 0 w 2150415"/>
              <a:gd name="connsiteY8" fmla="*/ 215042 h 215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0415" h="2150415">
                <a:moveTo>
                  <a:pt x="0" y="215042"/>
                </a:moveTo>
                <a:cubicBezTo>
                  <a:pt x="0" y="96278"/>
                  <a:pt x="96278" y="0"/>
                  <a:pt x="215042" y="0"/>
                </a:cubicBezTo>
                <a:lnTo>
                  <a:pt x="1935374" y="0"/>
                </a:lnTo>
                <a:cubicBezTo>
                  <a:pt x="2054138" y="0"/>
                  <a:pt x="2150416" y="96278"/>
                  <a:pt x="2150416" y="215042"/>
                </a:cubicBezTo>
                <a:cubicBezTo>
                  <a:pt x="2150416" y="788486"/>
                  <a:pt x="2150415" y="1361930"/>
                  <a:pt x="2150415" y="1935374"/>
                </a:cubicBezTo>
                <a:cubicBezTo>
                  <a:pt x="2150415" y="2054138"/>
                  <a:pt x="2054137" y="2150416"/>
                  <a:pt x="1935373" y="2150416"/>
                </a:cubicBezTo>
                <a:lnTo>
                  <a:pt x="215042" y="2150415"/>
                </a:lnTo>
                <a:cubicBezTo>
                  <a:pt x="96278" y="2150415"/>
                  <a:pt x="0" y="2054137"/>
                  <a:pt x="0" y="1935373"/>
                </a:cubicBezTo>
                <a:lnTo>
                  <a:pt x="0" y="215042"/>
                </a:lnTo>
                <a:close/>
              </a:path>
            </a:pathLst>
          </a:custGeom>
          <a:noFill/>
          <a:ln>
            <a:noFill/>
          </a:ln>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31564" tIns="131564" rIns="131564" bIns="131564" numCol="1" spcCol="1270" anchor="ctr" anchorCtr="0">
            <a:noAutofit/>
          </a:bodyPr>
          <a:lstStyle/>
          <a:p>
            <a:pPr marL="0" lvl="1" algn="ctr" defTabSz="622300">
              <a:lnSpc>
                <a:spcPct val="90000"/>
              </a:lnSpc>
              <a:spcBef>
                <a:spcPct val="0"/>
              </a:spcBef>
              <a:spcAft>
                <a:spcPct val="15000"/>
              </a:spcAft>
            </a:pPr>
            <a:r>
              <a:rPr lang="pt-BR" sz="2000" b="1" kern="1200">
                <a:solidFill>
                  <a:schemeClr val="accent6">
                    <a:lumMod val="50000"/>
                  </a:schemeClr>
                </a:solidFill>
              </a:rPr>
              <a:t>Abertura de Consulta Pública</a:t>
            </a:r>
            <a:endParaRPr lang="pt-BR" sz="1600" b="1">
              <a:solidFill>
                <a:schemeClr val="accent6">
                  <a:lumMod val="50000"/>
                </a:schemeClr>
              </a:solidFill>
            </a:endParaRPr>
          </a:p>
        </p:txBody>
      </p:sp>
      <p:sp>
        <p:nvSpPr>
          <p:cNvPr id="27" name="Forma Livre: Forma 26">
            <a:extLst>
              <a:ext uri="{FF2B5EF4-FFF2-40B4-BE49-F238E27FC236}">
                <a16:creationId xmlns:a16="http://schemas.microsoft.com/office/drawing/2014/main" id="{7DDCC977-C228-378E-FDFE-FF0174432BC5}"/>
              </a:ext>
            </a:extLst>
          </p:cNvPr>
          <p:cNvSpPr/>
          <p:nvPr/>
        </p:nvSpPr>
        <p:spPr>
          <a:xfrm>
            <a:off x="3425253" y="4109271"/>
            <a:ext cx="2332248" cy="1165047"/>
          </a:xfrm>
          <a:custGeom>
            <a:avLst/>
            <a:gdLst>
              <a:gd name="connsiteX0" fmla="*/ 0 w 2150415"/>
              <a:gd name="connsiteY0" fmla="*/ 215042 h 2150415"/>
              <a:gd name="connsiteX1" fmla="*/ 215042 w 2150415"/>
              <a:gd name="connsiteY1" fmla="*/ 0 h 2150415"/>
              <a:gd name="connsiteX2" fmla="*/ 1935374 w 2150415"/>
              <a:gd name="connsiteY2" fmla="*/ 0 h 2150415"/>
              <a:gd name="connsiteX3" fmla="*/ 2150416 w 2150415"/>
              <a:gd name="connsiteY3" fmla="*/ 215042 h 2150415"/>
              <a:gd name="connsiteX4" fmla="*/ 2150415 w 2150415"/>
              <a:gd name="connsiteY4" fmla="*/ 1935374 h 2150415"/>
              <a:gd name="connsiteX5" fmla="*/ 1935373 w 2150415"/>
              <a:gd name="connsiteY5" fmla="*/ 2150416 h 2150415"/>
              <a:gd name="connsiteX6" fmla="*/ 215042 w 2150415"/>
              <a:gd name="connsiteY6" fmla="*/ 2150415 h 2150415"/>
              <a:gd name="connsiteX7" fmla="*/ 0 w 2150415"/>
              <a:gd name="connsiteY7" fmla="*/ 1935373 h 2150415"/>
              <a:gd name="connsiteX8" fmla="*/ 0 w 2150415"/>
              <a:gd name="connsiteY8" fmla="*/ 215042 h 215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0415" h="2150415">
                <a:moveTo>
                  <a:pt x="0" y="215042"/>
                </a:moveTo>
                <a:cubicBezTo>
                  <a:pt x="0" y="96278"/>
                  <a:pt x="96278" y="0"/>
                  <a:pt x="215042" y="0"/>
                </a:cubicBezTo>
                <a:lnTo>
                  <a:pt x="1935374" y="0"/>
                </a:lnTo>
                <a:cubicBezTo>
                  <a:pt x="2054138" y="0"/>
                  <a:pt x="2150416" y="96278"/>
                  <a:pt x="2150416" y="215042"/>
                </a:cubicBezTo>
                <a:cubicBezTo>
                  <a:pt x="2150416" y="788486"/>
                  <a:pt x="2150415" y="1361930"/>
                  <a:pt x="2150415" y="1935374"/>
                </a:cubicBezTo>
                <a:cubicBezTo>
                  <a:pt x="2150415" y="2054138"/>
                  <a:pt x="2054137" y="2150416"/>
                  <a:pt x="1935373" y="2150416"/>
                </a:cubicBezTo>
                <a:lnTo>
                  <a:pt x="215042" y="2150415"/>
                </a:lnTo>
                <a:cubicBezTo>
                  <a:pt x="96278" y="2150415"/>
                  <a:pt x="0" y="2054137"/>
                  <a:pt x="0" y="1935373"/>
                </a:cubicBezTo>
                <a:lnTo>
                  <a:pt x="0" y="215042"/>
                </a:lnTo>
                <a:close/>
              </a:path>
            </a:pathLst>
          </a:custGeom>
          <a:noFill/>
          <a:ln>
            <a:noFill/>
          </a:ln>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23944" tIns="123944" rIns="123944" bIns="123944" numCol="1" spcCol="1270" anchor="ctr" anchorCtr="0">
            <a:noAutofit/>
          </a:bodyPr>
          <a:lstStyle/>
          <a:p>
            <a:pPr lvl="0" algn="ctr" defTabSz="800100">
              <a:lnSpc>
                <a:spcPct val="90000"/>
              </a:lnSpc>
              <a:spcBef>
                <a:spcPct val="0"/>
              </a:spcBef>
              <a:spcAft>
                <a:spcPct val="35000"/>
              </a:spcAft>
            </a:pPr>
            <a:r>
              <a:rPr lang="pt-BR" sz="2000" b="1">
                <a:solidFill>
                  <a:schemeClr val="accent6">
                    <a:lumMod val="50000"/>
                  </a:schemeClr>
                </a:solidFill>
              </a:rPr>
              <a:t>Aprovação e Publicação do Edital</a:t>
            </a:r>
            <a:endParaRPr lang="pt-BR" sz="1600" b="1">
              <a:solidFill>
                <a:schemeClr val="accent6">
                  <a:lumMod val="50000"/>
                </a:schemeClr>
              </a:solidFill>
            </a:endParaRPr>
          </a:p>
        </p:txBody>
      </p:sp>
      <p:sp>
        <p:nvSpPr>
          <p:cNvPr id="28" name="Forma Livre: Forma 27">
            <a:extLst>
              <a:ext uri="{FF2B5EF4-FFF2-40B4-BE49-F238E27FC236}">
                <a16:creationId xmlns:a16="http://schemas.microsoft.com/office/drawing/2014/main" id="{B7589DEC-3CA2-3C69-92A9-84F49A070E81}"/>
              </a:ext>
            </a:extLst>
          </p:cNvPr>
          <p:cNvSpPr/>
          <p:nvPr/>
        </p:nvSpPr>
        <p:spPr>
          <a:xfrm>
            <a:off x="6274752" y="4109271"/>
            <a:ext cx="2332248" cy="1150043"/>
          </a:xfrm>
          <a:custGeom>
            <a:avLst/>
            <a:gdLst>
              <a:gd name="connsiteX0" fmla="*/ 0 w 2150415"/>
              <a:gd name="connsiteY0" fmla="*/ 215042 h 2150415"/>
              <a:gd name="connsiteX1" fmla="*/ 215042 w 2150415"/>
              <a:gd name="connsiteY1" fmla="*/ 0 h 2150415"/>
              <a:gd name="connsiteX2" fmla="*/ 1935374 w 2150415"/>
              <a:gd name="connsiteY2" fmla="*/ 0 h 2150415"/>
              <a:gd name="connsiteX3" fmla="*/ 2150416 w 2150415"/>
              <a:gd name="connsiteY3" fmla="*/ 215042 h 2150415"/>
              <a:gd name="connsiteX4" fmla="*/ 2150415 w 2150415"/>
              <a:gd name="connsiteY4" fmla="*/ 1935374 h 2150415"/>
              <a:gd name="connsiteX5" fmla="*/ 1935373 w 2150415"/>
              <a:gd name="connsiteY5" fmla="*/ 2150416 h 2150415"/>
              <a:gd name="connsiteX6" fmla="*/ 215042 w 2150415"/>
              <a:gd name="connsiteY6" fmla="*/ 2150415 h 2150415"/>
              <a:gd name="connsiteX7" fmla="*/ 0 w 2150415"/>
              <a:gd name="connsiteY7" fmla="*/ 1935373 h 2150415"/>
              <a:gd name="connsiteX8" fmla="*/ 0 w 2150415"/>
              <a:gd name="connsiteY8" fmla="*/ 215042 h 215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0415" h="2150415">
                <a:moveTo>
                  <a:pt x="0" y="215042"/>
                </a:moveTo>
                <a:cubicBezTo>
                  <a:pt x="0" y="96278"/>
                  <a:pt x="96278" y="0"/>
                  <a:pt x="215042" y="0"/>
                </a:cubicBezTo>
                <a:lnTo>
                  <a:pt x="1935374" y="0"/>
                </a:lnTo>
                <a:cubicBezTo>
                  <a:pt x="2054138" y="0"/>
                  <a:pt x="2150416" y="96278"/>
                  <a:pt x="2150416" y="215042"/>
                </a:cubicBezTo>
                <a:cubicBezTo>
                  <a:pt x="2150416" y="788486"/>
                  <a:pt x="2150415" y="1361930"/>
                  <a:pt x="2150415" y="1935374"/>
                </a:cubicBezTo>
                <a:cubicBezTo>
                  <a:pt x="2150415" y="2054138"/>
                  <a:pt x="2054137" y="2150416"/>
                  <a:pt x="1935373" y="2150416"/>
                </a:cubicBezTo>
                <a:lnTo>
                  <a:pt x="215042" y="2150415"/>
                </a:lnTo>
                <a:cubicBezTo>
                  <a:pt x="96278" y="2150415"/>
                  <a:pt x="0" y="2054137"/>
                  <a:pt x="0" y="1935373"/>
                </a:cubicBezTo>
                <a:lnTo>
                  <a:pt x="0" y="215042"/>
                </a:lnTo>
                <a:close/>
              </a:path>
            </a:pathLst>
          </a:custGeom>
          <a:noFill/>
          <a:ln>
            <a:noFill/>
          </a:ln>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23944" tIns="123944" rIns="123944" bIns="123944" numCol="1" spcCol="1270" anchor="ctr" anchorCtr="0">
            <a:noAutofit/>
          </a:bodyPr>
          <a:lstStyle/>
          <a:p>
            <a:pPr lvl="0" algn="ctr" defTabSz="800100">
              <a:lnSpc>
                <a:spcPct val="90000"/>
              </a:lnSpc>
              <a:spcBef>
                <a:spcPct val="0"/>
              </a:spcBef>
              <a:spcAft>
                <a:spcPct val="35000"/>
              </a:spcAft>
            </a:pPr>
            <a:r>
              <a:rPr lang="pt-BR" sz="2000" b="1">
                <a:solidFill>
                  <a:schemeClr val="accent6">
                    <a:lumMod val="50000"/>
                  </a:schemeClr>
                </a:solidFill>
              </a:rPr>
              <a:t>Apresentação das propostas</a:t>
            </a:r>
          </a:p>
        </p:txBody>
      </p:sp>
      <p:sp>
        <p:nvSpPr>
          <p:cNvPr id="30" name="CaixaDeTexto 29">
            <a:extLst>
              <a:ext uri="{FF2B5EF4-FFF2-40B4-BE49-F238E27FC236}">
                <a16:creationId xmlns:a16="http://schemas.microsoft.com/office/drawing/2014/main" id="{F0778FC1-C3D5-1A1D-8FB0-8E8C7BD37881}"/>
              </a:ext>
            </a:extLst>
          </p:cNvPr>
          <p:cNvSpPr txBox="1"/>
          <p:nvPr/>
        </p:nvSpPr>
        <p:spPr>
          <a:xfrm>
            <a:off x="1033471" y="5175839"/>
            <a:ext cx="1325053" cy="584775"/>
          </a:xfrm>
          <a:prstGeom prst="rect">
            <a:avLst/>
          </a:prstGeom>
          <a:noFill/>
        </p:spPr>
        <p:txBody>
          <a:bodyPr wrap="square" rtlCol="0">
            <a:spAutoFit/>
          </a:bodyPr>
          <a:lstStyle/>
          <a:p>
            <a:pPr algn="just">
              <a:buClr>
                <a:schemeClr val="accent4">
                  <a:lumMod val="75000"/>
                </a:schemeClr>
              </a:buClr>
            </a:pPr>
            <a:r>
              <a:rPr lang="pt-BR" altLang="pt-BR" sz="3200" b="1" i="1" dirty="0" err="1">
                <a:solidFill>
                  <a:schemeClr val="bg1"/>
                </a:solidFill>
                <a:latin typeface="Arial Narrow" panose="020B0606020202030204" pitchFamily="34" charset="0"/>
              </a:rPr>
              <a:t>Jun</a:t>
            </a:r>
            <a:r>
              <a:rPr lang="pt-BR" altLang="pt-BR" sz="3200" b="1" i="1" dirty="0">
                <a:solidFill>
                  <a:schemeClr val="bg1"/>
                </a:solidFill>
                <a:latin typeface="Arial Narrow" panose="020B0606020202030204" pitchFamily="34" charset="0"/>
              </a:rPr>
              <a:t>/23</a:t>
            </a:r>
          </a:p>
        </p:txBody>
      </p:sp>
      <p:sp>
        <p:nvSpPr>
          <p:cNvPr id="31" name="CaixaDeTexto 30">
            <a:extLst>
              <a:ext uri="{FF2B5EF4-FFF2-40B4-BE49-F238E27FC236}">
                <a16:creationId xmlns:a16="http://schemas.microsoft.com/office/drawing/2014/main" id="{A5E55D9D-C038-25FC-EAA0-010DEDC2DACE}"/>
              </a:ext>
            </a:extLst>
          </p:cNvPr>
          <p:cNvSpPr txBox="1"/>
          <p:nvPr/>
        </p:nvSpPr>
        <p:spPr>
          <a:xfrm>
            <a:off x="4005051" y="5175839"/>
            <a:ext cx="1325053" cy="584775"/>
          </a:xfrm>
          <a:prstGeom prst="rect">
            <a:avLst/>
          </a:prstGeom>
          <a:noFill/>
        </p:spPr>
        <p:txBody>
          <a:bodyPr wrap="square" rtlCol="0">
            <a:spAutoFit/>
          </a:bodyPr>
          <a:lstStyle/>
          <a:p>
            <a:pPr algn="just">
              <a:buClr>
                <a:schemeClr val="accent4">
                  <a:lumMod val="75000"/>
                </a:schemeClr>
              </a:buClr>
            </a:pPr>
            <a:r>
              <a:rPr lang="pt-BR" altLang="pt-BR" sz="3200" b="1" i="1" dirty="0">
                <a:solidFill>
                  <a:schemeClr val="bg1"/>
                </a:solidFill>
                <a:latin typeface="Arial Narrow" panose="020B0606020202030204" pitchFamily="34" charset="0"/>
              </a:rPr>
              <a:t>Jan/24</a:t>
            </a:r>
          </a:p>
        </p:txBody>
      </p:sp>
      <p:sp>
        <p:nvSpPr>
          <p:cNvPr id="32" name="CaixaDeTexto 31">
            <a:extLst>
              <a:ext uri="{FF2B5EF4-FFF2-40B4-BE49-F238E27FC236}">
                <a16:creationId xmlns:a16="http://schemas.microsoft.com/office/drawing/2014/main" id="{B96394AE-0BC5-CED0-B8C5-0EBC4F755ADB}"/>
              </a:ext>
            </a:extLst>
          </p:cNvPr>
          <p:cNvSpPr txBox="1"/>
          <p:nvPr/>
        </p:nvSpPr>
        <p:spPr>
          <a:xfrm>
            <a:off x="6803750" y="5175839"/>
            <a:ext cx="1325053" cy="584775"/>
          </a:xfrm>
          <a:prstGeom prst="rect">
            <a:avLst/>
          </a:prstGeom>
          <a:noFill/>
        </p:spPr>
        <p:txBody>
          <a:bodyPr wrap="square" rtlCol="0">
            <a:spAutoFit/>
          </a:bodyPr>
          <a:lstStyle/>
          <a:p>
            <a:pPr algn="just">
              <a:buClr>
                <a:schemeClr val="accent4">
                  <a:lumMod val="75000"/>
                </a:schemeClr>
              </a:buClr>
            </a:pPr>
            <a:r>
              <a:rPr lang="pt-BR" altLang="pt-BR" sz="3200" b="1" i="1" dirty="0" err="1">
                <a:solidFill>
                  <a:schemeClr val="bg1"/>
                </a:solidFill>
                <a:latin typeface="Arial Narrow" panose="020B0606020202030204" pitchFamily="34" charset="0"/>
              </a:rPr>
              <a:t>Abr</a:t>
            </a:r>
            <a:r>
              <a:rPr lang="pt-BR" altLang="pt-BR" sz="3200" b="1" i="1" dirty="0">
                <a:solidFill>
                  <a:schemeClr val="bg1"/>
                </a:solidFill>
                <a:latin typeface="Arial Narrow" panose="020B0606020202030204" pitchFamily="34" charset="0"/>
              </a:rPr>
              <a:t>/24</a:t>
            </a:r>
          </a:p>
        </p:txBody>
      </p:sp>
      <p:sp>
        <p:nvSpPr>
          <p:cNvPr id="34" name="CaixaDeTexto 33">
            <a:extLst>
              <a:ext uri="{FF2B5EF4-FFF2-40B4-BE49-F238E27FC236}">
                <a16:creationId xmlns:a16="http://schemas.microsoft.com/office/drawing/2014/main" id="{05B8A8D1-1A0B-1CA5-3354-9DB86C8EE97C}"/>
              </a:ext>
            </a:extLst>
          </p:cNvPr>
          <p:cNvSpPr txBox="1"/>
          <p:nvPr/>
        </p:nvSpPr>
        <p:spPr>
          <a:xfrm>
            <a:off x="9750040" y="5175839"/>
            <a:ext cx="1256275" cy="584775"/>
          </a:xfrm>
          <a:prstGeom prst="rect">
            <a:avLst/>
          </a:prstGeom>
          <a:noFill/>
        </p:spPr>
        <p:txBody>
          <a:bodyPr wrap="square" rtlCol="0">
            <a:spAutoFit/>
          </a:bodyPr>
          <a:lstStyle/>
          <a:p>
            <a:pPr algn="just">
              <a:buClr>
                <a:schemeClr val="accent4">
                  <a:lumMod val="75000"/>
                </a:schemeClr>
              </a:buClr>
            </a:pPr>
            <a:r>
              <a:rPr lang="pt-BR" altLang="pt-BR" sz="3200" b="1" i="1" dirty="0">
                <a:solidFill>
                  <a:schemeClr val="bg1"/>
                </a:solidFill>
                <a:latin typeface="Arial Narrow" panose="020B0606020202030204" pitchFamily="34" charset="0"/>
              </a:rPr>
              <a:t>Mai/24</a:t>
            </a:r>
          </a:p>
        </p:txBody>
      </p:sp>
      <p:sp>
        <p:nvSpPr>
          <p:cNvPr id="35" name="Forma Livre: Forma 17">
            <a:extLst>
              <a:ext uri="{FF2B5EF4-FFF2-40B4-BE49-F238E27FC236}">
                <a16:creationId xmlns:a16="http://schemas.microsoft.com/office/drawing/2014/main" id="{B42C0D74-870B-C9C3-E29A-768D62A69FCF}"/>
              </a:ext>
            </a:extLst>
          </p:cNvPr>
          <p:cNvSpPr/>
          <p:nvPr/>
        </p:nvSpPr>
        <p:spPr>
          <a:xfrm>
            <a:off x="9186653" y="4124273"/>
            <a:ext cx="2332248" cy="1135041"/>
          </a:xfrm>
          <a:custGeom>
            <a:avLst/>
            <a:gdLst>
              <a:gd name="connsiteX0" fmla="*/ 0 w 2150415"/>
              <a:gd name="connsiteY0" fmla="*/ 215042 h 2150415"/>
              <a:gd name="connsiteX1" fmla="*/ 215042 w 2150415"/>
              <a:gd name="connsiteY1" fmla="*/ 0 h 2150415"/>
              <a:gd name="connsiteX2" fmla="*/ 1935374 w 2150415"/>
              <a:gd name="connsiteY2" fmla="*/ 0 h 2150415"/>
              <a:gd name="connsiteX3" fmla="*/ 2150416 w 2150415"/>
              <a:gd name="connsiteY3" fmla="*/ 215042 h 2150415"/>
              <a:gd name="connsiteX4" fmla="*/ 2150415 w 2150415"/>
              <a:gd name="connsiteY4" fmla="*/ 1935374 h 2150415"/>
              <a:gd name="connsiteX5" fmla="*/ 1935373 w 2150415"/>
              <a:gd name="connsiteY5" fmla="*/ 2150416 h 2150415"/>
              <a:gd name="connsiteX6" fmla="*/ 215042 w 2150415"/>
              <a:gd name="connsiteY6" fmla="*/ 2150415 h 2150415"/>
              <a:gd name="connsiteX7" fmla="*/ 0 w 2150415"/>
              <a:gd name="connsiteY7" fmla="*/ 1935373 h 2150415"/>
              <a:gd name="connsiteX8" fmla="*/ 0 w 2150415"/>
              <a:gd name="connsiteY8" fmla="*/ 215042 h 215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0415" h="2150415">
                <a:moveTo>
                  <a:pt x="0" y="215042"/>
                </a:moveTo>
                <a:cubicBezTo>
                  <a:pt x="0" y="96278"/>
                  <a:pt x="96278" y="0"/>
                  <a:pt x="215042" y="0"/>
                </a:cubicBezTo>
                <a:lnTo>
                  <a:pt x="1935374" y="0"/>
                </a:lnTo>
                <a:cubicBezTo>
                  <a:pt x="2054138" y="0"/>
                  <a:pt x="2150416" y="96278"/>
                  <a:pt x="2150416" y="215042"/>
                </a:cubicBezTo>
                <a:cubicBezTo>
                  <a:pt x="2150416" y="788486"/>
                  <a:pt x="2150415" y="1361930"/>
                  <a:pt x="2150415" y="1935374"/>
                </a:cubicBezTo>
                <a:cubicBezTo>
                  <a:pt x="2150415" y="2054138"/>
                  <a:pt x="2054137" y="2150416"/>
                  <a:pt x="1935373" y="2150416"/>
                </a:cubicBezTo>
                <a:lnTo>
                  <a:pt x="215042" y="2150415"/>
                </a:lnTo>
                <a:cubicBezTo>
                  <a:pt x="96278" y="2150415"/>
                  <a:pt x="0" y="2054137"/>
                  <a:pt x="0" y="1935373"/>
                </a:cubicBezTo>
                <a:lnTo>
                  <a:pt x="0" y="215042"/>
                </a:lnTo>
                <a:close/>
              </a:path>
            </a:pathLst>
          </a:custGeom>
          <a:noFill/>
          <a:ln>
            <a:noFill/>
          </a:ln>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23944" tIns="123944" rIns="123944" bIns="123944" numCol="1" spcCol="1270" anchor="ctr" anchorCtr="0">
            <a:noAutofit/>
          </a:bodyPr>
          <a:lstStyle/>
          <a:p>
            <a:pPr lvl="0" algn="ctr" defTabSz="800100">
              <a:lnSpc>
                <a:spcPct val="90000"/>
              </a:lnSpc>
              <a:spcBef>
                <a:spcPct val="0"/>
              </a:spcBef>
              <a:spcAft>
                <a:spcPct val="35000"/>
              </a:spcAft>
            </a:pPr>
            <a:r>
              <a:rPr lang="pt-BR" sz="2000" b="1">
                <a:solidFill>
                  <a:schemeClr val="accent6">
                    <a:lumMod val="50000"/>
                  </a:schemeClr>
                </a:solidFill>
              </a:rPr>
              <a:t>Aprovação das propostas</a:t>
            </a:r>
          </a:p>
        </p:txBody>
      </p:sp>
      <p:pic>
        <p:nvPicPr>
          <p:cNvPr id="12" name="Gráfico 11" descr="Apresentação com lista de verificação estrutura de tópicos">
            <a:extLst>
              <a:ext uri="{FF2B5EF4-FFF2-40B4-BE49-F238E27FC236}">
                <a16:creationId xmlns:a16="http://schemas.microsoft.com/office/drawing/2014/main" id="{103F6797-611C-958F-429C-7A7AED8651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13348" y="2156031"/>
            <a:ext cx="2129658" cy="2129658"/>
          </a:xfrm>
          <a:prstGeom prst="rect">
            <a:avLst/>
          </a:prstGeom>
        </p:spPr>
      </p:pic>
      <p:pic>
        <p:nvPicPr>
          <p:cNvPr id="14" name="Gráfico 13" descr="Professor estrutura de tópicos">
            <a:extLst>
              <a:ext uri="{FF2B5EF4-FFF2-40B4-BE49-F238E27FC236}">
                <a16:creationId xmlns:a16="http://schemas.microsoft.com/office/drawing/2014/main" id="{79C68EF8-8DA9-E8C2-7586-20B23F14F8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01447" y="2156031"/>
            <a:ext cx="2129658" cy="2129658"/>
          </a:xfrm>
          <a:prstGeom prst="rect">
            <a:avLst/>
          </a:prstGeom>
        </p:spPr>
      </p:pic>
      <p:pic>
        <p:nvPicPr>
          <p:cNvPr id="16" name="Gráfico 15" descr="Marketing estrutura de tópicos">
            <a:extLst>
              <a:ext uri="{FF2B5EF4-FFF2-40B4-BE49-F238E27FC236}">
                <a16:creationId xmlns:a16="http://schemas.microsoft.com/office/drawing/2014/main" id="{E4EF270C-9C7E-A67F-254E-8C38A3FC04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1168" y="2071931"/>
            <a:ext cx="2129658" cy="2129658"/>
          </a:xfrm>
          <a:prstGeom prst="rect">
            <a:avLst/>
          </a:prstGeom>
        </p:spPr>
      </p:pic>
      <p:pic>
        <p:nvPicPr>
          <p:cNvPr id="20" name="Gráfico 19" descr="Blog estrutura de tópicos">
            <a:extLst>
              <a:ext uri="{FF2B5EF4-FFF2-40B4-BE49-F238E27FC236}">
                <a16:creationId xmlns:a16="http://schemas.microsoft.com/office/drawing/2014/main" id="{9AD42453-6877-7181-EE39-64CCE69581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02748" y="2117931"/>
            <a:ext cx="2129658" cy="2129658"/>
          </a:xfrm>
          <a:prstGeom prst="rect">
            <a:avLst/>
          </a:prstGeom>
        </p:spPr>
      </p:pic>
    </p:spTree>
    <p:extLst>
      <p:ext uri="{BB962C8B-B14F-4D97-AF65-F5344CB8AC3E}">
        <p14:creationId xmlns:p14="http://schemas.microsoft.com/office/powerpoint/2010/main" val="759661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m 55" descr="Vista aérea de cidade com prédios e água ao fundo&#10;&#10;Descrição gerada automaticamente">
            <a:extLst>
              <a:ext uri="{FF2B5EF4-FFF2-40B4-BE49-F238E27FC236}">
                <a16:creationId xmlns:a16="http://schemas.microsoft.com/office/drawing/2014/main" id="{12FB5663-F73A-0429-410D-7380A5EF90D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7" name="Retângulo 56">
            <a:extLst>
              <a:ext uri="{FF2B5EF4-FFF2-40B4-BE49-F238E27FC236}">
                <a16:creationId xmlns:a16="http://schemas.microsoft.com/office/drawing/2014/main" id="{8E34A137-47FE-7D1A-2E9A-940FE81F0F08}"/>
              </a:ext>
            </a:extLst>
          </p:cNvPr>
          <p:cNvSpPr/>
          <p:nvPr/>
        </p:nvSpPr>
        <p:spPr>
          <a:xfrm>
            <a:off x="-2" y="2326132"/>
            <a:ext cx="12192002" cy="4581264"/>
          </a:xfrm>
          <a:prstGeom prst="rect">
            <a:avLst/>
          </a:prstGeom>
          <a:gradFill>
            <a:gsLst>
              <a:gs pos="0">
                <a:schemeClr val="bg1"/>
              </a:gs>
              <a:gs pos="55000">
                <a:schemeClr val="bg1"/>
              </a:gs>
              <a:gs pos="100000">
                <a:schemeClr val="bg1">
                  <a:alpha val="0"/>
                </a:schemeClr>
              </a:gs>
            </a:gsLst>
            <a:lin ang="162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2" name="Fluxograma: Dados 7">
            <a:extLst>
              <a:ext uri="{FF2B5EF4-FFF2-40B4-BE49-F238E27FC236}">
                <a16:creationId xmlns:a16="http://schemas.microsoft.com/office/drawing/2014/main" id="{F0304BBF-9C71-31F9-10DD-2EF780E75A49}"/>
              </a:ext>
            </a:extLst>
          </p:cNvPr>
          <p:cNvSpPr/>
          <p:nvPr/>
        </p:nvSpPr>
        <p:spPr>
          <a:xfrm>
            <a:off x="8981612" y="-383780"/>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3" name="Imagem 2">
            <a:extLst>
              <a:ext uri="{FF2B5EF4-FFF2-40B4-BE49-F238E27FC236}">
                <a16:creationId xmlns:a16="http://schemas.microsoft.com/office/drawing/2014/main" id="{62646D21-768F-879B-0F37-1E4DBD29CC6F}"/>
              </a:ext>
            </a:extLst>
          </p:cNvPr>
          <p:cNvPicPr>
            <a:picLocks noChangeAspect="1"/>
          </p:cNvPicPr>
          <p:nvPr/>
        </p:nvPicPr>
        <p:blipFill rotWithShape="1">
          <a:blip r:embed="rId3">
            <a:biLevel thresh="25000"/>
          </a:blip>
          <a:srcRect b="23820"/>
          <a:stretch/>
        </p:blipFill>
        <p:spPr>
          <a:xfrm>
            <a:off x="9788099" y="522032"/>
            <a:ext cx="1845102" cy="373758"/>
          </a:xfrm>
          <a:prstGeom prst="rect">
            <a:avLst/>
          </a:prstGeom>
        </p:spPr>
      </p:pic>
      <p:sp>
        <p:nvSpPr>
          <p:cNvPr id="4" name="Forma Livre: Forma 3">
            <a:extLst>
              <a:ext uri="{FF2B5EF4-FFF2-40B4-BE49-F238E27FC236}">
                <a16:creationId xmlns:a16="http://schemas.microsoft.com/office/drawing/2014/main" id="{D4F1B73C-1554-2E7B-18CA-4633BB276C72}"/>
              </a:ext>
            </a:extLst>
          </p:cNvPr>
          <p:cNvSpPr/>
          <p:nvPr/>
        </p:nvSpPr>
        <p:spPr>
          <a:xfrm>
            <a:off x="-888844" y="-850900"/>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Agrupar 4">
            <a:extLst>
              <a:ext uri="{FF2B5EF4-FFF2-40B4-BE49-F238E27FC236}">
                <a16:creationId xmlns:a16="http://schemas.microsoft.com/office/drawing/2014/main" id="{85341838-701A-9973-5D03-E422B9E9688C}"/>
              </a:ext>
            </a:extLst>
          </p:cNvPr>
          <p:cNvGrpSpPr/>
          <p:nvPr/>
        </p:nvGrpSpPr>
        <p:grpSpPr>
          <a:xfrm>
            <a:off x="8908007" y="92181"/>
            <a:ext cx="1450648" cy="714340"/>
            <a:chOff x="2361460" y="1272045"/>
            <a:chExt cx="4562822" cy="2246862"/>
          </a:xfrm>
          <a:solidFill>
            <a:schemeClr val="bg1"/>
          </a:solidFill>
        </p:grpSpPr>
        <p:sp>
          <p:nvSpPr>
            <p:cNvPr id="6" name="Fluxograma: Dados 7">
              <a:extLst>
                <a:ext uri="{FF2B5EF4-FFF2-40B4-BE49-F238E27FC236}">
                  <a16:creationId xmlns:a16="http://schemas.microsoft.com/office/drawing/2014/main" id="{65BA6249-D17B-A0B8-B5C8-D504C1914938}"/>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7" name="Fluxograma: Dados 7">
              <a:extLst>
                <a:ext uri="{FF2B5EF4-FFF2-40B4-BE49-F238E27FC236}">
                  <a16:creationId xmlns:a16="http://schemas.microsoft.com/office/drawing/2014/main" id="{88C9ABD0-52C5-E34A-5E64-7EB3ED0138B9}"/>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8" name="Fluxograma: Dados 7">
              <a:extLst>
                <a:ext uri="{FF2B5EF4-FFF2-40B4-BE49-F238E27FC236}">
                  <a16:creationId xmlns:a16="http://schemas.microsoft.com/office/drawing/2014/main" id="{13534334-8C2B-17F5-9ACF-3D3401F119EB}"/>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9" name="Título 1">
            <a:extLst>
              <a:ext uri="{FF2B5EF4-FFF2-40B4-BE49-F238E27FC236}">
                <a16:creationId xmlns:a16="http://schemas.microsoft.com/office/drawing/2014/main" id="{CCF2FCAA-64B6-7EBE-22DF-26A6CF1426BE}"/>
              </a:ext>
            </a:extLst>
          </p:cNvPr>
          <p:cNvSpPr txBox="1">
            <a:spLocks/>
          </p:cNvSpPr>
          <p:nvPr/>
        </p:nvSpPr>
        <p:spPr>
          <a:xfrm>
            <a:off x="596744" y="311170"/>
            <a:ext cx="8754838" cy="6702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t-BR"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Verdana" panose="020B0604030504040204" pitchFamily="34" charset="0"/>
                <a:cs typeface="Calibri" panose="020F0502020204030204" pitchFamily="34" charset="0"/>
              </a:rPr>
              <a:t>Competências da </a:t>
            </a:r>
            <a:r>
              <a:rPr lang="pt-BR" sz="2800" b="1">
                <a:solidFill>
                  <a:srgbClr val="FFC00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ANEEL</a:t>
            </a:r>
            <a:endParaRPr kumimoji="0" lang="pt-BR" sz="28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Calibri" panose="020F0502020204030204" pitchFamily="34" charset="0"/>
              <a:ea typeface="Verdana" panose="020B0604030504040204" pitchFamily="34" charset="0"/>
              <a:cs typeface="Calibri" panose="020F0502020204030204" pitchFamily="34" charset="0"/>
            </a:endParaRPr>
          </a:p>
        </p:txBody>
      </p:sp>
      <p:grpSp>
        <p:nvGrpSpPr>
          <p:cNvPr id="11" name="Agrupar 10">
            <a:extLst>
              <a:ext uri="{FF2B5EF4-FFF2-40B4-BE49-F238E27FC236}">
                <a16:creationId xmlns:a16="http://schemas.microsoft.com/office/drawing/2014/main" id="{392B809E-BA5C-AEED-12B9-30CF7DE69E75}"/>
              </a:ext>
            </a:extLst>
          </p:cNvPr>
          <p:cNvGrpSpPr/>
          <p:nvPr/>
        </p:nvGrpSpPr>
        <p:grpSpPr>
          <a:xfrm>
            <a:off x="390671" y="1807542"/>
            <a:ext cx="10331746" cy="1413343"/>
            <a:chOff x="390670" y="1705942"/>
            <a:chExt cx="9693129" cy="1413343"/>
          </a:xfrm>
        </p:grpSpPr>
        <p:sp>
          <p:nvSpPr>
            <p:cNvPr id="12" name="Retângulo: Cantos Arredondados 11">
              <a:extLst>
                <a:ext uri="{FF2B5EF4-FFF2-40B4-BE49-F238E27FC236}">
                  <a16:creationId xmlns:a16="http://schemas.microsoft.com/office/drawing/2014/main" id="{B2B74323-9518-AF89-A304-C225DCDF9812}"/>
                </a:ext>
              </a:extLst>
            </p:cNvPr>
            <p:cNvSpPr/>
            <p:nvPr/>
          </p:nvSpPr>
          <p:spPr>
            <a:xfrm>
              <a:off x="390670" y="1705942"/>
              <a:ext cx="9693129" cy="1413343"/>
            </a:xfrm>
            <a:prstGeom prst="roundRect">
              <a:avLst/>
            </a:prstGeom>
            <a:solidFill>
              <a:srgbClr val="D7DA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13" name="Rectangle 1027">
              <a:extLst>
                <a:ext uri="{FF2B5EF4-FFF2-40B4-BE49-F238E27FC236}">
                  <a16:creationId xmlns:a16="http://schemas.microsoft.com/office/drawing/2014/main" id="{A2EADC4A-1D6D-F056-F765-A44F21162685}"/>
                </a:ext>
              </a:extLst>
            </p:cNvPr>
            <p:cNvSpPr txBox="1">
              <a:spLocks noChangeArrowheads="1"/>
            </p:cNvSpPr>
            <p:nvPr/>
          </p:nvSpPr>
          <p:spPr bwMode="auto">
            <a:xfrm>
              <a:off x="829132" y="1782262"/>
              <a:ext cx="8653541" cy="1289731"/>
            </a:xfrm>
            <a:prstGeom prst="rect">
              <a:avLst/>
            </a:prstGeom>
            <a:noFill/>
            <a:ln>
              <a:miter lim="800000"/>
              <a:headEnd/>
              <a:tailEnd/>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809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600"/>
                </a:spcBef>
                <a:spcAft>
                  <a:spcPts val="600"/>
                </a:spcAft>
                <a:buClr>
                  <a:srgbClr val="000066"/>
                </a:buClr>
                <a:buFont typeface="Arial" panose="020B0604020202020204" pitchFamily="34" charset="0"/>
                <a:buNone/>
              </a:pPr>
              <a:r>
                <a:rPr lang="pt-BR">
                  <a:solidFill>
                    <a:srgbClr val="03405E"/>
                  </a:solidFill>
                  <a:latin typeface="Calibri" panose="020F0502020204030204" pitchFamily="34" charset="0"/>
                  <a:cs typeface="Calibri" panose="020F0502020204030204" pitchFamily="34" charset="0"/>
                </a:rPr>
                <a:t>Proporcionar condições favoráveis para que o desenvolvimento do mercado de energia elétrica ocorra com equilíbrio entre os agentes e em benefício da sociedade</a:t>
              </a:r>
              <a:endParaRPr lang="en-US">
                <a:solidFill>
                  <a:srgbClr val="03405E"/>
                </a:solidFill>
                <a:latin typeface="Calibri" panose="020F0502020204030204" pitchFamily="34" charset="0"/>
                <a:cs typeface="Calibri" panose="020F0502020204030204" pitchFamily="34" charset="0"/>
              </a:endParaRPr>
            </a:p>
          </p:txBody>
        </p:sp>
      </p:grpSp>
      <p:sp>
        <p:nvSpPr>
          <p:cNvPr id="14" name="CaixaDeTexto 13">
            <a:extLst>
              <a:ext uri="{FF2B5EF4-FFF2-40B4-BE49-F238E27FC236}">
                <a16:creationId xmlns:a16="http://schemas.microsoft.com/office/drawing/2014/main" id="{E601D60F-8E1E-5C9B-E28F-EFFA7B3892D9}"/>
              </a:ext>
            </a:extLst>
          </p:cNvPr>
          <p:cNvSpPr txBox="1"/>
          <p:nvPr/>
        </p:nvSpPr>
        <p:spPr>
          <a:xfrm>
            <a:off x="375839" y="3698616"/>
            <a:ext cx="3281761" cy="338554"/>
          </a:xfrm>
          <a:prstGeom prst="rect">
            <a:avLst/>
          </a:prstGeom>
          <a:noFill/>
        </p:spPr>
        <p:txBody>
          <a:bodyPr wrap="square" rtlCol="0">
            <a:spAutoFit/>
          </a:bodyPr>
          <a:lstStyle/>
          <a:p>
            <a:r>
              <a:rPr lang="pt-BR" sz="1600" b="1" i="1">
                <a:solidFill>
                  <a:srgbClr val="003068"/>
                </a:solidFill>
                <a:latin typeface="Calibri" panose="020F0502020204030204" pitchFamily="34" charset="0"/>
                <a:cs typeface="Calibri" panose="020F0502020204030204" pitchFamily="34" charset="0"/>
              </a:rPr>
              <a:t>ATUAMOS PARA...</a:t>
            </a:r>
          </a:p>
        </p:txBody>
      </p:sp>
      <p:grpSp>
        <p:nvGrpSpPr>
          <p:cNvPr id="15" name="Agrupar 14">
            <a:extLst>
              <a:ext uri="{FF2B5EF4-FFF2-40B4-BE49-F238E27FC236}">
                <a16:creationId xmlns:a16="http://schemas.microsoft.com/office/drawing/2014/main" id="{29979938-6435-3A53-D972-1413FB6F0E50}"/>
              </a:ext>
            </a:extLst>
          </p:cNvPr>
          <p:cNvGrpSpPr/>
          <p:nvPr/>
        </p:nvGrpSpPr>
        <p:grpSpPr>
          <a:xfrm>
            <a:off x="403788" y="4239725"/>
            <a:ext cx="10455946" cy="2053196"/>
            <a:chOff x="404695" y="4215627"/>
            <a:chExt cx="10455946" cy="2053196"/>
          </a:xfrm>
        </p:grpSpPr>
        <p:pic>
          <p:nvPicPr>
            <p:cNvPr id="32" name="Picture 2" descr="Representação gráfica da cadeia de valores">
              <a:extLst>
                <a:ext uri="{FF2B5EF4-FFF2-40B4-BE49-F238E27FC236}">
                  <a16:creationId xmlns:a16="http://schemas.microsoft.com/office/drawing/2014/main" id="{5ABFB53F-B283-C6B2-6B55-48336A0817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303" t="40809" r="15159" b="52725"/>
            <a:stretch/>
          </p:blipFill>
          <p:spPr bwMode="auto">
            <a:xfrm>
              <a:off x="3209834" y="4278593"/>
              <a:ext cx="516512" cy="443455"/>
            </a:xfrm>
            <a:prstGeom prst="rect">
              <a:avLst/>
            </a:prstGeom>
            <a:noFill/>
            <a:extLst>
              <a:ext uri="{909E8E84-426E-40DD-AFC4-6F175D3DCCD1}">
                <a14:hiddenFill xmlns:a14="http://schemas.microsoft.com/office/drawing/2010/main">
                  <a:solidFill>
                    <a:srgbClr val="FFFFFF"/>
                  </a:solidFill>
                </a14:hiddenFill>
              </a:ext>
            </a:extLst>
          </p:spPr>
        </p:pic>
        <p:sp>
          <p:nvSpPr>
            <p:cNvPr id="33" name="CaixaDeTexto 32">
              <a:extLst>
                <a:ext uri="{FF2B5EF4-FFF2-40B4-BE49-F238E27FC236}">
                  <a16:creationId xmlns:a16="http://schemas.microsoft.com/office/drawing/2014/main" id="{22A95BC2-22EF-9E2F-17D4-9FDA737DFA26}"/>
                </a:ext>
              </a:extLst>
            </p:cNvPr>
            <p:cNvSpPr txBox="1"/>
            <p:nvPr/>
          </p:nvSpPr>
          <p:spPr>
            <a:xfrm>
              <a:off x="2551525" y="5637066"/>
              <a:ext cx="1765024" cy="261610"/>
            </a:xfrm>
            <a:prstGeom prst="rect">
              <a:avLst/>
            </a:prstGeom>
            <a:noFill/>
          </p:spPr>
          <p:txBody>
            <a:bodyPr wrap="square" rtlCol="0">
              <a:spAutoFit/>
            </a:bodyPr>
            <a:lstStyle/>
            <a:p>
              <a:pPr algn="ctr"/>
              <a:r>
                <a:rPr lang="pt-BR" sz="1100" i="1">
                  <a:solidFill>
                    <a:srgbClr val="0070C0"/>
                  </a:solidFill>
                  <a:latin typeface="Arial "/>
                  <a:cs typeface="Arial" panose="020B0604020202020204" pitchFamily="34" charset="0"/>
                </a:rPr>
                <a:t>Regular o Setor Elétrico</a:t>
              </a:r>
            </a:p>
          </p:txBody>
        </p:sp>
        <p:sp>
          <p:nvSpPr>
            <p:cNvPr id="34" name="CaixaDeTexto 33">
              <a:extLst>
                <a:ext uri="{FF2B5EF4-FFF2-40B4-BE49-F238E27FC236}">
                  <a16:creationId xmlns:a16="http://schemas.microsoft.com/office/drawing/2014/main" id="{B828F301-67D8-8FF5-F451-8E1EF050727F}"/>
                </a:ext>
              </a:extLst>
            </p:cNvPr>
            <p:cNvSpPr txBox="1"/>
            <p:nvPr/>
          </p:nvSpPr>
          <p:spPr>
            <a:xfrm>
              <a:off x="568577" y="5584020"/>
              <a:ext cx="1765024" cy="600164"/>
            </a:xfrm>
            <a:prstGeom prst="rect">
              <a:avLst/>
            </a:prstGeom>
            <a:noFill/>
          </p:spPr>
          <p:txBody>
            <a:bodyPr wrap="square" rtlCol="0">
              <a:spAutoFit/>
            </a:bodyPr>
            <a:lstStyle/>
            <a:p>
              <a:pPr algn="ctr"/>
              <a:r>
                <a:rPr lang="pt-BR" sz="1100" i="1">
                  <a:solidFill>
                    <a:srgbClr val="0070C0"/>
                  </a:solidFill>
                  <a:latin typeface="Arial "/>
                  <a:cs typeface="Arial" panose="020B0604020202020204" pitchFamily="34" charset="0"/>
                </a:rPr>
                <a:t>Outorga e Contratação de Serviços de Energia Elétrica</a:t>
              </a:r>
            </a:p>
          </p:txBody>
        </p:sp>
        <p:sp>
          <p:nvSpPr>
            <p:cNvPr id="35" name="CaixaDeTexto 34">
              <a:extLst>
                <a:ext uri="{FF2B5EF4-FFF2-40B4-BE49-F238E27FC236}">
                  <a16:creationId xmlns:a16="http://schemas.microsoft.com/office/drawing/2014/main" id="{5CF6033F-CC58-3505-EEBD-C6DC447D119F}"/>
                </a:ext>
              </a:extLst>
            </p:cNvPr>
            <p:cNvSpPr txBox="1"/>
            <p:nvPr/>
          </p:nvSpPr>
          <p:spPr>
            <a:xfrm>
              <a:off x="4764263" y="5499382"/>
              <a:ext cx="1765024" cy="769441"/>
            </a:xfrm>
            <a:prstGeom prst="rect">
              <a:avLst/>
            </a:prstGeom>
            <a:noFill/>
          </p:spPr>
          <p:txBody>
            <a:bodyPr wrap="square" rtlCol="0">
              <a:spAutoFit/>
            </a:bodyPr>
            <a:lstStyle/>
            <a:p>
              <a:pPr algn="ctr"/>
              <a:r>
                <a:rPr lang="pt-BR" sz="1100" i="1" dirty="0">
                  <a:solidFill>
                    <a:srgbClr val="0070C0"/>
                  </a:solidFill>
                  <a:latin typeface="Arial "/>
                  <a:cs typeface="Arial" panose="020B0604020202020204" pitchFamily="34" charset="0"/>
                </a:rPr>
                <a:t>Fiscalização e</a:t>
              </a:r>
            </a:p>
            <a:p>
              <a:pPr algn="ctr"/>
              <a:r>
                <a:rPr lang="pt-BR" sz="1100" i="1" dirty="0">
                  <a:solidFill>
                    <a:srgbClr val="0070C0"/>
                  </a:solidFill>
                  <a:latin typeface="Arial "/>
                  <a:cs typeface="Arial" panose="020B0604020202020204" pitchFamily="34" charset="0"/>
                </a:rPr>
                <a:t>Conformidade</a:t>
              </a:r>
            </a:p>
            <a:p>
              <a:pPr algn="ctr"/>
              <a:r>
                <a:rPr lang="pt-BR" sz="1100" i="1" dirty="0">
                  <a:solidFill>
                    <a:srgbClr val="0070C0"/>
                  </a:solidFill>
                  <a:latin typeface="Arial "/>
                  <a:cs typeface="Arial" panose="020B0604020202020204" pitchFamily="34" charset="0"/>
                </a:rPr>
                <a:t>Regulatória do</a:t>
              </a:r>
            </a:p>
            <a:p>
              <a:pPr algn="ctr"/>
              <a:r>
                <a:rPr lang="pt-BR" sz="1100" i="1" dirty="0">
                  <a:solidFill>
                    <a:srgbClr val="0070C0"/>
                  </a:solidFill>
                  <a:latin typeface="Arial "/>
                  <a:cs typeface="Arial" panose="020B0604020202020204" pitchFamily="34" charset="0"/>
                </a:rPr>
                <a:t>Setor Elétrico</a:t>
              </a:r>
            </a:p>
          </p:txBody>
        </p:sp>
        <p:sp>
          <p:nvSpPr>
            <p:cNvPr id="36" name="CaixaDeTexto 35">
              <a:extLst>
                <a:ext uri="{FF2B5EF4-FFF2-40B4-BE49-F238E27FC236}">
                  <a16:creationId xmlns:a16="http://schemas.microsoft.com/office/drawing/2014/main" id="{2702A4BA-DECB-8503-3109-AB90C79C97B4}"/>
                </a:ext>
              </a:extLst>
            </p:cNvPr>
            <p:cNvSpPr txBox="1"/>
            <p:nvPr/>
          </p:nvSpPr>
          <p:spPr>
            <a:xfrm>
              <a:off x="8845134" y="5499382"/>
              <a:ext cx="2015507" cy="430887"/>
            </a:xfrm>
            <a:prstGeom prst="rect">
              <a:avLst/>
            </a:prstGeom>
            <a:noFill/>
          </p:spPr>
          <p:txBody>
            <a:bodyPr wrap="square" rtlCol="0">
              <a:spAutoFit/>
            </a:bodyPr>
            <a:lstStyle/>
            <a:p>
              <a:pPr algn="ctr"/>
              <a:r>
                <a:rPr lang="pt-BR" sz="1100" i="1">
                  <a:solidFill>
                    <a:srgbClr val="0070C0"/>
                  </a:solidFill>
                  <a:latin typeface="Arial "/>
                  <a:cs typeface="Arial" panose="020B0604020202020204" pitchFamily="34" charset="0"/>
                </a:rPr>
                <a:t>Estratégia, Governança,  Suporte e Mediação</a:t>
              </a:r>
            </a:p>
          </p:txBody>
        </p:sp>
        <p:sp>
          <p:nvSpPr>
            <p:cNvPr id="37" name="CaixaDeTexto 36">
              <a:extLst>
                <a:ext uri="{FF2B5EF4-FFF2-40B4-BE49-F238E27FC236}">
                  <a16:creationId xmlns:a16="http://schemas.microsoft.com/office/drawing/2014/main" id="{AD60986E-3E7D-44B3-ECA8-69077CED7834}"/>
                </a:ext>
              </a:extLst>
            </p:cNvPr>
            <p:cNvSpPr txBox="1"/>
            <p:nvPr/>
          </p:nvSpPr>
          <p:spPr>
            <a:xfrm>
              <a:off x="6775219" y="5499382"/>
              <a:ext cx="1765024" cy="769441"/>
            </a:xfrm>
            <a:prstGeom prst="rect">
              <a:avLst/>
            </a:prstGeom>
            <a:noFill/>
          </p:spPr>
          <p:txBody>
            <a:bodyPr wrap="square" rtlCol="0">
              <a:spAutoFit/>
            </a:bodyPr>
            <a:lstStyle/>
            <a:p>
              <a:pPr algn="ctr"/>
              <a:r>
                <a:rPr lang="pt-BR" sz="1100" i="1">
                  <a:solidFill>
                    <a:srgbClr val="0070C0"/>
                  </a:solidFill>
                  <a:latin typeface="Arial "/>
                  <a:cs typeface="Arial" panose="020B0604020202020204" pitchFamily="34" charset="0"/>
                </a:rPr>
                <a:t>Relações com</a:t>
              </a:r>
            </a:p>
            <a:p>
              <a:pPr algn="ctr"/>
              <a:r>
                <a:rPr lang="pt-BR" sz="1100" i="1">
                  <a:solidFill>
                    <a:srgbClr val="0070C0"/>
                  </a:solidFill>
                  <a:latin typeface="Arial "/>
                  <a:cs typeface="Arial" panose="020B0604020202020204" pitchFamily="34" charset="0"/>
                </a:rPr>
                <a:t>a Sociedade e atendimento das Políticas Públicas</a:t>
              </a:r>
            </a:p>
          </p:txBody>
        </p:sp>
        <p:cxnSp>
          <p:nvCxnSpPr>
            <p:cNvPr id="38" name="Conector reto 37">
              <a:extLst>
                <a:ext uri="{FF2B5EF4-FFF2-40B4-BE49-F238E27FC236}">
                  <a16:creationId xmlns:a16="http://schemas.microsoft.com/office/drawing/2014/main" id="{7AD46910-2B3C-94B5-D1F7-090EC839F06E}"/>
                </a:ext>
              </a:extLst>
            </p:cNvPr>
            <p:cNvCxnSpPr/>
            <p:nvPr/>
          </p:nvCxnSpPr>
          <p:spPr>
            <a:xfrm>
              <a:off x="2384384" y="5562882"/>
              <a:ext cx="0" cy="705939"/>
            </a:xfrm>
            <a:prstGeom prst="line">
              <a:avLst/>
            </a:prstGeom>
            <a:ln>
              <a:solidFill>
                <a:srgbClr val="4BBB24"/>
              </a:solidFill>
            </a:ln>
          </p:spPr>
          <p:style>
            <a:lnRef idx="1">
              <a:schemeClr val="accent4"/>
            </a:lnRef>
            <a:fillRef idx="0">
              <a:schemeClr val="accent4"/>
            </a:fillRef>
            <a:effectRef idx="0">
              <a:schemeClr val="accent4"/>
            </a:effectRef>
            <a:fontRef idx="minor">
              <a:schemeClr val="tx1"/>
            </a:fontRef>
          </p:style>
        </p:cxnSp>
        <p:cxnSp>
          <p:nvCxnSpPr>
            <p:cNvPr id="39" name="Conector reto 38">
              <a:extLst>
                <a:ext uri="{FF2B5EF4-FFF2-40B4-BE49-F238E27FC236}">
                  <a16:creationId xmlns:a16="http://schemas.microsoft.com/office/drawing/2014/main" id="{E5C348DD-DCCE-5FEC-5579-9286EF1D28EB}"/>
                </a:ext>
              </a:extLst>
            </p:cNvPr>
            <p:cNvCxnSpPr/>
            <p:nvPr/>
          </p:nvCxnSpPr>
          <p:spPr>
            <a:xfrm>
              <a:off x="4562353" y="5562882"/>
              <a:ext cx="0" cy="705939"/>
            </a:xfrm>
            <a:prstGeom prst="line">
              <a:avLst/>
            </a:prstGeom>
            <a:ln>
              <a:solidFill>
                <a:srgbClr val="4BBB24"/>
              </a:solidFill>
            </a:ln>
          </p:spPr>
          <p:style>
            <a:lnRef idx="1">
              <a:schemeClr val="accent4"/>
            </a:lnRef>
            <a:fillRef idx="0">
              <a:schemeClr val="accent4"/>
            </a:fillRef>
            <a:effectRef idx="0">
              <a:schemeClr val="accent4"/>
            </a:effectRef>
            <a:fontRef idx="minor">
              <a:schemeClr val="tx1"/>
            </a:fontRef>
          </p:style>
        </p:cxnSp>
        <p:cxnSp>
          <p:nvCxnSpPr>
            <p:cNvPr id="40" name="Conector reto 39">
              <a:extLst>
                <a:ext uri="{FF2B5EF4-FFF2-40B4-BE49-F238E27FC236}">
                  <a16:creationId xmlns:a16="http://schemas.microsoft.com/office/drawing/2014/main" id="{08E91A1C-18DE-3362-EEB2-D280F4C990A4}"/>
                </a:ext>
              </a:extLst>
            </p:cNvPr>
            <p:cNvCxnSpPr/>
            <p:nvPr/>
          </p:nvCxnSpPr>
          <p:spPr>
            <a:xfrm>
              <a:off x="6668946" y="5562882"/>
              <a:ext cx="0" cy="705939"/>
            </a:xfrm>
            <a:prstGeom prst="line">
              <a:avLst/>
            </a:prstGeom>
            <a:ln>
              <a:solidFill>
                <a:srgbClr val="4BBB24"/>
              </a:solidFill>
            </a:ln>
          </p:spPr>
          <p:style>
            <a:lnRef idx="1">
              <a:schemeClr val="accent4"/>
            </a:lnRef>
            <a:fillRef idx="0">
              <a:schemeClr val="accent4"/>
            </a:fillRef>
            <a:effectRef idx="0">
              <a:schemeClr val="accent4"/>
            </a:effectRef>
            <a:fontRef idx="minor">
              <a:schemeClr val="tx1"/>
            </a:fontRef>
          </p:style>
        </p:cxnSp>
        <p:cxnSp>
          <p:nvCxnSpPr>
            <p:cNvPr id="41" name="Conector reto 40">
              <a:extLst>
                <a:ext uri="{FF2B5EF4-FFF2-40B4-BE49-F238E27FC236}">
                  <a16:creationId xmlns:a16="http://schemas.microsoft.com/office/drawing/2014/main" id="{F4911649-A063-EB19-133B-E4176B395FBB}"/>
                </a:ext>
              </a:extLst>
            </p:cNvPr>
            <p:cNvCxnSpPr/>
            <p:nvPr/>
          </p:nvCxnSpPr>
          <p:spPr>
            <a:xfrm>
              <a:off x="8684869" y="5562882"/>
              <a:ext cx="0" cy="705939"/>
            </a:xfrm>
            <a:prstGeom prst="line">
              <a:avLst/>
            </a:prstGeom>
            <a:ln>
              <a:solidFill>
                <a:srgbClr val="4BBB24"/>
              </a:solidFill>
            </a:ln>
          </p:spPr>
          <p:style>
            <a:lnRef idx="1">
              <a:schemeClr val="accent4"/>
            </a:lnRef>
            <a:fillRef idx="0">
              <a:schemeClr val="accent4"/>
            </a:fillRef>
            <a:effectRef idx="0">
              <a:schemeClr val="accent4"/>
            </a:effectRef>
            <a:fontRef idx="minor">
              <a:schemeClr val="tx1"/>
            </a:fontRef>
          </p:style>
        </p:cxnSp>
        <p:cxnSp>
          <p:nvCxnSpPr>
            <p:cNvPr id="42" name="Conector reto 41">
              <a:extLst>
                <a:ext uri="{FF2B5EF4-FFF2-40B4-BE49-F238E27FC236}">
                  <a16:creationId xmlns:a16="http://schemas.microsoft.com/office/drawing/2014/main" id="{11DCD9E6-74DF-68FF-DE62-7481E4815D3B}"/>
                </a:ext>
              </a:extLst>
            </p:cNvPr>
            <p:cNvCxnSpPr/>
            <p:nvPr/>
          </p:nvCxnSpPr>
          <p:spPr>
            <a:xfrm>
              <a:off x="502157" y="5396455"/>
              <a:ext cx="10331747" cy="0"/>
            </a:xfrm>
            <a:prstGeom prst="line">
              <a:avLst/>
            </a:prstGeom>
            <a:ln>
              <a:solidFill>
                <a:srgbClr val="4BBB24"/>
              </a:solidFill>
            </a:ln>
          </p:spPr>
          <p:style>
            <a:lnRef idx="1">
              <a:schemeClr val="accent1"/>
            </a:lnRef>
            <a:fillRef idx="0">
              <a:schemeClr val="accent1"/>
            </a:fillRef>
            <a:effectRef idx="0">
              <a:schemeClr val="accent1"/>
            </a:effectRef>
            <a:fontRef idx="minor">
              <a:schemeClr val="tx1"/>
            </a:fontRef>
          </p:style>
        </p:cxnSp>
        <p:cxnSp>
          <p:nvCxnSpPr>
            <p:cNvPr id="43" name="Conector reto 42">
              <a:extLst>
                <a:ext uri="{FF2B5EF4-FFF2-40B4-BE49-F238E27FC236}">
                  <a16:creationId xmlns:a16="http://schemas.microsoft.com/office/drawing/2014/main" id="{B056E18C-35B0-6574-A6FE-83A80A346D5C}"/>
                </a:ext>
              </a:extLst>
            </p:cNvPr>
            <p:cNvCxnSpPr/>
            <p:nvPr/>
          </p:nvCxnSpPr>
          <p:spPr>
            <a:xfrm>
              <a:off x="2384384" y="4346093"/>
              <a:ext cx="0" cy="851020"/>
            </a:xfrm>
            <a:prstGeom prst="line">
              <a:avLst/>
            </a:prstGeom>
            <a:ln>
              <a:solidFill>
                <a:srgbClr val="4BBB24"/>
              </a:solidFill>
            </a:ln>
          </p:spPr>
          <p:style>
            <a:lnRef idx="1">
              <a:schemeClr val="accent4"/>
            </a:lnRef>
            <a:fillRef idx="0">
              <a:schemeClr val="accent4"/>
            </a:fillRef>
            <a:effectRef idx="0">
              <a:schemeClr val="accent4"/>
            </a:effectRef>
            <a:fontRef idx="minor">
              <a:schemeClr val="tx1"/>
            </a:fontRef>
          </p:style>
        </p:cxnSp>
        <p:cxnSp>
          <p:nvCxnSpPr>
            <p:cNvPr id="44" name="Conector reto 43">
              <a:extLst>
                <a:ext uri="{FF2B5EF4-FFF2-40B4-BE49-F238E27FC236}">
                  <a16:creationId xmlns:a16="http://schemas.microsoft.com/office/drawing/2014/main" id="{423472B7-276A-14AA-6CDB-D69CCE0B1BDA}"/>
                </a:ext>
              </a:extLst>
            </p:cNvPr>
            <p:cNvCxnSpPr/>
            <p:nvPr/>
          </p:nvCxnSpPr>
          <p:spPr>
            <a:xfrm>
              <a:off x="4562353" y="4346093"/>
              <a:ext cx="0" cy="851020"/>
            </a:xfrm>
            <a:prstGeom prst="line">
              <a:avLst/>
            </a:prstGeom>
            <a:ln>
              <a:solidFill>
                <a:srgbClr val="4BBB24"/>
              </a:solidFill>
            </a:ln>
          </p:spPr>
          <p:style>
            <a:lnRef idx="1">
              <a:schemeClr val="accent4"/>
            </a:lnRef>
            <a:fillRef idx="0">
              <a:schemeClr val="accent4"/>
            </a:fillRef>
            <a:effectRef idx="0">
              <a:schemeClr val="accent4"/>
            </a:effectRef>
            <a:fontRef idx="minor">
              <a:schemeClr val="tx1"/>
            </a:fontRef>
          </p:style>
        </p:cxnSp>
        <p:cxnSp>
          <p:nvCxnSpPr>
            <p:cNvPr id="45" name="Conector reto 44">
              <a:extLst>
                <a:ext uri="{FF2B5EF4-FFF2-40B4-BE49-F238E27FC236}">
                  <a16:creationId xmlns:a16="http://schemas.microsoft.com/office/drawing/2014/main" id="{43BECCBC-38D8-2EC9-303D-035AC27A0605}"/>
                </a:ext>
              </a:extLst>
            </p:cNvPr>
            <p:cNvCxnSpPr/>
            <p:nvPr/>
          </p:nvCxnSpPr>
          <p:spPr>
            <a:xfrm>
              <a:off x="6668946" y="4346093"/>
              <a:ext cx="0" cy="851020"/>
            </a:xfrm>
            <a:prstGeom prst="line">
              <a:avLst/>
            </a:prstGeom>
            <a:ln>
              <a:solidFill>
                <a:srgbClr val="4BBB24"/>
              </a:solidFill>
            </a:ln>
          </p:spPr>
          <p:style>
            <a:lnRef idx="1">
              <a:schemeClr val="accent4"/>
            </a:lnRef>
            <a:fillRef idx="0">
              <a:schemeClr val="accent4"/>
            </a:fillRef>
            <a:effectRef idx="0">
              <a:schemeClr val="accent4"/>
            </a:effectRef>
            <a:fontRef idx="minor">
              <a:schemeClr val="tx1"/>
            </a:fontRef>
          </p:style>
        </p:cxnSp>
        <p:cxnSp>
          <p:nvCxnSpPr>
            <p:cNvPr id="46" name="Conector reto 45">
              <a:extLst>
                <a:ext uri="{FF2B5EF4-FFF2-40B4-BE49-F238E27FC236}">
                  <a16:creationId xmlns:a16="http://schemas.microsoft.com/office/drawing/2014/main" id="{9A0FF9C7-AE38-E91E-379C-127D01A85973}"/>
                </a:ext>
              </a:extLst>
            </p:cNvPr>
            <p:cNvCxnSpPr/>
            <p:nvPr/>
          </p:nvCxnSpPr>
          <p:spPr>
            <a:xfrm>
              <a:off x="8684869" y="4346093"/>
              <a:ext cx="0" cy="851020"/>
            </a:xfrm>
            <a:prstGeom prst="line">
              <a:avLst/>
            </a:prstGeom>
            <a:ln>
              <a:solidFill>
                <a:srgbClr val="4BBB24"/>
              </a:solidFill>
            </a:ln>
          </p:spPr>
          <p:style>
            <a:lnRef idx="1">
              <a:schemeClr val="accent4"/>
            </a:lnRef>
            <a:fillRef idx="0">
              <a:schemeClr val="accent4"/>
            </a:fillRef>
            <a:effectRef idx="0">
              <a:schemeClr val="accent4"/>
            </a:effectRef>
            <a:fontRef idx="minor">
              <a:schemeClr val="tx1"/>
            </a:fontRef>
          </p:style>
        </p:cxnSp>
        <p:pic>
          <p:nvPicPr>
            <p:cNvPr id="47" name="Picture 2" descr="Representação gráfica da cadeia de valores">
              <a:extLst>
                <a:ext uri="{FF2B5EF4-FFF2-40B4-BE49-F238E27FC236}">
                  <a16:creationId xmlns:a16="http://schemas.microsoft.com/office/drawing/2014/main" id="{9742C6A8-A3E1-0E06-F884-8A25F3A89E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801" t="25587" r="15145" b="67727"/>
            <a:stretch/>
          </p:blipFill>
          <p:spPr bwMode="auto">
            <a:xfrm>
              <a:off x="1127472" y="4271029"/>
              <a:ext cx="575330" cy="458582"/>
            </a:xfrm>
            <a:prstGeom prst="rect">
              <a:avLst/>
            </a:prstGeom>
            <a:noFill/>
            <a:extLst>
              <a:ext uri="{909E8E84-426E-40DD-AFC4-6F175D3DCCD1}">
                <a14:hiddenFill xmlns:a14="http://schemas.microsoft.com/office/drawing/2010/main">
                  <a:solidFill>
                    <a:srgbClr val="FFFFFF"/>
                  </a:solidFill>
                </a14:hiddenFill>
              </a:ext>
            </a:extLst>
          </p:spPr>
        </p:pic>
        <p:sp>
          <p:nvSpPr>
            <p:cNvPr id="48" name="CaixaDeTexto 47">
              <a:extLst>
                <a:ext uri="{FF2B5EF4-FFF2-40B4-BE49-F238E27FC236}">
                  <a16:creationId xmlns:a16="http://schemas.microsoft.com/office/drawing/2014/main" id="{0D9DF66A-DB83-8D45-7E6B-775A81D4FABF}"/>
                </a:ext>
              </a:extLst>
            </p:cNvPr>
            <p:cNvSpPr txBox="1"/>
            <p:nvPr/>
          </p:nvSpPr>
          <p:spPr>
            <a:xfrm>
              <a:off x="404695" y="4743375"/>
              <a:ext cx="2020885" cy="553998"/>
            </a:xfrm>
            <a:prstGeom prst="rect">
              <a:avLst/>
            </a:prstGeom>
            <a:noFill/>
          </p:spPr>
          <p:txBody>
            <a:bodyPr wrap="square" rtlCol="0">
              <a:spAutoFit/>
            </a:bodyPr>
            <a:lstStyle/>
            <a:p>
              <a:pPr algn="ctr"/>
              <a:r>
                <a:rPr lang="pt-BR" sz="1000" b="1" i="1">
                  <a:solidFill>
                    <a:srgbClr val="014F70"/>
                  </a:solidFill>
                  <a:latin typeface="Arial "/>
                  <a:cs typeface="Arial" panose="020B0604020202020204" pitchFamily="34" charset="0"/>
                </a:rPr>
                <a:t>Expansão da oferta de</a:t>
              </a:r>
            </a:p>
            <a:p>
              <a:pPr algn="ctr"/>
              <a:r>
                <a:rPr lang="pt-BR" sz="1000" b="1" i="1">
                  <a:solidFill>
                    <a:srgbClr val="014F70"/>
                  </a:solidFill>
                  <a:latin typeface="Arial "/>
                  <a:cs typeface="Arial" panose="020B0604020202020204" pitchFamily="34" charset="0"/>
                </a:rPr>
                <a:t>energia, otimizada, eficiente, segura e equilibrada</a:t>
              </a:r>
            </a:p>
          </p:txBody>
        </p:sp>
        <p:pic>
          <p:nvPicPr>
            <p:cNvPr id="49" name="Picture 2" descr="Representação gráfica da cadeia de valores">
              <a:extLst>
                <a:ext uri="{FF2B5EF4-FFF2-40B4-BE49-F238E27FC236}">
                  <a16:creationId xmlns:a16="http://schemas.microsoft.com/office/drawing/2014/main" id="{7CB03368-D18C-BAC2-7D81-519F3EE176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654" t="67462" r="14703" b="24235"/>
            <a:stretch/>
          </p:blipFill>
          <p:spPr bwMode="auto">
            <a:xfrm>
              <a:off x="7336576" y="4215627"/>
              <a:ext cx="642310" cy="569387"/>
            </a:xfrm>
            <a:prstGeom prst="rect">
              <a:avLst/>
            </a:prstGeom>
            <a:noFill/>
            <a:extLst>
              <a:ext uri="{909E8E84-426E-40DD-AFC4-6F175D3DCCD1}">
                <a14:hiddenFill xmlns:a14="http://schemas.microsoft.com/office/drawing/2010/main">
                  <a:solidFill>
                    <a:srgbClr val="FFFFFF"/>
                  </a:solidFill>
                </a14:hiddenFill>
              </a:ext>
            </a:extLst>
          </p:spPr>
        </p:pic>
        <p:sp>
          <p:nvSpPr>
            <p:cNvPr id="50" name="CaixaDeTexto 49">
              <a:extLst>
                <a:ext uri="{FF2B5EF4-FFF2-40B4-BE49-F238E27FC236}">
                  <a16:creationId xmlns:a16="http://schemas.microsoft.com/office/drawing/2014/main" id="{4BEA458D-2F97-4C91-EC3F-D53149444CE6}"/>
                </a:ext>
              </a:extLst>
            </p:cNvPr>
            <p:cNvSpPr txBox="1"/>
            <p:nvPr/>
          </p:nvSpPr>
          <p:spPr>
            <a:xfrm>
              <a:off x="2457648" y="4771603"/>
              <a:ext cx="2020885" cy="553998"/>
            </a:xfrm>
            <a:prstGeom prst="rect">
              <a:avLst/>
            </a:prstGeom>
            <a:noFill/>
          </p:spPr>
          <p:txBody>
            <a:bodyPr wrap="square" rtlCol="0">
              <a:spAutoFit/>
            </a:bodyPr>
            <a:lstStyle/>
            <a:p>
              <a:pPr algn="ctr"/>
              <a:r>
                <a:rPr lang="pt-BR" sz="1000" b="1" i="1">
                  <a:solidFill>
                    <a:srgbClr val="014F70"/>
                  </a:solidFill>
                  <a:latin typeface="Arial "/>
                  <a:cs typeface="Arial" panose="020B0604020202020204" pitchFamily="34" charset="0"/>
                </a:rPr>
                <a:t>Serviço de energia</a:t>
              </a:r>
            </a:p>
            <a:p>
              <a:pPr algn="ctr"/>
              <a:r>
                <a:rPr lang="pt-BR" sz="1000" b="1" i="1">
                  <a:solidFill>
                    <a:srgbClr val="014F70"/>
                  </a:solidFill>
                  <a:latin typeface="Arial "/>
                  <a:cs typeface="Arial" panose="020B0604020202020204" pitchFamily="34" charset="0"/>
                </a:rPr>
                <a:t>elétrica com qualidade</a:t>
              </a:r>
            </a:p>
            <a:p>
              <a:pPr algn="ctr"/>
              <a:r>
                <a:rPr lang="pt-BR" sz="1000" b="1" i="1">
                  <a:solidFill>
                    <a:srgbClr val="014F70"/>
                  </a:solidFill>
                  <a:latin typeface="Arial "/>
                  <a:cs typeface="Arial" panose="020B0604020202020204" pitchFamily="34" charset="0"/>
                </a:rPr>
                <a:t>e tarifa justa</a:t>
              </a:r>
            </a:p>
          </p:txBody>
        </p:sp>
        <p:pic>
          <p:nvPicPr>
            <p:cNvPr id="51" name="Picture 2" descr="Representação gráfica da cadeia de valores">
              <a:extLst>
                <a:ext uri="{FF2B5EF4-FFF2-40B4-BE49-F238E27FC236}">
                  <a16:creationId xmlns:a16="http://schemas.microsoft.com/office/drawing/2014/main" id="{0CFB9781-5260-7D4F-5B1B-E19D9E3BD8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563" t="55017" r="15642" b="38467"/>
            <a:stretch/>
          </p:blipFill>
          <p:spPr bwMode="auto">
            <a:xfrm>
              <a:off x="5430828" y="4276894"/>
              <a:ext cx="431894" cy="446852"/>
            </a:xfrm>
            <a:prstGeom prst="rect">
              <a:avLst/>
            </a:prstGeom>
            <a:noFill/>
            <a:extLst>
              <a:ext uri="{909E8E84-426E-40DD-AFC4-6F175D3DCCD1}">
                <a14:hiddenFill xmlns:a14="http://schemas.microsoft.com/office/drawing/2010/main">
                  <a:solidFill>
                    <a:srgbClr val="FFFFFF"/>
                  </a:solidFill>
                </a14:hiddenFill>
              </a:ext>
            </a:extLst>
          </p:spPr>
        </p:pic>
        <p:sp>
          <p:nvSpPr>
            <p:cNvPr id="52" name="CaixaDeTexto 51">
              <a:extLst>
                <a:ext uri="{FF2B5EF4-FFF2-40B4-BE49-F238E27FC236}">
                  <a16:creationId xmlns:a16="http://schemas.microsoft.com/office/drawing/2014/main" id="{952A702E-9D37-B108-A3B9-EFB44F854021}"/>
                </a:ext>
              </a:extLst>
            </p:cNvPr>
            <p:cNvSpPr txBox="1"/>
            <p:nvPr/>
          </p:nvSpPr>
          <p:spPr>
            <a:xfrm>
              <a:off x="4620508" y="4710466"/>
              <a:ext cx="2020885" cy="707886"/>
            </a:xfrm>
            <a:prstGeom prst="rect">
              <a:avLst/>
            </a:prstGeom>
            <a:noFill/>
          </p:spPr>
          <p:txBody>
            <a:bodyPr wrap="square" rtlCol="0">
              <a:spAutoFit/>
            </a:bodyPr>
            <a:lstStyle/>
            <a:p>
              <a:pPr algn="ctr"/>
              <a:r>
                <a:rPr lang="pt-BR" sz="1000" b="1" i="1" dirty="0">
                  <a:solidFill>
                    <a:srgbClr val="014F70"/>
                  </a:solidFill>
                  <a:latin typeface="Arial "/>
                  <a:cs typeface="Arial" panose="020B0604020202020204" pitchFamily="34" charset="0"/>
                </a:rPr>
                <a:t>Sustentabilidade e competitividade </a:t>
              </a:r>
            </a:p>
            <a:p>
              <a:pPr algn="ctr"/>
              <a:r>
                <a:rPr lang="pt-BR" sz="1000" b="1" i="1" dirty="0">
                  <a:solidFill>
                    <a:srgbClr val="014F70"/>
                  </a:solidFill>
                  <a:latin typeface="Arial "/>
                  <a:cs typeface="Arial" panose="020B0604020202020204" pitchFamily="34" charset="0"/>
                </a:rPr>
                <a:t>do serviço de</a:t>
              </a:r>
            </a:p>
            <a:p>
              <a:pPr algn="ctr"/>
              <a:r>
                <a:rPr lang="pt-BR" sz="1000" b="1" i="1" dirty="0">
                  <a:solidFill>
                    <a:srgbClr val="014F70"/>
                  </a:solidFill>
                  <a:latin typeface="Arial "/>
                  <a:cs typeface="Arial" panose="020B0604020202020204" pitchFamily="34" charset="0"/>
                </a:rPr>
                <a:t>energia elétrica </a:t>
              </a:r>
            </a:p>
          </p:txBody>
        </p:sp>
        <p:pic>
          <p:nvPicPr>
            <p:cNvPr id="53" name="Picture 2" descr="Representação gráfica da cadeia de valores">
              <a:extLst>
                <a:ext uri="{FF2B5EF4-FFF2-40B4-BE49-F238E27FC236}">
                  <a16:creationId xmlns:a16="http://schemas.microsoft.com/office/drawing/2014/main" id="{D74462BA-B218-3809-5AAB-159710F1DD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654" t="84628" r="14553" b="8839"/>
            <a:stretch/>
          </p:blipFill>
          <p:spPr bwMode="auto">
            <a:xfrm>
              <a:off x="9523232" y="4276320"/>
              <a:ext cx="659310" cy="448001"/>
            </a:xfrm>
            <a:prstGeom prst="rect">
              <a:avLst/>
            </a:prstGeom>
            <a:noFill/>
            <a:extLst>
              <a:ext uri="{909E8E84-426E-40DD-AFC4-6F175D3DCCD1}">
                <a14:hiddenFill xmlns:a14="http://schemas.microsoft.com/office/drawing/2010/main">
                  <a:solidFill>
                    <a:srgbClr val="FFFFFF"/>
                  </a:solidFill>
                </a14:hiddenFill>
              </a:ext>
            </a:extLst>
          </p:spPr>
        </p:pic>
        <p:sp>
          <p:nvSpPr>
            <p:cNvPr id="54" name="CaixaDeTexto 53">
              <a:extLst>
                <a:ext uri="{FF2B5EF4-FFF2-40B4-BE49-F238E27FC236}">
                  <a16:creationId xmlns:a16="http://schemas.microsoft.com/office/drawing/2014/main" id="{558E9E8E-55CA-3716-8B63-DFF8B829F60E}"/>
                </a:ext>
              </a:extLst>
            </p:cNvPr>
            <p:cNvSpPr txBox="1"/>
            <p:nvPr/>
          </p:nvSpPr>
          <p:spPr>
            <a:xfrm>
              <a:off x="6702752" y="4781365"/>
              <a:ext cx="1909958" cy="553998"/>
            </a:xfrm>
            <a:prstGeom prst="rect">
              <a:avLst/>
            </a:prstGeom>
            <a:noFill/>
          </p:spPr>
          <p:txBody>
            <a:bodyPr wrap="square" rtlCol="0">
              <a:spAutoFit/>
            </a:bodyPr>
            <a:lstStyle/>
            <a:p>
              <a:pPr algn="ctr"/>
              <a:r>
                <a:rPr lang="pt-BR" sz="1000" b="1" i="1">
                  <a:solidFill>
                    <a:srgbClr val="014F70"/>
                  </a:solidFill>
                  <a:latin typeface="Arial "/>
                  <a:cs typeface="Arial" panose="020B0604020202020204" pitchFamily="34" charset="0"/>
                </a:rPr>
                <a:t>Universalização</a:t>
              </a:r>
            </a:p>
            <a:p>
              <a:pPr algn="ctr"/>
              <a:r>
                <a:rPr lang="pt-BR" sz="1000" b="1" i="1">
                  <a:solidFill>
                    <a:srgbClr val="014F70"/>
                  </a:solidFill>
                  <a:latin typeface="Arial "/>
                  <a:cs typeface="Arial" panose="020B0604020202020204" pitchFamily="34" charset="0"/>
                </a:rPr>
                <a:t>do acesso à</a:t>
              </a:r>
            </a:p>
            <a:p>
              <a:pPr algn="ctr"/>
              <a:r>
                <a:rPr lang="pt-BR" sz="1000" b="1" i="1">
                  <a:solidFill>
                    <a:srgbClr val="014F70"/>
                  </a:solidFill>
                  <a:latin typeface="Arial "/>
                  <a:cs typeface="Arial" panose="020B0604020202020204" pitchFamily="34" charset="0"/>
                </a:rPr>
                <a:t>energia Elétrica</a:t>
              </a:r>
            </a:p>
          </p:txBody>
        </p:sp>
        <p:sp>
          <p:nvSpPr>
            <p:cNvPr id="55" name="CaixaDeTexto 54">
              <a:extLst>
                <a:ext uri="{FF2B5EF4-FFF2-40B4-BE49-F238E27FC236}">
                  <a16:creationId xmlns:a16="http://schemas.microsoft.com/office/drawing/2014/main" id="{A006672F-4C83-8D73-4D5C-F32A0D34B28D}"/>
                </a:ext>
              </a:extLst>
            </p:cNvPr>
            <p:cNvSpPr txBox="1"/>
            <p:nvPr/>
          </p:nvSpPr>
          <p:spPr>
            <a:xfrm>
              <a:off x="8859161" y="4765855"/>
              <a:ext cx="1987453" cy="553998"/>
            </a:xfrm>
            <a:prstGeom prst="rect">
              <a:avLst/>
            </a:prstGeom>
            <a:noFill/>
          </p:spPr>
          <p:txBody>
            <a:bodyPr wrap="square" rtlCol="0">
              <a:spAutoFit/>
            </a:bodyPr>
            <a:lstStyle/>
            <a:p>
              <a:pPr algn="ctr"/>
              <a:r>
                <a:rPr lang="pt-BR" sz="1000" b="1" i="1">
                  <a:solidFill>
                    <a:srgbClr val="014F70"/>
                  </a:solidFill>
                  <a:latin typeface="Arial "/>
                  <a:cs typeface="Arial" panose="020B0604020202020204" pitchFamily="34" charset="0"/>
                </a:rPr>
                <a:t>Equilíbrio na relação entre os </a:t>
              </a:r>
            </a:p>
            <a:p>
              <a:pPr algn="ctr"/>
              <a:r>
                <a:rPr lang="pt-BR" sz="1000" b="1" i="1">
                  <a:solidFill>
                    <a:srgbClr val="014F70"/>
                  </a:solidFill>
                  <a:latin typeface="Arial "/>
                  <a:cs typeface="Arial" panose="020B0604020202020204" pitchFamily="34" charset="0"/>
                </a:rPr>
                <a:t>agentes, e entre esses e os</a:t>
              </a:r>
            </a:p>
            <a:p>
              <a:pPr algn="ctr"/>
              <a:r>
                <a:rPr lang="pt-BR" sz="1000" b="1" i="1">
                  <a:solidFill>
                    <a:srgbClr val="014F70"/>
                  </a:solidFill>
                  <a:latin typeface="Arial "/>
                  <a:cs typeface="Arial" panose="020B0604020202020204" pitchFamily="34" charset="0"/>
                </a:rPr>
                <a:t>seus consumidores</a:t>
              </a:r>
            </a:p>
          </p:txBody>
        </p:sp>
      </p:grpSp>
    </p:spTree>
    <p:extLst>
      <p:ext uri="{BB962C8B-B14F-4D97-AF65-F5344CB8AC3E}">
        <p14:creationId xmlns:p14="http://schemas.microsoft.com/office/powerpoint/2010/main" val="4267595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descr="Desenho de uma árvore&#10;&#10;Descrição gerada automaticamente com confiança baixa">
            <a:extLst>
              <a:ext uri="{FF2B5EF4-FFF2-40B4-BE49-F238E27FC236}">
                <a16:creationId xmlns:a16="http://schemas.microsoft.com/office/drawing/2014/main" id="{164FFA69-C9D5-AB25-9E5B-CB731B0E3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9600262" cy="6858000"/>
          </a:xfrm>
          <a:prstGeom prst="rect">
            <a:avLst/>
          </a:prstGeom>
        </p:spPr>
      </p:pic>
      <p:sp>
        <p:nvSpPr>
          <p:cNvPr id="3" name="Forma Livre: Forma 2">
            <a:extLst>
              <a:ext uri="{FF2B5EF4-FFF2-40B4-BE49-F238E27FC236}">
                <a16:creationId xmlns:a16="http://schemas.microsoft.com/office/drawing/2014/main" id="{815A46AC-CD59-48AB-009E-E86EF8B62206}"/>
              </a:ext>
            </a:extLst>
          </p:cNvPr>
          <p:cNvSpPr/>
          <p:nvPr/>
        </p:nvSpPr>
        <p:spPr>
          <a:xfrm rot="10800000">
            <a:off x="2495550" y="-133350"/>
            <a:ext cx="9753600" cy="7315200"/>
          </a:xfrm>
          <a:custGeom>
            <a:avLst/>
            <a:gdLst>
              <a:gd name="connsiteX0" fmla="*/ 9277350 w 9391650"/>
              <a:gd name="connsiteY0" fmla="*/ 247650 h 7315200"/>
              <a:gd name="connsiteX1" fmla="*/ 2609850 w 9391650"/>
              <a:gd name="connsiteY1" fmla="*/ 7315200 h 7315200"/>
              <a:gd name="connsiteX2" fmla="*/ 0 w 9391650"/>
              <a:gd name="connsiteY2" fmla="*/ 7277100 h 7315200"/>
              <a:gd name="connsiteX3" fmla="*/ 0 w 9391650"/>
              <a:gd name="connsiteY3" fmla="*/ 0 h 7315200"/>
              <a:gd name="connsiteX4" fmla="*/ 9391650 w 9391650"/>
              <a:gd name="connsiteY4" fmla="*/ 0 h 7315200"/>
              <a:gd name="connsiteX5" fmla="*/ 9277350 w 9391650"/>
              <a:gd name="connsiteY5" fmla="*/ 247650 h 7315200"/>
              <a:gd name="connsiteX0" fmla="*/ 9563100 w 9677400"/>
              <a:gd name="connsiteY0" fmla="*/ 247650 h 7315200"/>
              <a:gd name="connsiteX1" fmla="*/ 2895600 w 9677400"/>
              <a:gd name="connsiteY1" fmla="*/ 7315200 h 7315200"/>
              <a:gd name="connsiteX2" fmla="*/ 0 w 9677400"/>
              <a:gd name="connsiteY2" fmla="*/ 7296150 h 7315200"/>
              <a:gd name="connsiteX3" fmla="*/ 285750 w 9677400"/>
              <a:gd name="connsiteY3" fmla="*/ 0 h 7315200"/>
              <a:gd name="connsiteX4" fmla="*/ 9677400 w 9677400"/>
              <a:gd name="connsiteY4" fmla="*/ 0 h 7315200"/>
              <a:gd name="connsiteX5" fmla="*/ 9563100 w 9677400"/>
              <a:gd name="connsiteY5" fmla="*/ 247650 h 7315200"/>
              <a:gd name="connsiteX0" fmla="*/ 9639300 w 9753600"/>
              <a:gd name="connsiteY0" fmla="*/ 247650 h 7315200"/>
              <a:gd name="connsiteX1" fmla="*/ 2971800 w 9753600"/>
              <a:gd name="connsiteY1" fmla="*/ 7315200 h 7315200"/>
              <a:gd name="connsiteX2" fmla="*/ 76200 w 9753600"/>
              <a:gd name="connsiteY2" fmla="*/ 7296150 h 7315200"/>
              <a:gd name="connsiteX3" fmla="*/ 0 w 9753600"/>
              <a:gd name="connsiteY3" fmla="*/ 0 h 7315200"/>
              <a:gd name="connsiteX4" fmla="*/ 9753600 w 9753600"/>
              <a:gd name="connsiteY4" fmla="*/ 0 h 7315200"/>
              <a:gd name="connsiteX5" fmla="*/ 9639300 w 9753600"/>
              <a:gd name="connsiteY5" fmla="*/ 24765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3600" h="7315200">
                <a:moveTo>
                  <a:pt x="9639300" y="247650"/>
                </a:moveTo>
                <a:lnTo>
                  <a:pt x="2971800" y="7315200"/>
                </a:lnTo>
                <a:lnTo>
                  <a:pt x="76200" y="7296150"/>
                </a:lnTo>
                <a:lnTo>
                  <a:pt x="0" y="0"/>
                </a:lnTo>
                <a:lnTo>
                  <a:pt x="9753600" y="0"/>
                </a:lnTo>
                <a:lnTo>
                  <a:pt x="9639300" y="24765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Forma Livre: Forma 3">
            <a:extLst>
              <a:ext uri="{FF2B5EF4-FFF2-40B4-BE49-F238E27FC236}">
                <a16:creationId xmlns:a16="http://schemas.microsoft.com/office/drawing/2014/main" id="{953530E7-8E5D-8D69-519A-0876F320A2E9}"/>
              </a:ext>
            </a:extLst>
          </p:cNvPr>
          <p:cNvSpPr/>
          <p:nvPr/>
        </p:nvSpPr>
        <p:spPr>
          <a:xfrm>
            <a:off x="-304800" y="-449943"/>
            <a:ext cx="6386286" cy="1727200"/>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6286" h="1727200">
                <a:moveTo>
                  <a:pt x="0" y="1727200"/>
                </a:moveTo>
                <a:lnTo>
                  <a:pt x="4513943" y="1727200"/>
                </a:lnTo>
                <a:cubicBezTo>
                  <a:pt x="4769455" y="1715786"/>
                  <a:pt x="4936860" y="1528157"/>
                  <a:pt x="5109029" y="1364343"/>
                </a:cubicBezTo>
                <a:lnTo>
                  <a:pt x="6386286" y="0"/>
                </a:lnTo>
                <a:lnTo>
                  <a:pt x="14514" y="0"/>
                </a:lnTo>
                <a:lnTo>
                  <a:pt x="0" y="1727200"/>
                </a:lnTo>
                <a:close/>
              </a:path>
            </a:pathLst>
          </a:custGeom>
          <a:solidFill>
            <a:srgbClr val="D7DA38">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Forma Livre: Forma 4">
            <a:extLst>
              <a:ext uri="{FF2B5EF4-FFF2-40B4-BE49-F238E27FC236}">
                <a16:creationId xmlns:a16="http://schemas.microsoft.com/office/drawing/2014/main" id="{AA0D9DC7-C22C-0139-376A-A0D36D1EFE36}"/>
              </a:ext>
            </a:extLst>
          </p:cNvPr>
          <p:cNvSpPr/>
          <p:nvPr/>
        </p:nvSpPr>
        <p:spPr>
          <a:xfrm>
            <a:off x="-304800" y="-460148"/>
            <a:ext cx="6386286" cy="1727200"/>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6286" h="1727200">
                <a:moveTo>
                  <a:pt x="0" y="1727200"/>
                </a:moveTo>
                <a:lnTo>
                  <a:pt x="4513943" y="1727200"/>
                </a:lnTo>
                <a:cubicBezTo>
                  <a:pt x="4769455" y="1715786"/>
                  <a:pt x="4936860" y="1528157"/>
                  <a:pt x="5109029" y="1364343"/>
                </a:cubicBezTo>
                <a:lnTo>
                  <a:pt x="6386286" y="0"/>
                </a:lnTo>
                <a:lnTo>
                  <a:pt x="14514" y="0"/>
                </a:lnTo>
                <a:lnTo>
                  <a:pt x="0" y="1727200"/>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Fluxograma: Dados 7">
            <a:extLst>
              <a:ext uri="{FF2B5EF4-FFF2-40B4-BE49-F238E27FC236}">
                <a16:creationId xmlns:a16="http://schemas.microsoft.com/office/drawing/2014/main" id="{AC219724-2FF4-7346-725A-CE57FD818386}"/>
              </a:ext>
            </a:extLst>
          </p:cNvPr>
          <p:cNvSpPr/>
          <p:nvPr/>
        </p:nvSpPr>
        <p:spPr>
          <a:xfrm>
            <a:off x="1607530" y="5267233"/>
            <a:ext cx="4171950" cy="14007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7" name="Fluxograma: Dados 7">
            <a:extLst>
              <a:ext uri="{FF2B5EF4-FFF2-40B4-BE49-F238E27FC236}">
                <a16:creationId xmlns:a16="http://schemas.microsoft.com/office/drawing/2014/main" id="{F649DCA0-5F5A-2AAE-1091-4EB46D781C15}"/>
              </a:ext>
            </a:extLst>
          </p:cNvPr>
          <p:cNvSpPr/>
          <p:nvPr/>
        </p:nvSpPr>
        <p:spPr>
          <a:xfrm>
            <a:off x="1844694" y="3633785"/>
            <a:ext cx="2790493" cy="93690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8" name="Imagem 7">
            <a:extLst>
              <a:ext uri="{FF2B5EF4-FFF2-40B4-BE49-F238E27FC236}">
                <a16:creationId xmlns:a16="http://schemas.microsoft.com/office/drawing/2014/main" id="{AAD92C0C-D0D9-C681-01FE-E548DF8B9D75}"/>
              </a:ext>
            </a:extLst>
          </p:cNvPr>
          <p:cNvPicPr>
            <a:picLocks noChangeAspect="1"/>
          </p:cNvPicPr>
          <p:nvPr/>
        </p:nvPicPr>
        <p:blipFill rotWithShape="1">
          <a:blip r:embed="rId3">
            <a:biLevel thresh="25000"/>
          </a:blip>
          <a:srcRect b="-5104"/>
          <a:stretch/>
        </p:blipFill>
        <p:spPr>
          <a:xfrm>
            <a:off x="827575" y="271874"/>
            <a:ext cx="2764589" cy="772646"/>
          </a:xfrm>
          <a:prstGeom prst="rect">
            <a:avLst/>
          </a:prstGeom>
        </p:spPr>
      </p:pic>
      <p:grpSp>
        <p:nvGrpSpPr>
          <p:cNvPr id="9" name="Agrupar 8">
            <a:extLst>
              <a:ext uri="{FF2B5EF4-FFF2-40B4-BE49-F238E27FC236}">
                <a16:creationId xmlns:a16="http://schemas.microsoft.com/office/drawing/2014/main" id="{CAB12708-0C6D-5CD8-FAD4-760532E4E758}"/>
              </a:ext>
            </a:extLst>
          </p:cNvPr>
          <p:cNvGrpSpPr/>
          <p:nvPr/>
        </p:nvGrpSpPr>
        <p:grpSpPr>
          <a:xfrm>
            <a:off x="3190977" y="1769781"/>
            <a:ext cx="2513853" cy="1237892"/>
            <a:chOff x="2361460" y="1272045"/>
            <a:chExt cx="4562822" cy="2246862"/>
          </a:xfrm>
        </p:grpSpPr>
        <p:sp>
          <p:nvSpPr>
            <p:cNvPr id="10" name="Fluxograma: Dados 7">
              <a:extLst>
                <a:ext uri="{FF2B5EF4-FFF2-40B4-BE49-F238E27FC236}">
                  <a16:creationId xmlns:a16="http://schemas.microsoft.com/office/drawing/2014/main" id="{69DAD5F2-498B-C252-DD1A-91F79961C0A3}"/>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1" name="Fluxograma: Dados 7">
              <a:extLst>
                <a:ext uri="{FF2B5EF4-FFF2-40B4-BE49-F238E27FC236}">
                  <a16:creationId xmlns:a16="http://schemas.microsoft.com/office/drawing/2014/main" id="{C4B5C2F8-817C-2316-E02B-0E6F3890D16B}"/>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2" name="Fluxograma: Dados 7">
              <a:extLst>
                <a:ext uri="{FF2B5EF4-FFF2-40B4-BE49-F238E27FC236}">
                  <a16:creationId xmlns:a16="http://schemas.microsoft.com/office/drawing/2014/main" id="{5463ECE0-73EB-C265-664E-7EC60B98054E}"/>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13" name="Fluxograma: Dados 7">
            <a:extLst>
              <a:ext uri="{FF2B5EF4-FFF2-40B4-BE49-F238E27FC236}">
                <a16:creationId xmlns:a16="http://schemas.microsoft.com/office/drawing/2014/main" id="{6B969141-4449-A316-9647-06C0178444D0}"/>
              </a:ext>
            </a:extLst>
          </p:cNvPr>
          <p:cNvSpPr/>
          <p:nvPr/>
        </p:nvSpPr>
        <p:spPr>
          <a:xfrm>
            <a:off x="3996071" y="3362044"/>
            <a:ext cx="1469737" cy="4934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4" name="Fluxograma: Dados 7">
            <a:extLst>
              <a:ext uri="{FF2B5EF4-FFF2-40B4-BE49-F238E27FC236}">
                <a16:creationId xmlns:a16="http://schemas.microsoft.com/office/drawing/2014/main" id="{911630F1-1E7C-E365-8F64-896E9E14919E}"/>
              </a:ext>
            </a:extLst>
          </p:cNvPr>
          <p:cNvSpPr/>
          <p:nvPr/>
        </p:nvSpPr>
        <p:spPr>
          <a:xfrm>
            <a:off x="4235093" y="1424028"/>
            <a:ext cx="1469737" cy="4934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5" name="Título 1">
            <a:extLst>
              <a:ext uri="{FF2B5EF4-FFF2-40B4-BE49-F238E27FC236}">
                <a16:creationId xmlns:a16="http://schemas.microsoft.com/office/drawing/2014/main" id="{E8CDDD21-3C21-51D4-50A7-8DA37EE36E0E}"/>
              </a:ext>
            </a:extLst>
          </p:cNvPr>
          <p:cNvSpPr txBox="1">
            <a:spLocks/>
          </p:cNvSpPr>
          <p:nvPr/>
        </p:nvSpPr>
        <p:spPr>
          <a:xfrm>
            <a:off x="6515238" y="3765410"/>
            <a:ext cx="5252135" cy="2385578"/>
          </a:xfrm>
          <a:prstGeom prst="rect">
            <a:avLst/>
          </a:prstGeom>
        </p:spPr>
        <p:txBody>
          <a:bodyPr>
            <a:normAutofit/>
          </a:bodyPr>
          <a:lstStyle>
            <a:lvl1pPr algn="l" defTabSz="914400" rtl="0" eaLnBrk="1" latinLnBrk="0" hangingPunct="1">
              <a:lnSpc>
                <a:spcPct val="90000"/>
              </a:lnSpc>
              <a:spcBef>
                <a:spcPct val="0"/>
              </a:spcBef>
              <a:buNone/>
              <a:defRPr sz="2800" kern="1200">
                <a:solidFill>
                  <a:srgbClr val="E6E6E6"/>
                </a:solidFill>
                <a:latin typeface="+mn-lt"/>
                <a:ea typeface="+mj-ea"/>
                <a:cs typeface="+mj-cs"/>
              </a:defRPr>
            </a:lvl1pPr>
          </a:lstStyle>
          <a:p>
            <a:pPr hangingPunct="0">
              <a:lnSpc>
                <a:spcPct val="100000"/>
              </a:lnSpc>
              <a:spcBef>
                <a:spcPts val="0"/>
              </a:spcBef>
            </a:pPr>
            <a:r>
              <a:rPr lang="pt-BR" sz="2000" dirty="0">
                <a:solidFill>
                  <a:srgbClr val="3684AB"/>
                </a:solidFill>
                <a:cs typeface="Arial" panose="020B0604020202020204" pitchFamily="34" charset="0"/>
              </a:rPr>
              <a:t>Endereço : SGAN 603</a:t>
            </a:r>
            <a:br>
              <a:rPr lang="pt-BR" sz="2000" dirty="0">
                <a:solidFill>
                  <a:srgbClr val="3684AB"/>
                </a:solidFill>
                <a:cs typeface="Arial" panose="020B0604020202020204" pitchFamily="34" charset="0"/>
              </a:rPr>
            </a:br>
            <a:r>
              <a:rPr lang="pt-BR" sz="2000" dirty="0">
                <a:solidFill>
                  <a:srgbClr val="3684AB"/>
                </a:solidFill>
                <a:cs typeface="Arial" panose="020B0604020202020204" pitchFamily="34" charset="0"/>
              </a:rPr>
              <a:t>Módulo I e J – Brasília/DF</a:t>
            </a:r>
            <a:br>
              <a:rPr lang="pt-BR" sz="2000" dirty="0">
                <a:solidFill>
                  <a:srgbClr val="3684AB"/>
                </a:solidFill>
                <a:cs typeface="Arial" panose="020B0604020202020204" pitchFamily="34" charset="0"/>
              </a:rPr>
            </a:br>
            <a:r>
              <a:rPr lang="pt-BR" sz="2000" dirty="0">
                <a:solidFill>
                  <a:srgbClr val="3684AB"/>
                </a:solidFill>
                <a:cs typeface="Arial" panose="020B0604020202020204" pitchFamily="34" charset="0"/>
                <a:sym typeface="Calibri"/>
              </a:rPr>
              <a:t>CEP: 70830-110</a:t>
            </a:r>
            <a:br>
              <a:rPr lang="pt-BR" sz="2000" dirty="0">
                <a:solidFill>
                  <a:srgbClr val="3684AB"/>
                </a:solidFill>
                <a:cs typeface="Arial" panose="020B0604020202020204" pitchFamily="34" charset="0"/>
                <a:sym typeface="Calibri"/>
              </a:rPr>
            </a:br>
            <a:br>
              <a:rPr lang="pt-BR" sz="2000" dirty="0">
                <a:solidFill>
                  <a:srgbClr val="3684AB"/>
                </a:solidFill>
                <a:cs typeface="Arial" panose="020B0604020202020204" pitchFamily="34" charset="0"/>
              </a:rPr>
            </a:br>
            <a:r>
              <a:rPr lang="pt-BR" sz="2000" dirty="0">
                <a:solidFill>
                  <a:srgbClr val="3684AB"/>
                </a:solidFill>
                <a:cs typeface="Arial" panose="020B0604020202020204" pitchFamily="34" charset="0"/>
                <a:sym typeface="Calibri"/>
              </a:rPr>
              <a:t>TELEFONE GERAL</a:t>
            </a:r>
            <a:r>
              <a:rPr lang="pt-BR" sz="2000" dirty="0">
                <a:solidFill>
                  <a:srgbClr val="3684AB"/>
                </a:solidFill>
                <a:cs typeface="Arial" panose="020B0604020202020204" pitchFamily="34" charset="0"/>
              </a:rPr>
              <a:t>: 061 2192 8600</a:t>
            </a:r>
            <a:br>
              <a:rPr lang="pt-BR" sz="2000" dirty="0">
                <a:solidFill>
                  <a:srgbClr val="3684AB"/>
                </a:solidFill>
                <a:cs typeface="Arial" panose="020B0604020202020204" pitchFamily="34" charset="0"/>
              </a:rPr>
            </a:br>
            <a:r>
              <a:rPr lang="pt-BR" sz="2000" dirty="0">
                <a:solidFill>
                  <a:srgbClr val="3684AB"/>
                </a:solidFill>
                <a:cs typeface="Arial" panose="020B0604020202020204" pitchFamily="34" charset="0"/>
                <a:sym typeface="Calibri"/>
              </a:rPr>
              <a:t>OUVIDORIA SETORIAL: 167</a:t>
            </a:r>
            <a:endParaRPr lang="pt-BR" sz="2000" dirty="0">
              <a:solidFill>
                <a:srgbClr val="3684AB"/>
              </a:solidFill>
            </a:endParaRPr>
          </a:p>
        </p:txBody>
      </p:sp>
      <p:pic>
        <p:nvPicPr>
          <p:cNvPr id="16" name="Gráfico 3">
            <a:extLst>
              <a:ext uri="{FF2B5EF4-FFF2-40B4-BE49-F238E27FC236}">
                <a16:creationId xmlns:a16="http://schemas.microsoft.com/office/drawing/2014/main" id="{A77F22FF-1D38-4DF7-6339-7A619ED7E5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2522" y="5679607"/>
            <a:ext cx="4627513" cy="1107833"/>
          </a:xfrm>
          <a:prstGeom prst="rect">
            <a:avLst/>
          </a:prstGeom>
        </p:spPr>
      </p:pic>
      <p:sp>
        <p:nvSpPr>
          <p:cNvPr id="18" name="4 CuadroTexto">
            <a:extLst>
              <a:ext uri="{FF2B5EF4-FFF2-40B4-BE49-F238E27FC236}">
                <a16:creationId xmlns:a16="http://schemas.microsoft.com/office/drawing/2014/main" id="{3403F8CA-66A2-C671-1B31-A61E7171E916}"/>
              </a:ext>
            </a:extLst>
          </p:cNvPr>
          <p:cNvSpPr txBox="1"/>
          <p:nvPr/>
        </p:nvSpPr>
        <p:spPr>
          <a:xfrm>
            <a:off x="2306867" y="6010872"/>
            <a:ext cx="228061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806450" algn="l"/>
              </a:tabLst>
              <a:defRPr/>
            </a:pPr>
            <a:r>
              <a:rPr lang="pt-BR" sz="2800" b="1" dirty="0">
                <a:solidFill>
                  <a:schemeClr val="bg1"/>
                </a:solidFill>
                <a:latin typeface="Calibri" panose="020F0502020204030204"/>
              </a:rPr>
              <a:t>9 de novembro</a:t>
            </a:r>
          </a:p>
        </p:txBody>
      </p:sp>
      <p:sp>
        <p:nvSpPr>
          <p:cNvPr id="19" name="4 CuadroTexto">
            <a:extLst>
              <a:ext uri="{FF2B5EF4-FFF2-40B4-BE49-F238E27FC236}">
                <a16:creationId xmlns:a16="http://schemas.microsoft.com/office/drawing/2014/main" id="{437D83A8-20CF-5BC2-32C5-9B8370F55504}"/>
              </a:ext>
            </a:extLst>
          </p:cNvPr>
          <p:cNvSpPr txBox="1"/>
          <p:nvPr/>
        </p:nvSpPr>
        <p:spPr>
          <a:xfrm>
            <a:off x="2705742" y="5342842"/>
            <a:ext cx="1552050"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806450" algn="l"/>
              </a:tabLst>
              <a:defRPr/>
            </a:pPr>
            <a:r>
              <a:rPr lang="pt-BR" sz="5400" b="1">
                <a:solidFill>
                  <a:schemeClr val="bg1"/>
                </a:solidFill>
                <a:latin typeface="Calibri" panose="020F0502020204030204"/>
              </a:rPr>
              <a:t>2023</a:t>
            </a:r>
          </a:p>
        </p:txBody>
      </p:sp>
      <p:sp>
        <p:nvSpPr>
          <p:cNvPr id="2" name="Retângulo 1">
            <a:extLst>
              <a:ext uri="{FF2B5EF4-FFF2-40B4-BE49-F238E27FC236}">
                <a16:creationId xmlns:a16="http://schemas.microsoft.com/office/drawing/2014/main" id="{D470198C-708E-C7C8-63BA-88155540CCC3}"/>
              </a:ext>
            </a:extLst>
          </p:cNvPr>
          <p:cNvSpPr/>
          <p:nvPr/>
        </p:nvSpPr>
        <p:spPr>
          <a:xfrm>
            <a:off x="7536901" y="1077696"/>
            <a:ext cx="4818833" cy="2719206"/>
          </a:xfrm>
          <a:prstGeom prst="rect">
            <a:avLst/>
          </a:prstGeom>
        </p:spPr>
        <p:txBody>
          <a:bodyPr wrap="square" anchor="ctr">
            <a:spAutoFit/>
          </a:body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pt-BR" sz="6000" b="0"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PARTICIPEM DA CHAMADA</a:t>
            </a:r>
          </a:p>
        </p:txBody>
      </p:sp>
    </p:spTree>
    <p:extLst>
      <p:ext uri="{BB962C8B-B14F-4D97-AF65-F5344CB8AC3E}">
        <p14:creationId xmlns:p14="http://schemas.microsoft.com/office/powerpoint/2010/main" val="336372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C29DD2-499F-F286-E337-37FD75D9682E}"/>
              </a:ext>
            </a:extLst>
          </p:cNvPr>
          <p:cNvSpPr>
            <a:spLocks noGrp="1"/>
          </p:cNvSpPr>
          <p:nvPr>
            <p:ph type="title"/>
          </p:nvPr>
        </p:nvSpPr>
        <p:spPr/>
        <p:txBody>
          <a:bodyPr>
            <a:normAutofit/>
          </a:bodyPr>
          <a:lstStyle/>
          <a:p>
            <a:r>
              <a:rPr lang="pt-BR" dirty="0"/>
              <a:t>Organograma da ANEEL</a:t>
            </a:r>
          </a:p>
        </p:txBody>
      </p:sp>
      <p:sp>
        <p:nvSpPr>
          <p:cNvPr id="4" name="Retângulo 3">
            <a:extLst>
              <a:ext uri="{FF2B5EF4-FFF2-40B4-BE49-F238E27FC236}">
                <a16:creationId xmlns:a16="http://schemas.microsoft.com/office/drawing/2014/main" id="{2ECE706C-F1D4-BE03-B6A4-F536EFB93233}"/>
              </a:ext>
            </a:extLst>
          </p:cNvPr>
          <p:cNvSpPr/>
          <p:nvPr/>
        </p:nvSpPr>
        <p:spPr>
          <a:xfrm flipV="1">
            <a:off x="0" y="1489946"/>
            <a:ext cx="12192000" cy="6026147"/>
          </a:xfrm>
          <a:prstGeom prst="rect">
            <a:avLst/>
          </a:prstGeom>
          <a:gradFill>
            <a:gsLst>
              <a:gs pos="14000">
                <a:schemeClr val="accent1">
                  <a:lumMod val="5000"/>
                  <a:lumOff val="95000"/>
                  <a:alpha val="0"/>
                </a:schemeClr>
              </a:gs>
              <a:gs pos="6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5" name="Conector reto 4">
            <a:extLst>
              <a:ext uri="{FF2B5EF4-FFF2-40B4-BE49-F238E27FC236}">
                <a16:creationId xmlns:a16="http://schemas.microsoft.com/office/drawing/2014/main" id="{0BD47AA6-5CD5-FB08-8BBE-DAC4D30B8AC0}"/>
              </a:ext>
            </a:extLst>
          </p:cNvPr>
          <p:cNvCxnSpPr>
            <a:cxnSpLocks/>
          </p:cNvCxnSpPr>
          <p:nvPr/>
        </p:nvCxnSpPr>
        <p:spPr>
          <a:xfrm>
            <a:off x="6151759" y="3479800"/>
            <a:ext cx="1411943" cy="1377847"/>
          </a:xfrm>
          <a:prstGeom prst="line">
            <a:avLst/>
          </a:prstGeom>
          <a:ln w="19050">
            <a:solidFill>
              <a:srgbClr val="03405E"/>
            </a:solidFill>
          </a:ln>
        </p:spPr>
        <p:style>
          <a:lnRef idx="1">
            <a:schemeClr val="accent1"/>
          </a:lnRef>
          <a:fillRef idx="0">
            <a:schemeClr val="accent1"/>
          </a:fillRef>
          <a:effectRef idx="0">
            <a:schemeClr val="accent1"/>
          </a:effectRef>
          <a:fontRef idx="minor">
            <a:schemeClr val="tx1"/>
          </a:fontRef>
        </p:style>
      </p:cxnSp>
      <p:cxnSp>
        <p:nvCxnSpPr>
          <p:cNvPr id="6" name="Conector reto 5">
            <a:extLst>
              <a:ext uri="{FF2B5EF4-FFF2-40B4-BE49-F238E27FC236}">
                <a16:creationId xmlns:a16="http://schemas.microsoft.com/office/drawing/2014/main" id="{28AC1879-F6C6-DA49-8A92-F9673A3CE76F}"/>
              </a:ext>
            </a:extLst>
          </p:cNvPr>
          <p:cNvCxnSpPr>
            <a:cxnSpLocks/>
          </p:cNvCxnSpPr>
          <p:nvPr/>
        </p:nvCxnSpPr>
        <p:spPr>
          <a:xfrm>
            <a:off x="1260401" y="3473225"/>
            <a:ext cx="1421325" cy="1387003"/>
          </a:xfrm>
          <a:prstGeom prst="line">
            <a:avLst/>
          </a:prstGeom>
          <a:ln w="19050">
            <a:solidFill>
              <a:srgbClr val="03405E"/>
            </a:solidFill>
          </a:ln>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7226F902-18D4-EF08-4AC9-EA4A02519E0C}"/>
              </a:ext>
            </a:extLst>
          </p:cNvPr>
          <p:cNvCxnSpPr>
            <a:cxnSpLocks/>
          </p:cNvCxnSpPr>
          <p:nvPr/>
        </p:nvCxnSpPr>
        <p:spPr>
          <a:xfrm>
            <a:off x="2327576" y="3479208"/>
            <a:ext cx="1421325" cy="1387003"/>
          </a:xfrm>
          <a:prstGeom prst="line">
            <a:avLst/>
          </a:prstGeom>
          <a:ln w="19050">
            <a:solidFill>
              <a:srgbClr val="03405E"/>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69766A2D-69E5-27AE-C9D8-46B365D1F211}"/>
              </a:ext>
            </a:extLst>
          </p:cNvPr>
          <p:cNvCxnSpPr>
            <a:cxnSpLocks/>
          </p:cNvCxnSpPr>
          <p:nvPr/>
        </p:nvCxnSpPr>
        <p:spPr>
          <a:xfrm>
            <a:off x="4264404" y="3476995"/>
            <a:ext cx="1421326" cy="1387003"/>
          </a:xfrm>
          <a:prstGeom prst="line">
            <a:avLst/>
          </a:prstGeom>
          <a:ln w="19050">
            <a:solidFill>
              <a:srgbClr val="03405E"/>
            </a:solidFill>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B7234E1E-5802-F47F-3EF8-942BA99AC1AD}"/>
              </a:ext>
            </a:extLst>
          </p:cNvPr>
          <p:cNvCxnSpPr>
            <a:cxnSpLocks/>
          </p:cNvCxnSpPr>
          <p:nvPr/>
        </p:nvCxnSpPr>
        <p:spPr>
          <a:xfrm>
            <a:off x="8016146" y="3476994"/>
            <a:ext cx="1421326" cy="1387003"/>
          </a:xfrm>
          <a:prstGeom prst="line">
            <a:avLst/>
          </a:prstGeom>
          <a:ln w="19050">
            <a:solidFill>
              <a:srgbClr val="03405E"/>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4393ACCA-F54A-F0DD-E4E9-3C189D3C22F3}"/>
              </a:ext>
            </a:extLst>
          </p:cNvPr>
          <p:cNvCxnSpPr>
            <a:cxnSpLocks/>
          </p:cNvCxnSpPr>
          <p:nvPr/>
        </p:nvCxnSpPr>
        <p:spPr>
          <a:xfrm>
            <a:off x="9766133" y="3473176"/>
            <a:ext cx="1421326" cy="1387003"/>
          </a:xfrm>
          <a:prstGeom prst="line">
            <a:avLst/>
          </a:prstGeom>
          <a:ln w="19050">
            <a:solidFill>
              <a:srgbClr val="03405E"/>
            </a:solidFill>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1AAB79D5-7D9B-6438-895B-8BEE1DC190E2}"/>
              </a:ext>
            </a:extLst>
          </p:cNvPr>
          <p:cNvCxnSpPr>
            <a:cxnSpLocks/>
          </p:cNvCxnSpPr>
          <p:nvPr/>
        </p:nvCxnSpPr>
        <p:spPr>
          <a:xfrm>
            <a:off x="4157133" y="2422725"/>
            <a:ext cx="1031412" cy="0"/>
          </a:xfrm>
          <a:prstGeom prst="line">
            <a:avLst/>
          </a:prstGeom>
          <a:ln w="19050">
            <a:solidFill>
              <a:srgbClr val="03405E"/>
            </a:solidFill>
          </a:ln>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id="{12CF151E-0D79-FE37-5F81-63F66465B62B}"/>
              </a:ext>
            </a:extLst>
          </p:cNvPr>
          <p:cNvSpPr txBox="1"/>
          <p:nvPr/>
        </p:nvSpPr>
        <p:spPr>
          <a:xfrm>
            <a:off x="944048" y="1368696"/>
            <a:ext cx="3175515" cy="338554"/>
          </a:xfrm>
          <a:prstGeom prst="rect">
            <a:avLst/>
          </a:prstGeom>
          <a:solidFill>
            <a:schemeClr val="bg2">
              <a:lumMod val="50000"/>
            </a:schemeClr>
          </a:solidFill>
        </p:spPr>
        <p:txBody>
          <a:bodyPr wrap="square" rtlCol="0" anchor="ctr">
            <a:spAutoFit/>
          </a:bodyPr>
          <a:lstStyle/>
          <a:p>
            <a:pPr algn="ctr"/>
            <a:r>
              <a:rPr lang="pt-BR" sz="1600" b="1" dirty="0">
                <a:solidFill>
                  <a:schemeClr val="bg1"/>
                </a:solidFill>
              </a:rPr>
              <a:t>DIRETORIA COLEGIADA</a:t>
            </a:r>
          </a:p>
        </p:txBody>
      </p:sp>
      <p:cxnSp>
        <p:nvCxnSpPr>
          <p:cNvPr id="13" name="Conector reto 12">
            <a:extLst>
              <a:ext uri="{FF2B5EF4-FFF2-40B4-BE49-F238E27FC236}">
                <a16:creationId xmlns:a16="http://schemas.microsoft.com/office/drawing/2014/main" id="{5CC8D9DE-C6B3-974E-83C3-BAAADFCB7F26}"/>
              </a:ext>
            </a:extLst>
          </p:cNvPr>
          <p:cNvCxnSpPr>
            <a:cxnSpLocks/>
          </p:cNvCxnSpPr>
          <p:nvPr/>
        </p:nvCxnSpPr>
        <p:spPr>
          <a:xfrm>
            <a:off x="944048" y="1720639"/>
            <a:ext cx="3196565" cy="0"/>
          </a:xfrm>
          <a:prstGeom prst="line">
            <a:avLst/>
          </a:prstGeom>
          <a:ln w="19050">
            <a:solidFill>
              <a:srgbClr val="03405E"/>
            </a:solidFill>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AC6C792F-D4CB-FBE7-A352-E9AA38514781}"/>
              </a:ext>
            </a:extLst>
          </p:cNvPr>
          <p:cNvCxnSpPr>
            <a:cxnSpLocks/>
          </p:cNvCxnSpPr>
          <p:nvPr/>
        </p:nvCxnSpPr>
        <p:spPr>
          <a:xfrm>
            <a:off x="4126707" y="1712296"/>
            <a:ext cx="1568871" cy="1767504"/>
          </a:xfrm>
          <a:prstGeom prst="line">
            <a:avLst/>
          </a:prstGeom>
          <a:ln w="19050">
            <a:solidFill>
              <a:srgbClr val="03405E"/>
            </a:solidFill>
          </a:ln>
        </p:spPr>
        <p:style>
          <a:lnRef idx="1">
            <a:schemeClr val="accent1"/>
          </a:lnRef>
          <a:fillRef idx="0">
            <a:schemeClr val="accent1"/>
          </a:fillRef>
          <a:effectRef idx="0">
            <a:schemeClr val="accent1"/>
          </a:effectRef>
          <a:fontRef idx="minor">
            <a:schemeClr val="tx1"/>
          </a:fontRef>
        </p:style>
      </p:cxnSp>
      <p:cxnSp>
        <p:nvCxnSpPr>
          <p:cNvPr id="15" name="Conector reto 14">
            <a:extLst>
              <a:ext uri="{FF2B5EF4-FFF2-40B4-BE49-F238E27FC236}">
                <a16:creationId xmlns:a16="http://schemas.microsoft.com/office/drawing/2014/main" id="{E7918387-12FB-4BBB-7B11-3E1ECEECE8DD}"/>
              </a:ext>
            </a:extLst>
          </p:cNvPr>
          <p:cNvCxnSpPr>
            <a:cxnSpLocks/>
          </p:cNvCxnSpPr>
          <p:nvPr/>
        </p:nvCxnSpPr>
        <p:spPr>
          <a:xfrm flipH="1">
            <a:off x="1257299" y="3481818"/>
            <a:ext cx="8523123" cy="0"/>
          </a:xfrm>
          <a:prstGeom prst="line">
            <a:avLst/>
          </a:prstGeom>
          <a:ln w="19050">
            <a:solidFill>
              <a:srgbClr val="03405E"/>
            </a:solidFill>
          </a:ln>
        </p:spPr>
        <p:style>
          <a:lnRef idx="1">
            <a:schemeClr val="accent1"/>
          </a:lnRef>
          <a:fillRef idx="0">
            <a:schemeClr val="accent1"/>
          </a:fillRef>
          <a:effectRef idx="0">
            <a:schemeClr val="accent1"/>
          </a:effectRef>
          <a:fontRef idx="minor">
            <a:schemeClr val="tx1"/>
          </a:fontRef>
        </p:style>
      </p:cxnSp>
      <p:grpSp>
        <p:nvGrpSpPr>
          <p:cNvPr id="16" name="Agrupar 15">
            <a:extLst>
              <a:ext uri="{FF2B5EF4-FFF2-40B4-BE49-F238E27FC236}">
                <a16:creationId xmlns:a16="http://schemas.microsoft.com/office/drawing/2014/main" id="{BF35D6C9-0364-9BEA-75E1-4FAA20DCBE09}"/>
              </a:ext>
            </a:extLst>
          </p:cNvPr>
          <p:cNvGrpSpPr/>
          <p:nvPr/>
        </p:nvGrpSpPr>
        <p:grpSpPr>
          <a:xfrm>
            <a:off x="4369342" y="1791472"/>
            <a:ext cx="3985859" cy="1443880"/>
            <a:chOff x="4260122" y="1611132"/>
            <a:chExt cx="3985859" cy="1443880"/>
          </a:xfrm>
        </p:grpSpPr>
        <p:sp>
          <p:nvSpPr>
            <p:cNvPr id="17" name="Forma Livre: Forma 16">
              <a:extLst>
                <a:ext uri="{FF2B5EF4-FFF2-40B4-BE49-F238E27FC236}">
                  <a16:creationId xmlns:a16="http://schemas.microsoft.com/office/drawing/2014/main" id="{96BF890E-1703-28A5-5CEB-0CD2D495F77B}"/>
                </a:ext>
              </a:extLst>
            </p:cNvPr>
            <p:cNvSpPr/>
            <p:nvPr/>
          </p:nvSpPr>
          <p:spPr>
            <a:xfrm flipH="1">
              <a:off x="4260122" y="1611132"/>
              <a:ext cx="3985859" cy="1443880"/>
            </a:xfrm>
            <a:custGeom>
              <a:avLst/>
              <a:gdLst>
                <a:gd name="connsiteX0" fmla="*/ 0 w 4867275"/>
                <a:gd name="connsiteY0" fmla="*/ 1609725 h 1609725"/>
                <a:gd name="connsiteX1" fmla="*/ 3257550 w 4867275"/>
                <a:gd name="connsiteY1" fmla="*/ 1609725 h 1609725"/>
                <a:gd name="connsiteX2" fmla="*/ 4867275 w 4867275"/>
                <a:gd name="connsiteY2" fmla="*/ 0 h 1609725"/>
                <a:gd name="connsiteX3" fmla="*/ 1533525 w 4867275"/>
                <a:gd name="connsiteY3" fmla="*/ 0 h 1609725"/>
                <a:gd name="connsiteX4" fmla="*/ 0 w 4867275"/>
                <a:gd name="connsiteY4" fmla="*/ 1609725 h 1609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7275" h="1609725">
                  <a:moveTo>
                    <a:pt x="0" y="1609725"/>
                  </a:moveTo>
                  <a:lnTo>
                    <a:pt x="3257550" y="1609725"/>
                  </a:lnTo>
                  <a:lnTo>
                    <a:pt x="4867275" y="0"/>
                  </a:lnTo>
                  <a:lnTo>
                    <a:pt x="1533525" y="0"/>
                  </a:lnTo>
                  <a:lnTo>
                    <a:pt x="0" y="1609725"/>
                  </a:lnTo>
                  <a:close/>
                </a:path>
              </a:pathLst>
            </a:custGeom>
            <a:solidFill>
              <a:srgbClr val="5F611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CaixaDeTexto 17">
              <a:extLst>
                <a:ext uri="{FF2B5EF4-FFF2-40B4-BE49-F238E27FC236}">
                  <a16:creationId xmlns:a16="http://schemas.microsoft.com/office/drawing/2014/main" id="{B88E6F00-C185-DA9A-1A98-CA43A2AC7B35}"/>
                </a:ext>
              </a:extLst>
            </p:cNvPr>
            <p:cNvSpPr txBox="1"/>
            <p:nvPr/>
          </p:nvSpPr>
          <p:spPr>
            <a:xfrm>
              <a:off x="5296873" y="1826502"/>
              <a:ext cx="1796913" cy="261610"/>
            </a:xfrm>
            <a:prstGeom prst="rect">
              <a:avLst/>
            </a:prstGeom>
            <a:noFill/>
          </p:spPr>
          <p:txBody>
            <a:bodyPr wrap="square">
              <a:spAutoFit/>
            </a:bodyPr>
            <a:lstStyle/>
            <a:p>
              <a:r>
                <a:rPr lang="pt-BR" sz="1100" dirty="0">
                  <a:solidFill>
                    <a:schemeClr val="bg1"/>
                  </a:solidFill>
                </a:rPr>
                <a:t>Auditoria Interna </a:t>
              </a:r>
            </a:p>
          </p:txBody>
        </p:sp>
        <p:sp>
          <p:nvSpPr>
            <p:cNvPr id="19" name="CaixaDeTexto 18">
              <a:extLst>
                <a:ext uri="{FF2B5EF4-FFF2-40B4-BE49-F238E27FC236}">
                  <a16:creationId xmlns:a16="http://schemas.microsoft.com/office/drawing/2014/main" id="{CC1126A2-FAF5-A46A-AE60-DC6762464996}"/>
                </a:ext>
              </a:extLst>
            </p:cNvPr>
            <p:cNvSpPr txBox="1"/>
            <p:nvPr/>
          </p:nvSpPr>
          <p:spPr>
            <a:xfrm>
              <a:off x="4814195" y="1797305"/>
              <a:ext cx="620089" cy="338554"/>
            </a:xfrm>
            <a:prstGeom prst="rect">
              <a:avLst/>
            </a:prstGeom>
            <a:noFill/>
          </p:spPr>
          <p:txBody>
            <a:bodyPr wrap="square">
              <a:spAutoFit/>
            </a:bodyPr>
            <a:lstStyle/>
            <a:p>
              <a:r>
                <a:rPr lang="pt-BR" sz="1600" dirty="0">
                  <a:solidFill>
                    <a:schemeClr val="bg1"/>
                  </a:solidFill>
                </a:rPr>
                <a:t>AIN</a:t>
              </a:r>
            </a:p>
          </p:txBody>
        </p:sp>
        <p:sp>
          <p:nvSpPr>
            <p:cNvPr id="20" name="CaixaDeTexto 19">
              <a:extLst>
                <a:ext uri="{FF2B5EF4-FFF2-40B4-BE49-F238E27FC236}">
                  <a16:creationId xmlns:a16="http://schemas.microsoft.com/office/drawing/2014/main" id="{2A9048BF-F4CB-6A53-7360-19B8F3F21914}"/>
                </a:ext>
              </a:extLst>
            </p:cNvPr>
            <p:cNvSpPr txBox="1"/>
            <p:nvPr/>
          </p:nvSpPr>
          <p:spPr>
            <a:xfrm>
              <a:off x="5688928" y="2266962"/>
              <a:ext cx="1796914" cy="261610"/>
            </a:xfrm>
            <a:prstGeom prst="rect">
              <a:avLst/>
            </a:prstGeom>
            <a:noFill/>
          </p:spPr>
          <p:txBody>
            <a:bodyPr wrap="square">
              <a:spAutoFit/>
            </a:bodyPr>
            <a:lstStyle/>
            <a:p>
              <a:r>
                <a:rPr lang="pt-BR" sz="1100" dirty="0">
                  <a:solidFill>
                    <a:schemeClr val="bg1"/>
                  </a:solidFill>
                </a:rPr>
                <a:t>Corregedoria</a:t>
              </a:r>
            </a:p>
          </p:txBody>
        </p:sp>
        <p:sp>
          <p:nvSpPr>
            <p:cNvPr id="21" name="CaixaDeTexto 20">
              <a:extLst>
                <a:ext uri="{FF2B5EF4-FFF2-40B4-BE49-F238E27FC236}">
                  <a16:creationId xmlns:a16="http://schemas.microsoft.com/office/drawing/2014/main" id="{C0537815-FA66-183B-F2BD-F53027430100}"/>
                </a:ext>
              </a:extLst>
            </p:cNvPr>
            <p:cNvSpPr txBox="1"/>
            <p:nvPr/>
          </p:nvSpPr>
          <p:spPr>
            <a:xfrm>
              <a:off x="5169213" y="2237765"/>
              <a:ext cx="620089" cy="338554"/>
            </a:xfrm>
            <a:prstGeom prst="rect">
              <a:avLst/>
            </a:prstGeom>
            <a:noFill/>
          </p:spPr>
          <p:txBody>
            <a:bodyPr wrap="square">
              <a:spAutoFit/>
            </a:bodyPr>
            <a:lstStyle/>
            <a:p>
              <a:r>
                <a:rPr lang="pt-BR" sz="1600" dirty="0">
                  <a:solidFill>
                    <a:schemeClr val="bg1"/>
                  </a:solidFill>
                </a:rPr>
                <a:t>CRG</a:t>
              </a:r>
            </a:p>
          </p:txBody>
        </p:sp>
        <p:sp>
          <p:nvSpPr>
            <p:cNvPr id="22" name="CaixaDeTexto 21">
              <a:extLst>
                <a:ext uri="{FF2B5EF4-FFF2-40B4-BE49-F238E27FC236}">
                  <a16:creationId xmlns:a16="http://schemas.microsoft.com/office/drawing/2014/main" id="{F5DBB7A8-3E59-C094-8C43-D39F00CC96EF}"/>
                </a:ext>
              </a:extLst>
            </p:cNvPr>
            <p:cNvSpPr txBox="1"/>
            <p:nvPr/>
          </p:nvSpPr>
          <p:spPr>
            <a:xfrm>
              <a:off x="6182135" y="2723943"/>
              <a:ext cx="1876913" cy="261610"/>
            </a:xfrm>
            <a:prstGeom prst="rect">
              <a:avLst/>
            </a:prstGeom>
            <a:noFill/>
          </p:spPr>
          <p:txBody>
            <a:bodyPr wrap="square">
              <a:spAutoFit/>
            </a:bodyPr>
            <a:lstStyle/>
            <a:p>
              <a:r>
                <a:rPr lang="pt-BR" sz="1100" dirty="0">
                  <a:solidFill>
                    <a:schemeClr val="bg1"/>
                  </a:solidFill>
                </a:rPr>
                <a:t>Ouvidoria</a:t>
              </a:r>
            </a:p>
          </p:txBody>
        </p:sp>
        <p:sp>
          <p:nvSpPr>
            <p:cNvPr id="23" name="CaixaDeTexto 22">
              <a:extLst>
                <a:ext uri="{FF2B5EF4-FFF2-40B4-BE49-F238E27FC236}">
                  <a16:creationId xmlns:a16="http://schemas.microsoft.com/office/drawing/2014/main" id="{F10CFDB4-54E8-A9B6-0CC4-06BE9C4FEE36}"/>
                </a:ext>
              </a:extLst>
            </p:cNvPr>
            <p:cNvSpPr txBox="1"/>
            <p:nvPr/>
          </p:nvSpPr>
          <p:spPr>
            <a:xfrm>
              <a:off x="5599424" y="2694746"/>
              <a:ext cx="640530" cy="338554"/>
            </a:xfrm>
            <a:prstGeom prst="rect">
              <a:avLst/>
            </a:prstGeom>
            <a:noFill/>
          </p:spPr>
          <p:txBody>
            <a:bodyPr wrap="square">
              <a:spAutoFit/>
            </a:bodyPr>
            <a:lstStyle/>
            <a:p>
              <a:r>
                <a:rPr lang="pt-BR" sz="1600" dirty="0">
                  <a:solidFill>
                    <a:schemeClr val="bg1"/>
                  </a:solidFill>
                </a:rPr>
                <a:t>OUV</a:t>
              </a:r>
            </a:p>
          </p:txBody>
        </p:sp>
        <p:sp>
          <p:nvSpPr>
            <p:cNvPr id="24" name="CaixaDeTexto 23">
              <a:extLst>
                <a:ext uri="{FF2B5EF4-FFF2-40B4-BE49-F238E27FC236}">
                  <a16:creationId xmlns:a16="http://schemas.microsoft.com/office/drawing/2014/main" id="{4B567156-51CD-D4FB-0BE4-98727D3F16E0}"/>
                </a:ext>
              </a:extLst>
            </p:cNvPr>
            <p:cNvSpPr txBox="1"/>
            <p:nvPr/>
          </p:nvSpPr>
          <p:spPr>
            <a:xfrm>
              <a:off x="4481853" y="1636084"/>
              <a:ext cx="1603407" cy="215444"/>
            </a:xfrm>
            <a:prstGeom prst="rect">
              <a:avLst/>
            </a:prstGeom>
            <a:noFill/>
          </p:spPr>
          <p:txBody>
            <a:bodyPr wrap="square">
              <a:spAutoFit/>
            </a:bodyPr>
            <a:lstStyle/>
            <a:p>
              <a:r>
                <a:rPr lang="pt-BR" sz="800" b="1" dirty="0">
                  <a:solidFill>
                    <a:schemeClr val="bg1"/>
                  </a:solidFill>
                </a:rPr>
                <a:t>CONTROLE E GESTÃO</a:t>
              </a:r>
            </a:p>
          </p:txBody>
        </p:sp>
      </p:grpSp>
      <p:grpSp>
        <p:nvGrpSpPr>
          <p:cNvPr id="25" name="Agrupar 24">
            <a:extLst>
              <a:ext uri="{FF2B5EF4-FFF2-40B4-BE49-F238E27FC236}">
                <a16:creationId xmlns:a16="http://schemas.microsoft.com/office/drawing/2014/main" id="{1E969922-F398-7136-F84C-F006F6A23A63}"/>
              </a:ext>
            </a:extLst>
          </p:cNvPr>
          <p:cNvGrpSpPr/>
          <p:nvPr/>
        </p:nvGrpSpPr>
        <p:grpSpPr>
          <a:xfrm>
            <a:off x="1091616" y="1799080"/>
            <a:ext cx="4355442" cy="1550863"/>
            <a:chOff x="982396" y="1603500"/>
            <a:chExt cx="4355442" cy="1550863"/>
          </a:xfrm>
        </p:grpSpPr>
        <p:sp>
          <p:nvSpPr>
            <p:cNvPr id="26" name="Forma Livre: Forma 25">
              <a:extLst>
                <a:ext uri="{FF2B5EF4-FFF2-40B4-BE49-F238E27FC236}">
                  <a16:creationId xmlns:a16="http://schemas.microsoft.com/office/drawing/2014/main" id="{9EC4C1B0-D188-8AF2-8E6B-990A3356B3AB}"/>
                </a:ext>
              </a:extLst>
            </p:cNvPr>
            <p:cNvSpPr/>
            <p:nvPr/>
          </p:nvSpPr>
          <p:spPr>
            <a:xfrm flipH="1">
              <a:off x="982396" y="1603500"/>
              <a:ext cx="4281199" cy="1550863"/>
            </a:xfrm>
            <a:custGeom>
              <a:avLst/>
              <a:gdLst>
                <a:gd name="connsiteX0" fmla="*/ 0 w 4867275"/>
                <a:gd name="connsiteY0" fmla="*/ 1609725 h 1609725"/>
                <a:gd name="connsiteX1" fmla="*/ 3257550 w 4867275"/>
                <a:gd name="connsiteY1" fmla="*/ 1609725 h 1609725"/>
                <a:gd name="connsiteX2" fmla="*/ 4867275 w 4867275"/>
                <a:gd name="connsiteY2" fmla="*/ 0 h 1609725"/>
                <a:gd name="connsiteX3" fmla="*/ 1533525 w 4867275"/>
                <a:gd name="connsiteY3" fmla="*/ 0 h 1609725"/>
                <a:gd name="connsiteX4" fmla="*/ 0 w 4867275"/>
                <a:gd name="connsiteY4" fmla="*/ 1609725 h 1609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7275" h="1609725">
                  <a:moveTo>
                    <a:pt x="0" y="1609725"/>
                  </a:moveTo>
                  <a:lnTo>
                    <a:pt x="3257550" y="1609725"/>
                  </a:lnTo>
                  <a:lnTo>
                    <a:pt x="4867275" y="0"/>
                  </a:lnTo>
                  <a:lnTo>
                    <a:pt x="1533525" y="0"/>
                  </a:lnTo>
                  <a:lnTo>
                    <a:pt x="0" y="1609725"/>
                  </a:lnTo>
                  <a:close/>
                </a:path>
              </a:pathLst>
            </a:custGeom>
            <a:solidFill>
              <a:srgbClr val="8B8E2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7" name="CaixaDeTexto 26">
              <a:extLst>
                <a:ext uri="{FF2B5EF4-FFF2-40B4-BE49-F238E27FC236}">
                  <a16:creationId xmlns:a16="http://schemas.microsoft.com/office/drawing/2014/main" id="{BE4ABA4C-503B-047B-9995-768D17759B84}"/>
                </a:ext>
              </a:extLst>
            </p:cNvPr>
            <p:cNvSpPr txBox="1"/>
            <p:nvPr/>
          </p:nvSpPr>
          <p:spPr>
            <a:xfrm>
              <a:off x="2504703" y="2350700"/>
              <a:ext cx="1941307" cy="246221"/>
            </a:xfrm>
            <a:prstGeom prst="rect">
              <a:avLst/>
            </a:prstGeom>
            <a:noFill/>
          </p:spPr>
          <p:txBody>
            <a:bodyPr wrap="square">
              <a:spAutoFit/>
            </a:bodyPr>
            <a:lstStyle/>
            <a:p>
              <a:r>
                <a:rPr lang="pt-BR" sz="1000" dirty="0">
                  <a:solidFill>
                    <a:schemeClr val="bg1"/>
                  </a:solidFill>
                </a:rPr>
                <a:t>Gabinete do Diretor-Geral </a:t>
              </a:r>
            </a:p>
          </p:txBody>
        </p:sp>
        <p:sp>
          <p:nvSpPr>
            <p:cNvPr id="28" name="CaixaDeTexto 27">
              <a:extLst>
                <a:ext uri="{FF2B5EF4-FFF2-40B4-BE49-F238E27FC236}">
                  <a16:creationId xmlns:a16="http://schemas.microsoft.com/office/drawing/2014/main" id="{A00CF6AA-1AD0-4324-7CFE-E148D1548924}"/>
                </a:ext>
              </a:extLst>
            </p:cNvPr>
            <p:cNvSpPr txBox="1"/>
            <p:nvPr/>
          </p:nvSpPr>
          <p:spPr>
            <a:xfrm>
              <a:off x="1938367" y="2304533"/>
              <a:ext cx="620089" cy="338554"/>
            </a:xfrm>
            <a:prstGeom prst="rect">
              <a:avLst/>
            </a:prstGeom>
            <a:noFill/>
          </p:spPr>
          <p:txBody>
            <a:bodyPr wrap="square">
              <a:spAutoFit/>
            </a:bodyPr>
            <a:lstStyle/>
            <a:p>
              <a:r>
                <a:rPr lang="pt-BR" sz="1600" dirty="0">
                  <a:solidFill>
                    <a:schemeClr val="bg1"/>
                  </a:solidFill>
                </a:rPr>
                <a:t>GDG</a:t>
              </a:r>
              <a:endParaRPr lang="pt-BR" sz="1600" dirty="0"/>
            </a:p>
          </p:txBody>
        </p:sp>
        <p:sp>
          <p:nvSpPr>
            <p:cNvPr id="29" name="CaixaDeTexto 28">
              <a:extLst>
                <a:ext uri="{FF2B5EF4-FFF2-40B4-BE49-F238E27FC236}">
                  <a16:creationId xmlns:a16="http://schemas.microsoft.com/office/drawing/2014/main" id="{6254D603-CF4A-5CEB-747E-5C7C16A3967A}"/>
                </a:ext>
              </a:extLst>
            </p:cNvPr>
            <p:cNvSpPr txBox="1"/>
            <p:nvPr/>
          </p:nvSpPr>
          <p:spPr>
            <a:xfrm>
              <a:off x="2048999" y="1846348"/>
              <a:ext cx="2396459" cy="246221"/>
            </a:xfrm>
            <a:prstGeom prst="rect">
              <a:avLst/>
            </a:prstGeom>
            <a:noFill/>
          </p:spPr>
          <p:txBody>
            <a:bodyPr wrap="square">
              <a:spAutoFit/>
            </a:bodyPr>
            <a:lstStyle/>
            <a:p>
              <a:r>
                <a:rPr lang="pt-BR" sz="1000" dirty="0">
                  <a:solidFill>
                    <a:schemeClr val="bg1"/>
                  </a:solidFill>
                </a:rPr>
                <a:t>Assessoria Técnica da Diretoria</a:t>
              </a:r>
            </a:p>
          </p:txBody>
        </p:sp>
        <p:sp>
          <p:nvSpPr>
            <p:cNvPr id="30" name="CaixaDeTexto 29">
              <a:extLst>
                <a:ext uri="{FF2B5EF4-FFF2-40B4-BE49-F238E27FC236}">
                  <a16:creationId xmlns:a16="http://schemas.microsoft.com/office/drawing/2014/main" id="{5273EF1B-4481-E116-0867-A4BDD0A80A87}"/>
                </a:ext>
              </a:extLst>
            </p:cNvPr>
            <p:cNvSpPr txBox="1"/>
            <p:nvPr/>
          </p:nvSpPr>
          <p:spPr>
            <a:xfrm>
              <a:off x="1522124" y="1800181"/>
              <a:ext cx="640530" cy="338554"/>
            </a:xfrm>
            <a:prstGeom prst="rect">
              <a:avLst/>
            </a:prstGeom>
            <a:noFill/>
          </p:spPr>
          <p:txBody>
            <a:bodyPr wrap="square">
              <a:spAutoFit/>
            </a:bodyPr>
            <a:lstStyle/>
            <a:p>
              <a:r>
                <a:rPr lang="pt-BR" sz="1600" dirty="0">
                  <a:solidFill>
                    <a:schemeClr val="bg1"/>
                  </a:solidFill>
                </a:rPr>
                <a:t>ASD</a:t>
              </a:r>
              <a:endParaRPr lang="pt-BR" sz="1600" dirty="0"/>
            </a:p>
          </p:txBody>
        </p:sp>
        <p:sp>
          <p:nvSpPr>
            <p:cNvPr id="31" name="CaixaDeTexto 30">
              <a:extLst>
                <a:ext uri="{FF2B5EF4-FFF2-40B4-BE49-F238E27FC236}">
                  <a16:creationId xmlns:a16="http://schemas.microsoft.com/office/drawing/2014/main" id="{48FBFC3D-AF3B-9A57-F35C-4E71303737F4}"/>
                </a:ext>
              </a:extLst>
            </p:cNvPr>
            <p:cNvSpPr txBox="1"/>
            <p:nvPr/>
          </p:nvSpPr>
          <p:spPr>
            <a:xfrm>
              <a:off x="2233382" y="2098524"/>
              <a:ext cx="2508913" cy="246221"/>
            </a:xfrm>
            <a:prstGeom prst="rect">
              <a:avLst/>
            </a:prstGeom>
            <a:noFill/>
          </p:spPr>
          <p:txBody>
            <a:bodyPr wrap="square">
              <a:spAutoFit/>
            </a:bodyPr>
            <a:lstStyle/>
            <a:p>
              <a:r>
                <a:rPr lang="pt-BR" sz="1000" dirty="0">
                  <a:solidFill>
                    <a:schemeClr val="bg1"/>
                  </a:solidFill>
                </a:rPr>
                <a:t>Assessoria Institucional da Diretoria</a:t>
              </a:r>
            </a:p>
          </p:txBody>
        </p:sp>
        <p:sp>
          <p:nvSpPr>
            <p:cNvPr id="32" name="CaixaDeTexto 31">
              <a:extLst>
                <a:ext uri="{FF2B5EF4-FFF2-40B4-BE49-F238E27FC236}">
                  <a16:creationId xmlns:a16="http://schemas.microsoft.com/office/drawing/2014/main" id="{9DAC1BA5-2E42-2866-7182-215AB24DC198}"/>
                </a:ext>
              </a:extLst>
            </p:cNvPr>
            <p:cNvSpPr txBox="1"/>
            <p:nvPr/>
          </p:nvSpPr>
          <p:spPr>
            <a:xfrm>
              <a:off x="1755299" y="2052357"/>
              <a:ext cx="620089" cy="338554"/>
            </a:xfrm>
            <a:prstGeom prst="rect">
              <a:avLst/>
            </a:prstGeom>
            <a:noFill/>
          </p:spPr>
          <p:txBody>
            <a:bodyPr wrap="square">
              <a:spAutoFit/>
            </a:bodyPr>
            <a:lstStyle/>
            <a:p>
              <a:r>
                <a:rPr lang="pt-BR" sz="1600" dirty="0">
                  <a:solidFill>
                    <a:schemeClr val="bg1"/>
                  </a:solidFill>
                </a:rPr>
                <a:t>AID</a:t>
              </a:r>
              <a:endParaRPr lang="pt-BR" sz="1600" dirty="0"/>
            </a:p>
          </p:txBody>
        </p:sp>
        <p:sp>
          <p:nvSpPr>
            <p:cNvPr id="33" name="CaixaDeTexto 32">
              <a:extLst>
                <a:ext uri="{FF2B5EF4-FFF2-40B4-BE49-F238E27FC236}">
                  <a16:creationId xmlns:a16="http://schemas.microsoft.com/office/drawing/2014/main" id="{32354E01-01F1-0DE1-7D8E-8E38F5CB8820}"/>
                </a:ext>
              </a:extLst>
            </p:cNvPr>
            <p:cNvSpPr txBox="1"/>
            <p:nvPr/>
          </p:nvSpPr>
          <p:spPr>
            <a:xfrm>
              <a:off x="2941382" y="2855053"/>
              <a:ext cx="2396456" cy="246221"/>
            </a:xfrm>
            <a:prstGeom prst="rect">
              <a:avLst/>
            </a:prstGeom>
            <a:noFill/>
          </p:spPr>
          <p:txBody>
            <a:bodyPr wrap="square">
              <a:spAutoFit/>
            </a:bodyPr>
            <a:lstStyle/>
            <a:p>
              <a:r>
                <a:rPr lang="pt-BR" sz="1000" dirty="0">
                  <a:solidFill>
                    <a:schemeClr val="bg1"/>
                  </a:solidFill>
                </a:rPr>
                <a:t>Secretaria - Geral</a:t>
              </a:r>
            </a:p>
          </p:txBody>
        </p:sp>
        <p:sp>
          <p:nvSpPr>
            <p:cNvPr id="34" name="CaixaDeTexto 33">
              <a:extLst>
                <a:ext uri="{FF2B5EF4-FFF2-40B4-BE49-F238E27FC236}">
                  <a16:creationId xmlns:a16="http://schemas.microsoft.com/office/drawing/2014/main" id="{0377C328-8194-BDF7-BBA7-56C0CE1FE3A1}"/>
                </a:ext>
              </a:extLst>
            </p:cNvPr>
            <p:cNvSpPr txBox="1"/>
            <p:nvPr/>
          </p:nvSpPr>
          <p:spPr>
            <a:xfrm>
              <a:off x="2437203" y="2808886"/>
              <a:ext cx="640530" cy="338554"/>
            </a:xfrm>
            <a:prstGeom prst="rect">
              <a:avLst/>
            </a:prstGeom>
            <a:noFill/>
          </p:spPr>
          <p:txBody>
            <a:bodyPr wrap="square">
              <a:spAutoFit/>
            </a:bodyPr>
            <a:lstStyle/>
            <a:p>
              <a:r>
                <a:rPr lang="pt-BR" sz="1600" dirty="0">
                  <a:solidFill>
                    <a:schemeClr val="bg1"/>
                  </a:solidFill>
                </a:rPr>
                <a:t>SGE</a:t>
              </a:r>
              <a:endParaRPr lang="pt-BR" sz="1600" dirty="0"/>
            </a:p>
          </p:txBody>
        </p:sp>
        <p:sp>
          <p:nvSpPr>
            <p:cNvPr id="35" name="CaixaDeTexto 34">
              <a:extLst>
                <a:ext uri="{FF2B5EF4-FFF2-40B4-BE49-F238E27FC236}">
                  <a16:creationId xmlns:a16="http://schemas.microsoft.com/office/drawing/2014/main" id="{60B80A3D-7BFB-D2F6-C612-6958F68E6738}"/>
                </a:ext>
              </a:extLst>
            </p:cNvPr>
            <p:cNvSpPr txBox="1"/>
            <p:nvPr/>
          </p:nvSpPr>
          <p:spPr>
            <a:xfrm>
              <a:off x="2645158" y="2602876"/>
              <a:ext cx="2396458" cy="246221"/>
            </a:xfrm>
            <a:prstGeom prst="rect">
              <a:avLst/>
            </a:prstGeom>
            <a:noFill/>
          </p:spPr>
          <p:txBody>
            <a:bodyPr wrap="square">
              <a:spAutoFit/>
            </a:bodyPr>
            <a:lstStyle/>
            <a:p>
              <a:r>
                <a:rPr lang="pt-BR" sz="1000" dirty="0">
                  <a:solidFill>
                    <a:schemeClr val="bg1"/>
                  </a:solidFill>
                </a:rPr>
                <a:t>Procuradoria Federal junto à ANEEL</a:t>
              </a:r>
            </a:p>
          </p:txBody>
        </p:sp>
        <p:sp>
          <p:nvSpPr>
            <p:cNvPr id="36" name="CaixaDeTexto 35">
              <a:extLst>
                <a:ext uri="{FF2B5EF4-FFF2-40B4-BE49-F238E27FC236}">
                  <a16:creationId xmlns:a16="http://schemas.microsoft.com/office/drawing/2014/main" id="{89B4C915-E6C8-F57A-C309-417395D36E64}"/>
                </a:ext>
              </a:extLst>
            </p:cNvPr>
            <p:cNvSpPr txBox="1"/>
            <p:nvPr/>
          </p:nvSpPr>
          <p:spPr>
            <a:xfrm>
              <a:off x="2216287" y="2556709"/>
              <a:ext cx="640530" cy="338554"/>
            </a:xfrm>
            <a:prstGeom prst="rect">
              <a:avLst/>
            </a:prstGeom>
            <a:noFill/>
          </p:spPr>
          <p:txBody>
            <a:bodyPr wrap="square">
              <a:spAutoFit/>
            </a:bodyPr>
            <a:lstStyle/>
            <a:p>
              <a:r>
                <a:rPr lang="pt-BR" sz="1600" dirty="0">
                  <a:solidFill>
                    <a:schemeClr val="bg1"/>
                  </a:solidFill>
                </a:rPr>
                <a:t>PF</a:t>
              </a:r>
              <a:endParaRPr lang="pt-BR" sz="1600" dirty="0"/>
            </a:p>
          </p:txBody>
        </p:sp>
        <p:sp>
          <p:nvSpPr>
            <p:cNvPr id="37" name="CaixaDeTexto 36">
              <a:extLst>
                <a:ext uri="{FF2B5EF4-FFF2-40B4-BE49-F238E27FC236}">
                  <a16:creationId xmlns:a16="http://schemas.microsoft.com/office/drawing/2014/main" id="{80B6E6E9-8ED9-8CE9-6ADE-6DB632473131}"/>
                </a:ext>
              </a:extLst>
            </p:cNvPr>
            <p:cNvSpPr txBox="1"/>
            <p:nvPr/>
          </p:nvSpPr>
          <p:spPr>
            <a:xfrm>
              <a:off x="1244657" y="1612618"/>
              <a:ext cx="1718961" cy="215444"/>
            </a:xfrm>
            <a:prstGeom prst="rect">
              <a:avLst/>
            </a:prstGeom>
            <a:noFill/>
          </p:spPr>
          <p:txBody>
            <a:bodyPr wrap="square">
              <a:spAutoFit/>
            </a:bodyPr>
            <a:lstStyle/>
            <a:p>
              <a:r>
                <a:rPr lang="pt-BR" sz="800" b="1" dirty="0">
                  <a:solidFill>
                    <a:schemeClr val="bg1"/>
                  </a:solidFill>
                </a:rPr>
                <a:t>ASSESSORAMENTO</a:t>
              </a:r>
            </a:p>
          </p:txBody>
        </p:sp>
      </p:grpSp>
      <p:sp>
        <p:nvSpPr>
          <p:cNvPr id="38" name="Forma Livre: Forma 37">
            <a:extLst>
              <a:ext uri="{FF2B5EF4-FFF2-40B4-BE49-F238E27FC236}">
                <a16:creationId xmlns:a16="http://schemas.microsoft.com/office/drawing/2014/main" id="{E9966A0E-8A86-4919-9C7C-3CB42DD8E84B}"/>
              </a:ext>
            </a:extLst>
          </p:cNvPr>
          <p:cNvSpPr/>
          <p:nvPr/>
        </p:nvSpPr>
        <p:spPr>
          <a:xfrm flipH="1">
            <a:off x="7561996" y="3643409"/>
            <a:ext cx="2607842" cy="3090117"/>
          </a:xfrm>
          <a:custGeom>
            <a:avLst/>
            <a:gdLst>
              <a:gd name="connsiteX0" fmla="*/ 3708400 w 3708400"/>
              <a:gd name="connsiteY0" fmla="*/ 0 h 3657600"/>
              <a:gd name="connsiteX1" fmla="*/ 2552700 w 3708400"/>
              <a:gd name="connsiteY1" fmla="*/ 1155700 h 3657600"/>
              <a:gd name="connsiteX2" fmla="*/ 2552700 w 3708400"/>
              <a:gd name="connsiteY2" fmla="*/ 3657600 h 3657600"/>
              <a:gd name="connsiteX3" fmla="*/ 0 w 3708400"/>
              <a:gd name="connsiteY3" fmla="*/ 3657600 h 3657600"/>
              <a:gd name="connsiteX4" fmla="*/ 0 w 3708400"/>
              <a:gd name="connsiteY4" fmla="*/ 1181100 h 3657600"/>
              <a:gd name="connsiteX5" fmla="*/ 1174750 w 3708400"/>
              <a:gd name="connsiteY5" fmla="*/ 6350 h 3657600"/>
              <a:gd name="connsiteX6" fmla="*/ 3708400 w 3708400"/>
              <a:gd name="connsiteY6"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8400" h="3657600">
                <a:moveTo>
                  <a:pt x="3708400" y="0"/>
                </a:moveTo>
                <a:lnTo>
                  <a:pt x="2552700" y="1155700"/>
                </a:lnTo>
                <a:lnTo>
                  <a:pt x="2552700" y="3657600"/>
                </a:lnTo>
                <a:lnTo>
                  <a:pt x="0" y="3657600"/>
                </a:lnTo>
                <a:lnTo>
                  <a:pt x="0" y="1181100"/>
                </a:lnTo>
                <a:lnTo>
                  <a:pt x="1174750" y="6350"/>
                </a:lnTo>
                <a:lnTo>
                  <a:pt x="3708400" y="0"/>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p>
        </p:txBody>
      </p:sp>
      <p:sp>
        <p:nvSpPr>
          <p:cNvPr id="39" name="Forma Livre: Forma 38">
            <a:extLst>
              <a:ext uri="{FF2B5EF4-FFF2-40B4-BE49-F238E27FC236}">
                <a16:creationId xmlns:a16="http://schemas.microsoft.com/office/drawing/2014/main" id="{5E159346-9CE7-E4EC-6C06-EE40E36F33A2}"/>
              </a:ext>
            </a:extLst>
          </p:cNvPr>
          <p:cNvSpPr/>
          <p:nvPr/>
        </p:nvSpPr>
        <p:spPr>
          <a:xfrm flipH="1">
            <a:off x="3842823" y="3643409"/>
            <a:ext cx="2607842" cy="3090117"/>
          </a:xfrm>
          <a:custGeom>
            <a:avLst/>
            <a:gdLst>
              <a:gd name="connsiteX0" fmla="*/ 3708400 w 3708400"/>
              <a:gd name="connsiteY0" fmla="*/ 0 h 3657600"/>
              <a:gd name="connsiteX1" fmla="*/ 2552700 w 3708400"/>
              <a:gd name="connsiteY1" fmla="*/ 1155700 h 3657600"/>
              <a:gd name="connsiteX2" fmla="*/ 2552700 w 3708400"/>
              <a:gd name="connsiteY2" fmla="*/ 3657600 h 3657600"/>
              <a:gd name="connsiteX3" fmla="*/ 0 w 3708400"/>
              <a:gd name="connsiteY3" fmla="*/ 3657600 h 3657600"/>
              <a:gd name="connsiteX4" fmla="*/ 0 w 3708400"/>
              <a:gd name="connsiteY4" fmla="*/ 1181100 h 3657600"/>
              <a:gd name="connsiteX5" fmla="*/ 1174750 w 3708400"/>
              <a:gd name="connsiteY5" fmla="*/ 6350 h 3657600"/>
              <a:gd name="connsiteX6" fmla="*/ 3708400 w 3708400"/>
              <a:gd name="connsiteY6"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8400" h="3657600">
                <a:moveTo>
                  <a:pt x="3708400" y="0"/>
                </a:moveTo>
                <a:lnTo>
                  <a:pt x="2552700" y="1155700"/>
                </a:lnTo>
                <a:lnTo>
                  <a:pt x="2552700" y="3657600"/>
                </a:lnTo>
                <a:lnTo>
                  <a:pt x="0" y="3657600"/>
                </a:lnTo>
                <a:lnTo>
                  <a:pt x="0" y="1181100"/>
                </a:lnTo>
                <a:lnTo>
                  <a:pt x="1174750" y="6350"/>
                </a:lnTo>
                <a:lnTo>
                  <a:pt x="3708400" y="0"/>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p>
        </p:txBody>
      </p:sp>
      <p:sp>
        <p:nvSpPr>
          <p:cNvPr id="40" name="Forma Livre: Forma 39">
            <a:extLst>
              <a:ext uri="{FF2B5EF4-FFF2-40B4-BE49-F238E27FC236}">
                <a16:creationId xmlns:a16="http://schemas.microsoft.com/office/drawing/2014/main" id="{3CDF5286-0BC7-33FD-2E48-E4D7DBCBE6B8}"/>
              </a:ext>
            </a:extLst>
          </p:cNvPr>
          <p:cNvSpPr/>
          <p:nvPr/>
        </p:nvSpPr>
        <p:spPr>
          <a:xfrm flipH="1">
            <a:off x="1983236" y="3643409"/>
            <a:ext cx="2607842" cy="3090117"/>
          </a:xfrm>
          <a:custGeom>
            <a:avLst/>
            <a:gdLst>
              <a:gd name="connsiteX0" fmla="*/ 3708400 w 3708400"/>
              <a:gd name="connsiteY0" fmla="*/ 0 h 3657600"/>
              <a:gd name="connsiteX1" fmla="*/ 2552700 w 3708400"/>
              <a:gd name="connsiteY1" fmla="*/ 1155700 h 3657600"/>
              <a:gd name="connsiteX2" fmla="*/ 2552700 w 3708400"/>
              <a:gd name="connsiteY2" fmla="*/ 3657600 h 3657600"/>
              <a:gd name="connsiteX3" fmla="*/ 0 w 3708400"/>
              <a:gd name="connsiteY3" fmla="*/ 3657600 h 3657600"/>
              <a:gd name="connsiteX4" fmla="*/ 0 w 3708400"/>
              <a:gd name="connsiteY4" fmla="*/ 1181100 h 3657600"/>
              <a:gd name="connsiteX5" fmla="*/ 1174750 w 3708400"/>
              <a:gd name="connsiteY5" fmla="*/ 6350 h 3657600"/>
              <a:gd name="connsiteX6" fmla="*/ 3708400 w 3708400"/>
              <a:gd name="connsiteY6"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8400" h="3657600">
                <a:moveTo>
                  <a:pt x="3708400" y="0"/>
                </a:moveTo>
                <a:lnTo>
                  <a:pt x="2552700" y="1155700"/>
                </a:lnTo>
                <a:lnTo>
                  <a:pt x="2552700" y="3657600"/>
                </a:lnTo>
                <a:lnTo>
                  <a:pt x="0" y="3657600"/>
                </a:lnTo>
                <a:lnTo>
                  <a:pt x="0" y="1181100"/>
                </a:lnTo>
                <a:lnTo>
                  <a:pt x="1174750" y="6350"/>
                </a:lnTo>
                <a:lnTo>
                  <a:pt x="3708400" y="0"/>
                </a:lnTo>
                <a:close/>
              </a:path>
            </a:pathLst>
          </a:custGeom>
          <a:solidFill>
            <a:srgbClr val="04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p>
        </p:txBody>
      </p:sp>
      <p:sp>
        <p:nvSpPr>
          <p:cNvPr id="41" name="Forma Livre: Forma 40">
            <a:extLst>
              <a:ext uri="{FF2B5EF4-FFF2-40B4-BE49-F238E27FC236}">
                <a16:creationId xmlns:a16="http://schemas.microsoft.com/office/drawing/2014/main" id="{62221A4D-C7E1-106B-27F4-6F09F0F01687}"/>
              </a:ext>
            </a:extLst>
          </p:cNvPr>
          <p:cNvSpPr/>
          <p:nvPr/>
        </p:nvSpPr>
        <p:spPr>
          <a:xfrm flipH="1">
            <a:off x="123650" y="3643409"/>
            <a:ext cx="2607842" cy="3090117"/>
          </a:xfrm>
          <a:custGeom>
            <a:avLst/>
            <a:gdLst>
              <a:gd name="connsiteX0" fmla="*/ 3708400 w 3708400"/>
              <a:gd name="connsiteY0" fmla="*/ 0 h 3657600"/>
              <a:gd name="connsiteX1" fmla="*/ 2552700 w 3708400"/>
              <a:gd name="connsiteY1" fmla="*/ 1155700 h 3657600"/>
              <a:gd name="connsiteX2" fmla="*/ 2552700 w 3708400"/>
              <a:gd name="connsiteY2" fmla="*/ 3657600 h 3657600"/>
              <a:gd name="connsiteX3" fmla="*/ 0 w 3708400"/>
              <a:gd name="connsiteY3" fmla="*/ 3657600 h 3657600"/>
              <a:gd name="connsiteX4" fmla="*/ 0 w 3708400"/>
              <a:gd name="connsiteY4" fmla="*/ 1181100 h 3657600"/>
              <a:gd name="connsiteX5" fmla="*/ 1174750 w 3708400"/>
              <a:gd name="connsiteY5" fmla="*/ 6350 h 3657600"/>
              <a:gd name="connsiteX6" fmla="*/ 3708400 w 3708400"/>
              <a:gd name="connsiteY6"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8400" h="3657600">
                <a:moveTo>
                  <a:pt x="3708400" y="0"/>
                </a:moveTo>
                <a:lnTo>
                  <a:pt x="2552700" y="1155700"/>
                </a:lnTo>
                <a:lnTo>
                  <a:pt x="2552700" y="3657600"/>
                </a:lnTo>
                <a:lnTo>
                  <a:pt x="0" y="3657600"/>
                </a:lnTo>
                <a:lnTo>
                  <a:pt x="0" y="1181100"/>
                </a:lnTo>
                <a:lnTo>
                  <a:pt x="1174750" y="6350"/>
                </a:lnTo>
                <a:lnTo>
                  <a:pt x="3708400" y="0"/>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p>
        </p:txBody>
      </p:sp>
      <p:grpSp>
        <p:nvGrpSpPr>
          <p:cNvPr id="42" name="Agrupar 41">
            <a:extLst>
              <a:ext uri="{FF2B5EF4-FFF2-40B4-BE49-F238E27FC236}">
                <a16:creationId xmlns:a16="http://schemas.microsoft.com/office/drawing/2014/main" id="{8D01423C-85E8-C561-8E8A-845315EF2807}"/>
              </a:ext>
            </a:extLst>
          </p:cNvPr>
          <p:cNvGrpSpPr/>
          <p:nvPr/>
        </p:nvGrpSpPr>
        <p:grpSpPr>
          <a:xfrm>
            <a:off x="8418504" y="5166816"/>
            <a:ext cx="1771178" cy="842791"/>
            <a:chOff x="9070820" y="4605260"/>
            <a:chExt cx="2042083" cy="822017"/>
          </a:xfrm>
        </p:grpSpPr>
        <p:sp>
          <p:nvSpPr>
            <p:cNvPr id="43" name="CaixaDeTexto 42">
              <a:extLst>
                <a:ext uri="{FF2B5EF4-FFF2-40B4-BE49-F238E27FC236}">
                  <a16:creationId xmlns:a16="http://schemas.microsoft.com/office/drawing/2014/main" id="{D9D92B50-99BD-A6B8-2FA9-6F7337F68272}"/>
                </a:ext>
              </a:extLst>
            </p:cNvPr>
            <p:cNvSpPr txBox="1"/>
            <p:nvPr/>
          </p:nvSpPr>
          <p:spPr>
            <a:xfrm>
              <a:off x="9070820" y="4796877"/>
              <a:ext cx="2042083" cy="630400"/>
            </a:xfrm>
            <a:prstGeom prst="rect">
              <a:avLst/>
            </a:prstGeom>
            <a:noFill/>
          </p:spPr>
          <p:txBody>
            <a:bodyPr wrap="square" rtlCol="0">
              <a:spAutoFit/>
            </a:bodyPr>
            <a:lstStyle/>
            <a:p>
              <a:r>
                <a:rPr lang="pt-BR" sz="900" dirty="0">
                  <a:solidFill>
                    <a:schemeClr val="bg1"/>
                  </a:solidFill>
                </a:rPr>
                <a:t>SUPERINTENDÊNCIA DE REGULAÇÃO DOS SERVIÇOS DE GERAÇÃO E DO MERCADO DE ENERGIA ELÉTRICA</a:t>
              </a:r>
            </a:p>
          </p:txBody>
        </p:sp>
        <p:sp>
          <p:nvSpPr>
            <p:cNvPr id="44" name="CaixaDeTexto 43">
              <a:extLst>
                <a:ext uri="{FF2B5EF4-FFF2-40B4-BE49-F238E27FC236}">
                  <a16:creationId xmlns:a16="http://schemas.microsoft.com/office/drawing/2014/main" id="{86DA646F-4876-832E-3958-893EEEBB2C3F}"/>
                </a:ext>
              </a:extLst>
            </p:cNvPr>
            <p:cNvSpPr txBox="1"/>
            <p:nvPr/>
          </p:nvSpPr>
          <p:spPr>
            <a:xfrm>
              <a:off x="9070820" y="4605260"/>
              <a:ext cx="588854" cy="270171"/>
            </a:xfrm>
            <a:prstGeom prst="rect">
              <a:avLst/>
            </a:prstGeom>
            <a:noFill/>
          </p:spPr>
          <p:txBody>
            <a:bodyPr wrap="square">
              <a:spAutoFit/>
            </a:bodyPr>
            <a:lstStyle/>
            <a:p>
              <a:r>
                <a:rPr lang="pt-BR" sz="1200" b="1" dirty="0">
                  <a:solidFill>
                    <a:schemeClr val="bg1"/>
                  </a:solidFill>
                </a:rPr>
                <a:t>SGM</a:t>
              </a:r>
            </a:p>
          </p:txBody>
        </p:sp>
      </p:grpSp>
      <p:grpSp>
        <p:nvGrpSpPr>
          <p:cNvPr id="45" name="Agrupar 44">
            <a:extLst>
              <a:ext uri="{FF2B5EF4-FFF2-40B4-BE49-F238E27FC236}">
                <a16:creationId xmlns:a16="http://schemas.microsoft.com/office/drawing/2014/main" id="{A30FF207-F8DE-F6D9-724E-10845B3D68E2}"/>
              </a:ext>
            </a:extLst>
          </p:cNvPr>
          <p:cNvGrpSpPr/>
          <p:nvPr/>
        </p:nvGrpSpPr>
        <p:grpSpPr>
          <a:xfrm>
            <a:off x="4723898" y="5298818"/>
            <a:ext cx="1659752" cy="441918"/>
            <a:chOff x="7218164" y="4723554"/>
            <a:chExt cx="1913614" cy="431025"/>
          </a:xfrm>
        </p:grpSpPr>
        <p:sp>
          <p:nvSpPr>
            <p:cNvPr id="46" name="CaixaDeTexto 45">
              <a:extLst>
                <a:ext uri="{FF2B5EF4-FFF2-40B4-BE49-F238E27FC236}">
                  <a16:creationId xmlns:a16="http://schemas.microsoft.com/office/drawing/2014/main" id="{A996F4C4-0F00-035B-8815-25096471A384}"/>
                </a:ext>
              </a:extLst>
            </p:cNvPr>
            <p:cNvSpPr txBox="1"/>
            <p:nvPr/>
          </p:nvSpPr>
          <p:spPr>
            <a:xfrm>
              <a:off x="7218164" y="4929437"/>
              <a:ext cx="1913614" cy="225142"/>
            </a:xfrm>
            <a:prstGeom prst="rect">
              <a:avLst/>
            </a:prstGeom>
            <a:noFill/>
          </p:spPr>
          <p:txBody>
            <a:bodyPr wrap="square" rtlCol="0">
              <a:spAutoFit/>
            </a:bodyPr>
            <a:lstStyle/>
            <a:p>
              <a:r>
                <a:rPr lang="pt-BR" sz="900" dirty="0">
                  <a:solidFill>
                    <a:schemeClr val="bg1"/>
                  </a:solidFill>
                </a:rPr>
                <a:t>SECRETARIA DE LEILÕES</a:t>
              </a:r>
            </a:p>
          </p:txBody>
        </p:sp>
        <p:sp>
          <p:nvSpPr>
            <p:cNvPr id="47" name="CaixaDeTexto 46">
              <a:extLst>
                <a:ext uri="{FF2B5EF4-FFF2-40B4-BE49-F238E27FC236}">
                  <a16:creationId xmlns:a16="http://schemas.microsoft.com/office/drawing/2014/main" id="{0DB5F7C3-5EFA-E931-010B-1383952F9C03}"/>
                </a:ext>
              </a:extLst>
            </p:cNvPr>
            <p:cNvSpPr txBox="1"/>
            <p:nvPr/>
          </p:nvSpPr>
          <p:spPr>
            <a:xfrm>
              <a:off x="7218164" y="4723554"/>
              <a:ext cx="588854" cy="270171"/>
            </a:xfrm>
            <a:prstGeom prst="rect">
              <a:avLst/>
            </a:prstGeom>
            <a:noFill/>
          </p:spPr>
          <p:txBody>
            <a:bodyPr wrap="square">
              <a:spAutoFit/>
            </a:bodyPr>
            <a:lstStyle/>
            <a:p>
              <a:r>
                <a:rPr lang="pt-BR" sz="1200" b="1" dirty="0">
                  <a:solidFill>
                    <a:schemeClr val="bg1"/>
                  </a:solidFill>
                </a:rPr>
                <a:t>SEL</a:t>
              </a:r>
            </a:p>
          </p:txBody>
        </p:sp>
      </p:grpSp>
      <p:grpSp>
        <p:nvGrpSpPr>
          <p:cNvPr id="51" name="Agrupar 50">
            <a:extLst>
              <a:ext uri="{FF2B5EF4-FFF2-40B4-BE49-F238E27FC236}">
                <a16:creationId xmlns:a16="http://schemas.microsoft.com/office/drawing/2014/main" id="{4E0EA825-86E5-0B1A-8248-2D8EAEB47829}"/>
              </a:ext>
            </a:extLst>
          </p:cNvPr>
          <p:cNvGrpSpPr/>
          <p:nvPr/>
        </p:nvGrpSpPr>
        <p:grpSpPr>
          <a:xfrm>
            <a:off x="8418502" y="4334201"/>
            <a:ext cx="1659752" cy="857418"/>
            <a:chOff x="288052" y="4723554"/>
            <a:chExt cx="1913614" cy="836283"/>
          </a:xfrm>
        </p:grpSpPr>
        <p:sp>
          <p:nvSpPr>
            <p:cNvPr id="52" name="CaixaDeTexto 51">
              <a:extLst>
                <a:ext uri="{FF2B5EF4-FFF2-40B4-BE49-F238E27FC236}">
                  <a16:creationId xmlns:a16="http://schemas.microsoft.com/office/drawing/2014/main" id="{8DFD4C5F-487F-C1A5-ABB2-487462403328}"/>
                </a:ext>
              </a:extLst>
            </p:cNvPr>
            <p:cNvSpPr txBox="1"/>
            <p:nvPr/>
          </p:nvSpPr>
          <p:spPr>
            <a:xfrm>
              <a:off x="288052" y="4929437"/>
              <a:ext cx="1913614" cy="630400"/>
            </a:xfrm>
            <a:prstGeom prst="rect">
              <a:avLst/>
            </a:prstGeom>
            <a:noFill/>
          </p:spPr>
          <p:txBody>
            <a:bodyPr wrap="square" rtlCol="0">
              <a:spAutoFit/>
            </a:bodyPr>
            <a:lstStyle/>
            <a:p>
              <a:r>
                <a:rPr lang="pt-BR" sz="900" dirty="0">
                  <a:solidFill>
                    <a:schemeClr val="bg1"/>
                  </a:solidFill>
                </a:rPr>
                <a:t>SUPERINTENDÊNCIA DE REGULAÇÃO DOS SERVIÇOS DE TRANSMISSÃO E DISTRIBUIÇÃO DE ENERGIA ELÉTRICA</a:t>
              </a:r>
              <a:endParaRPr lang="pt-BR" sz="1050" dirty="0"/>
            </a:p>
          </p:txBody>
        </p:sp>
        <p:sp>
          <p:nvSpPr>
            <p:cNvPr id="53" name="CaixaDeTexto 52">
              <a:extLst>
                <a:ext uri="{FF2B5EF4-FFF2-40B4-BE49-F238E27FC236}">
                  <a16:creationId xmlns:a16="http://schemas.microsoft.com/office/drawing/2014/main" id="{1DCC4FAA-E1DF-5892-DF6B-375DC060813E}"/>
                </a:ext>
              </a:extLst>
            </p:cNvPr>
            <p:cNvSpPr txBox="1"/>
            <p:nvPr/>
          </p:nvSpPr>
          <p:spPr>
            <a:xfrm>
              <a:off x="288052" y="4723554"/>
              <a:ext cx="588854" cy="270171"/>
            </a:xfrm>
            <a:prstGeom prst="rect">
              <a:avLst/>
            </a:prstGeom>
            <a:noFill/>
          </p:spPr>
          <p:txBody>
            <a:bodyPr wrap="square">
              <a:spAutoFit/>
            </a:bodyPr>
            <a:lstStyle/>
            <a:p>
              <a:r>
                <a:rPr lang="pt-BR" sz="1200" b="1" dirty="0">
                  <a:solidFill>
                    <a:schemeClr val="bg1"/>
                  </a:solidFill>
                </a:rPr>
                <a:t>STD</a:t>
              </a:r>
            </a:p>
          </p:txBody>
        </p:sp>
      </p:grpSp>
      <p:grpSp>
        <p:nvGrpSpPr>
          <p:cNvPr id="54" name="Agrupar 53">
            <a:extLst>
              <a:ext uri="{FF2B5EF4-FFF2-40B4-BE49-F238E27FC236}">
                <a16:creationId xmlns:a16="http://schemas.microsoft.com/office/drawing/2014/main" id="{62494264-767B-DCA5-F9B4-75AB790E145C}"/>
              </a:ext>
            </a:extLst>
          </p:cNvPr>
          <p:cNvGrpSpPr/>
          <p:nvPr/>
        </p:nvGrpSpPr>
        <p:grpSpPr>
          <a:xfrm>
            <a:off x="4723898" y="4334199"/>
            <a:ext cx="1708444" cy="868832"/>
            <a:chOff x="1129015" y="3793750"/>
            <a:chExt cx="1969753" cy="847416"/>
          </a:xfrm>
        </p:grpSpPr>
        <p:sp>
          <p:nvSpPr>
            <p:cNvPr id="55" name="CaixaDeTexto 54">
              <a:extLst>
                <a:ext uri="{FF2B5EF4-FFF2-40B4-BE49-F238E27FC236}">
                  <a16:creationId xmlns:a16="http://schemas.microsoft.com/office/drawing/2014/main" id="{BBDA058A-F0E3-2F09-223D-7D1618C154F6}"/>
                </a:ext>
              </a:extLst>
            </p:cNvPr>
            <p:cNvSpPr txBox="1"/>
            <p:nvPr/>
          </p:nvSpPr>
          <p:spPr>
            <a:xfrm>
              <a:off x="1129015" y="4010767"/>
              <a:ext cx="1969753" cy="630399"/>
            </a:xfrm>
            <a:prstGeom prst="rect">
              <a:avLst/>
            </a:prstGeom>
            <a:noFill/>
          </p:spPr>
          <p:txBody>
            <a:bodyPr wrap="square" rtlCol="0">
              <a:spAutoFit/>
            </a:bodyPr>
            <a:lstStyle/>
            <a:p>
              <a:r>
                <a:rPr lang="pt-BR" sz="900" dirty="0">
                  <a:solidFill>
                    <a:schemeClr val="bg1"/>
                  </a:solidFill>
                </a:rPr>
                <a:t>SUPERINTENDÊNCIA DE CONCESSÕES, PERMISSÕES E AUTORIZAÇÕES DOS SERVIÇOS DE ENERGIA ELÉTRICA</a:t>
              </a:r>
              <a:endParaRPr lang="pt-BR" sz="1050" dirty="0"/>
            </a:p>
          </p:txBody>
        </p:sp>
        <p:sp>
          <p:nvSpPr>
            <p:cNvPr id="56" name="CaixaDeTexto 55">
              <a:extLst>
                <a:ext uri="{FF2B5EF4-FFF2-40B4-BE49-F238E27FC236}">
                  <a16:creationId xmlns:a16="http://schemas.microsoft.com/office/drawing/2014/main" id="{8AFEBB08-A510-2AE8-1274-DAB80449B15E}"/>
                </a:ext>
              </a:extLst>
            </p:cNvPr>
            <p:cNvSpPr txBox="1"/>
            <p:nvPr/>
          </p:nvSpPr>
          <p:spPr>
            <a:xfrm>
              <a:off x="1129015" y="3793750"/>
              <a:ext cx="588854" cy="270171"/>
            </a:xfrm>
            <a:prstGeom prst="rect">
              <a:avLst/>
            </a:prstGeom>
            <a:noFill/>
          </p:spPr>
          <p:txBody>
            <a:bodyPr wrap="square">
              <a:spAutoFit/>
            </a:bodyPr>
            <a:lstStyle/>
            <a:p>
              <a:r>
                <a:rPr lang="pt-BR" sz="1200" b="1" dirty="0">
                  <a:solidFill>
                    <a:schemeClr val="bg1"/>
                  </a:solidFill>
                </a:rPr>
                <a:t>SCE</a:t>
              </a:r>
            </a:p>
          </p:txBody>
        </p:sp>
      </p:grpSp>
      <p:grpSp>
        <p:nvGrpSpPr>
          <p:cNvPr id="57" name="Agrupar 56">
            <a:extLst>
              <a:ext uri="{FF2B5EF4-FFF2-40B4-BE49-F238E27FC236}">
                <a16:creationId xmlns:a16="http://schemas.microsoft.com/office/drawing/2014/main" id="{6A89AF12-A7DD-898F-240D-6427AFD94F38}"/>
              </a:ext>
            </a:extLst>
          </p:cNvPr>
          <p:cNvGrpSpPr/>
          <p:nvPr/>
        </p:nvGrpSpPr>
        <p:grpSpPr>
          <a:xfrm>
            <a:off x="996814" y="4873537"/>
            <a:ext cx="1756342" cy="718917"/>
            <a:chOff x="277839" y="5714917"/>
            <a:chExt cx="2024978" cy="701197"/>
          </a:xfrm>
        </p:grpSpPr>
        <p:sp>
          <p:nvSpPr>
            <p:cNvPr id="58" name="CaixaDeTexto 57">
              <a:extLst>
                <a:ext uri="{FF2B5EF4-FFF2-40B4-BE49-F238E27FC236}">
                  <a16:creationId xmlns:a16="http://schemas.microsoft.com/office/drawing/2014/main" id="{8BBDC815-6248-2C3C-6BBD-134B6016D845}"/>
                </a:ext>
              </a:extLst>
            </p:cNvPr>
            <p:cNvSpPr txBox="1"/>
            <p:nvPr/>
          </p:nvSpPr>
          <p:spPr>
            <a:xfrm>
              <a:off x="277839" y="5920800"/>
              <a:ext cx="2024978" cy="495314"/>
            </a:xfrm>
            <a:prstGeom prst="rect">
              <a:avLst/>
            </a:prstGeom>
            <a:noFill/>
          </p:spPr>
          <p:txBody>
            <a:bodyPr wrap="square" rtlCol="0">
              <a:spAutoFit/>
            </a:bodyPr>
            <a:lstStyle/>
            <a:p>
              <a:r>
                <a:rPr lang="pt-BR" sz="900" dirty="0">
                  <a:solidFill>
                    <a:schemeClr val="bg1"/>
                  </a:solidFill>
                </a:rPr>
                <a:t>SUPERINTENDÊNCIA DE GESTÃO TARIFÁRIA E REGULAÇÃO ECONÔMICA</a:t>
              </a:r>
            </a:p>
          </p:txBody>
        </p:sp>
        <p:sp>
          <p:nvSpPr>
            <p:cNvPr id="59" name="CaixaDeTexto 58">
              <a:extLst>
                <a:ext uri="{FF2B5EF4-FFF2-40B4-BE49-F238E27FC236}">
                  <a16:creationId xmlns:a16="http://schemas.microsoft.com/office/drawing/2014/main" id="{D63AE4BA-27B4-C1CD-5C1C-B6EC5DB59085}"/>
                </a:ext>
              </a:extLst>
            </p:cNvPr>
            <p:cNvSpPr txBox="1"/>
            <p:nvPr/>
          </p:nvSpPr>
          <p:spPr>
            <a:xfrm>
              <a:off x="277839" y="5714917"/>
              <a:ext cx="588854" cy="270171"/>
            </a:xfrm>
            <a:prstGeom prst="rect">
              <a:avLst/>
            </a:prstGeom>
            <a:noFill/>
          </p:spPr>
          <p:txBody>
            <a:bodyPr wrap="square">
              <a:spAutoFit/>
            </a:bodyPr>
            <a:lstStyle/>
            <a:p>
              <a:r>
                <a:rPr lang="pt-BR" sz="1200" b="1" dirty="0">
                  <a:solidFill>
                    <a:schemeClr val="bg1"/>
                  </a:solidFill>
                </a:rPr>
                <a:t>STR</a:t>
              </a:r>
            </a:p>
          </p:txBody>
        </p:sp>
      </p:grpSp>
      <p:sp>
        <p:nvSpPr>
          <p:cNvPr id="60" name="Forma Livre: Forma 59">
            <a:extLst>
              <a:ext uri="{FF2B5EF4-FFF2-40B4-BE49-F238E27FC236}">
                <a16:creationId xmlns:a16="http://schemas.microsoft.com/office/drawing/2014/main" id="{1A3946C5-F8E6-579D-4464-B1ABD5EF970F}"/>
              </a:ext>
            </a:extLst>
          </p:cNvPr>
          <p:cNvSpPr/>
          <p:nvPr/>
        </p:nvSpPr>
        <p:spPr>
          <a:xfrm flipH="1">
            <a:off x="5702410" y="3643409"/>
            <a:ext cx="2607842" cy="3090117"/>
          </a:xfrm>
          <a:custGeom>
            <a:avLst/>
            <a:gdLst>
              <a:gd name="connsiteX0" fmla="*/ 3708400 w 3708400"/>
              <a:gd name="connsiteY0" fmla="*/ 0 h 3657600"/>
              <a:gd name="connsiteX1" fmla="*/ 2552700 w 3708400"/>
              <a:gd name="connsiteY1" fmla="*/ 1155700 h 3657600"/>
              <a:gd name="connsiteX2" fmla="*/ 2552700 w 3708400"/>
              <a:gd name="connsiteY2" fmla="*/ 3657600 h 3657600"/>
              <a:gd name="connsiteX3" fmla="*/ 0 w 3708400"/>
              <a:gd name="connsiteY3" fmla="*/ 3657600 h 3657600"/>
              <a:gd name="connsiteX4" fmla="*/ 0 w 3708400"/>
              <a:gd name="connsiteY4" fmla="*/ 1181100 h 3657600"/>
              <a:gd name="connsiteX5" fmla="*/ 1174750 w 3708400"/>
              <a:gd name="connsiteY5" fmla="*/ 6350 h 3657600"/>
              <a:gd name="connsiteX6" fmla="*/ 3708400 w 3708400"/>
              <a:gd name="connsiteY6"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8400" h="3657600">
                <a:moveTo>
                  <a:pt x="3708400" y="0"/>
                </a:moveTo>
                <a:lnTo>
                  <a:pt x="2552700" y="1155700"/>
                </a:lnTo>
                <a:lnTo>
                  <a:pt x="2552700" y="3657600"/>
                </a:lnTo>
                <a:lnTo>
                  <a:pt x="0" y="3657600"/>
                </a:lnTo>
                <a:lnTo>
                  <a:pt x="0" y="1181100"/>
                </a:lnTo>
                <a:lnTo>
                  <a:pt x="1174750" y="6350"/>
                </a:lnTo>
                <a:lnTo>
                  <a:pt x="3708400" y="0"/>
                </a:lnTo>
                <a:close/>
              </a:path>
            </a:pathLst>
          </a:custGeom>
          <a:solidFill>
            <a:srgbClr val="04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p>
        </p:txBody>
      </p:sp>
      <p:sp>
        <p:nvSpPr>
          <p:cNvPr id="61" name="CaixaDeTexto 60">
            <a:extLst>
              <a:ext uri="{FF2B5EF4-FFF2-40B4-BE49-F238E27FC236}">
                <a16:creationId xmlns:a16="http://schemas.microsoft.com/office/drawing/2014/main" id="{D008C37C-2CC7-7102-7236-2C463FFCB3C1}"/>
              </a:ext>
            </a:extLst>
          </p:cNvPr>
          <p:cNvSpPr txBox="1"/>
          <p:nvPr/>
        </p:nvSpPr>
        <p:spPr>
          <a:xfrm>
            <a:off x="567183" y="3716885"/>
            <a:ext cx="1460971" cy="507831"/>
          </a:xfrm>
          <a:prstGeom prst="rect">
            <a:avLst/>
          </a:prstGeom>
          <a:noFill/>
        </p:spPr>
        <p:txBody>
          <a:bodyPr wrap="square">
            <a:spAutoFit/>
          </a:bodyPr>
          <a:lstStyle/>
          <a:p>
            <a:r>
              <a:rPr lang="pt-BR" sz="900" b="1" dirty="0">
                <a:solidFill>
                  <a:srgbClr val="FFC000"/>
                </a:solidFill>
              </a:rPr>
              <a:t>REGULAÇÃO ECONÔMICA </a:t>
            </a:r>
          </a:p>
          <a:p>
            <a:r>
              <a:rPr lang="pt-BR" sz="900" b="1" dirty="0">
                <a:solidFill>
                  <a:srgbClr val="FFC000"/>
                </a:solidFill>
              </a:rPr>
              <a:t>DO MERCADO E ESTÍMULO </a:t>
            </a:r>
          </a:p>
          <a:p>
            <a:r>
              <a:rPr lang="pt-BR" sz="900" b="1" dirty="0">
                <a:solidFill>
                  <a:srgbClr val="FFC000"/>
                </a:solidFill>
              </a:rPr>
              <a:t>À COMPETIÇÃO</a:t>
            </a:r>
          </a:p>
        </p:txBody>
      </p:sp>
      <p:sp>
        <p:nvSpPr>
          <p:cNvPr id="62" name="CaixaDeTexto 61">
            <a:extLst>
              <a:ext uri="{FF2B5EF4-FFF2-40B4-BE49-F238E27FC236}">
                <a16:creationId xmlns:a16="http://schemas.microsoft.com/office/drawing/2014/main" id="{FC1F1753-5E37-E081-CB66-BC5E6D9A1217}"/>
              </a:ext>
            </a:extLst>
          </p:cNvPr>
          <p:cNvSpPr txBox="1"/>
          <p:nvPr/>
        </p:nvSpPr>
        <p:spPr>
          <a:xfrm>
            <a:off x="2208942" y="3716885"/>
            <a:ext cx="1704129" cy="230832"/>
          </a:xfrm>
          <a:prstGeom prst="rect">
            <a:avLst/>
          </a:prstGeom>
          <a:noFill/>
        </p:spPr>
        <p:txBody>
          <a:bodyPr wrap="square">
            <a:spAutoFit/>
          </a:bodyPr>
          <a:lstStyle/>
          <a:p>
            <a:r>
              <a:rPr lang="pt-BR" sz="900" b="1" dirty="0">
                <a:solidFill>
                  <a:srgbClr val="FFC000"/>
                </a:solidFill>
              </a:rPr>
              <a:t>RELAÇÕES COM A SOCIEDADE</a:t>
            </a:r>
          </a:p>
        </p:txBody>
      </p:sp>
      <p:sp>
        <p:nvSpPr>
          <p:cNvPr id="63" name="CaixaDeTexto 62">
            <a:extLst>
              <a:ext uri="{FF2B5EF4-FFF2-40B4-BE49-F238E27FC236}">
                <a16:creationId xmlns:a16="http://schemas.microsoft.com/office/drawing/2014/main" id="{49C4C74A-2E43-ABB2-96BA-39402C509F5D}"/>
              </a:ext>
            </a:extLst>
          </p:cNvPr>
          <p:cNvSpPr txBox="1"/>
          <p:nvPr/>
        </p:nvSpPr>
        <p:spPr>
          <a:xfrm>
            <a:off x="4200313" y="3716885"/>
            <a:ext cx="1570675" cy="369332"/>
          </a:xfrm>
          <a:prstGeom prst="rect">
            <a:avLst/>
          </a:prstGeom>
          <a:noFill/>
        </p:spPr>
        <p:txBody>
          <a:bodyPr wrap="square">
            <a:spAutoFit/>
          </a:bodyPr>
          <a:lstStyle/>
          <a:p>
            <a:r>
              <a:rPr lang="pt-BR" sz="900" b="1" dirty="0">
                <a:solidFill>
                  <a:srgbClr val="FFC000"/>
                </a:solidFill>
              </a:rPr>
              <a:t>OUTORGAS E GESTÃO DOS POTENCIAIS HIDRELÉTIRCOS </a:t>
            </a:r>
          </a:p>
        </p:txBody>
      </p:sp>
      <p:sp>
        <p:nvSpPr>
          <p:cNvPr id="64" name="CaixaDeTexto 63">
            <a:extLst>
              <a:ext uri="{FF2B5EF4-FFF2-40B4-BE49-F238E27FC236}">
                <a16:creationId xmlns:a16="http://schemas.microsoft.com/office/drawing/2014/main" id="{6F116EE2-2D72-F4E1-91D7-F31759BE7715}"/>
              </a:ext>
            </a:extLst>
          </p:cNvPr>
          <p:cNvSpPr txBox="1"/>
          <p:nvPr/>
        </p:nvSpPr>
        <p:spPr>
          <a:xfrm>
            <a:off x="6070004" y="3716885"/>
            <a:ext cx="1617481" cy="507831"/>
          </a:xfrm>
          <a:prstGeom prst="rect">
            <a:avLst/>
          </a:prstGeom>
          <a:noFill/>
        </p:spPr>
        <p:txBody>
          <a:bodyPr wrap="square">
            <a:spAutoFit/>
          </a:bodyPr>
          <a:lstStyle/>
          <a:p>
            <a:r>
              <a:rPr lang="pt-BR" sz="900" b="1" dirty="0">
                <a:solidFill>
                  <a:srgbClr val="FFC000"/>
                </a:solidFill>
              </a:rPr>
              <a:t>FISCALIZAÇÃO DOS SERVIÇOS E INSTALAÇÕES DE ENERGIA ELÉTRICA</a:t>
            </a:r>
          </a:p>
        </p:txBody>
      </p:sp>
      <p:sp>
        <p:nvSpPr>
          <p:cNvPr id="65" name="CaixaDeTexto 64">
            <a:extLst>
              <a:ext uri="{FF2B5EF4-FFF2-40B4-BE49-F238E27FC236}">
                <a16:creationId xmlns:a16="http://schemas.microsoft.com/office/drawing/2014/main" id="{611C2D85-C816-11E3-AD5D-6AC9594C2A32}"/>
              </a:ext>
            </a:extLst>
          </p:cNvPr>
          <p:cNvSpPr txBox="1"/>
          <p:nvPr/>
        </p:nvSpPr>
        <p:spPr>
          <a:xfrm>
            <a:off x="7929011" y="3716885"/>
            <a:ext cx="1533415" cy="369332"/>
          </a:xfrm>
          <a:prstGeom prst="rect">
            <a:avLst/>
          </a:prstGeom>
          <a:noFill/>
        </p:spPr>
        <p:txBody>
          <a:bodyPr wrap="square">
            <a:spAutoFit/>
          </a:bodyPr>
          <a:lstStyle/>
          <a:p>
            <a:r>
              <a:rPr lang="pt-BR" sz="900" b="1" dirty="0">
                <a:solidFill>
                  <a:srgbClr val="FFC000"/>
                </a:solidFill>
              </a:rPr>
              <a:t>REGULAÇÃO TÉCNICA E PADRÕES DE SERVIÇO</a:t>
            </a:r>
          </a:p>
        </p:txBody>
      </p:sp>
      <p:grpSp>
        <p:nvGrpSpPr>
          <p:cNvPr id="66" name="Agrupar 65">
            <a:extLst>
              <a:ext uri="{FF2B5EF4-FFF2-40B4-BE49-F238E27FC236}">
                <a16:creationId xmlns:a16="http://schemas.microsoft.com/office/drawing/2014/main" id="{9532FF87-0B75-98FB-0382-4DE7B6A76A14}"/>
              </a:ext>
            </a:extLst>
          </p:cNvPr>
          <p:cNvGrpSpPr/>
          <p:nvPr/>
        </p:nvGrpSpPr>
        <p:grpSpPr>
          <a:xfrm>
            <a:off x="2994840" y="4873544"/>
            <a:ext cx="1473452" cy="868147"/>
            <a:chOff x="4923283" y="4713090"/>
            <a:chExt cx="1698819" cy="846747"/>
          </a:xfrm>
        </p:grpSpPr>
        <p:sp>
          <p:nvSpPr>
            <p:cNvPr id="67" name="CaixaDeTexto 66">
              <a:extLst>
                <a:ext uri="{FF2B5EF4-FFF2-40B4-BE49-F238E27FC236}">
                  <a16:creationId xmlns:a16="http://schemas.microsoft.com/office/drawing/2014/main" id="{A1A74502-C7C2-1B46-0318-07A931B23299}"/>
                </a:ext>
              </a:extLst>
            </p:cNvPr>
            <p:cNvSpPr txBox="1"/>
            <p:nvPr/>
          </p:nvSpPr>
          <p:spPr>
            <a:xfrm>
              <a:off x="4923284" y="4929437"/>
              <a:ext cx="1698818" cy="630400"/>
            </a:xfrm>
            <a:prstGeom prst="rect">
              <a:avLst/>
            </a:prstGeom>
            <a:noFill/>
          </p:spPr>
          <p:txBody>
            <a:bodyPr wrap="square" rtlCol="0">
              <a:spAutoFit/>
            </a:bodyPr>
            <a:lstStyle/>
            <a:p>
              <a:r>
                <a:rPr lang="pt-BR" sz="900" dirty="0">
                  <a:solidFill>
                    <a:schemeClr val="bg1"/>
                  </a:solidFill>
                </a:rPr>
                <a:t>SUPERINTENDÊNCIA DE MEDIAÇÃO ADMINISTRATIVA E DAS RELAÇÕES DE CONSUMO</a:t>
              </a:r>
            </a:p>
          </p:txBody>
        </p:sp>
        <p:sp>
          <p:nvSpPr>
            <p:cNvPr id="68" name="CaixaDeTexto 67">
              <a:extLst>
                <a:ext uri="{FF2B5EF4-FFF2-40B4-BE49-F238E27FC236}">
                  <a16:creationId xmlns:a16="http://schemas.microsoft.com/office/drawing/2014/main" id="{C8563877-17DC-9261-EFE8-5E72062A4698}"/>
                </a:ext>
              </a:extLst>
            </p:cNvPr>
            <p:cNvSpPr txBox="1"/>
            <p:nvPr/>
          </p:nvSpPr>
          <p:spPr>
            <a:xfrm>
              <a:off x="4923283" y="4713090"/>
              <a:ext cx="588854" cy="270171"/>
            </a:xfrm>
            <a:prstGeom prst="rect">
              <a:avLst/>
            </a:prstGeom>
            <a:noFill/>
          </p:spPr>
          <p:txBody>
            <a:bodyPr wrap="square">
              <a:spAutoFit/>
            </a:bodyPr>
            <a:lstStyle/>
            <a:p>
              <a:r>
                <a:rPr lang="pt-BR" sz="1200" b="1" dirty="0">
                  <a:solidFill>
                    <a:schemeClr val="bg1"/>
                  </a:solidFill>
                </a:rPr>
                <a:t>SMA</a:t>
              </a:r>
            </a:p>
          </p:txBody>
        </p:sp>
      </p:grpSp>
      <p:sp>
        <p:nvSpPr>
          <p:cNvPr id="69" name="Forma Livre: Forma 68">
            <a:extLst>
              <a:ext uri="{FF2B5EF4-FFF2-40B4-BE49-F238E27FC236}">
                <a16:creationId xmlns:a16="http://schemas.microsoft.com/office/drawing/2014/main" id="{363BF7C7-D2B0-1B91-4F93-075F106EA939}"/>
              </a:ext>
            </a:extLst>
          </p:cNvPr>
          <p:cNvSpPr/>
          <p:nvPr/>
        </p:nvSpPr>
        <p:spPr>
          <a:xfrm flipH="1">
            <a:off x="9422233" y="3638499"/>
            <a:ext cx="2607842" cy="3090117"/>
          </a:xfrm>
          <a:custGeom>
            <a:avLst/>
            <a:gdLst>
              <a:gd name="connsiteX0" fmla="*/ 3708400 w 3708400"/>
              <a:gd name="connsiteY0" fmla="*/ 0 h 3657600"/>
              <a:gd name="connsiteX1" fmla="*/ 2552700 w 3708400"/>
              <a:gd name="connsiteY1" fmla="*/ 1155700 h 3657600"/>
              <a:gd name="connsiteX2" fmla="*/ 2552700 w 3708400"/>
              <a:gd name="connsiteY2" fmla="*/ 3657600 h 3657600"/>
              <a:gd name="connsiteX3" fmla="*/ 0 w 3708400"/>
              <a:gd name="connsiteY3" fmla="*/ 3657600 h 3657600"/>
              <a:gd name="connsiteX4" fmla="*/ 0 w 3708400"/>
              <a:gd name="connsiteY4" fmla="*/ 1181100 h 3657600"/>
              <a:gd name="connsiteX5" fmla="*/ 1174750 w 3708400"/>
              <a:gd name="connsiteY5" fmla="*/ 6350 h 3657600"/>
              <a:gd name="connsiteX6" fmla="*/ 3708400 w 3708400"/>
              <a:gd name="connsiteY6"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8400" h="3657600">
                <a:moveTo>
                  <a:pt x="3708400" y="0"/>
                </a:moveTo>
                <a:lnTo>
                  <a:pt x="2552700" y="1155700"/>
                </a:lnTo>
                <a:lnTo>
                  <a:pt x="2552700" y="3657600"/>
                </a:lnTo>
                <a:lnTo>
                  <a:pt x="0" y="3657600"/>
                </a:lnTo>
                <a:lnTo>
                  <a:pt x="0" y="1181100"/>
                </a:lnTo>
                <a:lnTo>
                  <a:pt x="1174750" y="6350"/>
                </a:lnTo>
                <a:lnTo>
                  <a:pt x="3708400" y="0"/>
                </a:lnTo>
                <a:close/>
              </a:path>
            </a:pathLst>
          </a:custGeom>
          <a:solidFill>
            <a:srgbClr val="04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p>
        </p:txBody>
      </p:sp>
      <p:sp>
        <p:nvSpPr>
          <p:cNvPr id="70" name="CaixaDeTexto 69">
            <a:extLst>
              <a:ext uri="{FF2B5EF4-FFF2-40B4-BE49-F238E27FC236}">
                <a16:creationId xmlns:a16="http://schemas.microsoft.com/office/drawing/2014/main" id="{02892015-6356-0616-B797-DDDD590E7DAC}"/>
              </a:ext>
            </a:extLst>
          </p:cNvPr>
          <p:cNvSpPr txBox="1"/>
          <p:nvPr/>
        </p:nvSpPr>
        <p:spPr>
          <a:xfrm>
            <a:off x="9796868" y="3716885"/>
            <a:ext cx="1659751" cy="369332"/>
          </a:xfrm>
          <a:prstGeom prst="rect">
            <a:avLst/>
          </a:prstGeom>
          <a:noFill/>
        </p:spPr>
        <p:txBody>
          <a:bodyPr wrap="square">
            <a:spAutoFit/>
          </a:bodyPr>
          <a:lstStyle/>
          <a:p>
            <a:r>
              <a:rPr lang="pt-BR" sz="900" b="1" dirty="0">
                <a:solidFill>
                  <a:srgbClr val="FFC000"/>
                </a:solidFill>
              </a:rPr>
              <a:t>PLANEJAMENTO E </a:t>
            </a:r>
          </a:p>
          <a:p>
            <a:r>
              <a:rPr lang="pt-BR" sz="900" b="1" dirty="0">
                <a:solidFill>
                  <a:srgbClr val="FFC000"/>
                </a:solidFill>
              </a:rPr>
              <a:t>GESTÃO ADMINISTRATIVA</a:t>
            </a:r>
          </a:p>
        </p:txBody>
      </p:sp>
      <p:grpSp>
        <p:nvGrpSpPr>
          <p:cNvPr id="71" name="Agrupar 70">
            <a:extLst>
              <a:ext uri="{FF2B5EF4-FFF2-40B4-BE49-F238E27FC236}">
                <a16:creationId xmlns:a16="http://schemas.microsoft.com/office/drawing/2014/main" id="{94BAB17B-CE84-1E05-B0C0-7279266B37CA}"/>
              </a:ext>
            </a:extLst>
          </p:cNvPr>
          <p:cNvGrpSpPr/>
          <p:nvPr/>
        </p:nvGrpSpPr>
        <p:grpSpPr>
          <a:xfrm>
            <a:off x="10312526" y="4334196"/>
            <a:ext cx="1357394" cy="580418"/>
            <a:chOff x="4923283" y="4723554"/>
            <a:chExt cx="1565010" cy="566112"/>
          </a:xfrm>
        </p:grpSpPr>
        <p:sp>
          <p:nvSpPr>
            <p:cNvPr id="72" name="CaixaDeTexto 71">
              <a:extLst>
                <a:ext uri="{FF2B5EF4-FFF2-40B4-BE49-F238E27FC236}">
                  <a16:creationId xmlns:a16="http://schemas.microsoft.com/office/drawing/2014/main" id="{685B61D3-93C4-C06D-A167-46D3998FECA1}"/>
                </a:ext>
              </a:extLst>
            </p:cNvPr>
            <p:cNvSpPr txBox="1"/>
            <p:nvPr/>
          </p:nvSpPr>
          <p:spPr>
            <a:xfrm>
              <a:off x="4923283" y="4929437"/>
              <a:ext cx="1565010" cy="360229"/>
            </a:xfrm>
            <a:prstGeom prst="rect">
              <a:avLst/>
            </a:prstGeom>
            <a:noFill/>
          </p:spPr>
          <p:txBody>
            <a:bodyPr wrap="square" rtlCol="0">
              <a:spAutoFit/>
            </a:bodyPr>
            <a:lstStyle/>
            <a:p>
              <a:r>
                <a:rPr lang="pt-BR" sz="900" dirty="0">
                  <a:solidFill>
                    <a:schemeClr val="bg1"/>
                  </a:solidFill>
                </a:rPr>
                <a:t>SUPERINTENDÊNCIA DE GESTÃO DE PESSOAS</a:t>
              </a:r>
            </a:p>
          </p:txBody>
        </p:sp>
        <p:sp>
          <p:nvSpPr>
            <p:cNvPr id="73" name="CaixaDeTexto 72">
              <a:extLst>
                <a:ext uri="{FF2B5EF4-FFF2-40B4-BE49-F238E27FC236}">
                  <a16:creationId xmlns:a16="http://schemas.microsoft.com/office/drawing/2014/main" id="{400D2CD8-DFF6-CCE8-99B2-84749C4CB687}"/>
                </a:ext>
              </a:extLst>
            </p:cNvPr>
            <p:cNvSpPr txBox="1"/>
            <p:nvPr/>
          </p:nvSpPr>
          <p:spPr>
            <a:xfrm>
              <a:off x="4923283" y="4723554"/>
              <a:ext cx="588854" cy="270172"/>
            </a:xfrm>
            <a:prstGeom prst="rect">
              <a:avLst/>
            </a:prstGeom>
            <a:noFill/>
          </p:spPr>
          <p:txBody>
            <a:bodyPr wrap="square">
              <a:spAutoFit/>
            </a:bodyPr>
            <a:lstStyle/>
            <a:p>
              <a:r>
                <a:rPr lang="pt-BR" sz="1200" b="1" dirty="0">
                  <a:solidFill>
                    <a:schemeClr val="bg1"/>
                  </a:solidFill>
                </a:rPr>
                <a:t>SGP</a:t>
              </a:r>
            </a:p>
          </p:txBody>
        </p:sp>
      </p:grpSp>
      <p:grpSp>
        <p:nvGrpSpPr>
          <p:cNvPr id="74" name="Agrupar 73">
            <a:extLst>
              <a:ext uri="{FF2B5EF4-FFF2-40B4-BE49-F238E27FC236}">
                <a16:creationId xmlns:a16="http://schemas.microsoft.com/office/drawing/2014/main" id="{F5262757-4087-A6DD-FF66-8D9D47CC2F47}"/>
              </a:ext>
            </a:extLst>
          </p:cNvPr>
          <p:cNvGrpSpPr/>
          <p:nvPr/>
        </p:nvGrpSpPr>
        <p:grpSpPr>
          <a:xfrm>
            <a:off x="10312527" y="5091055"/>
            <a:ext cx="1594701" cy="717312"/>
            <a:chOff x="7460228" y="3804433"/>
            <a:chExt cx="1838613" cy="699631"/>
          </a:xfrm>
        </p:grpSpPr>
        <p:sp>
          <p:nvSpPr>
            <p:cNvPr id="75" name="CaixaDeTexto 74">
              <a:extLst>
                <a:ext uri="{FF2B5EF4-FFF2-40B4-BE49-F238E27FC236}">
                  <a16:creationId xmlns:a16="http://schemas.microsoft.com/office/drawing/2014/main" id="{B579CBE7-7523-2AA2-1CCE-72715A65DD89}"/>
                </a:ext>
              </a:extLst>
            </p:cNvPr>
            <p:cNvSpPr txBox="1"/>
            <p:nvPr/>
          </p:nvSpPr>
          <p:spPr>
            <a:xfrm>
              <a:off x="7460228" y="4008750"/>
              <a:ext cx="1838613" cy="495314"/>
            </a:xfrm>
            <a:prstGeom prst="rect">
              <a:avLst/>
            </a:prstGeom>
            <a:noFill/>
          </p:spPr>
          <p:txBody>
            <a:bodyPr wrap="square" rtlCol="0">
              <a:spAutoFit/>
            </a:bodyPr>
            <a:lstStyle/>
            <a:p>
              <a:r>
                <a:rPr lang="pt-BR" sz="900" dirty="0">
                  <a:solidFill>
                    <a:schemeClr val="bg1"/>
                  </a:solidFill>
                </a:rPr>
                <a:t>SUPERINTENDÊNCIA DE GESTÃO TÉCNICA DA INFORMAÇÃO</a:t>
              </a:r>
            </a:p>
          </p:txBody>
        </p:sp>
        <p:sp>
          <p:nvSpPr>
            <p:cNvPr id="76" name="CaixaDeTexto 75">
              <a:extLst>
                <a:ext uri="{FF2B5EF4-FFF2-40B4-BE49-F238E27FC236}">
                  <a16:creationId xmlns:a16="http://schemas.microsoft.com/office/drawing/2014/main" id="{34A80E97-881C-8229-58DA-509DFAF51E0F}"/>
                </a:ext>
              </a:extLst>
            </p:cNvPr>
            <p:cNvSpPr txBox="1"/>
            <p:nvPr/>
          </p:nvSpPr>
          <p:spPr>
            <a:xfrm>
              <a:off x="7463233" y="3804433"/>
              <a:ext cx="588854" cy="270171"/>
            </a:xfrm>
            <a:prstGeom prst="rect">
              <a:avLst/>
            </a:prstGeom>
            <a:noFill/>
          </p:spPr>
          <p:txBody>
            <a:bodyPr wrap="square">
              <a:spAutoFit/>
            </a:bodyPr>
            <a:lstStyle/>
            <a:p>
              <a:r>
                <a:rPr lang="pt-BR" sz="1200" b="1" dirty="0">
                  <a:solidFill>
                    <a:schemeClr val="bg1"/>
                  </a:solidFill>
                </a:rPr>
                <a:t>SGI</a:t>
              </a:r>
            </a:p>
          </p:txBody>
        </p:sp>
      </p:grpSp>
      <p:grpSp>
        <p:nvGrpSpPr>
          <p:cNvPr id="77" name="Agrupar 76">
            <a:extLst>
              <a:ext uri="{FF2B5EF4-FFF2-40B4-BE49-F238E27FC236}">
                <a16:creationId xmlns:a16="http://schemas.microsoft.com/office/drawing/2014/main" id="{16713B01-AD1A-7167-6A18-DDE7483A23AE}"/>
              </a:ext>
            </a:extLst>
          </p:cNvPr>
          <p:cNvGrpSpPr/>
          <p:nvPr/>
        </p:nvGrpSpPr>
        <p:grpSpPr>
          <a:xfrm>
            <a:off x="10312526" y="5984809"/>
            <a:ext cx="1717548" cy="705896"/>
            <a:chOff x="4913070" y="5727617"/>
            <a:chExt cx="1980250" cy="688496"/>
          </a:xfrm>
        </p:grpSpPr>
        <p:sp>
          <p:nvSpPr>
            <p:cNvPr id="78" name="CaixaDeTexto 77">
              <a:extLst>
                <a:ext uri="{FF2B5EF4-FFF2-40B4-BE49-F238E27FC236}">
                  <a16:creationId xmlns:a16="http://schemas.microsoft.com/office/drawing/2014/main" id="{9BDFC4ED-4896-4128-AC29-A9EBC99047CE}"/>
                </a:ext>
              </a:extLst>
            </p:cNvPr>
            <p:cNvSpPr txBox="1"/>
            <p:nvPr/>
          </p:nvSpPr>
          <p:spPr>
            <a:xfrm>
              <a:off x="4913070" y="5920800"/>
              <a:ext cx="1980250" cy="495313"/>
            </a:xfrm>
            <a:prstGeom prst="rect">
              <a:avLst/>
            </a:prstGeom>
            <a:noFill/>
          </p:spPr>
          <p:txBody>
            <a:bodyPr wrap="square" rtlCol="0">
              <a:spAutoFit/>
            </a:bodyPr>
            <a:lstStyle/>
            <a:p>
              <a:r>
                <a:rPr lang="pt-BR" sz="900" dirty="0">
                  <a:solidFill>
                    <a:schemeClr val="bg1"/>
                  </a:solidFill>
                </a:rPr>
                <a:t>SUPERINTENDÊNCIA DE GESTÃO ADMINISTRATIVA, FINANCEIRA E DE CONTRATAÇÕES</a:t>
              </a:r>
            </a:p>
          </p:txBody>
        </p:sp>
        <p:sp>
          <p:nvSpPr>
            <p:cNvPr id="79" name="CaixaDeTexto 78">
              <a:extLst>
                <a:ext uri="{FF2B5EF4-FFF2-40B4-BE49-F238E27FC236}">
                  <a16:creationId xmlns:a16="http://schemas.microsoft.com/office/drawing/2014/main" id="{CC026C14-C16E-C1AE-4286-2D40E9D3CD7D}"/>
                </a:ext>
              </a:extLst>
            </p:cNvPr>
            <p:cNvSpPr txBox="1"/>
            <p:nvPr/>
          </p:nvSpPr>
          <p:spPr>
            <a:xfrm>
              <a:off x="4913070" y="5727617"/>
              <a:ext cx="588854" cy="270171"/>
            </a:xfrm>
            <a:prstGeom prst="rect">
              <a:avLst/>
            </a:prstGeom>
            <a:noFill/>
          </p:spPr>
          <p:txBody>
            <a:bodyPr wrap="square">
              <a:spAutoFit/>
            </a:bodyPr>
            <a:lstStyle/>
            <a:p>
              <a:r>
                <a:rPr lang="pt-BR" sz="1200" b="1" dirty="0">
                  <a:solidFill>
                    <a:schemeClr val="bg1"/>
                  </a:solidFill>
                </a:rPr>
                <a:t>SGA</a:t>
              </a:r>
            </a:p>
          </p:txBody>
        </p:sp>
      </p:grpSp>
      <p:grpSp>
        <p:nvGrpSpPr>
          <p:cNvPr id="80" name="Agrupar 79">
            <a:extLst>
              <a:ext uri="{FF2B5EF4-FFF2-40B4-BE49-F238E27FC236}">
                <a16:creationId xmlns:a16="http://schemas.microsoft.com/office/drawing/2014/main" id="{2E007D13-1915-A321-BC68-25A6DF8FC51F}"/>
              </a:ext>
            </a:extLst>
          </p:cNvPr>
          <p:cNvGrpSpPr/>
          <p:nvPr/>
        </p:nvGrpSpPr>
        <p:grpSpPr>
          <a:xfrm>
            <a:off x="6573822" y="4334201"/>
            <a:ext cx="1533415" cy="855812"/>
            <a:chOff x="7460229" y="3804433"/>
            <a:chExt cx="1767953" cy="834717"/>
          </a:xfrm>
        </p:grpSpPr>
        <p:sp>
          <p:nvSpPr>
            <p:cNvPr id="81" name="CaixaDeTexto 80">
              <a:extLst>
                <a:ext uri="{FF2B5EF4-FFF2-40B4-BE49-F238E27FC236}">
                  <a16:creationId xmlns:a16="http://schemas.microsoft.com/office/drawing/2014/main" id="{BBD6BEF8-FA7C-AFF4-AA4F-82940A7E2B05}"/>
                </a:ext>
              </a:extLst>
            </p:cNvPr>
            <p:cNvSpPr txBox="1"/>
            <p:nvPr/>
          </p:nvSpPr>
          <p:spPr>
            <a:xfrm>
              <a:off x="7460229" y="4008750"/>
              <a:ext cx="1767953" cy="630400"/>
            </a:xfrm>
            <a:prstGeom prst="rect">
              <a:avLst/>
            </a:prstGeom>
            <a:noFill/>
          </p:spPr>
          <p:txBody>
            <a:bodyPr wrap="square" rtlCol="0">
              <a:spAutoFit/>
            </a:bodyPr>
            <a:lstStyle/>
            <a:p>
              <a:r>
                <a:rPr lang="pt-BR" sz="900" dirty="0">
                  <a:solidFill>
                    <a:schemeClr val="bg1"/>
                  </a:solidFill>
                </a:rPr>
                <a:t>SUPERINTENDÊNCIA DE FISCALIZAÇÃO TÉCNICA DOS SERVIÇOS DE ENERGIA ELÉTRICA</a:t>
              </a:r>
              <a:endParaRPr lang="pt-BR" sz="1050" dirty="0"/>
            </a:p>
          </p:txBody>
        </p:sp>
        <p:sp>
          <p:nvSpPr>
            <p:cNvPr id="82" name="CaixaDeTexto 81">
              <a:extLst>
                <a:ext uri="{FF2B5EF4-FFF2-40B4-BE49-F238E27FC236}">
                  <a16:creationId xmlns:a16="http://schemas.microsoft.com/office/drawing/2014/main" id="{CA1E4BE7-3A15-6F85-7FD8-DBE728F410CC}"/>
                </a:ext>
              </a:extLst>
            </p:cNvPr>
            <p:cNvSpPr txBox="1"/>
            <p:nvPr/>
          </p:nvSpPr>
          <p:spPr>
            <a:xfrm>
              <a:off x="7474215" y="3804433"/>
              <a:ext cx="588854" cy="270171"/>
            </a:xfrm>
            <a:prstGeom prst="rect">
              <a:avLst/>
            </a:prstGeom>
            <a:noFill/>
          </p:spPr>
          <p:txBody>
            <a:bodyPr wrap="square">
              <a:spAutoFit/>
            </a:bodyPr>
            <a:lstStyle/>
            <a:p>
              <a:r>
                <a:rPr lang="pt-BR" sz="1200" b="1" dirty="0">
                  <a:solidFill>
                    <a:schemeClr val="bg1"/>
                  </a:solidFill>
                </a:rPr>
                <a:t>SFT</a:t>
              </a:r>
            </a:p>
          </p:txBody>
        </p:sp>
      </p:grpSp>
      <p:grpSp>
        <p:nvGrpSpPr>
          <p:cNvPr id="83" name="Agrupar 82">
            <a:extLst>
              <a:ext uri="{FF2B5EF4-FFF2-40B4-BE49-F238E27FC236}">
                <a16:creationId xmlns:a16="http://schemas.microsoft.com/office/drawing/2014/main" id="{3237304D-AA27-0A5D-D448-494C5CC45131}"/>
              </a:ext>
            </a:extLst>
          </p:cNvPr>
          <p:cNvGrpSpPr/>
          <p:nvPr/>
        </p:nvGrpSpPr>
        <p:grpSpPr>
          <a:xfrm>
            <a:off x="6573822" y="5229775"/>
            <a:ext cx="1574787" cy="718917"/>
            <a:chOff x="4913070" y="5714917"/>
            <a:chExt cx="1815654" cy="701196"/>
          </a:xfrm>
        </p:grpSpPr>
        <p:sp>
          <p:nvSpPr>
            <p:cNvPr id="84" name="CaixaDeTexto 83">
              <a:extLst>
                <a:ext uri="{FF2B5EF4-FFF2-40B4-BE49-F238E27FC236}">
                  <a16:creationId xmlns:a16="http://schemas.microsoft.com/office/drawing/2014/main" id="{871D6409-62B6-73E6-C419-A08412D2FD35}"/>
                </a:ext>
              </a:extLst>
            </p:cNvPr>
            <p:cNvSpPr txBox="1"/>
            <p:nvPr/>
          </p:nvSpPr>
          <p:spPr>
            <a:xfrm>
              <a:off x="4913070" y="5920800"/>
              <a:ext cx="1815654" cy="495313"/>
            </a:xfrm>
            <a:prstGeom prst="rect">
              <a:avLst/>
            </a:prstGeom>
            <a:noFill/>
          </p:spPr>
          <p:txBody>
            <a:bodyPr wrap="square" rtlCol="0">
              <a:spAutoFit/>
            </a:bodyPr>
            <a:lstStyle/>
            <a:p>
              <a:r>
                <a:rPr lang="pt-BR" sz="900" dirty="0">
                  <a:solidFill>
                    <a:schemeClr val="bg1"/>
                  </a:solidFill>
                </a:rPr>
                <a:t>SUPERINTENDÊNCIA DE FISCALIZAÇÃO ECONÔMICA, FINANCEIRA E DE MERCADO</a:t>
              </a:r>
            </a:p>
          </p:txBody>
        </p:sp>
        <p:sp>
          <p:nvSpPr>
            <p:cNvPr id="85" name="CaixaDeTexto 84">
              <a:extLst>
                <a:ext uri="{FF2B5EF4-FFF2-40B4-BE49-F238E27FC236}">
                  <a16:creationId xmlns:a16="http://schemas.microsoft.com/office/drawing/2014/main" id="{725B165C-E8C5-34FD-68D8-FD33020D09E5}"/>
                </a:ext>
              </a:extLst>
            </p:cNvPr>
            <p:cNvSpPr txBox="1"/>
            <p:nvPr/>
          </p:nvSpPr>
          <p:spPr>
            <a:xfrm>
              <a:off x="4913070" y="5714917"/>
              <a:ext cx="588854" cy="270171"/>
            </a:xfrm>
            <a:prstGeom prst="rect">
              <a:avLst/>
            </a:prstGeom>
            <a:noFill/>
          </p:spPr>
          <p:txBody>
            <a:bodyPr wrap="square">
              <a:spAutoFit/>
            </a:bodyPr>
            <a:lstStyle/>
            <a:p>
              <a:r>
                <a:rPr lang="pt-BR" sz="1200" b="1" dirty="0">
                  <a:solidFill>
                    <a:schemeClr val="bg1"/>
                  </a:solidFill>
                </a:rPr>
                <a:t>SFF</a:t>
              </a:r>
            </a:p>
          </p:txBody>
        </p:sp>
      </p:grpSp>
      <p:sp>
        <p:nvSpPr>
          <p:cNvPr id="86" name="Retângulo: Cantos Arredondados 85" hidden="1">
            <a:extLst>
              <a:ext uri="{FF2B5EF4-FFF2-40B4-BE49-F238E27FC236}">
                <a16:creationId xmlns:a16="http://schemas.microsoft.com/office/drawing/2014/main" id="{68A477C7-EDD0-F1B6-E4D3-CDA296AD1936}"/>
              </a:ext>
            </a:extLst>
          </p:cNvPr>
          <p:cNvSpPr/>
          <p:nvPr/>
        </p:nvSpPr>
        <p:spPr>
          <a:xfrm>
            <a:off x="8430332" y="6009607"/>
            <a:ext cx="1647922" cy="621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48" name="Agrupar 47">
            <a:extLst>
              <a:ext uri="{FF2B5EF4-FFF2-40B4-BE49-F238E27FC236}">
                <a16:creationId xmlns:a16="http://schemas.microsoft.com/office/drawing/2014/main" id="{45130B96-AD90-7C9F-29B4-C0DB60117432}"/>
              </a:ext>
            </a:extLst>
          </p:cNvPr>
          <p:cNvGrpSpPr/>
          <p:nvPr/>
        </p:nvGrpSpPr>
        <p:grpSpPr>
          <a:xfrm>
            <a:off x="8418502" y="5984804"/>
            <a:ext cx="1505721" cy="595423"/>
            <a:chOff x="13646951" y="7689145"/>
            <a:chExt cx="1736024" cy="580747"/>
          </a:xfrm>
        </p:grpSpPr>
        <p:sp>
          <p:nvSpPr>
            <p:cNvPr id="49" name="CaixaDeTexto 48">
              <a:extLst>
                <a:ext uri="{FF2B5EF4-FFF2-40B4-BE49-F238E27FC236}">
                  <a16:creationId xmlns:a16="http://schemas.microsoft.com/office/drawing/2014/main" id="{E5F2E00E-1163-6D7D-B80E-AE7C4073EFBB}"/>
                </a:ext>
              </a:extLst>
            </p:cNvPr>
            <p:cNvSpPr txBox="1"/>
            <p:nvPr/>
          </p:nvSpPr>
          <p:spPr>
            <a:xfrm>
              <a:off x="13646951" y="7909664"/>
              <a:ext cx="1736024" cy="360228"/>
            </a:xfrm>
            <a:prstGeom prst="rect">
              <a:avLst/>
            </a:prstGeom>
            <a:noFill/>
          </p:spPr>
          <p:txBody>
            <a:bodyPr wrap="square" rtlCol="0">
              <a:spAutoFit/>
            </a:bodyPr>
            <a:lstStyle/>
            <a:p>
              <a:r>
                <a:rPr lang="pt-BR" sz="900" dirty="0">
                  <a:solidFill>
                    <a:schemeClr val="accent2"/>
                  </a:solidFill>
                </a:rPr>
                <a:t>SECRETARIA DE INOVAÇÃO E TRANSIÇÃO ENERGÉTICA</a:t>
              </a:r>
            </a:p>
          </p:txBody>
        </p:sp>
        <p:sp>
          <p:nvSpPr>
            <p:cNvPr id="50" name="CaixaDeTexto 49">
              <a:extLst>
                <a:ext uri="{FF2B5EF4-FFF2-40B4-BE49-F238E27FC236}">
                  <a16:creationId xmlns:a16="http://schemas.microsoft.com/office/drawing/2014/main" id="{82F35FB0-0842-85E0-1634-9F4DB8BB2C81}"/>
                </a:ext>
              </a:extLst>
            </p:cNvPr>
            <p:cNvSpPr txBox="1"/>
            <p:nvPr/>
          </p:nvSpPr>
          <p:spPr>
            <a:xfrm>
              <a:off x="13660590" y="7689145"/>
              <a:ext cx="588854" cy="270171"/>
            </a:xfrm>
            <a:prstGeom prst="rect">
              <a:avLst/>
            </a:prstGeom>
            <a:noFill/>
          </p:spPr>
          <p:txBody>
            <a:bodyPr wrap="square">
              <a:spAutoFit/>
            </a:bodyPr>
            <a:lstStyle/>
            <a:p>
              <a:r>
                <a:rPr lang="pt-BR" sz="1200" b="1" dirty="0">
                  <a:solidFill>
                    <a:schemeClr val="accent2"/>
                  </a:solidFill>
                </a:rPr>
                <a:t>STE</a:t>
              </a:r>
            </a:p>
          </p:txBody>
        </p:sp>
      </p:grpSp>
    </p:spTree>
    <p:extLst>
      <p:ext uri="{BB962C8B-B14F-4D97-AF65-F5344CB8AC3E}">
        <p14:creationId xmlns:p14="http://schemas.microsoft.com/office/powerpoint/2010/main" val="20096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m 27" descr="Vista aérea de cidade com prédios e água ao fundo&#10;&#10;Descrição gerada automaticamente">
            <a:extLst>
              <a:ext uri="{FF2B5EF4-FFF2-40B4-BE49-F238E27FC236}">
                <a16:creationId xmlns:a16="http://schemas.microsoft.com/office/drawing/2014/main" id="{CC1A2895-0408-7F5E-BB69-4EC471BA9912}"/>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luxograma: Dados 7">
            <a:extLst>
              <a:ext uri="{FF2B5EF4-FFF2-40B4-BE49-F238E27FC236}">
                <a16:creationId xmlns:a16="http://schemas.microsoft.com/office/drawing/2014/main" id="{BF33DED4-EC58-846F-928E-4E059533FE0E}"/>
              </a:ext>
            </a:extLst>
          </p:cNvPr>
          <p:cNvSpPr/>
          <p:nvPr/>
        </p:nvSpPr>
        <p:spPr>
          <a:xfrm>
            <a:off x="9211800" y="-644816"/>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15" name="Imagem 14">
            <a:extLst>
              <a:ext uri="{FF2B5EF4-FFF2-40B4-BE49-F238E27FC236}">
                <a16:creationId xmlns:a16="http://schemas.microsoft.com/office/drawing/2014/main" id="{415FA8B0-1F57-1BFA-95A1-CBA590971D7E}"/>
              </a:ext>
            </a:extLst>
          </p:cNvPr>
          <p:cNvPicPr>
            <a:picLocks noChangeAspect="1"/>
          </p:cNvPicPr>
          <p:nvPr/>
        </p:nvPicPr>
        <p:blipFill rotWithShape="1">
          <a:blip r:embed="rId3">
            <a:biLevel thresh="25000"/>
          </a:blip>
          <a:srcRect b="23820"/>
          <a:stretch/>
        </p:blipFill>
        <p:spPr>
          <a:xfrm>
            <a:off x="10000343" y="535998"/>
            <a:ext cx="1632858" cy="330764"/>
          </a:xfrm>
          <a:prstGeom prst="rect">
            <a:avLst/>
          </a:prstGeom>
        </p:spPr>
      </p:pic>
      <p:sp>
        <p:nvSpPr>
          <p:cNvPr id="16" name="Forma Livre: Forma 15">
            <a:extLst>
              <a:ext uri="{FF2B5EF4-FFF2-40B4-BE49-F238E27FC236}">
                <a16:creationId xmlns:a16="http://schemas.microsoft.com/office/drawing/2014/main" id="{455D6EF6-7747-A936-FDE8-FE89C5F339E4}"/>
              </a:ext>
            </a:extLst>
          </p:cNvPr>
          <p:cNvSpPr/>
          <p:nvPr/>
        </p:nvSpPr>
        <p:spPr>
          <a:xfrm>
            <a:off x="-787244" y="-952499"/>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7" name="Agrupar 16">
            <a:extLst>
              <a:ext uri="{FF2B5EF4-FFF2-40B4-BE49-F238E27FC236}">
                <a16:creationId xmlns:a16="http://schemas.microsoft.com/office/drawing/2014/main" id="{8E4DDCEF-8824-2881-3EF3-2782C39EAAC3}"/>
              </a:ext>
            </a:extLst>
          </p:cNvPr>
          <p:cNvGrpSpPr/>
          <p:nvPr/>
        </p:nvGrpSpPr>
        <p:grpSpPr>
          <a:xfrm>
            <a:off x="8882431" y="140548"/>
            <a:ext cx="1292553" cy="636490"/>
            <a:chOff x="2361460" y="1272045"/>
            <a:chExt cx="4562822" cy="2246862"/>
          </a:xfrm>
          <a:solidFill>
            <a:schemeClr val="bg1"/>
          </a:solidFill>
        </p:grpSpPr>
        <p:sp>
          <p:nvSpPr>
            <p:cNvPr id="18" name="Fluxograma: Dados 7">
              <a:extLst>
                <a:ext uri="{FF2B5EF4-FFF2-40B4-BE49-F238E27FC236}">
                  <a16:creationId xmlns:a16="http://schemas.microsoft.com/office/drawing/2014/main" id="{88FBED6C-3E40-1079-A676-B1016F545B70}"/>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9" name="Fluxograma: Dados 7">
              <a:extLst>
                <a:ext uri="{FF2B5EF4-FFF2-40B4-BE49-F238E27FC236}">
                  <a16:creationId xmlns:a16="http://schemas.microsoft.com/office/drawing/2014/main" id="{37196C61-2E21-6E6B-828D-0F2EEC94E60F}"/>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20" name="Fluxograma: Dados 7">
              <a:extLst>
                <a:ext uri="{FF2B5EF4-FFF2-40B4-BE49-F238E27FC236}">
                  <a16:creationId xmlns:a16="http://schemas.microsoft.com/office/drawing/2014/main" id="{822CB1D2-C3F0-29B4-025A-6EDFC9D84B80}"/>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45" name="Espaço Reservado para Conteúdo 2">
            <a:extLst>
              <a:ext uri="{FF2B5EF4-FFF2-40B4-BE49-F238E27FC236}">
                <a16:creationId xmlns:a16="http://schemas.microsoft.com/office/drawing/2014/main" id="{30821FAF-2195-E404-058C-AB734256579B}"/>
              </a:ext>
            </a:extLst>
          </p:cNvPr>
          <p:cNvSpPr txBox="1">
            <a:spLocks/>
          </p:cNvSpPr>
          <p:nvPr/>
        </p:nvSpPr>
        <p:spPr>
          <a:xfrm>
            <a:off x="301172" y="192018"/>
            <a:ext cx="10515600" cy="37226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dirty="0">
                <a:solidFill>
                  <a:schemeClr val="bg1"/>
                </a:solidFill>
                <a:latin typeface="Biennale Bold" panose="00000800000000000000" pitchFamily="50" charset="0"/>
              </a:rPr>
              <a:t>Origem e Destino dos Recursos da Lei 9.991</a:t>
            </a:r>
          </a:p>
        </p:txBody>
      </p:sp>
      <p:sp>
        <p:nvSpPr>
          <p:cNvPr id="46" name="Text Box 13">
            <a:extLst>
              <a:ext uri="{FF2B5EF4-FFF2-40B4-BE49-F238E27FC236}">
                <a16:creationId xmlns:a16="http://schemas.microsoft.com/office/drawing/2014/main" id="{F4FA57C0-DEB2-DF26-7918-4D40CD0F835D}"/>
              </a:ext>
            </a:extLst>
          </p:cNvPr>
          <p:cNvSpPr txBox="1">
            <a:spLocks noChangeArrowheads="1"/>
          </p:cNvSpPr>
          <p:nvPr/>
        </p:nvSpPr>
        <p:spPr bwMode="auto">
          <a:xfrm>
            <a:off x="1608786" y="1188353"/>
            <a:ext cx="8974427" cy="2475382"/>
          </a:xfrm>
          <a:prstGeom prst="rect">
            <a:avLst/>
          </a:prstGeom>
          <a:solidFill>
            <a:schemeClr val="tx2"/>
          </a:solidFill>
          <a:ln w="12700">
            <a:solidFill>
              <a:schemeClr val="bg1">
                <a:lumMod val="85000"/>
              </a:schemeClr>
            </a:solidFill>
            <a:miter lim="800000"/>
            <a:headEnd type="none" w="sm" len="sm"/>
            <a:tailEnd type="none" w="sm" len="sm"/>
          </a:ln>
        </p:spPr>
        <p:txBody>
          <a:bodyPr wrap="square">
            <a:noAutofit/>
          </a:bodyPr>
          <a:lstStyle/>
          <a:p>
            <a:r>
              <a:rPr lang="pt-BR" sz="2800">
                <a:solidFill>
                  <a:schemeClr val="bg1"/>
                </a:solidFill>
                <a:cs typeface="Times New Roman" pitchFamily="18" charset="0"/>
              </a:rPr>
              <a:t>Obrigação</a:t>
            </a:r>
          </a:p>
        </p:txBody>
      </p:sp>
      <p:sp>
        <p:nvSpPr>
          <p:cNvPr id="47" name="Text Box 13">
            <a:extLst>
              <a:ext uri="{FF2B5EF4-FFF2-40B4-BE49-F238E27FC236}">
                <a16:creationId xmlns:a16="http://schemas.microsoft.com/office/drawing/2014/main" id="{0354A87D-DC81-C117-06E1-05D2D143459B}"/>
              </a:ext>
            </a:extLst>
          </p:cNvPr>
          <p:cNvSpPr txBox="1">
            <a:spLocks noChangeArrowheads="1"/>
          </p:cNvSpPr>
          <p:nvPr/>
        </p:nvSpPr>
        <p:spPr bwMode="auto">
          <a:xfrm>
            <a:off x="1608786" y="3832426"/>
            <a:ext cx="8974427" cy="3025574"/>
          </a:xfrm>
          <a:prstGeom prst="rect">
            <a:avLst/>
          </a:prstGeom>
          <a:solidFill>
            <a:schemeClr val="accent6">
              <a:lumMod val="40000"/>
              <a:lumOff val="60000"/>
            </a:schemeClr>
          </a:solidFill>
          <a:ln w="12700">
            <a:solidFill>
              <a:schemeClr val="bg1">
                <a:lumMod val="85000"/>
              </a:schemeClr>
            </a:solidFill>
            <a:miter lim="800000"/>
            <a:headEnd type="none" w="sm" len="sm"/>
            <a:tailEnd type="none" w="sm" len="sm"/>
          </a:ln>
        </p:spPr>
        <p:txBody>
          <a:bodyPr wrap="square">
            <a:noAutofit/>
          </a:bodyPr>
          <a:lstStyle/>
          <a:p>
            <a:r>
              <a:rPr lang="pt-BR" sz="2800">
                <a:cs typeface="Times New Roman" pitchFamily="18" charset="0"/>
              </a:rPr>
              <a:t>Destinação</a:t>
            </a:r>
          </a:p>
        </p:txBody>
      </p:sp>
      <p:graphicFrame>
        <p:nvGraphicFramePr>
          <p:cNvPr id="48" name="Diagrama 47">
            <a:extLst>
              <a:ext uri="{FF2B5EF4-FFF2-40B4-BE49-F238E27FC236}">
                <a16:creationId xmlns:a16="http://schemas.microsoft.com/office/drawing/2014/main" id="{CD2D8177-EBA9-EBDA-1D75-94AFF4A41CA4}"/>
              </a:ext>
            </a:extLst>
          </p:cNvPr>
          <p:cNvGraphicFramePr/>
          <p:nvPr>
            <p:extLst>
              <p:ext uri="{D42A27DB-BD31-4B8C-83A1-F6EECF244321}">
                <p14:modId xmlns:p14="http://schemas.microsoft.com/office/powerpoint/2010/main" val="4237493034"/>
              </p:ext>
            </p:extLst>
          </p:nvPr>
        </p:nvGraphicFramePr>
        <p:xfrm>
          <a:off x="1937164" y="240581"/>
          <a:ext cx="8128000" cy="42712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9" name="Retângulo 48">
            <a:extLst>
              <a:ext uri="{FF2B5EF4-FFF2-40B4-BE49-F238E27FC236}">
                <a16:creationId xmlns:a16="http://schemas.microsoft.com/office/drawing/2014/main" id="{6DFB006E-129E-E41E-F6C8-A9FEF3A3D171}"/>
              </a:ext>
            </a:extLst>
          </p:cNvPr>
          <p:cNvSpPr/>
          <p:nvPr/>
        </p:nvSpPr>
        <p:spPr>
          <a:xfrm>
            <a:off x="5243310" y="5706369"/>
            <a:ext cx="1086389" cy="573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50" name="Diagrama 49">
            <a:extLst>
              <a:ext uri="{FF2B5EF4-FFF2-40B4-BE49-F238E27FC236}">
                <a16:creationId xmlns:a16="http://schemas.microsoft.com/office/drawing/2014/main" id="{7FF545A8-7150-E30A-8C6E-406811CE25EE}"/>
              </a:ext>
            </a:extLst>
          </p:cNvPr>
          <p:cNvGraphicFramePr/>
          <p:nvPr>
            <p:extLst>
              <p:ext uri="{D42A27DB-BD31-4B8C-83A1-F6EECF244321}">
                <p14:modId xmlns:p14="http://schemas.microsoft.com/office/powerpoint/2010/main" val="1743361142"/>
              </p:ext>
            </p:extLst>
          </p:nvPr>
        </p:nvGraphicFramePr>
        <p:xfrm>
          <a:off x="2341041" y="2546760"/>
          <a:ext cx="8128000" cy="46828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51" name="Imagem 50">
            <a:extLst>
              <a:ext uri="{FF2B5EF4-FFF2-40B4-BE49-F238E27FC236}">
                <a16:creationId xmlns:a16="http://schemas.microsoft.com/office/drawing/2014/main" id="{E3152434-60AE-C081-C163-F81C3C018D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43309" y="6274790"/>
            <a:ext cx="1086391" cy="573050"/>
          </a:xfrm>
          <a:prstGeom prst="rect">
            <a:avLst/>
          </a:prstGeom>
        </p:spPr>
      </p:pic>
      <p:cxnSp>
        <p:nvCxnSpPr>
          <p:cNvPr id="52" name="Conector de Seta Reta 51">
            <a:extLst>
              <a:ext uri="{FF2B5EF4-FFF2-40B4-BE49-F238E27FC236}">
                <a16:creationId xmlns:a16="http://schemas.microsoft.com/office/drawing/2014/main" id="{EFB61C3A-FCE7-1D87-45C7-5368C4197352}"/>
              </a:ext>
            </a:extLst>
          </p:cNvPr>
          <p:cNvCxnSpPr>
            <a:cxnSpLocks/>
          </p:cNvCxnSpPr>
          <p:nvPr/>
        </p:nvCxnSpPr>
        <p:spPr>
          <a:xfrm>
            <a:off x="2941167" y="3467019"/>
            <a:ext cx="1999221" cy="861341"/>
          </a:xfrm>
          <a:prstGeom prst="straightConnector1">
            <a:avLst/>
          </a:prstGeom>
          <a:noFill/>
          <a:ln w="25400" cap="flat">
            <a:solidFill>
              <a:srgbClr val="5B9BD5"/>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3" name="Conector de Seta Reta 52">
            <a:extLst>
              <a:ext uri="{FF2B5EF4-FFF2-40B4-BE49-F238E27FC236}">
                <a16:creationId xmlns:a16="http://schemas.microsoft.com/office/drawing/2014/main" id="{6E7E09EC-371E-89D0-2EF4-4E777456ECCA}"/>
              </a:ext>
            </a:extLst>
          </p:cNvPr>
          <p:cNvCxnSpPr>
            <a:cxnSpLocks/>
          </p:cNvCxnSpPr>
          <p:nvPr/>
        </p:nvCxnSpPr>
        <p:spPr>
          <a:xfrm>
            <a:off x="4902047" y="3483943"/>
            <a:ext cx="255003" cy="742277"/>
          </a:xfrm>
          <a:prstGeom prst="straightConnector1">
            <a:avLst/>
          </a:prstGeom>
          <a:noFill/>
          <a:ln w="25400" cap="flat">
            <a:solidFill>
              <a:srgbClr val="5B9BD5"/>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4" name="Conector de Seta Reta 53">
            <a:extLst>
              <a:ext uri="{FF2B5EF4-FFF2-40B4-BE49-F238E27FC236}">
                <a16:creationId xmlns:a16="http://schemas.microsoft.com/office/drawing/2014/main" id="{3A072600-C96C-E1AF-0268-B6118D170C58}"/>
              </a:ext>
            </a:extLst>
          </p:cNvPr>
          <p:cNvCxnSpPr>
            <a:cxnSpLocks/>
          </p:cNvCxnSpPr>
          <p:nvPr/>
        </p:nvCxnSpPr>
        <p:spPr>
          <a:xfrm flipH="1">
            <a:off x="5418908" y="3484454"/>
            <a:ext cx="1622622" cy="771979"/>
          </a:xfrm>
          <a:prstGeom prst="straightConnector1">
            <a:avLst/>
          </a:prstGeom>
          <a:noFill/>
          <a:ln w="25400" cap="flat">
            <a:solidFill>
              <a:srgbClr val="5B9BD5"/>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5" name="Conector de Seta Reta 54">
            <a:extLst>
              <a:ext uri="{FF2B5EF4-FFF2-40B4-BE49-F238E27FC236}">
                <a16:creationId xmlns:a16="http://schemas.microsoft.com/office/drawing/2014/main" id="{A67B1DB7-DC8D-8B09-9788-E4688AAA5C33}"/>
              </a:ext>
            </a:extLst>
          </p:cNvPr>
          <p:cNvCxnSpPr>
            <a:cxnSpLocks/>
          </p:cNvCxnSpPr>
          <p:nvPr/>
        </p:nvCxnSpPr>
        <p:spPr>
          <a:xfrm>
            <a:off x="9246239" y="3507161"/>
            <a:ext cx="126208" cy="777026"/>
          </a:xfrm>
          <a:prstGeom prst="straightConnector1">
            <a:avLst/>
          </a:prstGeom>
          <a:noFill/>
          <a:ln w="25400" cap="flat">
            <a:solidFill>
              <a:srgbClr val="5B9BD5"/>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aphicFrame>
        <p:nvGraphicFramePr>
          <p:cNvPr id="56" name="Diagrama 55">
            <a:extLst>
              <a:ext uri="{FF2B5EF4-FFF2-40B4-BE49-F238E27FC236}">
                <a16:creationId xmlns:a16="http://schemas.microsoft.com/office/drawing/2014/main" id="{86AA6627-ABC1-ADF5-6CA2-48A10A7D99BE}"/>
              </a:ext>
            </a:extLst>
          </p:cNvPr>
          <p:cNvGraphicFramePr/>
          <p:nvPr>
            <p:extLst>
              <p:ext uri="{D42A27DB-BD31-4B8C-83A1-F6EECF244321}">
                <p14:modId xmlns:p14="http://schemas.microsoft.com/office/powerpoint/2010/main" val="3694280344"/>
              </p:ext>
            </p:extLst>
          </p:nvPr>
        </p:nvGraphicFramePr>
        <p:xfrm>
          <a:off x="3238177" y="4979767"/>
          <a:ext cx="3946712" cy="122400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57" name="Imagem 56">
            <a:extLst>
              <a:ext uri="{FF2B5EF4-FFF2-40B4-BE49-F238E27FC236}">
                <a16:creationId xmlns:a16="http://schemas.microsoft.com/office/drawing/2014/main" id="{6F1606E2-ED9F-3314-B60D-2EB7CC15995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980660" y="6252190"/>
            <a:ext cx="910790" cy="614969"/>
          </a:xfrm>
          <a:prstGeom prst="rect">
            <a:avLst/>
          </a:prstGeom>
        </p:spPr>
      </p:pic>
      <p:sp>
        <p:nvSpPr>
          <p:cNvPr id="58" name="Retângulo 57">
            <a:extLst>
              <a:ext uri="{FF2B5EF4-FFF2-40B4-BE49-F238E27FC236}">
                <a16:creationId xmlns:a16="http://schemas.microsoft.com/office/drawing/2014/main" id="{8C4E59C6-F4E5-611C-E30E-507B89D48BBA}"/>
              </a:ext>
            </a:extLst>
          </p:cNvPr>
          <p:cNvSpPr/>
          <p:nvPr/>
        </p:nvSpPr>
        <p:spPr>
          <a:xfrm>
            <a:off x="8980659" y="5706369"/>
            <a:ext cx="910791" cy="573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59" name="Diagrama 58">
            <a:extLst>
              <a:ext uri="{FF2B5EF4-FFF2-40B4-BE49-F238E27FC236}">
                <a16:creationId xmlns:a16="http://schemas.microsoft.com/office/drawing/2014/main" id="{63CABEA6-DA51-0A84-45F2-3EFDF1C1AC19}"/>
              </a:ext>
            </a:extLst>
          </p:cNvPr>
          <p:cNvGraphicFramePr/>
          <p:nvPr>
            <p:extLst>
              <p:ext uri="{D42A27DB-BD31-4B8C-83A1-F6EECF244321}">
                <p14:modId xmlns:p14="http://schemas.microsoft.com/office/powerpoint/2010/main" val="713582479"/>
              </p:ext>
            </p:extLst>
          </p:nvPr>
        </p:nvGraphicFramePr>
        <p:xfrm>
          <a:off x="6812099" y="4988927"/>
          <a:ext cx="3946712" cy="1224000"/>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Tree>
    <p:extLst>
      <p:ext uri="{BB962C8B-B14F-4D97-AF65-F5344CB8AC3E}">
        <p14:creationId xmlns:p14="http://schemas.microsoft.com/office/powerpoint/2010/main" val="71485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6"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strips(downRight)">
                                      <p:cBhvr>
                                        <p:cTn id="13" dur="500"/>
                                        <p:tgtEl>
                                          <p:spTgt spid="55"/>
                                        </p:tgtEl>
                                      </p:cBhvr>
                                    </p:animEffect>
                                  </p:childTnLst>
                                </p:cTn>
                              </p:par>
                              <p:par>
                                <p:cTn id="14" presetID="18" presetClass="entr" presetSubtype="6"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strips(downRight)">
                                      <p:cBhvr>
                                        <p:cTn id="16" dur="500"/>
                                        <p:tgtEl>
                                          <p:spTgt spid="54"/>
                                        </p:tgtEl>
                                      </p:cBhvr>
                                    </p:animEffect>
                                  </p:childTnLst>
                                </p:cTn>
                              </p:par>
                              <p:par>
                                <p:cTn id="17" presetID="18" presetClass="entr" presetSubtype="6"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strips(downRight)">
                                      <p:cBhvr>
                                        <p:cTn id="19" dur="500"/>
                                        <p:tgtEl>
                                          <p:spTgt spid="53"/>
                                        </p:tgtEl>
                                      </p:cBhvr>
                                    </p:animEffect>
                                  </p:childTnLst>
                                </p:cTn>
                              </p:par>
                              <p:par>
                                <p:cTn id="20" presetID="18" presetClass="entr" presetSubtype="6"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strips(downRight)">
                                      <p:cBhvr>
                                        <p:cTn id="22" dur="500"/>
                                        <p:tgtEl>
                                          <p:spTgt spid="5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500"/>
                                        <p:tgtEl>
                                          <p:spTgt spid="5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par>
                                <p:cTn id="54" presetID="10" presetClass="entr" presetSubtype="0" fill="hold" nodeType="with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9" grpId="0" animBg="1"/>
      <p:bldGraphic spid="50" grpId="0">
        <p:bldAsOne/>
      </p:bldGraphic>
      <p:bldGraphic spid="56" grpId="0">
        <p:bldAsOne/>
      </p:bldGraphic>
      <p:bldP spid="58" grpId="0" animBg="1"/>
      <p:bldGraphic spid="59"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m 27" descr="Vista aérea de cidade com prédios e água ao fundo&#10;&#10;Descrição gerada automaticamente">
            <a:extLst>
              <a:ext uri="{FF2B5EF4-FFF2-40B4-BE49-F238E27FC236}">
                <a16:creationId xmlns:a16="http://schemas.microsoft.com/office/drawing/2014/main" id="{CC1A2895-0408-7F5E-BB69-4EC471BA9912}"/>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140548"/>
            <a:ext cx="12192000" cy="6858000"/>
          </a:xfrm>
          <a:prstGeom prst="rect">
            <a:avLst/>
          </a:prstGeom>
        </p:spPr>
      </p:pic>
      <p:sp>
        <p:nvSpPr>
          <p:cNvPr id="14" name="Fluxograma: Dados 7">
            <a:extLst>
              <a:ext uri="{FF2B5EF4-FFF2-40B4-BE49-F238E27FC236}">
                <a16:creationId xmlns:a16="http://schemas.microsoft.com/office/drawing/2014/main" id="{BF33DED4-EC58-846F-928E-4E059533FE0E}"/>
              </a:ext>
            </a:extLst>
          </p:cNvPr>
          <p:cNvSpPr/>
          <p:nvPr/>
        </p:nvSpPr>
        <p:spPr>
          <a:xfrm>
            <a:off x="9211800" y="-644816"/>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15" name="Imagem 14">
            <a:extLst>
              <a:ext uri="{FF2B5EF4-FFF2-40B4-BE49-F238E27FC236}">
                <a16:creationId xmlns:a16="http://schemas.microsoft.com/office/drawing/2014/main" id="{415FA8B0-1F57-1BFA-95A1-CBA590971D7E}"/>
              </a:ext>
            </a:extLst>
          </p:cNvPr>
          <p:cNvPicPr>
            <a:picLocks noChangeAspect="1"/>
          </p:cNvPicPr>
          <p:nvPr/>
        </p:nvPicPr>
        <p:blipFill rotWithShape="1">
          <a:blip r:embed="rId4">
            <a:biLevel thresh="25000"/>
          </a:blip>
          <a:srcRect b="23820"/>
          <a:stretch/>
        </p:blipFill>
        <p:spPr>
          <a:xfrm>
            <a:off x="10000343" y="535998"/>
            <a:ext cx="1632858" cy="330764"/>
          </a:xfrm>
          <a:prstGeom prst="rect">
            <a:avLst/>
          </a:prstGeom>
        </p:spPr>
      </p:pic>
      <p:sp>
        <p:nvSpPr>
          <p:cNvPr id="16" name="Forma Livre: Forma 15">
            <a:extLst>
              <a:ext uri="{FF2B5EF4-FFF2-40B4-BE49-F238E27FC236}">
                <a16:creationId xmlns:a16="http://schemas.microsoft.com/office/drawing/2014/main" id="{455D6EF6-7747-A936-FDE8-FE89C5F339E4}"/>
              </a:ext>
            </a:extLst>
          </p:cNvPr>
          <p:cNvSpPr/>
          <p:nvPr/>
        </p:nvSpPr>
        <p:spPr>
          <a:xfrm>
            <a:off x="-787244" y="-952499"/>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7" name="Agrupar 16">
            <a:extLst>
              <a:ext uri="{FF2B5EF4-FFF2-40B4-BE49-F238E27FC236}">
                <a16:creationId xmlns:a16="http://schemas.microsoft.com/office/drawing/2014/main" id="{8E4DDCEF-8824-2881-3EF3-2782C39EAAC3}"/>
              </a:ext>
            </a:extLst>
          </p:cNvPr>
          <p:cNvGrpSpPr/>
          <p:nvPr/>
        </p:nvGrpSpPr>
        <p:grpSpPr>
          <a:xfrm>
            <a:off x="8882431" y="140548"/>
            <a:ext cx="1292553" cy="636490"/>
            <a:chOff x="2361460" y="1272045"/>
            <a:chExt cx="4562822" cy="2246862"/>
          </a:xfrm>
          <a:solidFill>
            <a:schemeClr val="bg1"/>
          </a:solidFill>
        </p:grpSpPr>
        <p:sp>
          <p:nvSpPr>
            <p:cNvPr id="18" name="Fluxograma: Dados 7">
              <a:extLst>
                <a:ext uri="{FF2B5EF4-FFF2-40B4-BE49-F238E27FC236}">
                  <a16:creationId xmlns:a16="http://schemas.microsoft.com/office/drawing/2014/main" id="{88FBED6C-3E40-1079-A676-B1016F545B70}"/>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9" name="Fluxograma: Dados 7">
              <a:extLst>
                <a:ext uri="{FF2B5EF4-FFF2-40B4-BE49-F238E27FC236}">
                  <a16:creationId xmlns:a16="http://schemas.microsoft.com/office/drawing/2014/main" id="{37196C61-2E21-6E6B-828D-0F2EEC94E60F}"/>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20" name="Fluxograma: Dados 7">
              <a:extLst>
                <a:ext uri="{FF2B5EF4-FFF2-40B4-BE49-F238E27FC236}">
                  <a16:creationId xmlns:a16="http://schemas.microsoft.com/office/drawing/2014/main" id="{822CB1D2-C3F0-29B4-025A-6EDFC9D84B80}"/>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2" name="Espaço Reservado para Conteúdo 2">
            <a:extLst>
              <a:ext uri="{FF2B5EF4-FFF2-40B4-BE49-F238E27FC236}">
                <a16:creationId xmlns:a16="http://schemas.microsoft.com/office/drawing/2014/main" id="{427B6B1C-67DA-8C3A-DE52-17BE173F74D7}"/>
              </a:ext>
            </a:extLst>
          </p:cNvPr>
          <p:cNvSpPr txBox="1">
            <a:spLocks/>
          </p:cNvSpPr>
          <p:nvPr/>
        </p:nvSpPr>
        <p:spPr>
          <a:xfrm>
            <a:off x="393700" y="250031"/>
            <a:ext cx="10515600" cy="37226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a:solidFill>
                  <a:schemeClr val="bg1"/>
                </a:solidFill>
                <a:latin typeface="Biennale Bold" panose="00000800000000000000" pitchFamily="50" charset="0"/>
              </a:rPr>
              <a:t>Marco Legal/ Regulatório – Lei nº 9.991 de 24/07/2000</a:t>
            </a:r>
          </a:p>
        </p:txBody>
      </p:sp>
      <p:sp>
        <p:nvSpPr>
          <p:cNvPr id="4" name="CaixaDeTexto 3">
            <a:extLst>
              <a:ext uri="{FF2B5EF4-FFF2-40B4-BE49-F238E27FC236}">
                <a16:creationId xmlns:a16="http://schemas.microsoft.com/office/drawing/2014/main" id="{2EFD01C5-6900-3A7C-947E-0C437693EA55}"/>
              </a:ext>
            </a:extLst>
          </p:cNvPr>
          <p:cNvSpPr txBox="1"/>
          <p:nvPr/>
        </p:nvSpPr>
        <p:spPr>
          <a:xfrm>
            <a:off x="751308" y="1594858"/>
            <a:ext cx="10737685" cy="4832092"/>
          </a:xfrm>
          <a:prstGeom prst="rect">
            <a:avLst/>
          </a:prstGeom>
          <a:noFill/>
        </p:spPr>
        <p:txBody>
          <a:bodyPr wrap="square" rtlCol="0">
            <a:spAutoFit/>
          </a:bodyPr>
          <a:lstStyle/>
          <a:p>
            <a:pPr marL="457200" indent="-457200" algn="just">
              <a:buClr>
                <a:schemeClr val="accent4">
                  <a:lumMod val="75000"/>
                </a:schemeClr>
              </a:buClr>
              <a:buFont typeface="Wingdings" panose="05000000000000000000" pitchFamily="2" charset="2"/>
              <a:buChar char="§"/>
            </a:pPr>
            <a:r>
              <a:rPr lang="pt-BR" altLang="pt-BR" sz="2800" i="1">
                <a:latin typeface="Arial Narrow" panose="020B0606020202030204" pitchFamily="34" charset="0"/>
              </a:rPr>
              <a:t>Política pública de estímulo à Pesquisa e Desenvolvimento (P&amp;D) e à Eficiência Energética (EE) no setor de energia elétrica, por meio da aplicação compulsória de recursos provenientes da Receita Operacional Líquida (ROL) das empresas do setor.</a:t>
            </a:r>
          </a:p>
          <a:p>
            <a:pPr marL="457200" indent="-457200" algn="just">
              <a:buClr>
                <a:schemeClr val="accent4">
                  <a:lumMod val="75000"/>
                </a:schemeClr>
              </a:buClr>
              <a:buFont typeface="Wingdings" panose="05000000000000000000" pitchFamily="2" charset="2"/>
              <a:buChar char="§"/>
            </a:pPr>
            <a:endParaRPr lang="pt-BR" altLang="pt-BR" sz="2800" i="1">
              <a:latin typeface="Arial Narrow" panose="020B0606020202030204" pitchFamily="34" charset="0"/>
            </a:endParaRPr>
          </a:p>
          <a:p>
            <a:pPr marL="457200" indent="-457200" algn="just">
              <a:buClr>
                <a:schemeClr val="accent4">
                  <a:lumMod val="75000"/>
                </a:schemeClr>
              </a:buClr>
              <a:buFont typeface="Wingdings" panose="05000000000000000000" pitchFamily="2" charset="2"/>
              <a:buChar char="§"/>
            </a:pPr>
            <a:r>
              <a:rPr lang="pt-BR" altLang="pt-BR" sz="2800" i="1" err="1">
                <a:latin typeface="Arial Narrow" panose="020B0606020202030204" pitchFamily="34" charset="0"/>
              </a:rPr>
              <a:t>Arts</a:t>
            </a:r>
            <a:r>
              <a:rPr lang="pt-BR" altLang="pt-BR" sz="2800" i="1">
                <a:latin typeface="Arial Narrow" panose="020B0606020202030204" pitchFamily="34" charset="0"/>
              </a:rPr>
              <a:t>. 4º e 5º: Cabe à ANEEL estabelecer regulamentos para sua implementação.</a:t>
            </a:r>
          </a:p>
          <a:p>
            <a:pPr marL="457200" indent="-457200" algn="just">
              <a:buClr>
                <a:schemeClr val="accent4">
                  <a:lumMod val="75000"/>
                </a:schemeClr>
              </a:buClr>
              <a:buFont typeface="Wingdings" panose="05000000000000000000" pitchFamily="2" charset="2"/>
              <a:buChar char="§"/>
            </a:pPr>
            <a:endParaRPr lang="pt-BR" altLang="pt-BR" sz="2800" b="1" i="1">
              <a:latin typeface="Arial Narrow" panose="020B0606020202030204" pitchFamily="34" charset="0"/>
            </a:endParaRPr>
          </a:p>
          <a:p>
            <a:pPr marL="457200" indent="-457200" algn="just">
              <a:buClr>
                <a:schemeClr val="accent4">
                  <a:lumMod val="75000"/>
                </a:schemeClr>
              </a:buClr>
              <a:buFont typeface="Wingdings" panose="05000000000000000000" pitchFamily="2" charset="2"/>
              <a:buChar char="§"/>
            </a:pPr>
            <a:r>
              <a:rPr lang="pt-BR" altLang="pt-BR" sz="2800" b="1" i="1">
                <a:latin typeface="Arial Narrow" panose="020B0606020202030204" pitchFamily="34" charset="0"/>
              </a:rPr>
              <a:t>Regulações vigentes: </a:t>
            </a:r>
          </a:p>
          <a:p>
            <a:pPr marL="1371600" lvl="2" indent="-457200" algn="just">
              <a:buClr>
                <a:schemeClr val="accent4">
                  <a:lumMod val="75000"/>
                </a:schemeClr>
              </a:buClr>
              <a:buFont typeface="Wingdings" panose="05000000000000000000" pitchFamily="2" charset="2"/>
              <a:buChar char="§"/>
            </a:pPr>
            <a:r>
              <a:rPr lang="pt-BR" altLang="pt-BR" sz="2800" b="1" i="1">
                <a:latin typeface="Arial Narrow" panose="020B0606020202030204" pitchFamily="34" charset="0"/>
              </a:rPr>
              <a:t>REN 1.074, de 26/09/2023 – PROPDI e PEQuI 2024-2028</a:t>
            </a:r>
          </a:p>
          <a:p>
            <a:pPr marL="1371600" lvl="2" indent="-457200" algn="just">
              <a:buClr>
                <a:schemeClr val="accent4">
                  <a:lumMod val="75000"/>
                </a:schemeClr>
              </a:buClr>
              <a:buFont typeface="Wingdings" panose="05000000000000000000" pitchFamily="2" charset="2"/>
              <a:buChar char="§"/>
            </a:pPr>
            <a:r>
              <a:rPr lang="pt-BR" altLang="pt-BR" sz="2800" b="1" i="1">
                <a:latin typeface="Arial Narrow" panose="020B0606020202030204" pitchFamily="34" charset="0"/>
              </a:rPr>
              <a:t>REN 920, de 23/02/2021 – PROPEE</a:t>
            </a:r>
            <a:endParaRPr lang="pt-BR" sz="2800" b="1">
              <a:latin typeface="Arial Narrow" panose="020B0606020202030204" pitchFamily="34" charset="0"/>
            </a:endParaRPr>
          </a:p>
        </p:txBody>
      </p:sp>
    </p:spTree>
    <p:extLst>
      <p:ext uri="{BB962C8B-B14F-4D97-AF65-F5344CB8AC3E}">
        <p14:creationId xmlns:p14="http://schemas.microsoft.com/office/powerpoint/2010/main" val="93237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C1F86CB1-AA93-E4F9-0BD6-39D2AEAA8B2E}"/>
              </a:ext>
            </a:extLst>
          </p:cNvPr>
          <p:cNvSpPr/>
          <p:nvPr/>
        </p:nvSpPr>
        <p:spPr>
          <a:xfrm>
            <a:off x="0" y="-12298"/>
            <a:ext cx="10011740" cy="6882595"/>
          </a:xfrm>
          <a:prstGeom prst="rect">
            <a:avLst/>
          </a:prstGeom>
          <a:gradFill>
            <a:gsLst>
              <a:gs pos="0">
                <a:schemeClr val="bg1"/>
              </a:gs>
              <a:gs pos="61000">
                <a:schemeClr val="bg1"/>
              </a:gs>
              <a:gs pos="86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Fluxograma: Dados 7">
            <a:extLst>
              <a:ext uri="{FF2B5EF4-FFF2-40B4-BE49-F238E27FC236}">
                <a16:creationId xmlns:a16="http://schemas.microsoft.com/office/drawing/2014/main" id="{BF33DED4-EC58-846F-928E-4E059533FE0E}"/>
              </a:ext>
            </a:extLst>
          </p:cNvPr>
          <p:cNvSpPr/>
          <p:nvPr/>
        </p:nvSpPr>
        <p:spPr>
          <a:xfrm>
            <a:off x="9211800" y="-644816"/>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15" name="Imagem 14">
            <a:extLst>
              <a:ext uri="{FF2B5EF4-FFF2-40B4-BE49-F238E27FC236}">
                <a16:creationId xmlns:a16="http://schemas.microsoft.com/office/drawing/2014/main" id="{415FA8B0-1F57-1BFA-95A1-CBA590971D7E}"/>
              </a:ext>
            </a:extLst>
          </p:cNvPr>
          <p:cNvPicPr>
            <a:picLocks noChangeAspect="1"/>
          </p:cNvPicPr>
          <p:nvPr/>
        </p:nvPicPr>
        <p:blipFill rotWithShape="1">
          <a:blip r:embed="rId3">
            <a:biLevel thresh="25000"/>
          </a:blip>
          <a:srcRect b="23820"/>
          <a:stretch/>
        </p:blipFill>
        <p:spPr>
          <a:xfrm>
            <a:off x="10000343" y="535998"/>
            <a:ext cx="1632858" cy="330764"/>
          </a:xfrm>
          <a:prstGeom prst="rect">
            <a:avLst/>
          </a:prstGeom>
        </p:spPr>
      </p:pic>
      <p:sp>
        <p:nvSpPr>
          <p:cNvPr id="16" name="Forma Livre: Forma 15">
            <a:extLst>
              <a:ext uri="{FF2B5EF4-FFF2-40B4-BE49-F238E27FC236}">
                <a16:creationId xmlns:a16="http://schemas.microsoft.com/office/drawing/2014/main" id="{455D6EF6-7747-A936-FDE8-FE89C5F339E4}"/>
              </a:ext>
            </a:extLst>
          </p:cNvPr>
          <p:cNvSpPr/>
          <p:nvPr/>
        </p:nvSpPr>
        <p:spPr>
          <a:xfrm>
            <a:off x="-787244" y="-952499"/>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7" name="Agrupar 16">
            <a:extLst>
              <a:ext uri="{FF2B5EF4-FFF2-40B4-BE49-F238E27FC236}">
                <a16:creationId xmlns:a16="http://schemas.microsoft.com/office/drawing/2014/main" id="{8E4DDCEF-8824-2881-3EF3-2782C39EAAC3}"/>
              </a:ext>
            </a:extLst>
          </p:cNvPr>
          <p:cNvGrpSpPr/>
          <p:nvPr/>
        </p:nvGrpSpPr>
        <p:grpSpPr>
          <a:xfrm>
            <a:off x="8882431" y="140548"/>
            <a:ext cx="1292553" cy="636490"/>
            <a:chOff x="2361460" y="1272045"/>
            <a:chExt cx="4562822" cy="2246862"/>
          </a:xfrm>
          <a:solidFill>
            <a:schemeClr val="bg1"/>
          </a:solidFill>
        </p:grpSpPr>
        <p:sp>
          <p:nvSpPr>
            <p:cNvPr id="18" name="Fluxograma: Dados 7">
              <a:extLst>
                <a:ext uri="{FF2B5EF4-FFF2-40B4-BE49-F238E27FC236}">
                  <a16:creationId xmlns:a16="http://schemas.microsoft.com/office/drawing/2014/main" id="{88FBED6C-3E40-1079-A676-B1016F545B70}"/>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19" name="Fluxograma: Dados 7">
              <a:extLst>
                <a:ext uri="{FF2B5EF4-FFF2-40B4-BE49-F238E27FC236}">
                  <a16:creationId xmlns:a16="http://schemas.microsoft.com/office/drawing/2014/main" id="{37196C61-2E21-6E6B-828D-0F2EEC94E60F}"/>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20" name="Fluxograma: Dados 7">
              <a:extLst>
                <a:ext uri="{FF2B5EF4-FFF2-40B4-BE49-F238E27FC236}">
                  <a16:creationId xmlns:a16="http://schemas.microsoft.com/office/drawing/2014/main" id="{822CB1D2-C3F0-29B4-025A-6EDFC9D84B80}"/>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3" name="Título 1">
            <a:extLst>
              <a:ext uri="{FF2B5EF4-FFF2-40B4-BE49-F238E27FC236}">
                <a16:creationId xmlns:a16="http://schemas.microsoft.com/office/drawing/2014/main" id="{A7FC92D5-3861-C31D-E2E4-816449AF0A6A}"/>
              </a:ext>
            </a:extLst>
          </p:cNvPr>
          <p:cNvSpPr txBox="1">
            <a:spLocks/>
          </p:cNvSpPr>
          <p:nvPr/>
        </p:nvSpPr>
        <p:spPr>
          <a:xfrm>
            <a:off x="610574" y="64258"/>
            <a:ext cx="8042427" cy="8009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800" b="1" dirty="0">
                <a:solidFill>
                  <a:schemeClr val="bg1"/>
                </a:solidFill>
                <a:latin typeface="+mn-lt"/>
              </a:rPr>
              <a:t>Arranjo Institucional do </a:t>
            </a:r>
            <a:r>
              <a:rPr lang="pt-BR" sz="2800" b="1" dirty="0">
                <a:solidFill>
                  <a:schemeClr val="accent2"/>
                </a:solidFill>
                <a:latin typeface="+mn-lt"/>
              </a:rPr>
              <a:t>PDI ANEEL</a:t>
            </a:r>
            <a:endParaRPr lang="pt-BR" sz="2800" b="1" dirty="0">
              <a:solidFill>
                <a:schemeClr val="accent2"/>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endParaRPr>
          </a:p>
        </p:txBody>
      </p:sp>
      <p:sp>
        <p:nvSpPr>
          <p:cNvPr id="2" name="AutoShape 6">
            <a:extLst>
              <a:ext uri="{FF2B5EF4-FFF2-40B4-BE49-F238E27FC236}">
                <a16:creationId xmlns:a16="http://schemas.microsoft.com/office/drawing/2014/main" id="{3A85C233-6F60-A8F2-1D0C-2A8EDAC243BE}"/>
              </a:ext>
            </a:extLst>
          </p:cNvPr>
          <p:cNvSpPr>
            <a:spLocks noChangeArrowheads="1"/>
          </p:cNvSpPr>
          <p:nvPr/>
        </p:nvSpPr>
        <p:spPr bwMode="auto">
          <a:xfrm>
            <a:off x="4401539" y="3996036"/>
            <a:ext cx="835499" cy="259429"/>
          </a:xfrm>
          <a:prstGeom prst="flowChartProcess">
            <a:avLst/>
          </a:prstGeom>
          <a:solidFill>
            <a:srgbClr val="E23D1C"/>
          </a:solidFill>
          <a:ln w="12700">
            <a:noFill/>
            <a:miter lim="800000"/>
            <a:headEnd type="none" w="sm" len="sm"/>
            <a:tailEnd type="none" w="sm" len="sm"/>
          </a:ln>
          <a:effectLst/>
        </p:spPr>
        <p:txBody>
          <a:bodyPr wrap="none" anchor="ctr"/>
          <a:lstStyle/>
          <a:p>
            <a:pPr algn="ctr">
              <a:defRPr/>
            </a:pPr>
            <a:r>
              <a:rPr lang="pt-BR" sz="1600" b="1">
                <a:solidFill>
                  <a:schemeClr val="bg1"/>
                </a:solidFill>
                <a:cs typeface="Times New Roman" pitchFamily="18" charset="0"/>
              </a:rPr>
              <a:t>EEE</a:t>
            </a:r>
          </a:p>
        </p:txBody>
      </p:sp>
      <p:sp>
        <p:nvSpPr>
          <p:cNvPr id="4" name="AutoShape 8">
            <a:extLst>
              <a:ext uri="{FF2B5EF4-FFF2-40B4-BE49-F238E27FC236}">
                <a16:creationId xmlns:a16="http://schemas.microsoft.com/office/drawing/2014/main" id="{70BDBD9E-EF9D-DED7-3DD2-B9BF9AD6C77B}"/>
              </a:ext>
            </a:extLst>
          </p:cNvPr>
          <p:cNvSpPr>
            <a:spLocks noChangeArrowheads="1"/>
          </p:cNvSpPr>
          <p:nvPr/>
        </p:nvSpPr>
        <p:spPr bwMode="auto">
          <a:xfrm>
            <a:off x="8987449" y="1273281"/>
            <a:ext cx="2800363" cy="5467535"/>
          </a:xfrm>
          <a:prstGeom prst="flowChartProcess">
            <a:avLst/>
          </a:prstGeom>
          <a:solidFill>
            <a:srgbClr val="D7DA38">
              <a:alpha val="67000"/>
            </a:srgbClr>
          </a:solidFill>
          <a:ln w="12700">
            <a:noFill/>
            <a:miter lim="800000"/>
            <a:headEnd type="none" w="sm" len="sm"/>
            <a:tailEnd type="none" w="sm" len="sm"/>
          </a:ln>
          <a:effectLst/>
        </p:spPr>
        <p:txBody>
          <a:bodyPr wrap="none" anchor="t"/>
          <a:lstStyle/>
          <a:p>
            <a:pPr algn="ctr">
              <a:defRPr/>
            </a:pPr>
            <a:r>
              <a:rPr lang="pt-BR" sz="1600">
                <a:cs typeface="Times New Roman" pitchFamily="18" charset="0"/>
              </a:rPr>
              <a:t>EXECUTORAS DE PDI</a:t>
            </a:r>
          </a:p>
        </p:txBody>
      </p:sp>
      <p:sp>
        <p:nvSpPr>
          <p:cNvPr id="6" name="AutoShape 11">
            <a:extLst>
              <a:ext uri="{FF2B5EF4-FFF2-40B4-BE49-F238E27FC236}">
                <a16:creationId xmlns:a16="http://schemas.microsoft.com/office/drawing/2014/main" id="{D5D59B9B-8652-4AA2-352F-63F7AFC18972}"/>
              </a:ext>
            </a:extLst>
          </p:cNvPr>
          <p:cNvSpPr>
            <a:spLocks noChangeArrowheads="1"/>
          </p:cNvSpPr>
          <p:nvPr/>
        </p:nvSpPr>
        <p:spPr bwMode="auto">
          <a:xfrm rot="5400000">
            <a:off x="6316526" y="4983683"/>
            <a:ext cx="180000" cy="360000"/>
          </a:xfrm>
          <a:prstGeom prst="upDownArrow">
            <a:avLst>
              <a:gd name="adj1" fmla="val 50000"/>
              <a:gd name="adj2" fmla="val 34839"/>
            </a:avLst>
          </a:prstGeom>
          <a:solidFill>
            <a:schemeClr val="accent2">
              <a:lumMod val="40000"/>
              <a:lumOff val="60000"/>
            </a:schemeClr>
          </a:solidFill>
          <a:ln w="9525">
            <a:solidFill>
              <a:schemeClr val="accent2"/>
            </a:solidFill>
            <a:miter lim="800000"/>
            <a:headEnd type="none" w="sm" len="sm"/>
            <a:tailEnd type="none" w="sm" len="sm"/>
          </a:ln>
          <a:effectLst/>
        </p:spPr>
        <p:txBody>
          <a:bodyPr wrap="none" anchor="ctr"/>
          <a:lstStyle/>
          <a:p>
            <a:pPr algn="ctr">
              <a:defRPr/>
            </a:pPr>
            <a:endParaRPr lang="pt-BR" sz="1600"/>
          </a:p>
        </p:txBody>
      </p:sp>
      <p:sp>
        <p:nvSpPr>
          <p:cNvPr id="7" name="Text Box 13">
            <a:extLst>
              <a:ext uri="{FF2B5EF4-FFF2-40B4-BE49-F238E27FC236}">
                <a16:creationId xmlns:a16="http://schemas.microsoft.com/office/drawing/2014/main" id="{F573658B-8804-08F8-3A6C-9A2C864BB769}"/>
              </a:ext>
            </a:extLst>
          </p:cNvPr>
          <p:cNvSpPr txBox="1">
            <a:spLocks noChangeArrowheads="1"/>
          </p:cNvSpPr>
          <p:nvPr/>
        </p:nvSpPr>
        <p:spPr bwMode="auto">
          <a:xfrm>
            <a:off x="4409969" y="6206713"/>
            <a:ext cx="1520764" cy="338554"/>
          </a:xfrm>
          <a:prstGeom prst="rect">
            <a:avLst/>
          </a:prstGeom>
          <a:solidFill>
            <a:schemeClr val="tx1"/>
          </a:solidFill>
          <a:ln w="12700">
            <a:solidFill>
              <a:schemeClr val="bg1">
                <a:lumMod val="85000"/>
              </a:schemeClr>
            </a:solidFill>
            <a:miter lim="800000"/>
            <a:headEnd type="none" w="sm" len="sm"/>
            <a:tailEnd type="none" w="sm" len="sm"/>
          </a:ln>
        </p:spPr>
        <p:txBody>
          <a:bodyPr wrap="square">
            <a:spAutoFit/>
          </a:bodyPr>
          <a:lstStyle/>
          <a:p>
            <a:pPr algn="ctr"/>
            <a:r>
              <a:rPr lang="pt-BR" sz="1600">
                <a:solidFill>
                  <a:schemeClr val="bg1"/>
                </a:solidFill>
                <a:cs typeface="Times New Roman" pitchFamily="18" charset="0"/>
              </a:rPr>
              <a:t>PORTFÓLIO</a:t>
            </a:r>
          </a:p>
        </p:txBody>
      </p:sp>
      <p:sp>
        <p:nvSpPr>
          <p:cNvPr id="9" name="AutoShape 20">
            <a:extLst>
              <a:ext uri="{FF2B5EF4-FFF2-40B4-BE49-F238E27FC236}">
                <a16:creationId xmlns:a16="http://schemas.microsoft.com/office/drawing/2014/main" id="{666B55C5-3F65-50BB-1388-A98BA916576C}"/>
              </a:ext>
            </a:extLst>
          </p:cNvPr>
          <p:cNvSpPr>
            <a:spLocks noChangeArrowheads="1"/>
          </p:cNvSpPr>
          <p:nvPr/>
        </p:nvSpPr>
        <p:spPr bwMode="auto">
          <a:xfrm rot="20065562">
            <a:off x="3053850" y="2137207"/>
            <a:ext cx="360000" cy="180000"/>
          </a:xfrm>
          <a:prstGeom prst="leftRightArrow">
            <a:avLst>
              <a:gd name="adj1" fmla="val 50000"/>
              <a:gd name="adj2" fmla="val 30522"/>
            </a:avLst>
          </a:prstGeom>
          <a:solidFill>
            <a:schemeClr val="accent2">
              <a:lumMod val="40000"/>
              <a:lumOff val="60000"/>
            </a:schemeClr>
          </a:solidFill>
          <a:ln w="9525">
            <a:solidFill>
              <a:schemeClr val="accent2"/>
            </a:solidFill>
            <a:miter lim="800000"/>
            <a:headEnd type="none" w="sm" len="sm"/>
            <a:tailEnd type="none" w="sm" len="sm"/>
          </a:ln>
          <a:effectLst/>
        </p:spPr>
        <p:txBody>
          <a:bodyPr wrap="none" anchor="ctr"/>
          <a:lstStyle/>
          <a:p>
            <a:pPr algn="ctr">
              <a:defRPr/>
            </a:pPr>
            <a:endParaRPr lang="pt-BR" sz="1600"/>
          </a:p>
        </p:txBody>
      </p:sp>
      <p:sp>
        <p:nvSpPr>
          <p:cNvPr id="10" name="Text Box 13">
            <a:extLst>
              <a:ext uri="{FF2B5EF4-FFF2-40B4-BE49-F238E27FC236}">
                <a16:creationId xmlns:a16="http://schemas.microsoft.com/office/drawing/2014/main" id="{359B41D6-84CD-69B0-701E-771591737680}"/>
              </a:ext>
            </a:extLst>
          </p:cNvPr>
          <p:cNvSpPr txBox="1">
            <a:spLocks noChangeArrowheads="1"/>
          </p:cNvSpPr>
          <p:nvPr/>
        </p:nvSpPr>
        <p:spPr bwMode="auto">
          <a:xfrm>
            <a:off x="6677659" y="2583810"/>
            <a:ext cx="2876485" cy="3293209"/>
          </a:xfrm>
          <a:prstGeom prst="rightArrowCallout">
            <a:avLst/>
          </a:prstGeom>
          <a:solidFill>
            <a:srgbClr val="03405E"/>
          </a:solidFill>
          <a:ln w="12700">
            <a:solidFill>
              <a:schemeClr val="bg1">
                <a:lumMod val="85000"/>
              </a:schemeClr>
            </a:solidFill>
            <a:miter lim="800000"/>
            <a:headEnd type="none" w="sm" len="sm"/>
            <a:tailEnd type="none" w="sm" len="sm"/>
          </a:ln>
        </p:spPr>
        <p:txBody>
          <a:bodyPr wrap="square">
            <a:spAutoFit/>
          </a:bodyPr>
          <a:lstStyle/>
          <a:p>
            <a:pPr algn="ctr"/>
            <a:r>
              <a:rPr lang="pt-BR" sz="1600" dirty="0">
                <a:solidFill>
                  <a:schemeClr val="accent2"/>
                </a:solidFill>
                <a:cs typeface="Times New Roman" pitchFamily="18" charset="0"/>
              </a:rPr>
              <a:t>INSTRUMENTOS DE INOVAÇÃO</a:t>
            </a:r>
          </a:p>
          <a:p>
            <a:pPr algn="ctr"/>
            <a:endParaRPr lang="pt-BR" sz="1600" dirty="0">
              <a:solidFill>
                <a:schemeClr val="bg1"/>
              </a:solidFill>
              <a:cs typeface="Times New Roman" pitchFamily="18" charset="0"/>
            </a:endParaRPr>
          </a:p>
          <a:p>
            <a:pPr algn="ctr"/>
            <a:r>
              <a:rPr lang="pt-BR" sz="1600" dirty="0">
                <a:solidFill>
                  <a:schemeClr val="bg1"/>
                </a:solidFill>
                <a:cs typeface="Times New Roman" pitchFamily="18" charset="0"/>
              </a:rPr>
              <a:t>Projetos de PDI</a:t>
            </a:r>
          </a:p>
          <a:p>
            <a:pPr algn="ctr"/>
            <a:endParaRPr lang="pt-BR" sz="1600" dirty="0">
              <a:solidFill>
                <a:schemeClr val="bg1"/>
              </a:solidFill>
              <a:cs typeface="Times New Roman" pitchFamily="18" charset="0"/>
            </a:endParaRPr>
          </a:p>
          <a:p>
            <a:pPr algn="ctr"/>
            <a:r>
              <a:rPr lang="pt-BR" sz="1600" dirty="0">
                <a:solidFill>
                  <a:schemeClr val="bg1"/>
                </a:solidFill>
                <a:cs typeface="Times New Roman" pitchFamily="18" charset="0"/>
              </a:rPr>
              <a:t>Startups</a:t>
            </a:r>
          </a:p>
          <a:p>
            <a:pPr algn="ctr"/>
            <a:endParaRPr lang="pt-BR" sz="1600" dirty="0">
              <a:solidFill>
                <a:schemeClr val="bg1"/>
              </a:solidFill>
              <a:cs typeface="Times New Roman" pitchFamily="18" charset="0"/>
            </a:endParaRPr>
          </a:p>
          <a:p>
            <a:pPr algn="ctr"/>
            <a:r>
              <a:rPr lang="pt-BR" sz="1600" dirty="0">
                <a:solidFill>
                  <a:schemeClr val="bg1"/>
                </a:solidFill>
                <a:cs typeface="Times New Roman" pitchFamily="18" charset="0"/>
              </a:rPr>
              <a:t>PDI Estratégico</a:t>
            </a:r>
          </a:p>
          <a:p>
            <a:pPr algn="ctr"/>
            <a:endParaRPr lang="pt-BR" sz="1600" dirty="0">
              <a:solidFill>
                <a:schemeClr val="bg1"/>
              </a:solidFill>
              <a:cs typeface="Times New Roman" pitchFamily="18" charset="0"/>
            </a:endParaRPr>
          </a:p>
          <a:p>
            <a:pPr algn="ctr"/>
            <a:r>
              <a:rPr lang="pt-BR" sz="1600" dirty="0">
                <a:solidFill>
                  <a:schemeClr val="bg1"/>
                </a:solidFill>
                <a:cs typeface="Times New Roman" pitchFamily="18" charset="0"/>
              </a:rPr>
              <a:t>PINSE</a:t>
            </a:r>
          </a:p>
          <a:p>
            <a:pPr algn="ctr"/>
            <a:endParaRPr lang="pt-BR" sz="1600" dirty="0">
              <a:solidFill>
                <a:schemeClr val="bg1"/>
              </a:solidFill>
              <a:cs typeface="Times New Roman" pitchFamily="18" charset="0"/>
            </a:endParaRPr>
          </a:p>
          <a:p>
            <a:pPr algn="ctr"/>
            <a:r>
              <a:rPr lang="pt-BR" sz="1600" i="1" dirty="0" err="1">
                <a:solidFill>
                  <a:schemeClr val="bg1"/>
                </a:solidFill>
                <a:cs typeface="Times New Roman" pitchFamily="18" charset="0"/>
              </a:rPr>
              <a:t>Sandbox</a:t>
            </a:r>
            <a:endParaRPr lang="pt-BR" sz="1600" i="1" dirty="0">
              <a:solidFill>
                <a:schemeClr val="bg1"/>
              </a:solidFill>
              <a:cs typeface="Times New Roman" pitchFamily="18" charset="0"/>
            </a:endParaRPr>
          </a:p>
          <a:p>
            <a:pPr algn="ctr"/>
            <a:endParaRPr lang="pt-BR" sz="1600" dirty="0">
              <a:solidFill>
                <a:schemeClr val="bg1"/>
              </a:solidFill>
              <a:cs typeface="Times New Roman" pitchFamily="18" charset="0"/>
            </a:endParaRPr>
          </a:p>
        </p:txBody>
      </p:sp>
      <p:sp>
        <p:nvSpPr>
          <p:cNvPr id="11" name="Text Box 13">
            <a:extLst>
              <a:ext uri="{FF2B5EF4-FFF2-40B4-BE49-F238E27FC236}">
                <a16:creationId xmlns:a16="http://schemas.microsoft.com/office/drawing/2014/main" id="{F128E0A6-9B62-8080-415A-746165BB62B3}"/>
              </a:ext>
            </a:extLst>
          </p:cNvPr>
          <p:cNvSpPr txBox="1">
            <a:spLocks noChangeArrowheads="1"/>
          </p:cNvSpPr>
          <p:nvPr/>
        </p:nvSpPr>
        <p:spPr bwMode="auto">
          <a:xfrm>
            <a:off x="4381092" y="5848518"/>
            <a:ext cx="1520764" cy="338554"/>
          </a:xfrm>
          <a:prstGeom prst="rect">
            <a:avLst/>
          </a:prstGeom>
          <a:solidFill>
            <a:schemeClr val="bg1"/>
          </a:solidFill>
          <a:ln w="12700">
            <a:solidFill>
              <a:schemeClr val="tx1"/>
            </a:solidFill>
            <a:miter lim="800000"/>
            <a:headEnd type="none" w="sm" len="sm"/>
            <a:tailEnd type="none" w="sm" len="sm"/>
          </a:ln>
        </p:spPr>
        <p:txBody>
          <a:bodyPr wrap="square">
            <a:spAutoFit/>
          </a:bodyPr>
          <a:lstStyle/>
          <a:p>
            <a:pPr algn="ctr"/>
            <a:r>
              <a:rPr lang="pt-BR" sz="1600">
                <a:cs typeface="Times New Roman" pitchFamily="18" charset="0"/>
              </a:rPr>
              <a:t>Indicadores</a:t>
            </a:r>
          </a:p>
        </p:txBody>
      </p:sp>
      <p:sp>
        <p:nvSpPr>
          <p:cNvPr id="12" name="Text Box 13">
            <a:extLst>
              <a:ext uri="{FF2B5EF4-FFF2-40B4-BE49-F238E27FC236}">
                <a16:creationId xmlns:a16="http://schemas.microsoft.com/office/drawing/2014/main" id="{1C41FB91-8162-4B81-EF9E-ADB1B347FAA1}"/>
              </a:ext>
            </a:extLst>
          </p:cNvPr>
          <p:cNvSpPr txBox="1">
            <a:spLocks noChangeArrowheads="1"/>
          </p:cNvSpPr>
          <p:nvPr/>
        </p:nvSpPr>
        <p:spPr bwMode="auto">
          <a:xfrm>
            <a:off x="155012" y="5073683"/>
            <a:ext cx="3000978" cy="1323439"/>
          </a:xfrm>
          <a:prstGeom prst="rect">
            <a:avLst/>
          </a:prstGeom>
          <a:solidFill>
            <a:schemeClr val="accent6">
              <a:lumMod val="75000"/>
            </a:schemeClr>
          </a:solidFill>
          <a:ln w="12700">
            <a:solidFill>
              <a:schemeClr val="bg1">
                <a:lumMod val="85000"/>
              </a:schemeClr>
            </a:solidFill>
            <a:miter lim="800000"/>
            <a:headEnd type="none" w="sm" len="sm"/>
            <a:tailEnd type="none" w="sm" len="sm"/>
          </a:ln>
        </p:spPr>
        <p:txBody>
          <a:bodyPr wrap="square">
            <a:spAutoFit/>
          </a:bodyPr>
          <a:lstStyle/>
          <a:p>
            <a:r>
              <a:rPr lang="pt-BR" sz="1600" dirty="0">
                <a:solidFill>
                  <a:schemeClr val="bg1"/>
                </a:solidFill>
                <a:cs typeface="Times New Roman" pitchFamily="18" charset="0"/>
              </a:rPr>
              <a:t>Regulamentação - </a:t>
            </a:r>
            <a:r>
              <a:rPr lang="pt-BR" sz="1600" dirty="0" err="1">
                <a:solidFill>
                  <a:schemeClr val="bg1"/>
                </a:solidFill>
                <a:cs typeface="Times New Roman" pitchFamily="18" charset="0"/>
              </a:rPr>
              <a:t>PEQuI</a:t>
            </a:r>
            <a:r>
              <a:rPr lang="pt-BR" sz="1600" dirty="0">
                <a:solidFill>
                  <a:schemeClr val="bg1"/>
                </a:solidFill>
                <a:cs typeface="Times New Roman" pitchFamily="18" charset="0"/>
              </a:rPr>
              <a:t>:</a:t>
            </a:r>
          </a:p>
          <a:p>
            <a:pPr marL="285750" indent="-285750">
              <a:buFont typeface="Arial" panose="020B0604020202020204" pitchFamily="34" charset="0"/>
              <a:buChar char="•"/>
            </a:pPr>
            <a:r>
              <a:rPr lang="pt-BR" sz="1600" dirty="0">
                <a:solidFill>
                  <a:schemeClr val="bg1"/>
                </a:solidFill>
                <a:cs typeface="Times New Roman" pitchFamily="18" charset="0"/>
              </a:rPr>
              <a:t>Cenarização de Futuro</a:t>
            </a:r>
          </a:p>
          <a:p>
            <a:pPr marL="285750" indent="-285750">
              <a:buFont typeface="Arial" panose="020B0604020202020204" pitchFamily="34" charset="0"/>
              <a:buChar char="•"/>
            </a:pPr>
            <a:r>
              <a:rPr lang="pt-BR" sz="1600" dirty="0">
                <a:solidFill>
                  <a:schemeClr val="bg1"/>
                </a:solidFill>
                <a:cs typeface="Times New Roman" pitchFamily="18" charset="0"/>
              </a:rPr>
              <a:t>Objetivos Estratégicos</a:t>
            </a:r>
          </a:p>
          <a:p>
            <a:pPr marL="285750" indent="-285750">
              <a:buFont typeface="Arial" panose="020B0604020202020204" pitchFamily="34" charset="0"/>
              <a:buChar char="•"/>
            </a:pPr>
            <a:r>
              <a:rPr lang="pt-BR" sz="1600" dirty="0">
                <a:solidFill>
                  <a:schemeClr val="bg1"/>
                </a:solidFill>
                <a:cs typeface="Times New Roman" pitchFamily="18" charset="0"/>
              </a:rPr>
              <a:t>Prazo de 5 anos</a:t>
            </a:r>
          </a:p>
          <a:p>
            <a:pPr marL="285750" indent="-285750">
              <a:buFont typeface="Arial" panose="020B0604020202020204" pitchFamily="34" charset="0"/>
              <a:buChar char="•"/>
            </a:pPr>
            <a:r>
              <a:rPr lang="pt-BR" sz="1600" dirty="0">
                <a:solidFill>
                  <a:schemeClr val="bg1"/>
                </a:solidFill>
                <a:cs typeface="Times New Roman" pitchFamily="18" charset="0"/>
              </a:rPr>
              <a:t>Indicadores/Índices</a:t>
            </a:r>
          </a:p>
        </p:txBody>
      </p:sp>
      <p:pic>
        <p:nvPicPr>
          <p:cNvPr id="13" name="Imagem 12" descr="Diagrama&#10;&#10;Descrição gerada automaticamente">
            <a:extLst>
              <a:ext uri="{FF2B5EF4-FFF2-40B4-BE49-F238E27FC236}">
                <a16:creationId xmlns:a16="http://schemas.microsoft.com/office/drawing/2014/main" id="{5B3E6AEF-3CC7-8B3C-9631-74EA5FB87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0032" y="3744425"/>
            <a:ext cx="2595085" cy="2595085"/>
          </a:xfrm>
          <a:prstGeom prst="rect">
            <a:avLst/>
          </a:prstGeom>
        </p:spPr>
      </p:pic>
      <p:pic>
        <p:nvPicPr>
          <p:cNvPr id="21" name="Imagem 20" descr="Diagrama&#10;&#10;Descrição gerada automaticamente">
            <a:extLst>
              <a:ext uri="{FF2B5EF4-FFF2-40B4-BE49-F238E27FC236}">
                <a16:creationId xmlns:a16="http://schemas.microsoft.com/office/drawing/2014/main" id="{5E806E8A-8202-5DB9-4879-E2EB256BF2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4191" y="2326277"/>
            <a:ext cx="1440000" cy="1440000"/>
          </a:xfrm>
          <a:prstGeom prst="rect">
            <a:avLst/>
          </a:prstGeom>
        </p:spPr>
      </p:pic>
      <p:pic>
        <p:nvPicPr>
          <p:cNvPr id="22" name="Imagem 21" descr="Interface gráfica do usuário&#10;&#10;Descrição gerada automaticamente com confiança baixa">
            <a:extLst>
              <a:ext uri="{FF2B5EF4-FFF2-40B4-BE49-F238E27FC236}">
                <a16:creationId xmlns:a16="http://schemas.microsoft.com/office/drawing/2014/main" id="{F954D8E1-1A90-8344-17A0-A1A5BABD6D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8957" y="3456762"/>
            <a:ext cx="1440000" cy="1440000"/>
          </a:xfrm>
          <a:prstGeom prst="rect">
            <a:avLst/>
          </a:prstGeom>
        </p:spPr>
      </p:pic>
      <p:pic>
        <p:nvPicPr>
          <p:cNvPr id="23" name="Imagem 22" descr="Logotipo&#10;&#10;Descrição gerada automaticamente com confiança média">
            <a:extLst>
              <a:ext uri="{FF2B5EF4-FFF2-40B4-BE49-F238E27FC236}">
                <a16:creationId xmlns:a16="http://schemas.microsoft.com/office/drawing/2014/main" id="{5FFA5847-D7B2-2DB0-D1DD-0689738FD4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9729" y="1392117"/>
            <a:ext cx="1440000" cy="1440000"/>
          </a:xfrm>
          <a:prstGeom prst="rect">
            <a:avLst/>
          </a:prstGeom>
        </p:spPr>
      </p:pic>
      <p:grpSp>
        <p:nvGrpSpPr>
          <p:cNvPr id="24" name="Agrupar 23">
            <a:extLst>
              <a:ext uri="{FF2B5EF4-FFF2-40B4-BE49-F238E27FC236}">
                <a16:creationId xmlns:a16="http://schemas.microsoft.com/office/drawing/2014/main" id="{8ADAD5C4-7B7A-2BA7-2D79-830DCB713B2B}"/>
              </a:ext>
            </a:extLst>
          </p:cNvPr>
          <p:cNvGrpSpPr/>
          <p:nvPr/>
        </p:nvGrpSpPr>
        <p:grpSpPr>
          <a:xfrm>
            <a:off x="261435" y="1463139"/>
            <a:ext cx="2739161" cy="2880000"/>
            <a:chOff x="7574130" y="1337356"/>
            <a:chExt cx="2739161" cy="2880000"/>
          </a:xfrm>
        </p:grpSpPr>
        <p:grpSp>
          <p:nvGrpSpPr>
            <p:cNvPr id="25" name="Agrupar 24">
              <a:extLst>
                <a:ext uri="{FF2B5EF4-FFF2-40B4-BE49-F238E27FC236}">
                  <a16:creationId xmlns:a16="http://schemas.microsoft.com/office/drawing/2014/main" id="{9BC361F8-6434-1563-9C10-0F4683FAEE38}"/>
                </a:ext>
              </a:extLst>
            </p:cNvPr>
            <p:cNvGrpSpPr>
              <a:grpSpLocks noChangeAspect="1"/>
            </p:cNvGrpSpPr>
            <p:nvPr/>
          </p:nvGrpSpPr>
          <p:grpSpPr>
            <a:xfrm>
              <a:off x="7574130" y="1337356"/>
              <a:ext cx="2739161" cy="2880000"/>
              <a:chOff x="7586896" y="2780297"/>
              <a:chExt cx="2330804" cy="2450647"/>
            </a:xfrm>
          </p:grpSpPr>
          <p:grpSp>
            <p:nvGrpSpPr>
              <p:cNvPr id="27" name="Gráfico 12">
                <a:extLst>
                  <a:ext uri="{FF2B5EF4-FFF2-40B4-BE49-F238E27FC236}">
                    <a16:creationId xmlns:a16="http://schemas.microsoft.com/office/drawing/2014/main" id="{6D738D6C-8627-7D13-995B-AD196E018D56}"/>
                  </a:ext>
                </a:extLst>
              </p:cNvPr>
              <p:cNvGrpSpPr/>
              <p:nvPr/>
            </p:nvGrpSpPr>
            <p:grpSpPr>
              <a:xfrm>
                <a:off x="7586896" y="3736224"/>
                <a:ext cx="2330804" cy="1494720"/>
                <a:chOff x="7586896" y="3736224"/>
                <a:chExt cx="2330804" cy="1494720"/>
              </a:xfrm>
              <a:solidFill>
                <a:srgbClr val="E0E0E0"/>
              </a:solidFill>
            </p:grpSpPr>
            <p:sp>
              <p:nvSpPr>
                <p:cNvPr id="3559" name="Forma Livre: Forma 3558">
                  <a:extLst>
                    <a:ext uri="{FF2B5EF4-FFF2-40B4-BE49-F238E27FC236}">
                      <a16:creationId xmlns:a16="http://schemas.microsoft.com/office/drawing/2014/main" id="{A03FEFDF-B21E-5F94-38D3-C7B219988FE3}"/>
                    </a:ext>
                  </a:extLst>
                </p:cNvPr>
                <p:cNvSpPr/>
                <p:nvPr/>
              </p:nvSpPr>
              <p:spPr>
                <a:xfrm>
                  <a:off x="8007148" y="3736224"/>
                  <a:ext cx="1424346" cy="844494"/>
                </a:xfrm>
                <a:custGeom>
                  <a:avLst/>
                  <a:gdLst>
                    <a:gd name="connsiteX0" fmla="*/ 628334 w 1424346"/>
                    <a:gd name="connsiteY0" fmla="*/ 844490 h 844494"/>
                    <a:gd name="connsiteX1" fmla="*/ 597532 w 1424346"/>
                    <a:gd name="connsiteY1" fmla="*/ 836738 h 844494"/>
                    <a:gd name="connsiteX2" fmla="*/ 20256 w 1424346"/>
                    <a:gd name="connsiteY2" fmla="*/ 503052 h 844494"/>
                    <a:gd name="connsiteX3" fmla="*/ 3807 w 1424346"/>
                    <a:gd name="connsiteY3" fmla="*/ 454201 h 844494"/>
                    <a:gd name="connsiteX4" fmla="*/ 20256 w 1424346"/>
                    <a:gd name="connsiteY4" fmla="*/ 437752 h 844494"/>
                    <a:gd name="connsiteX5" fmla="*/ 765146 w 1424346"/>
                    <a:gd name="connsiteY5" fmla="*/ 7708 h 844494"/>
                    <a:gd name="connsiteX6" fmla="*/ 826749 w 1424346"/>
                    <a:gd name="connsiteY6" fmla="*/ 7708 h 844494"/>
                    <a:gd name="connsiteX7" fmla="*/ 1404026 w 1424346"/>
                    <a:gd name="connsiteY7" fmla="*/ 341394 h 844494"/>
                    <a:gd name="connsiteX8" fmla="*/ 1420592 w 1424346"/>
                    <a:gd name="connsiteY8" fmla="*/ 390128 h 844494"/>
                    <a:gd name="connsiteX9" fmla="*/ 1404026 w 1424346"/>
                    <a:gd name="connsiteY9" fmla="*/ 406694 h 844494"/>
                    <a:gd name="connsiteX10" fmla="*/ 659136 w 1424346"/>
                    <a:gd name="connsiteY10" fmla="*/ 836738 h 844494"/>
                    <a:gd name="connsiteX11" fmla="*/ 628334 w 1424346"/>
                    <a:gd name="connsiteY11" fmla="*/ 844490 h 84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4346" h="844494">
                      <a:moveTo>
                        <a:pt x="628334" y="844490"/>
                      </a:moveTo>
                      <a:cubicBezTo>
                        <a:pt x="617569" y="844619"/>
                        <a:pt x="606953" y="841949"/>
                        <a:pt x="597532" y="836738"/>
                      </a:cubicBezTo>
                      <a:lnTo>
                        <a:pt x="20256" y="503052"/>
                      </a:lnTo>
                      <a:cubicBezTo>
                        <a:pt x="2221" y="494104"/>
                        <a:pt x="-5141" y="472235"/>
                        <a:pt x="3807" y="454201"/>
                      </a:cubicBezTo>
                      <a:cubicBezTo>
                        <a:pt x="7344" y="447070"/>
                        <a:pt x="13125" y="441290"/>
                        <a:pt x="20256" y="437752"/>
                      </a:cubicBezTo>
                      <a:lnTo>
                        <a:pt x="765146" y="7708"/>
                      </a:lnTo>
                      <a:cubicBezTo>
                        <a:pt x="784397" y="-2569"/>
                        <a:pt x="807498" y="-2569"/>
                        <a:pt x="826749" y="7708"/>
                      </a:cubicBezTo>
                      <a:lnTo>
                        <a:pt x="1404026" y="341394"/>
                      </a:lnTo>
                      <a:cubicBezTo>
                        <a:pt x="1422061" y="350280"/>
                        <a:pt x="1429474" y="372098"/>
                        <a:pt x="1420592" y="390128"/>
                      </a:cubicBezTo>
                      <a:cubicBezTo>
                        <a:pt x="1417045" y="397325"/>
                        <a:pt x="1411223" y="403147"/>
                        <a:pt x="1404026" y="406694"/>
                      </a:cubicBezTo>
                      <a:lnTo>
                        <a:pt x="659136" y="836738"/>
                      </a:lnTo>
                      <a:cubicBezTo>
                        <a:pt x="649711" y="841944"/>
                        <a:pt x="639099" y="844613"/>
                        <a:pt x="628334" y="844490"/>
                      </a:cubicBezTo>
                      <a:close/>
                    </a:path>
                  </a:pathLst>
                </a:custGeom>
                <a:solidFill>
                  <a:srgbClr val="E0E0E0"/>
                </a:solidFill>
                <a:ln w="5124" cap="flat">
                  <a:noFill/>
                  <a:prstDash val="solid"/>
                  <a:miter/>
                </a:ln>
              </p:spPr>
              <p:txBody>
                <a:bodyPr rtlCol="0" anchor="ctr"/>
                <a:lstStyle/>
                <a:p>
                  <a:endParaRPr lang="pt-BR"/>
                </a:p>
              </p:txBody>
            </p:sp>
            <p:sp>
              <p:nvSpPr>
                <p:cNvPr id="3560" name="Forma Livre: Forma 3559">
                  <a:extLst>
                    <a:ext uri="{FF2B5EF4-FFF2-40B4-BE49-F238E27FC236}">
                      <a16:creationId xmlns:a16="http://schemas.microsoft.com/office/drawing/2014/main" id="{4797DE0F-861B-0EF2-073D-28156D14E632}"/>
                    </a:ext>
                  </a:extLst>
                </p:cNvPr>
                <p:cNvSpPr/>
                <p:nvPr/>
              </p:nvSpPr>
              <p:spPr>
                <a:xfrm>
                  <a:off x="7586896" y="4369919"/>
                  <a:ext cx="1013617" cy="607270"/>
                </a:xfrm>
                <a:custGeom>
                  <a:avLst/>
                  <a:gdLst>
                    <a:gd name="connsiteX0" fmla="*/ 442458 w 1013617"/>
                    <a:gd name="connsiteY0" fmla="*/ 607265 h 607270"/>
                    <a:gd name="connsiteX1" fmla="*/ 411656 w 1013617"/>
                    <a:gd name="connsiteY1" fmla="*/ 599513 h 607270"/>
                    <a:gd name="connsiteX2" fmla="*/ 20320 w 1013617"/>
                    <a:gd name="connsiteY2" fmla="*/ 373634 h 607270"/>
                    <a:gd name="connsiteX3" fmla="*/ 3755 w 1013617"/>
                    <a:gd name="connsiteY3" fmla="*/ 324900 h 607270"/>
                    <a:gd name="connsiteX4" fmla="*/ 20320 w 1013617"/>
                    <a:gd name="connsiteY4" fmla="*/ 308334 h 607270"/>
                    <a:gd name="connsiteX5" fmla="*/ 540357 w 1013617"/>
                    <a:gd name="connsiteY5" fmla="*/ 7708 h 607270"/>
                    <a:gd name="connsiteX6" fmla="*/ 601960 w 1013617"/>
                    <a:gd name="connsiteY6" fmla="*/ 7708 h 607270"/>
                    <a:gd name="connsiteX7" fmla="*/ 993297 w 1013617"/>
                    <a:gd name="connsiteY7" fmla="*/ 233588 h 607270"/>
                    <a:gd name="connsiteX8" fmla="*/ 1009863 w 1013617"/>
                    <a:gd name="connsiteY8" fmla="*/ 282322 h 607270"/>
                    <a:gd name="connsiteX9" fmla="*/ 993297 w 1013617"/>
                    <a:gd name="connsiteY9" fmla="*/ 298888 h 607270"/>
                    <a:gd name="connsiteX10" fmla="*/ 473311 w 1013617"/>
                    <a:gd name="connsiteY10" fmla="*/ 599513 h 607270"/>
                    <a:gd name="connsiteX11" fmla="*/ 442458 w 1013617"/>
                    <a:gd name="connsiteY11" fmla="*/ 607265 h 60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3617" h="607270">
                      <a:moveTo>
                        <a:pt x="442458" y="607265"/>
                      </a:moveTo>
                      <a:cubicBezTo>
                        <a:pt x="431693" y="607383"/>
                        <a:pt x="421082" y="604714"/>
                        <a:pt x="411656" y="599513"/>
                      </a:cubicBezTo>
                      <a:lnTo>
                        <a:pt x="20320" y="373634"/>
                      </a:lnTo>
                      <a:cubicBezTo>
                        <a:pt x="2288" y="364747"/>
                        <a:pt x="-5128" y="342929"/>
                        <a:pt x="3755" y="324900"/>
                      </a:cubicBezTo>
                      <a:cubicBezTo>
                        <a:pt x="7301" y="317703"/>
                        <a:pt x="13124" y="311881"/>
                        <a:pt x="20320" y="308334"/>
                      </a:cubicBezTo>
                      <a:lnTo>
                        <a:pt x="540357" y="7708"/>
                      </a:lnTo>
                      <a:cubicBezTo>
                        <a:pt x="559608" y="-2569"/>
                        <a:pt x="582709" y="-2569"/>
                        <a:pt x="601960" y="7708"/>
                      </a:cubicBezTo>
                      <a:lnTo>
                        <a:pt x="993297" y="233588"/>
                      </a:lnTo>
                      <a:cubicBezTo>
                        <a:pt x="1011331" y="242474"/>
                        <a:pt x="1018744" y="264292"/>
                        <a:pt x="1009863" y="282322"/>
                      </a:cubicBezTo>
                      <a:cubicBezTo>
                        <a:pt x="1006316" y="289519"/>
                        <a:pt x="1000494" y="295340"/>
                        <a:pt x="993297" y="298888"/>
                      </a:cubicBezTo>
                      <a:lnTo>
                        <a:pt x="473311" y="599513"/>
                      </a:lnTo>
                      <a:cubicBezTo>
                        <a:pt x="463876" y="604729"/>
                        <a:pt x="453239" y="607404"/>
                        <a:pt x="442458" y="607265"/>
                      </a:cubicBezTo>
                      <a:close/>
                    </a:path>
                  </a:pathLst>
                </a:custGeom>
                <a:solidFill>
                  <a:srgbClr val="E0E0E0"/>
                </a:solidFill>
                <a:ln w="5124" cap="flat">
                  <a:noFill/>
                  <a:prstDash val="solid"/>
                  <a:miter/>
                </a:ln>
              </p:spPr>
              <p:txBody>
                <a:bodyPr rtlCol="0" anchor="ctr"/>
                <a:lstStyle/>
                <a:p>
                  <a:endParaRPr lang="pt-BR"/>
                </a:p>
              </p:txBody>
            </p:sp>
            <p:sp>
              <p:nvSpPr>
                <p:cNvPr id="3561" name="Forma Livre: Forma 3560">
                  <a:extLst>
                    <a:ext uri="{FF2B5EF4-FFF2-40B4-BE49-F238E27FC236}">
                      <a16:creationId xmlns:a16="http://schemas.microsoft.com/office/drawing/2014/main" id="{C8C86D2C-1B35-1428-6F2A-C6D0B7466337}"/>
                    </a:ext>
                  </a:extLst>
                </p:cNvPr>
                <p:cNvSpPr/>
                <p:nvPr/>
              </p:nvSpPr>
              <p:spPr>
                <a:xfrm>
                  <a:off x="8669938" y="4229735"/>
                  <a:ext cx="1247763" cy="743036"/>
                </a:xfrm>
                <a:custGeom>
                  <a:avLst/>
                  <a:gdLst>
                    <a:gd name="connsiteX0" fmla="*/ 637640 w 1247763"/>
                    <a:gd name="connsiteY0" fmla="*/ 743034 h 743036"/>
                    <a:gd name="connsiteX1" fmla="*/ 606838 w 1247763"/>
                    <a:gd name="connsiteY1" fmla="*/ 735231 h 743036"/>
                    <a:gd name="connsiteX2" fmla="*/ 20321 w 1247763"/>
                    <a:gd name="connsiteY2" fmla="*/ 396411 h 743036"/>
                    <a:gd name="connsiteX3" fmla="*/ 3754 w 1247763"/>
                    <a:gd name="connsiteY3" fmla="*/ 347678 h 743036"/>
                    <a:gd name="connsiteX4" fmla="*/ 20321 w 1247763"/>
                    <a:gd name="connsiteY4" fmla="*/ 331112 h 743036"/>
                    <a:gd name="connsiteX5" fmla="*/ 579322 w 1247763"/>
                    <a:gd name="connsiteY5" fmla="*/ 7693 h 743036"/>
                    <a:gd name="connsiteX6" fmla="*/ 640925 w 1247763"/>
                    <a:gd name="connsiteY6" fmla="*/ 7693 h 743036"/>
                    <a:gd name="connsiteX7" fmla="*/ 1227443 w 1247763"/>
                    <a:gd name="connsiteY7" fmla="*/ 346513 h 743036"/>
                    <a:gd name="connsiteX8" fmla="*/ 1244009 w 1247763"/>
                    <a:gd name="connsiteY8" fmla="*/ 395246 h 743036"/>
                    <a:gd name="connsiteX9" fmla="*/ 1227443 w 1247763"/>
                    <a:gd name="connsiteY9" fmla="*/ 411812 h 743036"/>
                    <a:gd name="connsiteX10" fmla="*/ 668442 w 1247763"/>
                    <a:gd name="connsiteY10" fmla="*/ 735231 h 743036"/>
                    <a:gd name="connsiteX11" fmla="*/ 637640 w 1247763"/>
                    <a:gd name="connsiteY11" fmla="*/ 743034 h 74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7763" h="743036">
                      <a:moveTo>
                        <a:pt x="637640" y="743034"/>
                      </a:moveTo>
                      <a:cubicBezTo>
                        <a:pt x="626875" y="743127"/>
                        <a:pt x="616264" y="740442"/>
                        <a:pt x="606838" y="735231"/>
                      </a:cubicBezTo>
                      <a:lnTo>
                        <a:pt x="20321" y="396411"/>
                      </a:lnTo>
                      <a:cubicBezTo>
                        <a:pt x="2286" y="387525"/>
                        <a:pt x="-5127" y="365707"/>
                        <a:pt x="3754" y="347678"/>
                      </a:cubicBezTo>
                      <a:cubicBezTo>
                        <a:pt x="7302" y="340481"/>
                        <a:pt x="13123" y="334659"/>
                        <a:pt x="20321" y="331112"/>
                      </a:cubicBezTo>
                      <a:lnTo>
                        <a:pt x="579322" y="7693"/>
                      </a:lnTo>
                      <a:cubicBezTo>
                        <a:pt x="598573" y="-2564"/>
                        <a:pt x="621674" y="-2564"/>
                        <a:pt x="640925" y="7693"/>
                      </a:cubicBezTo>
                      <a:lnTo>
                        <a:pt x="1227443" y="346513"/>
                      </a:lnTo>
                      <a:cubicBezTo>
                        <a:pt x="1245477" y="355399"/>
                        <a:pt x="1252890" y="377217"/>
                        <a:pt x="1244009" y="395246"/>
                      </a:cubicBezTo>
                      <a:cubicBezTo>
                        <a:pt x="1240462" y="402443"/>
                        <a:pt x="1234640" y="408265"/>
                        <a:pt x="1227443" y="411812"/>
                      </a:cubicBezTo>
                      <a:lnTo>
                        <a:pt x="668442" y="735231"/>
                      </a:lnTo>
                      <a:cubicBezTo>
                        <a:pt x="659016" y="740442"/>
                        <a:pt x="648410" y="743127"/>
                        <a:pt x="637640" y="743034"/>
                      </a:cubicBezTo>
                      <a:close/>
                    </a:path>
                  </a:pathLst>
                </a:custGeom>
                <a:solidFill>
                  <a:srgbClr val="E0E0E0"/>
                </a:solidFill>
                <a:ln w="5124" cap="flat">
                  <a:noFill/>
                  <a:prstDash val="solid"/>
                  <a:miter/>
                </a:ln>
              </p:spPr>
              <p:txBody>
                <a:bodyPr rtlCol="0" anchor="ctr"/>
                <a:lstStyle/>
                <a:p>
                  <a:endParaRPr lang="pt-BR"/>
                </a:p>
              </p:txBody>
            </p:sp>
            <p:sp>
              <p:nvSpPr>
                <p:cNvPr id="3562" name="Forma Livre: Forma 3561">
                  <a:extLst>
                    <a:ext uri="{FF2B5EF4-FFF2-40B4-BE49-F238E27FC236}">
                      <a16:creationId xmlns:a16="http://schemas.microsoft.com/office/drawing/2014/main" id="{C974B962-C345-0531-6DCE-C8F39D0D7C03}"/>
                    </a:ext>
                  </a:extLst>
                </p:cNvPr>
                <p:cNvSpPr/>
                <p:nvPr/>
              </p:nvSpPr>
              <p:spPr>
                <a:xfrm>
                  <a:off x="8197079" y="4628398"/>
                  <a:ext cx="1005507" cy="602546"/>
                </a:xfrm>
                <a:custGeom>
                  <a:avLst/>
                  <a:gdLst>
                    <a:gd name="connsiteX0" fmla="*/ 465715 w 1005507"/>
                    <a:gd name="connsiteY0" fmla="*/ 602542 h 602546"/>
                    <a:gd name="connsiteX1" fmla="*/ 434913 w 1005507"/>
                    <a:gd name="connsiteY1" fmla="*/ 594842 h 602546"/>
                    <a:gd name="connsiteX2" fmla="*/ 20321 w 1005507"/>
                    <a:gd name="connsiteY2" fmla="*/ 355358 h 602546"/>
                    <a:gd name="connsiteX3" fmla="*/ 3754 w 1005507"/>
                    <a:gd name="connsiteY3" fmla="*/ 306624 h 602546"/>
                    <a:gd name="connsiteX4" fmla="*/ 20321 w 1005507"/>
                    <a:gd name="connsiteY4" fmla="*/ 290058 h 602546"/>
                    <a:gd name="connsiteX5" fmla="*/ 509042 w 1005507"/>
                    <a:gd name="connsiteY5" fmla="*/ 7708 h 602546"/>
                    <a:gd name="connsiteX6" fmla="*/ 570646 w 1005507"/>
                    <a:gd name="connsiteY6" fmla="*/ 7708 h 602546"/>
                    <a:gd name="connsiteX7" fmla="*/ 985187 w 1005507"/>
                    <a:gd name="connsiteY7" fmla="*/ 247141 h 602546"/>
                    <a:gd name="connsiteX8" fmla="*/ 1001753 w 1005507"/>
                    <a:gd name="connsiteY8" fmla="*/ 295874 h 602546"/>
                    <a:gd name="connsiteX9" fmla="*/ 985187 w 1005507"/>
                    <a:gd name="connsiteY9" fmla="*/ 312441 h 602546"/>
                    <a:gd name="connsiteX10" fmla="*/ 496516 w 1005507"/>
                    <a:gd name="connsiteY10" fmla="*/ 594790 h 602546"/>
                    <a:gd name="connsiteX11" fmla="*/ 465715 w 1005507"/>
                    <a:gd name="connsiteY11" fmla="*/ 602542 h 60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5507" h="602546">
                      <a:moveTo>
                        <a:pt x="465715" y="602542"/>
                      </a:moveTo>
                      <a:cubicBezTo>
                        <a:pt x="454954" y="602670"/>
                        <a:pt x="444348" y="600016"/>
                        <a:pt x="434913" y="594842"/>
                      </a:cubicBezTo>
                      <a:lnTo>
                        <a:pt x="20321" y="355358"/>
                      </a:lnTo>
                      <a:cubicBezTo>
                        <a:pt x="2286" y="346471"/>
                        <a:pt x="-5127" y="324653"/>
                        <a:pt x="3754" y="306624"/>
                      </a:cubicBezTo>
                      <a:cubicBezTo>
                        <a:pt x="7302" y="299427"/>
                        <a:pt x="13123" y="293605"/>
                        <a:pt x="20321" y="290058"/>
                      </a:cubicBezTo>
                      <a:lnTo>
                        <a:pt x="509042" y="7708"/>
                      </a:lnTo>
                      <a:cubicBezTo>
                        <a:pt x="528294" y="-2569"/>
                        <a:pt x="551395" y="-2569"/>
                        <a:pt x="570646" y="7708"/>
                      </a:cubicBezTo>
                      <a:lnTo>
                        <a:pt x="985187" y="247141"/>
                      </a:lnTo>
                      <a:cubicBezTo>
                        <a:pt x="1003221" y="256027"/>
                        <a:pt x="1010634" y="277845"/>
                        <a:pt x="1001753" y="295874"/>
                      </a:cubicBezTo>
                      <a:cubicBezTo>
                        <a:pt x="998206" y="303072"/>
                        <a:pt x="992384" y="308893"/>
                        <a:pt x="985187" y="312441"/>
                      </a:cubicBezTo>
                      <a:lnTo>
                        <a:pt x="496516" y="594790"/>
                      </a:lnTo>
                      <a:cubicBezTo>
                        <a:pt x="487081" y="599970"/>
                        <a:pt x="476475" y="602640"/>
                        <a:pt x="465715" y="602542"/>
                      </a:cubicBezTo>
                      <a:close/>
                    </a:path>
                  </a:pathLst>
                </a:custGeom>
                <a:solidFill>
                  <a:srgbClr val="E0E0E0"/>
                </a:solidFill>
                <a:ln w="5124" cap="flat">
                  <a:noFill/>
                  <a:prstDash val="solid"/>
                  <a:miter/>
                </a:ln>
              </p:spPr>
              <p:txBody>
                <a:bodyPr rtlCol="0" anchor="ctr"/>
                <a:lstStyle/>
                <a:p>
                  <a:endParaRPr lang="pt-BR"/>
                </a:p>
              </p:txBody>
            </p:sp>
            <p:sp>
              <p:nvSpPr>
                <p:cNvPr id="3563" name="Forma Livre: Forma 3562">
                  <a:extLst>
                    <a:ext uri="{FF2B5EF4-FFF2-40B4-BE49-F238E27FC236}">
                      <a16:creationId xmlns:a16="http://schemas.microsoft.com/office/drawing/2014/main" id="{EF9981DF-F378-5E89-1B79-4A503E66F8C3}"/>
                    </a:ext>
                  </a:extLst>
                </p:cNvPr>
                <p:cNvSpPr/>
                <p:nvPr/>
              </p:nvSpPr>
              <p:spPr>
                <a:xfrm>
                  <a:off x="8998636" y="4751818"/>
                  <a:ext cx="729848" cy="421419"/>
                </a:xfrm>
                <a:custGeom>
                  <a:avLst/>
                  <a:gdLst>
                    <a:gd name="connsiteX0" fmla="*/ 104264 w 729848"/>
                    <a:gd name="connsiteY0" fmla="*/ 421420 h 421419"/>
                    <a:gd name="connsiteX1" fmla="*/ 0 w 729848"/>
                    <a:gd name="connsiteY1" fmla="*/ 361202 h 421419"/>
                    <a:gd name="connsiteX2" fmla="*/ 625585 w 729848"/>
                    <a:gd name="connsiteY2" fmla="*/ 0 h 421419"/>
                    <a:gd name="connsiteX3" fmla="*/ 729849 w 729848"/>
                    <a:gd name="connsiteY3" fmla="*/ 60217 h 421419"/>
                    <a:gd name="connsiteX4" fmla="*/ 104264 w 729848"/>
                    <a:gd name="connsiteY4" fmla="*/ 421420 h 42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848" h="421419">
                      <a:moveTo>
                        <a:pt x="104264" y="421420"/>
                      </a:moveTo>
                      <a:lnTo>
                        <a:pt x="0" y="361202"/>
                      </a:lnTo>
                      <a:lnTo>
                        <a:pt x="625585" y="0"/>
                      </a:lnTo>
                      <a:lnTo>
                        <a:pt x="729849" y="60217"/>
                      </a:lnTo>
                      <a:lnTo>
                        <a:pt x="104264" y="421420"/>
                      </a:lnTo>
                      <a:close/>
                    </a:path>
                  </a:pathLst>
                </a:custGeom>
                <a:solidFill>
                  <a:srgbClr val="E0E0E0"/>
                </a:solidFill>
                <a:ln w="5124" cap="flat">
                  <a:noFill/>
                  <a:prstDash val="solid"/>
                  <a:miter/>
                </a:ln>
              </p:spPr>
              <p:txBody>
                <a:bodyPr rtlCol="0" anchor="ctr"/>
                <a:lstStyle/>
                <a:p>
                  <a:endParaRPr lang="pt-BR"/>
                </a:p>
              </p:txBody>
            </p:sp>
          </p:grpSp>
          <p:grpSp>
            <p:nvGrpSpPr>
              <p:cNvPr id="29" name="Gráfico 12">
                <a:extLst>
                  <a:ext uri="{FF2B5EF4-FFF2-40B4-BE49-F238E27FC236}">
                    <a16:creationId xmlns:a16="http://schemas.microsoft.com/office/drawing/2014/main" id="{B4FEB037-D776-54E6-5A6B-1E4D4D03CFE6}"/>
                  </a:ext>
                </a:extLst>
              </p:cNvPr>
              <p:cNvGrpSpPr/>
              <p:nvPr/>
            </p:nvGrpSpPr>
            <p:grpSpPr>
              <a:xfrm>
                <a:off x="8032486" y="2780297"/>
                <a:ext cx="1373195" cy="1773934"/>
                <a:chOff x="8032486" y="2780297"/>
                <a:chExt cx="1373195" cy="1773934"/>
              </a:xfrm>
            </p:grpSpPr>
            <p:grpSp>
              <p:nvGrpSpPr>
                <p:cNvPr id="2986" name="Gráfico 12">
                  <a:extLst>
                    <a:ext uri="{FF2B5EF4-FFF2-40B4-BE49-F238E27FC236}">
                      <a16:creationId xmlns:a16="http://schemas.microsoft.com/office/drawing/2014/main" id="{27840A8B-240C-075C-65DC-1A34EAA51213}"/>
                    </a:ext>
                  </a:extLst>
                </p:cNvPr>
                <p:cNvGrpSpPr/>
                <p:nvPr/>
              </p:nvGrpSpPr>
              <p:grpSpPr>
                <a:xfrm>
                  <a:off x="8032486" y="3266805"/>
                  <a:ext cx="1373195" cy="1287426"/>
                  <a:chOff x="8032486" y="3266805"/>
                  <a:chExt cx="1373195" cy="1287426"/>
                </a:xfrm>
              </p:grpSpPr>
              <p:sp>
                <p:nvSpPr>
                  <p:cNvPr id="3554" name="Forma Livre: Forma 3553">
                    <a:extLst>
                      <a:ext uri="{FF2B5EF4-FFF2-40B4-BE49-F238E27FC236}">
                        <a16:creationId xmlns:a16="http://schemas.microsoft.com/office/drawing/2014/main" id="{1F6AE8A7-4B1E-12F0-43F6-B42DD6D53226}"/>
                      </a:ext>
                    </a:extLst>
                  </p:cNvPr>
                  <p:cNvSpPr/>
                  <p:nvPr/>
                </p:nvSpPr>
                <p:spPr>
                  <a:xfrm>
                    <a:off x="8032538" y="3267052"/>
                    <a:ext cx="1372989" cy="1287137"/>
                  </a:xfrm>
                  <a:custGeom>
                    <a:avLst/>
                    <a:gdLst>
                      <a:gd name="connsiteX0" fmla="*/ 0 w 1372989"/>
                      <a:gd name="connsiteY0" fmla="*/ 444538 h 1287137"/>
                      <a:gd name="connsiteX1" fmla="*/ 7444 w 1372989"/>
                      <a:gd name="connsiteY1" fmla="*/ 434271 h 1287137"/>
                      <a:gd name="connsiteX2" fmla="*/ 752334 w 1372989"/>
                      <a:gd name="connsiteY2" fmla="*/ 4278 h 1287137"/>
                      <a:gd name="connsiteX3" fmla="*/ 788269 w 1372989"/>
                      <a:gd name="connsiteY3" fmla="*/ 4278 h 1287137"/>
                      <a:gd name="connsiteX4" fmla="*/ 1365495 w 1372989"/>
                      <a:gd name="connsiteY4" fmla="*/ 337964 h 1287137"/>
                      <a:gd name="connsiteX5" fmla="*/ 1372990 w 1372989"/>
                      <a:gd name="connsiteY5" fmla="*/ 348231 h 1287137"/>
                      <a:gd name="connsiteX6" fmla="*/ 1372990 w 1372989"/>
                      <a:gd name="connsiteY6" fmla="*/ 842548 h 1287137"/>
                      <a:gd name="connsiteX7" fmla="*/ 1365495 w 1372989"/>
                      <a:gd name="connsiteY7" fmla="*/ 852816 h 1287137"/>
                      <a:gd name="connsiteX8" fmla="*/ 620810 w 1372989"/>
                      <a:gd name="connsiteY8" fmla="*/ 1282860 h 1287137"/>
                      <a:gd name="connsiteX9" fmla="*/ 584875 w 1372989"/>
                      <a:gd name="connsiteY9" fmla="*/ 1282860 h 1287137"/>
                      <a:gd name="connsiteX10" fmla="*/ 7444 w 1372989"/>
                      <a:gd name="connsiteY10" fmla="*/ 949277 h 1287137"/>
                      <a:gd name="connsiteX11" fmla="*/ 0 w 1372989"/>
                      <a:gd name="connsiteY11" fmla="*/ 939009 h 128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2989" h="1287137">
                        <a:moveTo>
                          <a:pt x="0" y="444538"/>
                        </a:moveTo>
                        <a:cubicBezTo>
                          <a:pt x="457" y="440025"/>
                          <a:pt x="3301" y="436108"/>
                          <a:pt x="7444" y="434271"/>
                        </a:cubicBezTo>
                        <a:lnTo>
                          <a:pt x="752334" y="4278"/>
                        </a:lnTo>
                        <a:cubicBezTo>
                          <a:pt x="763633" y="-1426"/>
                          <a:pt x="776970" y="-1426"/>
                          <a:pt x="788269" y="4278"/>
                        </a:cubicBezTo>
                        <a:lnTo>
                          <a:pt x="1365495" y="337964"/>
                        </a:lnTo>
                        <a:cubicBezTo>
                          <a:pt x="1369668" y="339781"/>
                          <a:pt x="1372533" y="343703"/>
                          <a:pt x="1372990" y="348231"/>
                        </a:cubicBezTo>
                        <a:lnTo>
                          <a:pt x="1372990" y="842548"/>
                        </a:lnTo>
                        <a:cubicBezTo>
                          <a:pt x="1372523" y="847071"/>
                          <a:pt x="1369658" y="850993"/>
                          <a:pt x="1365495" y="852816"/>
                        </a:cubicBezTo>
                        <a:lnTo>
                          <a:pt x="620810" y="1282860"/>
                        </a:lnTo>
                        <a:cubicBezTo>
                          <a:pt x="609511" y="1288563"/>
                          <a:pt x="596174" y="1288563"/>
                          <a:pt x="584875" y="1282860"/>
                        </a:cubicBezTo>
                        <a:lnTo>
                          <a:pt x="7444" y="949277"/>
                        </a:lnTo>
                        <a:cubicBezTo>
                          <a:pt x="3306" y="947429"/>
                          <a:pt x="467" y="943517"/>
                          <a:pt x="0" y="939009"/>
                        </a:cubicBezTo>
                        <a:close/>
                      </a:path>
                    </a:pathLst>
                  </a:custGeom>
                  <a:solidFill>
                    <a:srgbClr val="407BFF"/>
                  </a:solidFill>
                  <a:ln w="5124" cap="flat">
                    <a:noFill/>
                    <a:prstDash val="solid"/>
                    <a:miter/>
                  </a:ln>
                </p:spPr>
                <p:txBody>
                  <a:bodyPr rtlCol="0" anchor="ctr"/>
                  <a:lstStyle/>
                  <a:p>
                    <a:endParaRPr lang="pt-BR"/>
                  </a:p>
                </p:txBody>
              </p:sp>
              <p:sp>
                <p:nvSpPr>
                  <p:cNvPr id="3555" name="Forma Livre: Forma 3554">
                    <a:extLst>
                      <a:ext uri="{FF2B5EF4-FFF2-40B4-BE49-F238E27FC236}">
                        <a16:creationId xmlns:a16="http://schemas.microsoft.com/office/drawing/2014/main" id="{5AAB162E-0345-9EC2-847D-AEBD69A33EEA}"/>
                      </a:ext>
                    </a:extLst>
                  </p:cNvPr>
                  <p:cNvSpPr/>
                  <p:nvPr/>
                </p:nvSpPr>
                <p:spPr>
                  <a:xfrm>
                    <a:off x="8634250" y="3266805"/>
                    <a:ext cx="771430" cy="1287426"/>
                  </a:xfrm>
                  <a:custGeom>
                    <a:avLst/>
                    <a:gdLst>
                      <a:gd name="connsiteX0" fmla="*/ 168691 w 771430"/>
                      <a:gd name="connsiteY0" fmla="*/ 7 h 1287426"/>
                      <a:gd name="connsiteX1" fmla="*/ 186710 w 771430"/>
                      <a:gd name="connsiteY1" fmla="*/ 4319 h 1287426"/>
                      <a:gd name="connsiteX2" fmla="*/ 763936 w 771430"/>
                      <a:gd name="connsiteY2" fmla="*/ 338005 h 1287426"/>
                      <a:gd name="connsiteX3" fmla="*/ 771431 w 771430"/>
                      <a:gd name="connsiteY3" fmla="*/ 348273 h 1287426"/>
                      <a:gd name="connsiteX4" fmla="*/ 771431 w 771430"/>
                      <a:gd name="connsiteY4" fmla="*/ 842590 h 1287426"/>
                      <a:gd name="connsiteX5" fmla="*/ 763936 w 771430"/>
                      <a:gd name="connsiteY5" fmla="*/ 852857 h 1287426"/>
                      <a:gd name="connsiteX6" fmla="*/ 19097 w 771430"/>
                      <a:gd name="connsiteY6" fmla="*/ 1283107 h 1287426"/>
                      <a:gd name="connsiteX7" fmla="*/ 1078 w 771430"/>
                      <a:gd name="connsiteY7" fmla="*/ 1287419 h 1287426"/>
                      <a:gd name="connsiteX8" fmla="*/ 0 w 771430"/>
                      <a:gd name="connsiteY8" fmla="*/ 779190 h 128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430" h="1287426">
                        <a:moveTo>
                          <a:pt x="168691" y="7"/>
                        </a:moveTo>
                        <a:cubicBezTo>
                          <a:pt x="174965" y="-116"/>
                          <a:pt x="181171" y="1368"/>
                          <a:pt x="186710" y="4319"/>
                        </a:cubicBezTo>
                        <a:lnTo>
                          <a:pt x="763936" y="338005"/>
                        </a:lnTo>
                        <a:cubicBezTo>
                          <a:pt x="768109" y="339823"/>
                          <a:pt x="770974" y="343745"/>
                          <a:pt x="771431" y="348273"/>
                        </a:cubicBezTo>
                        <a:lnTo>
                          <a:pt x="771431" y="842590"/>
                        </a:lnTo>
                        <a:cubicBezTo>
                          <a:pt x="770964" y="847113"/>
                          <a:pt x="768099" y="851035"/>
                          <a:pt x="763936" y="852857"/>
                        </a:cubicBezTo>
                        <a:lnTo>
                          <a:pt x="19097" y="1283107"/>
                        </a:lnTo>
                        <a:cubicBezTo>
                          <a:pt x="13558" y="1286059"/>
                          <a:pt x="7351" y="1287543"/>
                          <a:pt x="1078" y="1287419"/>
                        </a:cubicBezTo>
                        <a:lnTo>
                          <a:pt x="0" y="779190"/>
                        </a:lnTo>
                        <a:close/>
                      </a:path>
                    </a:pathLst>
                  </a:custGeom>
                  <a:solidFill>
                    <a:srgbClr val="FFFFFF">
                      <a:alpha val="75000"/>
                    </a:srgbClr>
                  </a:solidFill>
                  <a:ln w="5124" cap="flat">
                    <a:noFill/>
                    <a:prstDash val="solid"/>
                    <a:miter/>
                  </a:ln>
                </p:spPr>
                <p:txBody>
                  <a:bodyPr rtlCol="0" anchor="ctr"/>
                  <a:lstStyle/>
                  <a:p>
                    <a:endParaRPr lang="pt-BR"/>
                  </a:p>
                </p:txBody>
              </p:sp>
              <p:sp>
                <p:nvSpPr>
                  <p:cNvPr id="3556" name="Forma Livre: Forma 3555">
                    <a:extLst>
                      <a:ext uri="{FF2B5EF4-FFF2-40B4-BE49-F238E27FC236}">
                        <a16:creationId xmlns:a16="http://schemas.microsoft.com/office/drawing/2014/main" id="{32FEFB53-FBB3-3691-F1BB-D544C6B59AD5}"/>
                      </a:ext>
                    </a:extLst>
                  </p:cNvPr>
                  <p:cNvSpPr/>
                  <p:nvPr/>
                </p:nvSpPr>
                <p:spPr>
                  <a:xfrm>
                    <a:off x="8032486" y="3266805"/>
                    <a:ext cx="770455" cy="1287220"/>
                  </a:xfrm>
                  <a:custGeom>
                    <a:avLst/>
                    <a:gdLst>
                      <a:gd name="connsiteX0" fmla="*/ 770455 w 770455"/>
                      <a:gd name="connsiteY0" fmla="*/ 7 h 1287220"/>
                      <a:gd name="connsiteX1" fmla="*/ 752436 w 770455"/>
                      <a:gd name="connsiteY1" fmla="*/ 4319 h 1287220"/>
                      <a:gd name="connsiteX2" fmla="*/ 7495 w 770455"/>
                      <a:gd name="connsiteY2" fmla="*/ 434364 h 1287220"/>
                      <a:gd name="connsiteX3" fmla="*/ 0 w 770455"/>
                      <a:gd name="connsiteY3" fmla="*/ 444631 h 1287220"/>
                      <a:gd name="connsiteX4" fmla="*/ 0 w 770455"/>
                      <a:gd name="connsiteY4" fmla="*/ 938948 h 1287220"/>
                      <a:gd name="connsiteX5" fmla="*/ 7495 w 770455"/>
                      <a:gd name="connsiteY5" fmla="*/ 949216 h 1287220"/>
                      <a:gd name="connsiteX6" fmla="*/ 584721 w 770455"/>
                      <a:gd name="connsiteY6" fmla="*/ 1282902 h 1287220"/>
                      <a:gd name="connsiteX7" fmla="*/ 602740 w 770455"/>
                      <a:gd name="connsiteY7" fmla="*/ 1287214 h 1287220"/>
                      <a:gd name="connsiteX8" fmla="*/ 601662 w 770455"/>
                      <a:gd name="connsiteY8" fmla="*/ 778984 h 128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55" h="1287220">
                        <a:moveTo>
                          <a:pt x="770455" y="7"/>
                        </a:moveTo>
                        <a:cubicBezTo>
                          <a:pt x="764182" y="-116"/>
                          <a:pt x="757976" y="1368"/>
                          <a:pt x="752436" y="4319"/>
                        </a:cubicBezTo>
                        <a:lnTo>
                          <a:pt x="7495" y="434364"/>
                        </a:lnTo>
                        <a:cubicBezTo>
                          <a:pt x="3337" y="436196"/>
                          <a:pt x="477" y="440113"/>
                          <a:pt x="0" y="444631"/>
                        </a:cubicBezTo>
                        <a:lnTo>
                          <a:pt x="0" y="938948"/>
                        </a:lnTo>
                        <a:cubicBezTo>
                          <a:pt x="488" y="943461"/>
                          <a:pt x="3347" y="947373"/>
                          <a:pt x="7495" y="949216"/>
                        </a:cubicBezTo>
                        <a:lnTo>
                          <a:pt x="584721" y="1282902"/>
                        </a:lnTo>
                        <a:cubicBezTo>
                          <a:pt x="590260" y="1285854"/>
                          <a:pt x="596466" y="1287337"/>
                          <a:pt x="602740" y="1287214"/>
                        </a:cubicBezTo>
                        <a:lnTo>
                          <a:pt x="601662" y="778984"/>
                        </a:lnTo>
                        <a:close/>
                      </a:path>
                    </a:pathLst>
                  </a:custGeom>
                  <a:solidFill>
                    <a:srgbClr val="FFFFFF">
                      <a:alpha val="60000"/>
                    </a:srgbClr>
                  </a:solidFill>
                  <a:ln w="5124" cap="flat">
                    <a:noFill/>
                    <a:prstDash val="solid"/>
                    <a:miter/>
                  </a:ln>
                </p:spPr>
                <p:txBody>
                  <a:bodyPr rtlCol="0" anchor="ctr"/>
                  <a:lstStyle/>
                  <a:p>
                    <a:endParaRPr lang="pt-BR"/>
                  </a:p>
                </p:txBody>
              </p:sp>
              <p:sp>
                <p:nvSpPr>
                  <p:cNvPr id="3557" name="Forma Livre: Forma 3556">
                    <a:extLst>
                      <a:ext uri="{FF2B5EF4-FFF2-40B4-BE49-F238E27FC236}">
                        <a16:creationId xmlns:a16="http://schemas.microsoft.com/office/drawing/2014/main" id="{126132A5-5FDC-96D1-7145-4D12FFD1943E}"/>
                      </a:ext>
                    </a:extLst>
                  </p:cNvPr>
                  <p:cNvSpPr/>
                  <p:nvPr/>
                </p:nvSpPr>
                <p:spPr>
                  <a:xfrm>
                    <a:off x="8032512" y="3267052"/>
                    <a:ext cx="1373028" cy="792858"/>
                  </a:xfrm>
                  <a:custGeom>
                    <a:avLst/>
                    <a:gdLst>
                      <a:gd name="connsiteX0" fmla="*/ 584746 w 1373028"/>
                      <a:gd name="connsiteY0" fmla="*/ 788543 h 792858"/>
                      <a:gd name="connsiteX1" fmla="*/ 7469 w 1373028"/>
                      <a:gd name="connsiteY1" fmla="*/ 454959 h 792858"/>
                      <a:gd name="connsiteX2" fmla="*/ 7469 w 1373028"/>
                      <a:gd name="connsiteY2" fmla="*/ 434117 h 792858"/>
                      <a:gd name="connsiteX3" fmla="*/ 752360 w 1373028"/>
                      <a:gd name="connsiteY3" fmla="*/ 4278 h 792858"/>
                      <a:gd name="connsiteX4" fmla="*/ 788295 w 1373028"/>
                      <a:gd name="connsiteY4" fmla="*/ 4278 h 792858"/>
                      <a:gd name="connsiteX5" fmla="*/ 1365521 w 1373028"/>
                      <a:gd name="connsiteY5" fmla="*/ 337964 h 792858"/>
                      <a:gd name="connsiteX6" fmla="*/ 1365521 w 1373028"/>
                      <a:gd name="connsiteY6" fmla="*/ 358806 h 792858"/>
                      <a:gd name="connsiteX7" fmla="*/ 620836 w 1373028"/>
                      <a:gd name="connsiteY7" fmla="*/ 788543 h 792858"/>
                      <a:gd name="connsiteX8" fmla="*/ 584746 w 1373028"/>
                      <a:gd name="connsiteY8" fmla="*/ 788543 h 79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3028" h="792858">
                        <a:moveTo>
                          <a:pt x="584746" y="788543"/>
                        </a:moveTo>
                        <a:lnTo>
                          <a:pt x="7469" y="454959"/>
                        </a:lnTo>
                        <a:cubicBezTo>
                          <a:pt x="-2490" y="449209"/>
                          <a:pt x="-2490" y="439866"/>
                          <a:pt x="7469" y="434117"/>
                        </a:cubicBezTo>
                        <a:lnTo>
                          <a:pt x="752360" y="4278"/>
                        </a:lnTo>
                        <a:cubicBezTo>
                          <a:pt x="763659" y="-1426"/>
                          <a:pt x="776996" y="-1426"/>
                          <a:pt x="788295" y="4278"/>
                        </a:cubicBezTo>
                        <a:lnTo>
                          <a:pt x="1365521" y="337964"/>
                        </a:lnTo>
                        <a:cubicBezTo>
                          <a:pt x="1375531" y="343713"/>
                          <a:pt x="1375531" y="353057"/>
                          <a:pt x="1365521" y="358806"/>
                        </a:cubicBezTo>
                        <a:lnTo>
                          <a:pt x="620836" y="788543"/>
                        </a:lnTo>
                        <a:cubicBezTo>
                          <a:pt x="609496" y="794297"/>
                          <a:pt x="596087" y="794297"/>
                          <a:pt x="584746" y="788543"/>
                        </a:cubicBezTo>
                        <a:close/>
                      </a:path>
                    </a:pathLst>
                  </a:custGeom>
                  <a:solidFill>
                    <a:srgbClr val="407BFF"/>
                  </a:solidFill>
                  <a:ln w="5124" cap="flat">
                    <a:noFill/>
                    <a:prstDash val="solid"/>
                    <a:miter/>
                  </a:ln>
                </p:spPr>
                <p:txBody>
                  <a:bodyPr rtlCol="0" anchor="ctr"/>
                  <a:lstStyle/>
                  <a:p>
                    <a:endParaRPr lang="pt-BR"/>
                  </a:p>
                </p:txBody>
              </p:sp>
              <p:sp>
                <p:nvSpPr>
                  <p:cNvPr id="3558" name="Forma Livre: Forma 3557">
                    <a:extLst>
                      <a:ext uri="{FF2B5EF4-FFF2-40B4-BE49-F238E27FC236}">
                        <a16:creationId xmlns:a16="http://schemas.microsoft.com/office/drawing/2014/main" id="{C38ED5FE-AADA-A799-40AB-B595ABFD807D}"/>
                      </a:ext>
                    </a:extLst>
                  </p:cNvPr>
                  <p:cNvSpPr/>
                  <p:nvPr/>
                </p:nvSpPr>
                <p:spPr>
                  <a:xfrm>
                    <a:off x="8032512" y="3267052"/>
                    <a:ext cx="1373028" cy="792858"/>
                  </a:xfrm>
                  <a:custGeom>
                    <a:avLst/>
                    <a:gdLst>
                      <a:gd name="connsiteX0" fmla="*/ 584746 w 1373028"/>
                      <a:gd name="connsiteY0" fmla="*/ 788543 h 792858"/>
                      <a:gd name="connsiteX1" fmla="*/ 7469 w 1373028"/>
                      <a:gd name="connsiteY1" fmla="*/ 454959 h 792858"/>
                      <a:gd name="connsiteX2" fmla="*/ 7469 w 1373028"/>
                      <a:gd name="connsiteY2" fmla="*/ 434117 h 792858"/>
                      <a:gd name="connsiteX3" fmla="*/ 752360 w 1373028"/>
                      <a:gd name="connsiteY3" fmla="*/ 4278 h 792858"/>
                      <a:gd name="connsiteX4" fmla="*/ 788295 w 1373028"/>
                      <a:gd name="connsiteY4" fmla="*/ 4278 h 792858"/>
                      <a:gd name="connsiteX5" fmla="*/ 1365521 w 1373028"/>
                      <a:gd name="connsiteY5" fmla="*/ 337964 h 792858"/>
                      <a:gd name="connsiteX6" fmla="*/ 1365521 w 1373028"/>
                      <a:gd name="connsiteY6" fmla="*/ 358806 h 792858"/>
                      <a:gd name="connsiteX7" fmla="*/ 620836 w 1373028"/>
                      <a:gd name="connsiteY7" fmla="*/ 788543 h 792858"/>
                      <a:gd name="connsiteX8" fmla="*/ 584746 w 1373028"/>
                      <a:gd name="connsiteY8" fmla="*/ 788543 h 79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3028" h="792858">
                        <a:moveTo>
                          <a:pt x="584746" y="788543"/>
                        </a:moveTo>
                        <a:lnTo>
                          <a:pt x="7469" y="454959"/>
                        </a:lnTo>
                        <a:cubicBezTo>
                          <a:pt x="-2490" y="449209"/>
                          <a:pt x="-2490" y="439866"/>
                          <a:pt x="7469" y="434117"/>
                        </a:cubicBezTo>
                        <a:lnTo>
                          <a:pt x="752360" y="4278"/>
                        </a:lnTo>
                        <a:cubicBezTo>
                          <a:pt x="763659" y="-1426"/>
                          <a:pt x="776996" y="-1426"/>
                          <a:pt x="788295" y="4278"/>
                        </a:cubicBezTo>
                        <a:lnTo>
                          <a:pt x="1365521" y="337964"/>
                        </a:lnTo>
                        <a:cubicBezTo>
                          <a:pt x="1375531" y="343713"/>
                          <a:pt x="1375531" y="353057"/>
                          <a:pt x="1365521" y="358806"/>
                        </a:cubicBezTo>
                        <a:lnTo>
                          <a:pt x="620836" y="788543"/>
                        </a:lnTo>
                        <a:cubicBezTo>
                          <a:pt x="609496" y="794297"/>
                          <a:pt x="596087" y="794297"/>
                          <a:pt x="584746" y="788543"/>
                        </a:cubicBezTo>
                        <a:close/>
                      </a:path>
                    </a:pathLst>
                  </a:custGeom>
                  <a:solidFill>
                    <a:srgbClr val="FFFFFF">
                      <a:alpha val="90000"/>
                    </a:srgbClr>
                  </a:solidFill>
                  <a:ln w="5124" cap="flat">
                    <a:noFill/>
                    <a:prstDash val="solid"/>
                    <a:miter/>
                  </a:ln>
                </p:spPr>
                <p:txBody>
                  <a:bodyPr rtlCol="0" anchor="ctr"/>
                  <a:lstStyle/>
                  <a:p>
                    <a:endParaRPr lang="pt-BR"/>
                  </a:p>
                </p:txBody>
              </p:sp>
            </p:grpSp>
            <p:sp>
              <p:nvSpPr>
                <p:cNvPr id="2987" name="Forma Livre: Forma 2986">
                  <a:extLst>
                    <a:ext uri="{FF2B5EF4-FFF2-40B4-BE49-F238E27FC236}">
                      <a16:creationId xmlns:a16="http://schemas.microsoft.com/office/drawing/2014/main" id="{0D5FEEA2-8C1D-DA4A-435B-23BC47531D14}"/>
                    </a:ext>
                  </a:extLst>
                </p:cNvPr>
                <p:cNvSpPr/>
                <p:nvPr/>
              </p:nvSpPr>
              <p:spPr>
                <a:xfrm>
                  <a:off x="8129069" y="3383205"/>
                  <a:ext cx="1029664" cy="582386"/>
                </a:xfrm>
                <a:custGeom>
                  <a:avLst/>
                  <a:gdLst>
                    <a:gd name="connsiteX0" fmla="*/ 442756 w 1029664"/>
                    <a:gd name="connsiteY0" fmla="*/ 579626 h 582386"/>
                    <a:gd name="connsiteX1" fmla="*/ 535880 w 1029664"/>
                    <a:gd name="connsiteY1" fmla="*/ 525876 h 582386"/>
                    <a:gd name="connsiteX2" fmla="*/ 629056 w 1029664"/>
                    <a:gd name="connsiteY2" fmla="*/ 579626 h 582386"/>
                    <a:gd name="connsiteX3" fmla="*/ 651284 w 1029664"/>
                    <a:gd name="connsiteY3" fmla="*/ 579626 h 582386"/>
                    <a:gd name="connsiteX4" fmla="*/ 753957 w 1029664"/>
                    <a:gd name="connsiteY4" fmla="*/ 520229 h 582386"/>
                    <a:gd name="connsiteX5" fmla="*/ 758197 w 1029664"/>
                    <a:gd name="connsiteY5" fmla="*/ 511636 h 582386"/>
                    <a:gd name="connsiteX6" fmla="*/ 753957 w 1029664"/>
                    <a:gd name="connsiteY6" fmla="*/ 507395 h 582386"/>
                    <a:gd name="connsiteX7" fmla="*/ 660782 w 1029664"/>
                    <a:gd name="connsiteY7" fmla="*/ 453646 h 582386"/>
                    <a:gd name="connsiteX8" fmla="*/ 806782 w 1029664"/>
                    <a:gd name="connsiteY8" fmla="*/ 369352 h 582386"/>
                    <a:gd name="connsiteX9" fmla="*/ 899906 w 1029664"/>
                    <a:gd name="connsiteY9" fmla="*/ 423152 h 582386"/>
                    <a:gd name="connsiteX10" fmla="*/ 922135 w 1029664"/>
                    <a:gd name="connsiteY10" fmla="*/ 423152 h 582386"/>
                    <a:gd name="connsiteX11" fmla="*/ 1025064 w 1029664"/>
                    <a:gd name="connsiteY11" fmla="*/ 363705 h 582386"/>
                    <a:gd name="connsiteX12" fmla="*/ 1029305 w 1029664"/>
                    <a:gd name="connsiteY12" fmla="*/ 355111 h 582386"/>
                    <a:gd name="connsiteX13" fmla="*/ 1025064 w 1029664"/>
                    <a:gd name="connsiteY13" fmla="*/ 350871 h 582386"/>
                    <a:gd name="connsiteX14" fmla="*/ 931889 w 1029664"/>
                    <a:gd name="connsiteY14" fmla="*/ 297122 h 582386"/>
                    <a:gd name="connsiteX15" fmla="*/ 1004273 w 1029664"/>
                    <a:gd name="connsiteY15" fmla="*/ 255385 h 582386"/>
                    <a:gd name="connsiteX16" fmla="*/ 1008513 w 1029664"/>
                    <a:gd name="connsiteY16" fmla="*/ 246792 h 582386"/>
                    <a:gd name="connsiteX17" fmla="*/ 1004273 w 1029664"/>
                    <a:gd name="connsiteY17" fmla="*/ 242551 h 582386"/>
                    <a:gd name="connsiteX18" fmla="*/ 630391 w 1029664"/>
                    <a:gd name="connsiteY18" fmla="*/ 26733 h 582386"/>
                    <a:gd name="connsiteX19" fmla="*/ 608162 w 1029664"/>
                    <a:gd name="connsiteY19" fmla="*/ 26733 h 582386"/>
                    <a:gd name="connsiteX20" fmla="*/ 577617 w 1029664"/>
                    <a:gd name="connsiteY20" fmla="*/ 44393 h 582386"/>
                    <a:gd name="connsiteX21" fmla="*/ 505284 w 1029664"/>
                    <a:gd name="connsiteY21" fmla="*/ 2657 h 582386"/>
                    <a:gd name="connsiteX22" fmla="*/ 483055 w 1029664"/>
                    <a:gd name="connsiteY22" fmla="*/ 2657 h 582386"/>
                    <a:gd name="connsiteX23" fmla="*/ 380383 w 1029664"/>
                    <a:gd name="connsiteY23" fmla="*/ 62053 h 582386"/>
                    <a:gd name="connsiteX24" fmla="*/ 376142 w 1029664"/>
                    <a:gd name="connsiteY24" fmla="*/ 70646 h 582386"/>
                    <a:gd name="connsiteX25" fmla="*/ 380383 w 1029664"/>
                    <a:gd name="connsiteY25" fmla="*/ 74887 h 582386"/>
                    <a:gd name="connsiteX26" fmla="*/ 452664 w 1029664"/>
                    <a:gd name="connsiteY26" fmla="*/ 116623 h 582386"/>
                    <a:gd name="connsiteX27" fmla="*/ 327558 w 1029664"/>
                    <a:gd name="connsiteY27" fmla="*/ 188853 h 582386"/>
                    <a:gd name="connsiteX28" fmla="*/ 254865 w 1029664"/>
                    <a:gd name="connsiteY28" fmla="*/ 147014 h 582386"/>
                    <a:gd name="connsiteX29" fmla="*/ 232637 w 1029664"/>
                    <a:gd name="connsiteY29" fmla="*/ 147014 h 582386"/>
                    <a:gd name="connsiteX30" fmla="*/ 4601 w 1029664"/>
                    <a:gd name="connsiteY30" fmla="*/ 278641 h 582386"/>
                    <a:gd name="connsiteX31" fmla="*/ 360 w 1029664"/>
                    <a:gd name="connsiteY31" fmla="*/ 287234 h 582386"/>
                    <a:gd name="connsiteX32" fmla="*/ 4601 w 1029664"/>
                    <a:gd name="connsiteY32" fmla="*/ 291475 h 582386"/>
                    <a:gd name="connsiteX33" fmla="*/ 97776 w 1029664"/>
                    <a:gd name="connsiteY33" fmla="*/ 345275 h 582386"/>
                    <a:gd name="connsiteX34" fmla="*/ 66974 w 1029664"/>
                    <a:gd name="connsiteY34" fmla="*/ 362935 h 582386"/>
                    <a:gd name="connsiteX35" fmla="*/ 62734 w 1029664"/>
                    <a:gd name="connsiteY35" fmla="*/ 371529 h 582386"/>
                    <a:gd name="connsiteX36" fmla="*/ 66974 w 1029664"/>
                    <a:gd name="connsiteY36" fmla="*/ 375769 h 582386"/>
                    <a:gd name="connsiteX37" fmla="*/ 420117 w 1029664"/>
                    <a:gd name="connsiteY37" fmla="*/ 579626 h 582386"/>
                    <a:gd name="connsiteX38" fmla="*/ 442756 w 1029664"/>
                    <a:gd name="connsiteY38" fmla="*/ 579626 h 58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9664" h="582386">
                      <a:moveTo>
                        <a:pt x="442756" y="579626"/>
                      </a:moveTo>
                      <a:lnTo>
                        <a:pt x="535880" y="525876"/>
                      </a:lnTo>
                      <a:lnTo>
                        <a:pt x="629056" y="579626"/>
                      </a:lnTo>
                      <a:cubicBezTo>
                        <a:pt x="636043" y="583168"/>
                        <a:pt x="644298" y="583168"/>
                        <a:pt x="651284" y="579626"/>
                      </a:cubicBezTo>
                      <a:lnTo>
                        <a:pt x="753957" y="520229"/>
                      </a:lnTo>
                      <a:cubicBezTo>
                        <a:pt x="757499" y="519028"/>
                        <a:pt x="759399" y="515178"/>
                        <a:pt x="758197" y="511636"/>
                      </a:cubicBezTo>
                      <a:cubicBezTo>
                        <a:pt x="757520" y="509639"/>
                        <a:pt x="755954" y="508073"/>
                        <a:pt x="753957" y="507395"/>
                      </a:cubicBezTo>
                      <a:lnTo>
                        <a:pt x="660782" y="453646"/>
                      </a:lnTo>
                      <a:lnTo>
                        <a:pt x="806782" y="369352"/>
                      </a:lnTo>
                      <a:lnTo>
                        <a:pt x="899906" y="423152"/>
                      </a:lnTo>
                      <a:cubicBezTo>
                        <a:pt x="906893" y="426695"/>
                        <a:pt x="915148" y="426695"/>
                        <a:pt x="922135" y="423152"/>
                      </a:cubicBezTo>
                      <a:lnTo>
                        <a:pt x="1025064" y="363705"/>
                      </a:lnTo>
                      <a:cubicBezTo>
                        <a:pt x="1028606" y="362504"/>
                        <a:pt x="1030506" y="358654"/>
                        <a:pt x="1029305" y="355111"/>
                      </a:cubicBezTo>
                      <a:cubicBezTo>
                        <a:pt x="1028627" y="353114"/>
                        <a:pt x="1027061" y="351549"/>
                        <a:pt x="1025064" y="350871"/>
                      </a:cubicBezTo>
                      <a:lnTo>
                        <a:pt x="931889" y="297122"/>
                      </a:lnTo>
                      <a:lnTo>
                        <a:pt x="1004273" y="255385"/>
                      </a:lnTo>
                      <a:cubicBezTo>
                        <a:pt x="1007815" y="254184"/>
                        <a:pt x="1009715" y="250334"/>
                        <a:pt x="1008513" y="246792"/>
                      </a:cubicBezTo>
                      <a:cubicBezTo>
                        <a:pt x="1007836" y="244795"/>
                        <a:pt x="1006270" y="243229"/>
                        <a:pt x="1004273" y="242551"/>
                      </a:cubicBezTo>
                      <a:lnTo>
                        <a:pt x="630391" y="26733"/>
                      </a:lnTo>
                      <a:cubicBezTo>
                        <a:pt x="623404" y="23191"/>
                        <a:pt x="615149" y="23191"/>
                        <a:pt x="608162" y="26733"/>
                      </a:cubicBezTo>
                      <a:lnTo>
                        <a:pt x="577617" y="44393"/>
                      </a:lnTo>
                      <a:lnTo>
                        <a:pt x="505284" y="2657"/>
                      </a:lnTo>
                      <a:cubicBezTo>
                        <a:pt x="498297" y="-886"/>
                        <a:pt x="490042" y="-886"/>
                        <a:pt x="483055" y="2657"/>
                      </a:cubicBezTo>
                      <a:lnTo>
                        <a:pt x="380383" y="62053"/>
                      </a:lnTo>
                      <a:cubicBezTo>
                        <a:pt x="376840" y="63254"/>
                        <a:pt x="374941" y="67104"/>
                        <a:pt x="376142" y="70646"/>
                      </a:cubicBezTo>
                      <a:cubicBezTo>
                        <a:pt x="376820" y="72643"/>
                        <a:pt x="378386" y="74209"/>
                        <a:pt x="380383" y="74887"/>
                      </a:cubicBezTo>
                      <a:lnTo>
                        <a:pt x="452664" y="116623"/>
                      </a:lnTo>
                      <a:lnTo>
                        <a:pt x="327558" y="188853"/>
                      </a:lnTo>
                      <a:lnTo>
                        <a:pt x="254865" y="147014"/>
                      </a:lnTo>
                      <a:cubicBezTo>
                        <a:pt x="247879" y="143472"/>
                        <a:pt x="239624" y="143472"/>
                        <a:pt x="232637" y="147014"/>
                      </a:cubicBezTo>
                      <a:lnTo>
                        <a:pt x="4601" y="278641"/>
                      </a:lnTo>
                      <a:cubicBezTo>
                        <a:pt x="1059" y="279842"/>
                        <a:pt x="-841" y="283692"/>
                        <a:pt x="360" y="287234"/>
                      </a:cubicBezTo>
                      <a:cubicBezTo>
                        <a:pt x="1038" y="289231"/>
                        <a:pt x="2604" y="290797"/>
                        <a:pt x="4601" y="291475"/>
                      </a:cubicBezTo>
                      <a:lnTo>
                        <a:pt x="97776" y="345275"/>
                      </a:lnTo>
                      <a:lnTo>
                        <a:pt x="66974" y="362935"/>
                      </a:lnTo>
                      <a:cubicBezTo>
                        <a:pt x="63432" y="364136"/>
                        <a:pt x="61533" y="367986"/>
                        <a:pt x="62734" y="371529"/>
                      </a:cubicBezTo>
                      <a:cubicBezTo>
                        <a:pt x="63412" y="373526"/>
                        <a:pt x="64977" y="375091"/>
                        <a:pt x="66974" y="375769"/>
                      </a:cubicBezTo>
                      <a:lnTo>
                        <a:pt x="420117" y="579626"/>
                      </a:lnTo>
                      <a:cubicBezTo>
                        <a:pt x="427217" y="583306"/>
                        <a:pt x="435656" y="583306"/>
                        <a:pt x="442756" y="579626"/>
                      </a:cubicBezTo>
                      <a:close/>
                    </a:path>
                  </a:pathLst>
                </a:custGeom>
                <a:solidFill>
                  <a:srgbClr val="000000">
                    <a:alpha val="15000"/>
                  </a:srgbClr>
                </a:solidFill>
                <a:ln w="5124" cap="flat">
                  <a:noFill/>
                  <a:prstDash val="solid"/>
                  <a:miter/>
                </a:ln>
              </p:spPr>
              <p:txBody>
                <a:bodyPr rtlCol="0" anchor="ctr"/>
                <a:lstStyle/>
                <a:p>
                  <a:endParaRPr lang="pt-BR"/>
                </a:p>
              </p:txBody>
            </p:sp>
            <p:sp>
              <p:nvSpPr>
                <p:cNvPr id="2988" name="Forma Livre: Forma 2987">
                  <a:extLst>
                    <a:ext uri="{FF2B5EF4-FFF2-40B4-BE49-F238E27FC236}">
                      <a16:creationId xmlns:a16="http://schemas.microsoft.com/office/drawing/2014/main" id="{13BCC6BE-DFBE-34C9-0EA2-CCC6AC78B4FC}"/>
                    </a:ext>
                  </a:extLst>
                </p:cNvPr>
                <p:cNvSpPr/>
                <p:nvPr/>
              </p:nvSpPr>
              <p:spPr>
                <a:xfrm>
                  <a:off x="9133502" y="3559983"/>
                  <a:ext cx="198980" cy="96391"/>
                </a:xfrm>
                <a:custGeom>
                  <a:avLst/>
                  <a:gdLst>
                    <a:gd name="connsiteX0" fmla="*/ 27459 w 198980"/>
                    <a:gd name="connsiteY0" fmla="*/ 58843 h 96391"/>
                    <a:gd name="connsiteX1" fmla="*/ 63394 w 198980"/>
                    <a:gd name="connsiteY1" fmla="*/ 61615 h 96391"/>
                    <a:gd name="connsiteX2" fmla="*/ 119505 w 198980"/>
                    <a:gd name="connsiteY2" fmla="*/ 79582 h 96391"/>
                    <a:gd name="connsiteX3" fmla="*/ 141169 w 198980"/>
                    <a:gd name="connsiteY3" fmla="*/ 93135 h 96391"/>
                    <a:gd name="connsiteX4" fmla="*/ 195734 w 198980"/>
                    <a:gd name="connsiteY4" fmla="*/ 70819 h 96391"/>
                    <a:gd name="connsiteX5" fmla="*/ 187372 w 198980"/>
                    <a:gd name="connsiteY5" fmla="*/ 25833 h 96391"/>
                    <a:gd name="connsiteX6" fmla="*/ 170533 w 198980"/>
                    <a:gd name="connsiteY6" fmla="*/ 13975 h 96391"/>
                    <a:gd name="connsiteX7" fmla="*/ 19143 w 198980"/>
                    <a:gd name="connsiteY7" fmla="*/ 23420 h 96391"/>
                    <a:gd name="connsiteX8" fmla="*/ 6616 w 198980"/>
                    <a:gd name="connsiteY8" fmla="*/ 53709 h 96391"/>
                    <a:gd name="connsiteX9" fmla="*/ 27459 w 198980"/>
                    <a:gd name="connsiteY9" fmla="*/ 58843 h 9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980" h="96391">
                      <a:moveTo>
                        <a:pt x="27459" y="58843"/>
                      </a:moveTo>
                      <a:cubicBezTo>
                        <a:pt x="39318" y="60331"/>
                        <a:pt x="51536" y="60229"/>
                        <a:pt x="63394" y="61615"/>
                      </a:cubicBezTo>
                      <a:cubicBezTo>
                        <a:pt x="83215" y="63273"/>
                        <a:pt x="102405" y="69418"/>
                        <a:pt x="119505" y="79582"/>
                      </a:cubicBezTo>
                      <a:cubicBezTo>
                        <a:pt x="126343" y="84685"/>
                        <a:pt x="133587" y="89218"/>
                        <a:pt x="141169" y="93135"/>
                      </a:cubicBezTo>
                      <a:cubicBezTo>
                        <a:pt x="162397" y="102042"/>
                        <a:pt x="186828" y="92052"/>
                        <a:pt x="195734" y="70819"/>
                      </a:cubicBezTo>
                      <a:cubicBezTo>
                        <a:pt x="202162" y="55501"/>
                        <a:pt x="198876" y="37820"/>
                        <a:pt x="187372" y="25833"/>
                      </a:cubicBezTo>
                      <a:cubicBezTo>
                        <a:pt x="182438" y="20992"/>
                        <a:pt x="176755" y="16988"/>
                        <a:pt x="170533" y="13975"/>
                      </a:cubicBezTo>
                      <a:cubicBezTo>
                        <a:pt x="124331" y="-10153"/>
                        <a:pt x="63651" y="-451"/>
                        <a:pt x="19143" y="23420"/>
                      </a:cubicBezTo>
                      <a:cubicBezTo>
                        <a:pt x="9748" y="28554"/>
                        <a:pt x="-10427" y="44263"/>
                        <a:pt x="6616" y="53709"/>
                      </a:cubicBezTo>
                      <a:cubicBezTo>
                        <a:pt x="13167" y="56748"/>
                        <a:pt x="20246" y="58488"/>
                        <a:pt x="27459" y="58843"/>
                      </a:cubicBezTo>
                      <a:close/>
                    </a:path>
                  </a:pathLst>
                </a:custGeom>
                <a:solidFill>
                  <a:srgbClr val="000000">
                    <a:alpha val="15000"/>
                  </a:srgbClr>
                </a:solidFill>
                <a:ln w="5124" cap="flat">
                  <a:noFill/>
                  <a:prstDash val="solid"/>
                  <a:miter/>
                </a:ln>
              </p:spPr>
              <p:txBody>
                <a:bodyPr rtlCol="0" anchor="ctr"/>
                <a:lstStyle/>
                <a:p>
                  <a:endParaRPr lang="pt-BR"/>
                </a:p>
              </p:txBody>
            </p:sp>
            <p:grpSp>
              <p:nvGrpSpPr>
                <p:cNvPr id="2989" name="Gráfico 12">
                  <a:extLst>
                    <a:ext uri="{FF2B5EF4-FFF2-40B4-BE49-F238E27FC236}">
                      <a16:creationId xmlns:a16="http://schemas.microsoft.com/office/drawing/2014/main" id="{90E890E6-AF6A-D892-866D-05853B007D4F}"/>
                    </a:ext>
                  </a:extLst>
                </p:cNvPr>
                <p:cNvGrpSpPr/>
                <p:nvPr/>
              </p:nvGrpSpPr>
              <p:grpSpPr>
                <a:xfrm>
                  <a:off x="8780440" y="2780297"/>
                  <a:ext cx="341146" cy="511981"/>
                  <a:chOff x="8780440" y="2780297"/>
                  <a:chExt cx="341146" cy="511981"/>
                </a:xfrm>
              </p:grpSpPr>
              <p:grpSp>
                <p:nvGrpSpPr>
                  <p:cNvPr id="3502" name="Gráfico 12">
                    <a:extLst>
                      <a:ext uri="{FF2B5EF4-FFF2-40B4-BE49-F238E27FC236}">
                        <a16:creationId xmlns:a16="http://schemas.microsoft.com/office/drawing/2014/main" id="{A7490214-FF9C-F90E-E9EF-D63F090AED2F}"/>
                      </a:ext>
                    </a:extLst>
                  </p:cNvPr>
                  <p:cNvGrpSpPr/>
                  <p:nvPr/>
                </p:nvGrpSpPr>
                <p:grpSpPr>
                  <a:xfrm>
                    <a:off x="8788054" y="2787536"/>
                    <a:ext cx="325688" cy="504742"/>
                    <a:chOff x="8788054" y="2787536"/>
                    <a:chExt cx="325688" cy="504742"/>
                  </a:xfrm>
                </p:grpSpPr>
                <p:sp>
                  <p:nvSpPr>
                    <p:cNvPr id="3552" name="Forma Livre: Forma 3551">
                      <a:extLst>
                        <a:ext uri="{FF2B5EF4-FFF2-40B4-BE49-F238E27FC236}">
                          <a16:creationId xmlns:a16="http://schemas.microsoft.com/office/drawing/2014/main" id="{38463CAB-BD22-12D3-4050-0C6AED4CE1F5}"/>
                        </a:ext>
                      </a:extLst>
                    </p:cNvPr>
                    <p:cNvSpPr/>
                    <p:nvPr/>
                  </p:nvSpPr>
                  <p:spPr>
                    <a:xfrm>
                      <a:off x="8788054" y="2787536"/>
                      <a:ext cx="325688" cy="504742"/>
                    </a:xfrm>
                    <a:custGeom>
                      <a:avLst/>
                      <a:gdLst>
                        <a:gd name="connsiteX0" fmla="*/ 2207 w 325688"/>
                        <a:gd name="connsiteY0" fmla="*/ 0 h 504742"/>
                        <a:gd name="connsiteX1" fmla="*/ 0 w 325688"/>
                        <a:gd name="connsiteY1" fmla="*/ 1283 h 504742"/>
                        <a:gd name="connsiteX2" fmla="*/ 0 w 325688"/>
                        <a:gd name="connsiteY2" fmla="*/ 309250 h 504742"/>
                        <a:gd name="connsiteX3" fmla="*/ 9857 w 325688"/>
                        <a:gd name="connsiteY3" fmla="*/ 328142 h 504742"/>
                        <a:gd name="connsiteX4" fmla="*/ 313357 w 325688"/>
                        <a:gd name="connsiteY4" fmla="*/ 503353 h 504742"/>
                        <a:gd name="connsiteX5" fmla="*/ 319723 w 325688"/>
                        <a:gd name="connsiteY5" fmla="*/ 504328 h 504742"/>
                        <a:gd name="connsiteX6" fmla="*/ 322238 w 325688"/>
                        <a:gd name="connsiteY6" fmla="*/ 502839 h 504742"/>
                        <a:gd name="connsiteX7" fmla="*/ 325626 w 325688"/>
                        <a:gd name="connsiteY7" fmla="*/ 494882 h 504742"/>
                        <a:gd name="connsiteX8" fmla="*/ 325626 w 325688"/>
                        <a:gd name="connsiteY8" fmla="*/ 186864 h 50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688" h="504742">
                          <a:moveTo>
                            <a:pt x="2207" y="0"/>
                          </a:moveTo>
                          <a:lnTo>
                            <a:pt x="0" y="1283"/>
                          </a:lnTo>
                          <a:lnTo>
                            <a:pt x="0" y="309250"/>
                          </a:lnTo>
                          <a:cubicBezTo>
                            <a:pt x="113" y="316752"/>
                            <a:pt x="3768" y="323758"/>
                            <a:pt x="9857" y="328142"/>
                          </a:cubicBezTo>
                          <a:lnTo>
                            <a:pt x="313357" y="503353"/>
                          </a:lnTo>
                          <a:cubicBezTo>
                            <a:pt x="315169" y="504759"/>
                            <a:pt x="317577" y="505124"/>
                            <a:pt x="319723" y="504328"/>
                          </a:cubicBezTo>
                          <a:lnTo>
                            <a:pt x="322238" y="502839"/>
                          </a:lnTo>
                          <a:cubicBezTo>
                            <a:pt x="324702" y="500981"/>
                            <a:pt x="325996" y="497947"/>
                            <a:pt x="325626" y="494882"/>
                          </a:cubicBezTo>
                          <a:lnTo>
                            <a:pt x="325626" y="186864"/>
                          </a:lnTo>
                          <a:close/>
                        </a:path>
                      </a:pathLst>
                    </a:custGeom>
                    <a:solidFill>
                      <a:srgbClr val="407BFF"/>
                    </a:solidFill>
                    <a:ln w="5124" cap="flat">
                      <a:noFill/>
                      <a:prstDash val="solid"/>
                      <a:miter/>
                    </a:ln>
                  </p:spPr>
                  <p:txBody>
                    <a:bodyPr rtlCol="0" anchor="ctr"/>
                    <a:lstStyle/>
                    <a:p>
                      <a:endParaRPr lang="pt-BR"/>
                    </a:p>
                  </p:txBody>
                </p:sp>
                <p:sp>
                  <p:nvSpPr>
                    <p:cNvPr id="3553" name="Forma Livre: Forma 3552">
                      <a:extLst>
                        <a:ext uri="{FF2B5EF4-FFF2-40B4-BE49-F238E27FC236}">
                          <a16:creationId xmlns:a16="http://schemas.microsoft.com/office/drawing/2014/main" id="{B24667A4-2AF7-7047-B26D-AA2D0F3BAC10}"/>
                        </a:ext>
                      </a:extLst>
                    </p:cNvPr>
                    <p:cNvSpPr/>
                    <p:nvPr/>
                  </p:nvSpPr>
                  <p:spPr>
                    <a:xfrm>
                      <a:off x="8788054" y="2788768"/>
                      <a:ext cx="323418" cy="503347"/>
                    </a:xfrm>
                    <a:custGeom>
                      <a:avLst/>
                      <a:gdLst>
                        <a:gd name="connsiteX0" fmla="*/ 313357 w 323418"/>
                        <a:gd name="connsiteY0" fmla="*/ 502172 h 503347"/>
                        <a:gd name="connsiteX1" fmla="*/ 9857 w 323418"/>
                        <a:gd name="connsiteY1" fmla="*/ 326961 h 503347"/>
                        <a:gd name="connsiteX2" fmla="*/ 0 w 323418"/>
                        <a:gd name="connsiteY2" fmla="*/ 308018 h 503347"/>
                        <a:gd name="connsiteX3" fmla="*/ 0 w 323418"/>
                        <a:gd name="connsiteY3" fmla="*/ 0 h 503347"/>
                        <a:gd name="connsiteX4" fmla="*/ 323419 w 323418"/>
                        <a:gd name="connsiteY4" fmla="*/ 186659 h 503347"/>
                        <a:gd name="connsiteX5" fmla="*/ 323419 w 323418"/>
                        <a:gd name="connsiteY5" fmla="*/ 494677 h 503347"/>
                        <a:gd name="connsiteX6" fmla="*/ 313357 w 323418"/>
                        <a:gd name="connsiteY6" fmla="*/ 502172 h 50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418" h="503347">
                          <a:moveTo>
                            <a:pt x="313357" y="502172"/>
                          </a:moveTo>
                          <a:lnTo>
                            <a:pt x="9857" y="326961"/>
                          </a:lnTo>
                          <a:cubicBezTo>
                            <a:pt x="3753" y="322567"/>
                            <a:pt x="98" y="315538"/>
                            <a:pt x="0" y="308018"/>
                          </a:cubicBezTo>
                          <a:lnTo>
                            <a:pt x="0" y="0"/>
                          </a:lnTo>
                          <a:lnTo>
                            <a:pt x="323419" y="186659"/>
                          </a:lnTo>
                          <a:lnTo>
                            <a:pt x="323419" y="494677"/>
                          </a:lnTo>
                          <a:cubicBezTo>
                            <a:pt x="323265" y="501967"/>
                            <a:pt x="318850" y="505303"/>
                            <a:pt x="313357" y="502172"/>
                          </a:cubicBezTo>
                          <a:close/>
                        </a:path>
                      </a:pathLst>
                    </a:custGeom>
                    <a:solidFill>
                      <a:srgbClr val="FFFFFF">
                        <a:alpha val="80000"/>
                      </a:srgbClr>
                    </a:solidFill>
                    <a:ln w="5124" cap="flat">
                      <a:noFill/>
                      <a:prstDash val="solid"/>
                      <a:miter/>
                    </a:ln>
                  </p:spPr>
                  <p:txBody>
                    <a:bodyPr rtlCol="0" anchor="ctr"/>
                    <a:lstStyle/>
                    <a:p>
                      <a:endParaRPr lang="pt-BR"/>
                    </a:p>
                  </p:txBody>
                </p:sp>
              </p:grpSp>
              <p:grpSp>
                <p:nvGrpSpPr>
                  <p:cNvPr id="3503" name="Gráfico 12">
                    <a:extLst>
                      <a:ext uri="{FF2B5EF4-FFF2-40B4-BE49-F238E27FC236}">
                        <a16:creationId xmlns:a16="http://schemas.microsoft.com/office/drawing/2014/main" id="{A42F327C-0ADE-BEE0-2865-B04D4068C3F7}"/>
                      </a:ext>
                    </a:extLst>
                  </p:cNvPr>
                  <p:cNvGrpSpPr/>
                  <p:nvPr/>
                </p:nvGrpSpPr>
                <p:grpSpPr>
                  <a:xfrm>
                    <a:off x="8780440" y="2780297"/>
                    <a:ext cx="341146" cy="205042"/>
                    <a:chOff x="8780440" y="2780297"/>
                    <a:chExt cx="341146" cy="205042"/>
                  </a:xfrm>
                </p:grpSpPr>
                <p:sp>
                  <p:nvSpPr>
                    <p:cNvPr id="3550" name="Forma Livre: Forma 3549">
                      <a:extLst>
                        <a:ext uri="{FF2B5EF4-FFF2-40B4-BE49-F238E27FC236}">
                          <a16:creationId xmlns:a16="http://schemas.microsoft.com/office/drawing/2014/main" id="{C25F6FFF-10FE-3C2B-11F3-B87715604848}"/>
                        </a:ext>
                      </a:extLst>
                    </p:cNvPr>
                    <p:cNvSpPr/>
                    <p:nvPr/>
                  </p:nvSpPr>
                  <p:spPr>
                    <a:xfrm>
                      <a:off x="8780440" y="2780297"/>
                      <a:ext cx="340017" cy="204730"/>
                    </a:xfrm>
                    <a:custGeom>
                      <a:avLst/>
                      <a:gdLst>
                        <a:gd name="connsiteX0" fmla="*/ 332471 w 340017"/>
                        <a:gd name="connsiteY0" fmla="*/ 204731 h 204730"/>
                        <a:gd name="connsiteX1" fmla="*/ 340017 w 340017"/>
                        <a:gd name="connsiteY1" fmla="*/ 191588 h 204730"/>
                        <a:gd name="connsiteX2" fmla="*/ 9052 w 340017"/>
                        <a:gd name="connsiteY2" fmla="*/ 566 h 204730"/>
                        <a:gd name="connsiteX3" fmla="*/ 9052 w 340017"/>
                        <a:gd name="connsiteY3" fmla="*/ 566 h 204730"/>
                        <a:gd name="connsiteX4" fmla="*/ 5150 w 340017"/>
                        <a:gd name="connsiteY4" fmla="*/ 566 h 204730"/>
                        <a:gd name="connsiteX5" fmla="*/ 17 w 340017"/>
                        <a:gd name="connsiteY5" fmla="*/ 9858 h 204730"/>
                        <a:gd name="connsiteX6" fmla="*/ 1506 w 340017"/>
                        <a:gd name="connsiteY6" fmla="*/ 13246 h 204730"/>
                        <a:gd name="connsiteX7" fmla="*/ 1506 w 340017"/>
                        <a:gd name="connsiteY7" fmla="*/ 13246 h 20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017" h="204730">
                          <a:moveTo>
                            <a:pt x="332471" y="204731"/>
                          </a:moveTo>
                          <a:lnTo>
                            <a:pt x="340017" y="191588"/>
                          </a:lnTo>
                          <a:lnTo>
                            <a:pt x="9052" y="566"/>
                          </a:lnTo>
                          <a:lnTo>
                            <a:pt x="9052" y="566"/>
                          </a:lnTo>
                          <a:cubicBezTo>
                            <a:pt x="7861" y="-189"/>
                            <a:pt x="6341" y="-189"/>
                            <a:pt x="5150" y="566"/>
                          </a:cubicBezTo>
                          <a:cubicBezTo>
                            <a:pt x="2086" y="2693"/>
                            <a:pt x="186" y="6129"/>
                            <a:pt x="17" y="9858"/>
                          </a:cubicBezTo>
                          <a:cubicBezTo>
                            <a:pt x="-106" y="11169"/>
                            <a:pt x="453" y="12451"/>
                            <a:pt x="1506" y="13246"/>
                          </a:cubicBezTo>
                          <a:lnTo>
                            <a:pt x="1506" y="13246"/>
                          </a:lnTo>
                          <a:close/>
                        </a:path>
                      </a:pathLst>
                    </a:custGeom>
                    <a:solidFill>
                      <a:srgbClr val="455A64"/>
                    </a:solidFill>
                    <a:ln w="5124" cap="flat">
                      <a:noFill/>
                      <a:prstDash val="solid"/>
                      <a:miter/>
                    </a:ln>
                  </p:spPr>
                  <p:txBody>
                    <a:bodyPr rtlCol="0" anchor="ctr"/>
                    <a:lstStyle/>
                    <a:p>
                      <a:endParaRPr lang="pt-BR"/>
                    </a:p>
                  </p:txBody>
                </p:sp>
                <p:sp>
                  <p:nvSpPr>
                    <p:cNvPr id="3551" name="Forma Livre: Forma 3550">
                      <a:extLst>
                        <a:ext uri="{FF2B5EF4-FFF2-40B4-BE49-F238E27FC236}">
                          <a16:creationId xmlns:a16="http://schemas.microsoft.com/office/drawing/2014/main" id="{690B66D3-6B2B-83B3-7579-60C56BF1A368}"/>
                        </a:ext>
                      </a:extLst>
                    </p:cNvPr>
                    <p:cNvSpPr/>
                    <p:nvPr/>
                  </p:nvSpPr>
                  <p:spPr>
                    <a:xfrm>
                      <a:off x="9111319" y="2971523"/>
                      <a:ext cx="10267" cy="13816"/>
                    </a:xfrm>
                    <a:custGeom>
                      <a:avLst/>
                      <a:gdLst>
                        <a:gd name="connsiteX0" fmla="*/ 0 w 10267"/>
                        <a:gd name="connsiteY0" fmla="*/ 10014 h 13816"/>
                        <a:gd name="connsiteX1" fmla="*/ 5134 w 10267"/>
                        <a:gd name="connsiteY1" fmla="*/ 722 h 13816"/>
                        <a:gd name="connsiteX2" fmla="*/ 10267 w 10267"/>
                        <a:gd name="connsiteY2" fmla="*/ 3853 h 13816"/>
                        <a:gd name="connsiteX3" fmla="*/ 5134 w 10267"/>
                        <a:gd name="connsiteY3" fmla="*/ 13094 h 13816"/>
                        <a:gd name="connsiteX4" fmla="*/ 0 w 10267"/>
                        <a:gd name="connsiteY4" fmla="*/ 10014 h 1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 h="13816">
                          <a:moveTo>
                            <a:pt x="0" y="10014"/>
                          </a:moveTo>
                          <a:cubicBezTo>
                            <a:pt x="144" y="6278"/>
                            <a:pt x="2048" y="2832"/>
                            <a:pt x="5134" y="722"/>
                          </a:cubicBezTo>
                          <a:cubicBezTo>
                            <a:pt x="8060" y="-972"/>
                            <a:pt x="10267" y="414"/>
                            <a:pt x="10267" y="3853"/>
                          </a:cubicBezTo>
                          <a:cubicBezTo>
                            <a:pt x="10098" y="7568"/>
                            <a:pt x="8198" y="10989"/>
                            <a:pt x="5134" y="13094"/>
                          </a:cubicBezTo>
                          <a:cubicBezTo>
                            <a:pt x="2361" y="14788"/>
                            <a:pt x="0" y="13402"/>
                            <a:pt x="0" y="10014"/>
                          </a:cubicBezTo>
                          <a:close/>
                        </a:path>
                      </a:pathLst>
                    </a:custGeom>
                    <a:solidFill>
                      <a:srgbClr val="37474F"/>
                    </a:solidFill>
                    <a:ln w="5124" cap="flat">
                      <a:noFill/>
                      <a:prstDash val="solid"/>
                      <a:miter/>
                    </a:ln>
                  </p:spPr>
                  <p:txBody>
                    <a:bodyPr rtlCol="0" anchor="ctr"/>
                    <a:lstStyle/>
                    <a:p>
                      <a:endParaRPr lang="pt-BR"/>
                    </a:p>
                  </p:txBody>
                </p:sp>
              </p:grpSp>
              <p:grpSp>
                <p:nvGrpSpPr>
                  <p:cNvPr id="3504" name="Gráfico 12">
                    <a:extLst>
                      <a:ext uri="{FF2B5EF4-FFF2-40B4-BE49-F238E27FC236}">
                        <a16:creationId xmlns:a16="http://schemas.microsoft.com/office/drawing/2014/main" id="{25AE1BBD-7D13-F28E-E4BA-F83E79EBA1C7}"/>
                      </a:ext>
                    </a:extLst>
                  </p:cNvPr>
                  <p:cNvGrpSpPr/>
                  <p:nvPr/>
                </p:nvGrpSpPr>
                <p:grpSpPr>
                  <a:xfrm>
                    <a:off x="8809307" y="2844204"/>
                    <a:ext cx="283941" cy="403211"/>
                    <a:chOff x="8809307" y="2844204"/>
                    <a:chExt cx="283941" cy="403211"/>
                  </a:xfrm>
                </p:grpSpPr>
                <p:sp>
                  <p:nvSpPr>
                    <p:cNvPr id="3505" name="Forma Livre: Forma 3504">
                      <a:extLst>
                        <a:ext uri="{FF2B5EF4-FFF2-40B4-BE49-F238E27FC236}">
                          <a16:creationId xmlns:a16="http://schemas.microsoft.com/office/drawing/2014/main" id="{0F3AB58C-DB3E-73E1-6A4D-C8BC88698FDD}"/>
                        </a:ext>
                      </a:extLst>
                    </p:cNvPr>
                    <p:cNvSpPr/>
                    <p:nvPr/>
                  </p:nvSpPr>
                  <p:spPr>
                    <a:xfrm>
                      <a:off x="8809307" y="2844204"/>
                      <a:ext cx="283941" cy="403211"/>
                    </a:xfrm>
                    <a:custGeom>
                      <a:avLst/>
                      <a:gdLst>
                        <a:gd name="connsiteX0" fmla="*/ 276395 w 283941"/>
                        <a:gd name="connsiteY0" fmla="*/ 156173 h 403211"/>
                        <a:gd name="connsiteX1" fmla="*/ 7546 w 283941"/>
                        <a:gd name="connsiteY1" fmla="*/ 1035 h 403211"/>
                        <a:gd name="connsiteX2" fmla="*/ 0 w 283941"/>
                        <a:gd name="connsiteY2" fmla="*/ 5398 h 403211"/>
                        <a:gd name="connsiteX3" fmla="*/ 0 w 283941"/>
                        <a:gd name="connsiteY3" fmla="*/ 233845 h 403211"/>
                        <a:gd name="connsiteX4" fmla="*/ 7546 w 283941"/>
                        <a:gd name="connsiteY4" fmla="*/ 246936 h 403211"/>
                        <a:gd name="connsiteX5" fmla="*/ 276395 w 283941"/>
                        <a:gd name="connsiteY5" fmla="*/ 402177 h 403211"/>
                        <a:gd name="connsiteX6" fmla="*/ 283941 w 283941"/>
                        <a:gd name="connsiteY6" fmla="*/ 397813 h 403211"/>
                        <a:gd name="connsiteX7" fmla="*/ 283941 w 283941"/>
                        <a:gd name="connsiteY7" fmla="*/ 169315 h 403211"/>
                        <a:gd name="connsiteX8" fmla="*/ 276395 w 283941"/>
                        <a:gd name="connsiteY8" fmla="*/ 156173 h 40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941" h="403211">
                          <a:moveTo>
                            <a:pt x="276395" y="156173"/>
                          </a:moveTo>
                          <a:lnTo>
                            <a:pt x="7546" y="1035"/>
                          </a:lnTo>
                          <a:cubicBezTo>
                            <a:pt x="3388" y="-1378"/>
                            <a:pt x="0" y="572"/>
                            <a:pt x="0" y="5398"/>
                          </a:cubicBezTo>
                          <a:lnTo>
                            <a:pt x="0" y="233845"/>
                          </a:lnTo>
                          <a:cubicBezTo>
                            <a:pt x="293" y="239160"/>
                            <a:pt x="3091" y="244021"/>
                            <a:pt x="7546" y="246936"/>
                          </a:cubicBezTo>
                          <a:lnTo>
                            <a:pt x="276395" y="402177"/>
                          </a:lnTo>
                          <a:cubicBezTo>
                            <a:pt x="280553" y="404589"/>
                            <a:pt x="283941" y="402639"/>
                            <a:pt x="283941" y="397813"/>
                          </a:cubicBezTo>
                          <a:lnTo>
                            <a:pt x="283941" y="169315"/>
                          </a:lnTo>
                          <a:cubicBezTo>
                            <a:pt x="283669" y="163981"/>
                            <a:pt x="280861" y="159099"/>
                            <a:pt x="276395" y="156173"/>
                          </a:cubicBezTo>
                          <a:close/>
                        </a:path>
                      </a:pathLst>
                    </a:custGeom>
                    <a:solidFill>
                      <a:srgbClr val="FAFAFA"/>
                    </a:solidFill>
                    <a:ln w="5124" cap="flat">
                      <a:noFill/>
                      <a:prstDash val="solid"/>
                      <a:miter/>
                    </a:ln>
                  </p:spPr>
                  <p:txBody>
                    <a:bodyPr rtlCol="0" anchor="ctr"/>
                    <a:lstStyle/>
                    <a:p>
                      <a:endParaRPr lang="pt-BR"/>
                    </a:p>
                  </p:txBody>
                </p:sp>
                <p:sp>
                  <p:nvSpPr>
                    <p:cNvPr id="3506" name="Forma Livre: Forma 3505">
                      <a:extLst>
                        <a:ext uri="{FF2B5EF4-FFF2-40B4-BE49-F238E27FC236}">
                          <a16:creationId xmlns:a16="http://schemas.microsoft.com/office/drawing/2014/main" id="{6E055CFB-2DB0-706E-B380-2E93B102B2AA}"/>
                        </a:ext>
                      </a:extLst>
                    </p:cNvPr>
                    <p:cNvSpPr/>
                    <p:nvPr/>
                  </p:nvSpPr>
                  <p:spPr>
                    <a:xfrm>
                      <a:off x="9049099" y="3018858"/>
                      <a:ext cx="14938" cy="175364"/>
                    </a:xfrm>
                    <a:custGeom>
                      <a:avLst/>
                      <a:gdLst>
                        <a:gd name="connsiteX0" fmla="*/ 0 w 14938"/>
                        <a:gd name="connsiteY0" fmla="*/ 166740 h 175364"/>
                        <a:gd name="connsiteX1" fmla="*/ 14939 w 14938"/>
                        <a:gd name="connsiteY1" fmla="*/ 175365 h 175364"/>
                        <a:gd name="connsiteX2" fmla="*/ 14939 w 14938"/>
                        <a:gd name="connsiteY2" fmla="*/ 8625 h 175364"/>
                        <a:gd name="connsiteX3" fmla="*/ 0 w 14938"/>
                        <a:gd name="connsiteY3" fmla="*/ 0 h 175364"/>
                        <a:gd name="connsiteX4" fmla="*/ 0 w 14938"/>
                        <a:gd name="connsiteY4" fmla="*/ 166740 h 17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175364">
                          <a:moveTo>
                            <a:pt x="0" y="166740"/>
                          </a:moveTo>
                          <a:lnTo>
                            <a:pt x="14939" y="175365"/>
                          </a:lnTo>
                          <a:lnTo>
                            <a:pt x="14939" y="8625"/>
                          </a:lnTo>
                          <a:lnTo>
                            <a:pt x="0" y="0"/>
                          </a:lnTo>
                          <a:lnTo>
                            <a:pt x="0" y="166740"/>
                          </a:lnTo>
                          <a:close/>
                        </a:path>
                      </a:pathLst>
                    </a:custGeom>
                    <a:solidFill>
                      <a:srgbClr val="E0E0E0"/>
                    </a:solidFill>
                    <a:ln w="5124" cap="flat">
                      <a:noFill/>
                      <a:prstDash val="solid"/>
                      <a:miter/>
                    </a:ln>
                  </p:spPr>
                  <p:txBody>
                    <a:bodyPr rtlCol="0" anchor="ctr"/>
                    <a:lstStyle/>
                    <a:p>
                      <a:endParaRPr lang="pt-BR"/>
                    </a:p>
                  </p:txBody>
                </p:sp>
                <p:sp>
                  <p:nvSpPr>
                    <p:cNvPr id="3507" name="Forma Livre: Forma 3506">
                      <a:extLst>
                        <a:ext uri="{FF2B5EF4-FFF2-40B4-BE49-F238E27FC236}">
                          <a16:creationId xmlns:a16="http://schemas.microsoft.com/office/drawing/2014/main" id="{A64B33A3-C696-5CC4-AA9B-91B39BAB1FC3}"/>
                        </a:ext>
                      </a:extLst>
                    </p:cNvPr>
                    <p:cNvSpPr/>
                    <p:nvPr/>
                  </p:nvSpPr>
                  <p:spPr>
                    <a:xfrm>
                      <a:off x="9022815" y="3003662"/>
                      <a:ext cx="14887" cy="175364"/>
                    </a:xfrm>
                    <a:custGeom>
                      <a:avLst/>
                      <a:gdLst>
                        <a:gd name="connsiteX0" fmla="*/ 0 w 14887"/>
                        <a:gd name="connsiteY0" fmla="*/ 166740 h 175364"/>
                        <a:gd name="connsiteX1" fmla="*/ 14888 w 14887"/>
                        <a:gd name="connsiteY1" fmla="*/ 175365 h 175364"/>
                        <a:gd name="connsiteX2" fmla="*/ 14888 w 14887"/>
                        <a:gd name="connsiteY2" fmla="*/ 8625 h 175364"/>
                        <a:gd name="connsiteX3" fmla="*/ 0 w 14887"/>
                        <a:gd name="connsiteY3" fmla="*/ 0 h 175364"/>
                        <a:gd name="connsiteX4" fmla="*/ 0 w 14887"/>
                        <a:gd name="connsiteY4" fmla="*/ 166740 h 17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175364">
                          <a:moveTo>
                            <a:pt x="0" y="166740"/>
                          </a:moveTo>
                          <a:lnTo>
                            <a:pt x="14888" y="175365"/>
                          </a:lnTo>
                          <a:lnTo>
                            <a:pt x="14888" y="8625"/>
                          </a:lnTo>
                          <a:lnTo>
                            <a:pt x="0" y="0"/>
                          </a:lnTo>
                          <a:lnTo>
                            <a:pt x="0" y="166740"/>
                          </a:lnTo>
                          <a:close/>
                        </a:path>
                      </a:pathLst>
                    </a:custGeom>
                    <a:solidFill>
                      <a:srgbClr val="E0E0E0"/>
                    </a:solidFill>
                    <a:ln w="5124" cap="flat">
                      <a:noFill/>
                      <a:prstDash val="solid"/>
                      <a:miter/>
                    </a:ln>
                  </p:spPr>
                  <p:txBody>
                    <a:bodyPr rtlCol="0" anchor="ctr"/>
                    <a:lstStyle/>
                    <a:p>
                      <a:endParaRPr lang="pt-BR"/>
                    </a:p>
                  </p:txBody>
                </p:sp>
                <p:sp>
                  <p:nvSpPr>
                    <p:cNvPr id="3508" name="Forma Livre: Forma 3507">
                      <a:extLst>
                        <a:ext uri="{FF2B5EF4-FFF2-40B4-BE49-F238E27FC236}">
                          <a16:creationId xmlns:a16="http://schemas.microsoft.com/office/drawing/2014/main" id="{7FBC8EDE-E28D-3A12-C973-B73597114D2F}"/>
                        </a:ext>
                      </a:extLst>
                    </p:cNvPr>
                    <p:cNvSpPr/>
                    <p:nvPr/>
                  </p:nvSpPr>
                  <p:spPr>
                    <a:xfrm>
                      <a:off x="8996480" y="2988467"/>
                      <a:ext cx="14938" cy="175364"/>
                    </a:xfrm>
                    <a:custGeom>
                      <a:avLst/>
                      <a:gdLst>
                        <a:gd name="connsiteX0" fmla="*/ 0 w 14938"/>
                        <a:gd name="connsiteY0" fmla="*/ 166740 h 175364"/>
                        <a:gd name="connsiteX1" fmla="*/ 14939 w 14938"/>
                        <a:gd name="connsiteY1" fmla="*/ 175365 h 175364"/>
                        <a:gd name="connsiteX2" fmla="*/ 14939 w 14938"/>
                        <a:gd name="connsiteY2" fmla="*/ 8625 h 175364"/>
                        <a:gd name="connsiteX3" fmla="*/ 0 w 14938"/>
                        <a:gd name="connsiteY3" fmla="*/ 0 h 175364"/>
                        <a:gd name="connsiteX4" fmla="*/ 0 w 14938"/>
                        <a:gd name="connsiteY4" fmla="*/ 166740 h 17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175364">
                          <a:moveTo>
                            <a:pt x="0" y="166740"/>
                          </a:moveTo>
                          <a:lnTo>
                            <a:pt x="14939" y="175365"/>
                          </a:lnTo>
                          <a:lnTo>
                            <a:pt x="14939" y="8625"/>
                          </a:lnTo>
                          <a:lnTo>
                            <a:pt x="0" y="0"/>
                          </a:lnTo>
                          <a:lnTo>
                            <a:pt x="0" y="166740"/>
                          </a:lnTo>
                          <a:close/>
                        </a:path>
                      </a:pathLst>
                    </a:custGeom>
                    <a:solidFill>
                      <a:srgbClr val="E0E0E0"/>
                    </a:solidFill>
                    <a:ln w="5124" cap="flat">
                      <a:noFill/>
                      <a:prstDash val="solid"/>
                      <a:miter/>
                    </a:ln>
                  </p:spPr>
                  <p:txBody>
                    <a:bodyPr rtlCol="0" anchor="ctr"/>
                    <a:lstStyle/>
                    <a:p>
                      <a:endParaRPr lang="pt-BR"/>
                    </a:p>
                  </p:txBody>
                </p:sp>
                <p:sp>
                  <p:nvSpPr>
                    <p:cNvPr id="3509" name="Forma Livre: Forma 3508">
                      <a:extLst>
                        <a:ext uri="{FF2B5EF4-FFF2-40B4-BE49-F238E27FC236}">
                          <a16:creationId xmlns:a16="http://schemas.microsoft.com/office/drawing/2014/main" id="{0E1A5DC5-B87D-FC0D-FE84-40A2543F558B}"/>
                        </a:ext>
                      </a:extLst>
                    </p:cNvPr>
                    <p:cNvSpPr/>
                    <p:nvPr/>
                  </p:nvSpPr>
                  <p:spPr>
                    <a:xfrm>
                      <a:off x="8970144" y="2973271"/>
                      <a:ext cx="14938" cy="175364"/>
                    </a:xfrm>
                    <a:custGeom>
                      <a:avLst/>
                      <a:gdLst>
                        <a:gd name="connsiteX0" fmla="*/ 0 w 14938"/>
                        <a:gd name="connsiteY0" fmla="*/ 166740 h 175364"/>
                        <a:gd name="connsiteX1" fmla="*/ 14939 w 14938"/>
                        <a:gd name="connsiteY1" fmla="*/ 175365 h 175364"/>
                        <a:gd name="connsiteX2" fmla="*/ 14939 w 14938"/>
                        <a:gd name="connsiteY2" fmla="*/ 8625 h 175364"/>
                        <a:gd name="connsiteX3" fmla="*/ 0 w 14938"/>
                        <a:gd name="connsiteY3" fmla="*/ 0 h 175364"/>
                        <a:gd name="connsiteX4" fmla="*/ 0 w 14938"/>
                        <a:gd name="connsiteY4" fmla="*/ 166740 h 17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175364">
                          <a:moveTo>
                            <a:pt x="0" y="166740"/>
                          </a:moveTo>
                          <a:lnTo>
                            <a:pt x="14939" y="175365"/>
                          </a:lnTo>
                          <a:lnTo>
                            <a:pt x="14939" y="8625"/>
                          </a:lnTo>
                          <a:lnTo>
                            <a:pt x="0" y="0"/>
                          </a:lnTo>
                          <a:lnTo>
                            <a:pt x="0" y="166740"/>
                          </a:lnTo>
                          <a:close/>
                        </a:path>
                      </a:pathLst>
                    </a:custGeom>
                    <a:solidFill>
                      <a:srgbClr val="E0E0E0"/>
                    </a:solidFill>
                    <a:ln w="5124" cap="flat">
                      <a:noFill/>
                      <a:prstDash val="solid"/>
                      <a:miter/>
                    </a:ln>
                  </p:spPr>
                  <p:txBody>
                    <a:bodyPr rtlCol="0" anchor="ctr"/>
                    <a:lstStyle/>
                    <a:p>
                      <a:endParaRPr lang="pt-BR"/>
                    </a:p>
                  </p:txBody>
                </p:sp>
                <p:sp>
                  <p:nvSpPr>
                    <p:cNvPr id="3510" name="Forma Livre: Forma 3509">
                      <a:extLst>
                        <a:ext uri="{FF2B5EF4-FFF2-40B4-BE49-F238E27FC236}">
                          <a16:creationId xmlns:a16="http://schemas.microsoft.com/office/drawing/2014/main" id="{AD2F9CF3-A2BC-AA4B-56E2-8B99DA539582}"/>
                        </a:ext>
                      </a:extLst>
                    </p:cNvPr>
                    <p:cNvSpPr/>
                    <p:nvPr/>
                  </p:nvSpPr>
                  <p:spPr>
                    <a:xfrm>
                      <a:off x="8943809" y="2958076"/>
                      <a:ext cx="14938" cy="175364"/>
                    </a:xfrm>
                    <a:custGeom>
                      <a:avLst/>
                      <a:gdLst>
                        <a:gd name="connsiteX0" fmla="*/ 0 w 14938"/>
                        <a:gd name="connsiteY0" fmla="*/ 166740 h 175364"/>
                        <a:gd name="connsiteX1" fmla="*/ 14939 w 14938"/>
                        <a:gd name="connsiteY1" fmla="*/ 175365 h 175364"/>
                        <a:gd name="connsiteX2" fmla="*/ 14939 w 14938"/>
                        <a:gd name="connsiteY2" fmla="*/ 8625 h 175364"/>
                        <a:gd name="connsiteX3" fmla="*/ 0 w 14938"/>
                        <a:gd name="connsiteY3" fmla="*/ 0 h 175364"/>
                        <a:gd name="connsiteX4" fmla="*/ 0 w 14938"/>
                        <a:gd name="connsiteY4" fmla="*/ 166740 h 17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175364">
                          <a:moveTo>
                            <a:pt x="0" y="166740"/>
                          </a:moveTo>
                          <a:lnTo>
                            <a:pt x="14939" y="175365"/>
                          </a:lnTo>
                          <a:lnTo>
                            <a:pt x="14939" y="8625"/>
                          </a:lnTo>
                          <a:lnTo>
                            <a:pt x="0" y="0"/>
                          </a:lnTo>
                          <a:lnTo>
                            <a:pt x="0" y="166740"/>
                          </a:lnTo>
                          <a:close/>
                        </a:path>
                      </a:pathLst>
                    </a:custGeom>
                    <a:solidFill>
                      <a:srgbClr val="E0E0E0"/>
                    </a:solidFill>
                    <a:ln w="5124" cap="flat">
                      <a:noFill/>
                      <a:prstDash val="solid"/>
                      <a:miter/>
                    </a:ln>
                  </p:spPr>
                  <p:txBody>
                    <a:bodyPr rtlCol="0" anchor="ctr"/>
                    <a:lstStyle/>
                    <a:p>
                      <a:endParaRPr lang="pt-BR"/>
                    </a:p>
                  </p:txBody>
                </p:sp>
                <p:sp>
                  <p:nvSpPr>
                    <p:cNvPr id="3511" name="Forma Livre: Forma 3510">
                      <a:extLst>
                        <a:ext uri="{FF2B5EF4-FFF2-40B4-BE49-F238E27FC236}">
                          <a16:creationId xmlns:a16="http://schemas.microsoft.com/office/drawing/2014/main" id="{41E29400-7654-E79C-4329-E4DBDD10BDC8}"/>
                        </a:ext>
                      </a:extLst>
                    </p:cNvPr>
                    <p:cNvSpPr/>
                    <p:nvPr/>
                  </p:nvSpPr>
                  <p:spPr>
                    <a:xfrm>
                      <a:off x="8917524" y="2942880"/>
                      <a:ext cx="14887" cy="175364"/>
                    </a:xfrm>
                    <a:custGeom>
                      <a:avLst/>
                      <a:gdLst>
                        <a:gd name="connsiteX0" fmla="*/ 0 w 14887"/>
                        <a:gd name="connsiteY0" fmla="*/ 166740 h 175364"/>
                        <a:gd name="connsiteX1" fmla="*/ 14888 w 14887"/>
                        <a:gd name="connsiteY1" fmla="*/ 175365 h 175364"/>
                        <a:gd name="connsiteX2" fmla="*/ 14888 w 14887"/>
                        <a:gd name="connsiteY2" fmla="*/ 8625 h 175364"/>
                        <a:gd name="connsiteX3" fmla="*/ 0 w 14887"/>
                        <a:gd name="connsiteY3" fmla="*/ 0 h 175364"/>
                        <a:gd name="connsiteX4" fmla="*/ 0 w 14887"/>
                        <a:gd name="connsiteY4" fmla="*/ 166740 h 17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175364">
                          <a:moveTo>
                            <a:pt x="0" y="166740"/>
                          </a:moveTo>
                          <a:lnTo>
                            <a:pt x="14888" y="175365"/>
                          </a:lnTo>
                          <a:lnTo>
                            <a:pt x="14888" y="8625"/>
                          </a:lnTo>
                          <a:lnTo>
                            <a:pt x="0" y="0"/>
                          </a:lnTo>
                          <a:lnTo>
                            <a:pt x="0" y="166740"/>
                          </a:lnTo>
                          <a:close/>
                        </a:path>
                      </a:pathLst>
                    </a:custGeom>
                    <a:solidFill>
                      <a:srgbClr val="E0E0E0"/>
                    </a:solidFill>
                    <a:ln w="5124" cap="flat">
                      <a:noFill/>
                      <a:prstDash val="solid"/>
                      <a:miter/>
                    </a:ln>
                  </p:spPr>
                  <p:txBody>
                    <a:bodyPr rtlCol="0" anchor="ctr"/>
                    <a:lstStyle/>
                    <a:p>
                      <a:endParaRPr lang="pt-BR"/>
                    </a:p>
                  </p:txBody>
                </p:sp>
                <p:sp>
                  <p:nvSpPr>
                    <p:cNvPr id="3512" name="Forma Livre: Forma 3511">
                      <a:extLst>
                        <a:ext uri="{FF2B5EF4-FFF2-40B4-BE49-F238E27FC236}">
                          <a16:creationId xmlns:a16="http://schemas.microsoft.com/office/drawing/2014/main" id="{FB98C274-B723-6773-9C63-D92787F57187}"/>
                        </a:ext>
                      </a:extLst>
                    </p:cNvPr>
                    <p:cNvSpPr/>
                    <p:nvPr/>
                  </p:nvSpPr>
                  <p:spPr>
                    <a:xfrm>
                      <a:off x="8917524" y="2942880"/>
                      <a:ext cx="14887" cy="84704"/>
                    </a:xfrm>
                    <a:custGeom>
                      <a:avLst/>
                      <a:gdLst>
                        <a:gd name="connsiteX0" fmla="*/ 14888 w 14887"/>
                        <a:gd name="connsiteY0" fmla="*/ 8625 h 84704"/>
                        <a:gd name="connsiteX1" fmla="*/ 0 w 14887"/>
                        <a:gd name="connsiteY1" fmla="*/ 0 h 84704"/>
                        <a:gd name="connsiteX2" fmla="*/ 0 w 14887"/>
                        <a:gd name="connsiteY2" fmla="*/ 76080 h 84704"/>
                        <a:gd name="connsiteX3" fmla="*/ 14888 w 14887"/>
                        <a:gd name="connsiteY3" fmla="*/ 84705 h 84704"/>
                        <a:gd name="connsiteX4" fmla="*/ 14888 w 14887"/>
                        <a:gd name="connsiteY4" fmla="*/ 8625 h 84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84704">
                          <a:moveTo>
                            <a:pt x="14888" y="8625"/>
                          </a:moveTo>
                          <a:lnTo>
                            <a:pt x="0" y="0"/>
                          </a:lnTo>
                          <a:lnTo>
                            <a:pt x="0" y="76080"/>
                          </a:lnTo>
                          <a:lnTo>
                            <a:pt x="14888" y="84705"/>
                          </a:lnTo>
                          <a:lnTo>
                            <a:pt x="14888" y="8625"/>
                          </a:lnTo>
                          <a:close/>
                        </a:path>
                      </a:pathLst>
                    </a:custGeom>
                    <a:solidFill>
                      <a:srgbClr val="407BFF"/>
                    </a:solidFill>
                    <a:ln w="5124" cap="flat">
                      <a:noFill/>
                      <a:prstDash val="solid"/>
                      <a:miter/>
                    </a:ln>
                  </p:spPr>
                  <p:txBody>
                    <a:bodyPr rtlCol="0" anchor="ctr"/>
                    <a:lstStyle/>
                    <a:p>
                      <a:endParaRPr lang="pt-BR"/>
                    </a:p>
                  </p:txBody>
                </p:sp>
                <p:sp>
                  <p:nvSpPr>
                    <p:cNvPr id="3513" name="Forma Livre: Forma 3512">
                      <a:extLst>
                        <a:ext uri="{FF2B5EF4-FFF2-40B4-BE49-F238E27FC236}">
                          <a16:creationId xmlns:a16="http://schemas.microsoft.com/office/drawing/2014/main" id="{CA71E8E3-60B9-53B8-131F-6ACE253E7B7A}"/>
                        </a:ext>
                      </a:extLst>
                    </p:cNvPr>
                    <p:cNvSpPr/>
                    <p:nvPr/>
                  </p:nvSpPr>
                  <p:spPr>
                    <a:xfrm>
                      <a:off x="8891189" y="2927685"/>
                      <a:ext cx="14887" cy="175364"/>
                    </a:xfrm>
                    <a:custGeom>
                      <a:avLst/>
                      <a:gdLst>
                        <a:gd name="connsiteX0" fmla="*/ 0 w 14887"/>
                        <a:gd name="connsiteY0" fmla="*/ 166740 h 175364"/>
                        <a:gd name="connsiteX1" fmla="*/ 14888 w 14887"/>
                        <a:gd name="connsiteY1" fmla="*/ 175365 h 175364"/>
                        <a:gd name="connsiteX2" fmla="*/ 14888 w 14887"/>
                        <a:gd name="connsiteY2" fmla="*/ 8573 h 175364"/>
                        <a:gd name="connsiteX3" fmla="*/ 0 w 14887"/>
                        <a:gd name="connsiteY3" fmla="*/ 0 h 175364"/>
                        <a:gd name="connsiteX4" fmla="*/ 0 w 14887"/>
                        <a:gd name="connsiteY4" fmla="*/ 166740 h 17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175364">
                          <a:moveTo>
                            <a:pt x="0" y="166740"/>
                          </a:moveTo>
                          <a:lnTo>
                            <a:pt x="14888" y="175365"/>
                          </a:lnTo>
                          <a:lnTo>
                            <a:pt x="14888" y="8573"/>
                          </a:lnTo>
                          <a:lnTo>
                            <a:pt x="0" y="0"/>
                          </a:lnTo>
                          <a:lnTo>
                            <a:pt x="0" y="166740"/>
                          </a:lnTo>
                          <a:close/>
                        </a:path>
                      </a:pathLst>
                    </a:custGeom>
                    <a:solidFill>
                      <a:srgbClr val="E0E0E0"/>
                    </a:solidFill>
                    <a:ln w="5124" cap="flat">
                      <a:noFill/>
                      <a:prstDash val="solid"/>
                      <a:miter/>
                    </a:ln>
                  </p:spPr>
                  <p:txBody>
                    <a:bodyPr rtlCol="0" anchor="ctr"/>
                    <a:lstStyle/>
                    <a:p>
                      <a:endParaRPr lang="pt-BR"/>
                    </a:p>
                  </p:txBody>
                </p:sp>
                <p:sp>
                  <p:nvSpPr>
                    <p:cNvPr id="3514" name="Forma Livre: Forma 3513">
                      <a:extLst>
                        <a:ext uri="{FF2B5EF4-FFF2-40B4-BE49-F238E27FC236}">
                          <a16:creationId xmlns:a16="http://schemas.microsoft.com/office/drawing/2014/main" id="{1A6D3621-AFD8-FB58-DF02-8FBF185C3220}"/>
                        </a:ext>
                      </a:extLst>
                    </p:cNvPr>
                    <p:cNvSpPr/>
                    <p:nvPr/>
                  </p:nvSpPr>
                  <p:spPr>
                    <a:xfrm>
                      <a:off x="8864853" y="2912489"/>
                      <a:ext cx="14938" cy="175364"/>
                    </a:xfrm>
                    <a:custGeom>
                      <a:avLst/>
                      <a:gdLst>
                        <a:gd name="connsiteX0" fmla="*/ 0 w 14938"/>
                        <a:gd name="connsiteY0" fmla="*/ 166740 h 175364"/>
                        <a:gd name="connsiteX1" fmla="*/ 14939 w 14938"/>
                        <a:gd name="connsiteY1" fmla="*/ 175365 h 175364"/>
                        <a:gd name="connsiteX2" fmla="*/ 14939 w 14938"/>
                        <a:gd name="connsiteY2" fmla="*/ 8573 h 175364"/>
                        <a:gd name="connsiteX3" fmla="*/ 0 w 14938"/>
                        <a:gd name="connsiteY3" fmla="*/ 0 h 175364"/>
                        <a:gd name="connsiteX4" fmla="*/ 0 w 14938"/>
                        <a:gd name="connsiteY4" fmla="*/ 166740 h 17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175364">
                          <a:moveTo>
                            <a:pt x="0" y="166740"/>
                          </a:moveTo>
                          <a:lnTo>
                            <a:pt x="14939" y="175365"/>
                          </a:lnTo>
                          <a:lnTo>
                            <a:pt x="14939" y="8573"/>
                          </a:lnTo>
                          <a:lnTo>
                            <a:pt x="0" y="0"/>
                          </a:lnTo>
                          <a:lnTo>
                            <a:pt x="0" y="166740"/>
                          </a:lnTo>
                          <a:close/>
                        </a:path>
                      </a:pathLst>
                    </a:custGeom>
                    <a:solidFill>
                      <a:srgbClr val="E0E0E0"/>
                    </a:solidFill>
                    <a:ln w="5124" cap="flat">
                      <a:noFill/>
                      <a:prstDash val="solid"/>
                      <a:miter/>
                    </a:ln>
                  </p:spPr>
                  <p:txBody>
                    <a:bodyPr rtlCol="0" anchor="ctr"/>
                    <a:lstStyle/>
                    <a:p>
                      <a:endParaRPr lang="pt-BR"/>
                    </a:p>
                  </p:txBody>
                </p:sp>
                <p:sp>
                  <p:nvSpPr>
                    <p:cNvPr id="3515" name="Forma Livre: Forma 3514">
                      <a:extLst>
                        <a:ext uri="{FF2B5EF4-FFF2-40B4-BE49-F238E27FC236}">
                          <a16:creationId xmlns:a16="http://schemas.microsoft.com/office/drawing/2014/main" id="{F4DEFF0F-E47D-6490-B008-E54A80F57870}"/>
                        </a:ext>
                      </a:extLst>
                    </p:cNvPr>
                    <p:cNvSpPr/>
                    <p:nvPr/>
                  </p:nvSpPr>
                  <p:spPr>
                    <a:xfrm>
                      <a:off x="8838569" y="2897293"/>
                      <a:ext cx="14887" cy="175364"/>
                    </a:xfrm>
                    <a:custGeom>
                      <a:avLst/>
                      <a:gdLst>
                        <a:gd name="connsiteX0" fmla="*/ 0 w 14887"/>
                        <a:gd name="connsiteY0" fmla="*/ 166740 h 175364"/>
                        <a:gd name="connsiteX1" fmla="*/ 14888 w 14887"/>
                        <a:gd name="connsiteY1" fmla="*/ 175365 h 175364"/>
                        <a:gd name="connsiteX2" fmla="*/ 14888 w 14887"/>
                        <a:gd name="connsiteY2" fmla="*/ 8573 h 175364"/>
                        <a:gd name="connsiteX3" fmla="*/ 0 w 14887"/>
                        <a:gd name="connsiteY3" fmla="*/ 0 h 175364"/>
                        <a:gd name="connsiteX4" fmla="*/ 0 w 14887"/>
                        <a:gd name="connsiteY4" fmla="*/ 166740 h 17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175364">
                          <a:moveTo>
                            <a:pt x="0" y="166740"/>
                          </a:moveTo>
                          <a:lnTo>
                            <a:pt x="14888" y="175365"/>
                          </a:lnTo>
                          <a:lnTo>
                            <a:pt x="14888" y="8573"/>
                          </a:lnTo>
                          <a:lnTo>
                            <a:pt x="0" y="0"/>
                          </a:lnTo>
                          <a:lnTo>
                            <a:pt x="0" y="166740"/>
                          </a:lnTo>
                          <a:close/>
                        </a:path>
                      </a:pathLst>
                    </a:custGeom>
                    <a:solidFill>
                      <a:srgbClr val="E0E0E0"/>
                    </a:solidFill>
                    <a:ln w="5124" cap="flat">
                      <a:noFill/>
                      <a:prstDash val="solid"/>
                      <a:miter/>
                    </a:ln>
                  </p:spPr>
                  <p:txBody>
                    <a:bodyPr rtlCol="0" anchor="ctr"/>
                    <a:lstStyle/>
                    <a:p>
                      <a:endParaRPr lang="pt-BR"/>
                    </a:p>
                  </p:txBody>
                </p:sp>
                <p:sp>
                  <p:nvSpPr>
                    <p:cNvPr id="3516" name="Forma Livre: Forma 3515">
                      <a:extLst>
                        <a:ext uri="{FF2B5EF4-FFF2-40B4-BE49-F238E27FC236}">
                          <a16:creationId xmlns:a16="http://schemas.microsoft.com/office/drawing/2014/main" id="{BD709445-E400-7BA2-FC4E-0AC0268E2000}"/>
                        </a:ext>
                      </a:extLst>
                    </p:cNvPr>
                    <p:cNvSpPr/>
                    <p:nvPr/>
                  </p:nvSpPr>
                  <p:spPr>
                    <a:xfrm>
                      <a:off x="9049099" y="3055255"/>
                      <a:ext cx="14938" cy="101697"/>
                    </a:xfrm>
                    <a:custGeom>
                      <a:avLst/>
                      <a:gdLst>
                        <a:gd name="connsiteX0" fmla="*/ 14939 w 14938"/>
                        <a:gd name="connsiteY0" fmla="*/ 8624 h 101697"/>
                        <a:gd name="connsiteX1" fmla="*/ 0 w 14938"/>
                        <a:gd name="connsiteY1" fmla="*/ 0 h 101697"/>
                        <a:gd name="connsiteX2" fmla="*/ 0 w 14938"/>
                        <a:gd name="connsiteY2" fmla="*/ 93124 h 101697"/>
                        <a:gd name="connsiteX3" fmla="*/ 14939 w 14938"/>
                        <a:gd name="connsiteY3" fmla="*/ 101697 h 101697"/>
                        <a:gd name="connsiteX4" fmla="*/ 14939 w 14938"/>
                        <a:gd name="connsiteY4" fmla="*/ 8624 h 101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101697">
                          <a:moveTo>
                            <a:pt x="14939" y="8624"/>
                          </a:moveTo>
                          <a:lnTo>
                            <a:pt x="0" y="0"/>
                          </a:lnTo>
                          <a:lnTo>
                            <a:pt x="0" y="93124"/>
                          </a:lnTo>
                          <a:lnTo>
                            <a:pt x="14939" y="101697"/>
                          </a:lnTo>
                          <a:lnTo>
                            <a:pt x="14939" y="8624"/>
                          </a:lnTo>
                          <a:close/>
                        </a:path>
                      </a:pathLst>
                    </a:custGeom>
                    <a:solidFill>
                      <a:srgbClr val="407BFF"/>
                    </a:solidFill>
                    <a:ln w="5124" cap="flat">
                      <a:noFill/>
                      <a:prstDash val="solid"/>
                      <a:miter/>
                    </a:ln>
                  </p:spPr>
                  <p:txBody>
                    <a:bodyPr rtlCol="0" anchor="ctr"/>
                    <a:lstStyle/>
                    <a:p>
                      <a:endParaRPr lang="pt-BR"/>
                    </a:p>
                  </p:txBody>
                </p:sp>
                <p:sp>
                  <p:nvSpPr>
                    <p:cNvPr id="3517" name="Forma Livre: Forma 3516">
                      <a:extLst>
                        <a:ext uri="{FF2B5EF4-FFF2-40B4-BE49-F238E27FC236}">
                          <a16:creationId xmlns:a16="http://schemas.microsoft.com/office/drawing/2014/main" id="{36060EDD-D0B2-276B-CF12-43B74E2D75FC}"/>
                        </a:ext>
                      </a:extLst>
                    </p:cNvPr>
                    <p:cNvSpPr/>
                    <p:nvPr/>
                  </p:nvSpPr>
                  <p:spPr>
                    <a:xfrm>
                      <a:off x="9049099" y="3148379"/>
                      <a:ext cx="14938" cy="45843"/>
                    </a:xfrm>
                    <a:custGeom>
                      <a:avLst/>
                      <a:gdLst>
                        <a:gd name="connsiteX0" fmla="*/ 14939 w 14938"/>
                        <a:gd name="connsiteY0" fmla="*/ 8573 h 45843"/>
                        <a:gd name="connsiteX1" fmla="*/ 0 w 14938"/>
                        <a:gd name="connsiteY1" fmla="*/ 0 h 45843"/>
                        <a:gd name="connsiteX2" fmla="*/ 0 w 14938"/>
                        <a:gd name="connsiteY2" fmla="*/ 37219 h 45843"/>
                        <a:gd name="connsiteX3" fmla="*/ 14939 w 14938"/>
                        <a:gd name="connsiteY3" fmla="*/ 45843 h 45843"/>
                        <a:gd name="connsiteX4" fmla="*/ 14939 w 14938"/>
                        <a:gd name="connsiteY4" fmla="*/ 8573 h 45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45843">
                          <a:moveTo>
                            <a:pt x="14939" y="8573"/>
                          </a:moveTo>
                          <a:lnTo>
                            <a:pt x="0" y="0"/>
                          </a:lnTo>
                          <a:lnTo>
                            <a:pt x="0" y="37219"/>
                          </a:lnTo>
                          <a:lnTo>
                            <a:pt x="14939" y="45843"/>
                          </a:lnTo>
                          <a:lnTo>
                            <a:pt x="14939" y="8573"/>
                          </a:lnTo>
                          <a:close/>
                        </a:path>
                      </a:pathLst>
                    </a:custGeom>
                    <a:solidFill>
                      <a:srgbClr val="000000">
                        <a:alpha val="15000"/>
                      </a:srgbClr>
                    </a:solidFill>
                    <a:ln w="5124" cap="flat">
                      <a:noFill/>
                      <a:prstDash val="solid"/>
                      <a:miter/>
                    </a:ln>
                  </p:spPr>
                  <p:txBody>
                    <a:bodyPr rtlCol="0" anchor="ctr"/>
                    <a:lstStyle/>
                    <a:p>
                      <a:endParaRPr lang="pt-BR"/>
                    </a:p>
                  </p:txBody>
                </p:sp>
                <p:sp>
                  <p:nvSpPr>
                    <p:cNvPr id="3518" name="Forma Livre: Forma 3517">
                      <a:extLst>
                        <a:ext uri="{FF2B5EF4-FFF2-40B4-BE49-F238E27FC236}">
                          <a16:creationId xmlns:a16="http://schemas.microsoft.com/office/drawing/2014/main" id="{52F28575-0568-FF08-AAA5-E257EB72B6C5}"/>
                        </a:ext>
                      </a:extLst>
                    </p:cNvPr>
                    <p:cNvSpPr/>
                    <p:nvPr/>
                  </p:nvSpPr>
                  <p:spPr>
                    <a:xfrm>
                      <a:off x="9022815" y="3061210"/>
                      <a:ext cx="14887" cy="42147"/>
                    </a:xfrm>
                    <a:custGeom>
                      <a:avLst/>
                      <a:gdLst>
                        <a:gd name="connsiteX0" fmla="*/ 14888 w 14887"/>
                        <a:gd name="connsiteY0" fmla="*/ 8625 h 42147"/>
                        <a:gd name="connsiteX1" fmla="*/ 0 w 14887"/>
                        <a:gd name="connsiteY1" fmla="*/ 0 h 42147"/>
                        <a:gd name="connsiteX2" fmla="*/ 0 w 14887"/>
                        <a:gd name="connsiteY2" fmla="*/ 33523 h 42147"/>
                        <a:gd name="connsiteX3" fmla="*/ 14888 w 14887"/>
                        <a:gd name="connsiteY3" fmla="*/ 42147 h 42147"/>
                        <a:gd name="connsiteX4" fmla="*/ 14888 w 14887"/>
                        <a:gd name="connsiteY4" fmla="*/ 8625 h 42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42147">
                          <a:moveTo>
                            <a:pt x="14888" y="8625"/>
                          </a:moveTo>
                          <a:lnTo>
                            <a:pt x="0" y="0"/>
                          </a:lnTo>
                          <a:lnTo>
                            <a:pt x="0" y="33523"/>
                          </a:lnTo>
                          <a:lnTo>
                            <a:pt x="14888" y="42147"/>
                          </a:lnTo>
                          <a:lnTo>
                            <a:pt x="14888" y="8625"/>
                          </a:lnTo>
                          <a:close/>
                        </a:path>
                      </a:pathLst>
                    </a:custGeom>
                    <a:solidFill>
                      <a:srgbClr val="407BFF"/>
                    </a:solidFill>
                    <a:ln w="5124" cap="flat">
                      <a:noFill/>
                      <a:prstDash val="solid"/>
                      <a:miter/>
                    </a:ln>
                  </p:spPr>
                  <p:txBody>
                    <a:bodyPr rtlCol="0" anchor="ctr"/>
                    <a:lstStyle/>
                    <a:p>
                      <a:endParaRPr lang="pt-BR"/>
                    </a:p>
                  </p:txBody>
                </p:sp>
                <p:sp>
                  <p:nvSpPr>
                    <p:cNvPr id="3519" name="Forma Livre: Forma 3518">
                      <a:extLst>
                        <a:ext uri="{FF2B5EF4-FFF2-40B4-BE49-F238E27FC236}">
                          <a16:creationId xmlns:a16="http://schemas.microsoft.com/office/drawing/2014/main" id="{19F7149F-4A12-95A2-F44C-4959951E6DD8}"/>
                        </a:ext>
                      </a:extLst>
                    </p:cNvPr>
                    <p:cNvSpPr/>
                    <p:nvPr/>
                  </p:nvSpPr>
                  <p:spPr>
                    <a:xfrm>
                      <a:off x="9022815" y="3094733"/>
                      <a:ext cx="14887" cy="84294"/>
                    </a:xfrm>
                    <a:custGeom>
                      <a:avLst/>
                      <a:gdLst>
                        <a:gd name="connsiteX0" fmla="*/ 14888 w 14887"/>
                        <a:gd name="connsiteY0" fmla="*/ 8625 h 84294"/>
                        <a:gd name="connsiteX1" fmla="*/ 0 w 14887"/>
                        <a:gd name="connsiteY1" fmla="*/ 0 h 84294"/>
                        <a:gd name="connsiteX2" fmla="*/ 0 w 14887"/>
                        <a:gd name="connsiteY2" fmla="*/ 75670 h 84294"/>
                        <a:gd name="connsiteX3" fmla="*/ 14888 w 14887"/>
                        <a:gd name="connsiteY3" fmla="*/ 84294 h 84294"/>
                        <a:gd name="connsiteX4" fmla="*/ 14888 w 14887"/>
                        <a:gd name="connsiteY4" fmla="*/ 8625 h 8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84294">
                          <a:moveTo>
                            <a:pt x="14888" y="8625"/>
                          </a:moveTo>
                          <a:lnTo>
                            <a:pt x="0" y="0"/>
                          </a:lnTo>
                          <a:lnTo>
                            <a:pt x="0" y="75670"/>
                          </a:lnTo>
                          <a:lnTo>
                            <a:pt x="14888" y="84294"/>
                          </a:lnTo>
                          <a:lnTo>
                            <a:pt x="14888" y="8625"/>
                          </a:lnTo>
                          <a:close/>
                        </a:path>
                      </a:pathLst>
                    </a:custGeom>
                    <a:solidFill>
                      <a:srgbClr val="000000">
                        <a:alpha val="15000"/>
                      </a:srgbClr>
                    </a:solidFill>
                    <a:ln w="5124" cap="flat">
                      <a:noFill/>
                      <a:prstDash val="solid"/>
                      <a:miter/>
                    </a:ln>
                  </p:spPr>
                  <p:txBody>
                    <a:bodyPr rtlCol="0" anchor="ctr"/>
                    <a:lstStyle/>
                    <a:p>
                      <a:endParaRPr lang="pt-BR"/>
                    </a:p>
                  </p:txBody>
                </p:sp>
                <p:sp>
                  <p:nvSpPr>
                    <p:cNvPr id="3520" name="Forma Livre: Forma 3519">
                      <a:extLst>
                        <a:ext uri="{FF2B5EF4-FFF2-40B4-BE49-F238E27FC236}">
                          <a16:creationId xmlns:a16="http://schemas.microsoft.com/office/drawing/2014/main" id="{C9E93CAE-8B01-4064-9582-1EE6BDBCE78E}"/>
                        </a:ext>
                      </a:extLst>
                    </p:cNvPr>
                    <p:cNvSpPr/>
                    <p:nvPr/>
                  </p:nvSpPr>
                  <p:spPr>
                    <a:xfrm>
                      <a:off x="8996480" y="3002430"/>
                      <a:ext cx="14938" cy="37834"/>
                    </a:xfrm>
                    <a:custGeom>
                      <a:avLst/>
                      <a:gdLst>
                        <a:gd name="connsiteX0" fmla="*/ 14939 w 14938"/>
                        <a:gd name="connsiteY0" fmla="*/ 8625 h 37834"/>
                        <a:gd name="connsiteX1" fmla="*/ 0 w 14938"/>
                        <a:gd name="connsiteY1" fmla="*/ 0 h 37834"/>
                        <a:gd name="connsiteX2" fmla="*/ 0 w 14938"/>
                        <a:gd name="connsiteY2" fmla="*/ 29262 h 37834"/>
                        <a:gd name="connsiteX3" fmla="*/ 14939 w 14938"/>
                        <a:gd name="connsiteY3" fmla="*/ 37835 h 37834"/>
                        <a:gd name="connsiteX4" fmla="*/ 14939 w 14938"/>
                        <a:gd name="connsiteY4" fmla="*/ 8625 h 3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37834">
                          <a:moveTo>
                            <a:pt x="14939" y="8625"/>
                          </a:moveTo>
                          <a:lnTo>
                            <a:pt x="0" y="0"/>
                          </a:lnTo>
                          <a:lnTo>
                            <a:pt x="0" y="29262"/>
                          </a:lnTo>
                          <a:lnTo>
                            <a:pt x="14939" y="37835"/>
                          </a:lnTo>
                          <a:lnTo>
                            <a:pt x="14939" y="8625"/>
                          </a:lnTo>
                          <a:close/>
                        </a:path>
                      </a:pathLst>
                    </a:custGeom>
                    <a:solidFill>
                      <a:srgbClr val="407BFF"/>
                    </a:solidFill>
                    <a:ln w="5124" cap="flat">
                      <a:noFill/>
                      <a:prstDash val="solid"/>
                      <a:miter/>
                    </a:ln>
                  </p:spPr>
                  <p:txBody>
                    <a:bodyPr rtlCol="0" anchor="ctr"/>
                    <a:lstStyle/>
                    <a:p>
                      <a:endParaRPr lang="pt-BR"/>
                    </a:p>
                  </p:txBody>
                </p:sp>
                <p:sp>
                  <p:nvSpPr>
                    <p:cNvPr id="3521" name="Forma Livre: Forma 3520">
                      <a:extLst>
                        <a:ext uri="{FF2B5EF4-FFF2-40B4-BE49-F238E27FC236}">
                          <a16:creationId xmlns:a16="http://schemas.microsoft.com/office/drawing/2014/main" id="{C8B5F866-EE51-5FAF-4D68-FF5F78AC5857}"/>
                        </a:ext>
                      </a:extLst>
                    </p:cNvPr>
                    <p:cNvSpPr/>
                    <p:nvPr/>
                  </p:nvSpPr>
                  <p:spPr>
                    <a:xfrm>
                      <a:off x="8996480" y="3031692"/>
                      <a:ext cx="14938" cy="132139"/>
                    </a:xfrm>
                    <a:custGeom>
                      <a:avLst/>
                      <a:gdLst>
                        <a:gd name="connsiteX0" fmla="*/ 14939 w 14938"/>
                        <a:gd name="connsiteY0" fmla="*/ 8573 h 132139"/>
                        <a:gd name="connsiteX1" fmla="*/ 0 w 14938"/>
                        <a:gd name="connsiteY1" fmla="*/ 0 h 132139"/>
                        <a:gd name="connsiteX2" fmla="*/ 0 w 14938"/>
                        <a:gd name="connsiteY2" fmla="*/ 123515 h 132139"/>
                        <a:gd name="connsiteX3" fmla="*/ 14939 w 14938"/>
                        <a:gd name="connsiteY3" fmla="*/ 132140 h 132139"/>
                        <a:gd name="connsiteX4" fmla="*/ 14939 w 14938"/>
                        <a:gd name="connsiteY4" fmla="*/ 8573 h 132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132139">
                          <a:moveTo>
                            <a:pt x="14939" y="8573"/>
                          </a:moveTo>
                          <a:lnTo>
                            <a:pt x="0" y="0"/>
                          </a:lnTo>
                          <a:lnTo>
                            <a:pt x="0" y="123515"/>
                          </a:lnTo>
                          <a:lnTo>
                            <a:pt x="14939" y="132140"/>
                          </a:lnTo>
                          <a:lnTo>
                            <a:pt x="14939" y="8573"/>
                          </a:lnTo>
                          <a:close/>
                        </a:path>
                      </a:pathLst>
                    </a:custGeom>
                    <a:solidFill>
                      <a:srgbClr val="000000">
                        <a:alpha val="15000"/>
                      </a:srgbClr>
                    </a:solidFill>
                    <a:ln w="5124" cap="flat">
                      <a:noFill/>
                      <a:prstDash val="solid"/>
                      <a:miter/>
                    </a:ln>
                  </p:spPr>
                  <p:txBody>
                    <a:bodyPr rtlCol="0" anchor="ctr"/>
                    <a:lstStyle/>
                    <a:p>
                      <a:endParaRPr lang="pt-BR"/>
                    </a:p>
                  </p:txBody>
                </p:sp>
                <p:sp>
                  <p:nvSpPr>
                    <p:cNvPr id="3522" name="Forma Livre: Forma 3521">
                      <a:extLst>
                        <a:ext uri="{FF2B5EF4-FFF2-40B4-BE49-F238E27FC236}">
                          <a16:creationId xmlns:a16="http://schemas.microsoft.com/office/drawing/2014/main" id="{BAECFF64-CBA0-1FDB-2748-397DDDE6E399}"/>
                        </a:ext>
                      </a:extLst>
                    </p:cNvPr>
                    <p:cNvSpPr/>
                    <p:nvPr/>
                  </p:nvSpPr>
                  <p:spPr>
                    <a:xfrm>
                      <a:off x="8970144" y="3009669"/>
                      <a:ext cx="14938" cy="82292"/>
                    </a:xfrm>
                    <a:custGeom>
                      <a:avLst/>
                      <a:gdLst>
                        <a:gd name="connsiteX0" fmla="*/ 14939 w 14938"/>
                        <a:gd name="connsiteY0" fmla="*/ 8625 h 82292"/>
                        <a:gd name="connsiteX1" fmla="*/ 0 w 14938"/>
                        <a:gd name="connsiteY1" fmla="*/ 0 h 82292"/>
                        <a:gd name="connsiteX2" fmla="*/ 0 w 14938"/>
                        <a:gd name="connsiteY2" fmla="*/ 73719 h 82292"/>
                        <a:gd name="connsiteX3" fmla="*/ 14939 w 14938"/>
                        <a:gd name="connsiteY3" fmla="*/ 82292 h 82292"/>
                        <a:gd name="connsiteX4" fmla="*/ 14939 w 14938"/>
                        <a:gd name="connsiteY4" fmla="*/ 8625 h 8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82292">
                          <a:moveTo>
                            <a:pt x="14939" y="8625"/>
                          </a:moveTo>
                          <a:lnTo>
                            <a:pt x="0" y="0"/>
                          </a:lnTo>
                          <a:lnTo>
                            <a:pt x="0" y="73719"/>
                          </a:lnTo>
                          <a:lnTo>
                            <a:pt x="14939" y="82292"/>
                          </a:lnTo>
                          <a:lnTo>
                            <a:pt x="14939" y="8625"/>
                          </a:lnTo>
                          <a:close/>
                        </a:path>
                      </a:pathLst>
                    </a:custGeom>
                    <a:solidFill>
                      <a:srgbClr val="407BFF"/>
                    </a:solidFill>
                    <a:ln w="5124" cap="flat">
                      <a:noFill/>
                      <a:prstDash val="solid"/>
                      <a:miter/>
                    </a:ln>
                  </p:spPr>
                  <p:txBody>
                    <a:bodyPr rtlCol="0" anchor="ctr"/>
                    <a:lstStyle/>
                    <a:p>
                      <a:endParaRPr lang="pt-BR"/>
                    </a:p>
                  </p:txBody>
                </p:sp>
                <p:sp>
                  <p:nvSpPr>
                    <p:cNvPr id="3523" name="Forma Livre: Forma 3522">
                      <a:extLst>
                        <a:ext uri="{FF2B5EF4-FFF2-40B4-BE49-F238E27FC236}">
                          <a16:creationId xmlns:a16="http://schemas.microsoft.com/office/drawing/2014/main" id="{540C3A32-DF81-2164-D623-BD6D70A14F97}"/>
                        </a:ext>
                      </a:extLst>
                    </p:cNvPr>
                    <p:cNvSpPr/>
                    <p:nvPr/>
                  </p:nvSpPr>
                  <p:spPr>
                    <a:xfrm>
                      <a:off x="8970144" y="3083388"/>
                      <a:ext cx="14938" cy="65248"/>
                    </a:xfrm>
                    <a:custGeom>
                      <a:avLst/>
                      <a:gdLst>
                        <a:gd name="connsiteX0" fmla="*/ 14939 w 14938"/>
                        <a:gd name="connsiteY0" fmla="*/ 8573 h 65248"/>
                        <a:gd name="connsiteX1" fmla="*/ 0 w 14938"/>
                        <a:gd name="connsiteY1" fmla="*/ 0 h 65248"/>
                        <a:gd name="connsiteX2" fmla="*/ 0 w 14938"/>
                        <a:gd name="connsiteY2" fmla="*/ 56624 h 65248"/>
                        <a:gd name="connsiteX3" fmla="*/ 14939 w 14938"/>
                        <a:gd name="connsiteY3" fmla="*/ 65248 h 65248"/>
                        <a:gd name="connsiteX4" fmla="*/ 14939 w 14938"/>
                        <a:gd name="connsiteY4" fmla="*/ 8573 h 65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65248">
                          <a:moveTo>
                            <a:pt x="14939" y="8573"/>
                          </a:moveTo>
                          <a:lnTo>
                            <a:pt x="0" y="0"/>
                          </a:lnTo>
                          <a:lnTo>
                            <a:pt x="0" y="56624"/>
                          </a:lnTo>
                          <a:lnTo>
                            <a:pt x="14939" y="65248"/>
                          </a:lnTo>
                          <a:lnTo>
                            <a:pt x="14939" y="8573"/>
                          </a:lnTo>
                          <a:close/>
                        </a:path>
                      </a:pathLst>
                    </a:custGeom>
                    <a:solidFill>
                      <a:srgbClr val="000000">
                        <a:alpha val="15000"/>
                      </a:srgbClr>
                    </a:solidFill>
                    <a:ln w="5124" cap="flat">
                      <a:noFill/>
                      <a:prstDash val="solid"/>
                      <a:miter/>
                    </a:ln>
                  </p:spPr>
                  <p:txBody>
                    <a:bodyPr rtlCol="0" anchor="ctr"/>
                    <a:lstStyle/>
                    <a:p>
                      <a:endParaRPr lang="pt-BR"/>
                    </a:p>
                  </p:txBody>
                </p:sp>
                <p:sp>
                  <p:nvSpPr>
                    <p:cNvPr id="3524" name="Forma Livre: Forma 3523">
                      <a:extLst>
                        <a:ext uri="{FF2B5EF4-FFF2-40B4-BE49-F238E27FC236}">
                          <a16:creationId xmlns:a16="http://schemas.microsoft.com/office/drawing/2014/main" id="{1EC78575-1C62-0C3A-B83C-A9C1B8FCFB5F}"/>
                        </a:ext>
                      </a:extLst>
                    </p:cNvPr>
                    <p:cNvSpPr/>
                    <p:nvPr/>
                  </p:nvSpPr>
                  <p:spPr>
                    <a:xfrm>
                      <a:off x="8943809" y="3024402"/>
                      <a:ext cx="14938" cy="39785"/>
                    </a:xfrm>
                    <a:custGeom>
                      <a:avLst/>
                      <a:gdLst>
                        <a:gd name="connsiteX0" fmla="*/ 14939 w 14938"/>
                        <a:gd name="connsiteY0" fmla="*/ 8625 h 39785"/>
                        <a:gd name="connsiteX1" fmla="*/ 0 w 14938"/>
                        <a:gd name="connsiteY1" fmla="*/ 0 h 39785"/>
                        <a:gd name="connsiteX2" fmla="*/ 0 w 14938"/>
                        <a:gd name="connsiteY2" fmla="*/ 31161 h 39785"/>
                        <a:gd name="connsiteX3" fmla="*/ 14939 w 14938"/>
                        <a:gd name="connsiteY3" fmla="*/ 39786 h 39785"/>
                        <a:gd name="connsiteX4" fmla="*/ 14939 w 14938"/>
                        <a:gd name="connsiteY4" fmla="*/ 8625 h 39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39785">
                          <a:moveTo>
                            <a:pt x="14939" y="8625"/>
                          </a:moveTo>
                          <a:lnTo>
                            <a:pt x="0" y="0"/>
                          </a:lnTo>
                          <a:lnTo>
                            <a:pt x="0" y="31161"/>
                          </a:lnTo>
                          <a:lnTo>
                            <a:pt x="14939" y="39786"/>
                          </a:lnTo>
                          <a:lnTo>
                            <a:pt x="14939" y="8625"/>
                          </a:lnTo>
                          <a:close/>
                        </a:path>
                      </a:pathLst>
                    </a:custGeom>
                    <a:solidFill>
                      <a:srgbClr val="407BFF"/>
                    </a:solidFill>
                    <a:ln w="5124" cap="flat">
                      <a:noFill/>
                      <a:prstDash val="solid"/>
                      <a:miter/>
                    </a:ln>
                  </p:spPr>
                  <p:txBody>
                    <a:bodyPr rtlCol="0" anchor="ctr"/>
                    <a:lstStyle/>
                    <a:p>
                      <a:endParaRPr lang="pt-BR"/>
                    </a:p>
                  </p:txBody>
                </p:sp>
                <p:sp>
                  <p:nvSpPr>
                    <p:cNvPr id="3525" name="Forma Livre: Forma 3524">
                      <a:extLst>
                        <a:ext uri="{FF2B5EF4-FFF2-40B4-BE49-F238E27FC236}">
                          <a16:creationId xmlns:a16="http://schemas.microsoft.com/office/drawing/2014/main" id="{33FF7F68-2630-C183-7826-D948EB89D48D}"/>
                        </a:ext>
                      </a:extLst>
                    </p:cNvPr>
                    <p:cNvSpPr/>
                    <p:nvPr/>
                  </p:nvSpPr>
                  <p:spPr>
                    <a:xfrm>
                      <a:off x="8943809" y="3055563"/>
                      <a:ext cx="14938" cy="77877"/>
                    </a:xfrm>
                    <a:custGeom>
                      <a:avLst/>
                      <a:gdLst>
                        <a:gd name="connsiteX0" fmla="*/ 14939 w 14938"/>
                        <a:gd name="connsiteY0" fmla="*/ 8625 h 77877"/>
                        <a:gd name="connsiteX1" fmla="*/ 0 w 14938"/>
                        <a:gd name="connsiteY1" fmla="*/ 0 h 77877"/>
                        <a:gd name="connsiteX2" fmla="*/ 0 w 14938"/>
                        <a:gd name="connsiteY2" fmla="*/ 69253 h 77877"/>
                        <a:gd name="connsiteX3" fmla="*/ 14939 w 14938"/>
                        <a:gd name="connsiteY3" fmla="*/ 77877 h 77877"/>
                        <a:gd name="connsiteX4" fmla="*/ 14939 w 14938"/>
                        <a:gd name="connsiteY4" fmla="*/ 8625 h 7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77877">
                          <a:moveTo>
                            <a:pt x="14939" y="8625"/>
                          </a:moveTo>
                          <a:lnTo>
                            <a:pt x="0" y="0"/>
                          </a:lnTo>
                          <a:lnTo>
                            <a:pt x="0" y="69253"/>
                          </a:lnTo>
                          <a:lnTo>
                            <a:pt x="14939" y="77877"/>
                          </a:lnTo>
                          <a:lnTo>
                            <a:pt x="14939" y="8625"/>
                          </a:lnTo>
                          <a:close/>
                        </a:path>
                      </a:pathLst>
                    </a:custGeom>
                    <a:solidFill>
                      <a:srgbClr val="000000">
                        <a:alpha val="15000"/>
                      </a:srgbClr>
                    </a:solidFill>
                    <a:ln w="5124" cap="flat">
                      <a:noFill/>
                      <a:prstDash val="solid"/>
                      <a:miter/>
                    </a:ln>
                  </p:spPr>
                  <p:txBody>
                    <a:bodyPr rtlCol="0" anchor="ctr"/>
                    <a:lstStyle/>
                    <a:p>
                      <a:endParaRPr lang="pt-BR"/>
                    </a:p>
                  </p:txBody>
                </p:sp>
                <p:sp>
                  <p:nvSpPr>
                    <p:cNvPr id="3526" name="Forma Livre: Forma 3525">
                      <a:extLst>
                        <a:ext uri="{FF2B5EF4-FFF2-40B4-BE49-F238E27FC236}">
                          <a16:creationId xmlns:a16="http://schemas.microsoft.com/office/drawing/2014/main" id="{7BB09573-3767-1961-CBCA-AD324228A860}"/>
                        </a:ext>
                      </a:extLst>
                    </p:cNvPr>
                    <p:cNvSpPr/>
                    <p:nvPr/>
                  </p:nvSpPr>
                  <p:spPr>
                    <a:xfrm>
                      <a:off x="8917524" y="3018961"/>
                      <a:ext cx="14887" cy="99284"/>
                    </a:xfrm>
                    <a:custGeom>
                      <a:avLst/>
                      <a:gdLst>
                        <a:gd name="connsiteX0" fmla="*/ 14888 w 14887"/>
                        <a:gd name="connsiteY0" fmla="*/ 8625 h 99284"/>
                        <a:gd name="connsiteX1" fmla="*/ 0 w 14887"/>
                        <a:gd name="connsiteY1" fmla="*/ 0 h 99284"/>
                        <a:gd name="connsiteX2" fmla="*/ 0 w 14887"/>
                        <a:gd name="connsiteY2" fmla="*/ 90660 h 99284"/>
                        <a:gd name="connsiteX3" fmla="*/ 14888 w 14887"/>
                        <a:gd name="connsiteY3" fmla="*/ 99284 h 99284"/>
                        <a:gd name="connsiteX4" fmla="*/ 14888 w 14887"/>
                        <a:gd name="connsiteY4" fmla="*/ 8625 h 99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99284">
                          <a:moveTo>
                            <a:pt x="14888" y="8625"/>
                          </a:moveTo>
                          <a:lnTo>
                            <a:pt x="0" y="0"/>
                          </a:lnTo>
                          <a:lnTo>
                            <a:pt x="0" y="90660"/>
                          </a:lnTo>
                          <a:lnTo>
                            <a:pt x="14888" y="99284"/>
                          </a:lnTo>
                          <a:lnTo>
                            <a:pt x="14888" y="8625"/>
                          </a:lnTo>
                          <a:close/>
                        </a:path>
                      </a:pathLst>
                    </a:custGeom>
                    <a:solidFill>
                      <a:srgbClr val="000000">
                        <a:alpha val="15000"/>
                      </a:srgbClr>
                    </a:solidFill>
                    <a:ln w="5124" cap="flat">
                      <a:noFill/>
                      <a:prstDash val="solid"/>
                      <a:miter/>
                    </a:ln>
                  </p:spPr>
                  <p:txBody>
                    <a:bodyPr rtlCol="0" anchor="ctr"/>
                    <a:lstStyle/>
                    <a:p>
                      <a:endParaRPr lang="pt-BR"/>
                    </a:p>
                  </p:txBody>
                </p:sp>
                <p:sp>
                  <p:nvSpPr>
                    <p:cNvPr id="3527" name="Forma Livre: Forma 3526">
                      <a:extLst>
                        <a:ext uri="{FF2B5EF4-FFF2-40B4-BE49-F238E27FC236}">
                          <a16:creationId xmlns:a16="http://schemas.microsoft.com/office/drawing/2014/main" id="{197FF04B-171F-78DE-54D8-0BFB757B1277}"/>
                        </a:ext>
                      </a:extLst>
                    </p:cNvPr>
                    <p:cNvSpPr/>
                    <p:nvPr/>
                  </p:nvSpPr>
                  <p:spPr>
                    <a:xfrm>
                      <a:off x="8891189" y="3015880"/>
                      <a:ext cx="14887" cy="45278"/>
                    </a:xfrm>
                    <a:custGeom>
                      <a:avLst/>
                      <a:gdLst>
                        <a:gd name="connsiteX0" fmla="*/ 14888 w 14887"/>
                        <a:gd name="connsiteY0" fmla="*/ 8573 h 45278"/>
                        <a:gd name="connsiteX1" fmla="*/ 0 w 14887"/>
                        <a:gd name="connsiteY1" fmla="*/ 0 h 45278"/>
                        <a:gd name="connsiteX2" fmla="*/ 0 w 14887"/>
                        <a:gd name="connsiteY2" fmla="*/ 36654 h 45278"/>
                        <a:gd name="connsiteX3" fmla="*/ 14888 w 14887"/>
                        <a:gd name="connsiteY3" fmla="*/ 45279 h 45278"/>
                        <a:gd name="connsiteX4" fmla="*/ 14888 w 14887"/>
                        <a:gd name="connsiteY4" fmla="*/ 8573 h 4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45278">
                          <a:moveTo>
                            <a:pt x="14888" y="8573"/>
                          </a:moveTo>
                          <a:lnTo>
                            <a:pt x="0" y="0"/>
                          </a:lnTo>
                          <a:lnTo>
                            <a:pt x="0" y="36654"/>
                          </a:lnTo>
                          <a:lnTo>
                            <a:pt x="14888" y="45279"/>
                          </a:lnTo>
                          <a:lnTo>
                            <a:pt x="14888" y="8573"/>
                          </a:lnTo>
                          <a:close/>
                        </a:path>
                      </a:pathLst>
                    </a:custGeom>
                    <a:solidFill>
                      <a:srgbClr val="407BFF"/>
                    </a:solidFill>
                    <a:ln w="5124" cap="flat">
                      <a:noFill/>
                      <a:prstDash val="solid"/>
                      <a:miter/>
                    </a:ln>
                  </p:spPr>
                  <p:txBody>
                    <a:bodyPr rtlCol="0" anchor="ctr"/>
                    <a:lstStyle/>
                    <a:p>
                      <a:endParaRPr lang="pt-BR"/>
                    </a:p>
                  </p:txBody>
                </p:sp>
                <p:sp>
                  <p:nvSpPr>
                    <p:cNvPr id="3528" name="Forma Livre: Forma 3527">
                      <a:extLst>
                        <a:ext uri="{FF2B5EF4-FFF2-40B4-BE49-F238E27FC236}">
                          <a16:creationId xmlns:a16="http://schemas.microsoft.com/office/drawing/2014/main" id="{8ACFE97B-328F-2F96-4F9E-85389B0412C0}"/>
                        </a:ext>
                      </a:extLst>
                    </p:cNvPr>
                    <p:cNvSpPr/>
                    <p:nvPr/>
                  </p:nvSpPr>
                  <p:spPr>
                    <a:xfrm>
                      <a:off x="8891189" y="3052534"/>
                      <a:ext cx="14887" cy="50514"/>
                    </a:xfrm>
                    <a:custGeom>
                      <a:avLst/>
                      <a:gdLst>
                        <a:gd name="connsiteX0" fmla="*/ 14888 w 14887"/>
                        <a:gd name="connsiteY0" fmla="*/ 8624 h 50514"/>
                        <a:gd name="connsiteX1" fmla="*/ 0 w 14887"/>
                        <a:gd name="connsiteY1" fmla="*/ 0 h 50514"/>
                        <a:gd name="connsiteX2" fmla="*/ 0 w 14887"/>
                        <a:gd name="connsiteY2" fmla="*/ 41890 h 50514"/>
                        <a:gd name="connsiteX3" fmla="*/ 14888 w 14887"/>
                        <a:gd name="connsiteY3" fmla="*/ 50515 h 50514"/>
                        <a:gd name="connsiteX4" fmla="*/ 14888 w 14887"/>
                        <a:gd name="connsiteY4" fmla="*/ 8624 h 5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0514">
                          <a:moveTo>
                            <a:pt x="14888" y="8624"/>
                          </a:moveTo>
                          <a:lnTo>
                            <a:pt x="0" y="0"/>
                          </a:lnTo>
                          <a:lnTo>
                            <a:pt x="0" y="41890"/>
                          </a:lnTo>
                          <a:lnTo>
                            <a:pt x="14888" y="50515"/>
                          </a:lnTo>
                          <a:lnTo>
                            <a:pt x="14888" y="8624"/>
                          </a:lnTo>
                          <a:close/>
                        </a:path>
                      </a:pathLst>
                    </a:custGeom>
                    <a:solidFill>
                      <a:srgbClr val="000000">
                        <a:alpha val="15000"/>
                      </a:srgbClr>
                    </a:solidFill>
                    <a:ln w="5124" cap="flat">
                      <a:noFill/>
                      <a:prstDash val="solid"/>
                      <a:miter/>
                    </a:ln>
                  </p:spPr>
                  <p:txBody>
                    <a:bodyPr rtlCol="0" anchor="ctr"/>
                    <a:lstStyle/>
                    <a:p>
                      <a:endParaRPr lang="pt-BR"/>
                    </a:p>
                  </p:txBody>
                </p:sp>
                <p:sp>
                  <p:nvSpPr>
                    <p:cNvPr id="3529" name="Forma Livre: Forma 3528">
                      <a:extLst>
                        <a:ext uri="{FF2B5EF4-FFF2-40B4-BE49-F238E27FC236}">
                          <a16:creationId xmlns:a16="http://schemas.microsoft.com/office/drawing/2014/main" id="{4E82491F-10E8-BF96-FF79-014553E197DA}"/>
                        </a:ext>
                      </a:extLst>
                    </p:cNvPr>
                    <p:cNvSpPr/>
                    <p:nvPr/>
                  </p:nvSpPr>
                  <p:spPr>
                    <a:xfrm>
                      <a:off x="8864853" y="2941083"/>
                      <a:ext cx="14938" cy="91481"/>
                    </a:xfrm>
                    <a:custGeom>
                      <a:avLst/>
                      <a:gdLst>
                        <a:gd name="connsiteX0" fmla="*/ 14939 w 14938"/>
                        <a:gd name="connsiteY0" fmla="*/ 8573 h 91481"/>
                        <a:gd name="connsiteX1" fmla="*/ 0 w 14938"/>
                        <a:gd name="connsiteY1" fmla="*/ 0 h 91481"/>
                        <a:gd name="connsiteX2" fmla="*/ 0 w 14938"/>
                        <a:gd name="connsiteY2" fmla="*/ 82857 h 91481"/>
                        <a:gd name="connsiteX3" fmla="*/ 14939 w 14938"/>
                        <a:gd name="connsiteY3" fmla="*/ 91481 h 91481"/>
                        <a:gd name="connsiteX4" fmla="*/ 14939 w 14938"/>
                        <a:gd name="connsiteY4" fmla="*/ 8573 h 91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91481">
                          <a:moveTo>
                            <a:pt x="14939" y="8573"/>
                          </a:moveTo>
                          <a:lnTo>
                            <a:pt x="0" y="0"/>
                          </a:lnTo>
                          <a:lnTo>
                            <a:pt x="0" y="82857"/>
                          </a:lnTo>
                          <a:lnTo>
                            <a:pt x="14939" y="91481"/>
                          </a:lnTo>
                          <a:lnTo>
                            <a:pt x="14939" y="8573"/>
                          </a:lnTo>
                          <a:close/>
                        </a:path>
                      </a:pathLst>
                    </a:custGeom>
                    <a:solidFill>
                      <a:srgbClr val="407BFF"/>
                    </a:solidFill>
                    <a:ln w="5124" cap="flat">
                      <a:noFill/>
                      <a:prstDash val="solid"/>
                      <a:miter/>
                    </a:ln>
                  </p:spPr>
                  <p:txBody>
                    <a:bodyPr rtlCol="0" anchor="ctr"/>
                    <a:lstStyle/>
                    <a:p>
                      <a:endParaRPr lang="pt-BR"/>
                    </a:p>
                  </p:txBody>
                </p:sp>
                <p:sp>
                  <p:nvSpPr>
                    <p:cNvPr id="3530" name="Forma Livre: Forma 3529">
                      <a:extLst>
                        <a:ext uri="{FF2B5EF4-FFF2-40B4-BE49-F238E27FC236}">
                          <a16:creationId xmlns:a16="http://schemas.microsoft.com/office/drawing/2014/main" id="{ED8B8300-863B-DF4D-7371-381BCDF3CB03}"/>
                        </a:ext>
                      </a:extLst>
                    </p:cNvPr>
                    <p:cNvSpPr/>
                    <p:nvPr/>
                  </p:nvSpPr>
                  <p:spPr>
                    <a:xfrm>
                      <a:off x="8864853" y="3023940"/>
                      <a:ext cx="14938" cy="63913"/>
                    </a:xfrm>
                    <a:custGeom>
                      <a:avLst/>
                      <a:gdLst>
                        <a:gd name="connsiteX0" fmla="*/ 14939 w 14938"/>
                        <a:gd name="connsiteY0" fmla="*/ 8625 h 63913"/>
                        <a:gd name="connsiteX1" fmla="*/ 0 w 14938"/>
                        <a:gd name="connsiteY1" fmla="*/ 0 h 63913"/>
                        <a:gd name="connsiteX2" fmla="*/ 0 w 14938"/>
                        <a:gd name="connsiteY2" fmla="*/ 55289 h 63913"/>
                        <a:gd name="connsiteX3" fmla="*/ 14939 w 14938"/>
                        <a:gd name="connsiteY3" fmla="*/ 63914 h 63913"/>
                        <a:gd name="connsiteX4" fmla="*/ 14939 w 14938"/>
                        <a:gd name="connsiteY4" fmla="*/ 8625 h 63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63913">
                          <a:moveTo>
                            <a:pt x="14939" y="8625"/>
                          </a:moveTo>
                          <a:lnTo>
                            <a:pt x="0" y="0"/>
                          </a:lnTo>
                          <a:lnTo>
                            <a:pt x="0" y="55289"/>
                          </a:lnTo>
                          <a:lnTo>
                            <a:pt x="14939" y="63914"/>
                          </a:lnTo>
                          <a:lnTo>
                            <a:pt x="14939" y="8625"/>
                          </a:lnTo>
                          <a:close/>
                        </a:path>
                      </a:pathLst>
                    </a:custGeom>
                    <a:solidFill>
                      <a:srgbClr val="000000">
                        <a:alpha val="15000"/>
                      </a:srgbClr>
                    </a:solidFill>
                    <a:ln w="5124" cap="flat">
                      <a:noFill/>
                      <a:prstDash val="solid"/>
                      <a:miter/>
                    </a:ln>
                  </p:spPr>
                  <p:txBody>
                    <a:bodyPr rtlCol="0" anchor="ctr"/>
                    <a:lstStyle/>
                    <a:p>
                      <a:endParaRPr lang="pt-BR"/>
                    </a:p>
                  </p:txBody>
                </p:sp>
                <p:sp>
                  <p:nvSpPr>
                    <p:cNvPr id="3531" name="Forma Livre: Forma 3530">
                      <a:extLst>
                        <a:ext uri="{FF2B5EF4-FFF2-40B4-BE49-F238E27FC236}">
                          <a16:creationId xmlns:a16="http://schemas.microsoft.com/office/drawing/2014/main" id="{1C31650D-5819-035B-8AD3-F8984859E561}"/>
                        </a:ext>
                      </a:extLst>
                    </p:cNvPr>
                    <p:cNvSpPr/>
                    <p:nvPr/>
                  </p:nvSpPr>
                  <p:spPr>
                    <a:xfrm>
                      <a:off x="8838569" y="2971064"/>
                      <a:ext cx="14887" cy="37424"/>
                    </a:xfrm>
                    <a:custGeom>
                      <a:avLst/>
                      <a:gdLst>
                        <a:gd name="connsiteX0" fmla="*/ 14888 w 14887"/>
                        <a:gd name="connsiteY0" fmla="*/ 8573 h 37424"/>
                        <a:gd name="connsiteX1" fmla="*/ 0 w 14887"/>
                        <a:gd name="connsiteY1" fmla="*/ 0 h 37424"/>
                        <a:gd name="connsiteX2" fmla="*/ 0 w 14887"/>
                        <a:gd name="connsiteY2" fmla="*/ 28851 h 37424"/>
                        <a:gd name="connsiteX3" fmla="*/ 14888 w 14887"/>
                        <a:gd name="connsiteY3" fmla="*/ 37424 h 37424"/>
                        <a:gd name="connsiteX4" fmla="*/ 14888 w 14887"/>
                        <a:gd name="connsiteY4" fmla="*/ 8573 h 3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37424">
                          <a:moveTo>
                            <a:pt x="14888" y="8573"/>
                          </a:moveTo>
                          <a:lnTo>
                            <a:pt x="0" y="0"/>
                          </a:lnTo>
                          <a:lnTo>
                            <a:pt x="0" y="28851"/>
                          </a:lnTo>
                          <a:lnTo>
                            <a:pt x="14888" y="37424"/>
                          </a:lnTo>
                          <a:lnTo>
                            <a:pt x="14888" y="8573"/>
                          </a:lnTo>
                          <a:close/>
                        </a:path>
                      </a:pathLst>
                    </a:custGeom>
                    <a:solidFill>
                      <a:srgbClr val="407BFF"/>
                    </a:solidFill>
                    <a:ln w="5124" cap="flat">
                      <a:noFill/>
                      <a:prstDash val="solid"/>
                      <a:miter/>
                    </a:ln>
                  </p:spPr>
                  <p:txBody>
                    <a:bodyPr rtlCol="0" anchor="ctr"/>
                    <a:lstStyle/>
                    <a:p>
                      <a:endParaRPr lang="pt-BR"/>
                    </a:p>
                  </p:txBody>
                </p:sp>
                <p:sp>
                  <p:nvSpPr>
                    <p:cNvPr id="3532" name="Forma Livre: Forma 3531">
                      <a:extLst>
                        <a:ext uri="{FF2B5EF4-FFF2-40B4-BE49-F238E27FC236}">
                          <a16:creationId xmlns:a16="http://schemas.microsoft.com/office/drawing/2014/main" id="{C836D6E3-6062-1CA2-6A07-8EF8F5CBE2A2}"/>
                        </a:ext>
                      </a:extLst>
                    </p:cNvPr>
                    <p:cNvSpPr/>
                    <p:nvPr/>
                  </p:nvSpPr>
                  <p:spPr>
                    <a:xfrm>
                      <a:off x="8838569" y="2999915"/>
                      <a:ext cx="14887" cy="72743"/>
                    </a:xfrm>
                    <a:custGeom>
                      <a:avLst/>
                      <a:gdLst>
                        <a:gd name="connsiteX0" fmla="*/ 14888 w 14887"/>
                        <a:gd name="connsiteY0" fmla="*/ 8573 h 72743"/>
                        <a:gd name="connsiteX1" fmla="*/ 0 w 14887"/>
                        <a:gd name="connsiteY1" fmla="*/ 0 h 72743"/>
                        <a:gd name="connsiteX2" fmla="*/ 0 w 14887"/>
                        <a:gd name="connsiteY2" fmla="*/ 64119 h 72743"/>
                        <a:gd name="connsiteX3" fmla="*/ 14888 w 14887"/>
                        <a:gd name="connsiteY3" fmla="*/ 72744 h 72743"/>
                        <a:gd name="connsiteX4" fmla="*/ 14888 w 14887"/>
                        <a:gd name="connsiteY4" fmla="*/ 8573 h 7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72743">
                          <a:moveTo>
                            <a:pt x="14888" y="8573"/>
                          </a:moveTo>
                          <a:lnTo>
                            <a:pt x="0" y="0"/>
                          </a:lnTo>
                          <a:lnTo>
                            <a:pt x="0" y="64119"/>
                          </a:lnTo>
                          <a:lnTo>
                            <a:pt x="14888" y="72744"/>
                          </a:lnTo>
                          <a:lnTo>
                            <a:pt x="14888" y="8573"/>
                          </a:lnTo>
                          <a:close/>
                        </a:path>
                      </a:pathLst>
                    </a:custGeom>
                    <a:solidFill>
                      <a:srgbClr val="407BFF"/>
                    </a:solidFill>
                    <a:ln w="5124" cap="flat">
                      <a:noFill/>
                      <a:prstDash val="solid"/>
                      <a:miter/>
                    </a:ln>
                  </p:spPr>
                  <p:txBody>
                    <a:bodyPr rtlCol="0" anchor="ctr"/>
                    <a:lstStyle/>
                    <a:p>
                      <a:endParaRPr lang="pt-BR"/>
                    </a:p>
                  </p:txBody>
                </p:sp>
                <p:sp>
                  <p:nvSpPr>
                    <p:cNvPr id="3533" name="Forma Livre: Forma 3532">
                      <a:extLst>
                        <a:ext uri="{FF2B5EF4-FFF2-40B4-BE49-F238E27FC236}">
                          <a16:creationId xmlns:a16="http://schemas.microsoft.com/office/drawing/2014/main" id="{7C5DF73C-6B84-8D32-E4F1-F7F5E55E9EC1}"/>
                        </a:ext>
                      </a:extLst>
                    </p:cNvPr>
                    <p:cNvSpPr/>
                    <p:nvPr/>
                  </p:nvSpPr>
                  <p:spPr>
                    <a:xfrm>
                      <a:off x="9049099" y="3148379"/>
                      <a:ext cx="14938" cy="45843"/>
                    </a:xfrm>
                    <a:custGeom>
                      <a:avLst/>
                      <a:gdLst>
                        <a:gd name="connsiteX0" fmla="*/ 14939 w 14938"/>
                        <a:gd name="connsiteY0" fmla="*/ 8573 h 45843"/>
                        <a:gd name="connsiteX1" fmla="*/ 0 w 14938"/>
                        <a:gd name="connsiteY1" fmla="*/ 0 h 45843"/>
                        <a:gd name="connsiteX2" fmla="*/ 0 w 14938"/>
                        <a:gd name="connsiteY2" fmla="*/ 37219 h 45843"/>
                        <a:gd name="connsiteX3" fmla="*/ 14939 w 14938"/>
                        <a:gd name="connsiteY3" fmla="*/ 45843 h 45843"/>
                        <a:gd name="connsiteX4" fmla="*/ 14939 w 14938"/>
                        <a:gd name="connsiteY4" fmla="*/ 8573 h 45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45843">
                          <a:moveTo>
                            <a:pt x="14939" y="8573"/>
                          </a:moveTo>
                          <a:lnTo>
                            <a:pt x="0" y="0"/>
                          </a:lnTo>
                          <a:lnTo>
                            <a:pt x="0" y="37219"/>
                          </a:lnTo>
                          <a:lnTo>
                            <a:pt x="14939" y="45843"/>
                          </a:lnTo>
                          <a:lnTo>
                            <a:pt x="14939" y="8573"/>
                          </a:lnTo>
                          <a:close/>
                        </a:path>
                      </a:pathLst>
                    </a:custGeom>
                    <a:solidFill>
                      <a:srgbClr val="407BFF"/>
                    </a:solidFill>
                    <a:ln w="5124" cap="flat">
                      <a:noFill/>
                      <a:prstDash val="solid"/>
                      <a:miter/>
                    </a:ln>
                  </p:spPr>
                  <p:txBody>
                    <a:bodyPr rtlCol="0" anchor="ctr"/>
                    <a:lstStyle/>
                    <a:p>
                      <a:endParaRPr lang="pt-BR"/>
                    </a:p>
                  </p:txBody>
                </p:sp>
                <p:sp>
                  <p:nvSpPr>
                    <p:cNvPr id="3534" name="Forma Livre: Forma 3533">
                      <a:extLst>
                        <a:ext uri="{FF2B5EF4-FFF2-40B4-BE49-F238E27FC236}">
                          <a16:creationId xmlns:a16="http://schemas.microsoft.com/office/drawing/2014/main" id="{208CCF0D-E2C4-B0B4-123C-7AE5A76B147A}"/>
                        </a:ext>
                      </a:extLst>
                    </p:cNvPr>
                    <p:cNvSpPr/>
                    <p:nvPr/>
                  </p:nvSpPr>
                  <p:spPr>
                    <a:xfrm>
                      <a:off x="9049099" y="3148379"/>
                      <a:ext cx="14938" cy="45843"/>
                    </a:xfrm>
                    <a:custGeom>
                      <a:avLst/>
                      <a:gdLst>
                        <a:gd name="connsiteX0" fmla="*/ 14939 w 14938"/>
                        <a:gd name="connsiteY0" fmla="*/ 8573 h 45843"/>
                        <a:gd name="connsiteX1" fmla="*/ 0 w 14938"/>
                        <a:gd name="connsiteY1" fmla="*/ 0 h 45843"/>
                        <a:gd name="connsiteX2" fmla="*/ 0 w 14938"/>
                        <a:gd name="connsiteY2" fmla="*/ 37219 h 45843"/>
                        <a:gd name="connsiteX3" fmla="*/ 14939 w 14938"/>
                        <a:gd name="connsiteY3" fmla="*/ 45843 h 45843"/>
                        <a:gd name="connsiteX4" fmla="*/ 14939 w 14938"/>
                        <a:gd name="connsiteY4" fmla="*/ 8573 h 45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45843">
                          <a:moveTo>
                            <a:pt x="14939" y="8573"/>
                          </a:moveTo>
                          <a:lnTo>
                            <a:pt x="0" y="0"/>
                          </a:lnTo>
                          <a:lnTo>
                            <a:pt x="0" y="37219"/>
                          </a:lnTo>
                          <a:lnTo>
                            <a:pt x="14939" y="45843"/>
                          </a:lnTo>
                          <a:lnTo>
                            <a:pt x="14939" y="8573"/>
                          </a:lnTo>
                          <a:close/>
                        </a:path>
                      </a:pathLst>
                    </a:custGeom>
                    <a:solidFill>
                      <a:srgbClr val="000000">
                        <a:alpha val="20000"/>
                      </a:srgbClr>
                    </a:solidFill>
                    <a:ln w="5124" cap="flat">
                      <a:noFill/>
                      <a:prstDash val="solid"/>
                      <a:miter/>
                    </a:ln>
                  </p:spPr>
                  <p:txBody>
                    <a:bodyPr rtlCol="0" anchor="ctr"/>
                    <a:lstStyle/>
                    <a:p>
                      <a:endParaRPr lang="pt-BR"/>
                    </a:p>
                  </p:txBody>
                </p:sp>
                <p:sp>
                  <p:nvSpPr>
                    <p:cNvPr id="3535" name="Forma Livre: Forma 3534">
                      <a:extLst>
                        <a:ext uri="{FF2B5EF4-FFF2-40B4-BE49-F238E27FC236}">
                          <a16:creationId xmlns:a16="http://schemas.microsoft.com/office/drawing/2014/main" id="{0E744251-2FE3-85A3-0021-F3C76F8CB535}"/>
                        </a:ext>
                      </a:extLst>
                    </p:cNvPr>
                    <p:cNvSpPr/>
                    <p:nvPr/>
                  </p:nvSpPr>
                  <p:spPr>
                    <a:xfrm>
                      <a:off x="9022815" y="3094733"/>
                      <a:ext cx="14887" cy="84294"/>
                    </a:xfrm>
                    <a:custGeom>
                      <a:avLst/>
                      <a:gdLst>
                        <a:gd name="connsiteX0" fmla="*/ 14888 w 14887"/>
                        <a:gd name="connsiteY0" fmla="*/ 8625 h 84294"/>
                        <a:gd name="connsiteX1" fmla="*/ 0 w 14887"/>
                        <a:gd name="connsiteY1" fmla="*/ 0 h 84294"/>
                        <a:gd name="connsiteX2" fmla="*/ 0 w 14887"/>
                        <a:gd name="connsiteY2" fmla="*/ 75670 h 84294"/>
                        <a:gd name="connsiteX3" fmla="*/ 14888 w 14887"/>
                        <a:gd name="connsiteY3" fmla="*/ 84294 h 84294"/>
                        <a:gd name="connsiteX4" fmla="*/ 14888 w 14887"/>
                        <a:gd name="connsiteY4" fmla="*/ 8625 h 8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84294">
                          <a:moveTo>
                            <a:pt x="14888" y="8625"/>
                          </a:moveTo>
                          <a:lnTo>
                            <a:pt x="0" y="0"/>
                          </a:lnTo>
                          <a:lnTo>
                            <a:pt x="0" y="75670"/>
                          </a:lnTo>
                          <a:lnTo>
                            <a:pt x="14888" y="84294"/>
                          </a:lnTo>
                          <a:lnTo>
                            <a:pt x="14888" y="8625"/>
                          </a:lnTo>
                          <a:close/>
                        </a:path>
                      </a:pathLst>
                    </a:custGeom>
                    <a:solidFill>
                      <a:srgbClr val="407BFF"/>
                    </a:solidFill>
                    <a:ln w="5124" cap="flat">
                      <a:noFill/>
                      <a:prstDash val="solid"/>
                      <a:miter/>
                    </a:ln>
                  </p:spPr>
                  <p:txBody>
                    <a:bodyPr rtlCol="0" anchor="ctr"/>
                    <a:lstStyle/>
                    <a:p>
                      <a:endParaRPr lang="pt-BR"/>
                    </a:p>
                  </p:txBody>
                </p:sp>
                <p:sp>
                  <p:nvSpPr>
                    <p:cNvPr id="3536" name="Forma Livre: Forma 3535">
                      <a:extLst>
                        <a:ext uri="{FF2B5EF4-FFF2-40B4-BE49-F238E27FC236}">
                          <a16:creationId xmlns:a16="http://schemas.microsoft.com/office/drawing/2014/main" id="{6442FA7D-53FF-3555-8808-749504DAA19D}"/>
                        </a:ext>
                      </a:extLst>
                    </p:cNvPr>
                    <p:cNvSpPr/>
                    <p:nvPr/>
                  </p:nvSpPr>
                  <p:spPr>
                    <a:xfrm>
                      <a:off x="9022815" y="3094733"/>
                      <a:ext cx="14887" cy="84294"/>
                    </a:xfrm>
                    <a:custGeom>
                      <a:avLst/>
                      <a:gdLst>
                        <a:gd name="connsiteX0" fmla="*/ 14888 w 14887"/>
                        <a:gd name="connsiteY0" fmla="*/ 8625 h 84294"/>
                        <a:gd name="connsiteX1" fmla="*/ 0 w 14887"/>
                        <a:gd name="connsiteY1" fmla="*/ 0 h 84294"/>
                        <a:gd name="connsiteX2" fmla="*/ 0 w 14887"/>
                        <a:gd name="connsiteY2" fmla="*/ 75670 h 84294"/>
                        <a:gd name="connsiteX3" fmla="*/ 14888 w 14887"/>
                        <a:gd name="connsiteY3" fmla="*/ 84294 h 84294"/>
                        <a:gd name="connsiteX4" fmla="*/ 14888 w 14887"/>
                        <a:gd name="connsiteY4" fmla="*/ 8625 h 8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84294">
                          <a:moveTo>
                            <a:pt x="14888" y="8625"/>
                          </a:moveTo>
                          <a:lnTo>
                            <a:pt x="0" y="0"/>
                          </a:lnTo>
                          <a:lnTo>
                            <a:pt x="0" y="75670"/>
                          </a:lnTo>
                          <a:lnTo>
                            <a:pt x="14888" y="84294"/>
                          </a:lnTo>
                          <a:lnTo>
                            <a:pt x="14888" y="8625"/>
                          </a:lnTo>
                          <a:close/>
                        </a:path>
                      </a:pathLst>
                    </a:custGeom>
                    <a:solidFill>
                      <a:srgbClr val="000000">
                        <a:alpha val="20000"/>
                      </a:srgbClr>
                    </a:solidFill>
                    <a:ln w="5124" cap="flat">
                      <a:noFill/>
                      <a:prstDash val="solid"/>
                      <a:miter/>
                    </a:ln>
                  </p:spPr>
                  <p:txBody>
                    <a:bodyPr rtlCol="0" anchor="ctr"/>
                    <a:lstStyle/>
                    <a:p>
                      <a:endParaRPr lang="pt-BR"/>
                    </a:p>
                  </p:txBody>
                </p:sp>
                <p:sp>
                  <p:nvSpPr>
                    <p:cNvPr id="3537" name="Forma Livre: Forma 3536">
                      <a:extLst>
                        <a:ext uri="{FF2B5EF4-FFF2-40B4-BE49-F238E27FC236}">
                          <a16:creationId xmlns:a16="http://schemas.microsoft.com/office/drawing/2014/main" id="{04E6F60E-0A07-9614-E5C5-27122C2153A7}"/>
                        </a:ext>
                      </a:extLst>
                    </p:cNvPr>
                    <p:cNvSpPr/>
                    <p:nvPr/>
                  </p:nvSpPr>
                  <p:spPr>
                    <a:xfrm>
                      <a:off x="8996480" y="3031692"/>
                      <a:ext cx="14938" cy="132139"/>
                    </a:xfrm>
                    <a:custGeom>
                      <a:avLst/>
                      <a:gdLst>
                        <a:gd name="connsiteX0" fmla="*/ 14939 w 14938"/>
                        <a:gd name="connsiteY0" fmla="*/ 8573 h 132139"/>
                        <a:gd name="connsiteX1" fmla="*/ 0 w 14938"/>
                        <a:gd name="connsiteY1" fmla="*/ 0 h 132139"/>
                        <a:gd name="connsiteX2" fmla="*/ 0 w 14938"/>
                        <a:gd name="connsiteY2" fmla="*/ 123515 h 132139"/>
                        <a:gd name="connsiteX3" fmla="*/ 14939 w 14938"/>
                        <a:gd name="connsiteY3" fmla="*/ 132140 h 132139"/>
                        <a:gd name="connsiteX4" fmla="*/ 14939 w 14938"/>
                        <a:gd name="connsiteY4" fmla="*/ 8573 h 132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132139">
                          <a:moveTo>
                            <a:pt x="14939" y="8573"/>
                          </a:moveTo>
                          <a:lnTo>
                            <a:pt x="0" y="0"/>
                          </a:lnTo>
                          <a:lnTo>
                            <a:pt x="0" y="123515"/>
                          </a:lnTo>
                          <a:lnTo>
                            <a:pt x="14939" y="132140"/>
                          </a:lnTo>
                          <a:lnTo>
                            <a:pt x="14939" y="8573"/>
                          </a:lnTo>
                          <a:close/>
                        </a:path>
                      </a:pathLst>
                    </a:custGeom>
                    <a:solidFill>
                      <a:srgbClr val="407BFF"/>
                    </a:solidFill>
                    <a:ln w="5124" cap="flat">
                      <a:noFill/>
                      <a:prstDash val="solid"/>
                      <a:miter/>
                    </a:ln>
                  </p:spPr>
                  <p:txBody>
                    <a:bodyPr rtlCol="0" anchor="ctr"/>
                    <a:lstStyle/>
                    <a:p>
                      <a:endParaRPr lang="pt-BR"/>
                    </a:p>
                  </p:txBody>
                </p:sp>
                <p:sp>
                  <p:nvSpPr>
                    <p:cNvPr id="3538" name="Forma Livre: Forma 3537">
                      <a:extLst>
                        <a:ext uri="{FF2B5EF4-FFF2-40B4-BE49-F238E27FC236}">
                          <a16:creationId xmlns:a16="http://schemas.microsoft.com/office/drawing/2014/main" id="{EC43831D-4DA0-016E-9FA6-D25830C7A6D0}"/>
                        </a:ext>
                      </a:extLst>
                    </p:cNvPr>
                    <p:cNvSpPr/>
                    <p:nvPr/>
                  </p:nvSpPr>
                  <p:spPr>
                    <a:xfrm>
                      <a:off x="8996480" y="3031692"/>
                      <a:ext cx="14938" cy="132139"/>
                    </a:xfrm>
                    <a:custGeom>
                      <a:avLst/>
                      <a:gdLst>
                        <a:gd name="connsiteX0" fmla="*/ 14939 w 14938"/>
                        <a:gd name="connsiteY0" fmla="*/ 8573 h 132139"/>
                        <a:gd name="connsiteX1" fmla="*/ 0 w 14938"/>
                        <a:gd name="connsiteY1" fmla="*/ 0 h 132139"/>
                        <a:gd name="connsiteX2" fmla="*/ 0 w 14938"/>
                        <a:gd name="connsiteY2" fmla="*/ 123515 h 132139"/>
                        <a:gd name="connsiteX3" fmla="*/ 14939 w 14938"/>
                        <a:gd name="connsiteY3" fmla="*/ 132140 h 132139"/>
                        <a:gd name="connsiteX4" fmla="*/ 14939 w 14938"/>
                        <a:gd name="connsiteY4" fmla="*/ 8573 h 132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132139">
                          <a:moveTo>
                            <a:pt x="14939" y="8573"/>
                          </a:moveTo>
                          <a:lnTo>
                            <a:pt x="0" y="0"/>
                          </a:lnTo>
                          <a:lnTo>
                            <a:pt x="0" y="123515"/>
                          </a:lnTo>
                          <a:lnTo>
                            <a:pt x="14939" y="132140"/>
                          </a:lnTo>
                          <a:lnTo>
                            <a:pt x="14939" y="8573"/>
                          </a:lnTo>
                          <a:close/>
                        </a:path>
                      </a:pathLst>
                    </a:custGeom>
                    <a:solidFill>
                      <a:srgbClr val="000000">
                        <a:alpha val="20000"/>
                      </a:srgbClr>
                    </a:solidFill>
                    <a:ln w="5124" cap="flat">
                      <a:noFill/>
                      <a:prstDash val="solid"/>
                      <a:miter/>
                    </a:ln>
                  </p:spPr>
                  <p:txBody>
                    <a:bodyPr rtlCol="0" anchor="ctr"/>
                    <a:lstStyle/>
                    <a:p>
                      <a:endParaRPr lang="pt-BR"/>
                    </a:p>
                  </p:txBody>
                </p:sp>
                <p:sp>
                  <p:nvSpPr>
                    <p:cNvPr id="3539" name="Forma Livre: Forma 3538">
                      <a:extLst>
                        <a:ext uri="{FF2B5EF4-FFF2-40B4-BE49-F238E27FC236}">
                          <a16:creationId xmlns:a16="http://schemas.microsoft.com/office/drawing/2014/main" id="{702F367F-AB9E-BA73-5ABF-0775A62FEA41}"/>
                        </a:ext>
                      </a:extLst>
                    </p:cNvPr>
                    <p:cNvSpPr/>
                    <p:nvPr/>
                  </p:nvSpPr>
                  <p:spPr>
                    <a:xfrm>
                      <a:off x="8970144" y="3083388"/>
                      <a:ext cx="14938" cy="65248"/>
                    </a:xfrm>
                    <a:custGeom>
                      <a:avLst/>
                      <a:gdLst>
                        <a:gd name="connsiteX0" fmla="*/ 14939 w 14938"/>
                        <a:gd name="connsiteY0" fmla="*/ 8573 h 65248"/>
                        <a:gd name="connsiteX1" fmla="*/ 0 w 14938"/>
                        <a:gd name="connsiteY1" fmla="*/ 0 h 65248"/>
                        <a:gd name="connsiteX2" fmla="*/ 0 w 14938"/>
                        <a:gd name="connsiteY2" fmla="*/ 56624 h 65248"/>
                        <a:gd name="connsiteX3" fmla="*/ 14939 w 14938"/>
                        <a:gd name="connsiteY3" fmla="*/ 65248 h 65248"/>
                        <a:gd name="connsiteX4" fmla="*/ 14939 w 14938"/>
                        <a:gd name="connsiteY4" fmla="*/ 8573 h 65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65248">
                          <a:moveTo>
                            <a:pt x="14939" y="8573"/>
                          </a:moveTo>
                          <a:lnTo>
                            <a:pt x="0" y="0"/>
                          </a:lnTo>
                          <a:lnTo>
                            <a:pt x="0" y="56624"/>
                          </a:lnTo>
                          <a:lnTo>
                            <a:pt x="14939" y="65248"/>
                          </a:lnTo>
                          <a:lnTo>
                            <a:pt x="14939" y="8573"/>
                          </a:lnTo>
                          <a:close/>
                        </a:path>
                      </a:pathLst>
                    </a:custGeom>
                    <a:solidFill>
                      <a:srgbClr val="407BFF"/>
                    </a:solidFill>
                    <a:ln w="5124" cap="flat">
                      <a:noFill/>
                      <a:prstDash val="solid"/>
                      <a:miter/>
                    </a:ln>
                  </p:spPr>
                  <p:txBody>
                    <a:bodyPr rtlCol="0" anchor="ctr"/>
                    <a:lstStyle/>
                    <a:p>
                      <a:endParaRPr lang="pt-BR"/>
                    </a:p>
                  </p:txBody>
                </p:sp>
                <p:sp>
                  <p:nvSpPr>
                    <p:cNvPr id="3540" name="Forma Livre: Forma 3539">
                      <a:extLst>
                        <a:ext uri="{FF2B5EF4-FFF2-40B4-BE49-F238E27FC236}">
                          <a16:creationId xmlns:a16="http://schemas.microsoft.com/office/drawing/2014/main" id="{62A11A3C-1C45-FA08-54BB-97005458A7A7}"/>
                        </a:ext>
                      </a:extLst>
                    </p:cNvPr>
                    <p:cNvSpPr/>
                    <p:nvPr/>
                  </p:nvSpPr>
                  <p:spPr>
                    <a:xfrm>
                      <a:off x="8970144" y="3083388"/>
                      <a:ext cx="14938" cy="65248"/>
                    </a:xfrm>
                    <a:custGeom>
                      <a:avLst/>
                      <a:gdLst>
                        <a:gd name="connsiteX0" fmla="*/ 14939 w 14938"/>
                        <a:gd name="connsiteY0" fmla="*/ 8573 h 65248"/>
                        <a:gd name="connsiteX1" fmla="*/ 0 w 14938"/>
                        <a:gd name="connsiteY1" fmla="*/ 0 h 65248"/>
                        <a:gd name="connsiteX2" fmla="*/ 0 w 14938"/>
                        <a:gd name="connsiteY2" fmla="*/ 56624 h 65248"/>
                        <a:gd name="connsiteX3" fmla="*/ 14939 w 14938"/>
                        <a:gd name="connsiteY3" fmla="*/ 65248 h 65248"/>
                        <a:gd name="connsiteX4" fmla="*/ 14939 w 14938"/>
                        <a:gd name="connsiteY4" fmla="*/ 8573 h 65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65248">
                          <a:moveTo>
                            <a:pt x="14939" y="8573"/>
                          </a:moveTo>
                          <a:lnTo>
                            <a:pt x="0" y="0"/>
                          </a:lnTo>
                          <a:lnTo>
                            <a:pt x="0" y="56624"/>
                          </a:lnTo>
                          <a:lnTo>
                            <a:pt x="14939" y="65248"/>
                          </a:lnTo>
                          <a:lnTo>
                            <a:pt x="14939" y="8573"/>
                          </a:lnTo>
                          <a:close/>
                        </a:path>
                      </a:pathLst>
                    </a:custGeom>
                    <a:solidFill>
                      <a:srgbClr val="000000">
                        <a:alpha val="20000"/>
                      </a:srgbClr>
                    </a:solidFill>
                    <a:ln w="5124" cap="flat">
                      <a:noFill/>
                      <a:prstDash val="solid"/>
                      <a:miter/>
                    </a:ln>
                  </p:spPr>
                  <p:txBody>
                    <a:bodyPr rtlCol="0" anchor="ctr"/>
                    <a:lstStyle/>
                    <a:p>
                      <a:endParaRPr lang="pt-BR"/>
                    </a:p>
                  </p:txBody>
                </p:sp>
                <p:sp>
                  <p:nvSpPr>
                    <p:cNvPr id="3541" name="Forma Livre: Forma 3540">
                      <a:extLst>
                        <a:ext uri="{FF2B5EF4-FFF2-40B4-BE49-F238E27FC236}">
                          <a16:creationId xmlns:a16="http://schemas.microsoft.com/office/drawing/2014/main" id="{DC97993D-C250-7F92-3D9C-60F59767CF8F}"/>
                        </a:ext>
                      </a:extLst>
                    </p:cNvPr>
                    <p:cNvSpPr/>
                    <p:nvPr/>
                  </p:nvSpPr>
                  <p:spPr>
                    <a:xfrm>
                      <a:off x="8943809" y="3055563"/>
                      <a:ext cx="14938" cy="77877"/>
                    </a:xfrm>
                    <a:custGeom>
                      <a:avLst/>
                      <a:gdLst>
                        <a:gd name="connsiteX0" fmla="*/ 14939 w 14938"/>
                        <a:gd name="connsiteY0" fmla="*/ 8625 h 77877"/>
                        <a:gd name="connsiteX1" fmla="*/ 0 w 14938"/>
                        <a:gd name="connsiteY1" fmla="*/ 0 h 77877"/>
                        <a:gd name="connsiteX2" fmla="*/ 0 w 14938"/>
                        <a:gd name="connsiteY2" fmla="*/ 69253 h 77877"/>
                        <a:gd name="connsiteX3" fmla="*/ 14939 w 14938"/>
                        <a:gd name="connsiteY3" fmla="*/ 77877 h 77877"/>
                        <a:gd name="connsiteX4" fmla="*/ 14939 w 14938"/>
                        <a:gd name="connsiteY4" fmla="*/ 8625 h 7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77877">
                          <a:moveTo>
                            <a:pt x="14939" y="8625"/>
                          </a:moveTo>
                          <a:lnTo>
                            <a:pt x="0" y="0"/>
                          </a:lnTo>
                          <a:lnTo>
                            <a:pt x="0" y="69253"/>
                          </a:lnTo>
                          <a:lnTo>
                            <a:pt x="14939" y="77877"/>
                          </a:lnTo>
                          <a:lnTo>
                            <a:pt x="14939" y="8625"/>
                          </a:lnTo>
                          <a:close/>
                        </a:path>
                      </a:pathLst>
                    </a:custGeom>
                    <a:solidFill>
                      <a:srgbClr val="407BFF"/>
                    </a:solidFill>
                    <a:ln w="5124" cap="flat">
                      <a:noFill/>
                      <a:prstDash val="solid"/>
                      <a:miter/>
                    </a:ln>
                  </p:spPr>
                  <p:txBody>
                    <a:bodyPr rtlCol="0" anchor="ctr"/>
                    <a:lstStyle/>
                    <a:p>
                      <a:endParaRPr lang="pt-BR"/>
                    </a:p>
                  </p:txBody>
                </p:sp>
                <p:sp>
                  <p:nvSpPr>
                    <p:cNvPr id="3542" name="Forma Livre: Forma 3541">
                      <a:extLst>
                        <a:ext uri="{FF2B5EF4-FFF2-40B4-BE49-F238E27FC236}">
                          <a16:creationId xmlns:a16="http://schemas.microsoft.com/office/drawing/2014/main" id="{7F24A5C8-DBC0-DE1A-7488-32E86BF64B8C}"/>
                        </a:ext>
                      </a:extLst>
                    </p:cNvPr>
                    <p:cNvSpPr/>
                    <p:nvPr/>
                  </p:nvSpPr>
                  <p:spPr>
                    <a:xfrm>
                      <a:off x="8943809" y="3055563"/>
                      <a:ext cx="14938" cy="77877"/>
                    </a:xfrm>
                    <a:custGeom>
                      <a:avLst/>
                      <a:gdLst>
                        <a:gd name="connsiteX0" fmla="*/ 14939 w 14938"/>
                        <a:gd name="connsiteY0" fmla="*/ 8625 h 77877"/>
                        <a:gd name="connsiteX1" fmla="*/ 0 w 14938"/>
                        <a:gd name="connsiteY1" fmla="*/ 0 h 77877"/>
                        <a:gd name="connsiteX2" fmla="*/ 0 w 14938"/>
                        <a:gd name="connsiteY2" fmla="*/ 69253 h 77877"/>
                        <a:gd name="connsiteX3" fmla="*/ 14939 w 14938"/>
                        <a:gd name="connsiteY3" fmla="*/ 77877 h 77877"/>
                        <a:gd name="connsiteX4" fmla="*/ 14939 w 14938"/>
                        <a:gd name="connsiteY4" fmla="*/ 8625 h 7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77877">
                          <a:moveTo>
                            <a:pt x="14939" y="8625"/>
                          </a:moveTo>
                          <a:lnTo>
                            <a:pt x="0" y="0"/>
                          </a:lnTo>
                          <a:lnTo>
                            <a:pt x="0" y="69253"/>
                          </a:lnTo>
                          <a:lnTo>
                            <a:pt x="14939" y="77877"/>
                          </a:lnTo>
                          <a:lnTo>
                            <a:pt x="14939" y="8625"/>
                          </a:lnTo>
                          <a:close/>
                        </a:path>
                      </a:pathLst>
                    </a:custGeom>
                    <a:solidFill>
                      <a:srgbClr val="000000">
                        <a:alpha val="20000"/>
                      </a:srgbClr>
                    </a:solidFill>
                    <a:ln w="5124" cap="flat">
                      <a:noFill/>
                      <a:prstDash val="solid"/>
                      <a:miter/>
                    </a:ln>
                  </p:spPr>
                  <p:txBody>
                    <a:bodyPr rtlCol="0" anchor="ctr"/>
                    <a:lstStyle/>
                    <a:p>
                      <a:endParaRPr lang="pt-BR"/>
                    </a:p>
                  </p:txBody>
                </p:sp>
                <p:sp>
                  <p:nvSpPr>
                    <p:cNvPr id="3543" name="Forma Livre: Forma 3542">
                      <a:extLst>
                        <a:ext uri="{FF2B5EF4-FFF2-40B4-BE49-F238E27FC236}">
                          <a16:creationId xmlns:a16="http://schemas.microsoft.com/office/drawing/2014/main" id="{E326C728-A5B5-AB49-9D0C-02737CF31BB8}"/>
                        </a:ext>
                      </a:extLst>
                    </p:cNvPr>
                    <p:cNvSpPr/>
                    <p:nvPr/>
                  </p:nvSpPr>
                  <p:spPr>
                    <a:xfrm>
                      <a:off x="8917524" y="3018961"/>
                      <a:ext cx="14887" cy="99284"/>
                    </a:xfrm>
                    <a:custGeom>
                      <a:avLst/>
                      <a:gdLst>
                        <a:gd name="connsiteX0" fmla="*/ 14888 w 14887"/>
                        <a:gd name="connsiteY0" fmla="*/ 8625 h 99284"/>
                        <a:gd name="connsiteX1" fmla="*/ 0 w 14887"/>
                        <a:gd name="connsiteY1" fmla="*/ 0 h 99284"/>
                        <a:gd name="connsiteX2" fmla="*/ 0 w 14887"/>
                        <a:gd name="connsiteY2" fmla="*/ 90660 h 99284"/>
                        <a:gd name="connsiteX3" fmla="*/ 14888 w 14887"/>
                        <a:gd name="connsiteY3" fmla="*/ 99284 h 99284"/>
                        <a:gd name="connsiteX4" fmla="*/ 14888 w 14887"/>
                        <a:gd name="connsiteY4" fmla="*/ 8625 h 99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99284">
                          <a:moveTo>
                            <a:pt x="14888" y="8625"/>
                          </a:moveTo>
                          <a:lnTo>
                            <a:pt x="0" y="0"/>
                          </a:lnTo>
                          <a:lnTo>
                            <a:pt x="0" y="90660"/>
                          </a:lnTo>
                          <a:lnTo>
                            <a:pt x="14888" y="99284"/>
                          </a:lnTo>
                          <a:lnTo>
                            <a:pt x="14888" y="8625"/>
                          </a:lnTo>
                          <a:close/>
                        </a:path>
                      </a:pathLst>
                    </a:custGeom>
                    <a:solidFill>
                      <a:srgbClr val="407BFF"/>
                    </a:solidFill>
                    <a:ln w="5124" cap="flat">
                      <a:noFill/>
                      <a:prstDash val="solid"/>
                      <a:miter/>
                    </a:ln>
                  </p:spPr>
                  <p:txBody>
                    <a:bodyPr rtlCol="0" anchor="ctr"/>
                    <a:lstStyle/>
                    <a:p>
                      <a:endParaRPr lang="pt-BR"/>
                    </a:p>
                  </p:txBody>
                </p:sp>
                <p:sp>
                  <p:nvSpPr>
                    <p:cNvPr id="3544" name="Forma Livre: Forma 3543">
                      <a:extLst>
                        <a:ext uri="{FF2B5EF4-FFF2-40B4-BE49-F238E27FC236}">
                          <a16:creationId xmlns:a16="http://schemas.microsoft.com/office/drawing/2014/main" id="{B0752C2B-DBA5-82CC-24B4-3696FE3E8953}"/>
                        </a:ext>
                      </a:extLst>
                    </p:cNvPr>
                    <p:cNvSpPr/>
                    <p:nvPr/>
                  </p:nvSpPr>
                  <p:spPr>
                    <a:xfrm>
                      <a:off x="8917524" y="3018961"/>
                      <a:ext cx="14887" cy="99284"/>
                    </a:xfrm>
                    <a:custGeom>
                      <a:avLst/>
                      <a:gdLst>
                        <a:gd name="connsiteX0" fmla="*/ 14888 w 14887"/>
                        <a:gd name="connsiteY0" fmla="*/ 8625 h 99284"/>
                        <a:gd name="connsiteX1" fmla="*/ 0 w 14887"/>
                        <a:gd name="connsiteY1" fmla="*/ 0 h 99284"/>
                        <a:gd name="connsiteX2" fmla="*/ 0 w 14887"/>
                        <a:gd name="connsiteY2" fmla="*/ 90660 h 99284"/>
                        <a:gd name="connsiteX3" fmla="*/ 14888 w 14887"/>
                        <a:gd name="connsiteY3" fmla="*/ 99284 h 99284"/>
                        <a:gd name="connsiteX4" fmla="*/ 14888 w 14887"/>
                        <a:gd name="connsiteY4" fmla="*/ 8625 h 99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99284">
                          <a:moveTo>
                            <a:pt x="14888" y="8625"/>
                          </a:moveTo>
                          <a:lnTo>
                            <a:pt x="0" y="0"/>
                          </a:lnTo>
                          <a:lnTo>
                            <a:pt x="0" y="90660"/>
                          </a:lnTo>
                          <a:lnTo>
                            <a:pt x="14888" y="99284"/>
                          </a:lnTo>
                          <a:lnTo>
                            <a:pt x="14888" y="8625"/>
                          </a:lnTo>
                          <a:close/>
                        </a:path>
                      </a:pathLst>
                    </a:custGeom>
                    <a:solidFill>
                      <a:srgbClr val="000000">
                        <a:alpha val="20000"/>
                      </a:srgbClr>
                    </a:solidFill>
                    <a:ln w="5124" cap="flat">
                      <a:noFill/>
                      <a:prstDash val="solid"/>
                      <a:miter/>
                    </a:ln>
                  </p:spPr>
                  <p:txBody>
                    <a:bodyPr rtlCol="0" anchor="ctr"/>
                    <a:lstStyle/>
                    <a:p>
                      <a:endParaRPr lang="pt-BR"/>
                    </a:p>
                  </p:txBody>
                </p:sp>
                <p:sp>
                  <p:nvSpPr>
                    <p:cNvPr id="3545" name="Forma Livre: Forma 3544">
                      <a:extLst>
                        <a:ext uri="{FF2B5EF4-FFF2-40B4-BE49-F238E27FC236}">
                          <a16:creationId xmlns:a16="http://schemas.microsoft.com/office/drawing/2014/main" id="{672851F1-75D4-C353-6880-03CBED3C7F1A}"/>
                        </a:ext>
                      </a:extLst>
                    </p:cNvPr>
                    <p:cNvSpPr/>
                    <p:nvPr/>
                  </p:nvSpPr>
                  <p:spPr>
                    <a:xfrm>
                      <a:off x="8891189" y="3052534"/>
                      <a:ext cx="14887" cy="50514"/>
                    </a:xfrm>
                    <a:custGeom>
                      <a:avLst/>
                      <a:gdLst>
                        <a:gd name="connsiteX0" fmla="*/ 14888 w 14887"/>
                        <a:gd name="connsiteY0" fmla="*/ 8624 h 50514"/>
                        <a:gd name="connsiteX1" fmla="*/ 0 w 14887"/>
                        <a:gd name="connsiteY1" fmla="*/ 0 h 50514"/>
                        <a:gd name="connsiteX2" fmla="*/ 0 w 14887"/>
                        <a:gd name="connsiteY2" fmla="*/ 41890 h 50514"/>
                        <a:gd name="connsiteX3" fmla="*/ 14888 w 14887"/>
                        <a:gd name="connsiteY3" fmla="*/ 50515 h 50514"/>
                        <a:gd name="connsiteX4" fmla="*/ 14888 w 14887"/>
                        <a:gd name="connsiteY4" fmla="*/ 8624 h 5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0514">
                          <a:moveTo>
                            <a:pt x="14888" y="8624"/>
                          </a:moveTo>
                          <a:lnTo>
                            <a:pt x="0" y="0"/>
                          </a:lnTo>
                          <a:lnTo>
                            <a:pt x="0" y="41890"/>
                          </a:lnTo>
                          <a:lnTo>
                            <a:pt x="14888" y="50515"/>
                          </a:lnTo>
                          <a:lnTo>
                            <a:pt x="14888" y="8624"/>
                          </a:lnTo>
                          <a:close/>
                        </a:path>
                      </a:pathLst>
                    </a:custGeom>
                    <a:solidFill>
                      <a:srgbClr val="407BFF"/>
                    </a:solidFill>
                    <a:ln w="5124" cap="flat">
                      <a:noFill/>
                      <a:prstDash val="solid"/>
                      <a:miter/>
                    </a:ln>
                  </p:spPr>
                  <p:txBody>
                    <a:bodyPr rtlCol="0" anchor="ctr"/>
                    <a:lstStyle/>
                    <a:p>
                      <a:endParaRPr lang="pt-BR"/>
                    </a:p>
                  </p:txBody>
                </p:sp>
                <p:sp>
                  <p:nvSpPr>
                    <p:cNvPr id="3546" name="Forma Livre: Forma 3545">
                      <a:extLst>
                        <a:ext uri="{FF2B5EF4-FFF2-40B4-BE49-F238E27FC236}">
                          <a16:creationId xmlns:a16="http://schemas.microsoft.com/office/drawing/2014/main" id="{91694C54-35AD-4E62-8A3D-C9E9957B25D6}"/>
                        </a:ext>
                      </a:extLst>
                    </p:cNvPr>
                    <p:cNvSpPr/>
                    <p:nvPr/>
                  </p:nvSpPr>
                  <p:spPr>
                    <a:xfrm>
                      <a:off x="8891189" y="3052534"/>
                      <a:ext cx="14887" cy="50514"/>
                    </a:xfrm>
                    <a:custGeom>
                      <a:avLst/>
                      <a:gdLst>
                        <a:gd name="connsiteX0" fmla="*/ 14888 w 14887"/>
                        <a:gd name="connsiteY0" fmla="*/ 8624 h 50514"/>
                        <a:gd name="connsiteX1" fmla="*/ 0 w 14887"/>
                        <a:gd name="connsiteY1" fmla="*/ 0 h 50514"/>
                        <a:gd name="connsiteX2" fmla="*/ 0 w 14887"/>
                        <a:gd name="connsiteY2" fmla="*/ 41890 h 50514"/>
                        <a:gd name="connsiteX3" fmla="*/ 14888 w 14887"/>
                        <a:gd name="connsiteY3" fmla="*/ 50515 h 50514"/>
                        <a:gd name="connsiteX4" fmla="*/ 14888 w 14887"/>
                        <a:gd name="connsiteY4" fmla="*/ 8624 h 5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0514">
                          <a:moveTo>
                            <a:pt x="14888" y="8624"/>
                          </a:moveTo>
                          <a:lnTo>
                            <a:pt x="0" y="0"/>
                          </a:lnTo>
                          <a:lnTo>
                            <a:pt x="0" y="41890"/>
                          </a:lnTo>
                          <a:lnTo>
                            <a:pt x="14888" y="50515"/>
                          </a:lnTo>
                          <a:lnTo>
                            <a:pt x="14888" y="8624"/>
                          </a:lnTo>
                          <a:close/>
                        </a:path>
                      </a:pathLst>
                    </a:custGeom>
                    <a:solidFill>
                      <a:srgbClr val="000000">
                        <a:alpha val="20000"/>
                      </a:srgbClr>
                    </a:solidFill>
                    <a:ln w="5124" cap="flat">
                      <a:noFill/>
                      <a:prstDash val="solid"/>
                      <a:miter/>
                    </a:ln>
                  </p:spPr>
                  <p:txBody>
                    <a:bodyPr rtlCol="0" anchor="ctr"/>
                    <a:lstStyle/>
                    <a:p>
                      <a:endParaRPr lang="pt-BR"/>
                    </a:p>
                  </p:txBody>
                </p:sp>
                <p:sp>
                  <p:nvSpPr>
                    <p:cNvPr id="3547" name="Forma Livre: Forma 3546">
                      <a:extLst>
                        <a:ext uri="{FF2B5EF4-FFF2-40B4-BE49-F238E27FC236}">
                          <a16:creationId xmlns:a16="http://schemas.microsoft.com/office/drawing/2014/main" id="{3F0C3D60-9227-8FC0-C354-BA60852A17BC}"/>
                        </a:ext>
                      </a:extLst>
                    </p:cNvPr>
                    <p:cNvSpPr/>
                    <p:nvPr/>
                  </p:nvSpPr>
                  <p:spPr>
                    <a:xfrm>
                      <a:off x="8864853" y="3023940"/>
                      <a:ext cx="14938" cy="63913"/>
                    </a:xfrm>
                    <a:custGeom>
                      <a:avLst/>
                      <a:gdLst>
                        <a:gd name="connsiteX0" fmla="*/ 14939 w 14938"/>
                        <a:gd name="connsiteY0" fmla="*/ 8625 h 63913"/>
                        <a:gd name="connsiteX1" fmla="*/ 0 w 14938"/>
                        <a:gd name="connsiteY1" fmla="*/ 0 h 63913"/>
                        <a:gd name="connsiteX2" fmla="*/ 0 w 14938"/>
                        <a:gd name="connsiteY2" fmla="*/ 55289 h 63913"/>
                        <a:gd name="connsiteX3" fmla="*/ 14939 w 14938"/>
                        <a:gd name="connsiteY3" fmla="*/ 63914 h 63913"/>
                        <a:gd name="connsiteX4" fmla="*/ 14939 w 14938"/>
                        <a:gd name="connsiteY4" fmla="*/ 8625 h 63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63913">
                          <a:moveTo>
                            <a:pt x="14939" y="8625"/>
                          </a:moveTo>
                          <a:lnTo>
                            <a:pt x="0" y="0"/>
                          </a:lnTo>
                          <a:lnTo>
                            <a:pt x="0" y="55289"/>
                          </a:lnTo>
                          <a:lnTo>
                            <a:pt x="14939" y="63914"/>
                          </a:lnTo>
                          <a:lnTo>
                            <a:pt x="14939" y="8625"/>
                          </a:lnTo>
                          <a:close/>
                        </a:path>
                      </a:pathLst>
                    </a:custGeom>
                    <a:solidFill>
                      <a:srgbClr val="407BFF"/>
                    </a:solidFill>
                    <a:ln w="5124" cap="flat">
                      <a:noFill/>
                      <a:prstDash val="solid"/>
                      <a:miter/>
                    </a:ln>
                  </p:spPr>
                  <p:txBody>
                    <a:bodyPr rtlCol="0" anchor="ctr"/>
                    <a:lstStyle/>
                    <a:p>
                      <a:endParaRPr lang="pt-BR"/>
                    </a:p>
                  </p:txBody>
                </p:sp>
                <p:sp>
                  <p:nvSpPr>
                    <p:cNvPr id="3548" name="Forma Livre: Forma 3547">
                      <a:extLst>
                        <a:ext uri="{FF2B5EF4-FFF2-40B4-BE49-F238E27FC236}">
                          <a16:creationId xmlns:a16="http://schemas.microsoft.com/office/drawing/2014/main" id="{CF96A40D-41C9-4CAE-A34D-6F7B5E1B6D6E}"/>
                        </a:ext>
                      </a:extLst>
                    </p:cNvPr>
                    <p:cNvSpPr/>
                    <p:nvPr/>
                  </p:nvSpPr>
                  <p:spPr>
                    <a:xfrm>
                      <a:off x="8864853" y="3023940"/>
                      <a:ext cx="14938" cy="63913"/>
                    </a:xfrm>
                    <a:custGeom>
                      <a:avLst/>
                      <a:gdLst>
                        <a:gd name="connsiteX0" fmla="*/ 14939 w 14938"/>
                        <a:gd name="connsiteY0" fmla="*/ 8625 h 63913"/>
                        <a:gd name="connsiteX1" fmla="*/ 0 w 14938"/>
                        <a:gd name="connsiteY1" fmla="*/ 0 h 63913"/>
                        <a:gd name="connsiteX2" fmla="*/ 0 w 14938"/>
                        <a:gd name="connsiteY2" fmla="*/ 55289 h 63913"/>
                        <a:gd name="connsiteX3" fmla="*/ 14939 w 14938"/>
                        <a:gd name="connsiteY3" fmla="*/ 63914 h 63913"/>
                        <a:gd name="connsiteX4" fmla="*/ 14939 w 14938"/>
                        <a:gd name="connsiteY4" fmla="*/ 8625 h 63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8" h="63913">
                          <a:moveTo>
                            <a:pt x="14939" y="8625"/>
                          </a:moveTo>
                          <a:lnTo>
                            <a:pt x="0" y="0"/>
                          </a:lnTo>
                          <a:lnTo>
                            <a:pt x="0" y="55289"/>
                          </a:lnTo>
                          <a:lnTo>
                            <a:pt x="14939" y="63914"/>
                          </a:lnTo>
                          <a:lnTo>
                            <a:pt x="14939" y="8625"/>
                          </a:lnTo>
                          <a:close/>
                        </a:path>
                      </a:pathLst>
                    </a:custGeom>
                    <a:solidFill>
                      <a:srgbClr val="000000">
                        <a:alpha val="20000"/>
                      </a:srgbClr>
                    </a:solidFill>
                    <a:ln w="5124" cap="flat">
                      <a:noFill/>
                      <a:prstDash val="solid"/>
                      <a:miter/>
                    </a:ln>
                  </p:spPr>
                  <p:txBody>
                    <a:bodyPr rtlCol="0" anchor="ctr"/>
                    <a:lstStyle/>
                    <a:p>
                      <a:endParaRPr lang="pt-BR"/>
                    </a:p>
                  </p:txBody>
                </p:sp>
                <p:sp>
                  <p:nvSpPr>
                    <p:cNvPr id="3549" name="Forma Livre: Forma 3548">
                      <a:extLst>
                        <a:ext uri="{FF2B5EF4-FFF2-40B4-BE49-F238E27FC236}">
                          <a16:creationId xmlns:a16="http://schemas.microsoft.com/office/drawing/2014/main" id="{AE3C0099-3293-819F-0939-E1AC0DA44D44}"/>
                        </a:ext>
                      </a:extLst>
                    </p:cNvPr>
                    <p:cNvSpPr/>
                    <p:nvPr/>
                  </p:nvSpPr>
                  <p:spPr>
                    <a:xfrm>
                      <a:off x="8838569" y="2999915"/>
                      <a:ext cx="14887" cy="72743"/>
                    </a:xfrm>
                    <a:custGeom>
                      <a:avLst/>
                      <a:gdLst>
                        <a:gd name="connsiteX0" fmla="*/ 14888 w 14887"/>
                        <a:gd name="connsiteY0" fmla="*/ 8573 h 72743"/>
                        <a:gd name="connsiteX1" fmla="*/ 0 w 14887"/>
                        <a:gd name="connsiteY1" fmla="*/ 0 h 72743"/>
                        <a:gd name="connsiteX2" fmla="*/ 0 w 14887"/>
                        <a:gd name="connsiteY2" fmla="*/ 64119 h 72743"/>
                        <a:gd name="connsiteX3" fmla="*/ 14888 w 14887"/>
                        <a:gd name="connsiteY3" fmla="*/ 72744 h 72743"/>
                        <a:gd name="connsiteX4" fmla="*/ 14888 w 14887"/>
                        <a:gd name="connsiteY4" fmla="*/ 8573 h 7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72743">
                          <a:moveTo>
                            <a:pt x="14888" y="8573"/>
                          </a:moveTo>
                          <a:lnTo>
                            <a:pt x="0" y="0"/>
                          </a:lnTo>
                          <a:lnTo>
                            <a:pt x="0" y="64119"/>
                          </a:lnTo>
                          <a:lnTo>
                            <a:pt x="14888" y="72744"/>
                          </a:lnTo>
                          <a:lnTo>
                            <a:pt x="14888" y="8573"/>
                          </a:lnTo>
                          <a:close/>
                        </a:path>
                      </a:pathLst>
                    </a:custGeom>
                    <a:solidFill>
                      <a:srgbClr val="000000">
                        <a:alpha val="20000"/>
                      </a:srgbClr>
                    </a:solidFill>
                    <a:ln w="5124" cap="flat">
                      <a:noFill/>
                      <a:prstDash val="solid"/>
                      <a:miter/>
                    </a:ln>
                  </p:spPr>
                  <p:txBody>
                    <a:bodyPr rtlCol="0" anchor="ctr"/>
                    <a:lstStyle/>
                    <a:p>
                      <a:endParaRPr lang="pt-BR"/>
                    </a:p>
                  </p:txBody>
                </p:sp>
              </p:grpSp>
            </p:grpSp>
            <p:grpSp>
              <p:nvGrpSpPr>
                <p:cNvPr id="2990" name="Gráfico 12">
                  <a:extLst>
                    <a:ext uri="{FF2B5EF4-FFF2-40B4-BE49-F238E27FC236}">
                      <a16:creationId xmlns:a16="http://schemas.microsoft.com/office/drawing/2014/main" id="{85160AD5-5438-DAB5-DE04-0E47ADB8C11B}"/>
                    </a:ext>
                  </a:extLst>
                </p:cNvPr>
                <p:cNvGrpSpPr/>
                <p:nvPr/>
              </p:nvGrpSpPr>
              <p:grpSpPr>
                <a:xfrm>
                  <a:off x="9050535" y="2984563"/>
                  <a:ext cx="293063" cy="659735"/>
                  <a:chOff x="9050535" y="2984563"/>
                  <a:chExt cx="293063" cy="659735"/>
                </a:xfrm>
              </p:grpSpPr>
              <p:grpSp>
                <p:nvGrpSpPr>
                  <p:cNvPr id="3435" name="Gráfico 12">
                    <a:extLst>
                      <a:ext uri="{FF2B5EF4-FFF2-40B4-BE49-F238E27FC236}">
                        <a16:creationId xmlns:a16="http://schemas.microsoft.com/office/drawing/2014/main" id="{B16F47E4-8797-DCB9-63AF-60606587CC06}"/>
                      </a:ext>
                    </a:extLst>
                  </p:cNvPr>
                  <p:cNvGrpSpPr/>
                  <p:nvPr/>
                </p:nvGrpSpPr>
                <p:grpSpPr>
                  <a:xfrm>
                    <a:off x="9146863" y="3218248"/>
                    <a:ext cx="169456" cy="426049"/>
                    <a:chOff x="9146863" y="3218248"/>
                    <a:chExt cx="169456" cy="426049"/>
                  </a:xfrm>
                </p:grpSpPr>
                <p:sp>
                  <p:nvSpPr>
                    <p:cNvPr id="3469" name="Forma Livre: Forma 3468">
                      <a:extLst>
                        <a:ext uri="{FF2B5EF4-FFF2-40B4-BE49-F238E27FC236}">
                          <a16:creationId xmlns:a16="http://schemas.microsoft.com/office/drawing/2014/main" id="{070F6571-CE60-18E0-FE0A-63533A811C8C}"/>
                        </a:ext>
                      </a:extLst>
                    </p:cNvPr>
                    <p:cNvSpPr/>
                    <p:nvPr/>
                  </p:nvSpPr>
                  <p:spPr>
                    <a:xfrm>
                      <a:off x="9205162" y="3575857"/>
                      <a:ext cx="10215" cy="10677"/>
                    </a:xfrm>
                    <a:custGeom>
                      <a:avLst/>
                      <a:gdLst>
                        <a:gd name="connsiteX0" fmla="*/ 10216 w 10215"/>
                        <a:gd name="connsiteY0" fmla="*/ 10678 h 10677"/>
                        <a:gd name="connsiteX1" fmla="*/ 0 w 10215"/>
                        <a:gd name="connsiteY1" fmla="*/ 6879 h 10677"/>
                        <a:gd name="connsiteX2" fmla="*/ 3285 w 10215"/>
                        <a:gd name="connsiteY2" fmla="*/ 0 h 10677"/>
                        <a:gd name="connsiteX3" fmla="*/ 9600 w 10215"/>
                        <a:gd name="connsiteY3" fmla="*/ 5801 h 10677"/>
                        <a:gd name="connsiteX4" fmla="*/ 10216 w 10215"/>
                        <a:gd name="connsiteY4" fmla="*/ 10678 h 1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 h="10677">
                          <a:moveTo>
                            <a:pt x="10216" y="10678"/>
                          </a:moveTo>
                          <a:lnTo>
                            <a:pt x="0" y="6879"/>
                          </a:lnTo>
                          <a:lnTo>
                            <a:pt x="3285" y="0"/>
                          </a:lnTo>
                          <a:lnTo>
                            <a:pt x="9600" y="5801"/>
                          </a:lnTo>
                          <a:lnTo>
                            <a:pt x="10216" y="10678"/>
                          </a:lnTo>
                          <a:close/>
                        </a:path>
                      </a:pathLst>
                    </a:custGeom>
                    <a:solidFill>
                      <a:srgbClr val="000000"/>
                    </a:solidFill>
                    <a:ln w="5124" cap="flat">
                      <a:noFill/>
                      <a:prstDash val="solid"/>
                      <a:miter/>
                    </a:ln>
                  </p:spPr>
                  <p:txBody>
                    <a:bodyPr rtlCol="0" anchor="ctr"/>
                    <a:lstStyle/>
                    <a:p>
                      <a:endParaRPr lang="pt-BR"/>
                    </a:p>
                  </p:txBody>
                </p:sp>
                <p:sp>
                  <p:nvSpPr>
                    <p:cNvPr id="3470" name="Forma Livre: Forma 3469">
                      <a:extLst>
                        <a:ext uri="{FF2B5EF4-FFF2-40B4-BE49-F238E27FC236}">
                          <a16:creationId xmlns:a16="http://schemas.microsoft.com/office/drawing/2014/main" id="{B4B06EEC-D19B-679F-4255-DF7F260530D1}"/>
                        </a:ext>
                      </a:extLst>
                    </p:cNvPr>
                    <p:cNvSpPr/>
                    <p:nvPr/>
                  </p:nvSpPr>
                  <p:spPr>
                    <a:xfrm>
                      <a:off x="9147915" y="3568054"/>
                      <a:ext cx="78449" cy="43174"/>
                    </a:xfrm>
                    <a:custGeom>
                      <a:avLst/>
                      <a:gdLst>
                        <a:gd name="connsiteX0" fmla="*/ 77935 w 78449"/>
                        <a:gd name="connsiteY0" fmla="*/ 0 h 43174"/>
                        <a:gd name="connsiteX1" fmla="*/ 78448 w 78449"/>
                        <a:gd name="connsiteY1" fmla="*/ 8778 h 43174"/>
                        <a:gd name="connsiteX2" fmla="*/ 67462 w 78449"/>
                        <a:gd name="connsiteY2" fmla="*/ 18481 h 43174"/>
                        <a:gd name="connsiteX3" fmla="*/ 66846 w 78449"/>
                        <a:gd name="connsiteY3" fmla="*/ 13347 h 43174"/>
                        <a:gd name="connsiteX4" fmla="*/ 61713 w 78449"/>
                        <a:gd name="connsiteY4" fmla="*/ 21305 h 43174"/>
                        <a:gd name="connsiteX5" fmla="*/ 53191 w 78449"/>
                        <a:gd name="connsiteY5" fmla="*/ 33831 h 43174"/>
                        <a:gd name="connsiteX6" fmla="*/ 24134 w 78449"/>
                        <a:gd name="connsiteY6" fmla="*/ 42968 h 43174"/>
                        <a:gd name="connsiteX7" fmla="*/ 3600 w 78449"/>
                        <a:gd name="connsiteY7" fmla="*/ 38348 h 43174"/>
                        <a:gd name="connsiteX8" fmla="*/ 212 w 78449"/>
                        <a:gd name="connsiteY8" fmla="*/ 30288 h 43174"/>
                        <a:gd name="connsiteX9" fmla="*/ 77935 w 78449"/>
                        <a:gd name="connsiteY9" fmla="*/ 0 h 4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49" h="43174">
                          <a:moveTo>
                            <a:pt x="77935" y="0"/>
                          </a:moveTo>
                          <a:cubicBezTo>
                            <a:pt x="77935" y="0"/>
                            <a:pt x="78346" y="6674"/>
                            <a:pt x="78448" y="8778"/>
                          </a:cubicBezTo>
                          <a:cubicBezTo>
                            <a:pt x="78551" y="10883"/>
                            <a:pt x="69670" y="17403"/>
                            <a:pt x="67462" y="18481"/>
                          </a:cubicBezTo>
                          <a:lnTo>
                            <a:pt x="66846" y="13347"/>
                          </a:lnTo>
                          <a:cubicBezTo>
                            <a:pt x="64808" y="15770"/>
                            <a:pt x="63083" y="18445"/>
                            <a:pt x="61713" y="21305"/>
                          </a:cubicBezTo>
                          <a:cubicBezTo>
                            <a:pt x="59716" y="25992"/>
                            <a:pt x="56820" y="30247"/>
                            <a:pt x="53191" y="33831"/>
                          </a:cubicBezTo>
                          <a:cubicBezTo>
                            <a:pt x="44684" y="39816"/>
                            <a:pt x="34535" y="43010"/>
                            <a:pt x="24134" y="42968"/>
                          </a:cubicBezTo>
                          <a:cubicBezTo>
                            <a:pt x="16963" y="43785"/>
                            <a:pt x="9729" y="42157"/>
                            <a:pt x="3600" y="38348"/>
                          </a:cubicBezTo>
                          <a:cubicBezTo>
                            <a:pt x="818" y="36700"/>
                            <a:pt x="-558" y="33430"/>
                            <a:pt x="212" y="30288"/>
                          </a:cubicBezTo>
                          <a:cubicBezTo>
                            <a:pt x="930" y="27722"/>
                            <a:pt x="77935" y="0"/>
                            <a:pt x="77935" y="0"/>
                          </a:cubicBezTo>
                          <a:close/>
                        </a:path>
                      </a:pathLst>
                    </a:custGeom>
                    <a:solidFill>
                      <a:srgbClr val="263238"/>
                    </a:solidFill>
                    <a:ln w="5124" cap="flat">
                      <a:noFill/>
                      <a:prstDash val="solid"/>
                      <a:miter/>
                    </a:ln>
                  </p:spPr>
                  <p:txBody>
                    <a:bodyPr rtlCol="0" anchor="ctr"/>
                    <a:lstStyle/>
                    <a:p>
                      <a:endParaRPr lang="pt-BR"/>
                    </a:p>
                  </p:txBody>
                </p:sp>
                <p:sp>
                  <p:nvSpPr>
                    <p:cNvPr id="3471" name="Forma Livre: Forma 3470">
                      <a:extLst>
                        <a:ext uri="{FF2B5EF4-FFF2-40B4-BE49-F238E27FC236}">
                          <a16:creationId xmlns:a16="http://schemas.microsoft.com/office/drawing/2014/main" id="{19396A71-5BFF-FFCD-0947-2DD1C694C245}"/>
                        </a:ext>
                      </a:extLst>
                    </p:cNvPr>
                    <p:cNvSpPr/>
                    <p:nvPr/>
                  </p:nvSpPr>
                  <p:spPr>
                    <a:xfrm>
                      <a:off x="9147166" y="3541718"/>
                      <a:ext cx="79749" cy="66980"/>
                    </a:xfrm>
                    <a:custGeom>
                      <a:avLst/>
                      <a:gdLst>
                        <a:gd name="connsiteX0" fmla="*/ 48755 w 79749"/>
                        <a:gd name="connsiteY0" fmla="*/ 3850 h 66980"/>
                        <a:gd name="connsiteX1" fmla="*/ 48755 w 79749"/>
                        <a:gd name="connsiteY1" fmla="*/ 0 h 66980"/>
                        <a:gd name="connsiteX2" fmla="*/ 43622 w 79749"/>
                        <a:gd name="connsiteY2" fmla="*/ 10267 h 66980"/>
                        <a:gd name="connsiteX3" fmla="*/ 28221 w 79749"/>
                        <a:gd name="connsiteY3" fmla="*/ 30442 h 66980"/>
                        <a:gd name="connsiteX4" fmla="*/ 1885 w 79749"/>
                        <a:gd name="connsiteY4" fmla="*/ 51952 h 66980"/>
                        <a:gd name="connsiteX5" fmla="*/ 25295 w 79749"/>
                        <a:gd name="connsiteY5" fmla="*/ 66891 h 66980"/>
                        <a:gd name="connsiteX6" fmla="*/ 54813 w 79749"/>
                        <a:gd name="connsiteY6" fmla="*/ 56624 h 66980"/>
                        <a:gd name="connsiteX7" fmla="*/ 65594 w 79749"/>
                        <a:gd name="connsiteY7" fmla="*/ 39016 h 66980"/>
                        <a:gd name="connsiteX8" fmla="*/ 79146 w 79749"/>
                        <a:gd name="connsiteY8" fmla="*/ 26438 h 66980"/>
                        <a:gd name="connsiteX9" fmla="*/ 78890 w 79749"/>
                        <a:gd name="connsiteY9" fmla="*/ 12731 h 66980"/>
                        <a:gd name="connsiteX10" fmla="*/ 75348 w 79749"/>
                        <a:gd name="connsiteY10" fmla="*/ 1386 h 66980"/>
                        <a:gd name="connsiteX11" fmla="*/ 75348 w 79749"/>
                        <a:gd name="connsiteY11" fmla="*/ 3850 h 66980"/>
                        <a:gd name="connsiteX12" fmla="*/ 64516 w 79749"/>
                        <a:gd name="connsiteY12" fmla="*/ 10575 h 66980"/>
                        <a:gd name="connsiteX13" fmla="*/ 48755 w 79749"/>
                        <a:gd name="connsiteY13" fmla="*/ 3850 h 6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749" h="66980">
                          <a:moveTo>
                            <a:pt x="48755" y="3850"/>
                          </a:moveTo>
                          <a:lnTo>
                            <a:pt x="48755" y="0"/>
                          </a:lnTo>
                          <a:cubicBezTo>
                            <a:pt x="46702" y="0"/>
                            <a:pt x="46445" y="5544"/>
                            <a:pt x="43622" y="10267"/>
                          </a:cubicBezTo>
                          <a:cubicBezTo>
                            <a:pt x="39376" y="17624"/>
                            <a:pt x="34201" y="24405"/>
                            <a:pt x="28221" y="30442"/>
                          </a:cubicBezTo>
                          <a:cubicBezTo>
                            <a:pt x="16978" y="40710"/>
                            <a:pt x="6916" y="47281"/>
                            <a:pt x="1885" y="51952"/>
                          </a:cubicBezTo>
                          <a:cubicBezTo>
                            <a:pt x="-4789" y="58215"/>
                            <a:pt x="7019" y="68021"/>
                            <a:pt x="25295" y="66891"/>
                          </a:cubicBezTo>
                          <a:cubicBezTo>
                            <a:pt x="34330" y="66327"/>
                            <a:pt x="50295" y="61758"/>
                            <a:pt x="54813" y="56624"/>
                          </a:cubicBezTo>
                          <a:cubicBezTo>
                            <a:pt x="59331" y="51490"/>
                            <a:pt x="62000" y="42917"/>
                            <a:pt x="65594" y="39016"/>
                          </a:cubicBezTo>
                          <a:cubicBezTo>
                            <a:pt x="69187" y="35114"/>
                            <a:pt x="76888" y="31161"/>
                            <a:pt x="79146" y="26438"/>
                          </a:cubicBezTo>
                          <a:cubicBezTo>
                            <a:pt x="80029" y="21900"/>
                            <a:pt x="79942" y="17228"/>
                            <a:pt x="78890" y="12731"/>
                          </a:cubicBezTo>
                          <a:cubicBezTo>
                            <a:pt x="78222" y="8008"/>
                            <a:pt x="78017" y="821"/>
                            <a:pt x="75348" y="1386"/>
                          </a:cubicBezTo>
                          <a:lnTo>
                            <a:pt x="75348" y="3850"/>
                          </a:lnTo>
                          <a:cubicBezTo>
                            <a:pt x="73089" y="7762"/>
                            <a:pt x="69023" y="10288"/>
                            <a:pt x="64516" y="10575"/>
                          </a:cubicBezTo>
                          <a:cubicBezTo>
                            <a:pt x="60255" y="11089"/>
                            <a:pt x="49423" y="11499"/>
                            <a:pt x="48755" y="3850"/>
                          </a:cubicBezTo>
                          <a:close/>
                        </a:path>
                      </a:pathLst>
                    </a:custGeom>
                    <a:solidFill>
                      <a:srgbClr val="455A64"/>
                    </a:solidFill>
                    <a:ln w="5124" cap="flat">
                      <a:noFill/>
                      <a:prstDash val="solid"/>
                      <a:miter/>
                    </a:ln>
                  </p:spPr>
                  <p:txBody>
                    <a:bodyPr rtlCol="0" anchor="ctr"/>
                    <a:lstStyle/>
                    <a:p>
                      <a:endParaRPr lang="pt-BR"/>
                    </a:p>
                  </p:txBody>
                </p:sp>
                <p:sp>
                  <p:nvSpPr>
                    <p:cNvPr id="3472" name="Forma Livre: Forma 3471">
                      <a:extLst>
                        <a:ext uri="{FF2B5EF4-FFF2-40B4-BE49-F238E27FC236}">
                          <a16:creationId xmlns:a16="http://schemas.microsoft.com/office/drawing/2014/main" id="{D8ECA149-4061-080F-5997-9C5A1CE6D719}"/>
                        </a:ext>
                      </a:extLst>
                    </p:cNvPr>
                    <p:cNvSpPr/>
                    <p:nvPr/>
                  </p:nvSpPr>
                  <p:spPr>
                    <a:xfrm>
                      <a:off x="9170715" y="3547879"/>
                      <a:ext cx="34703" cy="38194"/>
                    </a:xfrm>
                    <a:custGeom>
                      <a:avLst/>
                      <a:gdLst>
                        <a:gd name="connsiteX0" fmla="*/ 34601 w 34703"/>
                        <a:gd name="connsiteY0" fmla="*/ 4518 h 38194"/>
                        <a:gd name="connsiteX1" fmla="*/ 25925 w 34703"/>
                        <a:gd name="connsiteY1" fmla="*/ 0 h 38194"/>
                        <a:gd name="connsiteX2" fmla="*/ 25925 w 34703"/>
                        <a:gd name="connsiteY2" fmla="*/ 0 h 38194"/>
                        <a:gd name="connsiteX3" fmla="*/ 23615 w 34703"/>
                        <a:gd name="connsiteY3" fmla="*/ 7392 h 38194"/>
                        <a:gd name="connsiteX4" fmla="*/ 0 w 34703"/>
                        <a:gd name="connsiteY4" fmla="*/ 38194 h 38194"/>
                        <a:gd name="connsiteX5" fmla="*/ 22639 w 34703"/>
                        <a:gd name="connsiteY5" fmla="*/ 11756 h 38194"/>
                        <a:gd name="connsiteX6" fmla="*/ 34703 w 34703"/>
                        <a:gd name="connsiteY6" fmla="*/ 4620 h 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03" h="38194">
                          <a:moveTo>
                            <a:pt x="34601" y="4518"/>
                          </a:moveTo>
                          <a:cubicBezTo>
                            <a:pt x="31110" y="4677"/>
                            <a:pt x="27799" y="2952"/>
                            <a:pt x="25925" y="0"/>
                          </a:cubicBezTo>
                          <a:lnTo>
                            <a:pt x="25925" y="0"/>
                          </a:lnTo>
                          <a:cubicBezTo>
                            <a:pt x="26351" y="2690"/>
                            <a:pt x="25494" y="5421"/>
                            <a:pt x="23615" y="7392"/>
                          </a:cubicBezTo>
                          <a:cubicBezTo>
                            <a:pt x="20432" y="11243"/>
                            <a:pt x="0" y="38194"/>
                            <a:pt x="0" y="38194"/>
                          </a:cubicBezTo>
                          <a:lnTo>
                            <a:pt x="22639" y="11756"/>
                          </a:lnTo>
                          <a:cubicBezTo>
                            <a:pt x="28030" y="5544"/>
                            <a:pt x="29775" y="4826"/>
                            <a:pt x="34703" y="4620"/>
                          </a:cubicBezTo>
                          <a:close/>
                        </a:path>
                      </a:pathLst>
                    </a:custGeom>
                    <a:solidFill>
                      <a:srgbClr val="000000">
                        <a:alpha val="15000"/>
                      </a:srgbClr>
                    </a:solidFill>
                    <a:ln w="5124" cap="flat">
                      <a:noFill/>
                      <a:prstDash val="solid"/>
                      <a:miter/>
                    </a:ln>
                  </p:spPr>
                  <p:txBody>
                    <a:bodyPr rtlCol="0" anchor="ctr"/>
                    <a:lstStyle/>
                    <a:p>
                      <a:endParaRPr lang="pt-BR"/>
                    </a:p>
                  </p:txBody>
                </p:sp>
                <p:sp>
                  <p:nvSpPr>
                    <p:cNvPr id="3473" name="Forma Livre: Forma 3472">
                      <a:extLst>
                        <a:ext uri="{FF2B5EF4-FFF2-40B4-BE49-F238E27FC236}">
                          <a16:creationId xmlns:a16="http://schemas.microsoft.com/office/drawing/2014/main" id="{73EF3471-ABEA-CB11-6503-1A8EDC5DD172}"/>
                        </a:ext>
                      </a:extLst>
                    </p:cNvPr>
                    <p:cNvSpPr/>
                    <p:nvPr/>
                  </p:nvSpPr>
                  <p:spPr>
                    <a:xfrm>
                      <a:off x="9146863" y="3576832"/>
                      <a:ext cx="60763" cy="31850"/>
                    </a:xfrm>
                    <a:custGeom>
                      <a:avLst/>
                      <a:gdLst>
                        <a:gd name="connsiteX0" fmla="*/ 1983 w 60763"/>
                        <a:gd name="connsiteY0" fmla="*/ 16992 h 31850"/>
                        <a:gd name="connsiteX1" fmla="*/ 23185 w 60763"/>
                        <a:gd name="connsiteY1" fmla="*/ 0 h 31850"/>
                        <a:gd name="connsiteX2" fmla="*/ 18051 w 60763"/>
                        <a:gd name="connsiteY2" fmla="*/ 6520 h 31850"/>
                        <a:gd name="connsiteX3" fmla="*/ 29448 w 60763"/>
                        <a:gd name="connsiteY3" fmla="*/ 13707 h 31850"/>
                        <a:gd name="connsiteX4" fmla="*/ 45824 w 60763"/>
                        <a:gd name="connsiteY4" fmla="*/ 2413 h 31850"/>
                        <a:gd name="connsiteX5" fmla="*/ 60763 w 60763"/>
                        <a:gd name="connsiteY5" fmla="*/ 11602 h 31850"/>
                        <a:gd name="connsiteX6" fmla="*/ 54808 w 60763"/>
                        <a:gd name="connsiteY6" fmla="*/ 21407 h 31850"/>
                        <a:gd name="connsiteX7" fmla="*/ 25290 w 60763"/>
                        <a:gd name="connsiteY7" fmla="*/ 31675 h 31850"/>
                        <a:gd name="connsiteX8" fmla="*/ 1983 w 60763"/>
                        <a:gd name="connsiteY8" fmla="*/ 16992 h 3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63" h="31850">
                          <a:moveTo>
                            <a:pt x="1983" y="16992"/>
                          </a:moveTo>
                          <a:cubicBezTo>
                            <a:pt x="6244" y="13091"/>
                            <a:pt x="14047" y="7803"/>
                            <a:pt x="23185" y="0"/>
                          </a:cubicBezTo>
                          <a:cubicBezTo>
                            <a:pt x="21234" y="3080"/>
                            <a:pt x="18462" y="5493"/>
                            <a:pt x="18051" y="6520"/>
                          </a:cubicBezTo>
                          <a:cubicBezTo>
                            <a:pt x="17384" y="9035"/>
                            <a:pt x="24879" y="12526"/>
                            <a:pt x="29448" y="13707"/>
                          </a:cubicBezTo>
                          <a:cubicBezTo>
                            <a:pt x="34017" y="14888"/>
                            <a:pt x="39099" y="8317"/>
                            <a:pt x="45824" y="2413"/>
                          </a:cubicBezTo>
                          <a:cubicBezTo>
                            <a:pt x="52549" y="-3491"/>
                            <a:pt x="58453" y="3337"/>
                            <a:pt x="60763" y="11602"/>
                          </a:cubicBezTo>
                          <a:cubicBezTo>
                            <a:pt x="59105" y="15057"/>
                            <a:pt x="57108" y="18342"/>
                            <a:pt x="54808" y="21407"/>
                          </a:cubicBezTo>
                          <a:cubicBezTo>
                            <a:pt x="50291" y="26541"/>
                            <a:pt x="34274" y="31366"/>
                            <a:pt x="25290" y="31675"/>
                          </a:cubicBezTo>
                          <a:cubicBezTo>
                            <a:pt x="7117" y="33317"/>
                            <a:pt x="-4947" y="23050"/>
                            <a:pt x="1983" y="16992"/>
                          </a:cubicBezTo>
                          <a:close/>
                        </a:path>
                      </a:pathLst>
                    </a:custGeom>
                    <a:solidFill>
                      <a:srgbClr val="37474F"/>
                    </a:solidFill>
                    <a:ln w="5124" cap="flat">
                      <a:noFill/>
                      <a:prstDash val="solid"/>
                      <a:miter/>
                    </a:ln>
                  </p:spPr>
                  <p:txBody>
                    <a:bodyPr rtlCol="0" anchor="ctr"/>
                    <a:lstStyle/>
                    <a:p>
                      <a:endParaRPr lang="pt-BR"/>
                    </a:p>
                  </p:txBody>
                </p:sp>
                <p:sp>
                  <p:nvSpPr>
                    <p:cNvPr id="3474" name="Forma Livre: Forma 3473">
                      <a:extLst>
                        <a:ext uri="{FF2B5EF4-FFF2-40B4-BE49-F238E27FC236}">
                          <a16:creationId xmlns:a16="http://schemas.microsoft.com/office/drawing/2014/main" id="{5F913ED6-A21B-9D59-D6CD-099A368EF47A}"/>
                        </a:ext>
                      </a:extLst>
                    </p:cNvPr>
                    <p:cNvSpPr/>
                    <p:nvPr/>
                  </p:nvSpPr>
                  <p:spPr>
                    <a:xfrm>
                      <a:off x="9200690" y="3558294"/>
                      <a:ext cx="2226" cy="2226"/>
                    </a:xfrm>
                    <a:custGeom>
                      <a:avLst/>
                      <a:gdLst>
                        <a:gd name="connsiteX0" fmla="*/ 6 w 2226"/>
                        <a:gd name="connsiteY0" fmla="*/ 1238 h 2226"/>
                        <a:gd name="connsiteX1" fmla="*/ 1171 w 2226"/>
                        <a:gd name="connsiteY1" fmla="*/ 2224 h 2226"/>
                        <a:gd name="connsiteX2" fmla="*/ 1238 w 2226"/>
                        <a:gd name="connsiteY2" fmla="*/ 2213 h 2226"/>
                        <a:gd name="connsiteX3" fmla="*/ 2224 w 2226"/>
                        <a:gd name="connsiteY3" fmla="*/ 1048 h 2226"/>
                        <a:gd name="connsiteX4" fmla="*/ 2213 w 2226"/>
                        <a:gd name="connsiteY4" fmla="*/ 981 h 2226"/>
                        <a:gd name="connsiteX5" fmla="*/ 981 w 2226"/>
                        <a:gd name="connsiteY5" fmla="*/ 6 h 2226"/>
                        <a:gd name="connsiteX6" fmla="*/ 6 w 2226"/>
                        <a:gd name="connsiteY6" fmla="*/ 1238 h 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6" h="2226">
                          <a:moveTo>
                            <a:pt x="6" y="1238"/>
                          </a:moveTo>
                          <a:cubicBezTo>
                            <a:pt x="57" y="1833"/>
                            <a:pt x="576" y="2270"/>
                            <a:pt x="1171" y="2224"/>
                          </a:cubicBezTo>
                          <a:cubicBezTo>
                            <a:pt x="1192" y="2218"/>
                            <a:pt x="1217" y="2218"/>
                            <a:pt x="1238" y="2213"/>
                          </a:cubicBezTo>
                          <a:cubicBezTo>
                            <a:pt x="1833" y="2162"/>
                            <a:pt x="2270" y="1643"/>
                            <a:pt x="2224" y="1048"/>
                          </a:cubicBezTo>
                          <a:cubicBezTo>
                            <a:pt x="2218" y="1027"/>
                            <a:pt x="2218" y="1002"/>
                            <a:pt x="2213" y="981"/>
                          </a:cubicBezTo>
                          <a:cubicBezTo>
                            <a:pt x="2131" y="376"/>
                            <a:pt x="1587" y="-56"/>
                            <a:pt x="981" y="6"/>
                          </a:cubicBezTo>
                          <a:cubicBezTo>
                            <a:pt x="375" y="88"/>
                            <a:pt x="-56" y="632"/>
                            <a:pt x="6" y="1238"/>
                          </a:cubicBezTo>
                          <a:close/>
                        </a:path>
                      </a:pathLst>
                    </a:custGeom>
                    <a:solidFill>
                      <a:srgbClr val="000000">
                        <a:alpha val="15000"/>
                      </a:srgbClr>
                    </a:solidFill>
                    <a:ln w="5124" cap="flat">
                      <a:noFill/>
                      <a:prstDash val="solid"/>
                      <a:miter/>
                    </a:ln>
                  </p:spPr>
                  <p:txBody>
                    <a:bodyPr rtlCol="0" anchor="ctr"/>
                    <a:lstStyle/>
                    <a:p>
                      <a:endParaRPr lang="pt-BR"/>
                    </a:p>
                  </p:txBody>
                </p:sp>
                <p:sp>
                  <p:nvSpPr>
                    <p:cNvPr id="3475" name="Forma Livre: Forma 3474">
                      <a:extLst>
                        <a:ext uri="{FF2B5EF4-FFF2-40B4-BE49-F238E27FC236}">
                          <a16:creationId xmlns:a16="http://schemas.microsoft.com/office/drawing/2014/main" id="{4FAB0644-8412-DACC-9C13-A703698A8F19}"/>
                        </a:ext>
                      </a:extLst>
                    </p:cNvPr>
                    <p:cNvSpPr/>
                    <p:nvPr/>
                  </p:nvSpPr>
                  <p:spPr>
                    <a:xfrm>
                      <a:off x="9195351" y="3564249"/>
                      <a:ext cx="2226" cy="2226"/>
                    </a:xfrm>
                    <a:custGeom>
                      <a:avLst/>
                      <a:gdLst>
                        <a:gd name="connsiteX0" fmla="*/ 6 w 2226"/>
                        <a:gd name="connsiteY0" fmla="*/ 1238 h 2226"/>
                        <a:gd name="connsiteX1" fmla="*/ 1171 w 2226"/>
                        <a:gd name="connsiteY1" fmla="*/ 2224 h 2226"/>
                        <a:gd name="connsiteX2" fmla="*/ 1238 w 2226"/>
                        <a:gd name="connsiteY2" fmla="*/ 2213 h 2226"/>
                        <a:gd name="connsiteX3" fmla="*/ 2224 w 2226"/>
                        <a:gd name="connsiteY3" fmla="*/ 1048 h 2226"/>
                        <a:gd name="connsiteX4" fmla="*/ 2213 w 2226"/>
                        <a:gd name="connsiteY4" fmla="*/ 981 h 2226"/>
                        <a:gd name="connsiteX5" fmla="*/ 981 w 2226"/>
                        <a:gd name="connsiteY5" fmla="*/ 6 h 2226"/>
                        <a:gd name="connsiteX6" fmla="*/ 6 w 2226"/>
                        <a:gd name="connsiteY6" fmla="*/ 1238 h 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6" h="2226">
                          <a:moveTo>
                            <a:pt x="6" y="1238"/>
                          </a:moveTo>
                          <a:cubicBezTo>
                            <a:pt x="57" y="1833"/>
                            <a:pt x="576" y="2270"/>
                            <a:pt x="1171" y="2224"/>
                          </a:cubicBezTo>
                          <a:cubicBezTo>
                            <a:pt x="1192" y="2218"/>
                            <a:pt x="1217" y="2218"/>
                            <a:pt x="1238" y="2213"/>
                          </a:cubicBezTo>
                          <a:cubicBezTo>
                            <a:pt x="1833" y="2162"/>
                            <a:pt x="2270" y="1643"/>
                            <a:pt x="2224" y="1048"/>
                          </a:cubicBezTo>
                          <a:cubicBezTo>
                            <a:pt x="2218" y="1027"/>
                            <a:pt x="2218" y="1002"/>
                            <a:pt x="2213" y="981"/>
                          </a:cubicBezTo>
                          <a:cubicBezTo>
                            <a:pt x="2131" y="376"/>
                            <a:pt x="1587" y="-56"/>
                            <a:pt x="981" y="6"/>
                          </a:cubicBezTo>
                          <a:cubicBezTo>
                            <a:pt x="375" y="88"/>
                            <a:pt x="-56" y="632"/>
                            <a:pt x="6" y="1238"/>
                          </a:cubicBezTo>
                          <a:close/>
                        </a:path>
                      </a:pathLst>
                    </a:custGeom>
                    <a:solidFill>
                      <a:srgbClr val="000000">
                        <a:alpha val="15000"/>
                      </a:srgbClr>
                    </a:solidFill>
                    <a:ln w="5124" cap="flat">
                      <a:noFill/>
                      <a:prstDash val="solid"/>
                      <a:miter/>
                    </a:ln>
                  </p:spPr>
                  <p:txBody>
                    <a:bodyPr rtlCol="0" anchor="ctr"/>
                    <a:lstStyle/>
                    <a:p>
                      <a:endParaRPr lang="pt-BR"/>
                    </a:p>
                  </p:txBody>
                </p:sp>
                <p:sp>
                  <p:nvSpPr>
                    <p:cNvPr id="3476" name="Forma Livre: Forma 3475">
                      <a:extLst>
                        <a:ext uri="{FF2B5EF4-FFF2-40B4-BE49-F238E27FC236}">
                          <a16:creationId xmlns:a16="http://schemas.microsoft.com/office/drawing/2014/main" id="{AC1D87C0-DE4B-4D76-101B-321B3C194F54}"/>
                        </a:ext>
                      </a:extLst>
                    </p:cNvPr>
                    <p:cNvSpPr/>
                    <p:nvPr/>
                  </p:nvSpPr>
                  <p:spPr>
                    <a:xfrm>
                      <a:off x="9189914" y="3570204"/>
                      <a:ext cx="2221" cy="2219"/>
                    </a:xfrm>
                    <a:custGeom>
                      <a:avLst/>
                      <a:gdLst>
                        <a:gd name="connsiteX0" fmla="*/ 0 w 2221"/>
                        <a:gd name="connsiteY0" fmla="*/ 1238 h 2219"/>
                        <a:gd name="connsiteX1" fmla="*/ 1232 w 2221"/>
                        <a:gd name="connsiteY1" fmla="*/ 2213 h 2219"/>
                        <a:gd name="connsiteX2" fmla="*/ 2218 w 2221"/>
                        <a:gd name="connsiteY2" fmla="*/ 1048 h 2219"/>
                        <a:gd name="connsiteX3" fmla="*/ 2208 w 2221"/>
                        <a:gd name="connsiteY3" fmla="*/ 981 h 2219"/>
                        <a:gd name="connsiteX4" fmla="*/ 976 w 2221"/>
                        <a:gd name="connsiteY4" fmla="*/ 6 h 2219"/>
                        <a:gd name="connsiteX5" fmla="*/ 0 w 2221"/>
                        <a:gd name="connsiteY5" fmla="*/ 1238 h 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1" h="2219">
                          <a:moveTo>
                            <a:pt x="0" y="1238"/>
                          </a:moveTo>
                          <a:cubicBezTo>
                            <a:pt x="83" y="1844"/>
                            <a:pt x="627" y="2275"/>
                            <a:pt x="1232" y="2213"/>
                          </a:cubicBezTo>
                          <a:cubicBezTo>
                            <a:pt x="1828" y="2162"/>
                            <a:pt x="2264" y="1643"/>
                            <a:pt x="2218" y="1048"/>
                          </a:cubicBezTo>
                          <a:cubicBezTo>
                            <a:pt x="2213" y="1027"/>
                            <a:pt x="2213" y="1002"/>
                            <a:pt x="2208" y="981"/>
                          </a:cubicBezTo>
                          <a:cubicBezTo>
                            <a:pt x="2126" y="376"/>
                            <a:pt x="1582" y="-56"/>
                            <a:pt x="976" y="6"/>
                          </a:cubicBezTo>
                          <a:cubicBezTo>
                            <a:pt x="396" y="129"/>
                            <a:pt x="-15" y="648"/>
                            <a:pt x="0" y="1238"/>
                          </a:cubicBezTo>
                          <a:close/>
                        </a:path>
                      </a:pathLst>
                    </a:custGeom>
                    <a:solidFill>
                      <a:srgbClr val="000000">
                        <a:alpha val="15000"/>
                      </a:srgbClr>
                    </a:solidFill>
                    <a:ln w="5124" cap="flat">
                      <a:noFill/>
                      <a:prstDash val="solid"/>
                      <a:miter/>
                    </a:ln>
                  </p:spPr>
                  <p:txBody>
                    <a:bodyPr rtlCol="0" anchor="ctr"/>
                    <a:lstStyle/>
                    <a:p>
                      <a:endParaRPr lang="pt-BR"/>
                    </a:p>
                  </p:txBody>
                </p:sp>
                <p:sp>
                  <p:nvSpPr>
                    <p:cNvPr id="3477" name="Forma Livre: Forma 3476">
                      <a:extLst>
                        <a:ext uri="{FF2B5EF4-FFF2-40B4-BE49-F238E27FC236}">
                          <a16:creationId xmlns:a16="http://schemas.microsoft.com/office/drawing/2014/main" id="{828B04B7-614D-83D7-0C5C-D8A4F9CD4D9C}"/>
                        </a:ext>
                      </a:extLst>
                    </p:cNvPr>
                    <p:cNvSpPr/>
                    <p:nvPr/>
                  </p:nvSpPr>
                  <p:spPr>
                    <a:xfrm>
                      <a:off x="9184775" y="3576203"/>
                      <a:ext cx="2219" cy="2221"/>
                    </a:xfrm>
                    <a:custGeom>
                      <a:avLst/>
                      <a:gdLst>
                        <a:gd name="connsiteX0" fmla="*/ 6 w 2219"/>
                        <a:gd name="connsiteY0" fmla="*/ 1246 h 2221"/>
                        <a:gd name="connsiteX1" fmla="*/ 1238 w 2219"/>
                        <a:gd name="connsiteY1" fmla="*/ 2221 h 2221"/>
                        <a:gd name="connsiteX2" fmla="*/ 2213 w 2219"/>
                        <a:gd name="connsiteY2" fmla="*/ 989 h 2221"/>
                        <a:gd name="connsiteX3" fmla="*/ 1048 w 2219"/>
                        <a:gd name="connsiteY3" fmla="*/ 3 h 2221"/>
                        <a:gd name="connsiteX4" fmla="*/ 981 w 2219"/>
                        <a:gd name="connsiteY4" fmla="*/ 14 h 2221"/>
                        <a:gd name="connsiteX5" fmla="*/ 6 w 2219"/>
                        <a:gd name="connsiteY5" fmla="*/ 1246 h 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9" h="2221">
                          <a:moveTo>
                            <a:pt x="6" y="1246"/>
                          </a:moveTo>
                          <a:cubicBezTo>
                            <a:pt x="129" y="1826"/>
                            <a:pt x="648" y="2236"/>
                            <a:pt x="1238" y="2221"/>
                          </a:cubicBezTo>
                          <a:cubicBezTo>
                            <a:pt x="1844" y="2139"/>
                            <a:pt x="2275" y="1595"/>
                            <a:pt x="2213" y="989"/>
                          </a:cubicBezTo>
                          <a:cubicBezTo>
                            <a:pt x="2162" y="394"/>
                            <a:pt x="1643" y="-43"/>
                            <a:pt x="1048" y="3"/>
                          </a:cubicBezTo>
                          <a:cubicBezTo>
                            <a:pt x="1027" y="9"/>
                            <a:pt x="1002" y="9"/>
                            <a:pt x="981" y="14"/>
                          </a:cubicBezTo>
                          <a:cubicBezTo>
                            <a:pt x="375" y="96"/>
                            <a:pt x="-56" y="640"/>
                            <a:pt x="6" y="1246"/>
                          </a:cubicBezTo>
                          <a:close/>
                        </a:path>
                      </a:pathLst>
                    </a:custGeom>
                    <a:solidFill>
                      <a:srgbClr val="000000">
                        <a:alpha val="15000"/>
                      </a:srgbClr>
                    </a:solidFill>
                    <a:ln w="5124" cap="flat">
                      <a:noFill/>
                      <a:prstDash val="solid"/>
                      <a:miter/>
                    </a:ln>
                  </p:spPr>
                  <p:txBody>
                    <a:bodyPr rtlCol="0" anchor="ctr"/>
                    <a:lstStyle/>
                    <a:p>
                      <a:endParaRPr lang="pt-BR"/>
                    </a:p>
                  </p:txBody>
                </p:sp>
                <p:sp>
                  <p:nvSpPr>
                    <p:cNvPr id="3478" name="Forma Livre: Forma 3477">
                      <a:extLst>
                        <a:ext uri="{FF2B5EF4-FFF2-40B4-BE49-F238E27FC236}">
                          <a16:creationId xmlns:a16="http://schemas.microsoft.com/office/drawing/2014/main" id="{BC5F07F9-23C2-CBA2-3459-F9158BD8B33D}"/>
                        </a:ext>
                      </a:extLst>
                    </p:cNvPr>
                    <p:cNvSpPr/>
                    <p:nvPr/>
                  </p:nvSpPr>
                  <p:spPr>
                    <a:xfrm>
                      <a:off x="9179340" y="3582422"/>
                      <a:ext cx="2258" cy="2110"/>
                    </a:xfrm>
                    <a:custGeom>
                      <a:avLst/>
                      <a:gdLst>
                        <a:gd name="connsiteX0" fmla="*/ 0 w 2258"/>
                        <a:gd name="connsiteY0" fmla="*/ 981 h 2110"/>
                        <a:gd name="connsiteX1" fmla="*/ 1129 w 2258"/>
                        <a:gd name="connsiteY1" fmla="*/ 2111 h 2110"/>
                        <a:gd name="connsiteX2" fmla="*/ 2259 w 2258"/>
                        <a:gd name="connsiteY2" fmla="*/ 981 h 2110"/>
                        <a:gd name="connsiteX3" fmla="*/ 1027 w 2258"/>
                        <a:gd name="connsiteY3" fmla="*/ 6 h 2110"/>
                        <a:gd name="connsiteX4" fmla="*/ 0 w 2258"/>
                        <a:gd name="connsiteY4" fmla="*/ 981 h 2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 h="2110">
                          <a:moveTo>
                            <a:pt x="0" y="981"/>
                          </a:moveTo>
                          <a:cubicBezTo>
                            <a:pt x="0" y="1602"/>
                            <a:pt x="508" y="2111"/>
                            <a:pt x="1129" y="2111"/>
                          </a:cubicBezTo>
                          <a:cubicBezTo>
                            <a:pt x="1751" y="2111"/>
                            <a:pt x="2259" y="1602"/>
                            <a:pt x="2259" y="981"/>
                          </a:cubicBezTo>
                          <a:cubicBezTo>
                            <a:pt x="2177" y="375"/>
                            <a:pt x="1632" y="-56"/>
                            <a:pt x="1027" y="6"/>
                          </a:cubicBezTo>
                          <a:cubicBezTo>
                            <a:pt x="498" y="47"/>
                            <a:pt x="72" y="458"/>
                            <a:pt x="0" y="981"/>
                          </a:cubicBezTo>
                          <a:close/>
                        </a:path>
                      </a:pathLst>
                    </a:custGeom>
                    <a:solidFill>
                      <a:srgbClr val="000000">
                        <a:alpha val="15000"/>
                      </a:srgbClr>
                    </a:solidFill>
                    <a:ln w="5124" cap="flat">
                      <a:noFill/>
                      <a:prstDash val="solid"/>
                      <a:miter/>
                    </a:ln>
                  </p:spPr>
                  <p:txBody>
                    <a:bodyPr rtlCol="0" anchor="ctr"/>
                    <a:lstStyle/>
                    <a:p>
                      <a:endParaRPr lang="pt-BR"/>
                    </a:p>
                  </p:txBody>
                </p:sp>
                <p:sp>
                  <p:nvSpPr>
                    <p:cNvPr id="3479" name="Forma Livre: Forma 3478">
                      <a:extLst>
                        <a:ext uri="{FF2B5EF4-FFF2-40B4-BE49-F238E27FC236}">
                          <a16:creationId xmlns:a16="http://schemas.microsoft.com/office/drawing/2014/main" id="{5890C10E-3231-CF89-FA7F-98D6C4256439}"/>
                        </a:ext>
                      </a:extLst>
                    </p:cNvPr>
                    <p:cNvSpPr/>
                    <p:nvPr/>
                  </p:nvSpPr>
                  <p:spPr>
                    <a:xfrm>
                      <a:off x="9189093" y="3554039"/>
                      <a:ext cx="13147" cy="5804"/>
                    </a:xfrm>
                    <a:custGeom>
                      <a:avLst/>
                      <a:gdLst>
                        <a:gd name="connsiteX0" fmla="*/ 12783 w 13147"/>
                        <a:gd name="connsiteY0" fmla="*/ 5801 h 5804"/>
                        <a:gd name="connsiteX1" fmla="*/ 13039 w 13147"/>
                        <a:gd name="connsiteY1" fmla="*/ 5801 h 5804"/>
                        <a:gd name="connsiteX2" fmla="*/ 13039 w 13147"/>
                        <a:gd name="connsiteY2" fmla="*/ 5134 h 5804"/>
                        <a:gd name="connsiteX3" fmla="*/ 411 w 13147"/>
                        <a:gd name="connsiteY3" fmla="*/ 0 h 5804"/>
                        <a:gd name="connsiteX4" fmla="*/ 411 w 13147"/>
                        <a:gd name="connsiteY4" fmla="*/ 0 h 5804"/>
                        <a:gd name="connsiteX5" fmla="*/ 0 w 13147"/>
                        <a:gd name="connsiteY5" fmla="*/ 462 h 5804"/>
                        <a:gd name="connsiteX6" fmla="*/ 513 w 13147"/>
                        <a:gd name="connsiteY6" fmla="*/ 873 h 5804"/>
                        <a:gd name="connsiteX7" fmla="*/ 12423 w 13147"/>
                        <a:gd name="connsiteY7" fmla="*/ 5544 h 5804"/>
                        <a:gd name="connsiteX8" fmla="*/ 12773 w 13147"/>
                        <a:gd name="connsiteY8" fmla="*/ 5801 h 5804"/>
                        <a:gd name="connsiteX9" fmla="*/ 12783 w 13147"/>
                        <a:gd name="connsiteY9" fmla="*/ 5801 h 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7" h="5804">
                          <a:moveTo>
                            <a:pt x="12783" y="5801"/>
                          </a:moveTo>
                          <a:lnTo>
                            <a:pt x="13039" y="5801"/>
                          </a:lnTo>
                          <a:cubicBezTo>
                            <a:pt x="13183" y="5601"/>
                            <a:pt x="13183" y="5334"/>
                            <a:pt x="13039" y="5134"/>
                          </a:cubicBezTo>
                          <a:cubicBezTo>
                            <a:pt x="9651" y="1858"/>
                            <a:pt x="5123" y="21"/>
                            <a:pt x="411" y="0"/>
                          </a:cubicBezTo>
                          <a:lnTo>
                            <a:pt x="411" y="0"/>
                          </a:lnTo>
                          <a:cubicBezTo>
                            <a:pt x="175" y="26"/>
                            <a:pt x="0" y="226"/>
                            <a:pt x="0" y="462"/>
                          </a:cubicBezTo>
                          <a:cubicBezTo>
                            <a:pt x="51" y="703"/>
                            <a:pt x="267" y="878"/>
                            <a:pt x="513" y="873"/>
                          </a:cubicBezTo>
                          <a:cubicBezTo>
                            <a:pt x="4928" y="898"/>
                            <a:pt x="9174" y="2562"/>
                            <a:pt x="12423" y="5544"/>
                          </a:cubicBezTo>
                          <a:cubicBezTo>
                            <a:pt x="12449" y="5714"/>
                            <a:pt x="12608" y="5827"/>
                            <a:pt x="12773" y="5801"/>
                          </a:cubicBezTo>
                          <a:cubicBezTo>
                            <a:pt x="12778" y="5801"/>
                            <a:pt x="12778" y="5801"/>
                            <a:pt x="12783" y="5801"/>
                          </a:cubicBezTo>
                          <a:close/>
                        </a:path>
                      </a:pathLst>
                    </a:custGeom>
                    <a:solidFill>
                      <a:srgbClr val="263238"/>
                    </a:solidFill>
                    <a:ln w="5124" cap="flat">
                      <a:noFill/>
                      <a:prstDash val="solid"/>
                      <a:miter/>
                    </a:ln>
                  </p:spPr>
                  <p:txBody>
                    <a:bodyPr rtlCol="0" anchor="ctr"/>
                    <a:lstStyle/>
                    <a:p>
                      <a:endParaRPr lang="pt-BR"/>
                    </a:p>
                  </p:txBody>
                </p:sp>
                <p:sp>
                  <p:nvSpPr>
                    <p:cNvPr id="3480" name="Forma Livre: Forma 3479">
                      <a:extLst>
                        <a:ext uri="{FF2B5EF4-FFF2-40B4-BE49-F238E27FC236}">
                          <a16:creationId xmlns:a16="http://schemas.microsoft.com/office/drawing/2014/main" id="{52F81193-8CA5-52AD-EBCC-9309F4FADF72}"/>
                        </a:ext>
                      </a:extLst>
                    </p:cNvPr>
                    <p:cNvSpPr/>
                    <p:nvPr/>
                  </p:nvSpPr>
                  <p:spPr>
                    <a:xfrm>
                      <a:off x="9183498" y="3560045"/>
                      <a:ext cx="13158" cy="5749"/>
                    </a:xfrm>
                    <a:custGeom>
                      <a:avLst/>
                      <a:gdLst>
                        <a:gd name="connsiteX0" fmla="*/ 13039 w 13158"/>
                        <a:gd name="connsiteY0" fmla="*/ 5750 h 5749"/>
                        <a:gd name="connsiteX1" fmla="*/ 13039 w 13158"/>
                        <a:gd name="connsiteY1" fmla="*/ 5134 h 5749"/>
                        <a:gd name="connsiteX2" fmla="*/ 411 w 13158"/>
                        <a:gd name="connsiteY2" fmla="*/ 0 h 5749"/>
                        <a:gd name="connsiteX3" fmla="*/ 411 w 13158"/>
                        <a:gd name="connsiteY3" fmla="*/ 0 h 5749"/>
                        <a:gd name="connsiteX4" fmla="*/ 0 w 13158"/>
                        <a:gd name="connsiteY4" fmla="*/ 462 h 5749"/>
                        <a:gd name="connsiteX5" fmla="*/ 513 w 13158"/>
                        <a:gd name="connsiteY5" fmla="*/ 873 h 5749"/>
                        <a:gd name="connsiteX6" fmla="*/ 12423 w 13158"/>
                        <a:gd name="connsiteY6" fmla="*/ 5544 h 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8" h="5749">
                          <a:moveTo>
                            <a:pt x="13039" y="5750"/>
                          </a:moveTo>
                          <a:cubicBezTo>
                            <a:pt x="13199" y="5575"/>
                            <a:pt x="13199" y="5308"/>
                            <a:pt x="13039" y="5134"/>
                          </a:cubicBezTo>
                          <a:cubicBezTo>
                            <a:pt x="9651" y="1858"/>
                            <a:pt x="5123" y="21"/>
                            <a:pt x="411" y="0"/>
                          </a:cubicBezTo>
                          <a:lnTo>
                            <a:pt x="411" y="0"/>
                          </a:lnTo>
                          <a:cubicBezTo>
                            <a:pt x="175" y="26"/>
                            <a:pt x="0" y="226"/>
                            <a:pt x="0" y="462"/>
                          </a:cubicBezTo>
                          <a:cubicBezTo>
                            <a:pt x="51" y="703"/>
                            <a:pt x="267" y="878"/>
                            <a:pt x="513" y="873"/>
                          </a:cubicBezTo>
                          <a:cubicBezTo>
                            <a:pt x="4928" y="898"/>
                            <a:pt x="9174" y="2562"/>
                            <a:pt x="12423" y="5544"/>
                          </a:cubicBezTo>
                          <a:close/>
                        </a:path>
                      </a:pathLst>
                    </a:custGeom>
                    <a:solidFill>
                      <a:srgbClr val="263238"/>
                    </a:solidFill>
                    <a:ln w="5124" cap="flat">
                      <a:noFill/>
                      <a:prstDash val="solid"/>
                      <a:miter/>
                    </a:ln>
                  </p:spPr>
                  <p:txBody>
                    <a:bodyPr rtlCol="0" anchor="ctr"/>
                    <a:lstStyle/>
                    <a:p>
                      <a:endParaRPr lang="pt-BR"/>
                    </a:p>
                  </p:txBody>
                </p:sp>
                <p:sp>
                  <p:nvSpPr>
                    <p:cNvPr id="3481" name="Forma Livre: Forma 3480">
                      <a:extLst>
                        <a:ext uri="{FF2B5EF4-FFF2-40B4-BE49-F238E27FC236}">
                          <a16:creationId xmlns:a16="http://schemas.microsoft.com/office/drawing/2014/main" id="{91C483A1-091E-47DF-3612-2CB0F79BD87D}"/>
                        </a:ext>
                      </a:extLst>
                    </p:cNvPr>
                    <p:cNvSpPr/>
                    <p:nvPr/>
                  </p:nvSpPr>
                  <p:spPr>
                    <a:xfrm>
                      <a:off x="9178416" y="3566052"/>
                      <a:ext cx="13177" cy="5749"/>
                    </a:xfrm>
                    <a:custGeom>
                      <a:avLst/>
                      <a:gdLst>
                        <a:gd name="connsiteX0" fmla="*/ 12783 w 13177"/>
                        <a:gd name="connsiteY0" fmla="*/ 5750 h 5749"/>
                        <a:gd name="connsiteX1" fmla="*/ 13039 w 13177"/>
                        <a:gd name="connsiteY1" fmla="*/ 5750 h 5749"/>
                        <a:gd name="connsiteX2" fmla="*/ 13075 w 13177"/>
                        <a:gd name="connsiteY2" fmla="*/ 5170 h 5749"/>
                        <a:gd name="connsiteX3" fmla="*/ 13039 w 13177"/>
                        <a:gd name="connsiteY3" fmla="*/ 5134 h 5749"/>
                        <a:gd name="connsiteX4" fmla="*/ 411 w 13177"/>
                        <a:gd name="connsiteY4" fmla="*/ 0 h 5749"/>
                        <a:gd name="connsiteX5" fmla="*/ 411 w 13177"/>
                        <a:gd name="connsiteY5" fmla="*/ 0 h 5749"/>
                        <a:gd name="connsiteX6" fmla="*/ 0 w 13177"/>
                        <a:gd name="connsiteY6" fmla="*/ 462 h 5749"/>
                        <a:gd name="connsiteX7" fmla="*/ 508 w 13177"/>
                        <a:gd name="connsiteY7" fmla="*/ 873 h 5749"/>
                        <a:gd name="connsiteX8" fmla="*/ 513 w 13177"/>
                        <a:gd name="connsiteY8" fmla="*/ 873 h 5749"/>
                        <a:gd name="connsiteX9" fmla="*/ 12423 w 13177"/>
                        <a:gd name="connsiteY9" fmla="*/ 5544 h 5749"/>
                        <a:gd name="connsiteX10" fmla="*/ 12783 w 13177"/>
                        <a:gd name="connsiteY10" fmla="*/ 5750 h 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77" h="5749">
                          <a:moveTo>
                            <a:pt x="12783" y="5750"/>
                          </a:moveTo>
                          <a:cubicBezTo>
                            <a:pt x="12783" y="5750"/>
                            <a:pt x="12783" y="5750"/>
                            <a:pt x="13039" y="5750"/>
                          </a:cubicBezTo>
                          <a:cubicBezTo>
                            <a:pt x="13209" y="5601"/>
                            <a:pt x="13224" y="5339"/>
                            <a:pt x="13075" y="5170"/>
                          </a:cubicBezTo>
                          <a:cubicBezTo>
                            <a:pt x="13065" y="5159"/>
                            <a:pt x="13050" y="5144"/>
                            <a:pt x="13039" y="5134"/>
                          </a:cubicBezTo>
                          <a:cubicBezTo>
                            <a:pt x="9667" y="1828"/>
                            <a:pt x="5134" y="-15"/>
                            <a:pt x="411" y="0"/>
                          </a:cubicBezTo>
                          <a:lnTo>
                            <a:pt x="411" y="0"/>
                          </a:lnTo>
                          <a:cubicBezTo>
                            <a:pt x="185" y="46"/>
                            <a:pt x="21" y="236"/>
                            <a:pt x="0" y="462"/>
                          </a:cubicBezTo>
                          <a:cubicBezTo>
                            <a:pt x="26" y="714"/>
                            <a:pt x="251" y="898"/>
                            <a:pt x="508" y="873"/>
                          </a:cubicBezTo>
                          <a:cubicBezTo>
                            <a:pt x="508" y="873"/>
                            <a:pt x="513" y="873"/>
                            <a:pt x="513" y="873"/>
                          </a:cubicBezTo>
                          <a:cubicBezTo>
                            <a:pt x="4928" y="898"/>
                            <a:pt x="9174" y="2562"/>
                            <a:pt x="12423" y="5544"/>
                          </a:cubicBezTo>
                          <a:cubicBezTo>
                            <a:pt x="12506" y="5668"/>
                            <a:pt x="12639" y="5739"/>
                            <a:pt x="12783" y="5750"/>
                          </a:cubicBezTo>
                          <a:close/>
                        </a:path>
                      </a:pathLst>
                    </a:custGeom>
                    <a:solidFill>
                      <a:srgbClr val="263238"/>
                    </a:solidFill>
                    <a:ln w="5124" cap="flat">
                      <a:noFill/>
                      <a:prstDash val="solid"/>
                      <a:miter/>
                    </a:ln>
                  </p:spPr>
                  <p:txBody>
                    <a:bodyPr rtlCol="0" anchor="ctr"/>
                    <a:lstStyle/>
                    <a:p>
                      <a:endParaRPr lang="pt-BR"/>
                    </a:p>
                  </p:txBody>
                </p:sp>
                <p:sp>
                  <p:nvSpPr>
                    <p:cNvPr id="3482" name="Forma Livre: Forma 3481">
                      <a:extLst>
                        <a:ext uri="{FF2B5EF4-FFF2-40B4-BE49-F238E27FC236}">
                          <a16:creationId xmlns:a16="http://schemas.microsoft.com/office/drawing/2014/main" id="{FEFBBD3D-CC88-B011-4018-19A07C2E43E7}"/>
                        </a:ext>
                      </a:extLst>
                    </p:cNvPr>
                    <p:cNvSpPr/>
                    <p:nvPr/>
                  </p:nvSpPr>
                  <p:spPr>
                    <a:xfrm>
                      <a:off x="9173077" y="3572007"/>
                      <a:ext cx="13213" cy="5784"/>
                    </a:xfrm>
                    <a:custGeom>
                      <a:avLst/>
                      <a:gdLst>
                        <a:gd name="connsiteX0" fmla="*/ 12783 w 13213"/>
                        <a:gd name="connsiteY0" fmla="*/ 5750 h 5784"/>
                        <a:gd name="connsiteX1" fmla="*/ 13039 w 13213"/>
                        <a:gd name="connsiteY1" fmla="*/ 5750 h 5784"/>
                        <a:gd name="connsiteX2" fmla="*/ 13163 w 13213"/>
                        <a:gd name="connsiteY2" fmla="*/ 5257 h 5784"/>
                        <a:gd name="connsiteX3" fmla="*/ 13039 w 13213"/>
                        <a:gd name="connsiteY3" fmla="*/ 5134 h 5784"/>
                        <a:gd name="connsiteX4" fmla="*/ 462 w 13213"/>
                        <a:gd name="connsiteY4" fmla="*/ 0 h 5784"/>
                        <a:gd name="connsiteX5" fmla="*/ 462 w 13213"/>
                        <a:gd name="connsiteY5" fmla="*/ 0 h 5784"/>
                        <a:gd name="connsiteX6" fmla="*/ 0 w 13213"/>
                        <a:gd name="connsiteY6" fmla="*/ 462 h 5784"/>
                        <a:gd name="connsiteX7" fmla="*/ 462 w 13213"/>
                        <a:gd name="connsiteY7" fmla="*/ 924 h 5784"/>
                        <a:gd name="connsiteX8" fmla="*/ 12372 w 13213"/>
                        <a:gd name="connsiteY8" fmla="*/ 5544 h 5784"/>
                        <a:gd name="connsiteX9" fmla="*/ 12783 w 13213"/>
                        <a:gd name="connsiteY9" fmla="*/ 5750 h 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13" h="5784">
                          <a:moveTo>
                            <a:pt x="12783" y="5750"/>
                          </a:moveTo>
                          <a:cubicBezTo>
                            <a:pt x="12860" y="5796"/>
                            <a:pt x="12962" y="5796"/>
                            <a:pt x="13039" y="5750"/>
                          </a:cubicBezTo>
                          <a:cubicBezTo>
                            <a:pt x="13209" y="5647"/>
                            <a:pt x="13265" y="5426"/>
                            <a:pt x="13163" y="5257"/>
                          </a:cubicBezTo>
                          <a:cubicBezTo>
                            <a:pt x="13132" y="5205"/>
                            <a:pt x="13091" y="5164"/>
                            <a:pt x="13039" y="5134"/>
                          </a:cubicBezTo>
                          <a:cubicBezTo>
                            <a:pt x="9651" y="1884"/>
                            <a:pt x="5154" y="46"/>
                            <a:pt x="462" y="0"/>
                          </a:cubicBezTo>
                          <a:lnTo>
                            <a:pt x="462" y="0"/>
                          </a:lnTo>
                          <a:cubicBezTo>
                            <a:pt x="205" y="0"/>
                            <a:pt x="0" y="205"/>
                            <a:pt x="0" y="462"/>
                          </a:cubicBezTo>
                          <a:cubicBezTo>
                            <a:pt x="0" y="719"/>
                            <a:pt x="205" y="924"/>
                            <a:pt x="462" y="924"/>
                          </a:cubicBezTo>
                          <a:cubicBezTo>
                            <a:pt x="4872" y="914"/>
                            <a:pt x="9123" y="2562"/>
                            <a:pt x="12372" y="5544"/>
                          </a:cubicBezTo>
                          <a:cubicBezTo>
                            <a:pt x="12465" y="5683"/>
                            <a:pt x="12619" y="5760"/>
                            <a:pt x="12783" y="5750"/>
                          </a:cubicBezTo>
                          <a:close/>
                        </a:path>
                      </a:pathLst>
                    </a:custGeom>
                    <a:solidFill>
                      <a:srgbClr val="263238"/>
                    </a:solidFill>
                    <a:ln w="5124" cap="flat">
                      <a:noFill/>
                      <a:prstDash val="solid"/>
                      <a:miter/>
                    </a:ln>
                  </p:spPr>
                  <p:txBody>
                    <a:bodyPr rtlCol="0" anchor="ctr"/>
                    <a:lstStyle/>
                    <a:p>
                      <a:endParaRPr lang="pt-BR"/>
                    </a:p>
                  </p:txBody>
                </p:sp>
                <p:sp>
                  <p:nvSpPr>
                    <p:cNvPr id="3483" name="Forma Livre: Forma 3482">
                      <a:extLst>
                        <a:ext uri="{FF2B5EF4-FFF2-40B4-BE49-F238E27FC236}">
                          <a16:creationId xmlns:a16="http://schemas.microsoft.com/office/drawing/2014/main" id="{BE864C26-2D0B-590A-C128-BAFFC48A171A}"/>
                        </a:ext>
                      </a:extLst>
                    </p:cNvPr>
                    <p:cNvSpPr/>
                    <p:nvPr/>
                  </p:nvSpPr>
                  <p:spPr>
                    <a:xfrm>
                      <a:off x="9167738" y="3577962"/>
                      <a:ext cx="13214" cy="5784"/>
                    </a:xfrm>
                    <a:custGeom>
                      <a:avLst/>
                      <a:gdLst>
                        <a:gd name="connsiteX0" fmla="*/ 12783 w 13214"/>
                        <a:gd name="connsiteY0" fmla="*/ 5750 h 5784"/>
                        <a:gd name="connsiteX1" fmla="*/ 13039 w 13214"/>
                        <a:gd name="connsiteY1" fmla="*/ 5750 h 5784"/>
                        <a:gd name="connsiteX2" fmla="*/ 13163 w 13214"/>
                        <a:gd name="connsiteY2" fmla="*/ 5257 h 5784"/>
                        <a:gd name="connsiteX3" fmla="*/ 13039 w 13214"/>
                        <a:gd name="connsiteY3" fmla="*/ 5134 h 5784"/>
                        <a:gd name="connsiteX4" fmla="*/ 462 w 13214"/>
                        <a:gd name="connsiteY4" fmla="*/ 0 h 5784"/>
                        <a:gd name="connsiteX5" fmla="*/ 462 w 13214"/>
                        <a:gd name="connsiteY5" fmla="*/ 0 h 5784"/>
                        <a:gd name="connsiteX6" fmla="*/ 0 w 13214"/>
                        <a:gd name="connsiteY6" fmla="*/ 462 h 5784"/>
                        <a:gd name="connsiteX7" fmla="*/ 462 w 13214"/>
                        <a:gd name="connsiteY7" fmla="*/ 924 h 5784"/>
                        <a:gd name="connsiteX8" fmla="*/ 12372 w 13214"/>
                        <a:gd name="connsiteY8" fmla="*/ 5544 h 5784"/>
                        <a:gd name="connsiteX9" fmla="*/ 12783 w 13214"/>
                        <a:gd name="connsiteY9" fmla="*/ 5750 h 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14" h="5784">
                          <a:moveTo>
                            <a:pt x="12783" y="5750"/>
                          </a:moveTo>
                          <a:cubicBezTo>
                            <a:pt x="12860" y="5796"/>
                            <a:pt x="12962" y="5796"/>
                            <a:pt x="13039" y="5750"/>
                          </a:cubicBezTo>
                          <a:cubicBezTo>
                            <a:pt x="13209" y="5647"/>
                            <a:pt x="13265" y="5426"/>
                            <a:pt x="13163" y="5257"/>
                          </a:cubicBezTo>
                          <a:cubicBezTo>
                            <a:pt x="13132" y="5206"/>
                            <a:pt x="13091" y="5164"/>
                            <a:pt x="13039" y="5134"/>
                          </a:cubicBezTo>
                          <a:cubicBezTo>
                            <a:pt x="9651" y="1884"/>
                            <a:pt x="5154" y="46"/>
                            <a:pt x="462" y="0"/>
                          </a:cubicBezTo>
                          <a:lnTo>
                            <a:pt x="462" y="0"/>
                          </a:lnTo>
                          <a:cubicBezTo>
                            <a:pt x="205" y="0"/>
                            <a:pt x="0" y="205"/>
                            <a:pt x="0" y="462"/>
                          </a:cubicBezTo>
                          <a:cubicBezTo>
                            <a:pt x="0" y="719"/>
                            <a:pt x="205" y="924"/>
                            <a:pt x="462" y="924"/>
                          </a:cubicBezTo>
                          <a:cubicBezTo>
                            <a:pt x="4862" y="965"/>
                            <a:pt x="9097" y="2608"/>
                            <a:pt x="12372" y="5544"/>
                          </a:cubicBezTo>
                          <a:cubicBezTo>
                            <a:pt x="12465" y="5683"/>
                            <a:pt x="12619" y="5760"/>
                            <a:pt x="12783" y="5750"/>
                          </a:cubicBezTo>
                          <a:close/>
                        </a:path>
                      </a:pathLst>
                    </a:custGeom>
                    <a:solidFill>
                      <a:srgbClr val="263238"/>
                    </a:solidFill>
                    <a:ln w="5124" cap="flat">
                      <a:noFill/>
                      <a:prstDash val="solid"/>
                      <a:miter/>
                    </a:ln>
                  </p:spPr>
                  <p:txBody>
                    <a:bodyPr rtlCol="0" anchor="ctr"/>
                    <a:lstStyle/>
                    <a:p>
                      <a:endParaRPr lang="pt-BR"/>
                    </a:p>
                  </p:txBody>
                </p:sp>
                <p:sp>
                  <p:nvSpPr>
                    <p:cNvPr id="3484" name="Forma Livre: Forma 3483">
                      <a:extLst>
                        <a:ext uri="{FF2B5EF4-FFF2-40B4-BE49-F238E27FC236}">
                          <a16:creationId xmlns:a16="http://schemas.microsoft.com/office/drawing/2014/main" id="{AA0616C7-F78A-F031-397F-B1A06EC47885}"/>
                        </a:ext>
                      </a:extLst>
                    </p:cNvPr>
                    <p:cNvSpPr/>
                    <p:nvPr/>
                  </p:nvSpPr>
                  <p:spPr>
                    <a:xfrm>
                      <a:off x="9277980" y="3610920"/>
                      <a:ext cx="36963" cy="33378"/>
                    </a:xfrm>
                    <a:custGeom>
                      <a:avLst/>
                      <a:gdLst>
                        <a:gd name="connsiteX0" fmla="*/ 182 w 36963"/>
                        <a:gd name="connsiteY0" fmla="*/ 5852 h 33378"/>
                        <a:gd name="connsiteX1" fmla="*/ 3467 w 36963"/>
                        <a:gd name="connsiteY1" fmla="*/ 26387 h 33378"/>
                        <a:gd name="connsiteX2" fmla="*/ 18098 w 36963"/>
                        <a:gd name="connsiteY2" fmla="*/ 33009 h 33378"/>
                        <a:gd name="connsiteX3" fmla="*/ 34680 w 36963"/>
                        <a:gd name="connsiteY3" fmla="*/ 21151 h 33378"/>
                        <a:gd name="connsiteX4" fmla="*/ 36528 w 36963"/>
                        <a:gd name="connsiteY4" fmla="*/ 0 h 33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3" h="33378">
                          <a:moveTo>
                            <a:pt x="182" y="5852"/>
                          </a:moveTo>
                          <a:cubicBezTo>
                            <a:pt x="-475" y="12865"/>
                            <a:pt x="654" y="19929"/>
                            <a:pt x="3467" y="26387"/>
                          </a:cubicBezTo>
                          <a:cubicBezTo>
                            <a:pt x="6245" y="31690"/>
                            <a:pt x="12282" y="34421"/>
                            <a:pt x="18098" y="33009"/>
                          </a:cubicBezTo>
                          <a:cubicBezTo>
                            <a:pt x="25383" y="32398"/>
                            <a:pt x="31749" y="27845"/>
                            <a:pt x="34680" y="21151"/>
                          </a:cubicBezTo>
                          <a:cubicBezTo>
                            <a:pt x="36857" y="14323"/>
                            <a:pt x="37488" y="7100"/>
                            <a:pt x="36528" y="0"/>
                          </a:cubicBezTo>
                          <a:close/>
                        </a:path>
                      </a:pathLst>
                    </a:custGeom>
                    <a:solidFill>
                      <a:srgbClr val="263238"/>
                    </a:solidFill>
                    <a:ln w="5124" cap="flat">
                      <a:noFill/>
                      <a:prstDash val="solid"/>
                      <a:miter/>
                    </a:ln>
                  </p:spPr>
                  <p:txBody>
                    <a:bodyPr rtlCol="0" anchor="ctr"/>
                    <a:lstStyle/>
                    <a:p>
                      <a:endParaRPr lang="pt-BR"/>
                    </a:p>
                  </p:txBody>
                </p:sp>
                <p:sp>
                  <p:nvSpPr>
                    <p:cNvPr id="3485" name="Forma Livre: Forma 3484">
                      <a:extLst>
                        <a:ext uri="{FF2B5EF4-FFF2-40B4-BE49-F238E27FC236}">
                          <a16:creationId xmlns:a16="http://schemas.microsoft.com/office/drawing/2014/main" id="{D19670CA-8DDF-8DAC-A2C0-4B7746B211A3}"/>
                        </a:ext>
                      </a:extLst>
                    </p:cNvPr>
                    <p:cNvSpPr/>
                    <p:nvPr/>
                  </p:nvSpPr>
                  <p:spPr>
                    <a:xfrm>
                      <a:off x="9278426" y="3554655"/>
                      <a:ext cx="36400" cy="85640"/>
                    </a:xfrm>
                    <a:custGeom>
                      <a:avLst/>
                      <a:gdLst>
                        <a:gd name="connsiteX0" fmla="*/ 29562 w 36400"/>
                        <a:gd name="connsiteY0" fmla="*/ 0 h 85640"/>
                        <a:gd name="connsiteX1" fmla="*/ 32078 w 36400"/>
                        <a:gd name="connsiteY1" fmla="*/ 24436 h 85640"/>
                        <a:gd name="connsiteX2" fmla="*/ 36287 w 36400"/>
                        <a:gd name="connsiteY2" fmla="*/ 53544 h 85640"/>
                        <a:gd name="connsiteX3" fmla="*/ 30846 w 36400"/>
                        <a:gd name="connsiteY3" fmla="*/ 77826 h 85640"/>
                        <a:gd name="connsiteX4" fmla="*/ 4151 w 36400"/>
                        <a:gd name="connsiteY4" fmla="*/ 79469 h 85640"/>
                        <a:gd name="connsiteX5" fmla="*/ 1122 w 36400"/>
                        <a:gd name="connsiteY5" fmla="*/ 49232 h 85640"/>
                        <a:gd name="connsiteX6" fmla="*/ 4305 w 36400"/>
                        <a:gd name="connsiteY6" fmla="*/ 18840 h 85640"/>
                        <a:gd name="connsiteX7" fmla="*/ 7026 w 36400"/>
                        <a:gd name="connsiteY7" fmla="*/ 308 h 85640"/>
                        <a:gd name="connsiteX8" fmla="*/ 7026 w 36400"/>
                        <a:gd name="connsiteY8" fmla="*/ 4620 h 85640"/>
                        <a:gd name="connsiteX9" fmla="*/ 8258 w 36400"/>
                        <a:gd name="connsiteY9" fmla="*/ 10678 h 85640"/>
                        <a:gd name="connsiteX10" fmla="*/ 8617 w 36400"/>
                        <a:gd name="connsiteY10" fmla="*/ 7290 h 85640"/>
                        <a:gd name="connsiteX11" fmla="*/ 9541 w 36400"/>
                        <a:gd name="connsiteY11" fmla="*/ 4466 h 85640"/>
                        <a:gd name="connsiteX12" fmla="*/ 12416 w 36400"/>
                        <a:gd name="connsiteY12" fmla="*/ 3440 h 85640"/>
                        <a:gd name="connsiteX13" fmla="*/ 19860 w 36400"/>
                        <a:gd name="connsiteY13" fmla="*/ 2978 h 85640"/>
                        <a:gd name="connsiteX14" fmla="*/ 23607 w 36400"/>
                        <a:gd name="connsiteY14" fmla="*/ 2978 h 85640"/>
                        <a:gd name="connsiteX15" fmla="*/ 26688 w 36400"/>
                        <a:gd name="connsiteY15" fmla="*/ 3696 h 85640"/>
                        <a:gd name="connsiteX16" fmla="*/ 27920 w 36400"/>
                        <a:gd name="connsiteY16" fmla="*/ 5031 h 85640"/>
                        <a:gd name="connsiteX17" fmla="*/ 27920 w 36400"/>
                        <a:gd name="connsiteY17" fmla="*/ 6417 h 85640"/>
                        <a:gd name="connsiteX18" fmla="*/ 27920 w 36400"/>
                        <a:gd name="connsiteY18" fmla="*/ 8881 h 85640"/>
                        <a:gd name="connsiteX19" fmla="*/ 28536 w 36400"/>
                        <a:gd name="connsiteY19" fmla="*/ 9651 h 85640"/>
                        <a:gd name="connsiteX20" fmla="*/ 28998 w 36400"/>
                        <a:gd name="connsiteY20" fmla="*/ 8984 h 85640"/>
                        <a:gd name="connsiteX21" fmla="*/ 28998 w 36400"/>
                        <a:gd name="connsiteY21" fmla="*/ 4774 h 85640"/>
                        <a:gd name="connsiteX22" fmla="*/ 28998 w 36400"/>
                        <a:gd name="connsiteY22" fmla="*/ 2156 h 8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00" h="85640">
                          <a:moveTo>
                            <a:pt x="29562" y="0"/>
                          </a:moveTo>
                          <a:cubicBezTo>
                            <a:pt x="31975" y="411"/>
                            <a:pt x="31667" y="12372"/>
                            <a:pt x="32078" y="24436"/>
                          </a:cubicBezTo>
                          <a:cubicBezTo>
                            <a:pt x="32489" y="37322"/>
                            <a:pt x="35825" y="42968"/>
                            <a:pt x="36287" y="53544"/>
                          </a:cubicBezTo>
                          <a:cubicBezTo>
                            <a:pt x="36801" y="65659"/>
                            <a:pt x="35671" y="70947"/>
                            <a:pt x="30846" y="77826"/>
                          </a:cubicBezTo>
                          <a:cubicBezTo>
                            <a:pt x="26020" y="84705"/>
                            <a:pt x="10568" y="90506"/>
                            <a:pt x="4151" y="79469"/>
                          </a:cubicBezTo>
                          <a:cubicBezTo>
                            <a:pt x="-983" y="70485"/>
                            <a:pt x="-521" y="61090"/>
                            <a:pt x="1122" y="49232"/>
                          </a:cubicBezTo>
                          <a:cubicBezTo>
                            <a:pt x="2693" y="39159"/>
                            <a:pt x="3756" y="29020"/>
                            <a:pt x="4305" y="18840"/>
                          </a:cubicBezTo>
                          <a:cubicBezTo>
                            <a:pt x="4613" y="9857"/>
                            <a:pt x="4767" y="1078"/>
                            <a:pt x="7026" y="308"/>
                          </a:cubicBezTo>
                          <a:cubicBezTo>
                            <a:pt x="7026" y="1591"/>
                            <a:pt x="7026" y="3286"/>
                            <a:pt x="7026" y="4620"/>
                          </a:cubicBezTo>
                          <a:cubicBezTo>
                            <a:pt x="7026" y="5955"/>
                            <a:pt x="7026" y="10473"/>
                            <a:pt x="8258" y="10678"/>
                          </a:cubicBezTo>
                          <a:cubicBezTo>
                            <a:pt x="8479" y="9564"/>
                            <a:pt x="8602" y="8429"/>
                            <a:pt x="8617" y="7290"/>
                          </a:cubicBezTo>
                          <a:cubicBezTo>
                            <a:pt x="8540" y="6263"/>
                            <a:pt x="8874" y="5247"/>
                            <a:pt x="9541" y="4466"/>
                          </a:cubicBezTo>
                          <a:cubicBezTo>
                            <a:pt x="10373" y="3840"/>
                            <a:pt x="11374" y="3481"/>
                            <a:pt x="12416" y="3440"/>
                          </a:cubicBezTo>
                          <a:cubicBezTo>
                            <a:pt x="14885" y="3157"/>
                            <a:pt x="17370" y="3003"/>
                            <a:pt x="19860" y="2978"/>
                          </a:cubicBezTo>
                          <a:lnTo>
                            <a:pt x="23607" y="2978"/>
                          </a:lnTo>
                          <a:cubicBezTo>
                            <a:pt x="24665" y="3065"/>
                            <a:pt x="25702" y="3306"/>
                            <a:pt x="26688" y="3696"/>
                          </a:cubicBezTo>
                          <a:cubicBezTo>
                            <a:pt x="27278" y="3932"/>
                            <a:pt x="27730" y="4420"/>
                            <a:pt x="27920" y="5031"/>
                          </a:cubicBezTo>
                          <a:cubicBezTo>
                            <a:pt x="27997" y="5488"/>
                            <a:pt x="27997" y="5960"/>
                            <a:pt x="27920" y="6417"/>
                          </a:cubicBezTo>
                          <a:cubicBezTo>
                            <a:pt x="27817" y="7233"/>
                            <a:pt x="27817" y="8065"/>
                            <a:pt x="27920" y="8881"/>
                          </a:cubicBezTo>
                          <a:cubicBezTo>
                            <a:pt x="27920" y="9241"/>
                            <a:pt x="28176" y="9703"/>
                            <a:pt x="28536" y="9651"/>
                          </a:cubicBezTo>
                          <a:cubicBezTo>
                            <a:pt x="28833" y="9574"/>
                            <a:pt x="29034" y="9292"/>
                            <a:pt x="28998" y="8984"/>
                          </a:cubicBezTo>
                          <a:cubicBezTo>
                            <a:pt x="28998" y="7546"/>
                            <a:pt x="28998" y="6468"/>
                            <a:pt x="28998" y="4774"/>
                          </a:cubicBezTo>
                          <a:cubicBezTo>
                            <a:pt x="28998" y="4004"/>
                            <a:pt x="28998" y="2926"/>
                            <a:pt x="28998" y="2156"/>
                          </a:cubicBezTo>
                          <a:close/>
                        </a:path>
                      </a:pathLst>
                    </a:custGeom>
                    <a:solidFill>
                      <a:srgbClr val="455A64"/>
                    </a:solidFill>
                    <a:ln w="5124" cap="flat">
                      <a:noFill/>
                      <a:prstDash val="solid"/>
                      <a:miter/>
                    </a:ln>
                  </p:spPr>
                  <p:txBody>
                    <a:bodyPr rtlCol="0" anchor="ctr"/>
                    <a:lstStyle/>
                    <a:p>
                      <a:endParaRPr lang="pt-BR"/>
                    </a:p>
                  </p:txBody>
                </p:sp>
                <p:sp>
                  <p:nvSpPr>
                    <p:cNvPr id="3486" name="Forma Livre: Forma 3485">
                      <a:extLst>
                        <a:ext uri="{FF2B5EF4-FFF2-40B4-BE49-F238E27FC236}">
                          <a16:creationId xmlns:a16="http://schemas.microsoft.com/office/drawing/2014/main" id="{3F92698B-07FF-2340-82BB-23161CEB2463}"/>
                        </a:ext>
                      </a:extLst>
                    </p:cNvPr>
                    <p:cNvSpPr/>
                    <p:nvPr/>
                  </p:nvSpPr>
                  <p:spPr>
                    <a:xfrm>
                      <a:off x="9303366" y="3609326"/>
                      <a:ext cx="1747" cy="1697"/>
                    </a:xfrm>
                    <a:custGeom>
                      <a:avLst/>
                      <a:gdLst>
                        <a:gd name="connsiteX0" fmla="*/ 1747 w 1747"/>
                        <a:gd name="connsiteY0" fmla="*/ 823 h 1697"/>
                        <a:gd name="connsiteX1" fmla="*/ 875 w 1747"/>
                        <a:gd name="connsiteY1" fmla="*/ 1696 h 1697"/>
                        <a:gd name="connsiteX2" fmla="*/ 2 w 1747"/>
                        <a:gd name="connsiteY2" fmla="*/ 926 h 1697"/>
                        <a:gd name="connsiteX3" fmla="*/ 2 w 1747"/>
                        <a:gd name="connsiteY3" fmla="*/ 875 h 1697"/>
                        <a:gd name="connsiteX4" fmla="*/ 767 w 1747"/>
                        <a:gd name="connsiteY4" fmla="*/ 2 h 1697"/>
                        <a:gd name="connsiteX5" fmla="*/ 875 w 1747"/>
                        <a:gd name="connsiteY5" fmla="*/ 2 h 1697"/>
                        <a:gd name="connsiteX6" fmla="*/ 1747 w 1747"/>
                        <a:gd name="connsiteY6" fmla="*/ 772 h 1697"/>
                        <a:gd name="connsiteX7" fmla="*/ 1747 w 1747"/>
                        <a:gd name="connsiteY7" fmla="*/ 823 h 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7" h="1697">
                          <a:moveTo>
                            <a:pt x="1747" y="823"/>
                          </a:moveTo>
                          <a:cubicBezTo>
                            <a:pt x="1747" y="1306"/>
                            <a:pt x="1357" y="1696"/>
                            <a:pt x="875" y="1696"/>
                          </a:cubicBezTo>
                          <a:cubicBezTo>
                            <a:pt x="423" y="1727"/>
                            <a:pt x="33" y="1383"/>
                            <a:pt x="2" y="926"/>
                          </a:cubicBezTo>
                          <a:cubicBezTo>
                            <a:pt x="2" y="911"/>
                            <a:pt x="2" y="890"/>
                            <a:pt x="2" y="875"/>
                          </a:cubicBezTo>
                          <a:cubicBezTo>
                            <a:pt x="-29" y="423"/>
                            <a:pt x="315" y="33"/>
                            <a:pt x="767" y="2"/>
                          </a:cubicBezTo>
                          <a:cubicBezTo>
                            <a:pt x="803" y="2"/>
                            <a:pt x="839" y="2"/>
                            <a:pt x="875" y="2"/>
                          </a:cubicBezTo>
                          <a:cubicBezTo>
                            <a:pt x="1326" y="-29"/>
                            <a:pt x="1716" y="315"/>
                            <a:pt x="1747" y="772"/>
                          </a:cubicBezTo>
                          <a:cubicBezTo>
                            <a:pt x="1747" y="787"/>
                            <a:pt x="1747" y="808"/>
                            <a:pt x="1747" y="823"/>
                          </a:cubicBezTo>
                          <a:close/>
                        </a:path>
                      </a:pathLst>
                    </a:custGeom>
                    <a:solidFill>
                      <a:srgbClr val="000000">
                        <a:alpha val="15000"/>
                      </a:srgbClr>
                    </a:solidFill>
                    <a:ln w="5124" cap="flat">
                      <a:noFill/>
                      <a:prstDash val="solid"/>
                      <a:miter/>
                    </a:ln>
                  </p:spPr>
                  <p:txBody>
                    <a:bodyPr rtlCol="0" anchor="ctr"/>
                    <a:lstStyle/>
                    <a:p>
                      <a:endParaRPr lang="pt-BR"/>
                    </a:p>
                  </p:txBody>
                </p:sp>
                <p:sp>
                  <p:nvSpPr>
                    <p:cNvPr id="3487" name="Forma Livre: Forma 3486">
                      <a:extLst>
                        <a:ext uri="{FF2B5EF4-FFF2-40B4-BE49-F238E27FC236}">
                          <a16:creationId xmlns:a16="http://schemas.microsoft.com/office/drawing/2014/main" id="{D9643681-B594-0D05-AB0E-70A5800FC181}"/>
                        </a:ext>
                      </a:extLst>
                    </p:cNvPr>
                    <p:cNvSpPr/>
                    <p:nvPr/>
                  </p:nvSpPr>
                  <p:spPr>
                    <a:xfrm>
                      <a:off x="9303265" y="3601166"/>
                      <a:ext cx="1745" cy="1745"/>
                    </a:xfrm>
                    <a:custGeom>
                      <a:avLst/>
                      <a:gdLst>
                        <a:gd name="connsiteX0" fmla="*/ 1746 w 1745"/>
                        <a:gd name="connsiteY0" fmla="*/ 873 h 1745"/>
                        <a:gd name="connsiteX1" fmla="*/ 873 w 1745"/>
                        <a:gd name="connsiteY1" fmla="*/ 1745 h 1745"/>
                        <a:gd name="connsiteX2" fmla="*/ 0 w 1745"/>
                        <a:gd name="connsiteY2" fmla="*/ 873 h 1745"/>
                        <a:gd name="connsiteX3" fmla="*/ 873 w 1745"/>
                        <a:gd name="connsiteY3" fmla="*/ 0 h 1745"/>
                        <a:gd name="connsiteX4" fmla="*/ 1746 w 1745"/>
                        <a:gd name="connsiteY4" fmla="*/ 873 h 1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 h="1745">
                          <a:moveTo>
                            <a:pt x="1746" y="873"/>
                          </a:moveTo>
                          <a:cubicBezTo>
                            <a:pt x="1720" y="1345"/>
                            <a:pt x="1345" y="1720"/>
                            <a:pt x="873" y="1745"/>
                          </a:cubicBezTo>
                          <a:cubicBezTo>
                            <a:pt x="390" y="1745"/>
                            <a:pt x="0" y="1355"/>
                            <a:pt x="0" y="873"/>
                          </a:cubicBezTo>
                          <a:cubicBezTo>
                            <a:pt x="0" y="390"/>
                            <a:pt x="390" y="0"/>
                            <a:pt x="873" y="0"/>
                          </a:cubicBezTo>
                          <a:cubicBezTo>
                            <a:pt x="1345" y="26"/>
                            <a:pt x="1720" y="400"/>
                            <a:pt x="1746" y="873"/>
                          </a:cubicBezTo>
                          <a:close/>
                        </a:path>
                      </a:pathLst>
                    </a:custGeom>
                    <a:solidFill>
                      <a:srgbClr val="000000">
                        <a:alpha val="15000"/>
                      </a:srgbClr>
                    </a:solidFill>
                    <a:ln w="5124" cap="flat">
                      <a:noFill/>
                      <a:prstDash val="solid"/>
                      <a:miter/>
                    </a:ln>
                  </p:spPr>
                  <p:txBody>
                    <a:bodyPr rtlCol="0" anchor="ctr"/>
                    <a:lstStyle/>
                    <a:p>
                      <a:endParaRPr lang="pt-BR"/>
                    </a:p>
                  </p:txBody>
                </p:sp>
                <p:sp>
                  <p:nvSpPr>
                    <p:cNvPr id="3488" name="Forma Livre: Forma 3487">
                      <a:extLst>
                        <a:ext uri="{FF2B5EF4-FFF2-40B4-BE49-F238E27FC236}">
                          <a16:creationId xmlns:a16="http://schemas.microsoft.com/office/drawing/2014/main" id="{653DE466-A6F5-F1A6-C540-24C6AE7A7D93}"/>
                        </a:ext>
                      </a:extLst>
                    </p:cNvPr>
                    <p:cNvSpPr/>
                    <p:nvPr/>
                  </p:nvSpPr>
                  <p:spPr>
                    <a:xfrm>
                      <a:off x="9303163" y="3593311"/>
                      <a:ext cx="1745" cy="1745"/>
                    </a:xfrm>
                    <a:custGeom>
                      <a:avLst/>
                      <a:gdLst>
                        <a:gd name="connsiteX0" fmla="*/ 1745 w 1745"/>
                        <a:gd name="connsiteY0" fmla="*/ 873 h 1745"/>
                        <a:gd name="connsiteX1" fmla="*/ 873 w 1745"/>
                        <a:gd name="connsiteY1" fmla="*/ 1745 h 1745"/>
                        <a:gd name="connsiteX2" fmla="*/ 0 w 1745"/>
                        <a:gd name="connsiteY2" fmla="*/ 873 h 1745"/>
                        <a:gd name="connsiteX3" fmla="*/ 873 w 1745"/>
                        <a:gd name="connsiteY3" fmla="*/ 0 h 1745"/>
                        <a:gd name="connsiteX4" fmla="*/ 1745 w 1745"/>
                        <a:gd name="connsiteY4" fmla="*/ 873 h 1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 h="1745">
                          <a:moveTo>
                            <a:pt x="1745" y="873"/>
                          </a:moveTo>
                          <a:cubicBezTo>
                            <a:pt x="1720" y="1345"/>
                            <a:pt x="1345" y="1720"/>
                            <a:pt x="873" y="1745"/>
                          </a:cubicBezTo>
                          <a:cubicBezTo>
                            <a:pt x="390" y="1745"/>
                            <a:pt x="0" y="1355"/>
                            <a:pt x="0" y="873"/>
                          </a:cubicBezTo>
                          <a:cubicBezTo>
                            <a:pt x="0" y="390"/>
                            <a:pt x="390" y="0"/>
                            <a:pt x="873" y="0"/>
                          </a:cubicBezTo>
                          <a:cubicBezTo>
                            <a:pt x="1355" y="0"/>
                            <a:pt x="1745" y="390"/>
                            <a:pt x="1745" y="873"/>
                          </a:cubicBezTo>
                          <a:close/>
                        </a:path>
                      </a:pathLst>
                    </a:custGeom>
                    <a:solidFill>
                      <a:srgbClr val="000000">
                        <a:alpha val="15000"/>
                      </a:srgbClr>
                    </a:solidFill>
                    <a:ln w="5124" cap="flat">
                      <a:noFill/>
                      <a:prstDash val="solid"/>
                      <a:miter/>
                    </a:ln>
                  </p:spPr>
                  <p:txBody>
                    <a:bodyPr rtlCol="0" anchor="ctr"/>
                    <a:lstStyle/>
                    <a:p>
                      <a:endParaRPr lang="pt-BR"/>
                    </a:p>
                  </p:txBody>
                </p:sp>
                <p:sp>
                  <p:nvSpPr>
                    <p:cNvPr id="3489" name="Forma Livre: Forma 3488">
                      <a:extLst>
                        <a:ext uri="{FF2B5EF4-FFF2-40B4-BE49-F238E27FC236}">
                          <a16:creationId xmlns:a16="http://schemas.microsoft.com/office/drawing/2014/main" id="{40783AA9-AA1F-A932-7F08-AAEE6D319FA8}"/>
                        </a:ext>
                      </a:extLst>
                    </p:cNvPr>
                    <p:cNvSpPr/>
                    <p:nvPr/>
                  </p:nvSpPr>
                  <p:spPr>
                    <a:xfrm>
                      <a:off x="9303060" y="3585560"/>
                      <a:ext cx="1745" cy="1745"/>
                    </a:xfrm>
                    <a:custGeom>
                      <a:avLst/>
                      <a:gdLst>
                        <a:gd name="connsiteX0" fmla="*/ 1745 w 1745"/>
                        <a:gd name="connsiteY0" fmla="*/ 873 h 1745"/>
                        <a:gd name="connsiteX1" fmla="*/ 873 w 1745"/>
                        <a:gd name="connsiteY1" fmla="*/ 1745 h 1745"/>
                        <a:gd name="connsiteX2" fmla="*/ 0 w 1745"/>
                        <a:gd name="connsiteY2" fmla="*/ 873 h 1745"/>
                        <a:gd name="connsiteX3" fmla="*/ 873 w 1745"/>
                        <a:gd name="connsiteY3" fmla="*/ 0 h 1745"/>
                        <a:gd name="connsiteX4" fmla="*/ 1745 w 1745"/>
                        <a:gd name="connsiteY4" fmla="*/ 873 h 1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 h="1745">
                          <a:moveTo>
                            <a:pt x="1745" y="873"/>
                          </a:moveTo>
                          <a:cubicBezTo>
                            <a:pt x="1720" y="1345"/>
                            <a:pt x="1345" y="1720"/>
                            <a:pt x="873" y="1745"/>
                          </a:cubicBezTo>
                          <a:cubicBezTo>
                            <a:pt x="390" y="1745"/>
                            <a:pt x="0" y="1355"/>
                            <a:pt x="0" y="873"/>
                          </a:cubicBezTo>
                          <a:cubicBezTo>
                            <a:pt x="0" y="390"/>
                            <a:pt x="390" y="0"/>
                            <a:pt x="873" y="0"/>
                          </a:cubicBezTo>
                          <a:cubicBezTo>
                            <a:pt x="1355" y="0"/>
                            <a:pt x="1745" y="390"/>
                            <a:pt x="1745" y="873"/>
                          </a:cubicBezTo>
                          <a:close/>
                        </a:path>
                      </a:pathLst>
                    </a:custGeom>
                    <a:solidFill>
                      <a:srgbClr val="000000">
                        <a:alpha val="15000"/>
                      </a:srgbClr>
                    </a:solidFill>
                    <a:ln w="5124" cap="flat">
                      <a:noFill/>
                      <a:prstDash val="solid"/>
                      <a:miter/>
                    </a:ln>
                  </p:spPr>
                  <p:txBody>
                    <a:bodyPr rtlCol="0" anchor="ctr"/>
                    <a:lstStyle/>
                    <a:p>
                      <a:endParaRPr lang="pt-BR"/>
                    </a:p>
                  </p:txBody>
                </p:sp>
                <p:sp>
                  <p:nvSpPr>
                    <p:cNvPr id="3490" name="Forma Livre: Forma 3489">
                      <a:extLst>
                        <a:ext uri="{FF2B5EF4-FFF2-40B4-BE49-F238E27FC236}">
                          <a16:creationId xmlns:a16="http://schemas.microsoft.com/office/drawing/2014/main" id="{531FCFFB-B075-F08F-7A4F-C534EAABF755}"/>
                        </a:ext>
                      </a:extLst>
                    </p:cNvPr>
                    <p:cNvSpPr/>
                    <p:nvPr/>
                  </p:nvSpPr>
                  <p:spPr>
                    <a:xfrm>
                      <a:off x="9286945" y="3585200"/>
                      <a:ext cx="1535" cy="1694"/>
                    </a:xfrm>
                    <a:custGeom>
                      <a:avLst/>
                      <a:gdLst>
                        <a:gd name="connsiteX0" fmla="*/ 1536 w 1535"/>
                        <a:gd name="connsiteY0" fmla="*/ 821 h 1694"/>
                        <a:gd name="connsiteX1" fmla="*/ 663 w 1535"/>
                        <a:gd name="connsiteY1" fmla="*/ 1694 h 1694"/>
                        <a:gd name="connsiteX2" fmla="*/ 27 w 1535"/>
                        <a:gd name="connsiteY2" fmla="*/ 637 h 1694"/>
                        <a:gd name="connsiteX3" fmla="*/ 663 w 1535"/>
                        <a:gd name="connsiteY3" fmla="*/ 0 h 1694"/>
                        <a:gd name="connsiteX4" fmla="*/ 1536 w 1535"/>
                        <a:gd name="connsiteY4" fmla="*/ 821 h 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 h="1694">
                          <a:moveTo>
                            <a:pt x="1536" y="821"/>
                          </a:moveTo>
                          <a:cubicBezTo>
                            <a:pt x="1536" y="1304"/>
                            <a:pt x="1146" y="1694"/>
                            <a:pt x="663" y="1694"/>
                          </a:cubicBezTo>
                          <a:cubicBezTo>
                            <a:pt x="196" y="1576"/>
                            <a:pt x="-92" y="1104"/>
                            <a:pt x="27" y="637"/>
                          </a:cubicBezTo>
                          <a:cubicBezTo>
                            <a:pt x="103" y="323"/>
                            <a:pt x="350" y="77"/>
                            <a:pt x="663" y="0"/>
                          </a:cubicBezTo>
                          <a:cubicBezTo>
                            <a:pt x="1125" y="0"/>
                            <a:pt x="1510" y="359"/>
                            <a:pt x="1536" y="821"/>
                          </a:cubicBezTo>
                          <a:close/>
                        </a:path>
                      </a:pathLst>
                    </a:custGeom>
                    <a:solidFill>
                      <a:srgbClr val="000000">
                        <a:alpha val="15000"/>
                      </a:srgbClr>
                    </a:solidFill>
                    <a:ln w="5124" cap="flat">
                      <a:noFill/>
                      <a:prstDash val="solid"/>
                      <a:miter/>
                    </a:ln>
                  </p:spPr>
                  <p:txBody>
                    <a:bodyPr rtlCol="0" anchor="ctr"/>
                    <a:lstStyle/>
                    <a:p>
                      <a:endParaRPr lang="pt-BR"/>
                    </a:p>
                  </p:txBody>
                </p:sp>
                <p:sp>
                  <p:nvSpPr>
                    <p:cNvPr id="3491" name="Forma Livre: Forma 3490">
                      <a:extLst>
                        <a:ext uri="{FF2B5EF4-FFF2-40B4-BE49-F238E27FC236}">
                          <a16:creationId xmlns:a16="http://schemas.microsoft.com/office/drawing/2014/main" id="{E6AFB6E7-330F-260E-948D-436BAF02F1C8}"/>
                        </a:ext>
                      </a:extLst>
                    </p:cNvPr>
                    <p:cNvSpPr/>
                    <p:nvPr/>
                  </p:nvSpPr>
                  <p:spPr>
                    <a:xfrm>
                      <a:off x="9286836" y="3593003"/>
                      <a:ext cx="1747" cy="1745"/>
                    </a:xfrm>
                    <a:custGeom>
                      <a:avLst/>
                      <a:gdLst>
                        <a:gd name="connsiteX0" fmla="*/ 1747 w 1747"/>
                        <a:gd name="connsiteY0" fmla="*/ 821 h 1745"/>
                        <a:gd name="connsiteX1" fmla="*/ 875 w 1747"/>
                        <a:gd name="connsiteY1" fmla="*/ 1745 h 1745"/>
                        <a:gd name="connsiteX2" fmla="*/ 2 w 1747"/>
                        <a:gd name="connsiteY2" fmla="*/ 873 h 1745"/>
                        <a:gd name="connsiteX3" fmla="*/ 772 w 1747"/>
                        <a:gd name="connsiteY3" fmla="*/ 0 h 1745"/>
                        <a:gd name="connsiteX4" fmla="*/ 823 w 1747"/>
                        <a:gd name="connsiteY4" fmla="*/ 0 h 1745"/>
                        <a:gd name="connsiteX5" fmla="*/ 1747 w 1747"/>
                        <a:gd name="connsiteY5" fmla="*/ 821 h 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7" h="1745">
                          <a:moveTo>
                            <a:pt x="1747" y="821"/>
                          </a:moveTo>
                          <a:cubicBezTo>
                            <a:pt x="1747" y="1314"/>
                            <a:pt x="1362" y="1720"/>
                            <a:pt x="875" y="1745"/>
                          </a:cubicBezTo>
                          <a:cubicBezTo>
                            <a:pt x="392" y="1745"/>
                            <a:pt x="2" y="1355"/>
                            <a:pt x="2" y="873"/>
                          </a:cubicBezTo>
                          <a:cubicBezTo>
                            <a:pt x="-29" y="421"/>
                            <a:pt x="315" y="31"/>
                            <a:pt x="772" y="0"/>
                          </a:cubicBezTo>
                          <a:cubicBezTo>
                            <a:pt x="787" y="0"/>
                            <a:pt x="808" y="0"/>
                            <a:pt x="823" y="0"/>
                          </a:cubicBezTo>
                          <a:cubicBezTo>
                            <a:pt x="1296" y="-5"/>
                            <a:pt x="1696" y="349"/>
                            <a:pt x="1747" y="821"/>
                          </a:cubicBezTo>
                          <a:close/>
                        </a:path>
                      </a:pathLst>
                    </a:custGeom>
                    <a:solidFill>
                      <a:srgbClr val="000000">
                        <a:alpha val="15000"/>
                      </a:srgbClr>
                    </a:solidFill>
                    <a:ln w="5124" cap="flat">
                      <a:noFill/>
                      <a:prstDash val="solid"/>
                      <a:miter/>
                    </a:ln>
                  </p:spPr>
                  <p:txBody>
                    <a:bodyPr rtlCol="0" anchor="ctr"/>
                    <a:lstStyle/>
                    <a:p>
                      <a:endParaRPr lang="pt-BR"/>
                    </a:p>
                  </p:txBody>
                </p:sp>
                <p:sp>
                  <p:nvSpPr>
                    <p:cNvPr id="3492" name="Forma Livre: Forma 3491">
                      <a:extLst>
                        <a:ext uri="{FF2B5EF4-FFF2-40B4-BE49-F238E27FC236}">
                          <a16:creationId xmlns:a16="http://schemas.microsoft.com/office/drawing/2014/main" id="{19DFA3FB-C734-692E-807B-048565E00D2E}"/>
                        </a:ext>
                      </a:extLst>
                    </p:cNvPr>
                    <p:cNvSpPr/>
                    <p:nvPr/>
                  </p:nvSpPr>
                  <p:spPr>
                    <a:xfrm>
                      <a:off x="9286939" y="3600856"/>
                      <a:ext cx="1697" cy="1747"/>
                    </a:xfrm>
                    <a:custGeom>
                      <a:avLst/>
                      <a:gdLst>
                        <a:gd name="connsiteX0" fmla="*/ 1696 w 1697"/>
                        <a:gd name="connsiteY0" fmla="*/ 875 h 1747"/>
                        <a:gd name="connsiteX1" fmla="*/ 926 w 1697"/>
                        <a:gd name="connsiteY1" fmla="*/ 1747 h 1747"/>
                        <a:gd name="connsiteX2" fmla="*/ 875 w 1697"/>
                        <a:gd name="connsiteY2" fmla="*/ 1747 h 1747"/>
                        <a:gd name="connsiteX3" fmla="*/ 2 w 1697"/>
                        <a:gd name="connsiteY3" fmla="*/ 875 h 1747"/>
                        <a:gd name="connsiteX4" fmla="*/ 772 w 1697"/>
                        <a:gd name="connsiteY4" fmla="*/ 2 h 1747"/>
                        <a:gd name="connsiteX5" fmla="*/ 823 w 1697"/>
                        <a:gd name="connsiteY5" fmla="*/ 2 h 1747"/>
                        <a:gd name="connsiteX6" fmla="*/ 1696 w 1697"/>
                        <a:gd name="connsiteY6" fmla="*/ 767 h 1747"/>
                        <a:gd name="connsiteX7" fmla="*/ 1696 w 1697"/>
                        <a:gd name="connsiteY7" fmla="*/ 875 h 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 h="1747">
                          <a:moveTo>
                            <a:pt x="1696" y="875"/>
                          </a:moveTo>
                          <a:cubicBezTo>
                            <a:pt x="1727" y="1326"/>
                            <a:pt x="1383" y="1717"/>
                            <a:pt x="926" y="1747"/>
                          </a:cubicBezTo>
                          <a:cubicBezTo>
                            <a:pt x="911" y="1747"/>
                            <a:pt x="890" y="1747"/>
                            <a:pt x="875" y="1747"/>
                          </a:cubicBezTo>
                          <a:cubicBezTo>
                            <a:pt x="392" y="1747"/>
                            <a:pt x="2" y="1357"/>
                            <a:pt x="2" y="875"/>
                          </a:cubicBezTo>
                          <a:cubicBezTo>
                            <a:pt x="-29" y="423"/>
                            <a:pt x="315" y="33"/>
                            <a:pt x="772" y="2"/>
                          </a:cubicBezTo>
                          <a:cubicBezTo>
                            <a:pt x="787" y="2"/>
                            <a:pt x="808" y="2"/>
                            <a:pt x="823" y="2"/>
                          </a:cubicBezTo>
                          <a:cubicBezTo>
                            <a:pt x="1275" y="-29"/>
                            <a:pt x="1665" y="315"/>
                            <a:pt x="1696" y="767"/>
                          </a:cubicBezTo>
                          <a:cubicBezTo>
                            <a:pt x="1696" y="803"/>
                            <a:pt x="1696" y="839"/>
                            <a:pt x="1696" y="875"/>
                          </a:cubicBezTo>
                          <a:close/>
                        </a:path>
                      </a:pathLst>
                    </a:custGeom>
                    <a:solidFill>
                      <a:srgbClr val="000000">
                        <a:alpha val="15000"/>
                      </a:srgbClr>
                    </a:solidFill>
                    <a:ln w="5124" cap="flat">
                      <a:noFill/>
                      <a:prstDash val="solid"/>
                      <a:miter/>
                    </a:ln>
                  </p:spPr>
                  <p:txBody>
                    <a:bodyPr rtlCol="0" anchor="ctr"/>
                    <a:lstStyle/>
                    <a:p>
                      <a:endParaRPr lang="pt-BR"/>
                    </a:p>
                  </p:txBody>
                </p:sp>
                <p:sp>
                  <p:nvSpPr>
                    <p:cNvPr id="3493" name="Forma Livre: Forma 3492">
                      <a:extLst>
                        <a:ext uri="{FF2B5EF4-FFF2-40B4-BE49-F238E27FC236}">
                          <a16:creationId xmlns:a16="http://schemas.microsoft.com/office/drawing/2014/main" id="{2D1F1BF6-2ADF-D911-637B-DE13998AE076}"/>
                        </a:ext>
                      </a:extLst>
                    </p:cNvPr>
                    <p:cNvSpPr/>
                    <p:nvPr/>
                  </p:nvSpPr>
                  <p:spPr>
                    <a:xfrm>
                      <a:off x="9287043" y="3609277"/>
                      <a:ext cx="1745" cy="1747"/>
                    </a:xfrm>
                    <a:custGeom>
                      <a:avLst/>
                      <a:gdLst>
                        <a:gd name="connsiteX0" fmla="*/ 1745 w 1745"/>
                        <a:gd name="connsiteY0" fmla="*/ 873 h 1747"/>
                        <a:gd name="connsiteX1" fmla="*/ 873 w 1745"/>
                        <a:gd name="connsiteY1" fmla="*/ 1745 h 1747"/>
                        <a:gd name="connsiteX2" fmla="*/ 0 w 1745"/>
                        <a:gd name="connsiteY2" fmla="*/ 980 h 1747"/>
                        <a:gd name="connsiteX3" fmla="*/ 0 w 1745"/>
                        <a:gd name="connsiteY3" fmla="*/ 873 h 1747"/>
                        <a:gd name="connsiteX4" fmla="*/ 821 w 1745"/>
                        <a:gd name="connsiteY4" fmla="*/ 0 h 1747"/>
                        <a:gd name="connsiteX5" fmla="*/ 1745 w 1745"/>
                        <a:gd name="connsiteY5" fmla="*/ 873 h 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 h="1747">
                          <a:moveTo>
                            <a:pt x="1745" y="873"/>
                          </a:moveTo>
                          <a:cubicBezTo>
                            <a:pt x="1720" y="1345"/>
                            <a:pt x="1345" y="1720"/>
                            <a:pt x="873" y="1745"/>
                          </a:cubicBezTo>
                          <a:cubicBezTo>
                            <a:pt x="421" y="1776"/>
                            <a:pt x="31" y="1432"/>
                            <a:pt x="0" y="980"/>
                          </a:cubicBezTo>
                          <a:cubicBezTo>
                            <a:pt x="0" y="945"/>
                            <a:pt x="0" y="909"/>
                            <a:pt x="0" y="873"/>
                          </a:cubicBezTo>
                          <a:cubicBezTo>
                            <a:pt x="0" y="411"/>
                            <a:pt x="359" y="26"/>
                            <a:pt x="821" y="0"/>
                          </a:cubicBezTo>
                          <a:cubicBezTo>
                            <a:pt x="1314" y="0"/>
                            <a:pt x="1720" y="380"/>
                            <a:pt x="1745" y="873"/>
                          </a:cubicBezTo>
                          <a:close/>
                        </a:path>
                      </a:pathLst>
                    </a:custGeom>
                    <a:solidFill>
                      <a:srgbClr val="000000">
                        <a:alpha val="15000"/>
                      </a:srgbClr>
                    </a:solidFill>
                    <a:ln w="5124" cap="flat">
                      <a:noFill/>
                      <a:prstDash val="solid"/>
                      <a:miter/>
                    </a:ln>
                  </p:spPr>
                  <p:txBody>
                    <a:bodyPr rtlCol="0" anchor="ctr"/>
                    <a:lstStyle/>
                    <a:p>
                      <a:endParaRPr lang="pt-BR"/>
                    </a:p>
                  </p:txBody>
                </p:sp>
                <p:sp>
                  <p:nvSpPr>
                    <p:cNvPr id="3494" name="Forma Livre: Forma 3493">
                      <a:extLst>
                        <a:ext uri="{FF2B5EF4-FFF2-40B4-BE49-F238E27FC236}">
                          <a16:creationId xmlns:a16="http://schemas.microsoft.com/office/drawing/2014/main" id="{CC14639F-0C24-A78E-9527-53C0A614726E}"/>
                        </a:ext>
                      </a:extLst>
                    </p:cNvPr>
                    <p:cNvSpPr/>
                    <p:nvPr/>
                  </p:nvSpPr>
                  <p:spPr>
                    <a:xfrm>
                      <a:off x="9278140" y="3595313"/>
                      <a:ext cx="36430" cy="44951"/>
                    </a:xfrm>
                    <a:custGeom>
                      <a:avLst/>
                      <a:gdLst>
                        <a:gd name="connsiteX0" fmla="*/ 36317 w 36430"/>
                        <a:gd name="connsiteY0" fmla="*/ 12885 h 44951"/>
                        <a:gd name="connsiteX1" fmla="*/ 34418 w 36430"/>
                        <a:gd name="connsiteY1" fmla="*/ 359 h 44951"/>
                        <a:gd name="connsiteX2" fmla="*/ 33340 w 36430"/>
                        <a:gd name="connsiteY2" fmla="*/ 1540 h 44951"/>
                        <a:gd name="connsiteX3" fmla="*/ 31954 w 36430"/>
                        <a:gd name="connsiteY3" fmla="*/ 5134 h 44951"/>
                        <a:gd name="connsiteX4" fmla="*/ 30619 w 36430"/>
                        <a:gd name="connsiteY4" fmla="*/ 9805 h 44951"/>
                        <a:gd name="connsiteX5" fmla="*/ 25177 w 36430"/>
                        <a:gd name="connsiteY5" fmla="*/ 19508 h 44951"/>
                        <a:gd name="connsiteX6" fmla="*/ 17990 w 36430"/>
                        <a:gd name="connsiteY6" fmla="*/ 20894 h 44951"/>
                        <a:gd name="connsiteX7" fmla="*/ 11522 w 36430"/>
                        <a:gd name="connsiteY7" fmla="*/ 20124 h 44951"/>
                        <a:gd name="connsiteX8" fmla="*/ 7774 w 36430"/>
                        <a:gd name="connsiteY8" fmla="*/ 14117 h 44951"/>
                        <a:gd name="connsiteX9" fmla="*/ 5361 w 36430"/>
                        <a:gd name="connsiteY9" fmla="*/ 4877 h 44951"/>
                        <a:gd name="connsiteX10" fmla="*/ 3359 w 36430"/>
                        <a:gd name="connsiteY10" fmla="*/ 719 h 44951"/>
                        <a:gd name="connsiteX11" fmla="*/ 2281 w 36430"/>
                        <a:gd name="connsiteY11" fmla="*/ 0 h 44951"/>
                        <a:gd name="connsiteX12" fmla="*/ 1152 w 36430"/>
                        <a:gd name="connsiteY12" fmla="*/ 8573 h 44951"/>
                        <a:gd name="connsiteX13" fmla="*/ 4181 w 36430"/>
                        <a:gd name="connsiteY13" fmla="*/ 38810 h 44951"/>
                        <a:gd name="connsiteX14" fmla="*/ 30876 w 36430"/>
                        <a:gd name="connsiteY14" fmla="*/ 37168 h 44951"/>
                        <a:gd name="connsiteX15" fmla="*/ 36317 w 36430"/>
                        <a:gd name="connsiteY15" fmla="*/ 12885 h 4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430" h="44951">
                          <a:moveTo>
                            <a:pt x="36317" y="12885"/>
                          </a:moveTo>
                          <a:cubicBezTo>
                            <a:pt x="36081" y="8660"/>
                            <a:pt x="35444" y="4466"/>
                            <a:pt x="34418" y="359"/>
                          </a:cubicBezTo>
                          <a:cubicBezTo>
                            <a:pt x="34007" y="703"/>
                            <a:pt x="33643" y="1099"/>
                            <a:pt x="33340" y="1540"/>
                          </a:cubicBezTo>
                          <a:cubicBezTo>
                            <a:pt x="32667" y="2649"/>
                            <a:pt x="32200" y="3866"/>
                            <a:pt x="31954" y="5134"/>
                          </a:cubicBezTo>
                          <a:cubicBezTo>
                            <a:pt x="31492" y="6674"/>
                            <a:pt x="30978" y="8419"/>
                            <a:pt x="30619" y="9805"/>
                          </a:cubicBezTo>
                          <a:cubicBezTo>
                            <a:pt x="29972" y="13568"/>
                            <a:pt x="28052" y="16992"/>
                            <a:pt x="25177" y="19508"/>
                          </a:cubicBezTo>
                          <a:cubicBezTo>
                            <a:pt x="23021" y="20812"/>
                            <a:pt x="20475" y="21305"/>
                            <a:pt x="17990" y="20894"/>
                          </a:cubicBezTo>
                          <a:cubicBezTo>
                            <a:pt x="15813" y="20894"/>
                            <a:pt x="13642" y="20637"/>
                            <a:pt x="11522" y="20124"/>
                          </a:cubicBezTo>
                          <a:cubicBezTo>
                            <a:pt x="8852" y="19148"/>
                            <a:pt x="8390" y="16582"/>
                            <a:pt x="7774" y="14117"/>
                          </a:cubicBezTo>
                          <a:cubicBezTo>
                            <a:pt x="7158" y="11653"/>
                            <a:pt x="6234" y="7957"/>
                            <a:pt x="5361" y="4877"/>
                          </a:cubicBezTo>
                          <a:cubicBezTo>
                            <a:pt x="5079" y="3337"/>
                            <a:pt x="4386" y="1899"/>
                            <a:pt x="3359" y="719"/>
                          </a:cubicBezTo>
                          <a:cubicBezTo>
                            <a:pt x="3056" y="406"/>
                            <a:pt x="2687" y="159"/>
                            <a:pt x="2281" y="0"/>
                          </a:cubicBezTo>
                          <a:cubicBezTo>
                            <a:pt x="1922" y="2670"/>
                            <a:pt x="1511" y="5493"/>
                            <a:pt x="1152" y="8573"/>
                          </a:cubicBezTo>
                          <a:cubicBezTo>
                            <a:pt x="-491" y="20432"/>
                            <a:pt x="-1056" y="29826"/>
                            <a:pt x="4181" y="38810"/>
                          </a:cubicBezTo>
                          <a:cubicBezTo>
                            <a:pt x="10598" y="49848"/>
                            <a:pt x="26050" y="43944"/>
                            <a:pt x="30876" y="37168"/>
                          </a:cubicBezTo>
                          <a:cubicBezTo>
                            <a:pt x="35701" y="30391"/>
                            <a:pt x="36830" y="25103"/>
                            <a:pt x="36317" y="12885"/>
                          </a:cubicBezTo>
                          <a:close/>
                        </a:path>
                      </a:pathLst>
                    </a:custGeom>
                    <a:solidFill>
                      <a:srgbClr val="37474F"/>
                    </a:solidFill>
                    <a:ln w="5124" cap="flat">
                      <a:noFill/>
                      <a:prstDash val="solid"/>
                      <a:miter/>
                    </a:ln>
                  </p:spPr>
                  <p:txBody>
                    <a:bodyPr rtlCol="0" anchor="ctr"/>
                    <a:lstStyle/>
                    <a:p>
                      <a:endParaRPr lang="pt-BR"/>
                    </a:p>
                  </p:txBody>
                </p:sp>
                <p:sp>
                  <p:nvSpPr>
                    <p:cNvPr id="3495" name="Forma Livre: Forma 3494">
                      <a:extLst>
                        <a:ext uri="{FF2B5EF4-FFF2-40B4-BE49-F238E27FC236}">
                          <a16:creationId xmlns:a16="http://schemas.microsoft.com/office/drawing/2014/main" id="{9669CDAD-7036-183B-D9A8-5D5631CD653A}"/>
                        </a:ext>
                      </a:extLst>
                    </p:cNvPr>
                    <p:cNvSpPr/>
                    <p:nvPr/>
                  </p:nvSpPr>
                  <p:spPr>
                    <a:xfrm>
                      <a:off x="9294128" y="3556349"/>
                      <a:ext cx="3182" cy="58215"/>
                    </a:xfrm>
                    <a:custGeom>
                      <a:avLst/>
                      <a:gdLst>
                        <a:gd name="connsiteX0" fmla="*/ 1591 w 3182"/>
                        <a:gd name="connsiteY0" fmla="*/ 58215 h 58215"/>
                        <a:gd name="connsiteX1" fmla="*/ 0 w 3182"/>
                        <a:gd name="connsiteY1" fmla="*/ 0 h 58215"/>
                        <a:gd name="connsiteX2" fmla="*/ 3183 w 3182"/>
                        <a:gd name="connsiteY2" fmla="*/ 205 h 58215"/>
                        <a:gd name="connsiteX3" fmla="*/ 1591 w 3182"/>
                        <a:gd name="connsiteY3" fmla="*/ 58215 h 58215"/>
                      </a:gdLst>
                      <a:ahLst/>
                      <a:cxnLst>
                        <a:cxn ang="0">
                          <a:pos x="connsiteX0" y="connsiteY0"/>
                        </a:cxn>
                        <a:cxn ang="0">
                          <a:pos x="connsiteX1" y="connsiteY1"/>
                        </a:cxn>
                        <a:cxn ang="0">
                          <a:pos x="connsiteX2" y="connsiteY2"/>
                        </a:cxn>
                        <a:cxn ang="0">
                          <a:pos x="connsiteX3" y="connsiteY3"/>
                        </a:cxn>
                      </a:cxnLst>
                      <a:rect l="l" t="t" r="r" b="b"/>
                      <a:pathLst>
                        <a:path w="3182" h="58215">
                          <a:moveTo>
                            <a:pt x="1591" y="58215"/>
                          </a:moveTo>
                          <a:lnTo>
                            <a:pt x="0" y="0"/>
                          </a:lnTo>
                          <a:lnTo>
                            <a:pt x="3183" y="205"/>
                          </a:lnTo>
                          <a:lnTo>
                            <a:pt x="1591" y="58215"/>
                          </a:lnTo>
                          <a:close/>
                        </a:path>
                      </a:pathLst>
                    </a:custGeom>
                    <a:solidFill>
                      <a:srgbClr val="000000">
                        <a:alpha val="15000"/>
                      </a:srgbClr>
                    </a:solidFill>
                    <a:ln w="5124" cap="flat">
                      <a:noFill/>
                      <a:prstDash val="solid"/>
                      <a:miter/>
                    </a:ln>
                  </p:spPr>
                  <p:txBody>
                    <a:bodyPr rtlCol="0" anchor="ctr"/>
                    <a:lstStyle/>
                    <a:p>
                      <a:endParaRPr lang="pt-BR"/>
                    </a:p>
                  </p:txBody>
                </p:sp>
                <p:sp>
                  <p:nvSpPr>
                    <p:cNvPr id="3496" name="Forma Livre: Forma 3495">
                      <a:extLst>
                        <a:ext uri="{FF2B5EF4-FFF2-40B4-BE49-F238E27FC236}">
                          <a16:creationId xmlns:a16="http://schemas.microsoft.com/office/drawing/2014/main" id="{94781B90-F625-D65B-F436-664FD2D99323}"/>
                        </a:ext>
                      </a:extLst>
                    </p:cNvPr>
                    <p:cNvSpPr/>
                    <p:nvPr/>
                  </p:nvSpPr>
                  <p:spPr>
                    <a:xfrm>
                      <a:off x="9287342" y="3608455"/>
                      <a:ext cx="17060" cy="2362"/>
                    </a:xfrm>
                    <a:custGeom>
                      <a:avLst/>
                      <a:gdLst>
                        <a:gd name="connsiteX0" fmla="*/ 16899 w 17060"/>
                        <a:gd name="connsiteY0" fmla="*/ 2362 h 2362"/>
                        <a:gd name="connsiteX1" fmla="*/ 16899 w 17060"/>
                        <a:gd name="connsiteY1" fmla="*/ 2362 h 2362"/>
                        <a:gd name="connsiteX2" fmla="*/ 882 w 17060"/>
                        <a:gd name="connsiteY2" fmla="*/ 1951 h 2362"/>
                        <a:gd name="connsiteX3" fmla="*/ 327 w 17060"/>
                        <a:gd name="connsiteY3" fmla="*/ 2131 h 2362"/>
                        <a:gd name="connsiteX4" fmla="*/ 112 w 17060"/>
                        <a:gd name="connsiteY4" fmla="*/ 1695 h 2362"/>
                        <a:gd name="connsiteX5" fmla="*/ 112 w 17060"/>
                        <a:gd name="connsiteY5" fmla="*/ 1130 h 2362"/>
                        <a:gd name="connsiteX6" fmla="*/ 16745 w 17060"/>
                        <a:gd name="connsiteY6" fmla="*/ 1489 h 2362"/>
                        <a:gd name="connsiteX7" fmla="*/ 17053 w 17060"/>
                        <a:gd name="connsiteY7" fmla="*/ 2054 h 2362"/>
                        <a:gd name="connsiteX8" fmla="*/ 16899 w 17060"/>
                        <a:gd name="connsiteY8" fmla="*/ 2362 h 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0" h="2362">
                          <a:moveTo>
                            <a:pt x="16899" y="2362"/>
                          </a:moveTo>
                          <a:lnTo>
                            <a:pt x="16899" y="2362"/>
                          </a:lnTo>
                          <a:cubicBezTo>
                            <a:pt x="11729" y="570"/>
                            <a:pt x="6133" y="427"/>
                            <a:pt x="882" y="1951"/>
                          </a:cubicBezTo>
                          <a:cubicBezTo>
                            <a:pt x="779" y="2152"/>
                            <a:pt x="533" y="2234"/>
                            <a:pt x="327" y="2131"/>
                          </a:cubicBezTo>
                          <a:cubicBezTo>
                            <a:pt x="168" y="2049"/>
                            <a:pt x="81" y="1869"/>
                            <a:pt x="112" y="1695"/>
                          </a:cubicBezTo>
                          <a:cubicBezTo>
                            <a:pt x="-37" y="1536"/>
                            <a:pt x="-37" y="1289"/>
                            <a:pt x="112" y="1130"/>
                          </a:cubicBezTo>
                          <a:cubicBezTo>
                            <a:pt x="5558" y="-492"/>
                            <a:pt x="11375" y="-364"/>
                            <a:pt x="16745" y="1489"/>
                          </a:cubicBezTo>
                          <a:cubicBezTo>
                            <a:pt x="16965" y="1582"/>
                            <a:pt x="17094" y="1818"/>
                            <a:pt x="17053" y="2054"/>
                          </a:cubicBezTo>
                          <a:cubicBezTo>
                            <a:pt x="17048" y="2172"/>
                            <a:pt x="16991" y="2285"/>
                            <a:pt x="16899" y="2362"/>
                          </a:cubicBezTo>
                          <a:close/>
                        </a:path>
                      </a:pathLst>
                    </a:custGeom>
                    <a:solidFill>
                      <a:srgbClr val="263238"/>
                    </a:solidFill>
                    <a:ln w="5124" cap="flat">
                      <a:noFill/>
                      <a:prstDash val="solid"/>
                      <a:miter/>
                    </a:ln>
                  </p:spPr>
                  <p:txBody>
                    <a:bodyPr rtlCol="0" anchor="ctr"/>
                    <a:lstStyle/>
                    <a:p>
                      <a:endParaRPr lang="pt-BR"/>
                    </a:p>
                  </p:txBody>
                </p:sp>
                <p:sp>
                  <p:nvSpPr>
                    <p:cNvPr id="3497" name="Forma Livre: Forma 3496">
                      <a:extLst>
                        <a:ext uri="{FF2B5EF4-FFF2-40B4-BE49-F238E27FC236}">
                          <a16:creationId xmlns:a16="http://schemas.microsoft.com/office/drawing/2014/main" id="{A4358EFC-F220-F0D9-FBB1-593DED6BCC93}"/>
                        </a:ext>
                      </a:extLst>
                    </p:cNvPr>
                    <p:cNvSpPr/>
                    <p:nvPr/>
                  </p:nvSpPr>
                  <p:spPr>
                    <a:xfrm>
                      <a:off x="9287255" y="3599842"/>
                      <a:ext cx="16970" cy="2658"/>
                    </a:xfrm>
                    <a:custGeom>
                      <a:avLst/>
                      <a:gdLst>
                        <a:gd name="connsiteX0" fmla="*/ 16883 w 16970"/>
                        <a:gd name="connsiteY0" fmla="*/ 2659 h 2658"/>
                        <a:gd name="connsiteX1" fmla="*/ 16627 w 16970"/>
                        <a:gd name="connsiteY1" fmla="*/ 2659 h 2658"/>
                        <a:gd name="connsiteX2" fmla="*/ 712 w 16970"/>
                        <a:gd name="connsiteY2" fmla="*/ 2299 h 2658"/>
                        <a:gd name="connsiteX3" fmla="*/ 96 w 16970"/>
                        <a:gd name="connsiteY3" fmla="*/ 2043 h 2658"/>
                        <a:gd name="connsiteX4" fmla="*/ 96 w 16970"/>
                        <a:gd name="connsiteY4" fmla="*/ 1478 h 2658"/>
                        <a:gd name="connsiteX5" fmla="*/ 16832 w 16970"/>
                        <a:gd name="connsiteY5" fmla="*/ 1889 h 2658"/>
                        <a:gd name="connsiteX6" fmla="*/ 16868 w 16970"/>
                        <a:gd name="connsiteY6" fmla="*/ 2469 h 2658"/>
                        <a:gd name="connsiteX7" fmla="*/ 16832 w 16970"/>
                        <a:gd name="connsiteY7" fmla="*/ 2505 h 2658"/>
                        <a:gd name="connsiteX8" fmla="*/ 16883 w 16970"/>
                        <a:gd name="connsiteY8" fmla="*/ 2659 h 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0" h="2658">
                          <a:moveTo>
                            <a:pt x="16883" y="2659"/>
                          </a:moveTo>
                          <a:lnTo>
                            <a:pt x="16627" y="2659"/>
                          </a:lnTo>
                          <a:cubicBezTo>
                            <a:pt x="11580" y="436"/>
                            <a:pt x="5856" y="308"/>
                            <a:pt x="712" y="2299"/>
                          </a:cubicBezTo>
                          <a:cubicBezTo>
                            <a:pt x="471" y="2376"/>
                            <a:pt x="209" y="2269"/>
                            <a:pt x="96" y="2043"/>
                          </a:cubicBezTo>
                          <a:cubicBezTo>
                            <a:pt x="-32" y="1878"/>
                            <a:pt x="-32" y="1642"/>
                            <a:pt x="96" y="1478"/>
                          </a:cubicBezTo>
                          <a:cubicBezTo>
                            <a:pt x="5507" y="-627"/>
                            <a:pt x="11534" y="-478"/>
                            <a:pt x="16832" y="1889"/>
                          </a:cubicBezTo>
                          <a:cubicBezTo>
                            <a:pt x="17001" y="2038"/>
                            <a:pt x="17017" y="2299"/>
                            <a:pt x="16868" y="2469"/>
                          </a:cubicBezTo>
                          <a:cubicBezTo>
                            <a:pt x="16858" y="2479"/>
                            <a:pt x="16847" y="2494"/>
                            <a:pt x="16832" y="2505"/>
                          </a:cubicBezTo>
                          <a:cubicBezTo>
                            <a:pt x="16858" y="2551"/>
                            <a:pt x="16878" y="2602"/>
                            <a:pt x="16883" y="2659"/>
                          </a:cubicBezTo>
                          <a:close/>
                        </a:path>
                      </a:pathLst>
                    </a:custGeom>
                    <a:solidFill>
                      <a:srgbClr val="263238"/>
                    </a:solidFill>
                    <a:ln w="5124" cap="flat">
                      <a:noFill/>
                      <a:prstDash val="solid"/>
                      <a:miter/>
                    </a:ln>
                  </p:spPr>
                  <p:txBody>
                    <a:bodyPr rtlCol="0" anchor="ctr"/>
                    <a:lstStyle/>
                    <a:p>
                      <a:endParaRPr lang="pt-BR"/>
                    </a:p>
                  </p:txBody>
                </p:sp>
                <p:sp>
                  <p:nvSpPr>
                    <p:cNvPr id="3498" name="Forma Livre: Forma 3497">
                      <a:extLst>
                        <a:ext uri="{FF2B5EF4-FFF2-40B4-BE49-F238E27FC236}">
                          <a16:creationId xmlns:a16="http://schemas.microsoft.com/office/drawing/2014/main" id="{1E0925DE-4A8B-9A85-0BAF-0F66A0A6EACC}"/>
                        </a:ext>
                      </a:extLst>
                    </p:cNvPr>
                    <p:cNvSpPr/>
                    <p:nvPr/>
                  </p:nvSpPr>
                  <p:spPr>
                    <a:xfrm>
                      <a:off x="9287188" y="3592141"/>
                      <a:ext cx="16984" cy="2607"/>
                    </a:xfrm>
                    <a:custGeom>
                      <a:avLst/>
                      <a:gdLst>
                        <a:gd name="connsiteX0" fmla="*/ 16847 w 16984"/>
                        <a:gd name="connsiteY0" fmla="*/ 2607 h 2607"/>
                        <a:gd name="connsiteX1" fmla="*/ 16591 w 16984"/>
                        <a:gd name="connsiteY1" fmla="*/ 2607 h 2607"/>
                        <a:gd name="connsiteX2" fmla="*/ 676 w 16984"/>
                        <a:gd name="connsiteY2" fmla="*/ 2299 h 2607"/>
                        <a:gd name="connsiteX3" fmla="*/ 112 w 16984"/>
                        <a:gd name="connsiteY3" fmla="*/ 2043 h 2607"/>
                        <a:gd name="connsiteX4" fmla="*/ 112 w 16984"/>
                        <a:gd name="connsiteY4" fmla="*/ 1478 h 2607"/>
                        <a:gd name="connsiteX5" fmla="*/ 16847 w 16984"/>
                        <a:gd name="connsiteY5" fmla="*/ 1889 h 2607"/>
                        <a:gd name="connsiteX6" fmla="*/ 16909 w 16984"/>
                        <a:gd name="connsiteY6" fmla="*/ 2392 h 2607"/>
                        <a:gd name="connsiteX7" fmla="*/ 16847 w 16984"/>
                        <a:gd name="connsiteY7" fmla="*/ 2453 h 2607"/>
                        <a:gd name="connsiteX8" fmla="*/ 16847 w 16984"/>
                        <a:gd name="connsiteY8" fmla="*/ 2607 h 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84" h="2607">
                          <a:moveTo>
                            <a:pt x="16847" y="2607"/>
                          </a:moveTo>
                          <a:lnTo>
                            <a:pt x="16591" y="2607"/>
                          </a:lnTo>
                          <a:cubicBezTo>
                            <a:pt x="11529" y="426"/>
                            <a:pt x="5815" y="313"/>
                            <a:pt x="676" y="2299"/>
                          </a:cubicBezTo>
                          <a:cubicBezTo>
                            <a:pt x="450" y="2371"/>
                            <a:pt x="204" y="2258"/>
                            <a:pt x="112" y="2043"/>
                          </a:cubicBezTo>
                          <a:cubicBezTo>
                            <a:pt x="-37" y="1884"/>
                            <a:pt x="-37" y="1637"/>
                            <a:pt x="112" y="1478"/>
                          </a:cubicBezTo>
                          <a:cubicBezTo>
                            <a:pt x="5522" y="-627"/>
                            <a:pt x="11549" y="-478"/>
                            <a:pt x="16847" y="1889"/>
                          </a:cubicBezTo>
                          <a:cubicBezTo>
                            <a:pt x="17001" y="2012"/>
                            <a:pt x="17032" y="2238"/>
                            <a:pt x="16909" y="2392"/>
                          </a:cubicBezTo>
                          <a:cubicBezTo>
                            <a:pt x="16888" y="2417"/>
                            <a:pt x="16868" y="2438"/>
                            <a:pt x="16847" y="2453"/>
                          </a:cubicBezTo>
                          <a:cubicBezTo>
                            <a:pt x="16857" y="2505"/>
                            <a:pt x="16857" y="2556"/>
                            <a:pt x="16847" y="2607"/>
                          </a:cubicBezTo>
                          <a:close/>
                        </a:path>
                      </a:pathLst>
                    </a:custGeom>
                    <a:solidFill>
                      <a:srgbClr val="263238"/>
                    </a:solidFill>
                    <a:ln w="5124" cap="flat">
                      <a:noFill/>
                      <a:prstDash val="solid"/>
                      <a:miter/>
                    </a:ln>
                  </p:spPr>
                  <p:txBody>
                    <a:bodyPr rtlCol="0" anchor="ctr"/>
                    <a:lstStyle/>
                    <a:p>
                      <a:endParaRPr lang="pt-BR"/>
                    </a:p>
                  </p:txBody>
                </p:sp>
                <p:sp>
                  <p:nvSpPr>
                    <p:cNvPr id="3499" name="Forma Livre: Forma 3498">
                      <a:extLst>
                        <a:ext uri="{FF2B5EF4-FFF2-40B4-BE49-F238E27FC236}">
                          <a16:creationId xmlns:a16="http://schemas.microsoft.com/office/drawing/2014/main" id="{55A145BC-4CE0-B746-BD3D-63377C517A98}"/>
                        </a:ext>
                      </a:extLst>
                    </p:cNvPr>
                    <p:cNvSpPr/>
                    <p:nvPr/>
                  </p:nvSpPr>
                  <p:spPr>
                    <a:xfrm>
                      <a:off x="9287366" y="3584544"/>
                      <a:ext cx="17115" cy="2472"/>
                    </a:xfrm>
                    <a:custGeom>
                      <a:avLst/>
                      <a:gdLst>
                        <a:gd name="connsiteX0" fmla="*/ 16567 w 17115"/>
                        <a:gd name="connsiteY0" fmla="*/ 2351 h 2472"/>
                        <a:gd name="connsiteX1" fmla="*/ 602 w 17115"/>
                        <a:gd name="connsiteY1" fmla="*/ 2043 h 2472"/>
                        <a:gd name="connsiteX2" fmla="*/ 37 w 17115"/>
                        <a:gd name="connsiteY2" fmla="*/ 2043 h 2472"/>
                        <a:gd name="connsiteX3" fmla="*/ 237 w 17115"/>
                        <a:gd name="connsiteY3" fmla="*/ 1499 h 2472"/>
                        <a:gd name="connsiteX4" fmla="*/ 294 w 17115"/>
                        <a:gd name="connsiteY4" fmla="*/ 1478 h 2472"/>
                        <a:gd name="connsiteX5" fmla="*/ 16978 w 17115"/>
                        <a:gd name="connsiteY5" fmla="*/ 1889 h 2472"/>
                        <a:gd name="connsiteX6" fmla="*/ 17039 w 17115"/>
                        <a:gd name="connsiteY6" fmla="*/ 2392 h 2472"/>
                        <a:gd name="connsiteX7" fmla="*/ 16978 w 17115"/>
                        <a:gd name="connsiteY7" fmla="*/ 2453 h 2472"/>
                        <a:gd name="connsiteX8" fmla="*/ 16567 w 17115"/>
                        <a:gd name="connsiteY8" fmla="*/ 2351 h 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 h="2472">
                          <a:moveTo>
                            <a:pt x="16567" y="2351"/>
                          </a:moveTo>
                          <a:cubicBezTo>
                            <a:pt x="11490" y="169"/>
                            <a:pt x="5761" y="61"/>
                            <a:pt x="602" y="2043"/>
                          </a:cubicBezTo>
                          <a:cubicBezTo>
                            <a:pt x="437" y="2171"/>
                            <a:pt x="201" y="2171"/>
                            <a:pt x="37" y="2043"/>
                          </a:cubicBezTo>
                          <a:cubicBezTo>
                            <a:pt x="-56" y="1837"/>
                            <a:pt x="32" y="1591"/>
                            <a:pt x="237" y="1499"/>
                          </a:cubicBezTo>
                          <a:cubicBezTo>
                            <a:pt x="258" y="1488"/>
                            <a:pt x="273" y="1483"/>
                            <a:pt x="294" y="1478"/>
                          </a:cubicBezTo>
                          <a:cubicBezTo>
                            <a:pt x="5684" y="-627"/>
                            <a:pt x="11695" y="-478"/>
                            <a:pt x="16978" y="1889"/>
                          </a:cubicBezTo>
                          <a:cubicBezTo>
                            <a:pt x="17132" y="2012"/>
                            <a:pt x="17163" y="2238"/>
                            <a:pt x="17039" y="2392"/>
                          </a:cubicBezTo>
                          <a:cubicBezTo>
                            <a:pt x="17019" y="2417"/>
                            <a:pt x="16998" y="2438"/>
                            <a:pt x="16978" y="2453"/>
                          </a:cubicBezTo>
                          <a:cubicBezTo>
                            <a:pt x="16834" y="2500"/>
                            <a:pt x="16675" y="2458"/>
                            <a:pt x="16567" y="2351"/>
                          </a:cubicBezTo>
                          <a:close/>
                        </a:path>
                      </a:pathLst>
                    </a:custGeom>
                    <a:solidFill>
                      <a:srgbClr val="263238"/>
                    </a:solidFill>
                    <a:ln w="5124" cap="flat">
                      <a:noFill/>
                      <a:prstDash val="solid"/>
                      <a:miter/>
                    </a:ln>
                  </p:spPr>
                  <p:txBody>
                    <a:bodyPr rtlCol="0" anchor="ctr"/>
                    <a:lstStyle/>
                    <a:p>
                      <a:endParaRPr lang="pt-BR"/>
                    </a:p>
                  </p:txBody>
                </p:sp>
                <p:sp>
                  <p:nvSpPr>
                    <p:cNvPr id="3500" name="Forma Livre: Forma 3499">
                      <a:extLst>
                        <a:ext uri="{FF2B5EF4-FFF2-40B4-BE49-F238E27FC236}">
                          <a16:creationId xmlns:a16="http://schemas.microsoft.com/office/drawing/2014/main" id="{E91FCCDA-0FCF-4B9F-BA7C-ACF242CC7757}"/>
                        </a:ext>
                      </a:extLst>
                    </p:cNvPr>
                    <p:cNvSpPr/>
                    <p:nvPr/>
                  </p:nvSpPr>
                  <p:spPr>
                    <a:xfrm>
                      <a:off x="9181379" y="3218248"/>
                      <a:ext cx="134940" cy="364940"/>
                    </a:xfrm>
                    <a:custGeom>
                      <a:avLst/>
                      <a:gdLst>
                        <a:gd name="connsiteX0" fmla="*/ 106742 w 134940"/>
                        <a:gd name="connsiteY0" fmla="*/ 0 h 364940"/>
                        <a:gd name="connsiteX1" fmla="*/ 119987 w 134940"/>
                        <a:gd name="connsiteY1" fmla="*/ 44355 h 364940"/>
                        <a:gd name="connsiteX2" fmla="*/ 128611 w 134940"/>
                        <a:gd name="connsiteY2" fmla="*/ 185991 h 364940"/>
                        <a:gd name="connsiteX3" fmla="*/ 133129 w 134940"/>
                        <a:gd name="connsiteY3" fmla="*/ 227677 h 364940"/>
                        <a:gd name="connsiteX4" fmla="*/ 134053 w 134940"/>
                        <a:gd name="connsiteY4" fmla="*/ 360278 h 364940"/>
                        <a:gd name="connsiteX5" fmla="*/ 97142 w 134940"/>
                        <a:gd name="connsiteY5" fmla="*/ 361254 h 364940"/>
                        <a:gd name="connsiteX6" fmla="*/ 73117 w 134940"/>
                        <a:gd name="connsiteY6" fmla="*/ 191844 h 364940"/>
                        <a:gd name="connsiteX7" fmla="*/ 61053 w 134940"/>
                        <a:gd name="connsiteY7" fmla="*/ 102724 h 364940"/>
                        <a:gd name="connsiteX8" fmla="*/ 50786 w 134940"/>
                        <a:gd name="connsiteY8" fmla="*/ 187121 h 364940"/>
                        <a:gd name="connsiteX9" fmla="*/ 51607 w 134940"/>
                        <a:gd name="connsiteY9" fmla="*/ 226085 h 364940"/>
                        <a:gd name="connsiteX10" fmla="*/ 44831 w 134940"/>
                        <a:gd name="connsiteY10" fmla="*/ 343081 h 364940"/>
                        <a:gd name="connsiteX11" fmla="*/ 2940 w 134940"/>
                        <a:gd name="connsiteY11" fmla="*/ 339846 h 364940"/>
                        <a:gd name="connsiteX12" fmla="*/ 219 w 134940"/>
                        <a:gd name="connsiteY12" fmla="*/ 196669 h 364940"/>
                        <a:gd name="connsiteX13" fmla="*/ 7971 w 134940"/>
                        <a:gd name="connsiteY13" fmla="*/ 21767 h 36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940" h="364940">
                          <a:moveTo>
                            <a:pt x="106742" y="0"/>
                          </a:moveTo>
                          <a:cubicBezTo>
                            <a:pt x="113411" y="14017"/>
                            <a:pt x="117877" y="28979"/>
                            <a:pt x="119987" y="44355"/>
                          </a:cubicBezTo>
                          <a:cubicBezTo>
                            <a:pt x="125120" y="100157"/>
                            <a:pt x="128611" y="185991"/>
                            <a:pt x="128611" y="185991"/>
                          </a:cubicBezTo>
                          <a:cubicBezTo>
                            <a:pt x="129227" y="191844"/>
                            <a:pt x="130203" y="202008"/>
                            <a:pt x="133129" y="227677"/>
                          </a:cubicBezTo>
                          <a:cubicBezTo>
                            <a:pt x="136569" y="257965"/>
                            <a:pt x="134053" y="360278"/>
                            <a:pt x="134053" y="360278"/>
                          </a:cubicBezTo>
                          <a:cubicBezTo>
                            <a:pt x="134053" y="360278"/>
                            <a:pt x="110746" y="370084"/>
                            <a:pt x="97142" y="361254"/>
                          </a:cubicBezTo>
                          <a:cubicBezTo>
                            <a:pt x="97142" y="361254"/>
                            <a:pt x="77480" y="221978"/>
                            <a:pt x="73117" y="191844"/>
                          </a:cubicBezTo>
                          <a:cubicBezTo>
                            <a:pt x="69318" y="165560"/>
                            <a:pt x="61053" y="102724"/>
                            <a:pt x="61053" y="102724"/>
                          </a:cubicBezTo>
                          <a:lnTo>
                            <a:pt x="50786" y="187121"/>
                          </a:lnTo>
                          <a:cubicBezTo>
                            <a:pt x="50786" y="187121"/>
                            <a:pt x="52120" y="210787"/>
                            <a:pt x="51607" y="226085"/>
                          </a:cubicBezTo>
                          <a:cubicBezTo>
                            <a:pt x="50991" y="243950"/>
                            <a:pt x="44831" y="343081"/>
                            <a:pt x="44831" y="343081"/>
                          </a:cubicBezTo>
                          <a:cubicBezTo>
                            <a:pt x="44831" y="343081"/>
                            <a:pt x="20908" y="353348"/>
                            <a:pt x="2940" y="339846"/>
                          </a:cubicBezTo>
                          <a:cubicBezTo>
                            <a:pt x="2940" y="339846"/>
                            <a:pt x="887" y="218128"/>
                            <a:pt x="219" y="196669"/>
                          </a:cubicBezTo>
                          <a:cubicBezTo>
                            <a:pt x="-1116" y="154676"/>
                            <a:pt x="3915" y="66224"/>
                            <a:pt x="7971" y="21767"/>
                          </a:cubicBezTo>
                          <a:close/>
                        </a:path>
                      </a:pathLst>
                    </a:custGeom>
                    <a:solidFill>
                      <a:srgbClr val="37474F"/>
                    </a:solidFill>
                    <a:ln w="5124" cap="flat">
                      <a:noFill/>
                      <a:prstDash val="solid"/>
                      <a:miter/>
                    </a:ln>
                  </p:spPr>
                  <p:txBody>
                    <a:bodyPr rtlCol="0" anchor="ctr"/>
                    <a:lstStyle/>
                    <a:p>
                      <a:endParaRPr lang="pt-BR"/>
                    </a:p>
                  </p:txBody>
                </p:sp>
                <p:sp>
                  <p:nvSpPr>
                    <p:cNvPr id="3501" name="Forma Livre: Forma 3500">
                      <a:extLst>
                        <a:ext uri="{FF2B5EF4-FFF2-40B4-BE49-F238E27FC236}">
                          <a16:creationId xmlns:a16="http://schemas.microsoft.com/office/drawing/2014/main" id="{B350B614-7572-2F59-B478-413975EC89B8}"/>
                        </a:ext>
                      </a:extLst>
                    </p:cNvPr>
                    <p:cNvSpPr/>
                    <p:nvPr/>
                  </p:nvSpPr>
                  <p:spPr>
                    <a:xfrm>
                      <a:off x="9208242" y="3291454"/>
                      <a:ext cx="34190" cy="103802"/>
                    </a:xfrm>
                    <a:custGeom>
                      <a:avLst/>
                      <a:gdLst>
                        <a:gd name="connsiteX0" fmla="*/ 34190 w 34190"/>
                        <a:gd name="connsiteY0" fmla="*/ 29518 h 103802"/>
                        <a:gd name="connsiteX1" fmla="*/ 30802 w 34190"/>
                        <a:gd name="connsiteY1" fmla="*/ 8984 h 103802"/>
                        <a:gd name="connsiteX2" fmla="*/ 0 w 34190"/>
                        <a:gd name="connsiteY2" fmla="*/ 0 h 103802"/>
                        <a:gd name="connsiteX3" fmla="*/ 24898 w 34190"/>
                        <a:gd name="connsiteY3" fmla="*/ 14169 h 103802"/>
                        <a:gd name="connsiteX4" fmla="*/ 27876 w 34190"/>
                        <a:gd name="connsiteY4" fmla="*/ 31212 h 103802"/>
                        <a:gd name="connsiteX5" fmla="*/ 25257 w 34190"/>
                        <a:gd name="connsiteY5" fmla="*/ 103802 h 10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90" h="103802">
                          <a:moveTo>
                            <a:pt x="34190" y="29518"/>
                          </a:moveTo>
                          <a:lnTo>
                            <a:pt x="30802" y="8984"/>
                          </a:lnTo>
                          <a:cubicBezTo>
                            <a:pt x="30802" y="8984"/>
                            <a:pt x="10575" y="9497"/>
                            <a:pt x="0" y="0"/>
                          </a:cubicBezTo>
                          <a:cubicBezTo>
                            <a:pt x="0" y="0"/>
                            <a:pt x="4364" y="12834"/>
                            <a:pt x="24898" y="14169"/>
                          </a:cubicBezTo>
                          <a:lnTo>
                            <a:pt x="27876" y="31212"/>
                          </a:lnTo>
                          <a:lnTo>
                            <a:pt x="25257" y="103802"/>
                          </a:lnTo>
                          <a:close/>
                        </a:path>
                      </a:pathLst>
                    </a:custGeom>
                    <a:solidFill>
                      <a:srgbClr val="000000">
                        <a:alpha val="20000"/>
                      </a:srgbClr>
                    </a:solidFill>
                    <a:ln w="5124" cap="flat">
                      <a:noFill/>
                      <a:prstDash val="solid"/>
                      <a:miter/>
                    </a:ln>
                  </p:spPr>
                  <p:txBody>
                    <a:bodyPr rtlCol="0" anchor="ctr"/>
                    <a:lstStyle/>
                    <a:p>
                      <a:endParaRPr lang="pt-BR"/>
                    </a:p>
                  </p:txBody>
                </p:sp>
              </p:grpSp>
              <p:sp>
                <p:nvSpPr>
                  <p:cNvPr id="3436" name="Forma Livre: Forma 3435">
                    <a:extLst>
                      <a:ext uri="{FF2B5EF4-FFF2-40B4-BE49-F238E27FC236}">
                        <a16:creationId xmlns:a16="http://schemas.microsoft.com/office/drawing/2014/main" id="{F65EE27C-2A4F-8451-C5B5-8CEAA5AC9A96}"/>
                      </a:ext>
                    </a:extLst>
                  </p:cNvPr>
                  <p:cNvSpPr/>
                  <p:nvPr/>
                </p:nvSpPr>
                <p:spPr>
                  <a:xfrm>
                    <a:off x="9050535" y="3082128"/>
                    <a:ext cx="165411" cy="125311"/>
                  </a:xfrm>
                  <a:custGeom>
                    <a:avLst/>
                    <a:gdLst>
                      <a:gd name="connsiteX0" fmla="*/ 165048 w 165411"/>
                      <a:gd name="connsiteY0" fmla="*/ 16763 h 125311"/>
                      <a:gd name="connsiteX1" fmla="*/ 128650 w 165411"/>
                      <a:gd name="connsiteY1" fmla="*/ 30983 h 125311"/>
                      <a:gd name="connsiteX2" fmla="*/ 86554 w 165411"/>
                      <a:gd name="connsiteY2" fmla="*/ 82320 h 125311"/>
                      <a:gd name="connsiteX3" fmla="*/ 53135 w 165411"/>
                      <a:gd name="connsiteY3" fmla="*/ 46384 h 125311"/>
                      <a:gd name="connsiteX4" fmla="*/ 45023 w 165411"/>
                      <a:gd name="connsiteY4" fmla="*/ 28108 h 125311"/>
                      <a:gd name="connsiteX5" fmla="*/ 41995 w 165411"/>
                      <a:gd name="connsiteY5" fmla="*/ 16609 h 125311"/>
                      <a:gd name="connsiteX6" fmla="*/ 41430 w 165411"/>
                      <a:gd name="connsiteY6" fmla="*/ 2184 h 125311"/>
                      <a:gd name="connsiteX7" fmla="*/ 32703 w 165411"/>
                      <a:gd name="connsiteY7" fmla="*/ 7317 h 125311"/>
                      <a:gd name="connsiteX8" fmla="*/ 31060 w 165411"/>
                      <a:gd name="connsiteY8" fmla="*/ 19227 h 125311"/>
                      <a:gd name="connsiteX9" fmla="*/ 20485 w 165411"/>
                      <a:gd name="connsiteY9" fmla="*/ 14094 h 125311"/>
                      <a:gd name="connsiteX10" fmla="*/ 3441 w 165411"/>
                      <a:gd name="connsiteY10" fmla="*/ 15326 h 125311"/>
                      <a:gd name="connsiteX11" fmla="*/ 3133 w 165411"/>
                      <a:gd name="connsiteY11" fmla="*/ 19895 h 125311"/>
                      <a:gd name="connsiteX12" fmla="*/ 1850 w 165411"/>
                      <a:gd name="connsiteY12" fmla="*/ 21691 h 125311"/>
                      <a:gd name="connsiteX13" fmla="*/ 772 w 165411"/>
                      <a:gd name="connsiteY13" fmla="*/ 30059 h 125311"/>
                      <a:gd name="connsiteX14" fmla="*/ 1490 w 165411"/>
                      <a:gd name="connsiteY14" fmla="*/ 33653 h 125311"/>
                      <a:gd name="connsiteX15" fmla="*/ 1490 w 165411"/>
                      <a:gd name="connsiteY15" fmla="*/ 37554 h 125311"/>
                      <a:gd name="connsiteX16" fmla="*/ 3082 w 165411"/>
                      <a:gd name="connsiteY16" fmla="*/ 40378 h 125311"/>
                      <a:gd name="connsiteX17" fmla="*/ 4211 w 165411"/>
                      <a:gd name="connsiteY17" fmla="*/ 44331 h 125311"/>
                      <a:gd name="connsiteX18" fmla="*/ 5238 w 165411"/>
                      <a:gd name="connsiteY18" fmla="*/ 48386 h 125311"/>
                      <a:gd name="connsiteX19" fmla="*/ 13144 w 165411"/>
                      <a:gd name="connsiteY19" fmla="*/ 52904 h 125311"/>
                      <a:gd name="connsiteX20" fmla="*/ 25824 w 165411"/>
                      <a:gd name="connsiteY20" fmla="*/ 57575 h 125311"/>
                      <a:gd name="connsiteX21" fmla="*/ 70435 w 165411"/>
                      <a:gd name="connsiteY21" fmla="*/ 114867 h 125311"/>
                      <a:gd name="connsiteX22" fmla="*/ 88608 w 165411"/>
                      <a:gd name="connsiteY22" fmla="*/ 125134 h 125311"/>
                      <a:gd name="connsiteX23" fmla="*/ 88608 w 165411"/>
                      <a:gd name="connsiteY23" fmla="*/ 125134 h 125311"/>
                      <a:gd name="connsiteX24" fmla="*/ 104984 w 165411"/>
                      <a:gd name="connsiteY24" fmla="*/ 115277 h 125311"/>
                      <a:gd name="connsiteX25" fmla="*/ 151957 w 165411"/>
                      <a:gd name="connsiteY25" fmla="*/ 68664 h 125311"/>
                      <a:gd name="connsiteX26" fmla="*/ 165048 w 165411"/>
                      <a:gd name="connsiteY26" fmla="*/ 16763 h 1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411" h="125311">
                        <a:moveTo>
                          <a:pt x="165048" y="16763"/>
                        </a:moveTo>
                        <a:cubicBezTo>
                          <a:pt x="156577" y="18098"/>
                          <a:pt x="138507" y="19895"/>
                          <a:pt x="128650" y="30983"/>
                        </a:cubicBezTo>
                        <a:cubicBezTo>
                          <a:pt x="120026" y="40737"/>
                          <a:pt x="98875" y="66149"/>
                          <a:pt x="86554" y="82320"/>
                        </a:cubicBezTo>
                        <a:cubicBezTo>
                          <a:pt x="77827" y="73644"/>
                          <a:pt x="56677" y="52698"/>
                          <a:pt x="53135" y="46384"/>
                        </a:cubicBezTo>
                        <a:cubicBezTo>
                          <a:pt x="49813" y="40586"/>
                          <a:pt x="47092" y="34462"/>
                          <a:pt x="45023" y="28108"/>
                        </a:cubicBezTo>
                        <a:cubicBezTo>
                          <a:pt x="43678" y="24371"/>
                          <a:pt x="42667" y="20523"/>
                          <a:pt x="41995" y="16609"/>
                        </a:cubicBezTo>
                        <a:cubicBezTo>
                          <a:pt x="41276" y="11836"/>
                          <a:pt x="41086" y="6998"/>
                          <a:pt x="41430" y="2184"/>
                        </a:cubicBezTo>
                        <a:cubicBezTo>
                          <a:pt x="41430" y="-2180"/>
                          <a:pt x="35013" y="233"/>
                          <a:pt x="32703" y="7317"/>
                        </a:cubicBezTo>
                        <a:cubicBezTo>
                          <a:pt x="31496" y="11168"/>
                          <a:pt x="30942" y="15194"/>
                          <a:pt x="31060" y="19227"/>
                        </a:cubicBezTo>
                        <a:lnTo>
                          <a:pt x="20485" y="14094"/>
                        </a:lnTo>
                        <a:cubicBezTo>
                          <a:pt x="16634" y="12451"/>
                          <a:pt x="4416" y="8498"/>
                          <a:pt x="3441" y="15326"/>
                        </a:cubicBezTo>
                        <a:cubicBezTo>
                          <a:pt x="3441" y="16866"/>
                          <a:pt x="3749" y="18508"/>
                          <a:pt x="3133" y="19895"/>
                        </a:cubicBezTo>
                        <a:cubicBezTo>
                          <a:pt x="2763" y="20534"/>
                          <a:pt x="2332" y="21135"/>
                          <a:pt x="1850" y="21691"/>
                        </a:cubicBezTo>
                        <a:cubicBezTo>
                          <a:pt x="-142" y="24018"/>
                          <a:pt x="-563" y="27303"/>
                          <a:pt x="772" y="30059"/>
                        </a:cubicBezTo>
                        <a:cubicBezTo>
                          <a:pt x="1367" y="31157"/>
                          <a:pt x="1619" y="32410"/>
                          <a:pt x="1490" y="33653"/>
                        </a:cubicBezTo>
                        <a:cubicBezTo>
                          <a:pt x="1234" y="34940"/>
                          <a:pt x="1234" y="36266"/>
                          <a:pt x="1490" y="37554"/>
                        </a:cubicBezTo>
                        <a:cubicBezTo>
                          <a:pt x="1932" y="38544"/>
                          <a:pt x="2466" y="39489"/>
                          <a:pt x="3082" y="40378"/>
                        </a:cubicBezTo>
                        <a:cubicBezTo>
                          <a:pt x="3687" y="41618"/>
                          <a:pt x="4072" y="42956"/>
                          <a:pt x="4211" y="44331"/>
                        </a:cubicBezTo>
                        <a:cubicBezTo>
                          <a:pt x="4345" y="45726"/>
                          <a:pt x="4694" y="47094"/>
                          <a:pt x="5238" y="48386"/>
                        </a:cubicBezTo>
                        <a:cubicBezTo>
                          <a:pt x="6624" y="51364"/>
                          <a:pt x="10371" y="51980"/>
                          <a:pt x="13144" y="52904"/>
                        </a:cubicBezTo>
                        <a:cubicBezTo>
                          <a:pt x="17451" y="54236"/>
                          <a:pt x="21681" y="55796"/>
                          <a:pt x="25824" y="57575"/>
                        </a:cubicBezTo>
                        <a:cubicBezTo>
                          <a:pt x="32651" y="61836"/>
                          <a:pt x="51492" y="94230"/>
                          <a:pt x="70435" y="114867"/>
                        </a:cubicBezTo>
                        <a:cubicBezTo>
                          <a:pt x="76903" y="121900"/>
                          <a:pt x="82653" y="126263"/>
                          <a:pt x="88608" y="125134"/>
                        </a:cubicBezTo>
                        <a:lnTo>
                          <a:pt x="88608" y="125134"/>
                        </a:lnTo>
                        <a:cubicBezTo>
                          <a:pt x="93434" y="125134"/>
                          <a:pt x="99337" y="120360"/>
                          <a:pt x="104984" y="115277"/>
                        </a:cubicBezTo>
                        <a:cubicBezTo>
                          <a:pt x="122901" y="99004"/>
                          <a:pt x="151957" y="68664"/>
                          <a:pt x="151957" y="68664"/>
                        </a:cubicBezTo>
                        <a:cubicBezTo>
                          <a:pt x="163970" y="53674"/>
                          <a:pt x="166485" y="26722"/>
                          <a:pt x="165048" y="16763"/>
                        </a:cubicBezTo>
                        <a:close/>
                      </a:path>
                    </a:pathLst>
                  </a:custGeom>
                  <a:solidFill>
                    <a:srgbClr val="FFA8A7"/>
                  </a:solidFill>
                  <a:ln w="5124" cap="flat">
                    <a:noFill/>
                    <a:prstDash val="solid"/>
                    <a:miter/>
                  </a:ln>
                </p:spPr>
                <p:txBody>
                  <a:bodyPr rtlCol="0" anchor="ctr"/>
                  <a:lstStyle/>
                  <a:p>
                    <a:endParaRPr lang="pt-BR"/>
                  </a:p>
                </p:txBody>
              </p:sp>
              <p:sp>
                <p:nvSpPr>
                  <p:cNvPr id="3437" name="Forma Livre: Forma 3436">
                    <a:extLst>
                      <a:ext uri="{FF2B5EF4-FFF2-40B4-BE49-F238E27FC236}">
                        <a16:creationId xmlns:a16="http://schemas.microsoft.com/office/drawing/2014/main" id="{9C641CC8-87A7-4E6D-948A-10E92DD108E5}"/>
                      </a:ext>
                    </a:extLst>
                  </p:cNvPr>
                  <p:cNvSpPr/>
                  <p:nvPr/>
                </p:nvSpPr>
                <p:spPr>
                  <a:xfrm>
                    <a:off x="9136885" y="3098532"/>
                    <a:ext cx="80546" cy="108165"/>
                  </a:xfrm>
                  <a:custGeom>
                    <a:avLst/>
                    <a:gdLst>
                      <a:gd name="connsiteX0" fmla="*/ 76388 w 80546"/>
                      <a:gd name="connsiteY0" fmla="*/ 0 h 108165"/>
                      <a:gd name="connsiteX1" fmla="*/ 53544 w 80546"/>
                      <a:gd name="connsiteY1" fmla="*/ 5134 h 108165"/>
                      <a:gd name="connsiteX2" fmla="*/ 37219 w 80546"/>
                      <a:gd name="connsiteY2" fmla="*/ 18943 h 108165"/>
                      <a:gd name="connsiteX3" fmla="*/ 0 w 80546"/>
                      <a:gd name="connsiteY3" fmla="*/ 66019 h 108165"/>
                      <a:gd name="connsiteX4" fmla="*/ 5134 w 80546"/>
                      <a:gd name="connsiteY4" fmla="*/ 108166 h 108165"/>
                      <a:gd name="connsiteX5" fmla="*/ 80547 w 80546"/>
                      <a:gd name="connsiteY5" fmla="*/ 34652 h 10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46" h="108165">
                        <a:moveTo>
                          <a:pt x="76388" y="0"/>
                        </a:moveTo>
                        <a:cubicBezTo>
                          <a:pt x="68519" y="258"/>
                          <a:pt x="60767" y="1999"/>
                          <a:pt x="53544" y="5134"/>
                        </a:cubicBezTo>
                        <a:cubicBezTo>
                          <a:pt x="46937" y="8152"/>
                          <a:pt x="41290" y="12930"/>
                          <a:pt x="37219" y="18943"/>
                        </a:cubicBezTo>
                        <a:cubicBezTo>
                          <a:pt x="29929" y="27516"/>
                          <a:pt x="0" y="66019"/>
                          <a:pt x="0" y="66019"/>
                        </a:cubicBezTo>
                        <a:cubicBezTo>
                          <a:pt x="2977" y="79884"/>
                          <a:pt x="4692" y="93991"/>
                          <a:pt x="5134" y="108166"/>
                        </a:cubicBezTo>
                        <a:cubicBezTo>
                          <a:pt x="22126" y="101081"/>
                          <a:pt x="55238" y="65557"/>
                          <a:pt x="80547" y="34652"/>
                        </a:cubicBezTo>
                        <a:close/>
                      </a:path>
                    </a:pathLst>
                  </a:custGeom>
                  <a:solidFill>
                    <a:srgbClr val="407BFF"/>
                  </a:solidFill>
                  <a:ln w="5124" cap="flat">
                    <a:noFill/>
                    <a:prstDash val="solid"/>
                    <a:miter/>
                  </a:ln>
                </p:spPr>
                <p:txBody>
                  <a:bodyPr rtlCol="0" anchor="ctr"/>
                  <a:lstStyle/>
                  <a:p>
                    <a:endParaRPr lang="pt-BR"/>
                  </a:p>
                </p:txBody>
              </p:sp>
              <p:sp>
                <p:nvSpPr>
                  <p:cNvPr id="3438" name="Forma Livre: Forma 3437">
                    <a:extLst>
                      <a:ext uri="{FF2B5EF4-FFF2-40B4-BE49-F238E27FC236}">
                        <a16:creationId xmlns:a16="http://schemas.microsoft.com/office/drawing/2014/main" id="{CC544466-1069-82A7-DA50-F59D00680240}"/>
                      </a:ext>
                    </a:extLst>
                  </p:cNvPr>
                  <p:cNvSpPr/>
                  <p:nvPr/>
                </p:nvSpPr>
                <p:spPr>
                  <a:xfrm>
                    <a:off x="9136885" y="3098532"/>
                    <a:ext cx="80546" cy="108165"/>
                  </a:xfrm>
                  <a:custGeom>
                    <a:avLst/>
                    <a:gdLst>
                      <a:gd name="connsiteX0" fmla="*/ 76388 w 80546"/>
                      <a:gd name="connsiteY0" fmla="*/ 0 h 108165"/>
                      <a:gd name="connsiteX1" fmla="*/ 53544 w 80546"/>
                      <a:gd name="connsiteY1" fmla="*/ 5134 h 108165"/>
                      <a:gd name="connsiteX2" fmla="*/ 37219 w 80546"/>
                      <a:gd name="connsiteY2" fmla="*/ 18943 h 108165"/>
                      <a:gd name="connsiteX3" fmla="*/ 0 w 80546"/>
                      <a:gd name="connsiteY3" fmla="*/ 66019 h 108165"/>
                      <a:gd name="connsiteX4" fmla="*/ 5134 w 80546"/>
                      <a:gd name="connsiteY4" fmla="*/ 108166 h 108165"/>
                      <a:gd name="connsiteX5" fmla="*/ 80547 w 80546"/>
                      <a:gd name="connsiteY5" fmla="*/ 34652 h 10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46" h="108165">
                        <a:moveTo>
                          <a:pt x="76388" y="0"/>
                        </a:moveTo>
                        <a:cubicBezTo>
                          <a:pt x="68519" y="258"/>
                          <a:pt x="60767" y="1999"/>
                          <a:pt x="53544" y="5134"/>
                        </a:cubicBezTo>
                        <a:cubicBezTo>
                          <a:pt x="46937" y="8152"/>
                          <a:pt x="41290" y="12930"/>
                          <a:pt x="37219" y="18943"/>
                        </a:cubicBezTo>
                        <a:cubicBezTo>
                          <a:pt x="29929" y="27516"/>
                          <a:pt x="0" y="66019"/>
                          <a:pt x="0" y="66019"/>
                        </a:cubicBezTo>
                        <a:cubicBezTo>
                          <a:pt x="2977" y="79884"/>
                          <a:pt x="4692" y="93991"/>
                          <a:pt x="5134" y="108166"/>
                        </a:cubicBezTo>
                        <a:cubicBezTo>
                          <a:pt x="22126" y="101081"/>
                          <a:pt x="55238" y="65557"/>
                          <a:pt x="80547" y="34652"/>
                        </a:cubicBezTo>
                        <a:close/>
                      </a:path>
                    </a:pathLst>
                  </a:custGeom>
                  <a:solidFill>
                    <a:srgbClr val="000000">
                      <a:alpha val="50000"/>
                    </a:srgbClr>
                  </a:solidFill>
                  <a:ln w="5124" cap="flat">
                    <a:noFill/>
                    <a:prstDash val="solid"/>
                    <a:miter/>
                  </a:ln>
                </p:spPr>
                <p:txBody>
                  <a:bodyPr rtlCol="0" anchor="ctr"/>
                  <a:lstStyle/>
                  <a:p>
                    <a:endParaRPr lang="pt-BR"/>
                  </a:p>
                </p:txBody>
              </p:sp>
              <p:sp>
                <p:nvSpPr>
                  <p:cNvPr id="3439" name="Forma Livre: Forma 3438">
                    <a:extLst>
                      <a:ext uri="{FF2B5EF4-FFF2-40B4-BE49-F238E27FC236}">
                        <a16:creationId xmlns:a16="http://schemas.microsoft.com/office/drawing/2014/main" id="{024CD2E2-9DE1-0B37-3D4C-5F8577D0627B}"/>
                      </a:ext>
                    </a:extLst>
                  </p:cNvPr>
                  <p:cNvSpPr/>
                  <p:nvPr/>
                </p:nvSpPr>
                <p:spPr>
                  <a:xfrm>
                    <a:off x="9121958" y="3160007"/>
                    <a:ext cx="32457" cy="50700"/>
                  </a:xfrm>
                  <a:custGeom>
                    <a:avLst/>
                    <a:gdLst>
                      <a:gd name="connsiteX0" fmla="*/ 14927 w 32457"/>
                      <a:gd name="connsiteY0" fmla="*/ 1617 h 50700"/>
                      <a:gd name="connsiteX1" fmla="*/ 10512 w 32457"/>
                      <a:gd name="connsiteY1" fmla="*/ 283 h 50700"/>
                      <a:gd name="connsiteX2" fmla="*/ 12719 w 32457"/>
                      <a:gd name="connsiteY2" fmla="*/ 22255 h 50700"/>
                      <a:gd name="connsiteX3" fmla="*/ 2811 w 32457"/>
                      <a:gd name="connsiteY3" fmla="*/ 40787 h 50700"/>
                      <a:gd name="connsiteX4" fmla="*/ 296 w 32457"/>
                      <a:gd name="connsiteY4" fmla="*/ 38272 h 50700"/>
                      <a:gd name="connsiteX5" fmla="*/ 3324 w 32457"/>
                      <a:gd name="connsiteY5" fmla="*/ 44740 h 50700"/>
                      <a:gd name="connsiteX6" fmla="*/ 19649 w 32457"/>
                      <a:gd name="connsiteY6" fmla="*/ 50541 h 50700"/>
                      <a:gd name="connsiteX7" fmla="*/ 32432 w 32457"/>
                      <a:gd name="connsiteY7" fmla="*/ 40838 h 50700"/>
                      <a:gd name="connsiteX8" fmla="*/ 25194 w 32457"/>
                      <a:gd name="connsiteY8" fmla="*/ 10037 h 50700"/>
                      <a:gd name="connsiteX9" fmla="*/ 14927 w 32457"/>
                      <a:gd name="connsiteY9" fmla="*/ 1617 h 5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57" h="50700">
                        <a:moveTo>
                          <a:pt x="14927" y="1617"/>
                        </a:moveTo>
                        <a:cubicBezTo>
                          <a:pt x="12514" y="2285"/>
                          <a:pt x="11795" y="-949"/>
                          <a:pt x="10512" y="283"/>
                        </a:cubicBezTo>
                        <a:cubicBezTo>
                          <a:pt x="12852" y="7356"/>
                          <a:pt x="13607" y="14858"/>
                          <a:pt x="12719" y="22255"/>
                        </a:cubicBezTo>
                        <a:cubicBezTo>
                          <a:pt x="12488" y="29640"/>
                          <a:pt x="8828" y="36495"/>
                          <a:pt x="2811" y="40787"/>
                        </a:cubicBezTo>
                        <a:lnTo>
                          <a:pt x="296" y="38272"/>
                        </a:lnTo>
                        <a:cubicBezTo>
                          <a:pt x="296" y="38272"/>
                          <a:pt x="-1399" y="40838"/>
                          <a:pt x="3324" y="44740"/>
                        </a:cubicBezTo>
                        <a:cubicBezTo>
                          <a:pt x="7524" y="49173"/>
                          <a:pt x="13592" y="51329"/>
                          <a:pt x="19649" y="50541"/>
                        </a:cubicBezTo>
                        <a:cubicBezTo>
                          <a:pt x="26888" y="49514"/>
                          <a:pt x="32894" y="44124"/>
                          <a:pt x="32432" y="40838"/>
                        </a:cubicBezTo>
                        <a:cubicBezTo>
                          <a:pt x="32412" y="30152"/>
                          <a:pt x="29937" y="19613"/>
                          <a:pt x="25194" y="10037"/>
                        </a:cubicBezTo>
                        <a:cubicBezTo>
                          <a:pt x="21138" y="3004"/>
                          <a:pt x="17391" y="950"/>
                          <a:pt x="14927" y="1617"/>
                        </a:cubicBezTo>
                        <a:close/>
                      </a:path>
                    </a:pathLst>
                  </a:custGeom>
                  <a:solidFill>
                    <a:srgbClr val="37474F"/>
                  </a:solidFill>
                  <a:ln w="5124" cap="flat">
                    <a:noFill/>
                    <a:prstDash val="solid"/>
                    <a:miter/>
                  </a:ln>
                </p:spPr>
                <p:txBody>
                  <a:bodyPr rtlCol="0" anchor="ctr"/>
                  <a:lstStyle/>
                  <a:p>
                    <a:endParaRPr lang="pt-BR"/>
                  </a:p>
                </p:txBody>
              </p:sp>
              <p:sp>
                <p:nvSpPr>
                  <p:cNvPr id="3440" name="Forma Livre: Forma 3439">
                    <a:extLst>
                      <a:ext uri="{FF2B5EF4-FFF2-40B4-BE49-F238E27FC236}">
                        <a16:creationId xmlns:a16="http://schemas.microsoft.com/office/drawing/2014/main" id="{A4666CC7-814F-8B15-754C-EBBAEC402907}"/>
                      </a:ext>
                    </a:extLst>
                  </p:cNvPr>
                  <p:cNvSpPr/>
                  <p:nvPr/>
                </p:nvSpPr>
                <p:spPr>
                  <a:xfrm>
                    <a:off x="9060393" y="3102279"/>
                    <a:ext cx="25052" cy="26358"/>
                  </a:xfrm>
                  <a:custGeom>
                    <a:avLst/>
                    <a:gdLst>
                      <a:gd name="connsiteX0" fmla="*/ 16171 w 25052"/>
                      <a:gd name="connsiteY0" fmla="*/ 0 h 26358"/>
                      <a:gd name="connsiteX1" fmla="*/ 20791 w 25052"/>
                      <a:gd name="connsiteY1" fmla="*/ 9189 h 26358"/>
                      <a:gd name="connsiteX2" fmla="*/ 25052 w 25052"/>
                      <a:gd name="connsiteY2" fmla="*/ 20791 h 26358"/>
                      <a:gd name="connsiteX3" fmla="*/ 20535 w 25052"/>
                      <a:gd name="connsiteY3" fmla="*/ 18789 h 26358"/>
                      <a:gd name="connsiteX4" fmla="*/ 17506 w 25052"/>
                      <a:gd name="connsiteY4" fmla="*/ 17814 h 26358"/>
                      <a:gd name="connsiteX5" fmla="*/ 15093 w 25052"/>
                      <a:gd name="connsiteY5" fmla="*/ 19200 h 26358"/>
                      <a:gd name="connsiteX6" fmla="*/ 15401 w 25052"/>
                      <a:gd name="connsiteY6" fmla="*/ 24333 h 26358"/>
                      <a:gd name="connsiteX7" fmla="*/ 0 w 25052"/>
                      <a:gd name="connsiteY7" fmla="*/ 23871 h 26358"/>
                      <a:gd name="connsiteX8" fmla="*/ 12372 w 25052"/>
                      <a:gd name="connsiteY8" fmla="*/ 23871 h 26358"/>
                      <a:gd name="connsiteX9" fmla="*/ 5493 w 25052"/>
                      <a:gd name="connsiteY9" fmla="*/ 15504 h 26358"/>
                      <a:gd name="connsiteX10" fmla="*/ 16684 w 25052"/>
                      <a:gd name="connsiteY10" fmla="*/ 14734 h 26358"/>
                      <a:gd name="connsiteX11" fmla="*/ 8522 w 25052"/>
                      <a:gd name="connsiteY11" fmla="*/ 7649 h 26358"/>
                      <a:gd name="connsiteX12" fmla="*/ 17916 w 25052"/>
                      <a:gd name="connsiteY12" fmla="*/ 6468 h 26358"/>
                      <a:gd name="connsiteX13" fmla="*/ 16171 w 25052"/>
                      <a:gd name="connsiteY13" fmla="*/ 0 h 2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52" h="26358">
                        <a:moveTo>
                          <a:pt x="16171" y="0"/>
                        </a:moveTo>
                        <a:cubicBezTo>
                          <a:pt x="19919" y="1232"/>
                          <a:pt x="20945" y="3748"/>
                          <a:pt x="20791" y="9189"/>
                        </a:cubicBezTo>
                        <a:cubicBezTo>
                          <a:pt x="20447" y="13493"/>
                          <a:pt x="22008" y="17732"/>
                          <a:pt x="25052" y="20791"/>
                        </a:cubicBezTo>
                        <a:cubicBezTo>
                          <a:pt x="23379" y="20590"/>
                          <a:pt x="21808" y="19893"/>
                          <a:pt x="20535" y="18789"/>
                        </a:cubicBezTo>
                        <a:cubicBezTo>
                          <a:pt x="18892" y="17044"/>
                          <a:pt x="18430" y="16890"/>
                          <a:pt x="17506" y="17814"/>
                        </a:cubicBezTo>
                        <a:cubicBezTo>
                          <a:pt x="16823" y="18459"/>
                          <a:pt x="15996" y="18933"/>
                          <a:pt x="15093" y="19200"/>
                        </a:cubicBezTo>
                        <a:cubicBezTo>
                          <a:pt x="16387" y="20627"/>
                          <a:pt x="16515" y="22761"/>
                          <a:pt x="15401" y="24333"/>
                        </a:cubicBezTo>
                        <a:cubicBezTo>
                          <a:pt x="13707" y="27106"/>
                          <a:pt x="6160" y="27106"/>
                          <a:pt x="0" y="23871"/>
                        </a:cubicBezTo>
                        <a:cubicBezTo>
                          <a:pt x="0" y="23871"/>
                          <a:pt x="10267" y="27054"/>
                          <a:pt x="12372" y="23871"/>
                        </a:cubicBezTo>
                        <a:cubicBezTo>
                          <a:pt x="14477" y="20689"/>
                          <a:pt x="9446" y="16633"/>
                          <a:pt x="5493" y="15504"/>
                        </a:cubicBezTo>
                        <a:cubicBezTo>
                          <a:pt x="5493" y="15504"/>
                          <a:pt x="15196" y="17916"/>
                          <a:pt x="16684" y="14734"/>
                        </a:cubicBezTo>
                        <a:cubicBezTo>
                          <a:pt x="18173" y="11551"/>
                          <a:pt x="14220" y="9138"/>
                          <a:pt x="8522" y="7649"/>
                        </a:cubicBezTo>
                        <a:cubicBezTo>
                          <a:pt x="8522" y="7649"/>
                          <a:pt x="16530" y="9138"/>
                          <a:pt x="17916" y="6468"/>
                        </a:cubicBezTo>
                        <a:cubicBezTo>
                          <a:pt x="19015" y="4177"/>
                          <a:pt x="18276" y="1427"/>
                          <a:pt x="16171" y="0"/>
                        </a:cubicBezTo>
                        <a:close/>
                      </a:path>
                    </a:pathLst>
                  </a:custGeom>
                  <a:solidFill>
                    <a:srgbClr val="F28F8F"/>
                  </a:solidFill>
                  <a:ln w="5124" cap="flat">
                    <a:noFill/>
                    <a:prstDash val="solid"/>
                    <a:miter/>
                  </a:ln>
                </p:spPr>
                <p:txBody>
                  <a:bodyPr rtlCol="0" anchor="ctr"/>
                  <a:lstStyle/>
                  <a:p>
                    <a:endParaRPr lang="pt-BR"/>
                  </a:p>
                </p:txBody>
              </p:sp>
              <p:sp>
                <p:nvSpPr>
                  <p:cNvPr id="3441" name="Forma Livre: Forma 3440">
                    <a:extLst>
                      <a:ext uri="{FF2B5EF4-FFF2-40B4-BE49-F238E27FC236}">
                        <a16:creationId xmlns:a16="http://schemas.microsoft.com/office/drawing/2014/main" id="{9D57D373-B653-5388-3C77-3936F443D5CE}"/>
                      </a:ext>
                    </a:extLst>
                  </p:cNvPr>
                  <p:cNvSpPr/>
                  <p:nvPr/>
                </p:nvSpPr>
                <p:spPr>
                  <a:xfrm>
                    <a:off x="9188556" y="3093501"/>
                    <a:ext cx="119546" cy="177469"/>
                  </a:xfrm>
                  <a:custGeom>
                    <a:avLst/>
                    <a:gdLst>
                      <a:gd name="connsiteX0" fmla="*/ 113221 w 119546"/>
                      <a:gd name="connsiteY0" fmla="*/ 18224 h 177469"/>
                      <a:gd name="connsiteX1" fmla="*/ 119432 w 119546"/>
                      <a:gd name="connsiteY1" fmla="*/ 34087 h 177469"/>
                      <a:gd name="connsiteX2" fmla="*/ 114299 w 119546"/>
                      <a:gd name="connsiteY2" fmla="*/ 71306 h 177469"/>
                      <a:gd name="connsiteX3" fmla="*/ 108241 w 119546"/>
                      <a:gd name="connsiteY3" fmla="*/ 113145 h 177469"/>
                      <a:gd name="connsiteX4" fmla="*/ 111937 w 119546"/>
                      <a:gd name="connsiteY4" fmla="*/ 162223 h 177469"/>
                      <a:gd name="connsiteX5" fmla="*/ 537 w 119546"/>
                      <a:gd name="connsiteY5" fmla="*/ 162839 h 177469"/>
                      <a:gd name="connsiteX6" fmla="*/ 1718 w 119546"/>
                      <a:gd name="connsiteY6" fmla="*/ 45741 h 177469"/>
                      <a:gd name="connsiteX7" fmla="*/ 20199 w 119546"/>
                      <a:gd name="connsiteY7" fmla="*/ 5801 h 177469"/>
                      <a:gd name="connsiteX8" fmla="*/ 38064 w 119546"/>
                      <a:gd name="connsiteY8" fmla="*/ 3440 h 177469"/>
                      <a:gd name="connsiteX9" fmla="*/ 71895 w 119546"/>
                      <a:gd name="connsiteY9" fmla="*/ 0 h 1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546" h="177469">
                        <a:moveTo>
                          <a:pt x="113221" y="18224"/>
                        </a:moveTo>
                        <a:cubicBezTo>
                          <a:pt x="117779" y="22164"/>
                          <a:pt x="120105" y="28099"/>
                          <a:pt x="119432" y="34087"/>
                        </a:cubicBezTo>
                        <a:cubicBezTo>
                          <a:pt x="119212" y="46654"/>
                          <a:pt x="117487" y="59149"/>
                          <a:pt x="114299" y="71306"/>
                        </a:cubicBezTo>
                        <a:cubicBezTo>
                          <a:pt x="110967" y="85030"/>
                          <a:pt x="108939" y="99039"/>
                          <a:pt x="108241" y="113145"/>
                        </a:cubicBezTo>
                        <a:lnTo>
                          <a:pt x="111937" y="162223"/>
                        </a:lnTo>
                        <a:cubicBezTo>
                          <a:pt x="97409" y="178496"/>
                          <a:pt x="33187" y="185991"/>
                          <a:pt x="537" y="162839"/>
                        </a:cubicBezTo>
                        <a:cubicBezTo>
                          <a:pt x="537" y="162839"/>
                          <a:pt x="-1259" y="74078"/>
                          <a:pt x="1718" y="45741"/>
                        </a:cubicBezTo>
                        <a:cubicBezTo>
                          <a:pt x="3048" y="30683"/>
                          <a:pt x="9583" y="16560"/>
                          <a:pt x="20199" y="5801"/>
                        </a:cubicBezTo>
                        <a:cubicBezTo>
                          <a:pt x="26087" y="4560"/>
                          <a:pt x="32058" y="3771"/>
                          <a:pt x="38064" y="3440"/>
                        </a:cubicBezTo>
                        <a:lnTo>
                          <a:pt x="71895" y="0"/>
                        </a:lnTo>
                        <a:close/>
                      </a:path>
                    </a:pathLst>
                  </a:custGeom>
                  <a:solidFill>
                    <a:srgbClr val="407BFF"/>
                  </a:solidFill>
                  <a:ln w="5124" cap="flat">
                    <a:noFill/>
                    <a:prstDash val="solid"/>
                    <a:miter/>
                  </a:ln>
                </p:spPr>
                <p:txBody>
                  <a:bodyPr rtlCol="0" anchor="ctr"/>
                  <a:lstStyle/>
                  <a:p>
                    <a:endParaRPr lang="pt-BR"/>
                  </a:p>
                </p:txBody>
              </p:sp>
              <p:sp>
                <p:nvSpPr>
                  <p:cNvPr id="3442" name="Forma Livre: Forma 3441">
                    <a:extLst>
                      <a:ext uri="{FF2B5EF4-FFF2-40B4-BE49-F238E27FC236}">
                        <a16:creationId xmlns:a16="http://schemas.microsoft.com/office/drawing/2014/main" id="{A40044BD-4C49-C954-3A73-38B29EE1E750}"/>
                      </a:ext>
                    </a:extLst>
                  </p:cNvPr>
                  <p:cNvSpPr/>
                  <p:nvPr/>
                </p:nvSpPr>
                <p:spPr>
                  <a:xfrm>
                    <a:off x="9188556" y="3093501"/>
                    <a:ext cx="119546" cy="177469"/>
                  </a:xfrm>
                  <a:custGeom>
                    <a:avLst/>
                    <a:gdLst>
                      <a:gd name="connsiteX0" fmla="*/ 113221 w 119546"/>
                      <a:gd name="connsiteY0" fmla="*/ 18224 h 177469"/>
                      <a:gd name="connsiteX1" fmla="*/ 119432 w 119546"/>
                      <a:gd name="connsiteY1" fmla="*/ 34087 h 177469"/>
                      <a:gd name="connsiteX2" fmla="*/ 114299 w 119546"/>
                      <a:gd name="connsiteY2" fmla="*/ 71306 h 177469"/>
                      <a:gd name="connsiteX3" fmla="*/ 108241 w 119546"/>
                      <a:gd name="connsiteY3" fmla="*/ 113145 h 177469"/>
                      <a:gd name="connsiteX4" fmla="*/ 111937 w 119546"/>
                      <a:gd name="connsiteY4" fmla="*/ 162223 h 177469"/>
                      <a:gd name="connsiteX5" fmla="*/ 537 w 119546"/>
                      <a:gd name="connsiteY5" fmla="*/ 162839 h 177469"/>
                      <a:gd name="connsiteX6" fmla="*/ 1718 w 119546"/>
                      <a:gd name="connsiteY6" fmla="*/ 45741 h 177469"/>
                      <a:gd name="connsiteX7" fmla="*/ 20199 w 119546"/>
                      <a:gd name="connsiteY7" fmla="*/ 5801 h 177469"/>
                      <a:gd name="connsiteX8" fmla="*/ 38064 w 119546"/>
                      <a:gd name="connsiteY8" fmla="*/ 3440 h 177469"/>
                      <a:gd name="connsiteX9" fmla="*/ 71895 w 119546"/>
                      <a:gd name="connsiteY9" fmla="*/ 0 h 1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546" h="177469">
                        <a:moveTo>
                          <a:pt x="113221" y="18224"/>
                        </a:moveTo>
                        <a:cubicBezTo>
                          <a:pt x="117779" y="22164"/>
                          <a:pt x="120105" y="28099"/>
                          <a:pt x="119432" y="34087"/>
                        </a:cubicBezTo>
                        <a:cubicBezTo>
                          <a:pt x="119212" y="46654"/>
                          <a:pt x="117487" y="59149"/>
                          <a:pt x="114299" y="71306"/>
                        </a:cubicBezTo>
                        <a:cubicBezTo>
                          <a:pt x="110967" y="85030"/>
                          <a:pt x="108939" y="99039"/>
                          <a:pt x="108241" y="113145"/>
                        </a:cubicBezTo>
                        <a:lnTo>
                          <a:pt x="111937" y="162223"/>
                        </a:lnTo>
                        <a:cubicBezTo>
                          <a:pt x="97409" y="178496"/>
                          <a:pt x="33187" y="185991"/>
                          <a:pt x="537" y="162839"/>
                        </a:cubicBezTo>
                        <a:cubicBezTo>
                          <a:pt x="537" y="162839"/>
                          <a:pt x="-1259" y="74078"/>
                          <a:pt x="1718" y="45741"/>
                        </a:cubicBezTo>
                        <a:cubicBezTo>
                          <a:pt x="3048" y="30683"/>
                          <a:pt x="9583" y="16560"/>
                          <a:pt x="20199" y="5801"/>
                        </a:cubicBezTo>
                        <a:cubicBezTo>
                          <a:pt x="26087" y="4560"/>
                          <a:pt x="32058" y="3771"/>
                          <a:pt x="38064" y="3440"/>
                        </a:cubicBezTo>
                        <a:lnTo>
                          <a:pt x="71895" y="0"/>
                        </a:lnTo>
                        <a:close/>
                      </a:path>
                    </a:pathLst>
                  </a:custGeom>
                  <a:solidFill>
                    <a:srgbClr val="000000">
                      <a:alpha val="40000"/>
                    </a:srgbClr>
                  </a:solidFill>
                  <a:ln w="5124" cap="flat">
                    <a:noFill/>
                    <a:prstDash val="solid"/>
                    <a:miter/>
                  </a:ln>
                </p:spPr>
                <p:txBody>
                  <a:bodyPr rtlCol="0" anchor="ctr"/>
                  <a:lstStyle/>
                  <a:p>
                    <a:endParaRPr lang="pt-BR"/>
                  </a:p>
                </p:txBody>
              </p:sp>
              <p:grpSp>
                <p:nvGrpSpPr>
                  <p:cNvPr id="3443" name="Gráfico 12">
                    <a:extLst>
                      <a:ext uri="{FF2B5EF4-FFF2-40B4-BE49-F238E27FC236}">
                        <a16:creationId xmlns:a16="http://schemas.microsoft.com/office/drawing/2014/main" id="{AC1FBEDC-7C52-1095-FF94-7474B12E44CC}"/>
                      </a:ext>
                    </a:extLst>
                  </p:cNvPr>
                  <p:cNvGrpSpPr/>
                  <p:nvPr/>
                </p:nvGrpSpPr>
                <p:grpSpPr>
                  <a:xfrm>
                    <a:off x="9199679" y="2984563"/>
                    <a:ext cx="88870" cy="141886"/>
                    <a:chOff x="9199679" y="2984563"/>
                    <a:chExt cx="88870" cy="141886"/>
                  </a:xfrm>
                </p:grpSpPr>
                <p:sp>
                  <p:nvSpPr>
                    <p:cNvPr id="3455" name="Forma Livre: Forma 3454">
                      <a:extLst>
                        <a:ext uri="{FF2B5EF4-FFF2-40B4-BE49-F238E27FC236}">
                          <a16:creationId xmlns:a16="http://schemas.microsoft.com/office/drawing/2014/main" id="{BEEDBA7B-BE3C-9691-B227-DF08A5A51A66}"/>
                        </a:ext>
                      </a:extLst>
                    </p:cNvPr>
                    <p:cNvSpPr/>
                    <p:nvPr/>
                  </p:nvSpPr>
                  <p:spPr>
                    <a:xfrm>
                      <a:off x="9258309" y="3008352"/>
                      <a:ext cx="26778" cy="68567"/>
                    </a:xfrm>
                    <a:custGeom>
                      <a:avLst/>
                      <a:gdLst>
                        <a:gd name="connsiteX0" fmla="*/ 12255 w 26778"/>
                        <a:gd name="connsiteY0" fmla="*/ 187 h 68567"/>
                        <a:gd name="connsiteX1" fmla="*/ 24473 w 26778"/>
                        <a:gd name="connsiteY1" fmla="*/ 5680 h 68567"/>
                        <a:gd name="connsiteX2" fmla="*/ 23087 w 26778"/>
                        <a:gd name="connsiteY2" fmla="*/ 38638 h 68567"/>
                        <a:gd name="connsiteX3" fmla="*/ 14976 w 26778"/>
                        <a:gd name="connsiteY3" fmla="*/ 63434 h 68567"/>
                        <a:gd name="connsiteX4" fmla="*/ 9175 w 26778"/>
                        <a:gd name="connsiteY4" fmla="*/ 68567 h 68567"/>
                        <a:gd name="connsiteX5" fmla="*/ 9175 w 26778"/>
                        <a:gd name="connsiteY5" fmla="*/ 52550 h 68567"/>
                        <a:gd name="connsiteX6" fmla="*/ 9175 w 26778"/>
                        <a:gd name="connsiteY6" fmla="*/ 41359 h 68567"/>
                        <a:gd name="connsiteX7" fmla="*/ 653 w 26778"/>
                        <a:gd name="connsiteY7" fmla="*/ 23853 h 68567"/>
                        <a:gd name="connsiteX8" fmla="*/ 1320 w 26778"/>
                        <a:gd name="connsiteY8" fmla="*/ 9325 h 6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8" h="68567">
                          <a:moveTo>
                            <a:pt x="12255" y="187"/>
                          </a:moveTo>
                          <a:cubicBezTo>
                            <a:pt x="17070" y="-678"/>
                            <a:pt x="21921" y="1504"/>
                            <a:pt x="24473" y="5680"/>
                          </a:cubicBezTo>
                          <a:cubicBezTo>
                            <a:pt x="28990" y="12046"/>
                            <a:pt x="25962" y="25034"/>
                            <a:pt x="23087" y="38638"/>
                          </a:cubicBezTo>
                          <a:cubicBezTo>
                            <a:pt x="21470" y="47220"/>
                            <a:pt x="18744" y="55555"/>
                            <a:pt x="14976" y="63434"/>
                          </a:cubicBezTo>
                          <a:cubicBezTo>
                            <a:pt x="13759" y="65817"/>
                            <a:pt x="11690" y="67651"/>
                            <a:pt x="9175" y="68567"/>
                          </a:cubicBezTo>
                          <a:lnTo>
                            <a:pt x="9175" y="52550"/>
                          </a:lnTo>
                          <a:lnTo>
                            <a:pt x="9175" y="41359"/>
                          </a:lnTo>
                          <a:cubicBezTo>
                            <a:pt x="5124" y="36196"/>
                            <a:pt x="2219" y="30228"/>
                            <a:pt x="653" y="23853"/>
                          </a:cubicBezTo>
                          <a:cubicBezTo>
                            <a:pt x="-405" y="19036"/>
                            <a:pt x="-174" y="14026"/>
                            <a:pt x="1320" y="9325"/>
                          </a:cubicBezTo>
                          <a:close/>
                        </a:path>
                      </a:pathLst>
                    </a:custGeom>
                    <a:solidFill>
                      <a:srgbClr val="455A64"/>
                    </a:solidFill>
                    <a:ln w="5124" cap="flat">
                      <a:noFill/>
                      <a:prstDash val="solid"/>
                      <a:miter/>
                    </a:ln>
                  </p:spPr>
                  <p:txBody>
                    <a:bodyPr rtlCol="0" anchor="ctr"/>
                    <a:lstStyle/>
                    <a:p>
                      <a:endParaRPr lang="pt-BR"/>
                    </a:p>
                  </p:txBody>
                </p:sp>
                <p:sp>
                  <p:nvSpPr>
                    <p:cNvPr id="3456" name="Forma Livre: Forma 3455">
                      <a:extLst>
                        <a:ext uri="{FF2B5EF4-FFF2-40B4-BE49-F238E27FC236}">
                          <a16:creationId xmlns:a16="http://schemas.microsoft.com/office/drawing/2014/main" id="{93DA98AA-3789-D7D6-0935-F1C84FBC17AE}"/>
                        </a:ext>
                      </a:extLst>
                    </p:cNvPr>
                    <p:cNvSpPr/>
                    <p:nvPr/>
                  </p:nvSpPr>
                  <p:spPr>
                    <a:xfrm>
                      <a:off x="9200916" y="2998103"/>
                      <a:ext cx="59755" cy="59756"/>
                    </a:xfrm>
                    <a:custGeom>
                      <a:avLst/>
                      <a:gdLst>
                        <a:gd name="connsiteX0" fmla="*/ 59740 w 59755"/>
                        <a:gd name="connsiteY0" fmla="*/ 28917 h 59756"/>
                        <a:gd name="connsiteX1" fmla="*/ 30838 w 59755"/>
                        <a:gd name="connsiteY1" fmla="*/ 59740 h 59756"/>
                        <a:gd name="connsiteX2" fmla="*/ 16 w 59755"/>
                        <a:gd name="connsiteY2" fmla="*/ 30838 h 59756"/>
                        <a:gd name="connsiteX3" fmla="*/ 28918 w 59755"/>
                        <a:gd name="connsiteY3" fmla="*/ 16 h 59756"/>
                        <a:gd name="connsiteX4" fmla="*/ 28939 w 59755"/>
                        <a:gd name="connsiteY4" fmla="*/ 15 h 59756"/>
                        <a:gd name="connsiteX5" fmla="*/ 59740 w 59755"/>
                        <a:gd name="connsiteY5" fmla="*/ 28917 h 5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55" h="59756">
                          <a:moveTo>
                            <a:pt x="59740" y="28917"/>
                          </a:moveTo>
                          <a:cubicBezTo>
                            <a:pt x="60269" y="45410"/>
                            <a:pt x="47332" y="59210"/>
                            <a:pt x="30838" y="59740"/>
                          </a:cubicBezTo>
                          <a:cubicBezTo>
                            <a:pt x="14344" y="60271"/>
                            <a:pt x="544" y="47331"/>
                            <a:pt x="16" y="30838"/>
                          </a:cubicBezTo>
                          <a:cubicBezTo>
                            <a:pt x="-513" y="14346"/>
                            <a:pt x="12424" y="546"/>
                            <a:pt x="28918" y="16"/>
                          </a:cubicBezTo>
                          <a:cubicBezTo>
                            <a:pt x="28923" y="16"/>
                            <a:pt x="28933" y="15"/>
                            <a:pt x="28939" y="15"/>
                          </a:cubicBezTo>
                          <a:cubicBezTo>
                            <a:pt x="45423" y="-503"/>
                            <a:pt x="59212" y="12433"/>
                            <a:pt x="59740" y="28917"/>
                          </a:cubicBezTo>
                          <a:close/>
                        </a:path>
                      </a:pathLst>
                    </a:custGeom>
                    <a:solidFill>
                      <a:srgbClr val="455A64"/>
                    </a:solidFill>
                    <a:ln w="5124" cap="flat">
                      <a:noFill/>
                      <a:prstDash val="solid"/>
                      <a:miter/>
                    </a:ln>
                  </p:spPr>
                  <p:txBody>
                    <a:bodyPr rtlCol="0" anchor="ctr"/>
                    <a:lstStyle/>
                    <a:p>
                      <a:endParaRPr lang="pt-BR"/>
                    </a:p>
                  </p:txBody>
                </p:sp>
                <p:sp>
                  <p:nvSpPr>
                    <p:cNvPr id="3457" name="Forma Livre: Forma 3456">
                      <a:extLst>
                        <a:ext uri="{FF2B5EF4-FFF2-40B4-BE49-F238E27FC236}">
                          <a16:creationId xmlns:a16="http://schemas.microsoft.com/office/drawing/2014/main" id="{E0D89198-F1D1-9DE4-F5ED-46656B444874}"/>
                        </a:ext>
                      </a:extLst>
                    </p:cNvPr>
                    <p:cNvSpPr/>
                    <p:nvPr/>
                  </p:nvSpPr>
                  <p:spPr>
                    <a:xfrm>
                      <a:off x="9203882" y="3010150"/>
                      <a:ext cx="84666" cy="112818"/>
                    </a:xfrm>
                    <a:custGeom>
                      <a:avLst/>
                      <a:gdLst>
                        <a:gd name="connsiteX0" fmla="*/ 77309 w 84666"/>
                        <a:gd name="connsiteY0" fmla="*/ 54603 h 112818"/>
                        <a:gd name="connsiteX1" fmla="*/ 66066 w 84666"/>
                        <a:gd name="connsiteY1" fmla="*/ 52703 h 112818"/>
                        <a:gd name="connsiteX2" fmla="*/ 64782 w 84666"/>
                        <a:gd name="connsiteY2" fmla="*/ 85764 h 112818"/>
                        <a:gd name="connsiteX3" fmla="*/ 55645 w 84666"/>
                        <a:gd name="connsiteY3" fmla="*/ 98033 h 112818"/>
                        <a:gd name="connsiteX4" fmla="*/ 27615 w 84666"/>
                        <a:gd name="connsiteY4" fmla="*/ 112818 h 112818"/>
                        <a:gd name="connsiteX5" fmla="*/ 29155 w 84666"/>
                        <a:gd name="connsiteY5" fmla="*/ 84070 h 112818"/>
                        <a:gd name="connsiteX6" fmla="*/ 29155 w 84666"/>
                        <a:gd name="connsiteY6" fmla="*/ 76369 h 112818"/>
                        <a:gd name="connsiteX7" fmla="*/ 17553 w 84666"/>
                        <a:gd name="connsiteY7" fmla="*/ 76729 h 112818"/>
                        <a:gd name="connsiteX8" fmla="*/ 2871 w 84666"/>
                        <a:gd name="connsiteY8" fmla="*/ 62303 h 112818"/>
                        <a:gd name="connsiteX9" fmla="*/ 3179 w 84666"/>
                        <a:gd name="connsiteY9" fmla="*/ 5474 h 112818"/>
                        <a:gd name="connsiteX10" fmla="*/ 55747 w 84666"/>
                        <a:gd name="connsiteY10" fmla="*/ 7271 h 112818"/>
                        <a:gd name="connsiteX11" fmla="*/ 59854 w 84666"/>
                        <a:gd name="connsiteY11" fmla="*/ 33555 h 112818"/>
                        <a:gd name="connsiteX12" fmla="*/ 63140 w 84666"/>
                        <a:gd name="connsiteY12" fmla="*/ 37559 h 112818"/>
                        <a:gd name="connsiteX13" fmla="*/ 70070 w 84666"/>
                        <a:gd name="connsiteY13" fmla="*/ 31245 h 112818"/>
                        <a:gd name="connsiteX14" fmla="*/ 81277 w 84666"/>
                        <a:gd name="connsiteY14" fmla="*/ 30203 h 112818"/>
                        <a:gd name="connsiteX15" fmla="*/ 83418 w 84666"/>
                        <a:gd name="connsiteY15" fmla="*/ 32990 h 112818"/>
                        <a:gd name="connsiteX16" fmla="*/ 77309 w 84666"/>
                        <a:gd name="connsiteY16" fmla="*/ 54603 h 11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666" h="112818">
                          <a:moveTo>
                            <a:pt x="77309" y="54603"/>
                          </a:moveTo>
                          <a:cubicBezTo>
                            <a:pt x="73587" y="56734"/>
                            <a:pt x="68879" y="55938"/>
                            <a:pt x="66066" y="52703"/>
                          </a:cubicBezTo>
                          <a:lnTo>
                            <a:pt x="64782" y="85764"/>
                          </a:lnTo>
                          <a:cubicBezTo>
                            <a:pt x="64782" y="85764"/>
                            <a:pt x="65552" y="92078"/>
                            <a:pt x="55645" y="98033"/>
                          </a:cubicBezTo>
                          <a:cubicBezTo>
                            <a:pt x="41527" y="106452"/>
                            <a:pt x="36085" y="104502"/>
                            <a:pt x="27615" y="112818"/>
                          </a:cubicBezTo>
                          <a:cubicBezTo>
                            <a:pt x="20993" y="100703"/>
                            <a:pt x="18528" y="92284"/>
                            <a:pt x="29155" y="84070"/>
                          </a:cubicBezTo>
                          <a:lnTo>
                            <a:pt x="29155" y="76369"/>
                          </a:lnTo>
                          <a:cubicBezTo>
                            <a:pt x="25305" y="76842"/>
                            <a:pt x="21424" y="76962"/>
                            <a:pt x="17553" y="76729"/>
                          </a:cubicBezTo>
                          <a:cubicBezTo>
                            <a:pt x="10171" y="75369"/>
                            <a:pt x="4360" y="69658"/>
                            <a:pt x="2871" y="62303"/>
                          </a:cubicBezTo>
                          <a:cubicBezTo>
                            <a:pt x="-1082" y="49623"/>
                            <a:pt x="-928" y="30423"/>
                            <a:pt x="3179" y="5474"/>
                          </a:cubicBezTo>
                          <a:cubicBezTo>
                            <a:pt x="11187" y="-1149"/>
                            <a:pt x="38088" y="-3099"/>
                            <a:pt x="55747" y="7271"/>
                          </a:cubicBezTo>
                          <a:cubicBezTo>
                            <a:pt x="55388" y="21901"/>
                            <a:pt x="59700" y="28267"/>
                            <a:pt x="59854" y="33555"/>
                          </a:cubicBezTo>
                          <a:cubicBezTo>
                            <a:pt x="60696" y="35080"/>
                            <a:pt x="61810" y="36437"/>
                            <a:pt x="63140" y="37559"/>
                          </a:cubicBezTo>
                          <a:cubicBezTo>
                            <a:pt x="65912" y="39818"/>
                            <a:pt x="67914" y="33709"/>
                            <a:pt x="70070" y="31245"/>
                          </a:cubicBezTo>
                          <a:cubicBezTo>
                            <a:pt x="72878" y="27863"/>
                            <a:pt x="77894" y="27397"/>
                            <a:pt x="81277" y="30203"/>
                          </a:cubicBezTo>
                          <a:cubicBezTo>
                            <a:pt x="82186" y="30960"/>
                            <a:pt x="82920" y="31913"/>
                            <a:pt x="83418" y="32990"/>
                          </a:cubicBezTo>
                          <a:cubicBezTo>
                            <a:pt x="86400" y="40752"/>
                            <a:pt x="83915" y="49552"/>
                            <a:pt x="77309" y="54603"/>
                          </a:cubicBezTo>
                          <a:close/>
                        </a:path>
                      </a:pathLst>
                    </a:custGeom>
                    <a:solidFill>
                      <a:srgbClr val="FFA8A7"/>
                    </a:solidFill>
                    <a:ln w="5124" cap="flat">
                      <a:noFill/>
                      <a:prstDash val="solid"/>
                      <a:miter/>
                    </a:ln>
                  </p:spPr>
                  <p:txBody>
                    <a:bodyPr rtlCol="0" anchor="ctr"/>
                    <a:lstStyle/>
                    <a:p>
                      <a:endParaRPr lang="pt-BR"/>
                    </a:p>
                  </p:txBody>
                </p:sp>
                <p:sp>
                  <p:nvSpPr>
                    <p:cNvPr id="3458" name="Forma Livre: Forma 3457">
                      <a:extLst>
                        <a:ext uri="{FF2B5EF4-FFF2-40B4-BE49-F238E27FC236}">
                          <a16:creationId xmlns:a16="http://schemas.microsoft.com/office/drawing/2014/main" id="{CAC7336D-034A-38B5-B015-2CEF4A8FD4A5}"/>
                        </a:ext>
                      </a:extLst>
                    </p:cNvPr>
                    <p:cNvSpPr/>
                    <p:nvPr/>
                  </p:nvSpPr>
                  <p:spPr>
                    <a:xfrm>
                      <a:off x="9199679" y="2984563"/>
                      <a:ext cx="73557" cy="37749"/>
                    </a:xfrm>
                    <a:custGeom>
                      <a:avLst/>
                      <a:gdLst>
                        <a:gd name="connsiteX0" fmla="*/ 1068 w 73557"/>
                        <a:gd name="connsiteY0" fmla="*/ 11810 h 37749"/>
                        <a:gd name="connsiteX1" fmla="*/ 2095 w 73557"/>
                        <a:gd name="connsiteY1" fmla="*/ 10937 h 37749"/>
                        <a:gd name="connsiteX2" fmla="*/ 3121 w 73557"/>
                        <a:gd name="connsiteY2" fmla="*/ 11348 h 37749"/>
                        <a:gd name="connsiteX3" fmla="*/ 9846 w 73557"/>
                        <a:gd name="connsiteY3" fmla="*/ 15506 h 37749"/>
                        <a:gd name="connsiteX4" fmla="*/ 9384 w 73557"/>
                        <a:gd name="connsiteY4" fmla="*/ 6625 h 37749"/>
                        <a:gd name="connsiteX5" fmla="*/ 12259 w 73557"/>
                        <a:gd name="connsiteY5" fmla="*/ 54 h 37749"/>
                        <a:gd name="connsiteX6" fmla="*/ 15802 w 73557"/>
                        <a:gd name="connsiteY6" fmla="*/ 1697 h 37749"/>
                        <a:gd name="connsiteX7" fmla="*/ 47476 w 73557"/>
                        <a:gd name="connsiteY7" fmla="*/ 5495 h 37749"/>
                        <a:gd name="connsiteX8" fmla="*/ 71963 w 73557"/>
                        <a:gd name="connsiteY8" fmla="*/ 17405 h 37749"/>
                        <a:gd name="connsiteX9" fmla="*/ 70834 w 73557"/>
                        <a:gd name="connsiteY9" fmla="*/ 28494 h 37749"/>
                        <a:gd name="connsiteX10" fmla="*/ 59951 w 73557"/>
                        <a:gd name="connsiteY10" fmla="*/ 33012 h 37749"/>
                        <a:gd name="connsiteX11" fmla="*/ 4097 w 73557"/>
                        <a:gd name="connsiteY11" fmla="*/ 27416 h 37749"/>
                        <a:gd name="connsiteX12" fmla="*/ 195 w 73557"/>
                        <a:gd name="connsiteY12" fmla="*/ 19254 h 37749"/>
                        <a:gd name="connsiteX13" fmla="*/ 1017 w 73557"/>
                        <a:gd name="connsiteY13" fmla="*/ 11912 h 3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557" h="37749">
                          <a:moveTo>
                            <a:pt x="1068" y="11810"/>
                          </a:moveTo>
                          <a:cubicBezTo>
                            <a:pt x="1243" y="11367"/>
                            <a:pt x="1627" y="11040"/>
                            <a:pt x="2095" y="10937"/>
                          </a:cubicBezTo>
                          <a:cubicBezTo>
                            <a:pt x="2469" y="10966"/>
                            <a:pt x="2829" y="11109"/>
                            <a:pt x="3121" y="11348"/>
                          </a:cubicBezTo>
                          <a:cubicBezTo>
                            <a:pt x="5236" y="12927"/>
                            <a:pt x="7490" y="14318"/>
                            <a:pt x="9846" y="15506"/>
                          </a:cubicBezTo>
                          <a:cubicBezTo>
                            <a:pt x="9128" y="12602"/>
                            <a:pt x="8974" y="9587"/>
                            <a:pt x="9384" y="6625"/>
                          </a:cubicBezTo>
                          <a:cubicBezTo>
                            <a:pt x="9384" y="4777"/>
                            <a:pt x="10052" y="567"/>
                            <a:pt x="12259" y="54"/>
                          </a:cubicBezTo>
                          <a:cubicBezTo>
                            <a:pt x="13594" y="-254"/>
                            <a:pt x="14775" y="824"/>
                            <a:pt x="15802" y="1697"/>
                          </a:cubicBezTo>
                          <a:cubicBezTo>
                            <a:pt x="25093" y="9808"/>
                            <a:pt x="36644" y="5495"/>
                            <a:pt x="47476" y="5495"/>
                          </a:cubicBezTo>
                          <a:cubicBezTo>
                            <a:pt x="56511" y="5495"/>
                            <a:pt x="67548" y="8781"/>
                            <a:pt x="71963" y="17405"/>
                          </a:cubicBezTo>
                          <a:cubicBezTo>
                            <a:pt x="74464" y="20851"/>
                            <a:pt x="73976" y="25623"/>
                            <a:pt x="70834" y="28494"/>
                          </a:cubicBezTo>
                          <a:cubicBezTo>
                            <a:pt x="67605" y="30824"/>
                            <a:pt x="63878" y="32370"/>
                            <a:pt x="59951" y="33012"/>
                          </a:cubicBezTo>
                          <a:cubicBezTo>
                            <a:pt x="42034" y="36759"/>
                            <a:pt x="18009" y="43741"/>
                            <a:pt x="4097" y="27416"/>
                          </a:cubicBezTo>
                          <a:cubicBezTo>
                            <a:pt x="2007" y="25147"/>
                            <a:pt x="647" y="22303"/>
                            <a:pt x="195" y="19254"/>
                          </a:cubicBezTo>
                          <a:cubicBezTo>
                            <a:pt x="-236" y="16778"/>
                            <a:pt x="51" y="14231"/>
                            <a:pt x="1017" y="11912"/>
                          </a:cubicBezTo>
                          <a:close/>
                        </a:path>
                      </a:pathLst>
                    </a:custGeom>
                    <a:solidFill>
                      <a:srgbClr val="263238"/>
                    </a:solidFill>
                    <a:ln w="5124" cap="flat">
                      <a:noFill/>
                      <a:prstDash val="solid"/>
                      <a:miter/>
                    </a:ln>
                  </p:spPr>
                  <p:txBody>
                    <a:bodyPr rtlCol="0" anchor="ctr"/>
                    <a:lstStyle/>
                    <a:p>
                      <a:endParaRPr lang="pt-BR"/>
                    </a:p>
                  </p:txBody>
                </p:sp>
                <p:sp>
                  <p:nvSpPr>
                    <p:cNvPr id="3459" name="Forma Livre: Forma 3458">
                      <a:extLst>
                        <a:ext uri="{FF2B5EF4-FFF2-40B4-BE49-F238E27FC236}">
                          <a16:creationId xmlns:a16="http://schemas.microsoft.com/office/drawing/2014/main" id="{563A91C1-CB5E-CC9E-32BE-3EA66EBD1026}"/>
                        </a:ext>
                      </a:extLst>
                    </p:cNvPr>
                    <p:cNvSpPr/>
                    <p:nvPr/>
                  </p:nvSpPr>
                  <p:spPr>
                    <a:xfrm>
                      <a:off x="9240481" y="3030317"/>
                      <a:ext cx="7468" cy="6149"/>
                    </a:xfrm>
                    <a:custGeom>
                      <a:avLst/>
                      <a:gdLst>
                        <a:gd name="connsiteX0" fmla="*/ 0 w 7468"/>
                        <a:gd name="connsiteY0" fmla="*/ 2145 h 6149"/>
                        <a:gd name="connsiteX1" fmla="*/ 6982 w 7468"/>
                        <a:gd name="connsiteY1" fmla="*/ 6149 h 6149"/>
                        <a:gd name="connsiteX2" fmla="*/ 5442 w 7468"/>
                        <a:gd name="connsiteY2" fmla="*/ 502 h 6149"/>
                        <a:gd name="connsiteX3" fmla="*/ 62 w 7468"/>
                        <a:gd name="connsiteY3" fmla="*/ 2027 h 6149"/>
                        <a:gd name="connsiteX4" fmla="*/ 0 w 7468"/>
                        <a:gd name="connsiteY4" fmla="*/ 2145 h 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8" h="6149">
                          <a:moveTo>
                            <a:pt x="0" y="2145"/>
                          </a:moveTo>
                          <a:lnTo>
                            <a:pt x="6982" y="6149"/>
                          </a:lnTo>
                          <a:cubicBezTo>
                            <a:pt x="8019" y="4153"/>
                            <a:pt x="7351" y="1695"/>
                            <a:pt x="5442" y="502"/>
                          </a:cubicBezTo>
                          <a:cubicBezTo>
                            <a:pt x="3537" y="-562"/>
                            <a:pt x="1129" y="121"/>
                            <a:pt x="62" y="2027"/>
                          </a:cubicBezTo>
                          <a:cubicBezTo>
                            <a:pt x="41" y="2066"/>
                            <a:pt x="21" y="2105"/>
                            <a:pt x="0" y="2145"/>
                          </a:cubicBezTo>
                          <a:close/>
                        </a:path>
                      </a:pathLst>
                    </a:custGeom>
                    <a:solidFill>
                      <a:srgbClr val="263238"/>
                    </a:solidFill>
                    <a:ln w="5124" cap="flat">
                      <a:noFill/>
                      <a:prstDash val="solid"/>
                      <a:miter/>
                    </a:ln>
                  </p:spPr>
                  <p:txBody>
                    <a:bodyPr rtlCol="0" anchor="ctr"/>
                    <a:lstStyle/>
                    <a:p>
                      <a:endParaRPr lang="pt-BR"/>
                    </a:p>
                  </p:txBody>
                </p:sp>
                <p:sp>
                  <p:nvSpPr>
                    <p:cNvPr id="3460" name="Forma Livre: Forma 3459">
                      <a:extLst>
                        <a:ext uri="{FF2B5EF4-FFF2-40B4-BE49-F238E27FC236}">
                          <a16:creationId xmlns:a16="http://schemas.microsoft.com/office/drawing/2014/main" id="{D336C105-6DD3-959D-6882-D58AA4461D9C}"/>
                        </a:ext>
                      </a:extLst>
                    </p:cNvPr>
                    <p:cNvSpPr/>
                    <p:nvPr/>
                  </p:nvSpPr>
                  <p:spPr>
                    <a:xfrm>
                      <a:off x="9207566" y="3029768"/>
                      <a:ext cx="7863" cy="5414"/>
                    </a:xfrm>
                    <a:custGeom>
                      <a:avLst/>
                      <a:gdLst>
                        <a:gd name="connsiteX0" fmla="*/ 163 w 7863"/>
                        <a:gd name="connsiteY0" fmla="*/ 5415 h 5414"/>
                        <a:gd name="connsiteX1" fmla="*/ 7863 w 7863"/>
                        <a:gd name="connsiteY1" fmla="*/ 2899 h 5414"/>
                        <a:gd name="connsiteX2" fmla="*/ 2996 w 7863"/>
                        <a:gd name="connsiteY2" fmla="*/ 144 h 5414"/>
                        <a:gd name="connsiteX3" fmla="*/ 2729 w 7863"/>
                        <a:gd name="connsiteY3" fmla="*/ 230 h 5414"/>
                        <a:gd name="connsiteX4" fmla="*/ 163 w 7863"/>
                        <a:gd name="connsiteY4" fmla="*/ 5415 h 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3" h="5414">
                          <a:moveTo>
                            <a:pt x="163" y="5415"/>
                          </a:moveTo>
                          <a:lnTo>
                            <a:pt x="7863" y="2899"/>
                          </a:lnTo>
                          <a:cubicBezTo>
                            <a:pt x="7283" y="795"/>
                            <a:pt x="5101" y="-438"/>
                            <a:pt x="2996" y="144"/>
                          </a:cubicBezTo>
                          <a:cubicBezTo>
                            <a:pt x="2909" y="170"/>
                            <a:pt x="2817" y="198"/>
                            <a:pt x="2729" y="230"/>
                          </a:cubicBezTo>
                          <a:cubicBezTo>
                            <a:pt x="671" y="1042"/>
                            <a:pt x="-438" y="3284"/>
                            <a:pt x="163" y="5415"/>
                          </a:cubicBezTo>
                          <a:close/>
                        </a:path>
                      </a:pathLst>
                    </a:custGeom>
                    <a:solidFill>
                      <a:srgbClr val="263238"/>
                    </a:solidFill>
                    <a:ln w="5124" cap="flat">
                      <a:noFill/>
                      <a:prstDash val="solid"/>
                      <a:miter/>
                    </a:ln>
                  </p:spPr>
                  <p:txBody>
                    <a:bodyPr rtlCol="0" anchor="ctr"/>
                    <a:lstStyle/>
                    <a:p>
                      <a:endParaRPr lang="pt-BR"/>
                    </a:p>
                  </p:txBody>
                </p:sp>
                <p:sp>
                  <p:nvSpPr>
                    <p:cNvPr id="3461" name="Forma Livre: Forma 3460">
                      <a:extLst>
                        <a:ext uri="{FF2B5EF4-FFF2-40B4-BE49-F238E27FC236}">
                          <a16:creationId xmlns:a16="http://schemas.microsoft.com/office/drawing/2014/main" id="{ACD2BEE2-FEDB-318B-B549-DB4718DE74B5}"/>
                        </a:ext>
                      </a:extLst>
                    </p:cNvPr>
                    <p:cNvSpPr/>
                    <p:nvPr/>
                  </p:nvSpPr>
                  <p:spPr>
                    <a:xfrm>
                      <a:off x="9237349" y="3039238"/>
                      <a:ext cx="6674" cy="6673"/>
                    </a:xfrm>
                    <a:custGeom>
                      <a:avLst/>
                      <a:gdLst>
                        <a:gd name="connsiteX0" fmla="*/ 6674 w 6674"/>
                        <a:gd name="connsiteY0" fmla="*/ 3286 h 6673"/>
                        <a:gd name="connsiteX1" fmla="*/ 3389 w 6674"/>
                        <a:gd name="connsiteY1" fmla="*/ 6673 h 6673"/>
                        <a:gd name="connsiteX2" fmla="*/ 0 w 6674"/>
                        <a:gd name="connsiteY2" fmla="*/ 3388 h 6673"/>
                        <a:gd name="connsiteX3" fmla="*/ 3286 w 6674"/>
                        <a:gd name="connsiteY3" fmla="*/ 0 h 6673"/>
                        <a:gd name="connsiteX4" fmla="*/ 3389 w 6674"/>
                        <a:gd name="connsiteY4" fmla="*/ 0 h 6673"/>
                        <a:gd name="connsiteX5" fmla="*/ 6674 w 6674"/>
                        <a:gd name="connsiteY5" fmla="*/ 3286 h 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4" h="6673">
                          <a:moveTo>
                            <a:pt x="6674" y="3286"/>
                          </a:moveTo>
                          <a:cubicBezTo>
                            <a:pt x="6705" y="5128"/>
                            <a:pt x="5232" y="6645"/>
                            <a:pt x="3389" y="6673"/>
                          </a:cubicBezTo>
                          <a:cubicBezTo>
                            <a:pt x="1546" y="6701"/>
                            <a:pt x="31" y="5231"/>
                            <a:pt x="0" y="3388"/>
                          </a:cubicBezTo>
                          <a:cubicBezTo>
                            <a:pt x="-25" y="1545"/>
                            <a:pt x="1443" y="29"/>
                            <a:pt x="3286" y="0"/>
                          </a:cubicBezTo>
                          <a:cubicBezTo>
                            <a:pt x="3322" y="0"/>
                            <a:pt x="3353" y="0"/>
                            <a:pt x="3389" y="0"/>
                          </a:cubicBezTo>
                          <a:cubicBezTo>
                            <a:pt x="5191" y="28"/>
                            <a:pt x="6648" y="1483"/>
                            <a:pt x="6674" y="3286"/>
                          </a:cubicBezTo>
                          <a:close/>
                        </a:path>
                      </a:pathLst>
                    </a:custGeom>
                    <a:solidFill>
                      <a:srgbClr val="263238"/>
                    </a:solidFill>
                    <a:ln w="5124" cap="flat">
                      <a:noFill/>
                      <a:prstDash val="solid"/>
                      <a:miter/>
                    </a:ln>
                  </p:spPr>
                  <p:txBody>
                    <a:bodyPr rtlCol="0" anchor="ctr"/>
                    <a:lstStyle/>
                    <a:p>
                      <a:endParaRPr lang="pt-BR"/>
                    </a:p>
                  </p:txBody>
                </p:sp>
                <p:sp>
                  <p:nvSpPr>
                    <p:cNvPr id="3462" name="Forma Livre: Forma 3461">
                      <a:extLst>
                        <a:ext uri="{FF2B5EF4-FFF2-40B4-BE49-F238E27FC236}">
                          <a16:creationId xmlns:a16="http://schemas.microsoft.com/office/drawing/2014/main" id="{696E8808-C7DB-6E22-3BDC-B3D6C1205C4E}"/>
                        </a:ext>
                      </a:extLst>
                    </p:cNvPr>
                    <p:cNvSpPr/>
                    <p:nvPr/>
                  </p:nvSpPr>
                  <p:spPr>
                    <a:xfrm>
                      <a:off x="9210295" y="3039651"/>
                      <a:ext cx="6622" cy="5848"/>
                    </a:xfrm>
                    <a:custGeom>
                      <a:avLst/>
                      <a:gdLst>
                        <a:gd name="connsiteX0" fmla="*/ 6622 w 6622"/>
                        <a:gd name="connsiteY0" fmla="*/ 2924 h 5848"/>
                        <a:gd name="connsiteX1" fmla="*/ 2901 w 6622"/>
                        <a:gd name="connsiteY1" fmla="*/ 5822 h 5848"/>
                        <a:gd name="connsiteX2" fmla="*/ 0 w 6622"/>
                        <a:gd name="connsiteY2" fmla="*/ 2924 h 5848"/>
                        <a:gd name="connsiteX3" fmla="*/ 3722 w 6622"/>
                        <a:gd name="connsiteY3" fmla="*/ 26 h 5848"/>
                        <a:gd name="connsiteX4" fmla="*/ 6622 w 6622"/>
                        <a:gd name="connsiteY4" fmla="*/ 2924 h 5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2" h="5848">
                          <a:moveTo>
                            <a:pt x="6622" y="2924"/>
                          </a:moveTo>
                          <a:cubicBezTo>
                            <a:pt x="6397" y="4753"/>
                            <a:pt x="4728" y="6050"/>
                            <a:pt x="2901" y="5822"/>
                          </a:cubicBezTo>
                          <a:cubicBezTo>
                            <a:pt x="1381" y="5633"/>
                            <a:pt x="190" y="4439"/>
                            <a:pt x="0" y="2924"/>
                          </a:cubicBezTo>
                          <a:cubicBezTo>
                            <a:pt x="226" y="1095"/>
                            <a:pt x="1894" y="-202"/>
                            <a:pt x="3722" y="26"/>
                          </a:cubicBezTo>
                          <a:cubicBezTo>
                            <a:pt x="5241" y="215"/>
                            <a:pt x="6432" y="1409"/>
                            <a:pt x="6622" y="2924"/>
                          </a:cubicBezTo>
                          <a:close/>
                        </a:path>
                      </a:pathLst>
                    </a:custGeom>
                    <a:solidFill>
                      <a:srgbClr val="263238"/>
                    </a:solidFill>
                    <a:ln w="5124" cap="flat">
                      <a:noFill/>
                      <a:prstDash val="solid"/>
                      <a:miter/>
                    </a:ln>
                  </p:spPr>
                  <p:txBody>
                    <a:bodyPr rtlCol="0" anchor="ctr"/>
                    <a:lstStyle/>
                    <a:p>
                      <a:endParaRPr lang="pt-BR"/>
                    </a:p>
                  </p:txBody>
                </p:sp>
                <p:sp>
                  <p:nvSpPr>
                    <p:cNvPr id="3463" name="Forma Livre: Forma 3462">
                      <a:extLst>
                        <a:ext uri="{FF2B5EF4-FFF2-40B4-BE49-F238E27FC236}">
                          <a16:creationId xmlns:a16="http://schemas.microsoft.com/office/drawing/2014/main" id="{3B1A46E4-B3BA-1A70-73C8-537C46268196}"/>
                        </a:ext>
                      </a:extLst>
                    </p:cNvPr>
                    <p:cNvSpPr/>
                    <p:nvPr/>
                  </p:nvSpPr>
                  <p:spPr>
                    <a:xfrm>
                      <a:off x="9217226" y="3033335"/>
                      <a:ext cx="11755" cy="22074"/>
                    </a:xfrm>
                    <a:custGeom>
                      <a:avLst/>
                      <a:gdLst>
                        <a:gd name="connsiteX0" fmla="*/ 11756 w 11755"/>
                        <a:gd name="connsiteY0" fmla="*/ 0 h 22074"/>
                        <a:gd name="connsiteX1" fmla="*/ 10267 w 11755"/>
                        <a:gd name="connsiteY1" fmla="*/ 22075 h 22074"/>
                        <a:gd name="connsiteX2" fmla="*/ 0 w 11755"/>
                        <a:gd name="connsiteY2" fmla="*/ 19405 h 22074"/>
                        <a:gd name="connsiteX3" fmla="*/ 11756 w 11755"/>
                        <a:gd name="connsiteY3" fmla="*/ 0 h 22074"/>
                      </a:gdLst>
                      <a:ahLst/>
                      <a:cxnLst>
                        <a:cxn ang="0">
                          <a:pos x="connsiteX0" y="connsiteY0"/>
                        </a:cxn>
                        <a:cxn ang="0">
                          <a:pos x="connsiteX1" y="connsiteY1"/>
                        </a:cxn>
                        <a:cxn ang="0">
                          <a:pos x="connsiteX2" y="connsiteY2"/>
                        </a:cxn>
                        <a:cxn ang="0">
                          <a:pos x="connsiteX3" y="connsiteY3"/>
                        </a:cxn>
                      </a:cxnLst>
                      <a:rect l="l" t="t" r="r" b="b"/>
                      <a:pathLst>
                        <a:path w="11755" h="22074">
                          <a:moveTo>
                            <a:pt x="11756" y="0"/>
                          </a:moveTo>
                          <a:lnTo>
                            <a:pt x="10267" y="22075"/>
                          </a:lnTo>
                          <a:lnTo>
                            <a:pt x="0" y="19405"/>
                          </a:lnTo>
                          <a:cubicBezTo>
                            <a:pt x="1720" y="11837"/>
                            <a:pt x="5842" y="5029"/>
                            <a:pt x="11756" y="0"/>
                          </a:cubicBezTo>
                          <a:close/>
                        </a:path>
                      </a:pathLst>
                    </a:custGeom>
                    <a:solidFill>
                      <a:srgbClr val="F28F8F"/>
                    </a:solidFill>
                    <a:ln w="5124" cap="flat">
                      <a:noFill/>
                      <a:prstDash val="solid"/>
                      <a:miter/>
                    </a:ln>
                  </p:spPr>
                  <p:txBody>
                    <a:bodyPr rtlCol="0" anchor="ctr"/>
                    <a:lstStyle/>
                    <a:p>
                      <a:endParaRPr lang="pt-BR"/>
                    </a:p>
                  </p:txBody>
                </p:sp>
                <p:sp>
                  <p:nvSpPr>
                    <p:cNvPr id="3464" name="Forma Livre: Forma 3463">
                      <a:extLst>
                        <a:ext uri="{FF2B5EF4-FFF2-40B4-BE49-F238E27FC236}">
                          <a16:creationId xmlns:a16="http://schemas.microsoft.com/office/drawing/2014/main" id="{C3DC219F-1DA6-8EF6-4E93-840CE0CBC5C8}"/>
                        </a:ext>
                      </a:extLst>
                    </p:cNvPr>
                    <p:cNvSpPr/>
                    <p:nvPr/>
                  </p:nvSpPr>
                  <p:spPr>
                    <a:xfrm>
                      <a:off x="9202096" y="3036312"/>
                      <a:ext cx="69316" cy="51864"/>
                    </a:xfrm>
                    <a:custGeom>
                      <a:avLst/>
                      <a:gdLst>
                        <a:gd name="connsiteX0" fmla="*/ 61794 w 69316"/>
                        <a:gd name="connsiteY0" fmla="*/ 5647 h 51864"/>
                        <a:gd name="connsiteX1" fmla="*/ 50141 w 69316"/>
                        <a:gd name="connsiteY1" fmla="*/ 27568 h 51864"/>
                        <a:gd name="connsiteX2" fmla="*/ 25397 w 69316"/>
                        <a:gd name="connsiteY2" fmla="*/ 22947 h 51864"/>
                        <a:gd name="connsiteX3" fmla="*/ 9431 w 69316"/>
                        <a:gd name="connsiteY3" fmla="*/ 25463 h 51864"/>
                        <a:gd name="connsiteX4" fmla="*/ 6454 w 69316"/>
                        <a:gd name="connsiteY4" fmla="*/ 26233 h 51864"/>
                        <a:gd name="connsiteX5" fmla="*/ 2352 w 69316"/>
                        <a:gd name="connsiteY5" fmla="*/ 23488 h 51864"/>
                        <a:gd name="connsiteX6" fmla="*/ 2296 w 69316"/>
                        <a:gd name="connsiteY6" fmla="*/ 23101 h 51864"/>
                        <a:gd name="connsiteX7" fmla="*/ 2039 w 69316"/>
                        <a:gd name="connsiteY7" fmla="*/ 5134 h 51864"/>
                        <a:gd name="connsiteX8" fmla="*/ 499 w 69316"/>
                        <a:gd name="connsiteY8" fmla="*/ 0 h 51864"/>
                        <a:gd name="connsiteX9" fmla="*/ 242 w 69316"/>
                        <a:gd name="connsiteY9" fmla="*/ 29159 h 51864"/>
                        <a:gd name="connsiteX10" fmla="*/ 7789 w 69316"/>
                        <a:gd name="connsiteY10" fmla="*/ 46973 h 51864"/>
                        <a:gd name="connsiteX11" fmla="*/ 40900 w 69316"/>
                        <a:gd name="connsiteY11" fmla="*/ 50464 h 51864"/>
                        <a:gd name="connsiteX12" fmla="*/ 63129 w 69316"/>
                        <a:gd name="connsiteY12" fmla="*/ 37424 h 51864"/>
                        <a:gd name="connsiteX13" fmla="*/ 69033 w 69316"/>
                        <a:gd name="connsiteY13" fmla="*/ 9395 h 51864"/>
                        <a:gd name="connsiteX14" fmla="*/ 61794 w 69316"/>
                        <a:gd name="connsiteY14" fmla="*/ 5647 h 5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316" h="51864">
                          <a:moveTo>
                            <a:pt x="61794" y="5647"/>
                          </a:moveTo>
                          <a:cubicBezTo>
                            <a:pt x="60768" y="21048"/>
                            <a:pt x="55583" y="25925"/>
                            <a:pt x="50141" y="27568"/>
                          </a:cubicBezTo>
                          <a:cubicBezTo>
                            <a:pt x="41516" y="30134"/>
                            <a:pt x="35510" y="24744"/>
                            <a:pt x="25397" y="22947"/>
                          </a:cubicBezTo>
                          <a:cubicBezTo>
                            <a:pt x="19945" y="22350"/>
                            <a:pt x="14437" y="23218"/>
                            <a:pt x="9431" y="25463"/>
                          </a:cubicBezTo>
                          <a:cubicBezTo>
                            <a:pt x="8507" y="25771"/>
                            <a:pt x="7429" y="25976"/>
                            <a:pt x="6454" y="26233"/>
                          </a:cubicBezTo>
                          <a:cubicBezTo>
                            <a:pt x="4565" y="26608"/>
                            <a:pt x="2727" y="25380"/>
                            <a:pt x="2352" y="23488"/>
                          </a:cubicBezTo>
                          <a:cubicBezTo>
                            <a:pt x="2326" y="23361"/>
                            <a:pt x="2306" y="23231"/>
                            <a:pt x="2296" y="23101"/>
                          </a:cubicBezTo>
                          <a:cubicBezTo>
                            <a:pt x="1756" y="17127"/>
                            <a:pt x="1669" y="11121"/>
                            <a:pt x="2039" y="5134"/>
                          </a:cubicBezTo>
                          <a:lnTo>
                            <a:pt x="499" y="0"/>
                          </a:lnTo>
                          <a:cubicBezTo>
                            <a:pt x="499" y="0"/>
                            <a:pt x="-425" y="21767"/>
                            <a:pt x="242" y="29159"/>
                          </a:cubicBezTo>
                          <a:cubicBezTo>
                            <a:pt x="909" y="36551"/>
                            <a:pt x="1834" y="42558"/>
                            <a:pt x="7789" y="46973"/>
                          </a:cubicBezTo>
                          <a:cubicBezTo>
                            <a:pt x="13743" y="51388"/>
                            <a:pt x="26116" y="53441"/>
                            <a:pt x="40900" y="50464"/>
                          </a:cubicBezTo>
                          <a:cubicBezTo>
                            <a:pt x="55685" y="47486"/>
                            <a:pt x="61435" y="42609"/>
                            <a:pt x="63129" y="37424"/>
                          </a:cubicBezTo>
                          <a:cubicBezTo>
                            <a:pt x="69187" y="20586"/>
                            <a:pt x="67031" y="12526"/>
                            <a:pt x="69033" y="9395"/>
                          </a:cubicBezTo>
                          <a:cubicBezTo>
                            <a:pt x="71035" y="6263"/>
                            <a:pt x="61794" y="5647"/>
                            <a:pt x="61794" y="5647"/>
                          </a:cubicBezTo>
                          <a:close/>
                        </a:path>
                      </a:pathLst>
                    </a:custGeom>
                    <a:solidFill>
                      <a:srgbClr val="455A64"/>
                    </a:solidFill>
                    <a:ln w="5124" cap="flat">
                      <a:noFill/>
                      <a:prstDash val="solid"/>
                      <a:miter/>
                    </a:ln>
                  </p:spPr>
                  <p:txBody>
                    <a:bodyPr rtlCol="0" anchor="ctr"/>
                    <a:lstStyle/>
                    <a:p>
                      <a:endParaRPr lang="pt-BR"/>
                    </a:p>
                  </p:txBody>
                </p:sp>
                <p:sp>
                  <p:nvSpPr>
                    <p:cNvPr id="3465" name="Forma Livre: Forma 3464">
                      <a:extLst>
                        <a:ext uri="{FF2B5EF4-FFF2-40B4-BE49-F238E27FC236}">
                          <a16:creationId xmlns:a16="http://schemas.microsoft.com/office/drawing/2014/main" id="{BE374CBA-061E-A664-FFE4-B0693345679C}"/>
                        </a:ext>
                      </a:extLst>
                    </p:cNvPr>
                    <p:cNvSpPr/>
                    <p:nvPr/>
                  </p:nvSpPr>
                  <p:spPr>
                    <a:xfrm>
                      <a:off x="9225594" y="3065163"/>
                      <a:ext cx="9994" cy="6477"/>
                    </a:xfrm>
                    <a:custGeom>
                      <a:avLst/>
                      <a:gdLst>
                        <a:gd name="connsiteX0" fmla="*/ 9805 w 9994"/>
                        <a:gd name="connsiteY0" fmla="*/ 0 h 6477"/>
                        <a:gd name="connsiteX1" fmla="*/ 0 w 9994"/>
                        <a:gd name="connsiteY1" fmla="*/ 2516 h 6477"/>
                        <a:gd name="connsiteX2" fmla="*/ 6058 w 9994"/>
                        <a:gd name="connsiteY2" fmla="*/ 6366 h 6477"/>
                        <a:gd name="connsiteX3" fmla="*/ 9851 w 9994"/>
                        <a:gd name="connsiteY3" fmla="*/ 175 h 6477"/>
                        <a:gd name="connsiteX4" fmla="*/ 9805 w 9994"/>
                        <a:gd name="connsiteY4" fmla="*/ 0 h 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 h="6477">
                          <a:moveTo>
                            <a:pt x="9805" y="0"/>
                          </a:moveTo>
                          <a:lnTo>
                            <a:pt x="0" y="2516"/>
                          </a:lnTo>
                          <a:cubicBezTo>
                            <a:pt x="637" y="5232"/>
                            <a:pt x="3326" y="6942"/>
                            <a:pt x="6058" y="6366"/>
                          </a:cubicBezTo>
                          <a:cubicBezTo>
                            <a:pt x="8814" y="5703"/>
                            <a:pt x="10514" y="2932"/>
                            <a:pt x="9851" y="175"/>
                          </a:cubicBezTo>
                          <a:cubicBezTo>
                            <a:pt x="9836" y="117"/>
                            <a:pt x="9821" y="58"/>
                            <a:pt x="9805" y="0"/>
                          </a:cubicBezTo>
                          <a:close/>
                        </a:path>
                      </a:pathLst>
                    </a:custGeom>
                    <a:solidFill>
                      <a:srgbClr val="B16668"/>
                    </a:solidFill>
                    <a:ln w="5124" cap="flat">
                      <a:noFill/>
                      <a:prstDash val="solid"/>
                      <a:miter/>
                    </a:ln>
                  </p:spPr>
                  <p:txBody>
                    <a:bodyPr rtlCol="0" anchor="ctr"/>
                    <a:lstStyle/>
                    <a:p>
                      <a:endParaRPr lang="pt-BR"/>
                    </a:p>
                  </p:txBody>
                </p:sp>
                <p:sp>
                  <p:nvSpPr>
                    <p:cNvPr id="3466" name="Forma Livre: Forma 3465">
                      <a:extLst>
                        <a:ext uri="{FF2B5EF4-FFF2-40B4-BE49-F238E27FC236}">
                          <a16:creationId xmlns:a16="http://schemas.microsoft.com/office/drawing/2014/main" id="{BCDA6793-7498-6112-A6C7-176E3E3017BF}"/>
                        </a:ext>
                      </a:extLst>
                    </p:cNvPr>
                    <p:cNvSpPr/>
                    <p:nvPr/>
                  </p:nvSpPr>
                  <p:spPr>
                    <a:xfrm>
                      <a:off x="9230008" y="3066800"/>
                      <a:ext cx="5493" cy="4837"/>
                    </a:xfrm>
                    <a:custGeom>
                      <a:avLst/>
                      <a:gdLst>
                        <a:gd name="connsiteX0" fmla="*/ 4262 w 5493"/>
                        <a:gd name="connsiteY0" fmla="*/ 57 h 4837"/>
                        <a:gd name="connsiteX1" fmla="*/ 5494 w 5493"/>
                        <a:gd name="connsiteY1" fmla="*/ 57 h 4837"/>
                        <a:gd name="connsiteX2" fmla="*/ 1643 w 5493"/>
                        <a:gd name="connsiteY2" fmla="*/ 4780 h 4837"/>
                        <a:gd name="connsiteX3" fmla="*/ 1 w 5493"/>
                        <a:gd name="connsiteY3" fmla="*/ 4780 h 4837"/>
                        <a:gd name="connsiteX4" fmla="*/ 4262 w 5493"/>
                        <a:gd name="connsiteY4" fmla="*/ 57 h 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 h="4837">
                          <a:moveTo>
                            <a:pt x="4262" y="57"/>
                          </a:moveTo>
                          <a:cubicBezTo>
                            <a:pt x="4667" y="-19"/>
                            <a:pt x="5088" y="-19"/>
                            <a:pt x="5494" y="57"/>
                          </a:cubicBezTo>
                          <a:cubicBezTo>
                            <a:pt x="5386" y="2305"/>
                            <a:pt x="3825" y="4220"/>
                            <a:pt x="1643" y="4780"/>
                          </a:cubicBezTo>
                          <a:cubicBezTo>
                            <a:pt x="1099" y="4857"/>
                            <a:pt x="545" y="4857"/>
                            <a:pt x="1" y="4780"/>
                          </a:cubicBezTo>
                          <a:cubicBezTo>
                            <a:pt x="-35" y="2333"/>
                            <a:pt x="1823" y="272"/>
                            <a:pt x="4262" y="57"/>
                          </a:cubicBezTo>
                          <a:close/>
                        </a:path>
                      </a:pathLst>
                    </a:custGeom>
                    <a:solidFill>
                      <a:srgbClr val="F28F8F"/>
                    </a:solidFill>
                    <a:ln w="5124" cap="flat">
                      <a:noFill/>
                      <a:prstDash val="solid"/>
                      <a:miter/>
                    </a:ln>
                  </p:spPr>
                  <p:txBody>
                    <a:bodyPr rtlCol="0" anchor="ctr"/>
                    <a:lstStyle/>
                    <a:p>
                      <a:endParaRPr lang="pt-BR"/>
                    </a:p>
                  </p:txBody>
                </p:sp>
                <p:sp>
                  <p:nvSpPr>
                    <p:cNvPr id="3467" name="Forma Livre: Forma 3466">
                      <a:extLst>
                        <a:ext uri="{FF2B5EF4-FFF2-40B4-BE49-F238E27FC236}">
                          <a16:creationId xmlns:a16="http://schemas.microsoft.com/office/drawing/2014/main" id="{5F939BED-1709-CE74-8742-0B07168CB5E5}"/>
                        </a:ext>
                      </a:extLst>
                    </p:cNvPr>
                    <p:cNvSpPr/>
                    <p:nvPr/>
                  </p:nvSpPr>
                  <p:spPr>
                    <a:xfrm>
                      <a:off x="9231497" y="3090780"/>
                      <a:ext cx="51149" cy="35668"/>
                    </a:xfrm>
                    <a:custGeom>
                      <a:avLst/>
                      <a:gdLst>
                        <a:gd name="connsiteX0" fmla="*/ 0 w 51149"/>
                        <a:gd name="connsiteY0" fmla="*/ 32188 h 35668"/>
                        <a:gd name="connsiteX1" fmla="*/ 17865 w 51149"/>
                        <a:gd name="connsiteY1" fmla="*/ 30186 h 35668"/>
                        <a:gd name="connsiteX2" fmla="*/ 27876 w 51149"/>
                        <a:gd name="connsiteY2" fmla="*/ 35319 h 35668"/>
                        <a:gd name="connsiteX3" fmla="*/ 47537 w 51149"/>
                        <a:gd name="connsiteY3" fmla="*/ 19251 h 35668"/>
                        <a:gd name="connsiteX4" fmla="*/ 51080 w 51149"/>
                        <a:gd name="connsiteY4" fmla="*/ 12321 h 35668"/>
                        <a:gd name="connsiteX5" fmla="*/ 43841 w 51149"/>
                        <a:gd name="connsiteY5" fmla="*/ 3953 h 35668"/>
                        <a:gd name="connsiteX6" fmla="*/ 37373 w 51149"/>
                        <a:gd name="connsiteY6" fmla="*/ 0 h 35668"/>
                        <a:gd name="connsiteX7" fmla="*/ 37373 w 51149"/>
                        <a:gd name="connsiteY7" fmla="*/ 5134 h 35668"/>
                        <a:gd name="connsiteX8" fmla="*/ 28184 w 51149"/>
                        <a:gd name="connsiteY8" fmla="*/ 13963 h 35668"/>
                        <a:gd name="connsiteX9" fmla="*/ 0 w 51149"/>
                        <a:gd name="connsiteY9" fmla="*/ 32188 h 3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49" h="35668">
                          <a:moveTo>
                            <a:pt x="0" y="32188"/>
                          </a:moveTo>
                          <a:cubicBezTo>
                            <a:pt x="4210" y="29672"/>
                            <a:pt x="13347" y="25309"/>
                            <a:pt x="17865" y="30186"/>
                          </a:cubicBezTo>
                          <a:cubicBezTo>
                            <a:pt x="22383" y="35063"/>
                            <a:pt x="24847" y="36397"/>
                            <a:pt x="27876" y="35319"/>
                          </a:cubicBezTo>
                          <a:cubicBezTo>
                            <a:pt x="35099" y="30838"/>
                            <a:pt x="41706" y="25436"/>
                            <a:pt x="47537" y="19251"/>
                          </a:cubicBezTo>
                          <a:cubicBezTo>
                            <a:pt x="51952" y="14477"/>
                            <a:pt x="51080" y="12321"/>
                            <a:pt x="51080" y="12321"/>
                          </a:cubicBezTo>
                          <a:cubicBezTo>
                            <a:pt x="48857" y="9372"/>
                            <a:pt x="46439" y="6577"/>
                            <a:pt x="43841" y="3953"/>
                          </a:cubicBezTo>
                          <a:cubicBezTo>
                            <a:pt x="40710" y="1078"/>
                            <a:pt x="39991" y="205"/>
                            <a:pt x="37373" y="0"/>
                          </a:cubicBezTo>
                          <a:lnTo>
                            <a:pt x="37373" y="5134"/>
                          </a:lnTo>
                          <a:cubicBezTo>
                            <a:pt x="35083" y="8790"/>
                            <a:pt x="31926" y="11824"/>
                            <a:pt x="28184" y="13963"/>
                          </a:cubicBezTo>
                          <a:cubicBezTo>
                            <a:pt x="20483" y="18994"/>
                            <a:pt x="5493" y="20483"/>
                            <a:pt x="0" y="32188"/>
                          </a:cubicBezTo>
                          <a:close/>
                        </a:path>
                      </a:pathLst>
                    </a:custGeom>
                    <a:solidFill>
                      <a:srgbClr val="37474F"/>
                    </a:solidFill>
                    <a:ln w="5124" cap="flat">
                      <a:noFill/>
                      <a:prstDash val="solid"/>
                      <a:miter/>
                    </a:ln>
                  </p:spPr>
                  <p:txBody>
                    <a:bodyPr rtlCol="0" anchor="ctr"/>
                    <a:lstStyle/>
                    <a:p>
                      <a:endParaRPr lang="pt-BR"/>
                    </a:p>
                  </p:txBody>
                </p:sp>
                <p:sp>
                  <p:nvSpPr>
                    <p:cNvPr id="3468" name="Forma Livre: Forma 3467">
                      <a:extLst>
                        <a:ext uri="{FF2B5EF4-FFF2-40B4-BE49-F238E27FC236}">
                          <a16:creationId xmlns:a16="http://schemas.microsoft.com/office/drawing/2014/main" id="{12BF32D3-6F83-98DA-2757-021C72F01830}"/>
                        </a:ext>
                      </a:extLst>
                    </p:cNvPr>
                    <p:cNvSpPr/>
                    <p:nvPr/>
                  </p:nvSpPr>
                  <p:spPr>
                    <a:xfrm>
                      <a:off x="9213735" y="3091653"/>
                      <a:ext cx="19302" cy="31315"/>
                    </a:xfrm>
                    <a:custGeom>
                      <a:avLst/>
                      <a:gdLst>
                        <a:gd name="connsiteX0" fmla="*/ 17762 w 19302"/>
                        <a:gd name="connsiteY0" fmla="*/ 31315 h 31315"/>
                        <a:gd name="connsiteX1" fmla="*/ 5904 w 19302"/>
                        <a:gd name="connsiteY1" fmla="*/ 24539 h 31315"/>
                        <a:gd name="connsiteX2" fmla="*/ 0 w 19302"/>
                        <a:gd name="connsiteY2" fmla="*/ 25976 h 31315"/>
                        <a:gd name="connsiteX3" fmla="*/ 6571 w 19302"/>
                        <a:gd name="connsiteY3" fmla="*/ 11448 h 31315"/>
                        <a:gd name="connsiteX4" fmla="*/ 19302 w 19302"/>
                        <a:gd name="connsiteY4" fmla="*/ 0 h 31315"/>
                        <a:gd name="connsiteX5" fmla="*/ 19302 w 19302"/>
                        <a:gd name="connsiteY5" fmla="*/ 4261 h 31315"/>
                        <a:gd name="connsiteX6" fmla="*/ 13245 w 19302"/>
                        <a:gd name="connsiteY6" fmla="*/ 18173 h 31315"/>
                        <a:gd name="connsiteX7" fmla="*/ 17762 w 19302"/>
                        <a:gd name="connsiteY7" fmla="*/ 31315 h 3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02" h="31315">
                          <a:moveTo>
                            <a:pt x="17762" y="31315"/>
                          </a:moveTo>
                          <a:cubicBezTo>
                            <a:pt x="15298" y="29056"/>
                            <a:pt x="9959" y="23409"/>
                            <a:pt x="5904" y="24539"/>
                          </a:cubicBezTo>
                          <a:cubicBezTo>
                            <a:pt x="1848" y="25668"/>
                            <a:pt x="103" y="28132"/>
                            <a:pt x="0" y="25976"/>
                          </a:cubicBezTo>
                          <a:cubicBezTo>
                            <a:pt x="1278" y="20771"/>
                            <a:pt x="3506" y="15846"/>
                            <a:pt x="6571" y="11448"/>
                          </a:cubicBezTo>
                          <a:cubicBezTo>
                            <a:pt x="9785" y="6620"/>
                            <a:pt x="14164" y="2682"/>
                            <a:pt x="19302" y="0"/>
                          </a:cubicBezTo>
                          <a:lnTo>
                            <a:pt x="19302" y="4261"/>
                          </a:lnTo>
                          <a:cubicBezTo>
                            <a:pt x="19302" y="4261"/>
                            <a:pt x="12731" y="14528"/>
                            <a:pt x="13245" y="18173"/>
                          </a:cubicBezTo>
                          <a:cubicBezTo>
                            <a:pt x="13758" y="21818"/>
                            <a:pt x="17249" y="27773"/>
                            <a:pt x="17762" y="31315"/>
                          </a:cubicBezTo>
                          <a:close/>
                        </a:path>
                      </a:pathLst>
                    </a:custGeom>
                    <a:solidFill>
                      <a:srgbClr val="37474F"/>
                    </a:solidFill>
                    <a:ln w="5124" cap="flat">
                      <a:noFill/>
                      <a:prstDash val="solid"/>
                      <a:miter/>
                    </a:ln>
                  </p:spPr>
                  <p:txBody>
                    <a:bodyPr rtlCol="0" anchor="ctr"/>
                    <a:lstStyle/>
                    <a:p>
                      <a:endParaRPr lang="pt-BR"/>
                    </a:p>
                  </p:txBody>
                </p:sp>
              </p:grpSp>
              <p:sp>
                <p:nvSpPr>
                  <p:cNvPr id="3444" name="Forma Livre: Forma 3443">
                    <a:extLst>
                      <a:ext uri="{FF2B5EF4-FFF2-40B4-BE49-F238E27FC236}">
                        <a16:creationId xmlns:a16="http://schemas.microsoft.com/office/drawing/2014/main" id="{4150EF47-A1BC-D78B-8C92-928E203E2FCD}"/>
                      </a:ext>
                    </a:extLst>
                  </p:cNvPr>
                  <p:cNvSpPr/>
                  <p:nvPr/>
                </p:nvSpPr>
                <p:spPr>
                  <a:xfrm>
                    <a:off x="9131905" y="3187549"/>
                    <a:ext cx="117560" cy="114428"/>
                  </a:xfrm>
                  <a:custGeom>
                    <a:avLst/>
                    <a:gdLst>
                      <a:gd name="connsiteX0" fmla="*/ 0 w 117560"/>
                      <a:gd name="connsiteY0" fmla="*/ 0 h 114428"/>
                      <a:gd name="connsiteX1" fmla="*/ 84243 w 117560"/>
                      <a:gd name="connsiteY1" fmla="*/ 14425 h 114428"/>
                      <a:gd name="connsiteX2" fmla="*/ 117560 w 117560"/>
                      <a:gd name="connsiteY2" fmla="*/ 114429 h 114428"/>
                      <a:gd name="connsiteX3" fmla="*/ 37270 w 117560"/>
                      <a:gd name="connsiteY3" fmla="*/ 98617 h 114428"/>
                      <a:gd name="connsiteX4" fmla="*/ 0 w 117560"/>
                      <a:gd name="connsiteY4" fmla="*/ 0 h 11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60" h="114428">
                        <a:moveTo>
                          <a:pt x="0" y="0"/>
                        </a:moveTo>
                        <a:lnTo>
                          <a:pt x="84243" y="14425"/>
                        </a:lnTo>
                        <a:lnTo>
                          <a:pt x="117560" y="114429"/>
                        </a:lnTo>
                        <a:lnTo>
                          <a:pt x="37270" y="98617"/>
                        </a:lnTo>
                        <a:lnTo>
                          <a:pt x="0" y="0"/>
                        </a:lnTo>
                        <a:close/>
                      </a:path>
                    </a:pathLst>
                  </a:custGeom>
                  <a:solidFill>
                    <a:srgbClr val="407BFF"/>
                  </a:solidFill>
                  <a:ln w="5124" cap="flat">
                    <a:noFill/>
                    <a:prstDash val="solid"/>
                    <a:miter/>
                  </a:ln>
                </p:spPr>
                <p:txBody>
                  <a:bodyPr rtlCol="0" anchor="ctr"/>
                  <a:lstStyle/>
                  <a:p>
                    <a:endParaRPr lang="pt-BR"/>
                  </a:p>
                </p:txBody>
              </p:sp>
              <p:sp>
                <p:nvSpPr>
                  <p:cNvPr id="3445" name="Forma Livre: Forma 3444">
                    <a:extLst>
                      <a:ext uri="{FF2B5EF4-FFF2-40B4-BE49-F238E27FC236}">
                        <a16:creationId xmlns:a16="http://schemas.microsoft.com/office/drawing/2014/main" id="{FF8A3673-4F83-823B-3451-431DCC5C08D7}"/>
                      </a:ext>
                    </a:extLst>
                  </p:cNvPr>
                  <p:cNvSpPr/>
                  <p:nvPr/>
                </p:nvSpPr>
                <p:spPr>
                  <a:xfrm>
                    <a:off x="9203622" y="3261730"/>
                    <a:ext cx="36346" cy="14404"/>
                  </a:xfrm>
                  <a:custGeom>
                    <a:avLst/>
                    <a:gdLst>
                      <a:gd name="connsiteX0" fmla="*/ 0 w 36346"/>
                      <a:gd name="connsiteY0" fmla="*/ 0 h 14404"/>
                      <a:gd name="connsiteX1" fmla="*/ 13912 w 36346"/>
                      <a:gd name="connsiteY1" fmla="*/ 13655 h 14404"/>
                      <a:gd name="connsiteX2" fmla="*/ 36346 w 36346"/>
                      <a:gd name="connsiteY2" fmla="*/ 11807 h 14404"/>
                      <a:gd name="connsiteX3" fmla="*/ 33574 w 36346"/>
                      <a:gd name="connsiteY3" fmla="*/ 3440 h 14404"/>
                    </a:gdLst>
                    <a:ahLst/>
                    <a:cxnLst>
                      <a:cxn ang="0">
                        <a:pos x="connsiteX0" y="connsiteY0"/>
                      </a:cxn>
                      <a:cxn ang="0">
                        <a:pos x="connsiteX1" y="connsiteY1"/>
                      </a:cxn>
                      <a:cxn ang="0">
                        <a:pos x="connsiteX2" y="connsiteY2"/>
                      </a:cxn>
                      <a:cxn ang="0">
                        <a:pos x="connsiteX3" y="connsiteY3"/>
                      </a:cxn>
                    </a:cxnLst>
                    <a:rect l="l" t="t" r="r" b="b"/>
                    <a:pathLst>
                      <a:path w="36346" h="14404">
                        <a:moveTo>
                          <a:pt x="0" y="0"/>
                        </a:moveTo>
                        <a:cubicBezTo>
                          <a:pt x="1828" y="6730"/>
                          <a:pt x="7146" y="11951"/>
                          <a:pt x="13912" y="13655"/>
                        </a:cubicBezTo>
                        <a:cubicBezTo>
                          <a:pt x="21417" y="15093"/>
                          <a:pt x="29174" y="14451"/>
                          <a:pt x="36346" y="11807"/>
                        </a:cubicBezTo>
                        <a:lnTo>
                          <a:pt x="33574" y="3440"/>
                        </a:lnTo>
                        <a:close/>
                      </a:path>
                    </a:pathLst>
                  </a:custGeom>
                  <a:solidFill>
                    <a:srgbClr val="000000">
                      <a:alpha val="15000"/>
                    </a:srgbClr>
                  </a:solidFill>
                  <a:ln w="5124" cap="flat">
                    <a:noFill/>
                    <a:prstDash val="solid"/>
                    <a:miter/>
                  </a:ln>
                </p:spPr>
                <p:txBody>
                  <a:bodyPr rtlCol="0" anchor="ctr"/>
                  <a:lstStyle/>
                  <a:p>
                    <a:endParaRPr lang="pt-BR"/>
                  </a:p>
                </p:txBody>
              </p:sp>
              <p:sp>
                <p:nvSpPr>
                  <p:cNvPr id="3446" name="Forma Livre: Forma 3445">
                    <a:extLst>
                      <a:ext uri="{FF2B5EF4-FFF2-40B4-BE49-F238E27FC236}">
                        <a16:creationId xmlns:a16="http://schemas.microsoft.com/office/drawing/2014/main" id="{21EF7AB5-9F35-FF0A-8B95-8DDDCCA726E9}"/>
                      </a:ext>
                    </a:extLst>
                  </p:cNvPr>
                  <p:cNvSpPr/>
                  <p:nvPr/>
                </p:nvSpPr>
                <p:spPr>
                  <a:xfrm>
                    <a:off x="9156303" y="3195440"/>
                    <a:ext cx="36897" cy="10847"/>
                  </a:xfrm>
                  <a:custGeom>
                    <a:avLst/>
                    <a:gdLst>
                      <a:gd name="connsiteX0" fmla="*/ 1013 w 36897"/>
                      <a:gd name="connsiteY0" fmla="*/ 4738 h 10847"/>
                      <a:gd name="connsiteX1" fmla="*/ 37 w 36897"/>
                      <a:gd name="connsiteY1" fmla="*/ 1658 h 10847"/>
                      <a:gd name="connsiteX2" fmla="*/ 10818 w 36897"/>
                      <a:gd name="connsiteY2" fmla="*/ 580 h 10847"/>
                      <a:gd name="connsiteX3" fmla="*/ 23242 w 36897"/>
                      <a:gd name="connsiteY3" fmla="*/ 2633 h 10847"/>
                      <a:gd name="connsiteX4" fmla="*/ 35922 w 36897"/>
                      <a:gd name="connsiteY4" fmla="*/ 7767 h 10847"/>
                      <a:gd name="connsiteX5" fmla="*/ 36897 w 36897"/>
                      <a:gd name="connsiteY5" fmla="*/ 10847 h 1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97" h="10847">
                        <a:moveTo>
                          <a:pt x="1013" y="4738"/>
                        </a:moveTo>
                        <a:lnTo>
                          <a:pt x="37" y="1658"/>
                        </a:lnTo>
                        <a:cubicBezTo>
                          <a:pt x="-476" y="-36"/>
                          <a:pt x="4350" y="-498"/>
                          <a:pt x="10818" y="580"/>
                        </a:cubicBezTo>
                        <a:lnTo>
                          <a:pt x="23242" y="2633"/>
                        </a:lnTo>
                        <a:cubicBezTo>
                          <a:pt x="29710" y="3711"/>
                          <a:pt x="35408" y="5970"/>
                          <a:pt x="35922" y="7767"/>
                        </a:cubicBezTo>
                        <a:lnTo>
                          <a:pt x="36897" y="10847"/>
                        </a:lnTo>
                        <a:close/>
                      </a:path>
                    </a:pathLst>
                  </a:custGeom>
                  <a:solidFill>
                    <a:srgbClr val="000000">
                      <a:alpha val="15000"/>
                    </a:srgbClr>
                  </a:solidFill>
                  <a:ln w="5124" cap="flat">
                    <a:noFill/>
                    <a:prstDash val="solid"/>
                    <a:miter/>
                  </a:ln>
                </p:spPr>
                <p:txBody>
                  <a:bodyPr rtlCol="0" anchor="ctr"/>
                  <a:lstStyle/>
                  <a:p>
                    <a:endParaRPr lang="pt-BR"/>
                  </a:p>
                </p:txBody>
              </p:sp>
              <p:sp>
                <p:nvSpPr>
                  <p:cNvPr id="3447" name="Forma Livre: Forma 3446">
                    <a:extLst>
                      <a:ext uri="{FF2B5EF4-FFF2-40B4-BE49-F238E27FC236}">
                        <a16:creationId xmlns:a16="http://schemas.microsoft.com/office/drawing/2014/main" id="{9A971677-8B67-F693-AD35-F14915628D02}"/>
                      </a:ext>
                    </a:extLst>
                  </p:cNvPr>
                  <p:cNvSpPr/>
                  <p:nvPr/>
                </p:nvSpPr>
                <p:spPr>
                  <a:xfrm>
                    <a:off x="9150549" y="3183365"/>
                    <a:ext cx="44140" cy="15015"/>
                  </a:xfrm>
                  <a:custGeom>
                    <a:avLst/>
                    <a:gdLst>
                      <a:gd name="connsiteX0" fmla="*/ 43 w 44140"/>
                      <a:gd name="connsiteY0" fmla="*/ 5467 h 15015"/>
                      <a:gd name="connsiteX1" fmla="*/ 4355 w 44140"/>
                      <a:gd name="connsiteY1" fmla="*/ 4492 h 15015"/>
                      <a:gd name="connsiteX2" fmla="*/ 9489 w 44140"/>
                      <a:gd name="connsiteY2" fmla="*/ 5364 h 15015"/>
                      <a:gd name="connsiteX3" fmla="*/ 18318 w 44140"/>
                      <a:gd name="connsiteY3" fmla="*/ 231 h 15015"/>
                      <a:gd name="connsiteX4" fmla="*/ 32179 w 44140"/>
                      <a:gd name="connsiteY4" fmla="*/ 9163 h 15015"/>
                      <a:gd name="connsiteX5" fmla="*/ 37313 w 44140"/>
                      <a:gd name="connsiteY5" fmla="*/ 10190 h 15015"/>
                      <a:gd name="connsiteX6" fmla="*/ 43371 w 44140"/>
                      <a:gd name="connsiteY6" fmla="*/ 13116 h 15015"/>
                      <a:gd name="connsiteX7" fmla="*/ 44141 w 44140"/>
                      <a:gd name="connsiteY7" fmla="*/ 15016 h 15015"/>
                      <a:gd name="connsiteX8" fmla="*/ 761 w 44140"/>
                      <a:gd name="connsiteY8" fmla="*/ 7572 h 15015"/>
                      <a:gd name="connsiteX9" fmla="*/ 43 w 44140"/>
                      <a:gd name="connsiteY9" fmla="*/ 5467 h 1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40" h="15015">
                        <a:moveTo>
                          <a:pt x="43" y="5467"/>
                        </a:moveTo>
                        <a:cubicBezTo>
                          <a:pt x="-317" y="4440"/>
                          <a:pt x="1634" y="3978"/>
                          <a:pt x="4355" y="4492"/>
                        </a:cubicBezTo>
                        <a:lnTo>
                          <a:pt x="9489" y="5364"/>
                        </a:lnTo>
                        <a:cubicBezTo>
                          <a:pt x="9489" y="5364"/>
                          <a:pt x="7435" y="-1309"/>
                          <a:pt x="18318" y="231"/>
                        </a:cubicBezTo>
                        <a:cubicBezTo>
                          <a:pt x="24181" y="577"/>
                          <a:pt x="29438" y="3965"/>
                          <a:pt x="32179" y="9163"/>
                        </a:cubicBezTo>
                        <a:lnTo>
                          <a:pt x="37313" y="10190"/>
                        </a:lnTo>
                        <a:cubicBezTo>
                          <a:pt x="40239" y="10755"/>
                          <a:pt x="42960" y="12038"/>
                          <a:pt x="43371" y="13116"/>
                        </a:cubicBezTo>
                        <a:lnTo>
                          <a:pt x="44141" y="15016"/>
                        </a:lnTo>
                        <a:lnTo>
                          <a:pt x="761" y="7572"/>
                        </a:lnTo>
                        <a:cubicBezTo>
                          <a:pt x="761" y="7572"/>
                          <a:pt x="351" y="6545"/>
                          <a:pt x="43" y="5467"/>
                        </a:cubicBezTo>
                        <a:close/>
                      </a:path>
                    </a:pathLst>
                  </a:custGeom>
                  <a:solidFill>
                    <a:srgbClr val="407BFF"/>
                  </a:solidFill>
                  <a:ln w="5124" cap="flat">
                    <a:noFill/>
                    <a:prstDash val="solid"/>
                    <a:miter/>
                  </a:ln>
                </p:spPr>
                <p:txBody>
                  <a:bodyPr rtlCol="0" anchor="ctr"/>
                  <a:lstStyle/>
                  <a:p>
                    <a:endParaRPr lang="pt-BR"/>
                  </a:p>
                </p:txBody>
              </p:sp>
              <p:sp>
                <p:nvSpPr>
                  <p:cNvPr id="3448" name="Forma Livre: Forma 3447">
                    <a:extLst>
                      <a:ext uri="{FF2B5EF4-FFF2-40B4-BE49-F238E27FC236}">
                        <a16:creationId xmlns:a16="http://schemas.microsoft.com/office/drawing/2014/main" id="{9D371566-AF2A-C6B3-64B3-583D90D65EF1}"/>
                      </a:ext>
                    </a:extLst>
                  </p:cNvPr>
                  <p:cNvSpPr/>
                  <p:nvPr/>
                </p:nvSpPr>
                <p:spPr>
                  <a:xfrm>
                    <a:off x="9150549" y="3183365"/>
                    <a:ext cx="44140" cy="15015"/>
                  </a:xfrm>
                  <a:custGeom>
                    <a:avLst/>
                    <a:gdLst>
                      <a:gd name="connsiteX0" fmla="*/ 43 w 44140"/>
                      <a:gd name="connsiteY0" fmla="*/ 5467 h 15015"/>
                      <a:gd name="connsiteX1" fmla="*/ 4355 w 44140"/>
                      <a:gd name="connsiteY1" fmla="*/ 4492 h 15015"/>
                      <a:gd name="connsiteX2" fmla="*/ 9489 w 44140"/>
                      <a:gd name="connsiteY2" fmla="*/ 5364 h 15015"/>
                      <a:gd name="connsiteX3" fmla="*/ 18318 w 44140"/>
                      <a:gd name="connsiteY3" fmla="*/ 231 h 15015"/>
                      <a:gd name="connsiteX4" fmla="*/ 32179 w 44140"/>
                      <a:gd name="connsiteY4" fmla="*/ 9163 h 15015"/>
                      <a:gd name="connsiteX5" fmla="*/ 37313 w 44140"/>
                      <a:gd name="connsiteY5" fmla="*/ 10190 h 15015"/>
                      <a:gd name="connsiteX6" fmla="*/ 43371 w 44140"/>
                      <a:gd name="connsiteY6" fmla="*/ 13116 h 15015"/>
                      <a:gd name="connsiteX7" fmla="*/ 44141 w 44140"/>
                      <a:gd name="connsiteY7" fmla="*/ 15016 h 15015"/>
                      <a:gd name="connsiteX8" fmla="*/ 761 w 44140"/>
                      <a:gd name="connsiteY8" fmla="*/ 7572 h 15015"/>
                      <a:gd name="connsiteX9" fmla="*/ 43 w 44140"/>
                      <a:gd name="connsiteY9" fmla="*/ 5467 h 1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40" h="15015">
                        <a:moveTo>
                          <a:pt x="43" y="5467"/>
                        </a:moveTo>
                        <a:cubicBezTo>
                          <a:pt x="-317" y="4440"/>
                          <a:pt x="1634" y="3978"/>
                          <a:pt x="4355" y="4492"/>
                        </a:cubicBezTo>
                        <a:lnTo>
                          <a:pt x="9489" y="5364"/>
                        </a:lnTo>
                        <a:cubicBezTo>
                          <a:pt x="9489" y="5364"/>
                          <a:pt x="7435" y="-1309"/>
                          <a:pt x="18318" y="231"/>
                        </a:cubicBezTo>
                        <a:cubicBezTo>
                          <a:pt x="24181" y="577"/>
                          <a:pt x="29438" y="3965"/>
                          <a:pt x="32179" y="9163"/>
                        </a:cubicBezTo>
                        <a:lnTo>
                          <a:pt x="37313" y="10190"/>
                        </a:lnTo>
                        <a:cubicBezTo>
                          <a:pt x="40239" y="10755"/>
                          <a:pt x="42960" y="12038"/>
                          <a:pt x="43371" y="13116"/>
                        </a:cubicBezTo>
                        <a:lnTo>
                          <a:pt x="44141" y="15016"/>
                        </a:lnTo>
                        <a:lnTo>
                          <a:pt x="761" y="7572"/>
                        </a:lnTo>
                        <a:cubicBezTo>
                          <a:pt x="761" y="7572"/>
                          <a:pt x="351" y="6545"/>
                          <a:pt x="43" y="5467"/>
                        </a:cubicBezTo>
                        <a:close/>
                      </a:path>
                    </a:pathLst>
                  </a:custGeom>
                  <a:solidFill>
                    <a:srgbClr val="000000">
                      <a:alpha val="30000"/>
                    </a:srgbClr>
                  </a:solidFill>
                  <a:ln w="5124" cap="flat">
                    <a:noFill/>
                    <a:prstDash val="solid"/>
                    <a:miter/>
                  </a:ln>
                </p:spPr>
                <p:txBody>
                  <a:bodyPr rtlCol="0" anchor="ctr"/>
                  <a:lstStyle/>
                  <a:p>
                    <a:endParaRPr lang="pt-BR"/>
                  </a:p>
                </p:txBody>
              </p:sp>
              <p:sp>
                <p:nvSpPr>
                  <p:cNvPr id="3449" name="Forma Livre: Forma 3448">
                    <a:extLst>
                      <a:ext uri="{FF2B5EF4-FFF2-40B4-BE49-F238E27FC236}">
                        <a16:creationId xmlns:a16="http://schemas.microsoft.com/office/drawing/2014/main" id="{5E13AC70-5FA7-9F67-755D-EC8D0D632F8F}"/>
                      </a:ext>
                    </a:extLst>
                  </p:cNvPr>
                  <p:cNvSpPr/>
                  <p:nvPr/>
                </p:nvSpPr>
                <p:spPr>
                  <a:xfrm>
                    <a:off x="9155314" y="3190321"/>
                    <a:ext cx="37270" cy="16016"/>
                  </a:xfrm>
                  <a:custGeom>
                    <a:avLst/>
                    <a:gdLst>
                      <a:gd name="connsiteX0" fmla="*/ 36449 w 37270"/>
                      <a:gd name="connsiteY0" fmla="*/ 13142 h 16016"/>
                      <a:gd name="connsiteX1" fmla="*/ 26900 w 37270"/>
                      <a:gd name="connsiteY1" fmla="*/ 8727 h 16016"/>
                      <a:gd name="connsiteX2" fmla="*/ 26900 w 37270"/>
                      <a:gd name="connsiteY2" fmla="*/ 8265 h 16016"/>
                      <a:gd name="connsiteX3" fmla="*/ 30083 w 37270"/>
                      <a:gd name="connsiteY3" fmla="*/ 6314 h 16016"/>
                      <a:gd name="connsiteX4" fmla="*/ 30083 w 37270"/>
                      <a:gd name="connsiteY4" fmla="*/ 5134 h 16016"/>
                      <a:gd name="connsiteX5" fmla="*/ 0 w 37270"/>
                      <a:gd name="connsiteY5" fmla="*/ 0 h 16016"/>
                      <a:gd name="connsiteX6" fmla="*/ 1335 w 37270"/>
                      <a:gd name="connsiteY6" fmla="*/ 1232 h 16016"/>
                      <a:gd name="connsiteX7" fmla="*/ 7803 w 37270"/>
                      <a:gd name="connsiteY7" fmla="*/ 4774 h 16016"/>
                      <a:gd name="connsiteX8" fmla="*/ 7803 w 37270"/>
                      <a:gd name="connsiteY8" fmla="*/ 5390 h 16016"/>
                      <a:gd name="connsiteX9" fmla="*/ 359 w 37270"/>
                      <a:gd name="connsiteY9" fmla="*/ 6930 h 16016"/>
                      <a:gd name="connsiteX10" fmla="*/ 1335 w 37270"/>
                      <a:gd name="connsiteY10" fmla="*/ 10011 h 16016"/>
                      <a:gd name="connsiteX11" fmla="*/ 37270 w 37270"/>
                      <a:gd name="connsiteY11" fmla="*/ 16017 h 1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270" h="16016">
                        <a:moveTo>
                          <a:pt x="36449" y="13142"/>
                        </a:moveTo>
                        <a:cubicBezTo>
                          <a:pt x="35987" y="11756"/>
                          <a:pt x="31982" y="9959"/>
                          <a:pt x="26900" y="8727"/>
                        </a:cubicBezTo>
                        <a:cubicBezTo>
                          <a:pt x="26874" y="8574"/>
                          <a:pt x="26874" y="8418"/>
                          <a:pt x="26900" y="8265"/>
                        </a:cubicBezTo>
                        <a:cubicBezTo>
                          <a:pt x="26438" y="6776"/>
                          <a:pt x="26900" y="5801"/>
                          <a:pt x="30083" y="6314"/>
                        </a:cubicBezTo>
                        <a:lnTo>
                          <a:pt x="30083" y="5134"/>
                        </a:lnTo>
                        <a:lnTo>
                          <a:pt x="0" y="0"/>
                        </a:lnTo>
                        <a:lnTo>
                          <a:pt x="1335" y="1232"/>
                        </a:lnTo>
                        <a:cubicBezTo>
                          <a:pt x="5288" y="1797"/>
                          <a:pt x="6982" y="2156"/>
                          <a:pt x="7803" y="4774"/>
                        </a:cubicBezTo>
                        <a:lnTo>
                          <a:pt x="7803" y="5390"/>
                        </a:lnTo>
                        <a:cubicBezTo>
                          <a:pt x="3080" y="4980"/>
                          <a:pt x="-51" y="5390"/>
                          <a:pt x="359" y="6930"/>
                        </a:cubicBezTo>
                        <a:cubicBezTo>
                          <a:pt x="770" y="8471"/>
                          <a:pt x="1335" y="10011"/>
                          <a:pt x="1335" y="10011"/>
                        </a:cubicBezTo>
                        <a:lnTo>
                          <a:pt x="37270" y="16017"/>
                        </a:lnTo>
                        <a:close/>
                      </a:path>
                    </a:pathLst>
                  </a:custGeom>
                  <a:solidFill>
                    <a:srgbClr val="407BFF"/>
                  </a:solidFill>
                  <a:ln w="5124" cap="flat">
                    <a:noFill/>
                    <a:prstDash val="solid"/>
                    <a:miter/>
                  </a:ln>
                </p:spPr>
                <p:txBody>
                  <a:bodyPr rtlCol="0" anchor="ctr"/>
                  <a:lstStyle/>
                  <a:p>
                    <a:endParaRPr lang="pt-BR"/>
                  </a:p>
                </p:txBody>
              </p:sp>
              <p:sp>
                <p:nvSpPr>
                  <p:cNvPr id="3450" name="Forma Livre: Forma 3449">
                    <a:extLst>
                      <a:ext uri="{FF2B5EF4-FFF2-40B4-BE49-F238E27FC236}">
                        <a16:creationId xmlns:a16="http://schemas.microsoft.com/office/drawing/2014/main" id="{893A73B7-BE74-C945-94D9-8EE387E21E01}"/>
                      </a:ext>
                    </a:extLst>
                  </p:cNvPr>
                  <p:cNvSpPr/>
                  <p:nvPr/>
                </p:nvSpPr>
                <p:spPr>
                  <a:xfrm>
                    <a:off x="9155314" y="3190321"/>
                    <a:ext cx="37270" cy="16016"/>
                  </a:xfrm>
                  <a:custGeom>
                    <a:avLst/>
                    <a:gdLst>
                      <a:gd name="connsiteX0" fmla="*/ 36449 w 37270"/>
                      <a:gd name="connsiteY0" fmla="*/ 13142 h 16016"/>
                      <a:gd name="connsiteX1" fmla="*/ 26900 w 37270"/>
                      <a:gd name="connsiteY1" fmla="*/ 8727 h 16016"/>
                      <a:gd name="connsiteX2" fmla="*/ 26900 w 37270"/>
                      <a:gd name="connsiteY2" fmla="*/ 8265 h 16016"/>
                      <a:gd name="connsiteX3" fmla="*/ 30083 w 37270"/>
                      <a:gd name="connsiteY3" fmla="*/ 6314 h 16016"/>
                      <a:gd name="connsiteX4" fmla="*/ 30083 w 37270"/>
                      <a:gd name="connsiteY4" fmla="*/ 5134 h 16016"/>
                      <a:gd name="connsiteX5" fmla="*/ 0 w 37270"/>
                      <a:gd name="connsiteY5" fmla="*/ 0 h 16016"/>
                      <a:gd name="connsiteX6" fmla="*/ 1335 w 37270"/>
                      <a:gd name="connsiteY6" fmla="*/ 1232 h 16016"/>
                      <a:gd name="connsiteX7" fmla="*/ 7803 w 37270"/>
                      <a:gd name="connsiteY7" fmla="*/ 4774 h 16016"/>
                      <a:gd name="connsiteX8" fmla="*/ 7803 w 37270"/>
                      <a:gd name="connsiteY8" fmla="*/ 5390 h 16016"/>
                      <a:gd name="connsiteX9" fmla="*/ 359 w 37270"/>
                      <a:gd name="connsiteY9" fmla="*/ 6930 h 16016"/>
                      <a:gd name="connsiteX10" fmla="*/ 1335 w 37270"/>
                      <a:gd name="connsiteY10" fmla="*/ 10011 h 16016"/>
                      <a:gd name="connsiteX11" fmla="*/ 37270 w 37270"/>
                      <a:gd name="connsiteY11" fmla="*/ 16017 h 1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270" h="16016">
                        <a:moveTo>
                          <a:pt x="36449" y="13142"/>
                        </a:moveTo>
                        <a:cubicBezTo>
                          <a:pt x="35987" y="11756"/>
                          <a:pt x="31982" y="9959"/>
                          <a:pt x="26900" y="8727"/>
                        </a:cubicBezTo>
                        <a:cubicBezTo>
                          <a:pt x="26874" y="8574"/>
                          <a:pt x="26874" y="8418"/>
                          <a:pt x="26900" y="8265"/>
                        </a:cubicBezTo>
                        <a:cubicBezTo>
                          <a:pt x="26438" y="6776"/>
                          <a:pt x="26900" y="5801"/>
                          <a:pt x="30083" y="6314"/>
                        </a:cubicBezTo>
                        <a:lnTo>
                          <a:pt x="30083" y="5134"/>
                        </a:lnTo>
                        <a:lnTo>
                          <a:pt x="0" y="0"/>
                        </a:lnTo>
                        <a:lnTo>
                          <a:pt x="1335" y="1232"/>
                        </a:lnTo>
                        <a:cubicBezTo>
                          <a:pt x="5288" y="1797"/>
                          <a:pt x="6982" y="2156"/>
                          <a:pt x="7803" y="4774"/>
                        </a:cubicBezTo>
                        <a:lnTo>
                          <a:pt x="7803" y="5390"/>
                        </a:lnTo>
                        <a:cubicBezTo>
                          <a:pt x="3080" y="4980"/>
                          <a:pt x="-51" y="5390"/>
                          <a:pt x="359" y="6930"/>
                        </a:cubicBezTo>
                        <a:cubicBezTo>
                          <a:pt x="770" y="8471"/>
                          <a:pt x="1335" y="10011"/>
                          <a:pt x="1335" y="10011"/>
                        </a:cubicBezTo>
                        <a:lnTo>
                          <a:pt x="37270" y="16017"/>
                        </a:lnTo>
                        <a:close/>
                      </a:path>
                    </a:pathLst>
                  </a:custGeom>
                  <a:solidFill>
                    <a:srgbClr val="000000">
                      <a:alpha val="40000"/>
                    </a:srgbClr>
                  </a:solidFill>
                  <a:ln w="5124" cap="flat">
                    <a:noFill/>
                    <a:prstDash val="solid"/>
                    <a:miter/>
                  </a:ln>
                </p:spPr>
                <p:txBody>
                  <a:bodyPr rtlCol="0" anchor="ctr"/>
                  <a:lstStyle/>
                  <a:p>
                    <a:endParaRPr lang="pt-BR"/>
                  </a:p>
                </p:txBody>
              </p:sp>
              <p:sp>
                <p:nvSpPr>
                  <p:cNvPr id="3451" name="Forma Livre: Forma 3450">
                    <a:extLst>
                      <a:ext uri="{FF2B5EF4-FFF2-40B4-BE49-F238E27FC236}">
                        <a16:creationId xmlns:a16="http://schemas.microsoft.com/office/drawing/2014/main" id="{D0A21C6E-5FA3-FD94-33A1-0E0520A33729}"/>
                      </a:ext>
                    </a:extLst>
                  </p:cNvPr>
                  <p:cNvSpPr/>
                  <p:nvPr/>
                </p:nvSpPr>
                <p:spPr>
                  <a:xfrm>
                    <a:off x="9195914" y="3111571"/>
                    <a:ext cx="145326" cy="161499"/>
                  </a:xfrm>
                  <a:custGeom>
                    <a:avLst/>
                    <a:gdLst>
                      <a:gd name="connsiteX0" fmla="*/ 35070 w 145326"/>
                      <a:gd name="connsiteY0" fmla="*/ 135169 h 161499"/>
                      <a:gd name="connsiteX1" fmla="*/ 2780 w 145326"/>
                      <a:gd name="connsiteY1" fmla="*/ 138300 h 161499"/>
                      <a:gd name="connsiteX2" fmla="*/ 59 w 145326"/>
                      <a:gd name="connsiteY2" fmla="*/ 139429 h 161499"/>
                      <a:gd name="connsiteX3" fmla="*/ 1034 w 145326"/>
                      <a:gd name="connsiteY3" fmla="*/ 141842 h 161499"/>
                      <a:gd name="connsiteX4" fmla="*/ 3088 w 145326"/>
                      <a:gd name="connsiteY4" fmla="*/ 143639 h 161499"/>
                      <a:gd name="connsiteX5" fmla="*/ 3858 w 145326"/>
                      <a:gd name="connsiteY5" fmla="*/ 147900 h 161499"/>
                      <a:gd name="connsiteX6" fmla="*/ 7143 w 145326"/>
                      <a:gd name="connsiteY6" fmla="*/ 153034 h 161499"/>
                      <a:gd name="connsiteX7" fmla="*/ 12533 w 145326"/>
                      <a:gd name="connsiteY7" fmla="*/ 157859 h 161499"/>
                      <a:gd name="connsiteX8" fmla="*/ 36559 w 145326"/>
                      <a:gd name="connsiteY8" fmla="*/ 160683 h 161499"/>
                      <a:gd name="connsiteX9" fmla="*/ 51190 w 145326"/>
                      <a:gd name="connsiteY9" fmla="*/ 155960 h 161499"/>
                      <a:gd name="connsiteX10" fmla="*/ 86201 w 145326"/>
                      <a:gd name="connsiteY10" fmla="*/ 144204 h 161499"/>
                      <a:gd name="connsiteX11" fmla="*/ 145135 w 145326"/>
                      <a:gd name="connsiteY11" fmla="*/ 112478 h 161499"/>
                      <a:gd name="connsiteX12" fmla="*/ 131839 w 145326"/>
                      <a:gd name="connsiteY12" fmla="*/ 33831 h 161499"/>
                      <a:gd name="connsiteX13" fmla="*/ 101037 w 145326"/>
                      <a:gd name="connsiteY13" fmla="*/ 0 h 161499"/>
                      <a:gd name="connsiteX14" fmla="*/ 97238 w 145326"/>
                      <a:gd name="connsiteY14" fmla="*/ 53903 h 161499"/>
                      <a:gd name="connsiteX15" fmla="*/ 107506 w 145326"/>
                      <a:gd name="connsiteY15" fmla="*/ 98822 h 161499"/>
                      <a:gd name="connsiteX16" fmla="*/ 58941 w 145326"/>
                      <a:gd name="connsiteY16" fmla="*/ 126698 h 161499"/>
                      <a:gd name="connsiteX17" fmla="*/ 49290 w 145326"/>
                      <a:gd name="connsiteY17" fmla="*/ 125928 h 161499"/>
                      <a:gd name="connsiteX18" fmla="*/ 31631 w 145326"/>
                      <a:gd name="connsiteY18" fmla="*/ 124542 h 16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5326" h="161499">
                        <a:moveTo>
                          <a:pt x="35070" y="135169"/>
                        </a:moveTo>
                        <a:cubicBezTo>
                          <a:pt x="24803" y="138865"/>
                          <a:pt x="13406" y="137941"/>
                          <a:pt x="2780" y="138300"/>
                        </a:cubicBezTo>
                        <a:cubicBezTo>
                          <a:pt x="1753" y="138300"/>
                          <a:pt x="469" y="138300"/>
                          <a:pt x="59" y="139429"/>
                        </a:cubicBezTo>
                        <a:cubicBezTo>
                          <a:pt x="-157" y="140359"/>
                          <a:pt x="233" y="141324"/>
                          <a:pt x="1034" y="141842"/>
                        </a:cubicBezTo>
                        <a:cubicBezTo>
                          <a:pt x="1789" y="142356"/>
                          <a:pt x="2477" y="142961"/>
                          <a:pt x="3088" y="143639"/>
                        </a:cubicBezTo>
                        <a:cubicBezTo>
                          <a:pt x="3909" y="144820"/>
                          <a:pt x="3601" y="146463"/>
                          <a:pt x="3858" y="147900"/>
                        </a:cubicBezTo>
                        <a:cubicBezTo>
                          <a:pt x="4427" y="149897"/>
                          <a:pt x="5572" y="151678"/>
                          <a:pt x="7143" y="153034"/>
                        </a:cubicBezTo>
                        <a:cubicBezTo>
                          <a:pt x="8714" y="154882"/>
                          <a:pt x="10526" y="156504"/>
                          <a:pt x="12533" y="157859"/>
                        </a:cubicBezTo>
                        <a:cubicBezTo>
                          <a:pt x="20018" y="161401"/>
                          <a:pt x="28458" y="162392"/>
                          <a:pt x="36559" y="160683"/>
                        </a:cubicBezTo>
                        <a:cubicBezTo>
                          <a:pt x="41574" y="159569"/>
                          <a:pt x="46472" y="157988"/>
                          <a:pt x="51190" y="155960"/>
                        </a:cubicBezTo>
                        <a:cubicBezTo>
                          <a:pt x="55656" y="154163"/>
                          <a:pt x="82967" y="145693"/>
                          <a:pt x="86201" y="144204"/>
                        </a:cubicBezTo>
                        <a:cubicBezTo>
                          <a:pt x="110278" y="135169"/>
                          <a:pt x="143441" y="124029"/>
                          <a:pt x="145135" y="112478"/>
                        </a:cubicBezTo>
                        <a:cubicBezTo>
                          <a:pt x="146829" y="100927"/>
                          <a:pt x="136870" y="62990"/>
                          <a:pt x="131839" y="33831"/>
                        </a:cubicBezTo>
                        <a:cubicBezTo>
                          <a:pt x="127013" y="6160"/>
                          <a:pt x="116746" y="3029"/>
                          <a:pt x="101037" y="0"/>
                        </a:cubicBezTo>
                        <a:cubicBezTo>
                          <a:pt x="89789" y="15844"/>
                          <a:pt x="88326" y="36639"/>
                          <a:pt x="97238" y="53903"/>
                        </a:cubicBezTo>
                        <a:lnTo>
                          <a:pt x="107506" y="98822"/>
                        </a:lnTo>
                        <a:cubicBezTo>
                          <a:pt x="91828" y="108980"/>
                          <a:pt x="75621" y="118285"/>
                          <a:pt x="58941" y="126698"/>
                        </a:cubicBezTo>
                        <a:cubicBezTo>
                          <a:pt x="55712" y="127261"/>
                          <a:pt x="52391" y="126996"/>
                          <a:pt x="49290" y="125928"/>
                        </a:cubicBezTo>
                        <a:cubicBezTo>
                          <a:pt x="43577" y="124187"/>
                          <a:pt x="37550" y="123714"/>
                          <a:pt x="31631" y="124542"/>
                        </a:cubicBezTo>
                      </a:path>
                    </a:pathLst>
                  </a:custGeom>
                  <a:solidFill>
                    <a:srgbClr val="FFA8A7"/>
                  </a:solidFill>
                  <a:ln w="5124" cap="flat">
                    <a:noFill/>
                    <a:prstDash val="solid"/>
                    <a:miter/>
                  </a:ln>
                </p:spPr>
                <p:txBody>
                  <a:bodyPr rtlCol="0" anchor="ctr"/>
                  <a:lstStyle/>
                  <a:p>
                    <a:endParaRPr lang="pt-BR"/>
                  </a:p>
                </p:txBody>
              </p:sp>
              <p:sp>
                <p:nvSpPr>
                  <p:cNvPr id="3452" name="Forma Livre: Forma 3451">
                    <a:extLst>
                      <a:ext uri="{FF2B5EF4-FFF2-40B4-BE49-F238E27FC236}">
                        <a16:creationId xmlns:a16="http://schemas.microsoft.com/office/drawing/2014/main" id="{D0BBED86-2D8A-6C84-CA60-08E26D8BA6EC}"/>
                      </a:ext>
                    </a:extLst>
                  </p:cNvPr>
                  <p:cNvSpPr/>
                  <p:nvPr/>
                </p:nvSpPr>
                <p:spPr>
                  <a:xfrm>
                    <a:off x="9286754" y="3109312"/>
                    <a:ext cx="54617" cy="113042"/>
                  </a:xfrm>
                  <a:custGeom>
                    <a:avLst/>
                    <a:gdLst>
                      <a:gd name="connsiteX0" fmla="*/ 9992 w 54617"/>
                      <a:gd name="connsiteY0" fmla="*/ 0 h 113042"/>
                      <a:gd name="connsiteX1" fmla="*/ 37970 w 54617"/>
                      <a:gd name="connsiteY1" fmla="*/ 21305 h 113042"/>
                      <a:gd name="connsiteX2" fmla="*/ 54603 w 54617"/>
                      <a:gd name="connsiteY2" fmla="*/ 113043 h 113042"/>
                      <a:gd name="connsiteX3" fmla="*/ 16717 w 54617"/>
                      <a:gd name="connsiteY3" fmla="*/ 101287 h 113042"/>
                      <a:gd name="connsiteX4" fmla="*/ 5269 w 54617"/>
                      <a:gd name="connsiteY4" fmla="*/ 55700 h 113042"/>
                      <a:gd name="connsiteX5" fmla="*/ 9992 w 54617"/>
                      <a:gd name="connsiteY5" fmla="*/ 0 h 11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17" h="113042">
                        <a:moveTo>
                          <a:pt x="9992" y="0"/>
                        </a:moveTo>
                        <a:cubicBezTo>
                          <a:pt x="22600" y="1236"/>
                          <a:pt x="33427" y="9481"/>
                          <a:pt x="37970" y="21305"/>
                        </a:cubicBezTo>
                        <a:cubicBezTo>
                          <a:pt x="43925" y="33112"/>
                          <a:pt x="55065" y="96718"/>
                          <a:pt x="54603" y="113043"/>
                        </a:cubicBezTo>
                        <a:cubicBezTo>
                          <a:pt x="43658" y="104968"/>
                          <a:pt x="30311" y="100826"/>
                          <a:pt x="16717" y="101287"/>
                        </a:cubicBezTo>
                        <a:lnTo>
                          <a:pt x="5269" y="55700"/>
                        </a:lnTo>
                        <a:cubicBezTo>
                          <a:pt x="1059" y="46870"/>
                          <a:pt x="-6076" y="19302"/>
                          <a:pt x="9992" y="0"/>
                        </a:cubicBezTo>
                        <a:close/>
                      </a:path>
                    </a:pathLst>
                  </a:custGeom>
                  <a:solidFill>
                    <a:srgbClr val="407BFF"/>
                  </a:solidFill>
                  <a:ln w="5124" cap="flat">
                    <a:noFill/>
                    <a:prstDash val="solid"/>
                    <a:miter/>
                  </a:ln>
                </p:spPr>
                <p:txBody>
                  <a:bodyPr rtlCol="0" anchor="ctr"/>
                  <a:lstStyle/>
                  <a:p>
                    <a:endParaRPr lang="pt-BR"/>
                  </a:p>
                </p:txBody>
              </p:sp>
              <p:sp>
                <p:nvSpPr>
                  <p:cNvPr id="3453" name="Forma Livre: Forma 3452">
                    <a:extLst>
                      <a:ext uri="{FF2B5EF4-FFF2-40B4-BE49-F238E27FC236}">
                        <a16:creationId xmlns:a16="http://schemas.microsoft.com/office/drawing/2014/main" id="{2902BE72-CE09-6479-585F-983BFE3DBC55}"/>
                      </a:ext>
                    </a:extLst>
                  </p:cNvPr>
                  <p:cNvSpPr/>
                  <p:nvPr/>
                </p:nvSpPr>
                <p:spPr>
                  <a:xfrm>
                    <a:off x="9286754" y="3109312"/>
                    <a:ext cx="54617" cy="113042"/>
                  </a:xfrm>
                  <a:custGeom>
                    <a:avLst/>
                    <a:gdLst>
                      <a:gd name="connsiteX0" fmla="*/ 9992 w 54617"/>
                      <a:gd name="connsiteY0" fmla="*/ 0 h 113042"/>
                      <a:gd name="connsiteX1" fmla="*/ 37970 w 54617"/>
                      <a:gd name="connsiteY1" fmla="*/ 21305 h 113042"/>
                      <a:gd name="connsiteX2" fmla="*/ 54603 w 54617"/>
                      <a:gd name="connsiteY2" fmla="*/ 113043 h 113042"/>
                      <a:gd name="connsiteX3" fmla="*/ 16717 w 54617"/>
                      <a:gd name="connsiteY3" fmla="*/ 101287 h 113042"/>
                      <a:gd name="connsiteX4" fmla="*/ 5269 w 54617"/>
                      <a:gd name="connsiteY4" fmla="*/ 55700 h 113042"/>
                      <a:gd name="connsiteX5" fmla="*/ 9992 w 54617"/>
                      <a:gd name="connsiteY5" fmla="*/ 0 h 11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17" h="113042">
                        <a:moveTo>
                          <a:pt x="9992" y="0"/>
                        </a:moveTo>
                        <a:cubicBezTo>
                          <a:pt x="22600" y="1236"/>
                          <a:pt x="33427" y="9481"/>
                          <a:pt x="37970" y="21305"/>
                        </a:cubicBezTo>
                        <a:cubicBezTo>
                          <a:pt x="43925" y="33112"/>
                          <a:pt x="55065" y="96718"/>
                          <a:pt x="54603" y="113043"/>
                        </a:cubicBezTo>
                        <a:cubicBezTo>
                          <a:pt x="43658" y="104968"/>
                          <a:pt x="30311" y="100826"/>
                          <a:pt x="16717" y="101287"/>
                        </a:cubicBezTo>
                        <a:lnTo>
                          <a:pt x="5269" y="55700"/>
                        </a:lnTo>
                        <a:cubicBezTo>
                          <a:pt x="1059" y="46870"/>
                          <a:pt x="-6076" y="19302"/>
                          <a:pt x="9992" y="0"/>
                        </a:cubicBezTo>
                        <a:close/>
                      </a:path>
                    </a:pathLst>
                  </a:custGeom>
                  <a:solidFill>
                    <a:srgbClr val="000000">
                      <a:alpha val="50000"/>
                    </a:srgbClr>
                  </a:solidFill>
                  <a:ln w="5124" cap="flat">
                    <a:noFill/>
                    <a:prstDash val="solid"/>
                    <a:miter/>
                  </a:ln>
                </p:spPr>
                <p:txBody>
                  <a:bodyPr rtlCol="0" anchor="ctr"/>
                  <a:lstStyle/>
                  <a:p>
                    <a:endParaRPr lang="pt-BR"/>
                  </a:p>
                </p:txBody>
              </p:sp>
              <p:sp>
                <p:nvSpPr>
                  <p:cNvPr id="3454" name="Forma Livre: Forma 3453">
                    <a:extLst>
                      <a:ext uri="{FF2B5EF4-FFF2-40B4-BE49-F238E27FC236}">
                        <a16:creationId xmlns:a16="http://schemas.microsoft.com/office/drawing/2014/main" id="{8AB3BE4C-D566-0229-D20C-64F2D4BC2A63}"/>
                      </a:ext>
                    </a:extLst>
                  </p:cNvPr>
                  <p:cNvSpPr/>
                  <p:nvPr/>
                </p:nvSpPr>
                <p:spPr>
                  <a:xfrm>
                    <a:off x="9299307" y="3200588"/>
                    <a:ext cx="44292" cy="35915"/>
                  </a:xfrm>
                  <a:custGeom>
                    <a:avLst/>
                    <a:gdLst>
                      <a:gd name="connsiteX0" fmla="*/ 2675 w 44292"/>
                      <a:gd name="connsiteY0" fmla="*/ 4005 h 35915"/>
                      <a:gd name="connsiteX1" fmla="*/ 2675 w 44292"/>
                      <a:gd name="connsiteY1" fmla="*/ 8369 h 35915"/>
                      <a:gd name="connsiteX2" fmla="*/ 57 w 44292"/>
                      <a:gd name="connsiteY2" fmla="*/ 12578 h 35915"/>
                      <a:gd name="connsiteX3" fmla="*/ 24493 w 44292"/>
                      <a:gd name="connsiteY3" fmla="*/ 17712 h 35915"/>
                      <a:gd name="connsiteX4" fmla="*/ 33939 w 44292"/>
                      <a:gd name="connsiteY4" fmla="*/ 32805 h 35915"/>
                      <a:gd name="connsiteX5" fmla="*/ 31732 w 44292"/>
                      <a:gd name="connsiteY5" fmla="*/ 34242 h 35915"/>
                      <a:gd name="connsiteX6" fmla="*/ 38816 w 44292"/>
                      <a:gd name="connsiteY6" fmla="*/ 33780 h 35915"/>
                      <a:gd name="connsiteX7" fmla="*/ 43950 w 44292"/>
                      <a:gd name="connsiteY7" fmla="*/ 13605 h 35915"/>
                      <a:gd name="connsiteX8" fmla="*/ 40408 w 44292"/>
                      <a:gd name="connsiteY8" fmla="*/ 2054 h 35915"/>
                      <a:gd name="connsiteX9" fmla="*/ 2675 w 44292"/>
                      <a:gd name="connsiteY9" fmla="*/ 4005 h 3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92" h="35915">
                        <a:moveTo>
                          <a:pt x="2675" y="4005"/>
                        </a:moveTo>
                        <a:cubicBezTo>
                          <a:pt x="1597" y="4570"/>
                          <a:pt x="3292" y="6213"/>
                          <a:pt x="2675" y="8369"/>
                        </a:cubicBezTo>
                        <a:cubicBezTo>
                          <a:pt x="2059" y="10525"/>
                          <a:pt x="-405" y="11500"/>
                          <a:pt x="57" y="12578"/>
                        </a:cubicBezTo>
                        <a:cubicBezTo>
                          <a:pt x="8543" y="11559"/>
                          <a:pt x="17132" y="13363"/>
                          <a:pt x="24493" y="17712"/>
                        </a:cubicBezTo>
                        <a:cubicBezTo>
                          <a:pt x="29884" y="20935"/>
                          <a:pt x="33395" y="26549"/>
                          <a:pt x="33939" y="32805"/>
                        </a:cubicBezTo>
                        <a:lnTo>
                          <a:pt x="31732" y="34242"/>
                        </a:lnTo>
                        <a:cubicBezTo>
                          <a:pt x="31732" y="34242"/>
                          <a:pt x="34504" y="38298"/>
                          <a:pt x="38816" y="33780"/>
                        </a:cubicBezTo>
                        <a:cubicBezTo>
                          <a:pt x="43262" y="28062"/>
                          <a:pt x="45120" y="20751"/>
                          <a:pt x="43950" y="13605"/>
                        </a:cubicBezTo>
                        <a:cubicBezTo>
                          <a:pt x="42872" y="6521"/>
                          <a:pt x="43950" y="3338"/>
                          <a:pt x="40408" y="2054"/>
                        </a:cubicBezTo>
                        <a:cubicBezTo>
                          <a:pt x="36865" y="771"/>
                          <a:pt x="16382" y="-2720"/>
                          <a:pt x="2675" y="4005"/>
                        </a:cubicBezTo>
                        <a:close/>
                      </a:path>
                    </a:pathLst>
                  </a:custGeom>
                  <a:solidFill>
                    <a:srgbClr val="37474F"/>
                  </a:solidFill>
                  <a:ln w="5124" cap="flat">
                    <a:noFill/>
                    <a:prstDash val="solid"/>
                    <a:miter/>
                  </a:ln>
                </p:spPr>
                <p:txBody>
                  <a:bodyPr rtlCol="0" anchor="ctr"/>
                  <a:lstStyle/>
                  <a:p>
                    <a:endParaRPr lang="pt-BR"/>
                  </a:p>
                </p:txBody>
              </p:sp>
            </p:grpSp>
            <p:grpSp>
              <p:nvGrpSpPr>
                <p:cNvPr id="2991" name="Gráfico 12">
                  <a:extLst>
                    <a:ext uri="{FF2B5EF4-FFF2-40B4-BE49-F238E27FC236}">
                      <a16:creationId xmlns:a16="http://schemas.microsoft.com/office/drawing/2014/main" id="{45497DD0-7697-CFE2-D83B-443D98BE8D7E}"/>
                    </a:ext>
                  </a:extLst>
                </p:cNvPr>
                <p:cNvGrpSpPr/>
                <p:nvPr/>
              </p:nvGrpSpPr>
              <p:grpSpPr>
                <a:xfrm>
                  <a:off x="8141472" y="3261642"/>
                  <a:ext cx="371265" cy="503491"/>
                  <a:chOff x="8141472" y="3261642"/>
                  <a:chExt cx="371265" cy="503491"/>
                </a:xfrm>
              </p:grpSpPr>
              <p:grpSp>
                <p:nvGrpSpPr>
                  <p:cNvPr id="3351" name="Gráfico 12">
                    <a:extLst>
                      <a:ext uri="{FF2B5EF4-FFF2-40B4-BE49-F238E27FC236}">
                        <a16:creationId xmlns:a16="http://schemas.microsoft.com/office/drawing/2014/main" id="{ACB38CAE-6DD0-9D14-1940-12A8FB5B3F2B}"/>
                      </a:ext>
                    </a:extLst>
                  </p:cNvPr>
                  <p:cNvGrpSpPr/>
                  <p:nvPr/>
                </p:nvGrpSpPr>
                <p:grpSpPr>
                  <a:xfrm>
                    <a:off x="8159627" y="3353139"/>
                    <a:ext cx="353110" cy="411994"/>
                    <a:chOff x="8159627" y="3353139"/>
                    <a:chExt cx="353110" cy="411994"/>
                  </a:xfrm>
                </p:grpSpPr>
                <p:sp>
                  <p:nvSpPr>
                    <p:cNvPr id="3393" name="Forma Livre: Forma 3392">
                      <a:extLst>
                        <a:ext uri="{FF2B5EF4-FFF2-40B4-BE49-F238E27FC236}">
                          <a16:creationId xmlns:a16="http://schemas.microsoft.com/office/drawing/2014/main" id="{BB1838EB-596D-2295-2738-BF552752B2E4}"/>
                        </a:ext>
                      </a:extLst>
                    </p:cNvPr>
                    <p:cNvSpPr/>
                    <p:nvPr/>
                  </p:nvSpPr>
                  <p:spPr>
                    <a:xfrm>
                      <a:off x="8270533" y="3459015"/>
                      <a:ext cx="146514" cy="182346"/>
                    </a:xfrm>
                    <a:custGeom>
                      <a:avLst/>
                      <a:gdLst>
                        <a:gd name="connsiteX0" fmla="*/ 81368 w 146514"/>
                        <a:gd name="connsiteY0" fmla="*/ 11243 h 182346"/>
                        <a:gd name="connsiteX1" fmla="*/ 77210 w 146514"/>
                        <a:gd name="connsiteY1" fmla="*/ 8881 h 182346"/>
                        <a:gd name="connsiteX2" fmla="*/ 48718 w 146514"/>
                        <a:gd name="connsiteY2" fmla="*/ 0 h 182346"/>
                        <a:gd name="connsiteX3" fmla="*/ 48000 w 146514"/>
                        <a:gd name="connsiteY3" fmla="*/ 0 h 182346"/>
                        <a:gd name="connsiteX4" fmla="*/ 43533 w 146514"/>
                        <a:gd name="connsiteY4" fmla="*/ 257 h 182346"/>
                        <a:gd name="connsiteX5" fmla="*/ 10216 w 146514"/>
                        <a:gd name="connsiteY5" fmla="*/ 18840 h 182346"/>
                        <a:gd name="connsiteX6" fmla="*/ 9754 w 146514"/>
                        <a:gd name="connsiteY6" fmla="*/ 19405 h 182346"/>
                        <a:gd name="connsiteX7" fmla="*/ 8933 w 146514"/>
                        <a:gd name="connsiteY7" fmla="*/ 20483 h 182346"/>
                        <a:gd name="connsiteX8" fmla="*/ 8419 w 146514"/>
                        <a:gd name="connsiteY8" fmla="*/ 21202 h 182346"/>
                        <a:gd name="connsiteX9" fmla="*/ 7803 w 146514"/>
                        <a:gd name="connsiteY9" fmla="*/ 22126 h 182346"/>
                        <a:gd name="connsiteX10" fmla="*/ 6725 w 146514"/>
                        <a:gd name="connsiteY10" fmla="*/ 23871 h 182346"/>
                        <a:gd name="connsiteX11" fmla="*/ 6315 w 146514"/>
                        <a:gd name="connsiteY11" fmla="*/ 24539 h 182346"/>
                        <a:gd name="connsiteX12" fmla="*/ 5852 w 146514"/>
                        <a:gd name="connsiteY12" fmla="*/ 25463 h 182346"/>
                        <a:gd name="connsiteX13" fmla="*/ 5852 w 146514"/>
                        <a:gd name="connsiteY13" fmla="*/ 25463 h 182346"/>
                        <a:gd name="connsiteX14" fmla="*/ 0 w 146514"/>
                        <a:gd name="connsiteY14" fmla="*/ 48718 h 182346"/>
                        <a:gd name="connsiteX15" fmla="*/ 0 w 146514"/>
                        <a:gd name="connsiteY15" fmla="*/ 50669 h 182346"/>
                        <a:gd name="connsiteX16" fmla="*/ 0 w 146514"/>
                        <a:gd name="connsiteY16" fmla="*/ 53390 h 182346"/>
                        <a:gd name="connsiteX17" fmla="*/ 0 w 146514"/>
                        <a:gd name="connsiteY17" fmla="*/ 58164 h 182346"/>
                        <a:gd name="connsiteX18" fmla="*/ 65095 w 146514"/>
                        <a:gd name="connsiteY18" fmla="*/ 171104 h 182346"/>
                        <a:gd name="connsiteX19" fmla="*/ 69253 w 146514"/>
                        <a:gd name="connsiteY19" fmla="*/ 173517 h 182346"/>
                        <a:gd name="connsiteX20" fmla="*/ 97693 w 146514"/>
                        <a:gd name="connsiteY20" fmla="*/ 182347 h 182346"/>
                        <a:gd name="connsiteX21" fmla="*/ 100517 w 146514"/>
                        <a:gd name="connsiteY21" fmla="*/ 182347 h 182346"/>
                        <a:gd name="connsiteX22" fmla="*/ 101954 w 146514"/>
                        <a:gd name="connsiteY22" fmla="*/ 182347 h 182346"/>
                        <a:gd name="connsiteX23" fmla="*/ 103135 w 146514"/>
                        <a:gd name="connsiteY23" fmla="*/ 182347 h 182346"/>
                        <a:gd name="connsiteX24" fmla="*/ 137171 w 146514"/>
                        <a:gd name="connsiteY24" fmla="*/ 162582 h 182346"/>
                        <a:gd name="connsiteX25" fmla="*/ 138198 w 146514"/>
                        <a:gd name="connsiteY25" fmla="*/ 161196 h 182346"/>
                        <a:gd name="connsiteX26" fmla="*/ 138198 w 146514"/>
                        <a:gd name="connsiteY26" fmla="*/ 161196 h 182346"/>
                        <a:gd name="connsiteX27" fmla="*/ 139276 w 146514"/>
                        <a:gd name="connsiteY27" fmla="*/ 159502 h 182346"/>
                        <a:gd name="connsiteX28" fmla="*/ 146514 w 146514"/>
                        <a:gd name="connsiteY28" fmla="*/ 133834 h 182346"/>
                        <a:gd name="connsiteX29" fmla="*/ 146514 w 146514"/>
                        <a:gd name="connsiteY29" fmla="*/ 124388 h 182346"/>
                        <a:gd name="connsiteX30" fmla="*/ 81368 w 146514"/>
                        <a:gd name="connsiteY30" fmla="*/ 11243 h 182346"/>
                        <a:gd name="connsiteX31" fmla="*/ 67199 w 146514"/>
                        <a:gd name="connsiteY31" fmla="*/ 158167 h 182346"/>
                        <a:gd name="connsiteX32" fmla="*/ 12270 w 146514"/>
                        <a:gd name="connsiteY32" fmla="*/ 62938 h 182346"/>
                        <a:gd name="connsiteX33" fmla="*/ 67199 w 146514"/>
                        <a:gd name="connsiteY33" fmla="*/ 31212 h 182346"/>
                        <a:gd name="connsiteX34" fmla="*/ 122181 w 146514"/>
                        <a:gd name="connsiteY34" fmla="*/ 126390 h 182346"/>
                        <a:gd name="connsiteX35" fmla="*/ 67199 w 146514"/>
                        <a:gd name="connsiteY35" fmla="*/ 158167 h 18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6514" h="182346">
                          <a:moveTo>
                            <a:pt x="81368" y="11243"/>
                          </a:moveTo>
                          <a:lnTo>
                            <a:pt x="77210" y="8881"/>
                          </a:lnTo>
                          <a:cubicBezTo>
                            <a:pt x="68627" y="3537"/>
                            <a:pt x="58816" y="477"/>
                            <a:pt x="48718" y="0"/>
                          </a:cubicBezTo>
                          <a:lnTo>
                            <a:pt x="48000" y="0"/>
                          </a:lnTo>
                          <a:cubicBezTo>
                            <a:pt x="46506" y="5"/>
                            <a:pt x="45017" y="92"/>
                            <a:pt x="43533" y="257"/>
                          </a:cubicBezTo>
                          <a:cubicBezTo>
                            <a:pt x="30366" y="1663"/>
                            <a:pt x="18332" y="8373"/>
                            <a:pt x="10216" y="18840"/>
                          </a:cubicBezTo>
                          <a:lnTo>
                            <a:pt x="9754" y="19405"/>
                          </a:lnTo>
                          <a:lnTo>
                            <a:pt x="8933" y="20483"/>
                          </a:lnTo>
                          <a:lnTo>
                            <a:pt x="8419" y="21202"/>
                          </a:lnTo>
                          <a:lnTo>
                            <a:pt x="7803" y="22126"/>
                          </a:lnTo>
                          <a:cubicBezTo>
                            <a:pt x="7413" y="22691"/>
                            <a:pt x="7054" y="23271"/>
                            <a:pt x="6725" y="23871"/>
                          </a:cubicBezTo>
                          <a:lnTo>
                            <a:pt x="6315" y="24539"/>
                          </a:lnTo>
                          <a:lnTo>
                            <a:pt x="5852" y="25463"/>
                          </a:lnTo>
                          <a:lnTo>
                            <a:pt x="5852" y="25463"/>
                          </a:lnTo>
                          <a:cubicBezTo>
                            <a:pt x="1992" y="32604"/>
                            <a:pt x="-20" y="40602"/>
                            <a:pt x="0" y="48718"/>
                          </a:cubicBezTo>
                          <a:lnTo>
                            <a:pt x="0" y="50669"/>
                          </a:lnTo>
                          <a:cubicBezTo>
                            <a:pt x="0" y="51542"/>
                            <a:pt x="0" y="52466"/>
                            <a:pt x="0" y="53390"/>
                          </a:cubicBezTo>
                          <a:lnTo>
                            <a:pt x="0" y="58164"/>
                          </a:lnTo>
                          <a:cubicBezTo>
                            <a:pt x="0" y="99695"/>
                            <a:pt x="29108" y="150210"/>
                            <a:pt x="65095" y="171104"/>
                          </a:cubicBezTo>
                          <a:lnTo>
                            <a:pt x="69253" y="173517"/>
                          </a:lnTo>
                          <a:cubicBezTo>
                            <a:pt x="77821" y="178840"/>
                            <a:pt x="87616" y="181879"/>
                            <a:pt x="97693" y="182347"/>
                          </a:cubicBezTo>
                          <a:lnTo>
                            <a:pt x="100517" y="182347"/>
                          </a:lnTo>
                          <a:lnTo>
                            <a:pt x="101954" y="182347"/>
                          </a:lnTo>
                          <a:lnTo>
                            <a:pt x="103135" y="182347"/>
                          </a:lnTo>
                          <a:cubicBezTo>
                            <a:pt x="116754" y="180832"/>
                            <a:pt x="129106" y="173661"/>
                            <a:pt x="137171" y="162582"/>
                          </a:cubicBezTo>
                          <a:lnTo>
                            <a:pt x="138198" y="161196"/>
                          </a:lnTo>
                          <a:lnTo>
                            <a:pt x="138198" y="161196"/>
                          </a:lnTo>
                          <a:cubicBezTo>
                            <a:pt x="138598" y="160657"/>
                            <a:pt x="138957" y="160092"/>
                            <a:pt x="139276" y="159502"/>
                          </a:cubicBezTo>
                          <a:cubicBezTo>
                            <a:pt x="144040" y="151791"/>
                            <a:pt x="146550" y="142900"/>
                            <a:pt x="146514" y="133834"/>
                          </a:cubicBezTo>
                          <a:lnTo>
                            <a:pt x="146514" y="124388"/>
                          </a:lnTo>
                          <a:cubicBezTo>
                            <a:pt x="146463" y="82498"/>
                            <a:pt x="117304" y="32034"/>
                            <a:pt x="81368" y="11243"/>
                          </a:cubicBezTo>
                          <a:close/>
                          <a:moveTo>
                            <a:pt x="67199" y="158167"/>
                          </a:moveTo>
                          <a:cubicBezTo>
                            <a:pt x="36860" y="140610"/>
                            <a:pt x="12270" y="98001"/>
                            <a:pt x="12270" y="62938"/>
                          </a:cubicBezTo>
                          <a:cubicBezTo>
                            <a:pt x="12270" y="27876"/>
                            <a:pt x="36860" y="13707"/>
                            <a:pt x="67199" y="31212"/>
                          </a:cubicBezTo>
                          <a:cubicBezTo>
                            <a:pt x="97539" y="48718"/>
                            <a:pt x="122181" y="91379"/>
                            <a:pt x="122181" y="126390"/>
                          </a:cubicBezTo>
                          <a:cubicBezTo>
                            <a:pt x="122181" y="161401"/>
                            <a:pt x="97436" y="175673"/>
                            <a:pt x="67199" y="158167"/>
                          </a:cubicBezTo>
                          <a:close/>
                        </a:path>
                      </a:pathLst>
                    </a:custGeom>
                    <a:solidFill>
                      <a:srgbClr val="455A64"/>
                    </a:solidFill>
                    <a:ln w="5124" cap="flat">
                      <a:noFill/>
                      <a:prstDash val="solid"/>
                      <a:miter/>
                    </a:ln>
                  </p:spPr>
                  <p:txBody>
                    <a:bodyPr rtlCol="0" anchor="ctr"/>
                    <a:lstStyle/>
                    <a:p>
                      <a:endParaRPr lang="pt-BR"/>
                    </a:p>
                  </p:txBody>
                </p:sp>
                <p:sp>
                  <p:nvSpPr>
                    <p:cNvPr id="3394" name="Forma Livre: Forma 3393">
                      <a:extLst>
                        <a:ext uri="{FF2B5EF4-FFF2-40B4-BE49-F238E27FC236}">
                          <a16:creationId xmlns:a16="http://schemas.microsoft.com/office/drawing/2014/main" id="{636CF8E9-5285-2E3D-0DF7-A44FE87BDB0B}"/>
                        </a:ext>
                      </a:extLst>
                    </p:cNvPr>
                    <p:cNvSpPr/>
                    <p:nvPr/>
                  </p:nvSpPr>
                  <p:spPr>
                    <a:xfrm>
                      <a:off x="8271251" y="3466036"/>
                      <a:ext cx="134347" cy="175428"/>
                    </a:xfrm>
                    <a:custGeom>
                      <a:avLst/>
                      <a:gdLst>
                        <a:gd name="connsiteX0" fmla="*/ 68431 w 134347"/>
                        <a:gd name="connsiteY0" fmla="*/ 11306 h 175428"/>
                        <a:gd name="connsiteX1" fmla="*/ 64273 w 134347"/>
                        <a:gd name="connsiteY1" fmla="*/ 8893 h 175428"/>
                        <a:gd name="connsiteX2" fmla="*/ 18584 w 134347"/>
                        <a:gd name="connsiteY2" fmla="*/ 4119 h 175428"/>
                        <a:gd name="connsiteX3" fmla="*/ 17711 w 134347"/>
                        <a:gd name="connsiteY3" fmla="*/ 4684 h 175428"/>
                        <a:gd name="connsiteX4" fmla="*/ 17711 w 134347"/>
                        <a:gd name="connsiteY4" fmla="*/ 4684 h 175428"/>
                        <a:gd name="connsiteX5" fmla="*/ 16633 w 134347"/>
                        <a:gd name="connsiteY5" fmla="*/ 5351 h 175428"/>
                        <a:gd name="connsiteX6" fmla="*/ 15606 w 134347"/>
                        <a:gd name="connsiteY6" fmla="*/ 6070 h 175428"/>
                        <a:gd name="connsiteX7" fmla="*/ 13655 w 134347"/>
                        <a:gd name="connsiteY7" fmla="*/ 7661 h 175428"/>
                        <a:gd name="connsiteX8" fmla="*/ 12731 w 134347"/>
                        <a:gd name="connsiteY8" fmla="*/ 8483 h 175428"/>
                        <a:gd name="connsiteX9" fmla="*/ 10883 w 134347"/>
                        <a:gd name="connsiteY9" fmla="*/ 10331 h 175428"/>
                        <a:gd name="connsiteX10" fmla="*/ 10062 w 134347"/>
                        <a:gd name="connsiteY10" fmla="*/ 11306 h 175428"/>
                        <a:gd name="connsiteX11" fmla="*/ 9241 w 134347"/>
                        <a:gd name="connsiteY11" fmla="*/ 12281 h 175428"/>
                        <a:gd name="connsiteX12" fmla="*/ 8419 w 134347"/>
                        <a:gd name="connsiteY12" fmla="*/ 13359 h 175428"/>
                        <a:gd name="connsiteX13" fmla="*/ 7906 w 134347"/>
                        <a:gd name="connsiteY13" fmla="*/ 14078 h 175428"/>
                        <a:gd name="connsiteX14" fmla="*/ 7290 w 134347"/>
                        <a:gd name="connsiteY14" fmla="*/ 15002 h 175428"/>
                        <a:gd name="connsiteX15" fmla="*/ 6212 w 134347"/>
                        <a:gd name="connsiteY15" fmla="*/ 16748 h 175428"/>
                        <a:gd name="connsiteX16" fmla="*/ 5801 w 134347"/>
                        <a:gd name="connsiteY16" fmla="*/ 17415 h 175428"/>
                        <a:gd name="connsiteX17" fmla="*/ 5339 w 134347"/>
                        <a:gd name="connsiteY17" fmla="*/ 18339 h 175428"/>
                        <a:gd name="connsiteX18" fmla="*/ 4877 w 134347"/>
                        <a:gd name="connsiteY18" fmla="*/ 19212 h 175428"/>
                        <a:gd name="connsiteX19" fmla="*/ 3388 w 134347"/>
                        <a:gd name="connsiteY19" fmla="*/ 22651 h 175428"/>
                        <a:gd name="connsiteX20" fmla="*/ 2670 w 134347"/>
                        <a:gd name="connsiteY20" fmla="*/ 24551 h 175428"/>
                        <a:gd name="connsiteX21" fmla="*/ 2670 w 134347"/>
                        <a:gd name="connsiteY21" fmla="*/ 24551 h 175428"/>
                        <a:gd name="connsiteX22" fmla="*/ 1540 w 134347"/>
                        <a:gd name="connsiteY22" fmla="*/ 28196 h 175428"/>
                        <a:gd name="connsiteX23" fmla="*/ 1027 w 134347"/>
                        <a:gd name="connsiteY23" fmla="*/ 30249 h 175428"/>
                        <a:gd name="connsiteX24" fmla="*/ 565 w 134347"/>
                        <a:gd name="connsiteY24" fmla="*/ 32662 h 175428"/>
                        <a:gd name="connsiteX25" fmla="*/ 565 w 134347"/>
                        <a:gd name="connsiteY25" fmla="*/ 33791 h 175428"/>
                        <a:gd name="connsiteX26" fmla="*/ 257 w 134347"/>
                        <a:gd name="connsiteY26" fmla="*/ 35793 h 175428"/>
                        <a:gd name="connsiteX27" fmla="*/ 0 w 134347"/>
                        <a:gd name="connsiteY27" fmla="*/ 38104 h 175428"/>
                        <a:gd name="connsiteX28" fmla="*/ 0 w 134347"/>
                        <a:gd name="connsiteY28" fmla="*/ 38463 h 175428"/>
                        <a:gd name="connsiteX29" fmla="*/ 0 w 134347"/>
                        <a:gd name="connsiteY29" fmla="*/ 40465 h 175428"/>
                        <a:gd name="connsiteX30" fmla="*/ 0 w 134347"/>
                        <a:gd name="connsiteY30" fmla="*/ 41440 h 175428"/>
                        <a:gd name="connsiteX31" fmla="*/ 0 w 134347"/>
                        <a:gd name="connsiteY31" fmla="*/ 43699 h 175428"/>
                        <a:gd name="connsiteX32" fmla="*/ 0 w 134347"/>
                        <a:gd name="connsiteY32" fmla="*/ 46420 h 175428"/>
                        <a:gd name="connsiteX33" fmla="*/ 0 w 134347"/>
                        <a:gd name="connsiteY33" fmla="*/ 51194 h 175428"/>
                        <a:gd name="connsiteX34" fmla="*/ 65094 w 134347"/>
                        <a:gd name="connsiteY34" fmla="*/ 164134 h 175428"/>
                        <a:gd name="connsiteX35" fmla="*/ 69253 w 134347"/>
                        <a:gd name="connsiteY35" fmla="*/ 166547 h 175428"/>
                        <a:gd name="connsiteX36" fmla="*/ 98309 w 134347"/>
                        <a:gd name="connsiteY36" fmla="*/ 175428 h 175428"/>
                        <a:gd name="connsiteX37" fmla="*/ 100517 w 134347"/>
                        <a:gd name="connsiteY37" fmla="*/ 175428 h 175428"/>
                        <a:gd name="connsiteX38" fmla="*/ 101954 w 134347"/>
                        <a:gd name="connsiteY38" fmla="*/ 175428 h 175428"/>
                        <a:gd name="connsiteX39" fmla="*/ 102673 w 134347"/>
                        <a:gd name="connsiteY39" fmla="*/ 175428 h 175428"/>
                        <a:gd name="connsiteX40" fmla="*/ 104110 w 134347"/>
                        <a:gd name="connsiteY40" fmla="*/ 175428 h 175428"/>
                        <a:gd name="connsiteX41" fmla="*/ 105393 w 134347"/>
                        <a:gd name="connsiteY41" fmla="*/ 175428 h 175428"/>
                        <a:gd name="connsiteX42" fmla="*/ 106574 w 134347"/>
                        <a:gd name="connsiteY42" fmla="*/ 175428 h 175428"/>
                        <a:gd name="connsiteX43" fmla="*/ 108884 w 134347"/>
                        <a:gd name="connsiteY43" fmla="*/ 174761 h 175428"/>
                        <a:gd name="connsiteX44" fmla="*/ 109808 w 134347"/>
                        <a:gd name="connsiteY44" fmla="*/ 174453 h 175428"/>
                        <a:gd name="connsiteX45" fmla="*/ 110886 w 134347"/>
                        <a:gd name="connsiteY45" fmla="*/ 174093 h 175428"/>
                        <a:gd name="connsiteX46" fmla="*/ 111759 w 134347"/>
                        <a:gd name="connsiteY46" fmla="*/ 173734 h 175428"/>
                        <a:gd name="connsiteX47" fmla="*/ 113607 w 134347"/>
                        <a:gd name="connsiteY47" fmla="*/ 172913 h 175428"/>
                        <a:gd name="connsiteX48" fmla="*/ 114480 w 134347"/>
                        <a:gd name="connsiteY48" fmla="*/ 172451 h 175428"/>
                        <a:gd name="connsiteX49" fmla="*/ 114737 w 134347"/>
                        <a:gd name="connsiteY49" fmla="*/ 172451 h 175428"/>
                        <a:gd name="connsiteX50" fmla="*/ 115096 w 134347"/>
                        <a:gd name="connsiteY50" fmla="*/ 172451 h 175428"/>
                        <a:gd name="connsiteX51" fmla="*/ 115661 w 134347"/>
                        <a:gd name="connsiteY51" fmla="*/ 172143 h 175428"/>
                        <a:gd name="connsiteX52" fmla="*/ 134347 w 134347"/>
                        <a:gd name="connsiteY52" fmla="*/ 130252 h 175428"/>
                        <a:gd name="connsiteX53" fmla="*/ 134347 w 134347"/>
                        <a:gd name="connsiteY53" fmla="*/ 125427 h 175428"/>
                        <a:gd name="connsiteX54" fmla="*/ 68431 w 134347"/>
                        <a:gd name="connsiteY54" fmla="*/ 11306 h 175428"/>
                        <a:gd name="connsiteX55" fmla="*/ 66481 w 134347"/>
                        <a:gd name="connsiteY55" fmla="*/ 151146 h 175428"/>
                        <a:gd name="connsiteX56" fmla="*/ 11551 w 134347"/>
                        <a:gd name="connsiteY56" fmla="*/ 55917 h 175428"/>
                        <a:gd name="connsiteX57" fmla="*/ 66481 w 134347"/>
                        <a:gd name="connsiteY57" fmla="*/ 24191 h 175428"/>
                        <a:gd name="connsiteX58" fmla="*/ 121462 w 134347"/>
                        <a:gd name="connsiteY58" fmla="*/ 119369 h 175428"/>
                        <a:gd name="connsiteX59" fmla="*/ 66481 w 134347"/>
                        <a:gd name="connsiteY59" fmla="*/ 151146 h 17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4347" h="175428">
                          <a:moveTo>
                            <a:pt x="68431" y="11306"/>
                          </a:moveTo>
                          <a:lnTo>
                            <a:pt x="64273" y="8893"/>
                          </a:lnTo>
                          <a:cubicBezTo>
                            <a:pt x="46459" y="-1374"/>
                            <a:pt x="30340" y="-2452"/>
                            <a:pt x="18584" y="4119"/>
                          </a:cubicBezTo>
                          <a:lnTo>
                            <a:pt x="17711" y="4684"/>
                          </a:lnTo>
                          <a:lnTo>
                            <a:pt x="17711" y="4684"/>
                          </a:lnTo>
                          <a:lnTo>
                            <a:pt x="16633" y="5351"/>
                          </a:lnTo>
                          <a:lnTo>
                            <a:pt x="15606" y="6070"/>
                          </a:lnTo>
                          <a:cubicBezTo>
                            <a:pt x="14939" y="6583"/>
                            <a:pt x="14271" y="7096"/>
                            <a:pt x="13655" y="7661"/>
                          </a:cubicBezTo>
                          <a:lnTo>
                            <a:pt x="12731" y="8483"/>
                          </a:lnTo>
                          <a:cubicBezTo>
                            <a:pt x="12079" y="9058"/>
                            <a:pt x="11458" y="9679"/>
                            <a:pt x="10883" y="10331"/>
                          </a:cubicBezTo>
                          <a:cubicBezTo>
                            <a:pt x="10883" y="10639"/>
                            <a:pt x="10319" y="10947"/>
                            <a:pt x="10062" y="11306"/>
                          </a:cubicBezTo>
                          <a:cubicBezTo>
                            <a:pt x="9805" y="11665"/>
                            <a:pt x="9497" y="11973"/>
                            <a:pt x="9241" y="12281"/>
                          </a:cubicBezTo>
                          <a:lnTo>
                            <a:pt x="8419" y="13359"/>
                          </a:lnTo>
                          <a:lnTo>
                            <a:pt x="7906" y="14078"/>
                          </a:lnTo>
                          <a:lnTo>
                            <a:pt x="7290" y="15002"/>
                          </a:lnTo>
                          <a:cubicBezTo>
                            <a:pt x="6900" y="15567"/>
                            <a:pt x="6540" y="16147"/>
                            <a:pt x="6212" y="16748"/>
                          </a:cubicBezTo>
                          <a:lnTo>
                            <a:pt x="5801" y="17415"/>
                          </a:lnTo>
                          <a:lnTo>
                            <a:pt x="5339" y="18339"/>
                          </a:lnTo>
                          <a:lnTo>
                            <a:pt x="4877" y="19212"/>
                          </a:lnTo>
                          <a:cubicBezTo>
                            <a:pt x="4364" y="20341"/>
                            <a:pt x="3850" y="21471"/>
                            <a:pt x="3388" y="22651"/>
                          </a:cubicBezTo>
                          <a:cubicBezTo>
                            <a:pt x="2926" y="23832"/>
                            <a:pt x="2875" y="23935"/>
                            <a:pt x="2670" y="24551"/>
                          </a:cubicBezTo>
                          <a:lnTo>
                            <a:pt x="2670" y="24551"/>
                          </a:lnTo>
                          <a:cubicBezTo>
                            <a:pt x="2259" y="25732"/>
                            <a:pt x="1899" y="26912"/>
                            <a:pt x="1540" y="28196"/>
                          </a:cubicBezTo>
                          <a:cubicBezTo>
                            <a:pt x="1181" y="29479"/>
                            <a:pt x="1232" y="29530"/>
                            <a:pt x="1027" y="30249"/>
                          </a:cubicBezTo>
                          <a:lnTo>
                            <a:pt x="565" y="32662"/>
                          </a:lnTo>
                          <a:cubicBezTo>
                            <a:pt x="539" y="33037"/>
                            <a:pt x="539" y="33417"/>
                            <a:pt x="565" y="33791"/>
                          </a:cubicBezTo>
                          <a:lnTo>
                            <a:pt x="257" y="35793"/>
                          </a:lnTo>
                          <a:cubicBezTo>
                            <a:pt x="257" y="36564"/>
                            <a:pt x="257" y="37334"/>
                            <a:pt x="0" y="38104"/>
                          </a:cubicBezTo>
                          <a:lnTo>
                            <a:pt x="0" y="38463"/>
                          </a:lnTo>
                          <a:cubicBezTo>
                            <a:pt x="0" y="39130"/>
                            <a:pt x="0" y="39798"/>
                            <a:pt x="0" y="40465"/>
                          </a:cubicBezTo>
                          <a:lnTo>
                            <a:pt x="0" y="41440"/>
                          </a:lnTo>
                          <a:cubicBezTo>
                            <a:pt x="0" y="42159"/>
                            <a:pt x="0" y="42929"/>
                            <a:pt x="0" y="43699"/>
                          </a:cubicBezTo>
                          <a:cubicBezTo>
                            <a:pt x="0" y="44469"/>
                            <a:pt x="0" y="45496"/>
                            <a:pt x="0" y="46420"/>
                          </a:cubicBezTo>
                          <a:lnTo>
                            <a:pt x="0" y="51194"/>
                          </a:lnTo>
                          <a:cubicBezTo>
                            <a:pt x="0" y="92725"/>
                            <a:pt x="29108" y="143240"/>
                            <a:pt x="65094" y="164134"/>
                          </a:cubicBezTo>
                          <a:lnTo>
                            <a:pt x="69253" y="166547"/>
                          </a:lnTo>
                          <a:cubicBezTo>
                            <a:pt x="78000" y="171989"/>
                            <a:pt x="88016" y="175053"/>
                            <a:pt x="98309" y="175428"/>
                          </a:cubicBezTo>
                          <a:lnTo>
                            <a:pt x="100517" y="175428"/>
                          </a:lnTo>
                          <a:lnTo>
                            <a:pt x="101954" y="175428"/>
                          </a:lnTo>
                          <a:lnTo>
                            <a:pt x="102673" y="175428"/>
                          </a:lnTo>
                          <a:lnTo>
                            <a:pt x="104110" y="175428"/>
                          </a:lnTo>
                          <a:lnTo>
                            <a:pt x="105393" y="175428"/>
                          </a:lnTo>
                          <a:lnTo>
                            <a:pt x="106574" y="175428"/>
                          </a:lnTo>
                          <a:lnTo>
                            <a:pt x="108884" y="174761"/>
                          </a:lnTo>
                          <a:lnTo>
                            <a:pt x="109808" y="174453"/>
                          </a:lnTo>
                          <a:lnTo>
                            <a:pt x="110886" y="174093"/>
                          </a:lnTo>
                          <a:lnTo>
                            <a:pt x="111759" y="173734"/>
                          </a:lnTo>
                          <a:lnTo>
                            <a:pt x="113607" y="172913"/>
                          </a:lnTo>
                          <a:lnTo>
                            <a:pt x="114480" y="172451"/>
                          </a:lnTo>
                          <a:lnTo>
                            <a:pt x="114737" y="172451"/>
                          </a:lnTo>
                          <a:lnTo>
                            <a:pt x="115096" y="172451"/>
                          </a:lnTo>
                          <a:lnTo>
                            <a:pt x="115661" y="172143"/>
                          </a:lnTo>
                          <a:cubicBezTo>
                            <a:pt x="127211" y="165264"/>
                            <a:pt x="134347" y="150787"/>
                            <a:pt x="134347" y="130252"/>
                          </a:cubicBezTo>
                          <a:lnTo>
                            <a:pt x="134347" y="125427"/>
                          </a:lnTo>
                          <a:cubicBezTo>
                            <a:pt x="133526" y="82510"/>
                            <a:pt x="104367" y="32046"/>
                            <a:pt x="68431" y="11306"/>
                          </a:cubicBezTo>
                          <a:close/>
                          <a:moveTo>
                            <a:pt x="66481" y="151146"/>
                          </a:moveTo>
                          <a:cubicBezTo>
                            <a:pt x="36141" y="133589"/>
                            <a:pt x="11551" y="90980"/>
                            <a:pt x="11551" y="55917"/>
                          </a:cubicBezTo>
                          <a:cubicBezTo>
                            <a:pt x="11551" y="20855"/>
                            <a:pt x="36141" y="6686"/>
                            <a:pt x="66481" y="24191"/>
                          </a:cubicBezTo>
                          <a:cubicBezTo>
                            <a:pt x="96820" y="41697"/>
                            <a:pt x="121462" y="84358"/>
                            <a:pt x="121462" y="119369"/>
                          </a:cubicBezTo>
                          <a:cubicBezTo>
                            <a:pt x="121462" y="154380"/>
                            <a:pt x="96718" y="168652"/>
                            <a:pt x="66481" y="151146"/>
                          </a:cubicBezTo>
                          <a:close/>
                        </a:path>
                      </a:pathLst>
                    </a:custGeom>
                    <a:solidFill>
                      <a:srgbClr val="37474F"/>
                    </a:solidFill>
                    <a:ln w="5124" cap="flat">
                      <a:noFill/>
                      <a:prstDash val="solid"/>
                      <a:miter/>
                    </a:ln>
                  </p:spPr>
                  <p:txBody>
                    <a:bodyPr rtlCol="0" anchor="ctr"/>
                    <a:lstStyle/>
                    <a:p>
                      <a:endParaRPr lang="pt-BR"/>
                    </a:p>
                  </p:txBody>
                </p:sp>
                <p:sp>
                  <p:nvSpPr>
                    <p:cNvPr id="3395" name="Forma Livre: Forma 3394">
                      <a:extLst>
                        <a:ext uri="{FF2B5EF4-FFF2-40B4-BE49-F238E27FC236}">
                          <a16:creationId xmlns:a16="http://schemas.microsoft.com/office/drawing/2014/main" id="{D7BE04DF-65AC-2758-170A-904B2BEDC1F7}"/>
                        </a:ext>
                      </a:extLst>
                    </p:cNvPr>
                    <p:cNvSpPr/>
                    <p:nvPr/>
                  </p:nvSpPr>
                  <p:spPr>
                    <a:xfrm>
                      <a:off x="8288603" y="3495670"/>
                      <a:ext cx="89889" cy="121077"/>
                    </a:xfrm>
                    <a:custGeom>
                      <a:avLst/>
                      <a:gdLst>
                        <a:gd name="connsiteX0" fmla="*/ 89890 w 89889"/>
                        <a:gd name="connsiteY0" fmla="*/ 112478 h 121077"/>
                        <a:gd name="connsiteX1" fmla="*/ 48821 w 89889"/>
                        <a:gd name="connsiteY1" fmla="*/ 114429 h 121077"/>
                        <a:gd name="connsiteX2" fmla="*/ 0 w 89889"/>
                        <a:gd name="connsiteY2" fmla="*/ 29826 h 121077"/>
                        <a:gd name="connsiteX3" fmla="*/ 11602 w 89889"/>
                        <a:gd name="connsiteY3" fmla="*/ 0 h 121077"/>
                        <a:gd name="connsiteX4" fmla="*/ 3594 w 89889"/>
                        <a:gd name="connsiteY4" fmla="*/ 26284 h 121077"/>
                        <a:gd name="connsiteX5" fmla="*/ 52466 w 89889"/>
                        <a:gd name="connsiteY5" fmla="*/ 110938 h 121077"/>
                        <a:gd name="connsiteX6" fmla="*/ 89890 w 89889"/>
                        <a:gd name="connsiteY6" fmla="*/ 112478 h 12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121077">
                          <a:moveTo>
                            <a:pt x="89890" y="112478"/>
                          </a:moveTo>
                          <a:cubicBezTo>
                            <a:pt x="81163" y="122745"/>
                            <a:pt x="66121" y="124337"/>
                            <a:pt x="48821" y="114429"/>
                          </a:cubicBezTo>
                          <a:cubicBezTo>
                            <a:pt x="21869" y="99028"/>
                            <a:pt x="0" y="60988"/>
                            <a:pt x="0" y="29826"/>
                          </a:cubicBezTo>
                          <a:cubicBezTo>
                            <a:pt x="0" y="15914"/>
                            <a:pt x="4364" y="5647"/>
                            <a:pt x="11602" y="0"/>
                          </a:cubicBezTo>
                          <a:cubicBezTo>
                            <a:pt x="5899" y="7536"/>
                            <a:pt x="3060" y="16849"/>
                            <a:pt x="3594" y="26284"/>
                          </a:cubicBezTo>
                          <a:cubicBezTo>
                            <a:pt x="3594" y="57445"/>
                            <a:pt x="25463" y="95332"/>
                            <a:pt x="52466" y="110938"/>
                          </a:cubicBezTo>
                          <a:cubicBezTo>
                            <a:pt x="67559" y="119614"/>
                            <a:pt x="80906" y="119614"/>
                            <a:pt x="89890" y="112478"/>
                          </a:cubicBezTo>
                          <a:close/>
                        </a:path>
                      </a:pathLst>
                    </a:custGeom>
                    <a:solidFill>
                      <a:srgbClr val="407BFF"/>
                    </a:solidFill>
                    <a:ln w="5124" cap="flat">
                      <a:noFill/>
                      <a:prstDash val="solid"/>
                      <a:miter/>
                    </a:ln>
                  </p:spPr>
                  <p:txBody>
                    <a:bodyPr rtlCol="0" anchor="ctr"/>
                    <a:lstStyle/>
                    <a:p>
                      <a:endParaRPr lang="pt-BR"/>
                    </a:p>
                  </p:txBody>
                </p:sp>
                <p:sp>
                  <p:nvSpPr>
                    <p:cNvPr id="3396" name="Forma Livre: Forma 3395">
                      <a:extLst>
                        <a:ext uri="{FF2B5EF4-FFF2-40B4-BE49-F238E27FC236}">
                          <a16:creationId xmlns:a16="http://schemas.microsoft.com/office/drawing/2014/main" id="{FC545326-2B88-1591-CEB5-B7F677115CC1}"/>
                        </a:ext>
                      </a:extLst>
                    </p:cNvPr>
                    <p:cNvSpPr/>
                    <p:nvPr/>
                  </p:nvSpPr>
                  <p:spPr>
                    <a:xfrm>
                      <a:off x="8288603" y="3495670"/>
                      <a:ext cx="89889" cy="121077"/>
                    </a:xfrm>
                    <a:custGeom>
                      <a:avLst/>
                      <a:gdLst>
                        <a:gd name="connsiteX0" fmla="*/ 89890 w 89889"/>
                        <a:gd name="connsiteY0" fmla="*/ 112478 h 121077"/>
                        <a:gd name="connsiteX1" fmla="*/ 48821 w 89889"/>
                        <a:gd name="connsiteY1" fmla="*/ 114429 h 121077"/>
                        <a:gd name="connsiteX2" fmla="*/ 0 w 89889"/>
                        <a:gd name="connsiteY2" fmla="*/ 29826 h 121077"/>
                        <a:gd name="connsiteX3" fmla="*/ 11602 w 89889"/>
                        <a:gd name="connsiteY3" fmla="*/ 0 h 121077"/>
                        <a:gd name="connsiteX4" fmla="*/ 3594 w 89889"/>
                        <a:gd name="connsiteY4" fmla="*/ 26284 h 121077"/>
                        <a:gd name="connsiteX5" fmla="*/ 52466 w 89889"/>
                        <a:gd name="connsiteY5" fmla="*/ 110938 h 121077"/>
                        <a:gd name="connsiteX6" fmla="*/ 89890 w 89889"/>
                        <a:gd name="connsiteY6" fmla="*/ 112478 h 12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121077">
                          <a:moveTo>
                            <a:pt x="89890" y="112478"/>
                          </a:moveTo>
                          <a:cubicBezTo>
                            <a:pt x="81163" y="122745"/>
                            <a:pt x="66121" y="124337"/>
                            <a:pt x="48821" y="114429"/>
                          </a:cubicBezTo>
                          <a:cubicBezTo>
                            <a:pt x="21869" y="99028"/>
                            <a:pt x="0" y="60988"/>
                            <a:pt x="0" y="29826"/>
                          </a:cubicBezTo>
                          <a:cubicBezTo>
                            <a:pt x="0" y="15914"/>
                            <a:pt x="4364" y="5647"/>
                            <a:pt x="11602" y="0"/>
                          </a:cubicBezTo>
                          <a:cubicBezTo>
                            <a:pt x="5899" y="7536"/>
                            <a:pt x="3060" y="16849"/>
                            <a:pt x="3594" y="26284"/>
                          </a:cubicBezTo>
                          <a:cubicBezTo>
                            <a:pt x="3594" y="57445"/>
                            <a:pt x="25463" y="95332"/>
                            <a:pt x="52466" y="110938"/>
                          </a:cubicBezTo>
                          <a:cubicBezTo>
                            <a:pt x="67559" y="119614"/>
                            <a:pt x="80906" y="119614"/>
                            <a:pt x="89890" y="112478"/>
                          </a:cubicBezTo>
                          <a:close/>
                        </a:path>
                      </a:pathLst>
                    </a:custGeom>
                    <a:solidFill>
                      <a:srgbClr val="000000">
                        <a:alpha val="20000"/>
                      </a:srgbClr>
                    </a:solidFill>
                    <a:ln w="5124" cap="flat">
                      <a:noFill/>
                      <a:prstDash val="solid"/>
                      <a:miter/>
                    </a:ln>
                  </p:spPr>
                  <p:txBody>
                    <a:bodyPr rtlCol="0" anchor="ctr"/>
                    <a:lstStyle/>
                    <a:p>
                      <a:endParaRPr lang="pt-BR"/>
                    </a:p>
                  </p:txBody>
                </p:sp>
                <p:sp>
                  <p:nvSpPr>
                    <p:cNvPr id="3397" name="Forma Livre: Forma 3396">
                      <a:extLst>
                        <a:ext uri="{FF2B5EF4-FFF2-40B4-BE49-F238E27FC236}">
                          <a16:creationId xmlns:a16="http://schemas.microsoft.com/office/drawing/2014/main" id="{6BBC6C0E-60EC-2168-F564-8D4CDB38064A}"/>
                        </a:ext>
                      </a:extLst>
                    </p:cNvPr>
                    <p:cNvSpPr/>
                    <p:nvPr/>
                  </p:nvSpPr>
                  <p:spPr>
                    <a:xfrm>
                      <a:off x="8282802" y="3482726"/>
                      <a:ext cx="109911" cy="141857"/>
                    </a:xfrm>
                    <a:custGeom>
                      <a:avLst/>
                      <a:gdLst>
                        <a:gd name="connsiteX0" fmla="*/ 54930 w 109911"/>
                        <a:gd name="connsiteY0" fmla="*/ 7501 h 141857"/>
                        <a:gd name="connsiteX1" fmla="*/ 0 w 109911"/>
                        <a:gd name="connsiteY1" fmla="*/ 39227 h 141857"/>
                        <a:gd name="connsiteX2" fmla="*/ 54930 w 109911"/>
                        <a:gd name="connsiteY2" fmla="*/ 134456 h 141857"/>
                        <a:gd name="connsiteX3" fmla="*/ 109911 w 109911"/>
                        <a:gd name="connsiteY3" fmla="*/ 102679 h 141857"/>
                        <a:gd name="connsiteX4" fmla="*/ 54930 w 109911"/>
                        <a:gd name="connsiteY4" fmla="*/ 7501 h 141857"/>
                        <a:gd name="connsiteX5" fmla="*/ 54930 w 109911"/>
                        <a:gd name="connsiteY5" fmla="*/ 127423 h 141857"/>
                        <a:gd name="connsiteX6" fmla="*/ 6109 w 109911"/>
                        <a:gd name="connsiteY6" fmla="*/ 42821 h 141857"/>
                        <a:gd name="connsiteX7" fmla="*/ 54930 w 109911"/>
                        <a:gd name="connsiteY7" fmla="*/ 14483 h 141857"/>
                        <a:gd name="connsiteX8" fmla="*/ 103802 w 109911"/>
                        <a:gd name="connsiteY8" fmla="*/ 99137 h 141857"/>
                        <a:gd name="connsiteX9" fmla="*/ 54930 w 109911"/>
                        <a:gd name="connsiteY9" fmla="*/ 127423 h 14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911" h="141857">
                          <a:moveTo>
                            <a:pt x="54930" y="7501"/>
                          </a:moveTo>
                          <a:cubicBezTo>
                            <a:pt x="24590" y="-10004"/>
                            <a:pt x="0" y="4165"/>
                            <a:pt x="0" y="39227"/>
                          </a:cubicBezTo>
                          <a:cubicBezTo>
                            <a:pt x="0" y="74290"/>
                            <a:pt x="24436" y="117156"/>
                            <a:pt x="54930" y="134456"/>
                          </a:cubicBezTo>
                          <a:cubicBezTo>
                            <a:pt x="85424" y="151757"/>
                            <a:pt x="109911" y="137742"/>
                            <a:pt x="109911" y="102679"/>
                          </a:cubicBezTo>
                          <a:cubicBezTo>
                            <a:pt x="109911" y="67616"/>
                            <a:pt x="85167" y="25007"/>
                            <a:pt x="54930" y="7501"/>
                          </a:cubicBezTo>
                          <a:close/>
                          <a:moveTo>
                            <a:pt x="54930" y="127423"/>
                          </a:moveTo>
                          <a:cubicBezTo>
                            <a:pt x="27978" y="112022"/>
                            <a:pt x="6109" y="73982"/>
                            <a:pt x="6109" y="42821"/>
                          </a:cubicBezTo>
                          <a:cubicBezTo>
                            <a:pt x="6109" y="11660"/>
                            <a:pt x="27824" y="-918"/>
                            <a:pt x="54930" y="14483"/>
                          </a:cubicBezTo>
                          <a:cubicBezTo>
                            <a:pt x="82035" y="29884"/>
                            <a:pt x="103802" y="67976"/>
                            <a:pt x="103802" y="99137"/>
                          </a:cubicBezTo>
                          <a:cubicBezTo>
                            <a:pt x="103802" y="130298"/>
                            <a:pt x="81779" y="142824"/>
                            <a:pt x="54930" y="127423"/>
                          </a:cubicBezTo>
                          <a:close/>
                        </a:path>
                      </a:pathLst>
                    </a:custGeom>
                    <a:solidFill>
                      <a:srgbClr val="407BFF"/>
                    </a:solidFill>
                    <a:ln w="5124" cap="flat">
                      <a:noFill/>
                      <a:prstDash val="solid"/>
                      <a:miter/>
                    </a:ln>
                  </p:spPr>
                  <p:txBody>
                    <a:bodyPr rtlCol="0" anchor="ctr"/>
                    <a:lstStyle/>
                    <a:p>
                      <a:endParaRPr lang="pt-BR"/>
                    </a:p>
                  </p:txBody>
                </p:sp>
                <p:sp>
                  <p:nvSpPr>
                    <p:cNvPr id="3398" name="Forma Livre: Forma 3397">
                      <a:extLst>
                        <a:ext uri="{FF2B5EF4-FFF2-40B4-BE49-F238E27FC236}">
                          <a16:creationId xmlns:a16="http://schemas.microsoft.com/office/drawing/2014/main" id="{12961286-9354-2FF9-986B-6247A84129C9}"/>
                        </a:ext>
                      </a:extLst>
                    </p:cNvPr>
                    <p:cNvSpPr/>
                    <p:nvPr/>
                  </p:nvSpPr>
                  <p:spPr>
                    <a:xfrm>
                      <a:off x="8289989" y="3491614"/>
                      <a:ext cx="95126" cy="124131"/>
                    </a:xfrm>
                    <a:custGeom>
                      <a:avLst/>
                      <a:gdLst>
                        <a:gd name="connsiteX0" fmla="*/ 94818 w 95126"/>
                        <a:gd name="connsiteY0" fmla="*/ 74797 h 124131"/>
                        <a:gd name="connsiteX1" fmla="*/ 94459 w 95126"/>
                        <a:gd name="connsiteY1" fmla="*/ 73154 h 124131"/>
                        <a:gd name="connsiteX2" fmla="*/ 51901 w 95126"/>
                        <a:gd name="connsiteY2" fmla="*/ 61706 h 124131"/>
                        <a:gd name="connsiteX3" fmla="*/ 50926 w 95126"/>
                        <a:gd name="connsiteY3" fmla="*/ 60320 h 124131"/>
                        <a:gd name="connsiteX4" fmla="*/ 82190 w 95126"/>
                        <a:gd name="connsiteY4" fmla="*/ 42250 h 124131"/>
                        <a:gd name="connsiteX5" fmla="*/ 81419 w 95126"/>
                        <a:gd name="connsiteY5" fmla="*/ 40966 h 124131"/>
                        <a:gd name="connsiteX6" fmla="*/ 50156 w 95126"/>
                        <a:gd name="connsiteY6" fmla="*/ 58985 h 124131"/>
                        <a:gd name="connsiteX7" fmla="*/ 49437 w 95126"/>
                        <a:gd name="connsiteY7" fmla="*/ 57445 h 124131"/>
                        <a:gd name="connsiteX8" fmla="*/ 60731 w 95126"/>
                        <a:gd name="connsiteY8" fmla="*/ 15298 h 124131"/>
                        <a:gd name="connsiteX9" fmla="*/ 59447 w 95126"/>
                        <a:gd name="connsiteY9" fmla="*/ 14220 h 124131"/>
                        <a:gd name="connsiteX10" fmla="*/ 48359 w 95126"/>
                        <a:gd name="connsiteY10" fmla="*/ 55649 h 124131"/>
                        <a:gd name="connsiteX11" fmla="*/ 46870 w 95126"/>
                        <a:gd name="connsiteY11" fmla="*/ 53954 h 124131"/>
                        <a:gd name="connsiteX12" fmla="*/ 35935 w 95126"/>
                        <a:gd name="connsiteY12" fmla="*/ 462 h 124131"/>
                        <a:gd name="connsiteX13" fmla="*/ 34293 w 95126"/>
                        <a:gd name="connsiteY13" fmla="*/ 0 h 124131"/>
                        <a:gd name="connsiteX14" fmla="*/ 45073 w 95126"/>
                        <a:gd name="connsiteY14" fmla="*/ 52671 h 124131"/>
                        <a:gd name="connsiteX15" fmla="*/ 43379 w 95126"/>
                        <a:gd name="connsiteY15" fmla="*/ 52414 h 124131"/>
                        <a:gd name="connsiteX16" fmla="*/ 14066 w 95126"/>
                        <a:gd name="connsiteY16" fmla="*/ 1643 h 124131"/>
                        <a:gd name="connsiteX17" fmla="*/ 12731 w 95126"/>
                        <a:gd name="connsiteY17" fmla="*/ 2361 h 124131"/>
                        <a:gd name="connsiteX18" fmla="*/ 42044 w 95126"/>
                        <a:gd name="connsiteY18" fmla="*/ 53184 h 124131"/>
                        <a:gd name="connsiteX19" fmla="*/ 41428 w 95126"/>
                        <a:gd name="connsiteY19" fmla="*/ 54776 h 124131"/>
                        <a:gd name="connsiteX20" fmla="*/ 821 w 95126"/>
                        <a:gd name="connsiteY20" fmla="*/ 18840 h 124131"/>
                        <a:gd name="connsiteX21" fmla="*/ 359 w 95126"/>
                        <a:gd name="connsiteY21" fmla="*/ 20483 h 124131"/>
                        <a:gd name="connsiteX22" fmla="*/ 41428 w 95126"/>
                        <a:gd name="connsiteY22" fmla="*/ 56983 h 124131"/>
                        <a:gd name="connsiteX23" fmla="*/ 42198 w 95126"/>
                        <a:gd name="connsiteY23" fmla="*/ 59139 h 124131"/>
                        <a:gd name="connsiteX24" fmla="*/ 0 w 95126"/>
                        <a:gd name="connsiteY24" fmla="*/ 47845 h 124131"/>
                        <a:gd name="connsiteX25" fmla="*/ 308 w 95126"/>
                        <a:gd name="connsiteY25" fmla="*/ 49488 h 124131"/>
                        <a:gd name="connsiteX26" fmla="*/ 43225 w 95126"/>
                        <a:gd name="connsiteY26" fmla="*/ 60987 h 124131"/>
                        <a:gd name="connsiteX27" fmla="*/ 44201 w 95126"/>
                        <a:gd name="connsiteY27" fmla="*/ 62425 h 124131"/>
                        <a:gd name="connsiteX28" fmla="*/ 12269 w 95126"/>
                        <a:gd name="connsiteY28" fmla="*/ 80803 h 124131"/>
                        <a:gd name="connsiteX29" fmla="*/ 13039 w 95126"/>
                        <a:gd name="connsiteY29" fmla="*/ 82138 h 124131"/>
                        <a:gd name="connsiteX30" fmla="*/ 44919 w 95126"/>
                        <a:gd name="connsiteY30" fmla="*/ 63708 h 124131"/>
                        <a:gd name="connsiteX31" fmla="*/ 45689 w 95126"/>
                        <a:gd name="connsiteY31" fmla="*/ 65248 h 124131"/>
                        <a:gd name="connsiteX32" fmla="*/ 34087 w 95126"/>
                        <a:gd name="connsiteY32" fmla="*/ 108576 h 124131"/>
                        <a:gd name="connsiteX33" fmla="*/ 35319 w 95126"/>
                        <a:gd name="connsiteY33" fmla="*/ 109706 h 124131"/>
                        <a:gd name="connsiteX34" fmla="*/ 46767 w 95126"/>
                        <a:gd name="connsiteY34" fmla="*/ 67097 h 124131"/>
                        <a:gd name="connsiteX35" fmla="*/ 48256 w 95126"/>
                        <a:gd name="connsiteY35" fmla="*/ 68791 h 124131"/>
                        <a:gd name="connsiteX36" fmla="*/ 59499 w 95126"/>
                        <a:gd name="connsiteY36" fmla="*/ 123720 h 124131"/>
                        <a:gd name="connsiteX37" fmla="*/ 61090 w 95126"/>
                        <a:gd name="connsiteY37" fmla="*/ 124131 h 124131"/>
                        <a:gd name="connsiteX38" fmla="*/ 50002 w 95126"/>
                        <a:gd name="connsiteY38" fmla="*/ 69920 h 124131"/>
                        <a:gd name="connsiteX39" fmla="*/ 51747 w 95126"/>
                        <a:gd name="connsiteY39" fmla="*/ 70177 h 124131"/>
                        <a:gd name="connsiteX40" fmla="*/ 81676 w 95126"/>
                        <a:gd name="connsiteY40" fmla="*/ 122078 h 124131"/>
                        <a:gd name="connsiteX41" fmla="*/ 83011 w 95126"/>
                        <a:gd name="connsiteY41" fmla="*/ 121308 h 124131"/>
                        <a:gd name="connsiteX42" fmla="*/ 53030 w 95126"/>
                        <a:gd name="connsiteY42" fmla="*/ 69458 h 124131"/>
                        <a:gd name="connsiteX43" fmla="*/ 53646 w 95126"/>
                        <a:gd name="connsiteY43" fmla="*/ 67815 h 124131"/>
                        <a:gd name="connsiteX44" fmla="*/ 94715 w 95126"/>
                        <a:gd name="connsiteY44" fmla="*/ 104161 h 124131"/>
                        <a:gd name="connsiteX45" fmla="*/ 95126 w 95126"/>
                        <a:gd name="connsiteY45" fmla="*/ 102519 h 124131"/>
                        <a:gd name="connsiteX46" fmla="*/ 53646 w 95126"/>
                        <a:gd name="connsiteY46" fmla="*/ 65711 h 124131"/>
                        <a:gd name="connsiteX47" fmla="*/ 52928 w 95126"/>
                        <a:gd name="connsiteY47" fmla="*/ 63554 h 12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5126" h="124131">
                          <a:moveTo>
                            <a:pt x="94818" y="74797"/>
                          </a:moveTo>
                          <a:cubicBezTo>
                            <a:pt x="94818" y="74232"/>
                            <a:pt x="94818" y="73668"/>
                            <a:pt x="94459" y="73154"/>
                          </a:cubicBezTo>
                          <a:lnTo>
                            <a:pt x="51901" y="61706"/>
                          </a:lnTo>
                          <a:lnTo>
                            <a:pt x="50926" y="60320"/>
                          </a:lnTo>
                          <a:lnTo>
                            <a:pt x="82190" y="42250"/>
                          </a:lnTo>
                          <a:cubicBezTo>
                            <a:pt x="81964" y="41803"/>
                            <a:pt x="81707" y="41377"/>
                            <a:pt x="81419" y="40966"/>
                          </a:cubicBezTo>
                          <a:lnTo>
                            <a:pt x="50156" y="58985"/>
                          </a:lnTo>
                          <a:lnTo>
                            <a:pt x="49437" y="57445"/>
                          </a:lnTo>
                          <a:lnTo>
                            <a:pt x="60731" y="15298"/>
                          </a:lnTo>
                          <a:lnTo>
                            <a:pt x="59447" y="14220"/>
                          </a:lnTo>
                          <a:lnTo>
                            <a:pt x="48359" y="55649"/>
                          </a:lnTo>
                          <a:lnTo>
                            <a:pt x="46870" y="53954"/>
                          </a:lnTo>
                          <a:lnTo>
                            <a:pt x="35935" y="462"/>
                          </a:lnTo>
                          <a:lnTo>
                            <a:pt x="34293" y="0"/>
                          </a:lnTo>
                          <a:lnTo>
                            <a:pt x="45073" y="52671"/>
                          </a:lnTo>
                          <a:lnTo>
                            <a:pt x="43379" y="52414"/>
                          </a:lnTo>
                          <a:lnTo>
                            <a:pt x="14066" y="1643"/>
                          </a:lnTo>
                          <a:lnTo>
                            <a:pt x="12731" y="2361"/>
                          </a:lnTo>
                          <a:lnTo>
                            <a:pt x="42044" y="53184"/>
                          </a:lnTo>
                          <a:lnTo>
                            <a:pt x="41428" y="54776"/>
                          </a:lnTo>
                          <a:lnTo>
                            <a:pt x="821" y="18840"/>
                          </a:lnTo>
                          <a:cubicBezTo>
                            <a:pt x="821" y="19405"/>
                            <a:pt x="462" y="19918"/>
                            <a:pt x="359" y="20483"/>
                          </a:cubicBezTo>
                          <a:lnTo>
                            <a:pt x="41428" y="56983"/>
                          </a:lnTo>
                          <a:lnTo>
                            <a:pt x="42198" y="59139"/>
                          </a:lnTo>
                          <a:lnTo>
                            <a:pt x="0" y="47845"/>
                          </a:lnTo>
                          <a:lnTo>
                            <a:pt x="308" y="49488"/>
                          </a:lnTo>
                          <a:lnTo>
                            <a:pt x="43225" y="60987"/>
                          </a:lnTo>
                          <a:lnTo>
                            <a:pt x="44201" y="62425"/>
                          </a:lnTo>
                          <a:lnTo>
                            <a:pt x="12269" y="80803"/>
                          </a:lnTo>
                          <a:lnTo>
                            <a:pt x="13039" y="82138"/>
                          </a:lnTo>
                          <a:lnTo>
                            <a:pt x="44919" y="63708"/>
                          </a:lnTo>
                          <a:lnTo>
                            <a:pt x="45689" y="65248"/>
                          </a:lnTo>
                          <a:lnTo>
                            <a:pt x="34087" y="108576"/>
                          </a:lnTo>
                          <a:lnTo>
                            <a:pt x="35319" y="109706"/>
                          </a:lnTo>
                          <a:lnTo>
                            <a:pt x="46767" y="67097"/>
                          </a:lnTo>
                          <a:lnTo>
                            <a:pt x="48256" y="68791"/>
                          </a:lnTo>
                          <a:lnTo>
                            <a:pt x="59499" y="123720"/>
                          </a:lnTo>
                          <a:lnTo>
                            <a:pt x="61090" y="124131"/>
                          </a:lnTo>
                          <a:lnTo>
                            <a:pt x="50002" y="69920"/>
                          </a:lnTo>
                          <a:lnTo>
                            <a:pt x="51747" y="70177"/>
                          </a:lnTo>
                          <a:lnTo>
                            <a:pt x="81676" y="122078"/>
                          </a:lnTo>
                          <a:cubicBezTo>
                            <a:pt x="82143" y="121862"/>
                            <a:pt x="82590" y="121600"/>
                            <a:pt x="83011" y="121308"/>
                          </a:cubicBezTo>
                          <a:lnTo>
                            <a:pt x="53030" y="69458"/>
                          </a:lnTo>
                          <a:lnTo>
                            <a:pt x="53646" y="67815"/>
                          </a:lnTo>
                          <a:lnTo>
                            <a:pt x="94715" y="104161"/>
                          </a:lnTo>
                          <a:cubicBezTo>
                            <a:pt x="94715" y="103597"/>
                            <a:pt x="95024" y="103083"/>
                            <a:pt x="95126" y="102519"/>
                          </a:cubicBezTo>
                          <a:lnTo>
                            <a:pt x="53646" y="65711"/>
                          </a:lnTo>
                          <a:lnTo>
                            <a:pt x="52928" y="63554"/>
                          </a:lnTo>
                          <a:close/>
                        </a:path>
                      </a:pathLst>
                    </a:custGeom>
                    <a:solidFill>
                      <a:srgbClr val="EBEBEB"/>
                    </a:solidFill>
                    <a:ln w="5124" cap="flat">
                      <a:noFill/>
                      <a:prstDash val="solid"/>
                      <a:miter/>
                    </a:ln>
                  </p:spPr>
                  <p:txBody>
                    <a:bodyPr rtlCol="0" anchor="ctr"/>
                    <a:lstStyle/>
                    <a:p>
                      <a:endParaRPr lang="pt-BR"/>
                    </a:p>
                  </p:txBody>
                </p:sp>
                <p:sp>
                  <p:nvSpPr>
                    <p:cNvPr id="3399" name="Forma Livre: Forma 3398">
                      <a:extLst>
                        <a:ext uri="{FF2B5EF4-FFF2-40B4-BE49-F238E27FC236}">
                          <a16:creationId xmlns:a16="http://schemas.microsoft.com/office/drawing/2014/main" id="{0E478DF4-1DB2-6A94-341E-2F6BDB80D6F1}"/>
                        </a:ext>
                      </a:extLst>
                    </p:cNvPr>
                    <p:cNvSpPr/>
                    <p:nvPr/>
                  </p:nvSpPr>
                  <p:spPr>
                    <a:xfrm>
                      <a:off x="8320566" y="3528472"/>
                      <a:ext cx="39468" cy="48107"/>
                    </a:xfrm>
                    <a:custGeom>
                      <a:avLst/>
                      <a:gdLst>
                        <a:gd name="connsiteX0" fmla="*/ 19835 w 39468"/>
                        <a:gd name="connsiteY0" fmla="*/ 2465 h 48107"/>
                        <a:gd name="connsiteX1" fmla="*/ 6642 w 39468"/>
                        <a:gd name="connsiteY1" fmla="*/ 1387 h 48107"/>
                        <a:gd name="connsiteX2" fmla="*/ 4229 w 39468"/>
                        <a:gd name="connsiteY2" fmla="*/ 2722 h 48107"/>
                        <a:gd name="connsiteX3" fmla="*/ 3510 w 39468"/>
                        <a:gd name="connsiteY3" fmla="*/ 3184 h 48107"/>
                        <a:gd name="connsiteX4" fmla="*/ 3510 w 39468"/>
                        <a:gd name="connsiteY4" fmla="*/ 3184 h 48107"/>
                        <a:gd name="connsiteX5" fmla="*/ 2586 w 39468"/>
                        <a:gd name="connsiteY5" fmla="*/ 3903 h 48107"/>
                        <a:gd name="connsiteX6" fmla="*/ 2586 w 39468"/>
                        <a:gd name="connsiteY6" fmla="*/ 3903 h 48107"/>
                        <a:gd name="connsiteX7" fmla="*/ 1867 w 39468"/>
                        <a:gd name="connsiteY7" fmla="*/ 4724 h 48107"/>
                        <a:gd name="connsiteX8" fmla="*/ 1611 w 39468"/>
                        <a:gd name="connsiteY8" fmla="*/ 5032 h 48107"/>
                        <a:gd name="connsiteX9" fmla="*/ 1046 w 39468"/>
                        <a:gd name="connsiteY9" fmla="*/ 5853 h 48107"/>
                        <a:gd name="connsiteX10" fmla="*/ 738 w 39468"/>
                        <a:gd name="connsiteY10" fmla="*/ 6367 h 48107"/>
                        <a:gd name="connsiteX11" fmla="*/ 327 w 39468"/>
                        <a:gd name="connsiteY11" fmla="*/ 7240 h 48107"/>
                        <a:gd name="connsiteX12" fmla="*/ 327 w 39468"/>
                        <a:gd name="connsiteY12" fmla="*/ 7907 h 48107"/>
                        <a:gd name="connsiteX13" fmla="*/ 19 w 39468"/>
                        <a:gd name="connsiteY13" fmla="*/ 8728 h 48107"/>
                        <a:gd name="connsiteX14" fmla="*/ 19 w 39468"/>
                        <a:gd name="connsiteY14" fmla="*/ 9652 h 48107"/>
                        <a:gd name="connsiteX15" fmla="*/ 19 w 39468"/>
                        <a:gd name="connsiteY15" fmla="*/ 10422 h 48107"/>
                        <a:gd name="connsiteX16" fmla="*/ 19 w 39468"/>
                        <a:gd name="connsiteY16" fmla="*/ 11603 h 48107"/>
                        <a:gd name="connsiteX17" fmla="*/ 19 w 39468"/>
                        <a:gd name="connsiteY17" fmla="*/ 12322 h 48107"/>
                        <a:gd name="connsiteX18" fmla="*/ 19 w 39468"/>
                        <a:gd name="connsiteY18" fmla="*/ 14324 h 48107"/>
                        <a:gd name="connsiteX19" fmla="*/ 18346 w 39468"/>
                        <a:gd name="connsiteY19" fmla="*/ 46101 h 48107"/>
                        <a:gd name="connsiteX20" fmla="*/ 20246 w 39468"/>
                        <a:gd name="connsiteY20" fmla="*/ 47025 h 48107"/>
                        <a:gd name="connsiteX21" fmla="*/ 21324 w 39468"/>
                        <a:gd name="connsiteY21" fmla="*/ 47487 h 48107"/>
                        <a:gd name="connsiteX22" fmla="*/ 22094 w 39468"/>
                        <a:gd name="connsiteY22" fmla="*/ 47795 h 48107"/>
                        <a:gd name="connsiteX23" fmla="*/ 22813 w 39468"/>
                        <a:gd name="connsiteY23" fmla="*/ 47795 h 48107"/>
                        <a:gd name="connsiteX24" fmla="*/ 23839 w 39468"/>
                        <a:gd name="connsiteY24" fmla="*/ 48052 h 48107"/>
                        <a:gd name="connsiteX25" fmla="*/ 24250 w 39468"/>
                        <a:gd name="connsiteY25" fmla="*/ 48052 h 48107"/>
                        <a:gd name="connsiteX26" fmla="*/ 25585 w 39468"/>
                        <a:gd name="connsiteY26" fmla="*/ 48052 h 48107"/>
                        <a:gd name="connsiteX27" fmla="*/ 25585 w 39468"/>
                        <a:gd name="connsiteY27" fmla="*/ 48052 h 48107"/>
                        <a:gd name="connsiteX28" fmla="*/ 31591 w 39468"/>
                        <a:gd name="connsiteY28" fmla="*/ 46666 h 48107"/>
                        <a:gd name="connsiteX29" fmla="*/ 34261 w 39468"/>
                        <a:gd name="connsiteY29" fmla="*/ 45177 h 48107"/>
                        <a:gd name="connsiteX30" fmla="*/ 39394 w 39468"/>
                        <a:gd name="connsiteY30" fmla="*/ 33421 h 48107"/>
                        <a:gd name="connsiteX31" fmla="*/ 19835 w 39468"/>
                        <a:gd name="connsiteY31" fmla="*/ 2465 h 48107"/>
                        <a:gd name="connsiteX32" fmla="*/ 14701 w 39468"/>
                        <a:gd name="connsiteY32" fmla="*/ 37682 h 48107"/>
                        <a:gd name="connsiteX33" fmla="*/ 5461 w 39468"/>
                        <a:gd name="connsiteY33" fmla="*/ 23667 h 48107"/>
                        <a:gd name="connsiteX34" fmla="*/ 8644 w 39468"/>
                        <a:gd name="connsiteY34" fmla="*/ 25618 h 48107"/>
                        <a:gd name="connsiteX35" fmla="*/ 15215 w 39468"/>
                        <a:gd name="connsiteY35" fmla="*/ 27055 h 48107"/>
                        <a:gd name="connsiteX36" fmla="*/ 15215 w 39468"/>
                        <a:gd name="connsiteY36" fmla="*/ 37990 h 48107"/>
                        <a:gd name="connsiteX37" fmla="*/ 23993 w 39468"/>
                        <a:gd name="connsiteY37" fmla="*/ 15967 h 48107"/>
                        <a:gd name="connsiteX38" fmla="*/ 23223 w 39468"/>
                        <a:gd name="connsiteY38" fmla="*/ 16326 h 48107"/>
                        <a:gd name="connsiteX39" fmla="*/ 20400 w 39468"/>
                        <a:gd name="connsiteY39" fmla="*/ 17918 h 48107"/>
                        <a:gd name="connsiteX40" fmla="*/ 19014 w 39468"/>
                        <a:gd name="connsiteY40" fmla="*/ 19304 h 48107"/>
                        <a:gd name="connsiteX41" fmla="*/ 13880 w 39468"/>
                        <a:gd name="connsiteY41" fmla="*/ 5648 h 48107"/>
                        <a:gd name="connsiteX42" fmla="*/ 25841 w 39468"/>
                        <a:gd name="connsiteY42" fmla="*/ 14940 h 48107"/>
                        <a:gd name="connsiteX43" fmla="*/ 25841 w 39468"/>
                        <a:gd name="connsiteY43" fmla="*/ 15453 h 48107"/>
                        <a:gd name="connsiteX44" fmla="*/ 23891 w 39468"/>
                        <a:gd name="connsiteY44" fmla="*/ 15967 h 48107"/>
                        <a:gd name="connsiteX45" fmla="*/ 10133 w 39468"/>
                        <a:gd name="connsiteY45" fmla="*/ 13554 h 48107"/>
                        <a:gd name="connsiteX46" fmla="*/ 14137 w 39468"/>
                        <a:gd name="connsiteY46" fmla="*/ 21716 h 48107"/>
                        <a:gd name="connsiteX47" fmla="*/ 4280 w 39468"/>
                        <a:gd name="connsiteY47" fmla="*/ 14170 h 48107"/>
                        <a:gd name="connsiteX48" fmla="*/ 7412 w 39468"/>
                        <a:gd name="connsiteY48" fmla="*/ 4878 h 48107"/>
                        <a:gd name="connsiteX49" fmla="*/ 10030 w 39468"/>
                        <a:gd name="connsiteY49" fmla="*/ 13554 h 48107"/>
                        <a:gd name="connsiteX50" fmla="*/ 20400 w 39468"/>
                        <a:gd name="connsiteY50" fmla="*/ 42610 h 48107"/>
                        <a:gd name="connsiteX51" fmla="*/ 21581 w 39468"/>
                        <a:gd name="connsiteY51" fmla="*/ 35526 h 48107"/>
                        <a:gd name="connsiteX52" fmla="*/ 21581 w 39468"/>
                        <a:gd name="connsiteY52" fmla="*/ 30392 h 48107"/>
                        <a:gd name="connsiteX53" fmla="*/ 29538 w 39468"/>
                        <a:gd name="connsiteY53" fmla="*/ 43432 h 48107"/>
                        <a:gd name="connsiteX54" fmla="*/ 29538 w 39468"/>
                        <a:gd name="connsiteY54" fmla="*/ 43688 h 48107"/>
                        <a:gd name="connsiteX55" fmla="*/ 20348 w 39468"/>
                        <a:gd name="connsiteY55" fmla="*/ 42610 h 48107"/>
                        <a:gd name="connsiteX56" fmla="*/ 29384 w 39468"/>
                        <a:gd name="connsiteY56" fmla="*/ 30546 h 48107"/>
                        <a:gd name="connsiteX57" fmla="*/ 22813 w 39468"/>
                        <a:gd name="connsiteY57" fmla="*/ 24232 h 48107"/>
                        <a:gd name="connsiteX58" fmla="*/ 24147 w 39468"/>
                        <a:gd name="connsiteY58" fmla="*/ 20382 h 48107"/>
                        <a:gd name="connsiteX59" fmla="*/ 29897 w 39468"/>
                        <a:gd name="connsiteY59" fmla="*/ 22332 h 48107"/>
                        <a:gd name="connsiteX60" fmla="*/ 33028 w 39468"/>
                        <a:gd name="connsiteY60" fmla="*/ 35988 h 48107"/>
                        <a:gd name="connsiteX61" fmla="*/ 29332 w 39468"/>
                        <a:gd name="connsiteY61" fmla="*/ 30341 h 4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468" h="48107">
                          <a:moveTo>
                            <a:pt x="19835" y="2465"/>
                          </a:moveTo>
                          <a:cubicBezTo>
                            <a:pt x="16000" y="-379"/>
                            <a:pt x="10887" y="-795"/>
                            <a:pt x="6642" y="1387"/>
                          </a:cubicBezTo>
                          <a:lnTo>
                            <a:pt x="4229" y="2722"/>
                          </a:lnTo>
                          <a:cubicBezTo>
                            <a:pt x="3977" y="2855"/>
                            <a:pt x="3736" y="3009"/>
                            <a:pt x="3510" y="3184"/>
                          </a:cubicBezTo>
                          <a:lnTo>
                            <a:pt x="3510" y="3184"/>
                          </a:lnTo>
                          <a:lnTo>
                            <a:pt x="2586" y="3903"/>
                          </a:lnTo>
                          <a:lnTo>
                            <a:pt x="2586" y="3903"/>
                          </a:lnTo>
                          <a:cubicBezTo>
                            <a:pt x="2319" y="4154"/>
                            <a:pt x="2078" y="4426"/>
                            <a:pt x="1867" y="4724"/>
                          </a:cubicBezTo>
                          <a:lnTo>
                            <a:pt x="1611" y="5032"/>
                          </a:lnTo>
                          <a:lnTo>
                            <a:pt x="1046" y="5853"/>
                          </a:lnTo>
                          <a:lnTo>
                            <a:pt x="738" y="6367"/>
                          </a:lnTo>
                          <a:lnTo>
                            <a:pt x="327" y="7240"/>
                          </a:lnTo>
                          <a:cubicBezTo>
                            <a:pt x="327" y="7240"/>
                            <a:pt x="327" y="7650"/>
                            <a:pt x="327" y="7907"/>
                          </a:cubicBezTo>
                          <a:lnTo>
                            <a:pt x="19" y="8728"/>
                          </a:lnTo>
                          <a:cubicBezTo>
                            <a:pt x="19" y="9036"/>
                            <a:pt x="19" y="9344"/>
                            <a:pt x="19" y="9652"/>
                          </a:cubicBezTo>
                          <a:cubicBezTo>
                            <a:pt x="19" y="9960"/>
                            <a:pt x="19" y="10166"/>
                            <a:pt x="19" y="10422"/>
                          </a:cubicBezTo>
                          <a:lnTo>
                            <a:pt x="19" y="11603"/>
                          </a:lnTo>
                          <a:cubicBezTo>
                            <a:pt x="-6" y="11844"/>
                            <a:pt x="-6" y="12081"/>
                            <a:pt x="19" y="12322"/>
                          </a:cubicBezTo>
                          <a:cubicBezTo>
                            <a:pt x="19" y="12938"/>
                            <a:pt x="19" y="13657"/>
                            <a:pt x="19" y="14324"/>
                          </a:cubicBezTo>
                          <a:cubicBezTo>
                            <a:pt x="717" y="27230"/>
                            <a:pt x="7525" y="39037"/>
                            <a:pt x="18346" y="46101"/>
                          </a:cubicBezTo>
                          <a:lnTo>
                            <a:pt x="20246" y="47025"/>
                          </a:lnTo>
                          <a:lnTo>
                            <a:pt x="21324" y="47487"/>
                          </a:lnTo>
                          <a:lnTo>
                            <a:pt x="22094" y="47795"/>
                          </a:lnTo>
                          <a:lnTo>
                            <a:pt x="22813" y="47795"/>
                          </a:lnTo>
                          <a:lnTo>
                            <a:pt x="23839" y="48052"/>
                          </a:lnTo>
                          <a:lnTo>
                            <a:pt x="24250" y="48052"/>
                          </a:lnTo>
                          <a:cubicBezTo>
                            <a:pt x="24697" y="48078"/>
                            <a:pt x="25138" y="48078"/>
                            <a:pt x="25585" y="48052"/>
                          </a:cubicBezTo>
                          <a:lnTo>
                            <a:pt x="25585" y="48052"/>
                          </a:lnTo>
                          <a:cubicBezTo>
                            <a:pt x="27684" y="48283"/>
                            <a:pt x="29805" y="47795"/>
                            <a:pt x="31591" y="46666"/>
                          </a:cubicBezTo>
                          <a:lnTo>
                            <a:pt x="34261" y="45177"/>
                          </a:lnTo>
                          <a:cubicBezTo>
                            <a:pt x="37931" y="42441"/>
                            <a:pt x="39882" y="37969"/>
                            <a:pt x="39394" y="33421"/>
                          </a:cubicBezTo>
                          <a:cubicBezTo>
                            <a:pt x="38167" y="20577"/>
                            <a:pt x="30908" y="9088"/>
                            <a:pt x="19835" y="2465"/>
                          </a:cubicBezTo>
                          <a:close/>
                          <a:moveTo>
                            <a:pt x="14701" y="37682"/>
                          </a:moveTo>
                          <a:cubicBezTo>
                            <a:pt x="10759" y="33642"/>
                            <a:pt x="7622" y="28883"/>
                            <a:pt x="5461" y="23667"/>
                          </a:cubicBezTo>
                          <a:cubicBezTo>
                            <a:pt x="6467" y="24401"/>
                            <a:pt x="7535" y="25053"/>
                            <a:pt x="8644" y="25618"/>
                          </a:cubicBezTo>
                          <a:cubicBezTo>
                            <a:pt x="13418" y="28082"/>
                            <a:pt x="13315" y="24745"/>
                            <a:pt x="15215" y="27055"/>
                          </a:cubicBezTo>
                          <a:cubicBezTo>
                            <a:pt x="16935" y="30495"/>
                            <a:pt x="16935" y="34551"/>
                            <a:pt x="15215" y="37990"/>
                          </a:cubicBezTo>
                          <a:close/>
                          <a:moveTo>
                            <a:pt x="23993" y="15967"/>
                          </a:moveTo>
                          <a:lnTo>
                            <a:pt x="23223" y="16326"/>
                          </a:lnTo>
                          <a:lnTo>
                            <a:pt x="20400" y="17918"/>
                          </a:lnTo>
                          <a:cubicBezTo>
                            <a:pt x="19840" y="18272"/>
                            <a:pt x="19368" y="18744"/>
                            <a:pt x="19014" y="19304"/>
                          </a:cubicBezTo>
                          <a:cubicBezTo>
                            <a:pt x="15995" y="15356"/>
                            <a:pt x="14209" y="10607"/>
                            <a:pt x="13880" y="5648"/>
                          </a:cubicBezTo>
                          <a:cubicBezTo>
                            <a:pt x="18588" y="7686"/>
                            <a:pt x="22705" y="10879"/>
                            <a:pt x="25841" y="14940"/>
                          </a:cubicBezTo>
                          <a:cubicBezTo>
                            <a:pt x="25852" y="15109"/>
                            <a:pt x="25852" y="15284"/>
                            <a:pt x="25841" y="15453"/>
                          </a:cubicBezTo>
                          <a:cubicBezTo>
                            <a:pt x="25179" y="15582"/>
                            <a:pt x="24527" y="15751"/>
                            <a:pt x="23891" y="15967"/>
                          </a:cubicBezTo>
                          <a:close/>
                          <a:moveTo>
                            <a:pt x="10133" y="13554"/>
                          </a:moveTo>
                          <a:cubicBezTo>
                            <a:pt x="11621" y="19098"/>
                            <a:pt x="13983" y="19920"/>
                            <a:pt x="14137" y="21716"/>
                          </a:cubicBezTo>
                          <a:cubicBezTo>
                            <a:pt x="10492" y="21152"/>
                            <a:pt x="4640" y="17661"/>
                            <a:pt x="4280" y="14170"/>
                          </a:cubicBezTo>
                          <a:cubicBezTo>
                            <a:pt x="4167" y="10797"/>
                            <a:pt x="5281" y="7496"/>
                            <a:pt x="7412" y="4878"/>
                          </a:cubicBezTo>
                          <a:cubicBezTo>
                            <a:pt x="8849" y="5545"/>
                            <a:pt x="8746" y="9036"/>
                            <a:pt x="10030" y="13554"/>
                          </a:cubicBezTo>
                          <a:close/>
                          <a:moveTo>
                            <a:pt x="20400" y="42610"/>
                          </a:moveTo>
                          <a:cubicBezTo>
                            <a:pt x="18500" y="40865"/>
                            <a:pt x="20400" y="39171"/>
                            <a:pt x="21581" y="35526"/>
                          </a:cubicBezTo>
                          <a:cubicBezTo>
                            <a:pt x="22063" y="33847"/>
                            <a:pt x="22063" y="32071"/>
                            <a:pt x="21581" y="30392"/>
                          </a:cubicBezTo>
                          <a:cubicBezTo>
                            <a:pt x="25328" y="33370"/>
                            <a:pt x="30975" y="41122"/>
                            <a:pt x="29538" y="43432"/>
                          </a:cubicBezTo>
                          <a:lnTo>
                            <a:pt x="29538" y="43688"/>
                          </a:lnTo>
                          <a:cubicBezTo>
                            <a:pt x="26452" y="44561"/>
                            <a:pt x="23146" y="44171"/>
                            <a:pt x="20348" y="42610"/>
                          </a:cubicBezTo>
                          <a:close/>
                          <a:moveTo>
                            <a:pt x="29384" y="30546"/>
                          </a:moveTo>
                          <a:cubicBezTo>
                            <a:pt x="25379" y="25413"/>
                            <a:pt x="23788" y="27055"/>
                            <a:pt x="22813" y="24232"/>
                          </a:cubicBezTo>
                          <a:cubicBezTo>
                            <a:pt x="22458" y="22800"/>
                            <a:pt x="22982" y="21290"/>
                            <a:pt x="24147" y="20382"/>
                          </a:cubicBezTo>
                          <a:cubicBezTo>
                            <a:pt x="26283" y="19550"/>
                            <a:pt x="28706" y="20371"/>
                            <a:pt x="29897" y="22332"/>
                          </a:cubicBezTo>
                          <a:cubicBezTo>
                            <a:pt x="31853" y="26624"/>
                            <a:pt x="32916" y="31270"/>
                            <a:pt x="33028" y="35988"/>
                          </a:cubicBezTo>
                          <a:cubicBezTo>
                            <a:pt x="32002" y="34602"/>
                            <a:pt x="30821" y="32548"/>
                            <a:pt x="29332" y="30341"/>
                          </a:cubicBezTo>
                          <a:close/>
                        </a:path>
                      </a:pathLst>
                    </a:custGeom>
                    <a:solidFill>
                      <a:srgbClr val="E0E0E0"/>
                    </a:solidFill>
                    <a:ln w="5124" cap="flat">
                      <a:noFill/>
                      <a:prstDash val="solid"/>
                      <a:miter/>
                    </a:ln>
                  </p:spPr>
                  <p:txBody>
                    <a:bodyPr rtlCol="0" anchor="ctr"/>
                    <a:lstStyle/>
                    <a:p>
                      <a:endParaRPr lang="pt-BR"/>
                    </a:p>
                  </p:txBody>
                </p:sp>
                <p:sp>
                  <p:nvSpPr>
                    <p:cNvPr id="3400" name="Forma Livre: Forma 3399">
                      <a:extLst>
                        <a:ext uri="{FF2B5EF4-FFF2-40B4-BE49-F238E27FC236}">
                          <a16:creationId xmlns:a16="http://schemas.microsoft.com/office/drawing/2014/main" id="{7326664D-241A-4D8A-E8C4-F2C621A7B839}"/>
                        </a:ext>
                      </a:extLst>
                    </p:cNvPr>
                    <p:cNvSpPr/>
                    <p:nvPr/>
                  </p:nvSpPr>
                  <p:spPr>
                    <a:xfrm>
                      <a:off x="8320566" y="3528472"/>
                      <a:ext cx="39468" cy="48107"/>
                    </a:xfrm>
                    <a:custGeom>
                      <a:avLst/>
                      <a:gdLst>
                        <a:gd name="connsiteX0" fmla="*/ 19835 w 39468"/>
                        <a:gd name="connsiteY0" fmla="*/ 2465 h 48107"/>
                        <a:gd name="connsiteX1" fmla="*/ 6642 w 39468"/>
                        <a:gd name="connsiteY1" fmla="*/ 1387 h 48107"/>
                        <a:gd name="connsiteX2" fmla="*/ 4229 w 39468"/>
                        <a:gd name="connsiteY2" fmla="*/ 2722 h 48107"/>
                        <a:gd name="connsiteX3" fmla="*/ 3510 w 39468"/>
                        <a:gd name="connsiteY3" fmla="*/ 3184 h 48107"/>
                        <a:gd name="connsiteX4" fmla="*/ 3510 w 39468"/>
                        <a:gd name="connsiteY4" fmla="*/ 3184 h 48107"/>
                        <a:gd name="connsiteX5" fmla="*/ 2586 w 39468"/>
                        <a:gd name="connsiteY5" fmla="*/ 3903 h 48107"/>
                        <a:gd name="connsiteX6" fmla="*/ 2586 w 39468"/>
                        <a:gd name="connsiteY6" fmla="*/ 3903 h 48107"/>
                        <a:gd name="connsiteX7" fmla="*/ 1867 w 39468"/>
                        <a:gd name="connsiteY7" fmla="*/ 4724 h 48107"/>
                        <a:gd name="connsiteX8" fmla="*/ 1611 w 39468"/>
                        <a:gd name="connsiteY8" fmla="*/ 5032 h 48107"/>
                        <a:gd name="connsiteX9" fmla="*/ 1046 w 39468"/>
                        <a:gd name="connsiteY9" fmla="*/ 5853 h 48107"/>
                        <a:gd name="connsiteX10" fmla="*/ 738 w 39468"/>
                        <a:gd name="connsiteY10" fmla="*/ 6367 h 48107"/>
                        <a:gd name="connsiteX11" fmla="*/ 327 w 39468"/>
                        <a:gd name="connsiteY11" fmla="*/ 7240 h 48107"/>
                        <a:gd name="connsiteX12" fmla="*/ 327 w 39468"/>
                        <a:gd name="connsiteY12" fmla="*/ 7907 h 48107"/>
                        <a:gd name="connsiteX13" fmla="*/ 19 w 39468"/>
                        <a:gd name="connsiteY13" fmla="*/ 8728 h 48107"/>
                        <a:gd name="connsiteX14" fmla="*/ 19 w 39468"/>
                        <a:gd name="connsiteY14" fmla="*/ 9652 h 48107"/>
                        <a:gd name="connsiteX15" fmla="*/ 19 w 39468"/>
                        <a:gd name="connsiteY15" fmla="*/ 10422 h 48107"/>
                        <a:gd name="connsiteX16" fmla="*/ 19 w 39468"/>
                        <a:gd name="connsiteY16" fmla="*/ 11603 h 48107"/>
                        <a:gd name="connsiteX17" fmla="*/ 19 w 39468"/>
                        <a:gd name="connsiteY17" fmla="*/ 12322 h 48107"/>
                        <a:gd name="connsiteX18" fmla="*/ 19 w 39468"/>
                        <a:gd name="connsiteY18" fmla="*/ 14324 h 48107"/>
                        <a:gd name="connsiteX19" fmla="*/ 18346 w 39468"/>
                        <a:gd name="connsiteY19" fmla="*/ 46101 h 48107"/>
                        <a:gd name="connsiteX20" fmla="*/ 20246 w 39468"/>
                        <a:gd name="connsiteY20" fmla="*/ 47025 h 48107"/>
                        <a:gd name="connsiteX21" fmla="*/ 21324 w 39468"/>
                        <a:gd name="connsiteY21" fmla="*/ 47487 h 48107"/>
                        <a:gd name="connsiteX22" fmla="*/ 22094 w 39468"/>
                        <a:gd name="connsiteY22" fmla="*/ 47795 h 48107"/>
                        <a:gd name="connsiteX23" fmla="*/ 22813 w 39468"/>
                        <a:gd name="connsiteY23" fmla="*/ 47795 h 48107"/>
                        <a:gd name="connsiteX24" fmla="*/ 23839 w 39468"/>
                        <a:gd name="connsiteY24" fmla="*/ 48052 h 48107"/>
                        <a:gd name="connsiteX25" fmla="*/ 24250 w 39468"/>
                        <a:gd name="connsiteY25" fmla="*/ 48052 h 48107"/>
                        <a:gd name="connsiteX26" fmla="*/ 25585 w 39468"/>
                        <a:gd name="connsiteY26" fmla="*/ 48052 h 48107"/>
                        <a:gd name="connsiteX27" fmla="*/ 25585 w 39468"/>
                        <a:gd name="connsiteY27" fmla="*/ 48052 h 48107"/>
                        <a:gd name="connsiteX28" fmla="*/ 31591 w 39468"/>
                        <a:gd name="connsiteY28" fmla="*/ 46666 h 48107"/>
                        <a:gd name="connsiteX29" fmla="*/ 34261 w 39468"/>
                        <a:gd name="connsiteY29" fmla="*/ 45177 h 48107"/>
                        <a:gd name="connsiteX30" fmla="*/ 39394 w 39468"/>
                        <a:gd name="connsiteY30" fmla="*/ 33421 h 48107"/>
                        <a:gd name="connsiteX31" fmla="*/ 19835 w 39468"/>
                        <a:gd name="connsiteY31" fmla="*/ 2465 h 48107"/>
                        <a:gd name="connsiteX32" fmla="*/ 14701 w 39468"/>
                        <a:gd name="connsiteY32" fmla="*/ 37682 h 48107"/>
                        <a:gd name="connsiteX33" fmla="*/ 5461 w 39468"/>
                        <a:gd name="connsiteY33" fmla="*/ 23667 h 48107"/>
                        <a:gd name="connsiteX34" fmla="*/ 8644 w 39468"/>
                        <a:gd name="connsiteY34" fmla="*/ 25618 h 48107"/>
                        <a:gd name="connsiteX35" fmla="*/ 15215 w 39468"/>
                        <a:gd name="connsiteY35" fmla="*/ 27055 h 48107"/>
                        <a:gd name="connsiteX36" fmla="*/ 15215 w 39468"/>
                        <a:gd name="connsiteY36" fmla="*/ 37990 h 48107"/>
                        <a:gd name="connsiteX37" fmla="*/ 23993 w 39468"/>
                        <a:gd name="connsiteY37" fmla="*/ 15967 h 48107"/>
                        <a:gd name="connsiteX38" fmla="*/ 23223 w 39468"/>
                        <a:gd name="connsiteY38" fmla="*/ 16326 h 48107"/>
                        <a:gd name="connsiteX39" fmla="*/ 20400 w 39468"/>
                        <a:gd name="connsiteY39" fmla="*/ 17918 h 48107"/>
                        <a:gd name="connsiteX40" fmla="*/ 19014 w 39468"/>
                        <a:gd name="connsiteY40" fmla="*/ 19304 h 48107"/>
                        <a:gd name="connsiteX41" fmla="*/ 13880 w 39468"/>
                        <a:gd name="connsiteY41" fmla="*/ 5648 h 48107"/>
                        <a:gd name="connsiteX42" fmla="*/ 25841 w 39468"/>
                        <a:gd name="connsiteY42" fmla="*/ 14940 h 48107"/>
                        <a:gd name="connsiteX43" fmla="*/ 25841 w 39468"/>
                        <a:gd name="connsiteY43" fmla="*/ 15453 h 48107"/>
                        <a:gd name="connsiteX44" fmla="*/ 23891 w 39468"/>
                        <a:gd name="connsiteY44" fmla="*/ 15967 h 48107"/>
                        <a:gd name="connsiteX45" fmla="*/ 10133 w 39468"/>
                        <a:gd name="connsiteY45" fmla="*/ 13554 h 48107"/>
                        <a:gd name="connsiteX46" fmla="*/ 14137 w 39468"/>
                        <a:gd name="connsiteY46" fmla="*/ 21716 h 48107"/>
                        <a:gd name="connsiteX47" fmla="*/ 4280 w 39468"/>
                        <a:gd name="connsiteY47" fmla="*/ 14170 h 48107"/>
                        <a:gd name="connsiteX48" fmla="*/ 7412 w 39468"/>
                        <a:gd name="connsiteY48" fmla="*/ 4878 h 48107"/>
                        <a:gd name="connsiteX49" fmla="*/ 10030 w 39468"/>
                        <a:gd name="connsiteY49" fmla="*/ 13554 h 48107"/>
                        <a:gd name="connsiteX50" fmla="*/ 20400 w 39468"/>
                        <a:gd name="connsiteY50" fmla="*/ 42610 h 48107"/>
                        <a:gd name="connsiteX51" fmla="*/ 21581 w 39468"/>
                        <a:gd name="connsiteY51" fmla="*/ 35526 h 48107"/>
                        <a:gd name="connsiteX52" fmla="*/ 21581 w 39468"/>
                        <a:gd name="connsiteY52" fmla="*/ 30392 h 48107"/>
                        <a:gd name="connsiteX53" fmla="*/ 29538 w 39468"/>
                        <a:gd name="connsiteY53" fmla="*/ 43432 h 48107"/>
                        <a:gd name="connsiteX54" fmla="*/ 29538 w 39468"/>
                        <a:gd name="connsiteY54" fmla="*/ 43688 h 48107"/>
                        <a:gd name="connsiteX55" fmla="*/ 20348 w 39468"/>
                        <a:gd name="connsiteY55" fmla="*/ 42610 h 48107"/>
                        <a:gd name="connsiteX56" fmla="*/ 29384 w 39468"/>
                        <a:gd name="connsiteY56" fmla="*/ 30546 h 48107"/>
                        <a:gd name="connsiteX57" fmla="*/ 22813 w 39468"/>
                        <a:gd name="connsiteY57" fmla="*/ 24232 h 48107"/>
                        <a:gd name="connsiteX58" fmla="*/ 24147 w 39468"/>
                        <a:gd name="connsiteY58" fmla="*/ 20382 h 48107"/>
                        <a:gd name="connsiteX59" fmla="*/ 29897 w 39468"/>
                        <a:gd name="connsiteY59" fmla="*/ 22332 h 48107"/>
                        <a:gd name="connsiteX60" fmla="*/ 33028 w 39468"/>
                        <a:gd name="connsiteY60" fmla="*/ 35988 h 48107"/>
                        <a:gd name="connsiteX61" fmla="*/ 29332 w 39468"/>
                        <a:gd name="connsiteY61" fmla="*/ 30341 h 4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468" h="48107">
                          <a:moveTo>
                            <a:pt x="19835" y="2465"/>
                          </a:moveTo>
                          <a:cubicBezTo>
                            <a:pt x="16000" y="-379"/>
                            <a:pt x="10887" y="-795"/>
                            <a:pt x="6642" y="1387"/>
                          </a:cubicBezTo>
                          <a:lnTo>
                            <a:pt x="4229" y="2722"/>
                          </a:lnTo>
                          <a:cubicBezTo>
                            <a:pt x="3977" y="2855"/>
                            <a:pt x="3736" y="3009"/>
                            <a:pt x="3510" y="3184"/>
                          </a:cubicBezTo>
                          <a:lnTo>
                            <a:pt x="3510" y="3184"/>
                          </a:lnTo>
                          <a:lnTo>
                            <a:pt x="2586" y="3903"/>
                          </a:lnTo>
                          <a:lnTo>
                            <a:pt x="2586" y="3903"/>
                          </a:lnTo>
                          <a:cubicBezTo>
                            <a:pt x="2319" y="4154"/>
                            <a:pt x="2078" y="4426"/>
                            <a:pt x="1867" y="4724"/>
                          </a:cubicBezTo>
                          <a:lnTo>
                            <a:pt x="1611" y="5032"/>
                          </a:lnTo>
                          <a:lnTo>
                            <a:pt x="1046" y="5853"/>
                          </a:lnTo>
                          <a:lnTo>
                            <a:pt x="738" y="6367"/>
                          </a:lnTo>
                          <a:lnTo>
                            <a:pt x="327" y="7240"/>
                          </a:lnTo>
                          <a:cubicBezTo>
                            <a:pt x="327" y="7240"/>
                            <a:pt x="327" y="7650"/>
                            <a:pt x="327" y="7907"/>
                          </a:cubicBezTo>
                          <a:lnTo>
                            <a:pt x="19" y="8728"/>
                          </a:lnTo>
                          <a:cubicBezTo>
                            <a:pt x="19" y="9036"/>
                            <a:pt x="19" y="9344"/>
                            <a:pt x="19" y="9652"/>
                          </a:cubicBezTo>
                          <a:cubicBezTo>
                            <a:pt x="19" y="9960"/>
                            <a:pt x="19" y="10166"/>
                            <a:pt x="19" y="10422"/>
                          </a:cubicBezTo>
                          <a:lnTo>
                            <a:pt x="19" y="11603"/>
                          </a:lnTo>
                          <a:cubicBezTo>
                            <a:pt x="-6" y="11844"/>
                            <a:pt x="-6" y="12081"/>
                            <a:pt x="19" y="12322"/>
                          </a:cubicBezTo>
                          <a:cubicBezTo>
                            <a:pt x="19" y="12938"/>
                            <a:pt x="19" y="13657"/>
                            <a:pt x="19" y="14324"/>
                          </a:cubicBezTo>
                          <a:cubicBezTo>
                            <a:pt x="717" y="27230"/>
                            <a:pt x="7525" y="39037"/>
                            <a:pt x="18346" y="46101"/>
                          </a:cubicBezTo>
                          <a:lnTo>
                            <a:pt x="20246" y="47025"/>
                          </a:lnTo>
                          <a:lnTo>
                            <a:pt x="21324" y="47487"/>
                          </a:lnTo>
                          <a:lnTo>
                            <a:pt x="22094" y="47795"/>
                          </a:lnTo>
                          <a:lnTo>
                            <a:pt x="22813" y="47795"/>
                          </a:lnTo>
                          <a:lnTo>
                            <a:pt x="23839" y="48052"/>
                          </a:lnTo>
                          <a:lnTo>
                            <a:pt x="24250" y="48052"/>
                          </a:lnTo>
                          <a:cubicBezTo>
                            <a:pt x="24697" y="48078"/>
                            <a:pt x="25138" y="48078"/>
                            <a:pt x="25585" y="48052"/>
                          </a:cubicBezTo>
                          <a:lnTo>
                            <a:pt x="25585" y="48052"/>
                          </a:lnTo>
                          <a:cubicBezTo>
                            <a:pt x="27684" y="48283"/>
                            <a:pt x="29805" y="47795"/>
                            <a:pt x="31591" y="46666"/>
                          </a:cubicBezTo>
                          <a:lnTo>
                            <a:pt x="34261" y="45177"/>
                          </a:lnTo>
                          <a:cubicBezTo>
                            <a:pt x="37931" y="42441"/>
                            <a:pt x="39882" y="37969"/>
                            <a:pt x="39394" y="33421"/>
                          </a:cubicBezTo>
                          <a:cubicBezTo>
                            <a:pt x="38167" y="20577"/>
                            <a:pt x="30908" y="9088"/>
                            <a:pt x="19835" y="2465"/>
                          </a:cubicBezTo>
                          <a:close/>
                          <a:moveTo>
                            <a:pt x="14701" y="37682"/>
                          </a:moveTo>
                          <a:cubicBezTo>
                            <a:pt x="10759" y="33642"/>
                            <a:pt x="7622" y="28883"/>
                            <a:pt x="5461" y="23667"/>
                          </a:cubicBezTo>
                          <a:cubicBezTo>
                            <a:pt x="6467" y="24401"/>
                            <a:pt x="7535" y="25053"/>
                            <a:pt x="8644" y="25618"/>
                          </a:cubicBezTo>
                          <a:cubicBezTo>
                            <a:pt x="13418" y="28082"/>
                            <a:pt x="13315" y="24745"/>
                            <a:pt x="15215" y="27055"/>
                          </a:cubicBezTo>
                          <a:cubicBezTo>
                            <a:pt x="16935" y="30495"/>
                            <a:pt x="16935" y="34551"/>
                            <a:pt x="15215" y="37990"/>
                          </a:cubicBezTo>
                          <a:close/>
                          <a:moveTo>
                            <a:pt x="23993" y="15967"/>
                          </a:moveTo>
                          <a:lnTo>
                            <a:pt x="23223" y="16326"/>
                          </a:lnTo>
                          <a:lnTo>
                            <a:pt x="20400" y="17918"/>
                          </a:lnTo>
                          <a:cubicBezTo>
                            <a:pt x="19840" y="18272"/>
                            <a:pt x="19368" y="18744"/>
                            <a:pt x="19014" y="19304"/>
                          </a:cubicBezTo>
                          <a:cubicBezTo>
                            <a:pt x="15995" y="15356"/>
                            <a:pt x="14209" y="10607"/>
                            <a:pt x="13880" y="5648"/>
                          </a:cubicBezTo>
                          <a:cubicBezTo>
                            <a:pt x="18588" y="7686"/>
                            <a:pt x="22705" y="10879"/>
                            <a:pt x="25841" y="14940"/>
                          </a:cubicBezTo>
                          <a:cubicBezTo>
                            <a:pt x="25852" y="15109"/>
                            <a:pt x="25852" y="15284"/>
                            <a:pt x="25841" y="15453"/>
                          </a:cubicBezTo>
                          <a:cubicBezTo>
                            <a:pt x="25179" y="15582"/>
                            <a:pt x="24527" y="15751"/>
                            <a:pt x="23891" y="15967"/>
                          </a:cubicBezTo>
                          <a:close/>
                          <a:moveTo>
                            <a:pt x="10133" y="13554"/>
                          </a:moveTo>
                          <a:cubicBezTo>
                            <a:pt x="11621" y="19098"/>
                            <a:pt x="13983" y="19920"/>
                            <a:pt x="14137" y="21716"/>
                          </a:cubicBezTo>
                          <a:cubicBezTo>
                            <a:pt x="10492" y="21152"/>
                            <a:pt x="4640" y="17661"/>
                            <a:pt x="4280" y="14170"/>
                          </a:cubicBezTo>
                          <a:cubicBezTo>
                            <a:pt x="4167" y="10797"/>
                            <a:pt x="5281" y="7496"/>
                            <a:pt x="7412" y="4878"/>
                          </a:cubicBezTo>
                          <a:cubicBezTo>
                            <a:pt x="8849" y="5545"/>
                            <a:pt x="8746" y="9036"/>
                            <a:pt x="10030" y="13554"/>
                          </a:cubicBezTo>
                          <a:close/>
                          <a:moveTo>
                            <a:pt x="20400" y="42610"/>
                          </a:moveTo>
                          <a:cubicBezTo>
                            <a:pt x="18500" y="40865"/>
                            <a:pt x="20400" y="39171"/>
                            <a:pt x="21581" y="35526"/>
                          </a:cubicBezTo>
                          <a:cubicBezTo>
                            <a:pt x="22063" y="33847"/>
                            <a:pt x="22063" y="32071"/>
                            <a:pt x="21581" y="30392"/>
                          </a:cubicBezTo>
                          <a:cubicBezTo>
                            <a:pt x="25328" y="33370"/>
                            <a:pt x="30975" y="41122"/>
                            <a:pt x="29538" y="43432"/>
                          </a:cubicBezTo>
                          <a:lnTo>
                            <a:pt x="29538" y="43688"/>
                          </a:lnTo>
                          <a:cubicBezTo>
                            <a:pt x="26452" y="44561"/>
                            <a:pt x="23146" y="44171"/>
                            <a:pt x="20348" y="42610"/>
                          </a:cubicBezTo>
                          <a:close/>
                          <a:moveTo>
                            <a:pt x="29384" y="30546"/>
                          </a:moveTo>
                          <a:cubicBezTo>
                            <a:pt x="25379" y="25413"/>
                            <a:pt x="23788" y="27055"/>
                            <a:pt x="22813" y="24232"/>
                          </a:cubicBezTo>
                          <a:cubicBezTo>
                            <a:pt x="22458" y="22800"/>
                            <a:pt x="22982" y="21290"/>
                            <a:pt x="24147" y="20382"/>
                          </a:cubicBezTo>
                          <a:cubicBezTo>
                            <a:pt x="26283" y="19550"/>
                            <a:pt x="28706" y="20371"/>
                            <a:pt x="29897" y="22332"/>
                          </a:cubicBezTo>
                          <a:cubicBezTo>
                            <a:pt x="31853" y="26624"/>
                            <a:pt x="32916" y="31270"/>
                            <a:pt x="33028" y="35988"/>
                          </a:cubicBezTo>
                          <a:cubicBezTo>
                            <a:pt x="32002" y="34602"/>
                            <a:pt x="30821" y="32548"/>
                            <a:pt x="29332" y="30341"/>
                          </a:cubicBezTo>
                          <a:close/>
                        </a:path>
                      </a:pathLst>
                    </a:custGeom>
                    <a:solidFill>
                      <a:srgbClr val="000000">
                        <a:alpha val="20000"/>
                      </a:srgbClr>
                    </a:solidFill>
                    <a:ln w="5124" cap="flat">
                      <a:noFill/>
                      <a:prstDash val="solid"/>
                      <a:miter/>
                    </a:ln>
                  </p:spPr>
                  <p:txBody>
                    <a:bodyPr rtlCol="0" anchor="ctr"/>
                    <a:lstStyle/>
                    <a:p>
                      <a:endParaRPr lang="pt-BR"/>
                    </a:p>
                  </p:txBody>
                </p:sp>
                <p:sp>
                  <p:nvSpPr>
                    <p:cNvPr id="3401" name="Forma Livre: Forma 3400">
                      <a:extLst>
                        <a:ext uri="{FF2B5EF4-FFF2-40B4-BE49-F238E27FC236}">
                          <a16:creationId xmlns:a16="http://schemas.microsoft.com/office/drawing/2014/main" id="{254E28EB-1CDF-1FA8-1DF1-E7BEC08D4CAC}"/>
                        </a:ext>
                      </a:extLst>
                    </p:cNvPr>
                    <p:cNvSpPr/>
                    <p:nvPr/>
                  </p:nvSpPr>
                  <p:spPr>
                    <a:xfrm>
                      <a:off x="8319405" y="3530027"/>
                      <a:ext cx="36654" cy="47332"/>
                    </a:xfrm>
                    <a:custGeom>
                      <a:avLst/>
                      <a:gdLst>
                        <a:gd name="connsiteX0" fmla="*/ 18327 w 36654"/>
                        <a:gd name="connsiteY0" fmla="*/ 2502 h 47332"/>
                        <a:gd name="connsiteX1" fmla="*/ 0 w 36654"/>
                        <a:gd name="connsiteY1" fmla="*/ 13077 h 47332"/>
                        <a:gd name="connsiteX2" fmla="*/ 18327 w 36654"/>
                        <a:gd name="connsiteY2" fmla="*/ 44854 h 47332"/>
                        <a:gd name="connsiteX3" fmla="*/ 36654 w 36654"/>
                        <a:gd name="connsiteY3" fmla="*/ 34228 h 47332"/>
                        <a:gd name="connsiteX4" fmla="*/ 18327 w 36654"/>
                        <a:gd name="connsiteY4" fmla="*/ 2502 h 47332"/>
                        <a:gd name="connsiteX5" fmla="*/ 13809 w 36654"/>
                        <a:gd name="connsiteY5" fmla="*/ 3734 h 47332"/>
                        <a:gd name="connsiteX6" fmla="*/ 27311 w 36654"/>
                        <a:gd name="connsiteY6" fmla="*/ 13385 h 47332"/>
                        <a:gd name="connsiteX7" fmla="*/ 22434 w 36654"/>
                        <a:gd name="connsiteY7" fmla="*/ 16003 h 47332"/>
                        <a:gd name="connsiteX8" fmla="*/ 18276 w 36654"/>
                        <a:gd name="connsiteY8" fmla="*/ 20007 h 47332"/>
                        <a:gd name="connsiteX9" fmla="*/ 13655 w 36654"/>
                        <a:gd name="connsiteY9" fmla="*/ 3734 h 47332"/>
                        <a:gd name="connsiteX10" fmla="*/ 8060 w 36654"/>
                        <a:gd name="connsiteY10" fmla="*/ 3118 h 47332"/>
                        <a:gd name="connsiteX11" fmla="*/ 11037 w 36654"/>
                        <a:gd name="connsiteY11" fmla="*/ 11896 h 47332"/>
                        <a:gd name="connsiteX12" fmla="*/ 14990 w 36654"/>
                        <a:gd name="connsiteY12" fmla="*/ 20675 h 47332"/>
                        <a:gd name="connsiteX13" fmla="*/ 2362 w 36654"/>
                        <a:gd name="connsiteY13" fmla="*/ 14104 h 47332"/>
                        <a:gd name="connsiteX14" fmla="*/ 8060 w 36654"/>
                        <a:gd name="connsiteY14" fmla="*/ 3118 h 47332"/>
                        <a:gd name="connsiteX15" fmla="*/ 12834 w 36654"/>
                        <a:gd name="connsiteY15" fmla="*/ 37616 h 47332"/>
                        <a:gd name="connsiteX16" fmla="*/ 2567 w 36654"/>
                        <a:gd name="connsiteY16" fmla="*/ 21188 h 47332"/>
                        <a:gd name="connsiteX17" fmla="*/ 9292 w 36654"/>
                        <a:gd name="connsiteY17" fmla="*/ 23960 h 47332"/>
                        <a:gd name="connsiteX18" fmla="*/ 15863 w 36654"/>
                        <a:gd name="connsiteY18" fmla="*/ 25398 h 47332"/>
                        <a:gd name="connsiteX19" fmla="*/ 13193 w 36654"/>
                        <a:gd name="connsiteY19" fmla="*/ 37719 h 47332"/>
                        <a:gd name="connsiteX20" fmla="*/ 30442 w 36654"/>
                        <a:gd name="connsiteY20" fmla="*/ 41671 h 47332"/>
                        <a:gd name="connsiteX21" fmla="*/ 18584 w 36654"/>
                        <a:gd name="connsiteY21" fmla="*/ 42544 h 47332"/>
                        <a:gd name="connsiteX22" fmla="*/ 19765 w 36654"/>
                        <a:gd name="connsiteY22" fmla="*/ 35460 h 47332"/>
                        <a:gd name="connsiteX23" fmla="*/ 19765 w 36654"/>
                        <a:gd name="connsiteY23" fmla="*/ 27554 h 47332"/>
                        <a:gd name="connsiteX24" fmla="*/ 30596 w 36654"/>
                        <a:gd name="connsiteY24" fmla="*/ 41774 h 47332"/>
                        <a:gd name="connsiteX25" fmla="*/ 27516 w 36654"/>
                        <a:gd name="connsiteY25" fmla="*/ 30480 h 47332"/>
                        <a:gd name="connsiteX26" fmla="*/ 20997 w 36654"/>
                        <a:gd name="connsiteY26" fmla="*/ 24166 h 47332"/>
                        <a:gd name="connsiteX27" fmla="*/ 30853 w 36654"/>
                        <a:gd name="connsiteY27" fmla="*/ 20675 h 47332"/>
                        <a:gd name="connsiteX28" fmla="*/ 33523 w 36654"/>
                        <a:gd name="connsiteY28" fmla="*/ 37667 h 47332"/>
                        <a:gd name="connsiteX29" fmla="*/ 27670 w 36654"/>
                        <a:gd name="connsiteY29" fmla="*/ 30583 h 4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54" h="47332">
                          <a:moveTo>
                            <a:pt x="18327" y="2502"/>
                          </a:moveTo>
                          <a:cubicBezTo>
                            <a:pt x="8060" y="-3350"/>
                            <a:pt x="0" y="1424"/>
                            <a:pt x="0" y="13077"/>
                          </a:cubicBezTo>
                          <a:cubicBezTo>
                            <a:pt x="698" y="25983"/>
                            <a:pt x="7505" y="37790"/>
                            <a:pt x="18327" y="44854"/>
                          </a:cubicBezTo>
                          <a:cubicBezTo>
                            <a:pt x="28594" y="50655"/>
                            <a:pt x="36654" y="45932"/>
                            <a:pt x="36654" y="34228"/>
                          </a:cubicBezTo>
                          <a:cubicBezTo>
                            <a:pt x="35941" y="21337"/>
                            <a:pt x="29139" y="9555"/>
                            <a:pt x="18327" y="2502"/>
                          </a:cubicBezTo>
                          <a:close/>
                          <a:moveTo>
                            <a:pt x="13809" y="3734"/>
                          </a:moveTo>
                          <a:cubicBezTo>
                            <a:pt x="19195" y="5490"/>
                            <a:pt x="23907" y="8857"/>
                            <a:pt x="27311" y="13385"/>
                          </a:cubicBezTo>
                          <a:cubicBezTo>
                            <a:pt x="28543" y="15901"/>
                            <a:pt x="25360" y="14977"/>
                            <a:pt x="22434" y="16003"/>
                          </a:cubicBezTo>
                          <a:cubicBezTo>
                            <a:pt x="18738" y="17338"/>
                            <a:pt x="20483" y="21137"/>
                            <a:pt x="18276" y="20007"/>
                          </a:cubicBezTo>
                          <a:cubicBezTo>
                            <a:pt x="14939" y="18519"/>
                            <a:pt x="10062" y="3683"/>
                            <a:pt x="13655" y="3734"/>
                          </a:cubicBezTo>
                          <a:close/>
                          <a:moveTo>
                            <a:pt x="8060" y="3118"/>
                          </a:moveTo>
                          <a:cubicBezTo>
                            <a:pt x="9908" y="3426"/>
                            <a:pt x="9651" y="7071"/>
                            <a:pt x="11037" y="11896"/>
                          </a:cubicBezTo>
                          <a:cubicBezTo>
                            <a:pt x="12731" y="18005"/>
                            <a:pt x="15350" y="18416"/>
                            <a:pt x="14990" y="20675"/>
                          </a:cubicBezTo>
                          <a:cubicBezTo>
                            <a:pt x="14426" y="24063"/>
                            <a:pt x="2926" y="19032"/>
                            <a:pt x="2362" y="14104"/>
                          </a:cubicBezTo>
                          <a:cubicBezTo>
                            <a:pt x="1797" y="9176"/>
                            <a:pt x="6314" y="3118"/>
                            <a:pt x="8060" y="3118"/>
                          </a:cubicBezTo>
                          <a:close/>
                          <a:moveTo>
                            <a:pt x="12834" y="37616"/>
                          </a:moveTo>
                          <a:cubicBezTo>
                            <a:pt x="8183" y="33011"/>
                            <a:pt x="4667" y="27385"/>
                            <a:pt x="2567" y="21188"/>
                          </a:cubicBezTo>
                          <a:cubicBezTo>
                            <a:pt x="2567" y="18878"/>
                            <a:pt x="5544" y="22061"/>
                            <a:pt x="9292" y="23960"/>
                          </a:cubicBezTo>
                          <a:cubicBezTo>
                            <a:pt x="14066" y="26425"/>
                            <a:pt x="13963" y="23088"/>
                            <a:pt x="15863" y="25398"/>
                          </a:cubicBezTo>
                          <a:cubicBezTo>
                            <a:pt x="19149" y="28786"/>
                            <a:pt x="16941" y="40799"/>
                            <a:pt x="13193" y="37719"/>
                          </a:cubicBezTo>
                          <a:close/>
                          <a:moveTo>
                            <a:pt x="30442" y="41671"/>
                          </a:moveTo>
                          <a:cubicBezTo>
                            <a:pt x="28543" y="44700"/>
                            <a:pt x="20483" y="44290"/>
                            <a:pt x="18584" y="42544"/>
                          </a:cubicBezTo>
                          <a:cubicBezTo>
                            <a:pt x="16684" y="40799"/>
                            <a:pt x="18584" y="39105"/>
                            <a:pt x="19765" y="35460"/>
                          </a:cubicBezTo>
                          <a:cubicBezTo>
                            <a:pt x="20997" y="30891"/>
                            <a:pt x="18276" y="28427"/>
                            <a:pt x="19765" y="27554"/>
                          </a:cubicBezTo>
                          <a:cubicBezTo>
                            <a:pt x="21253" y="26681"/>
                            <a:pt x="32496" y="38745"/>
                            <a:pt x="30596" y="41774"/>
                          </a:cubicBezTo>
                          <a:close/>
                          <a:moveTo>
                            <a:pt x="27516" y="30480"/>
                          </a:moveTo>
                          <a:cubicBezTo>
                            <a:pt x="23512" y="25346"/>
                            <a:pt x="21972" y="26989"/>
                            <a:pt x="20997" y="24166"/>
                          </a:cubicBezTo>
                          <a:cubicBezTo>
                            <a:pt x="19559" y="20007"/>
                            <a:pt x="28081" y="15747"/>
                            <a:pt x="30853" y="20675"/>
                          </a:cubicBezTo>
                          <a:cubicBezTo>
                            <a:pt x="33399" y="25952"/>
                            <a:pt x="34329" y="31866"/>
                            <a:pt x="33523" y="37667"/>
                          </a:cubicBezTo>
                          <a:cubicBezTo>
                            <a:pt x="32547" y="39053"/>
                            <a:pt x="30802" y="34741"/>
                            <a:pt x="27670" y="30583"/>
                          </a:cubicBezTo>
                          <a:close/>
                        </a:path>
                      </a:pathLst>
                    </a:custGeom>
                    <a:solidFill>
                      <a:srgbClr val="E0E0E0"/>
                    </a:solidFill>
                    <a:ln w="5124" cap="flat">
                      <a:noFill/>
                      <a:prstDash val="solid"/>
                      <a:miter/>
                    </a:ln>
                  </p:spPr>
                  <p:txBody>
                    <a:bodyPr rtlCol="0" anchor="ctr"/>
                    <a:lstStyle/>
                    <a:p>
                      <a:endParaRPr lang="pt-BR"/>
                    </a:p>
                  </p:txBody>
                </p:sp>
                <p:sp>
                  <p:nvSpPr>
                    <p:cNvPr id="3402" name="Forma Livre: Forma 3401">
                      <a:extLst>
                        <a:ext uri="{FF2B5EF4-FFF2-40B4-BE49-F238E27FC236}">
                          <a16:creationId xmlns:a16="http://schemas.microsoft.com/office/drawing/2014/main" id="{90B65CE3-26D7-C5D1-4468-A918B75032EE}"/>
                        </a:ext>
                      </a:extLst>
                    </p:cNvPr>
                    <p:cNvSpPr/>
                    <p:nvPr/>
                  </p:nvSpPr>
                  <p:spPr>
                    <a:xfrm>
                      <a:off x="8332136" y="3546447"/>
                      <a:ext cx="11191" cy="14474"/>
                    </a:xfrm>
                    <a:custGeom>
                      <a:avLst/>
                      <a:gdLst>
                        <a:gd name="connsiteX0" fmla="*/ 5596 w 11191"/>
                        <a:gd name="connsiteY0" fmla="*/ 13701 h 14474"/>
                        <a:gd name="connsiteX1" fmla="*/ 11191 w 11191"/>
                        <a:gd name="connsiteY1" fmla="*/ 10467 h 14474"/>
                        <a:gd name="connsiteX2" fmla="*/ 5596 w 11191"/>
                        <a:gd name="connsiteY2" fmla="*/ 764 h 14474"/>
                        <a:gd name="connsiteX3" fmla="*/ 0 w 11191"/>
                        <a:gd name="connsiteY3" fmla="*/ 3998 h 14474"/>
                        <a:gd name="connsiteX4" fmla="*/ 5596 w 11191"/>
                        <a:gd name="connsiteY4" fmla="*/ 13701 h 14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 h="14474">
                          <a:moveTo>
                            <a:pt x="5596" y="13701"/>
                          </a:moveTo>
                          <a:cubicBezTo>
                            <a:pt x="8727" y="15498"/>
                            <a:pt x="11191" y="14060"/>
                            <a:pt x="11191" y="10467"/>
                          </a:cubicBezTo>
                          <a:cubicBezTo>
                            <a:pt x="10991" y="6524"/>
                            <a:pt x="8907" y="2915"/>
                            <a:pt x="5596" y="764"/>
                          </a:cubicBezTo>
                          <a:cubicBezTo>
                            <a:pt x="2515" y="-1032"/>
                            <a:pt x="0" y="456"/>
                            <a:pt x="0" y="3998"/>
                          </a:cubicBezTo>
                          <a:cubicBezTo>
                            <a:pt x="200" y="7941"/>
                            <a:pt x="2284" y="11550"/>
                            <a:pt x="5596" y="13701"/>
                          </a:cubicBezTo>
                          <a:close/>
                        </a:path>
                      </a:pathLst>
                    </a:custGeom>
                    <a:solidFill>
                      <a:srgbClr val="455A64"/>
                    </a:solidFill>
                    <a:ln w="5124" cap="flat">
                      <a:noFill/>
                      <a:prstDash val="solid"/>
                      <a:miter/>
                    </a:ln>
                  </p:spPr>
                  <p:txBody>
                    <a:bodyPr rtlCol="0" anchor="ctr"/>
                    <a:lstStyle/>
                    <a:p>
                      <a:endParaRPr lang="pt-BR"/>
                    </a:p>
                  </p:txBody>
                </p:sp>
                <p:sp>
                  <p:nvSpPr>
                    <p:cNvPr id="3403" name="Forma Livre: Forma 3402">
                      <a:extLst>
                        <a:ext uri="{FF2B5EF4-FFF2-40B4-BE49-F238E27FC236}">
                          <a16:creationId xmlns:a16="http://schemas.microsoft.com/office/drawing/2014/main" id="{2D98A725-02EF-2F6B-657E-FFB9FDC36427}"/>
                        </a:ext>
                      </a:extLst>
                    </p:cNvPr>
                    <p:cNvSpPr/>
                    <p:nvPr/>
                  </p:nvSpPr>
                  <p:spPr>
                    <a:xfrm>
                      <a:off x="8446206" y="3598599"/>
                      <a:ext cx="49296" cy="87271"/>
                    </a:xfrm>
                    <a:custGeom>
                      <a:avLst/>
                      <a:gdLst>
                        <a:gd name="connsiteX0" fmla="*/ 49026 w 49296"/>
                        <a:gd name="connsiteY0" fmla="*/ 83422 h 87271"/>
                        <a:gd name="connsiteX1" fmla="*/ 27414 w 49296"/>
                        <a:gd name="connsiteY1" fmla="*/ 37886 h 87271"/>
                        <a:gd name="connsiteX2" fmla="*/ 27414 w 49296"/>
                        <a:gd name="connsiteY2" fmla="*/ 37886 h 87271"/>
                        <a:gd name="connsiteX3" fmla="*/ 20535 w 49296"/>
                        <a:gd name="connsiteY3" fmla="*/ 23307 h 87271"/>
                        <a:gd name="connsiteX4" fmla="*/ 0 w 49296"/>
                        <a:gd name="connsiteY4" fmla="*/ 0 h 87271"/>
                        <a:gd name="connsiteX5" fmla="*/ 0 w 49296"/>
                        <a:gd name="connsiteY5" fmla="*/ 6417 h 87271"/>
                        <a:gd name="connsiteX6" fmla="*/ 15914 w 49296"/>
                        <a:gd name="connsiteY6" fmla="*/ 25617 h 87271"/>
                        <a:gd name="connsiteX7" fmla="*/ 19200 w 49296"/>
                        <a:gd name="connsiteY7" fmla="*/ 32547 h 87271"/>
                        <a:gd name="connsiteX8" fmla="*/ 2567 w 49296"/>
                        <a:gd name="connsiteY8" fmla="*/ 23101 h 87271"/>
                        <a:gd name="connsiteX9" fmla="*/ 2567 w 49296"/>
                        <a:gd name="connsiteY9" fmla="*/ 29262 h 87271"/>
                        <a:gd name="connsiteX10" fmla="*/ 23101 w 49296"/>
                        <a:gd name="connsiteY10" fmla="*/ 40966 h 87271"/>
                        <a:gd name="connsiteX11" fmla="*/ 44303 w 49296"/>
                        <a:gd name="connsiteY11" fmla="*/ 85732 h 87271"/>
                        <a:gd name="connsiteX12" fmla="*/ 46716 w 49296"/>
                        <a:gd name="connsiteY12" fmla="*/ 87272 h 87271"/>
                        <a:gd name="connsiteX13" fmla="*/ 47845 w 49296"/>
                        <a:gd name="connsiteY13" fmla="*/ 86964 h 87271"/>
                        <a:gd name="connsiteX14" fmla="*/ 49026 w 49296"/>
                        <a:gd name="connsiteY14" fmla="*/ 83422 h 8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296" h="87271">
                          <a:moveTo>
                            <a:pt x="49026" y="83422"/>
                          </a:moveTo>
                          <a:lnTo>
                            <a:pt x="27414" y="37886"/>
                          </a:lnTo>
                          <a:lnTo>
                            <a:pt x="27414" y="37886"/>
                          </a:lnTo>
                          <a:lnTo>
                            <a:pt x="20535" y="23307"/>
                          </a:lnTo>
                          <a:cubicBezTo>
                            <a:pt x="16048" y="13743"/>
                            <a:pt x="8922" y="5657"/>
                            <a:pt x="0" y="0"/>
                          </a:cubicBezTo>
                          <a:lnTo>
                            <a:pt x="0" y="6417"/>
                          </a:lnTo>
                          <a:cubicBezTo>
                            <a:pt x="6833" y="11381"/>
                            <a:pt x="12305" y="17983"/>
                            <a:pt x="15914" y="25617"/>
                          </a:cubicBezTo>
                          <a:lnTo>
                            <a:pt x="19200" y="32547"/>
                          </a:lnTo>
                          <a:lnTo>
                            <a:pt x="2567" y="23101"/>
                          </a:lnTo>
                          <a:lnTo>
                            <a:pt x="2567" y="29262"/>
                          </a:lnTo>
                          <a:lnTo>
                            <a:pt x="23101" y="40966"/>
                          </a:lnTo>
                          <a:lnTo>
                            <a:pt x="44303" y="85732"/>
                          </a:lnTo>
                          <a:cubicBezTo>
                            <a:pt x="44740" y="86671"/>
                            <a:pt x="45679" y="87272"/>
                            <a:pt x="46716" y="87272"/>
                          </a:cubicBezTo>
                          <a:cubicBezTo>
                            <a:pt x="47111" y="87272"/>
                            <a:pt x="47501" y="87164"/>
                            <a:pt x="47845" y="86964"/>
                          </a:cubicBezTo>
                          <a:cubicBezTo>
                            <a:pt x="49139" y="86302"/>
                            <a:pt x="49663" y="84725"/>
                            <a:pt x="49026" y="83422"/>
                          </a:cubicBezTo>
                          <a:close/>
                        </a:path>
                      </a:pathLst>
                    </a:custGeom>
                    <a:solidFill>
                      <a:srgbClr val="FAFAFA"/>
                    </a:solidFill>
                    <a:ln w="5124" cap="flat">
                      <a:noFill/>
                      <a:prstDash val="solid"/>
                      <a:miter/>
                    </a:ln>
                  </p:spPr>
                  <p:txBody>
                    <a:bodyPr rtlCol="0" anchor="ctr"/>
                    <a:lstStyle/>
                    <a:p>
                      <a:endParaRPr lang="pt-BR"/>
                    </a:p>
                  </p:txBody>
                </p:sp>
                <p:sp>
                  <p:nvSpPr>
                    <p:cNvPr id="3404" name="Forma Livre: Forma 3403">
                      <a:extLst>
                        <a:ext uri="{FF2B5EF4-FFF2-40B4-BE49-F238E27FC236}">
                          <a16:creationId xmlns:a16="http://schemas.microsoft.com/office/drawing/2014/main" id="{5BD23FF4-FC69-037E-A8FC-54E0468ACFA1}"/>
                        </a:ext>
                      </a:extLst>
                    </p:cNvPr>
                    <p:cNvSpPr/>
                    <p:nvPr/>
                  </p:nvSpPr>
                  <p:spPr>
                    <a:xfrm>
                      <a:off x="8422280" y="3613281"/>
                      <a:ext cx="12375" cy="47437"/>
                    </a:xfrm>
                    <a:custGeom>
                      <a:avLst/>
                      <a:gdLst>
                        <a:gd name="connsiteX0" fmla="*/ 12375 w 12375"/>
                        <a:gd name="connsiteY0" fmla="*/ 4518 h 47437"/>
                        <a:gd name="connsiteX1" fmla="*/ 7550 w 12375"/>
                        <a:gd name="connsiteY1" fmla="*/ 43174 h 47437"/>
                        <a:gd name="connsiteX2" fmla="*/ 2929 w 12375"/>
                        <a:gd name="connsiteY2" fmla="*/ 43174 h 47437"/>
                        <a:gd name="connsiteX3" fmla="*/ 4418 w 12375"/>
                        <a:gd name="connsiteY3" fmla="*/ 0 h 47437"/>
                      </a:gdLst>
                      <a:ahLst/>
                      <a:cxnLst>
                        <a:cxn ang="0">
                          <a:pos x="connsiteX0" y="connsiteY0"/>
                        </a:cxn>
                        <a:cxn ang="0">
                          <a:pos x="connsiteX1" y="connsiteY1"/>
                        </a:cxn>
                        <a:cxn ang="0">
                          <a:pos x="connsiteX2" y="connsiteY2"/>
                        </a:cxn>
                        <a:cxn ang="0">
                          <a:pos x="connsiteX3" y="connsiteY3"/>
                        </a:cxn>
                      </a:cxnLst>
                      <a:rect l="l" t="t" r="r" b="b"/>
                      <a:pathLst>
                        <a:path w="12375" h="47437">
                          <a:moveTo>
                            <a:pt x="12375" y="4518"/>
                          </a:moveTo>
                          <a:cubicBezTo>
                            <a:pt x="4829" y="18789"/>
                            <a:pt x="7242" y="36962"/>
                            <a:pt x="7550" y="43174"/>
                          </a:cubicBezTo>
                          <a:cubicBezTo>
                            <a:pt x="7858" y="49386"/>
                            <a:pt x="4675" y="48307"/>
                            <a:pt x="2929" y="43174"/>
                          </a:cubicBezTo>
                          <a:cubicBezTo>
                            <a:pt x="-1434" y="29026"/>
                            <a:pt x="-911" y="13815"/>
                            <a:pt x="4418" y="0"/>
                          </a:cubicBezTo>
                          <a:close/>
                        </a:path>
                      </a:pathLst>
                    </a:custGeom>
                    <a:solidFill>
                      <a:srgbClr val="EBEBEB"/>
                    </a:solidFill>
                    <a:ln w="5124" cap="flat">
                      <a:noFill/>
                      <a:prstDash val="solid"/>
                      <a:miter/>
                    </a:ln>
                  </p:spPr>
                  <p:txBody>
                    <a:bodyPr rtlCol="0" anchor="ctr"/>
                    <a:lstStyle/>
                    <a:p>
                      <a:endParaRPr lang="pt-BR"/>
                    </a:p>
                  </p:txBody>
                </p:sp>
                <p:sp>
                  <p:nvSpPr>
                    <p:cNvPr id="3405" name="Forma Livre: Forma 3404">
                      <a:extLst>
                        <a:ext uri="{FF2B5EF4-FFF2-40B4-BE49-F238E27FC236}">
                          <a16:creationId xmlns:a16="http://schemas.microsoft.com/office/drawing/2014/main" id="{45BBB18D-3A48-2CCD-1274-E1BF4C2471FC}"/>
                        </a:ext>
                      </a:extLst>
                    </p:cNvPr>
                    <p:cNvSpPr/>
                    <p:nvPr/>
                  </p:nvSpPr>
                  <p:spPr>
                    <a:xfrm>
                      <a:off x="8410219" y="3628571"/>
                      <a:ext cx="38977" cy="49701"/>
                    </a:xfrm>
                    <a:custGeom>
                      <a:avLst/>
                      <a:gdLst>
                        <a:gd name="connsiteX0" fmla="*/ 38913 w 38977"/>
                        <a:gd name="connsiteY0" fmla="*/ 33582 h 49701"/>
                        <a:gd name="connsiteX1" fmla="*/ 20894 w 38977"/>
                        <a:gd name="connsiteY1" fmla="*/ 2421 h 49701"/>
                        <a:gd name="connsiteX2" fmla="*/ 7700 w 38977"/>
                        <a:gd name="connsiteY2" fmla="*/ 1497 h 49701"/>
                        <a:gd name="connsiteX3" fmla="*/ 7700 w 38977"/>
                        <a:gd name="connsiteY3" fmla="*/ 1497 h 49701"/>
                        <a:gd name="connsiteX4" fmla="*/ 0 w 38977"/>
                        <a:gd name="connsiteY4" fmla="*/ 5809 h 49701"/>
                        <a:gd name="connsiteX5" fmla="*/ 25668 w 38977"/>
                        <a:gd name="connsiteY5" fmla="*/ 49702 h 49701"/>
                        <a:gd name="connsiteX6" fmla="*/ 33266 w 38977"/>
                        <a:gd name="connsiteY6" fmla="*/ 45389 h 49701"/>
                        <a:gd name="connsiteX7" fmla="*/ 33266 w 38977"/>
                        <a:gd name="connsiteY7" fmla="*/ 45389 h 49701"/>
                        <a:gd name="connsiteX8" fmla="*/ 38913 w 38977"/>
                        <a:gd name="connsiteY8" fmla="*/ 33582 h 4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77" h="49701">
                          <a:moveTo>
                            <a:pt x="38913" y="33582"/>
                          </a:moveTo>
                          <a:cubicBezTo>
                            <a:pt x="38220" y="20917"/>
                            <a:pt x="31526" y="9341"/>
                            <a:pt x="20894" y="2421"/>
                          </a:cubicBezTo>
                          <a:cubicBezTo>
                            <a:pt x="17054" y="-433"/>
                            <a:pt x="11900" y="-793"/>
                            <a:pt x="7700" y="1497"/>
                          </a:cubicBezTo>
                          <a:lnTo>
                            <a:pt x="7700" y="1497"/>
                          </a:lnTo>
                          <a:lnTo>
                            <a:pt x="0" y="5809"/>
                          </a:lnTo>
                          <a:lnTo>
                            <a:pt x="25668" y="49702"/>
                          </a:lnTo>
                          <a:lnTo>
                            <a:pt x="33266" y="45389"/>
                          </a:lnTo>
                          <a:lnTo>
                            <a:pt x="33266" y="45389"/>
                          </a:lnTo>
                          <a:cubicBezTo>
                            <a:pt x="37209" y="42823"/>
                            <a:pt x="39390" y="38264"/>
                            <a:pt x="38913" y="33582"/>
                          </a:cubicBezTo>
                          <a:close/>
                        </a:path>
                      </a:pathLst>
                    </a:custGeom>
                    <a:solidFill>
                      <a:srgbClr val="455A64"/>
                    </a:solidFill>
                    <a:ln w="5124" cap="flat">
                      <a:noFill/>
                      <a:prstDash val="solid"/>
                      <a:miter/>
                    </a:ln>
                  </p:spPr>
                  <p:txBody>
                    <a:bodyPr rtlCol="0" anchor="ctr"/>
                    <a:lstStyle/>
                    <a:p>
                      <a:endParaRPr lang="pt-BR"/>
                    </a:p>
                  </p:txBody>
                </p:sp>
                <p:sp>
                  <p:nvSpPr>
                    <p:cNvPr id="3406" name="Forma Livre: Forma 3405">
                      <a:extLst>
                        <a:ext uri="{FF2B5EF4-FFF2-40B4-BE49-F238E27FC236}">
                          <a16:creationId xmlns:a16="http://schemas.microsoft.com/office/drawing/2014/main" id="{766EC6FA-69D3-D860-D5E2-0288487CE9BC}"/>
                        </a:ext>
                      </a:extLst>
                    </p:cNvPr>
                    <p:cNvSpPr/>
                    <p:nvPr/>
                  </p:nvSpPr>
                  <p:spPr>
                    <a:xfrm>
                      <a:off x="8404983" y="3633256"/>
                      <a:ext cx="35986" cy="46549"/>
                    </a:xfrm>
                    <a:custGeom>
                      <a:avLst/>
                      <a:gdLst>
                        <a:gd name="connsiteX0" fmla="*/ 17968 w 35986"/>
                        <a:gd name="connsiteY0" fmla="*/ 2561 h 46549"/>
                        <a:gd name="connsiteX1" fmla="*/ 35987 w 35986"/>
                        <a:gd name="connsiteY1" fmla="*/ 33723 h 46549"/>
                        <a:gd name="connsiteX2" fmla="*/ 17968 w 35986"/>
                        <a:gd name="connsiteY2" fmla="*/ 43990 h 46549"/>
                        <a:gd name="connsiteX3" fmla="*/ 0 w 35986"/>
                        <a:gd name="connsiteY3" fmla="*/ 12777 h 46549"/>
                        <a:gd name="connsiteX4" fmla="*/ 17968 w 35986"/>
                        <a:gd name="connsiteY4" fmla="*/ 2561 h 4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86" h="46549">
                          <a:moveTo>
                            <a:pt x="17968" y="2561"/>
                          </a:moveTo>
                          <a:cubicBezTo>
                            <a:pt x="28599" y="9482"/>
                            <a:pt x="35294" y="21058"/>
                            <a:pt x="35987" y="33723"/>
                          </a:cubicBezTo>
                          <a:cubicBezTo>
                            <a:pt x="35987" y="45222"/>
                            <a:pt x="27927" y="49893"/>
                            <a:pt x="17968" y="43990"/>
                          </a:cubicBezTo>
                          <a:cubicBezTo>
                            <a:pt x="7356" y="37034"/>
                            <a:pt x="683" y="25447"/>
                            <a:pt x="0" y="12777"/>
                          </a:cubicBezTo>
                          <a:cubicBezTo>
                            <a:pt x="0" y="1329"/>
                            <a:pt x="8060" y="-3342"/>
                            <a:pt x="17968" y="2561"/>
                          </a:cubicBezTo>
                          <a:close/>
                        </a:path>
                      </a:pathLst>
                    </a:custGeom>
                    <a:solidFill>
                      <a:srgbClr val="37474F"/>
                    </a:solidFill>
                    <a:ln w="5124" cap="flat">
                      <a:noFill/>
                      <a:prstDash val="solid"/>
                      <a:miter/>
                    </a:ln>
                  </p:spPr>
                  <p:txBody>
                    <a:bodyPr rtlCol="0" anchor="ctr"/>
                    <a:lstStyle/>
                    <a:p>
                      <a:endParaRPr lang="pt-BR"/>
                    </a:p>
                  </p:txBody>
                </p:sp>
                <p:sp>
                  <p:nvSpPr>
                    <p:cNvPr id="3407" name="Forma Livre: Forma 3406">
                      <a:extLst>
                        <a:ext uri="{FF2B5EF4-FFF2-40B4-BE49-F238E27FC236}">
                          <a16:creationId xmlns:a16="http://schemas.microsoft.com/office/drawing/2014/main" id="{F81D1AB1-3F69-AE81-6A85-0FD91B41825A}"/>
                        </a:ext>
                      </a:extLst>
                    </p:cNvPr>
                    <p:cNvSpPr/>
                    <p:nvPr/>
                  </p:nvSpPr>
                  <p:spPr>
                    <a:xfrm>
                      <a:off x="8416636" y="3648260"/>
                      <a:ext cx="12680" cy="16369"/>
                    </a:xfrm>
                    <a:custGeom>
                      <a:avLst/>
                      <a:gdLst>
                        <a:gd name="connsiteX0" fmla="*/ 6314 w 12680"/>
                        <a:gd name="connsiteY0" fmla="*/ 854 h 16369"/>
                        <a:gd name="connsiteX1" fmla="*/ 12680 w 12680"/>
                        <a:gd name="connsiteY1" fmla="*/ 11840 h 16369"/>
                        <a:gd name="connsiteX2" fmla="*/ 6314 w 12680"/>
                        <a:gd name="connsiteY2" fmla="*/ 15484 h 16369"/>
                        <a:gd name="connsiteX3" fmla="*/ 0 w 12680"/>
                        <a:gd name="connsiteY3" fmla="*/ 4498 h 16369"/>
                        <a:gd name="connsiteX4" fmla="*/ 6314 w 12680"/>
                        <a:gd name="connsiteY4" fmla="*/ 854 h 1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0" h="16369">
                          <a:moveTo>
                            <a:pt x="6314" y="854"/>
                          </a:moveTo>
                          <a:cubicBezTo>
                            <a:pt x="10077" y="3282"/>
                            <a:pt x="12444" y="7368"/>
                            <a:pt x="12680" y="11840"/>
                          </a:cubicBezTo>
                          <a:cubicBezTo>
                            <a:pt x="12680" y="15895"/>
                            <a:pt x="9857" y="17538"/>
                            <a:pt x="6314" y="15484"/>
                          </a:cubicBezTo>
                          <a:cubicBezTo>
                            <a:pt x="2572" y="13041"/>
                            <a:pt x="226" y="8960"/>
                            <a:pt x="0" y="4498"/>
                          </a:cubicBezTo>
                          <a:cubicBezTo>
                            <a:pt x="0" y="494"/>
                            <a:pt x="2824" y="-1149"/>
                            <a:pt x="6314" y="854"/>
                          </a:cubicBezTo>
                          <a:close/>
                        </a:path>
                      </a:pathLst>
                    </a:custGeom>
                    <a:solidFill>
                      <a:srgbClr val="263238"/>
                    </a:solidFill>
                    <a:ln w="5124" cap="flat">
                      <a:noFill/>
                      <a:prstDash val="solid"/>
                      <a:miter/>
                    </a:ln>
                  </p:spPr>
                  <p:txBody>
                    <a:bodyPr rtlCol="0" anchor="ctr"/>
                    <a:lstStyle/>
                    <a:p>
                      <a:endParaRPr lang="pt-BR"/>
                    </a:p>
                  </p:txBody>
                </p:sp>
                <p:sp>
                  <p:nvSpPr>
                    <p:cNvPr id="3408" name="Forma Livre: Forma 3407">
                      <a:extLst>
                        <a:ext uri="{FF2B5EF4-FFF2-40B4-BE49-F238E27FC236}">
                          <a16:creationId xmlns:a16="http://schemas.microsoft.com/office/drawing/2014/main" id="{D7D581C3-CF31-D9ED-C2EA-59130B3C85A9}"/>
                        </a:ext>
                      </a:extLst>
                    </p:cNvPr>
                    <p:cNvSpPr/>
                    <p:nvPr/>
                  </p:nvSpPr>
                  <p:spPr>
                    <a:xfrm>
                      <a:off x="8416941" y="3612665"/>
                      <a:ext cx="12375" cy="47489"/>
                    </a:xfrm>
                    <a:custGeom>
                      <a:avLst/>
                      <a:gdLst>
                        <a:gd name="connsiteX0" fmla="*/ 12375 w 12375"/>
                        <a:gd name="connsiteY0" fmla="*/ 4518 h 47489"/>
                        <a:gd name="connsiteX1" fmla="*/ 7550 w 12375"/>
                        <a:gd name="connsiteY1" fmla="*/ 43225 h 47489"/>
                        <a:gd name="connsiteX2" fmla="*/ 2929 w 12375"/>
                        <a:gd name="connsiteY2" fmla="*/ 43225 h 47489"/>
                        <a:gd name="connsiteX3" fmla="*/ 4418 w 12375"/>
                        <a:gd name="connsiteY3" fmla="*/ 0 h 47489"/>
                      </a:gdLst>
                      <a:ahLst/>
                      <a:cxnLst>
                        <a:cxn ang="0">
                          <a:pos x="connsiteX0" y="connsiteY0"/>
                        </a:cxn>
                        <a:cxn ang="0">
                          <a:pos x="connsiteX1" y="connsiteY1"/>
                        </a:cxn>
                        <a:cxn ang="0">
                          <a:pos x="connsiteX2" y="connsiteY2"/>
                        </a:cxn>
                        <a:cxn ang="0">
                          <a:pos x="connsiteX3" y="connsiteY3"/>
                        </a:cxn>
                      </a:cxnLst>
                      <a:rect l="l" t="t" r="r" b="b"/>
                      <a:pathLst>
                        <a:path w="12375" h="47489">
                          <a:moveTo>
                            <a:pt x="12375" y="4518"/>
                          </a:moveTo>
                          <a:cubicBezTo>
                            <a:pt x="4829" y="18789"/>
                            <a:pt x="7242" y="37013"/>
                            <a:pt x="7550" y="43225"/>
                          </a:cubicBezTo>
                          <a:cubicBezTo>
                            <a:pt x="7858" y="49437"/>
                            <a:pt x="4726" y="48359"/>
                            <a:pt x="2929" y="43225"/>
                          </a:cubicBezTo>
                          <a:cubicBezTo>
                            <a:pt x="-1434" y="29056"/>
                            <a:pt x="-911" y="13835"/>
                            <a:pt x="4418" y="0"/>
                          </a:cubicBezTo>
                          <a:close/>
                        </a:path>
                      </a:pathLst>
                    </a:custGeom>
                    <a:solidFill>
                      <a:srgbClr val="FAFAFA"/>
                    </a:solidFill>
                    <a:ln w="5124" cap="flat">
                      <a:noFill/>
                      <a:prstDash val="solid"/>
                      <a:miter/>
                    </a:ln>
                  </p:spPr>
                  <p:txBody>
                    <a:bodyPr rtlCol="0" anchor="ctr"/>
                    <a:lstStyle/>
                    <a:p>
                      <a:endParaRPr lang="pt-BR"/>
                    </a:p>
                  </p:txBody>
                </p:sp>
                <p:sp>
                  <p:nvSpPr>
                    <p:cNvPr id="3409" name="Forma Livre: Forma 3408">
                      <a:extLst>
                        <a:ext uri="{FF2B5EF4-FFF2-40B4-BE49-F238E27FC236}">
                          <a16:creationId xmlns:a16="http://schemas.microsoft.com/office/drawing/2014/main" id="{F4757637-64A8-579A-9714-49E11216D0B3}"/>
                        </a:ext>
                      </a:extLst>
                    </p:cNvPr>
                    <p:cNvSpPr/>
                    <p:nvPr/>
                  </p:nvSpPr>
                  <p:spPr>
                    <a:xfrm>
                      <a:off x="8373051" y="3579348"/>
                      <a:ext cx="79484" cy="52202"/>
                    </a:xfrm>
                    <a:custGeom>
                      <a:avLst/>
                      <a:gdLst>
                        <a:gd name="connsiteX0" fmla="*/ 75362 w 79484"/>
                        <a:gd name="connsiteY0" fmla="*/ 44919 h 52202"/>
                        <a:gd name="connsiteX1" fmla="*/ 0 w 79484"/>
                        <a:gd name="connsiteY1" fmla="*/ 0 h 52202"/>
                        <a:gd name="connsiteX2" fmla="*/ 0 w 79484"/>
                        <a:gd name="connsiteY2" fmla="*/ 7957 h 52202"/>
                        <a:gd name="connsiteX3" fmla="*/ 64222 w 79484"/>
                        <a:gd name="connsiteY3" fmla="*/ 45946 h 52202"/>
                        <a:gd name="connsiteX4" fmla="*/ 64222 w 79484"/>
                        <a:gd name="connsiteY4" fmla="*/ 45946 h 52202"/>
                        <a:gd name="connsiteX5" fmla="*/ 72487 w 79484"/>
                        <a:gd name="connsiteY5" fmla="*/ 50823 h 52202"/>
                        <a:gd name="connsiteX6" fmla="*/ 73924 w 79484"/>
                        <a:gd name="connsiteY6" fmla="*/ 51696 h 52202"/>
                        <a:gd name="connsiteX7" fmla="*/ 78981 w 79484"/>
                        <a:gd name="connsiteY7" fmla="*/ 50371 h 52202"/>
                        <a:gd name="connsiteX8" fmla="*/ 79469 w 79484"/>
                        <a:gd name="connsiteY8" fmla="*/ 48153 h 52202"/>
                        <a:gd name="connsiteX9" fmla="*/ 78750 w 79484"/>
                        <a:gd name="connsiteY9" fmla="*/ 40915 h 5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84" h="52202">
                          <a:moveTo>
                            <a:pt x="75362" y="44919"/>
                          </a:moveTo>
                          <a:lnTo>
                            <a:pt x="0" y="0"/>
                          </a:lnTo>
                          <a:lnTo>
                            <a:pt x="0" y="7957"/>
                          </a:lnTo>
                          <a:lnTo>
                            <a:pt x="64222" y="45946"/>
                          </a:lnTo>
                          <a:lnTo>
                            <a:pt x="64222" y="45946"/>
                          </a:lnTo>
                          <a:lnTo>
                            <a:pt x="72487" y="50823"/>
                          </a:lnTo>
                          <a:lnTo>
                            <a:pt x="73924" y="51696"/>
                          </a:lnTo>
                          <a:cubicBezTo>
                            <a:pt x="75685" y="52728"/>
                            <a:pt x="77949" y="52132"/>
                            <a:pt x="78981" y="50371"/>
                          </a:cubicBezTo>
                          <a:cubicBezTo>
                            <a:pt x="79371" y="49699"/>
                            <a:pt x="79540" y="48924"/>
                            <a:pt x="79469" y="48153"/>
                          </a:cubicBezTo>
                          <a:lnTo>
                            <a:pt x="78750" y="40915"/>
                          </a:lnTo>
                          <a:close/>
                        </a:path>
                      </a:pathLst>
                    </a:custGeom>
                    <a:solidFill>
                      <a:srgbClr val="37474F"/>
                    </a:solidFill>
                    <a:ln w="5124" cap="flat">
                      <a:noFill/>
                      <a:prstDash val="solid"/>
                      <a:miter/>
                    </a:ln>
                  </p:spPr>
                  <p:txBody>
                    <a:bodyPr rtlCol="0" anchor="ctr"/>
                    <a:lstStyle/>
                    <a:p>
                      <a:endParaRPr lang="pt-BR"/>
                    </a:p>
                  </p:txBody>
                </p:sp>
                <p:sp>
                  <p:nvSpPr>
                    <p:cNvPr id="3410" name="Forma Livre: Forma 3409">
                      <a:extLst>
                        <a:ext uri="{FF2B5EF4-FFF2-40B4-BE49-F238E27FC236}">
                          <a16:creationId xmlns:a16="http://schemas.microsoft.com/office/drawing/2014/main" id="{B7B90AEC-CC42-7EBD-0735-6BBBA2136500}"/>
                        </a:ext>
                      </a:extLst>
                    </p:cNvPr>
                    <p:cNvSpPr/>
                    <p:nvPr/>
                  </p:nvSpPr>
                  <p:spPr>
                    <a:xfrm>
                      <a:off x="8360987" y="3669135"/>
                      <a:ext cx="151750" cy="87631"/>
                    </a:xfrm>
                    <a:custGeom>
                      <a:avLst/>
                      <a:gdLst>
                        <a:gd name="connsiteX0" fmla="*/ 36141 w 151750"/>
                        <a:gd name="connsiteY0" fmla="*/ 87631 h 87631"/>
                        <a:gd name="connsiteX1" fmla="*/ 0 w 151750"/>
                        <a:gd name="connsiteY1" fmla="*/ 66789 h 87631"/>
                        <a:gd name="connsiteX2" fmla="*/ 115609 w 151750"/>
                        <a:gd name="connsiteY2" fmla="*/ 0 h 87631"/>
                        <a:gd name="connsiteX3" fmla="*/ 151750 w 151750"/>
                        <a:gd name="connsiteY3" fmla="*/ 20894 h 87631"/>
                        <a:gd name="connsiteX4" fmla="*/ 36141 w 151750"/>
                        <a:gd name="connsiteY4" fmla="*/ 87631 h 8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50" h="87631">
                          <a:moveTo>
                            <a:pt x="36141" y="87631"/>
                          </a:moveTo>
                          <a:lnTo>
                            <a:pt x="0" y="66789"/>
                          </a:lnTo>
                          <a:lnTo>
                            <a:pt x="115609" y="0"/>
                          </a:lnTo>
                          <a:lnTo>
                            <a:pt x="151750" y="20894"/>
                          </a:lnTo>
                          <a:lnTo>
                            <a:pt x="36141" y="87631"/>
                          </a:lnTo>
                          <a:close/>
                        </a:path>
                      </a:pathLst>
                    </a:custGeom>
                    <a:solidFill>
                      <a:srgbClr val="407BFF"/>
                    </a:solidFill>
                    <a:ln w="5124" cap="flat">
                      <a:noFill/>
                      <a:prstDash val="solid"/>
                      <a:miter/>
                    </a:ln>
                  </p:spPr>
                  <p:txBody>
                    <a:bodyPr rtlCol="0" anchor="ctr"/>
                    <a:lstStyle/>
                    <a:p>
                      <a:endParaRPr lang="pt-BR"/>
                    </a:p>
                  </p:txBody>
                </p:sp>
                <p:sp>
                  <p:nvSpPr>
                    <p:cNvPr id="3411" name="Forma Livre: Forma 3410">
                      <a:extLst>
                        <a:ext uri="{FF2B5EF4-FFF2-40B4-BE49-F238E27FC236}">
                          <a16:creationId xmlns:a16="http://schemas.microsoft.com/office/drawing/2014/main" id="{88F48000-9D47-FCF4-27D7-4FEAA7DF8D22}"/>
                        </a:ext>
                      </a:extLst>
                    </p:cNvPr>
                    <p:cNvSpPr/>
                    <p:nvPr/>
                  </p:nvSpPr>
                  <p:spPr>
                    <a:xfrm>
                      <a:off x="8360987" y="3735924"/>
                      <a:ext cx="36140" cy="29210"/>
                    </a:xfrm>
                    <a:custGeom>
                      <a:avLst/>
                      <a:gdLst>
                        <a:gd name="connsiteX0" fmla="*/ 0 w 36140"/>
                        <a:gd name="connsiteY0" fmla="*/ 0 h 29210"/>
                        <a:gd name="connsiteX1" fmla="*/ 0 w 36140"/>
                        <a:gd name="connsiteY1" fmla="*/ 8316 h 29210"/>
                        <a:gd name="connsiteX2" fmla="*/ 36141 w 36140"/>
                        <a:gd name="connsiteY2" fmla="*/ 29210 h 29210"/>
                        <a:gd name="connsiteX3" fmla="*/ 36141 w 36140"/>
                        <a:gd name="connsiteY3" fmla="*/ 20843 h 29210"/>
                        <a:gd name="connsiteX4" fmla="*/ 0 w 36140"/>
                        <a:gd name="connsiteY4" fmla="*/ 0 h 2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0" h="29210">
                          <a:moveTo>
                            <a:pt x="0" y="0"/>
                          </a:moveTo>
                          <a:lnTo>
                            <a:pt x="0" y="8316"/>
                          </a:lnTo>
                          <a:lnTo>
                            <a:pt x="36141" y="29210"/>
                          </a:lnTo>
                          <a:lnTo>
                            <a:pt x="36141" y="20843"/>
                          </a:lnTo>
                          <a:lnTo>
                            <a:pt x="0" y="0"/>
                          </a:lnTo>
                          <a:close/>
                        </a:path>
                      </a:pathLst>
                    </a:custGeom>
                    <a:solidFill>
                      <a:srgbClr val="407BFF"/>
                    </a:solidFill>
                    <a:ln w="5124" cap="flat">
                      <a:noFill/>
                      <a:prstDash val="solid"/>
                      <a:miter/>
                    </a:ln>
                  </p:spPr>
                  <p:txBody>
                    <a:bodyPr rtlCol="0" anchor="ctr"/>
                    <a:lstStyle/>
                    <a:p>
                      <a:endParaRPr lang="pt-BR"/>
                    </a:p>
                  </p:txBody>
                </p:sp>
                <p:sp>
                  <p:nvSpPr>
                    <p:cNvPr id="3412" name="Forma Livre: Forma 3411">
                      <a:extLst>
                        <a:ext uri="{FF2B5EF4-FFF2-40B4-BE49-F238E27FC236}">
                          <a16:creationId xmlns:a16="http://schemas.microsoft.com/office/drawing/2014/main" id="{037189CD-385D-2F4D-A03D-A9C1DF076165}"/>
                        </a:ext>
                      </a:extLst>
                    </p:cNvPr>
                    <p:cNvSpPr/>
                    <p:nvPr/>
                  </p:nvSpPr>
                  <p:spPr>
                    <a:xfrm>
                      <a:off x="8360987" y="3735924"/>
                      <a:ext cx="36140" cy="29210"/>
                    </a:xfrm>
                    <a:custGeom>
                      <a:avLst/>
                      <a:gdLst>
                        <a:gd name="connsiteX0" fmla="*/ 0 w 36140"/>
                        <a:gd name="connsiteY0" fmla="*/ 0 h 29210"/>
                        <a:gd name="connsiteX1" fmla="*/ 0 w 36140"/>
                        <a:gd name="connsiteY1" fmla="*/ 8316 h 29210"/>
                        <a:gd name="connsiteX2" fmla="*/ 36141 w 36140"/>
                        <a:gd name="connsiteY2" fmla="*/ 29210 h 29210"/>
                        <a:gd name="connsiteX3" fmla="*/ 36141 w 36140"/>
                        <a:gd name="connsiteY3" fmla="*/ 20843 h 29210"/>
                        <a:gd name="connsiteX4" fmla="*/ 0 w 36140"/>
                        <a:gd name="connsiteY4" fmla="*/ 0 h 2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0" h="29210">
                          <a:moveTo>
                            <a:pt x="0" y="0"/>
                          </a:moveTo>
                          <a:lnTo>
                            <a:pt x="0" y="8316"/>
                          </a:lnTo>
                          <a:lnTo>
                            <a:pt x="36141" y="29210"/>
                          </a:lnTo>
                          <a:lnTo>
                            <a:pt x="36141" y="20843"/>
                          </a:lnTo>
                          <a:lnTo>
                            <a:pt x="0" y="0"/>
                          </a:lnTo>
                          <a:close/>
                        </a:path>
                      </a:pathLst>
                    </a:custGeom>
                    <a:solidFill>
                      <a:srgbClr val="000000">
                        <a:alpha val="30000"/>
                      </a:srgbClr>
                    </a:solidFill>
                    <a:ln w="5124" cap="flat">
                      <a:noFill/>
                      <a:prstDash val="solid"/>
                      <a:miter/>
                    </a:ln>
                  </p:spPr>
                  <p:txBody>
                    <a:bodyPr rtlCol="0" anchor="ctr"/>
                    <a:lstStyle/>
                    <a:p>
                      <a:endParaRPr lang="pt-BR"/>
                    </a:p>
                  </p:txBody>
                </p:sp>
                <p:sp>
                  <p:nvSpPr>
                    <p:cNvPr id="3413" name="Forma Livre: Forma 3412">
                      <a:extLst>
                        <a:ext uri="{FF2B5EF4-FFF2-40B4-BE49-F238E27FC236}">
                          <a16:creationId xmlns:a16="http://schemas.microsoft.com/office/drawing/2014/main" id="{2C049078-E5C5-A9FB-7996-3563DBE0E801}"/>
                        </a:ext>
                      </a:extLst>
                    </p:cNvPr>
                    <p:cNvSpPr/>
                    <p:nvPr/>
                  </p:nvSpPr>
                  <p:spPr>
                    <a:xfrm>
                      <a:off x="8397128" y="3690029"/>
                      <a:ext cx="115609" cy="75105"/>
                    </a:xfrm>
                    <a:custGeom>
                      <a:avLst/>
                      <a:gdLst>
                        <a:gd name="connsiteX0" fmla="*/ 115609 w 115609"/>
                        <a:gd name="connsiteY0" fmla="*/ 0 h 75105"/>
                        <a:gd name="connsiteX1" fmla="*/ 115609 w 115609"/>
                        <a:gd name="connsiteY1" fmla="*/ 8316 h 75105"/>
                        <a:gd name="connsiteX2" fmla="*/ 0 w 115609"/>
                        <a:gd name="connsiteY2" fmla="*/ 75105 h 75105"/>
                        <a:gd name="connsiteX3" fmla="*/ 0 w 115609"/>
                        <a:gd name="connsiteY3" fmla="*/ 66737 h 75105"/>
                        <a:gd name="connsiteX4" fmla="*/ 115609 w 115609"/>
                        <a:gd name="connsiteY4" fmla="*/ 0 h 7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09" h="75105">
                          <a:moveTo>
                            <a:pt x="115609" y="0"/>
                          </a:moveTo>
                          <a:lnTo>
                            <a:pt x="115609" y="8316"/>
                          </a:lnTo>
                          <a:lnTo>
                            <a:pt x="0" y="75105"/>
                          </a:lnTo>
                          <a:lnTo>
                            <a:pt x="0" y="66737"/>
                          </a:lnTo>
                          <a:lnTo>
                            <a:pt x="115609" y="0"/>
                          </a:lnTo>
                          <a:close/>
                        </a:path>
                      </a:pathLst>
                    </a:custGeom>
                    <a:solidFill>
                      <a:srgbClr val="407BFF"/>
                    </a:solidFill>
                    <a:ln w="5124" cap="flat">
                      <a:noFill/>
                      <a:prstDash val="solid"/>
                      <a:miter/>
                    </a:ln>
                  </p:spPr>
                  <p:txBody>
                    <a:bodyPr rtlCol="0" anchor="ctr"/>
                    <a:lstStyle/>
                    <a:p>
                      <a:endParaRPr lang="pt-BR"/>
                    </a:p>
                  </p:txBody>
                </p:sp>
                <p:sp>
                  <p:nvSpPr>
                    <p:cNvPr id="3414" name="Forma Livre: Forma 3413">
                      <a:extLst>
                        <a:ext uri="{FF2B5EF4-FFF2-40B4-BE49-F238E27FC236}">
                          <a16:creationId xmlns:a16="http://schemas.microsoft.com/office/drawing/2014/main" id="{F28DEBA4-B6CB-9907-ADA5-4346BF348E29}"/>
                        </a:ext>
                      </a:extLst>
                    </p:cNvPr>
                    <p:cNvSpPr/>
                    <p:nvPr/>
                  </p:nvSpPr>
                  <p:spPr>
                    <a:xfrm>
                      <a:off x="8397128" y="3690029"/>
                      <a:ext cx="115609" cy="75105"/>
                    </a:xfrm>
                    <a:custGeom>
                      <a:avLst/>
                      <a:gdLst>
                        <a:gd name="connsiteX0" fmla="*/ 115609 w 115609"/>
                        <a:gd name="connsiteY0" fmla="*/ 0 h 75105"/>
                        <a:gd name="connsiteX1" fmla="*/ 115609 w 115609"/>
                        <a:gd name="connsiteY1" fmla="*/ 8316 h 75105"/>
                        <a:gd name="connsiteX2" fmla="*/ 0 w 115609"/>
                        <a:gd name="connsiteY2" fmla="*/ 75105 h 75105"/>
                        <a:gd name="connsiteX3" fmla="*/ 0 w 115609"/>
                        <a:gd name="connsiteY3" fmla="*/ 66737 h 75105"/>
                        <a:gd name="connsiteX4" fmla="*/ 115609 w 115609"/>
                        <a:gd name="connsiteY4" fmla="*/ 0 h 7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09" h="75105">
                          <a:moveTo>
                            <a:pt x="115609" y="0"/>
                          </a:moveTo>
                          <a:lnTo>
                            <a:pt x="115609" y="8316"/>
                          </a:lnTo>
                          <a:lnTo>
                            <a:pt x="0" y="75105"/>
                          </a:lnTo>
                          <a:lnTo>
                            <a:pt x="0" y="66737"/>
                          </a:lnTo>
                          <a:lnTo>
                            <a:pt x="115609" y="0"/>
                          </a:lnTo>
                          <a:close/>
                        </a:path>
                      </a:pathLst>
                    </a:custGeom>
                    <a:solidFill>
                      <a:srgbClr val="000000">
                        <a:alpha val="15000"/>
                      </a:srgbClr>
                    </a:solidFill>
                    <a:ln w="5124" cap="flat">
                      <a:noFill/>
                      <a:prstDash val="solid"/>
                      <a:miter/>
                    </a:ln>
                  </p:spPr>
                  <p:txBody>
                    <a:bodyPr rtlCol="0" anchor="ctr"/>
                    <a:lstStyle/>
                    <a:p>
                      <a:endParaRPr lang="pt-BR"/>
                    </a:p>
                  </p:txBody>
                </p:sp>
                <p:sp>
                  <p:nvSpPr>
                    <p:cNvPr id="3415" name="Forma Livre: Forma 3414">
                      <a:extLst>
                        <a:ext uri="{FF2B5EF4-FFF2-40B4-BE49-F238E27FC236}">
                          <a16:creationId xmlns:a16="http://schemas.microsoft.com/office/drawing/2014/main" id="{BB277CDF-78DB-6C02-7D9E-A8B4A1E0F91D}"/>
                        </a:ext>
                      </a:extLst>
                    </p:cNvPr>
                    <p:cNvSpPr/>
                    <p:nvPr/>
                  </p:nvSpPr>
                  <p:spPr>
                    <a:xfrm>
                      <a:off x="8312678" y="3656869"/>
                      <a:ext cx="57697" cy="89754"/>
                    </a:xfrm>
                    <a:custGeom>
                      <a:avLst/>
                      <a:gdLst>
                        <a:gd name="connsiteX0" fmla="*/ 464 w 57697"/>
                        <a:gd name="connsiteY0" fmla="*/ 1332 h 89754"/>
                        <a:gd name="connsiteX1" fmla="*/ 4109 w 57697"/>
                        <a:gd name="connsiteY1" fmla="*/ 356 h 89754"/>
                        <a:gd name="connsiteX2" fmla="*/ 6368 w 57697"/>
                        <a:gd name="connsiteY2" fmla="*/ 1691 h 89754"/>
                        <a:gd name="connsiteX3" fmla="*/ 28956 w 57697"/>
                        <a:gd name="connsiteY3" fmla="*/ 26127 h 89754"/>
                        <a:gd name="connsiteX4" fmla="*/ 35835 w 57697"/>
                        <a:gd name="connsiteY4" fmla="*/ 40553 h 89754"/>
                        <a:gd name="connsiteX5" fmla="*/ 35835 w 57697"/>
                        <a:gd name="connsiteY5" fmla="*/ 40553 h 89754"/>
                        <a:gd name="connsiteX6" fmla="*/ 57447 w 57697"/>
                        <a:gd name="connsiteY6" fmla="*/ 86139 h 89754"/>
                        <a:gd name="connsiteX7" fmla="*/ 56164 w 57697"/>
                        <a:gd name="connsiteY7" fmla="*/ 89682 h 89754"/>
                        <a:gd name="connsiteX8" fmla="*/ 55034 w 57697"/>
                        <a:gd name="connsiteY8" fmla="*/ 89682 h 89754"/>
                        <a:gd name="connsiteX9" fmla="*/ 52622 w 57697"/>
                        <a:gd name="connsiteY9" fmla="*/ 88142 h 89754"/>
                        <a:gd name="connsiteX10" fmla="*/ 31368 w 57697"/>
                        <a:gd name="connsiteY10" fmla="*/ 43428 h 89754"/>
                        <a:gd name="connsiteX11" fmla="*/ 4520 w 57697"/>
                        <a:gd name="connsiteY11" fmla="*/ 28643 h 89754"/>
                        <a:gd name="connsiteX12" fmla="*/ 3493 w 57697"/>
                        <a:gd name="connsiteY12" fmla="*/ 24998 h 89754"/>
                        <a:gd name="connsiteX13" fmla="*/ 7138 w 57697"/>
                        <a:gd name="connsiteY13" fmla="*/ 23971 h 89754"/>
                        <a:gd name="connsiteX14" fmla="*/ 27210 w 57697"/>
                        <a:gd name="connsiteY14" fmla="*/ 35368 h 89754"/>
                        <a:gd name="connsiteX15" fmla="*/ 23925 w 57697"/>
                        <a:gd name="connsiteY15" fmla="*/ 28437 h 89754"/>
                        <a:gd name="connsiteX16" fmla="*/ 3390 w 57697"/>
                        <a:gd name="connsiteY16" fmla="*/ 6311 h 89754"/>
                        <a:gd name="connsiteX17" fmla="*/ 1131 w 57697"/>
                        <a:gd name="connsiteY17" fmla="*/ 4977 h 89754"/>
                        <a:gd name="connsiteX18" fmla="*/ 464 w 57697"/>
                        <a:gd name="connsiteY18" fmla="*/ 1337 h 89754"/>
                        <a:gd name="connsiteX19" fmla="*/ 464 w 57697"/>
                        <a:gd name="connsiteY19" fmla="*/ 1332 h 8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697" h="89754">
                          <a:moveTo>
                            <a:pt x="464" y="1332"/>
                          </a:moveTo>
                          <a:cubicBezTo>
                            <a:pt x="1203" y="59"/>
                            <a:pt x="2831" y="-378"/>
                            <a:pt x="4109" y="356"/>
                          </a:cubicBezTo>
                          <a:lnTo>
                            <a:pt x="6368" y="1691"/>
                          </a:lnTo>
                          <a:cubicBezTo>
                            <a:pt x="16224" y="7328"/>
                            <a:pt x="24109" y="15855"/>
                            <a:pt x="28956" y="26127"/>
                          </a:cubicBezTo>
                          <a:lnTo>
                            <a:pt x="35835" y="40553"/>
                          </a:lnTo>
                          <a:lnTo>
                            <a:pt x="35835" y="40553"/>
                          </a:lnTo>
                          <a:lnTo>
                            <a:pt x="57447" y="86139"/>
                          </a:lnTo>
                          <a:cubicBezTo>
                            <a:pt x="58068" y="87474"/>
                            <a:pt x="57493" y="89055"/>
                            <a:pt x="56164" y="89682"/>
                          </a:cubicBezTo>
                          <a:cubicBezTo>
                            <a:pt x="55794" y="89779"/>
                            <a:pt x="55404" y="89779"/>
                            <a:pt x="55034" y="89682"/>
                          </a:cubicBezTo>
                          <a:cubicBezTo>
                            <a:pt x="53997" y="89692"/>
                            <a:pt x="53048" y="89086"/>
                            <a:pt x="52622" y="88142"/>
                          </a:cubicBezTo>
                          <a:lnTo>
                            <a:pt x="31368" y="43428"/>
                          </a:lnTo>
                          <a:lnTo>
                            <a:pt x="4520" y="28643"/>
                          </a:lnTo>
                          <a:cubicBezTo>
                            <a:pt x="3231" y="27919"/>
                            <a:pt x="2769" y="26286"/>
                            <a:pt x="3493" y="24998"/>
                          </a:cubicBezTo>
                          <a:cubicBezTo>
                            <a:pt x="4217" y="23709"/>
                            <a:pt x="5849" y="23247"/>
                            <a:pt x="7138" y="23971"/>
                          </a:cubicBezTo>
                          <a:lnTo>
                            <a:pt x="27210" y="35368"/>
                          </a:lnTo>
                          <a:lnTo>
                            <a:pt x="23925" y="28437"/>
                          </a:lnTo>
                          <a:cubicBezTo>
                            <a:pt x="19515" y="19125"/>
                            <a:pt x="12348" y="11399"/>
                            <a:pt x="3390" y="6311"/>
                          </a:cubicBezTo>
                          <a:lnTo>
                            <a:pt x="1131" y="4977"/>
                          </a:lnTo>
                          <a:cubicBezTo>
                            <a:pt x="-60" y="4155"/>
                            <a:pt x="-357" y="2528"/>
                            <a:pt x="464" y="1337"/>
                          </a:cubicBezTo>
                          <a:cubicBezTo>
                            <a:pt x="464" y="1332"/>
                            <a:pt x="464" y="1332"/>
                            <a:pt x="464" y="1332"/>
                          </a:cubicBezTo>
                          <a:close/>
                        </a:path>
                      </a:pathLst>
                    </a:custGeom>
                    <a:solidFill>
                      <a:srgbClr val="FAFAFA"/>
                    </a:solidFill>
                    <a:ln w="5124" cap="flat">
                      <a:noFill/>
                      <a:prstDash val="solid"/>
                      <a:miter/>
                    </a:ln>
                  </p:spPr>
                  <p:txBody>
                    <a:bodyPr rtlCol="0" anchor="ctr"/>
                    <a:lstStyle/>
                    <a:p>
                      <a:endParaRPr lang="pt-BR"/>
                    </a:p>
                  </p:txBody>
                </p:sp>
                <p:sp>
                  <p:nvSpPr>
                    <p:cNvPr id="3416" name="Forma Livre: Forma 3415">
                      <a:extLst>
                        <a:ext uri="{FF2B5EF4-FFF2-40B4-BE49-F238E27FC236}">
                          <a16:creationId xmlns:a16="http://schemas.microsoft.com/office/drawing/2014/main" id="{E0C009BE-1715-5C26-8A50-266BBB4B1F30}"/>
                        </a:ext>
                      </a:extLst>
                    </p:cNvPr>
                    <p:cNvSpPr/>
                    <p:nvPr/>
                  </p:nvSpPr>
                  <p:spPr>
                    <a:xfrm>
                      <a:off x="8299689" y="3683817"/>
                      <a:ext cx="12375" cy="47437"/>
                    </a:xfrm>
                    <a:custGeom>
                      <a:avLst/>
                      <a:gdLst>
                        <a:gd name="connsiteX0" fmla="*/ 12375 w 12375"/>
                        <a:gd name="connsiteY0" fmla="*/ 4518 h 47437"/>
                        <a:gd name="connsiteX1" fmla="*/ 7550 w 12375"/>
                        <a:gd name="connsiteY1" fmla="*/ 43174 h 47437"/>
                        <a:gd name="connsiteX2" fmla="*/ 2929 w 12375"/>
                        <a:gd name="connsiteY2" fmla="*/ 43174 h 47437"/>
                        <a:gd name="connsiteX3" fmla="*/ 4418 w 12375"/>
                        <a:gd name="connsiteY3" fmla="*/ 0 h 47437"/>
                      </a:gdLst>
                      <a:ahLst/>
                      <a:cxnLst>
                        <a:cxn ang="0">
                          <a:pos x="connsiteX0" y="connsiteY0"/>
                        </a:cxn>
                        <a:cxn ang="0">
                          <a:pos x="connsiteX1" y="connsiteY1"/>
                        </a:cxn>
                        <a:cxn ang="0">
                          <a:pos x="connsiteX2" y="connsiteY2"/>
                        </a:cxn>
                        <a:cxn ang="0">
                          <a:pos x="connsiteX3" y="connsiteY3"/>
                        </a:cxn>
                      </a:cxnLst>
                      <a:rect l="l" t="t" r="r" b="b"/>
                      <a:pathLst>
                        <a:path w="12375" h="47437">
                          <a:moveTo>
                            <a:pt x="12375" y="4518"/>
                          </a:moveTo>
                          <a:cubicBezTo>
                            <a:pt x="4829" y="18789"/>
                            <a:pt x="7242" y="36962"/>
                            <a:pt x="7550" y="43174"/>
                          </a:cubicBezTo>
                          <a:cubicBezTo>
                            <a:pt x="7858" y="49386"/>
                            <a:pt x="4675" y="48307"/>
                            <a:pt x="2929" y="43174"/>
                          </a:cubicBezTo>
                          <a:cubicBezTo>
                            <a:pt x="-1434" y="29026"/>
                            <a:pt x="-911" y="13815"/>
                            <a:pt x="4418" y="0"/>
                          </a:cubicBezTo>
                          <a:close/>
                        </a:path>
                      </a:pathLst>
                    </a:custGeom>
                    <a:solidFill>
                      <a:srgbClr val="EBEBEB"/>
                    </a:solidFill>
                    <a:ln w="5124" cap="flat">
                      <a:noFill/>
                      <a:prstDash val="solid"/>
                      <a:miter/>
                    </a:ln>
                  </p:spPr>
                  <p:txBody>
                    <a:bodyPr rtlCol="0" anchor="ctr"/>
                    <a:lstStyle/>
                    <a:p>
                      <a:endParaRPr lang="pt-BR"/>
                    </a:p>
                  </p:txBody>
                </p:sp>
                <p:sp>
                  <p:nvSpPr>
                    <p:cNvPr id="3417" name="Forma Livre: Forma 3416">
                      <a:extLst>
                        <a:ext uri="{FF2B5EF4-FFF2-40B4-BE49-F238E27FC236}">
                          <a16:creationId xmlns:a16="http://schemas.microsoft.com/office/drawing/2014/main" id="{99E8ABA1-27EE-950D-95F9-556D64284D3D}"/>
                        </a:ext>
                      </a:extLst>
                    </p:cNvPr>
                    <p:cNvSpPr/>
                    <p:nvPr/>
                  </p:nvSpPr>
                  <p:spPr>
                    <a:xfrm>
                      <a:off x="8287422" y="3699107"/>
                      <a:ext cx="38926" cy="49701"/>
                    </a:xfrm>
                    <a:custGeom>
                      <a:avLst/>
                      <a:gdLst>
                        <a:gd name="connsiteX0" fmla="*/ 38862 w 38926"/>
                        <a:gd name="connsiteY0" fmla="*/ 33582 h 49701"/>
                        <a:gd name="connsiteX1" fmla="*/ 20843 w 38926"/>
                        <a:gd name="connsiteY1" fmla="*/ 2421 h 49701"/>
                        <a:gd name="connsiteX2" fmla="*/ 7649 w 38926"/>
                        <a:gd name="connsiteY2" fmla="*/ 1497 h 49701"/>
                        <a:gd name="connsiteX3" fmla="*/ 7649 w 38926"/>
                        <a:gd name="connsiteY3" fmla="*/ 1497 h 49701"/>
                        <a:gd name="connsiteX4" fmla="*/ 0 w 38926"/>
                        <a:gd name="connsiteY4" fmla="*/ 5809 h 49701"/>
                        <a:gd name="connsiteX5" fmla="*/ 25668 w 38926"/>
                        <a:gd name="connsiteY5" fmla="*/ 49702 h 49701"/>
                        <a:gd name="connsiteX6" fmla="*/ 33215 w 38926"/>
                        <a:gd name="connsiteY6" fmla="*/ 45389 h 49701"/>
                        <a:gd name="connsiteX7" fmla="*/ 33215 w 38926"/>
                        <a:gd name="connsiteY7" fmla="*/ 45389 h 49701"/>
                        <a:gd name="connsiteX8" fmla="*/ 38862 w 38926"/>
                        <a:gd name="connsiteY8" fmla="*/ 33582 h 4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26" h="49701">
                          <a:moveTo>
                            <a:pt x="38862" y="33582"/>
                          </a:moveTo>
                          <a:cubicBezTo>
                            <a:pt x="38169" y="20917"/>
                            <a:pt x="31474" y="9341"/>
                            <a:pt x="20843" y="2421"/>
                          </a:cubicBezTo>
                          <a:cubicBezTo>
                            <a:pt x="17003" y="-433"/>
                            <a:pt x="11848" y="-793"/>
                            <a:pt x="7649" y="1497"/>
                          </a:cubicBezTo>
                          <a:lnTo>
                            <a:pt x="7649" y="1497"/>
                          </a:lnTo>
                          <a:lnTo>
                            <a:pt x="0" y="5809"/>
                          </a:lnTo>
                          <a:lnTo>
                            <a:pt x="25668" y="49702"/>
                          </a:lnTo>
                          <a:lnTo>
                            <a:pt x="33215" y="45389"/>
                          </a:lnTo>
                          <a:lnTo>
                            <a:pt x="33215" y="45389"/>
                          </a:lnTo>
                          <a:cubicBezTo>
                            <a:pt x="37157" y="42823"/>
                            <a:pt x="39339" y="38264"/>
                            <a:pt x="38862" y="33582"/>
                          </a:cubicBezTo>
                          <a:close/>
                        </a:path>
                      </a:pathLst>
                    </a:custGeom>
                    <a:solidFill>
                      <a:srgbClr val="455A64"/>
                    </a:solidFill>
                    <a:ln w="5124" cap="flat">
                      <a:noFill/>
                      <a:prstDash val="solid"/>
                      <a:miter/>
                    </a:ln>
                  </p:spPr>
                  <p:txBody>
                    <a:bodyPr rtlCol="0" anchor="ctr"/>
                    <a:lstStyle/>
                    <a:p>
                      <a:endParaRPr lang="pt-BR"/>
                    </a:p>
                  </p:txBody>
                </p:sp>
                <p:sp>
                  <p:nvSpPr>
                    <p:cNvPr id="3418" name="Forma Livre: Forma 3417">
                      <a:extLst>
                        <a:ext uri="{FF2B5EF4-FFF2-40B4-BE49-F238E27FC236}">
                          <a16:creationId xmlns:a16="http://schemas.microsoft.com/office/drawing/2014/main" id="{BA9A7D7B-12C2-A2A6-EBDB-E2A5067E1B3E}"/>
                        </a:ext>
                      </a:extLst>
                    </p:cNvPr>
                    <p:cNvSpPr/>
                    <p:nvPr/>
                  </p:nvSpPr>
                  <p:spPr>
                    <a:xfrm>
                      <a:off x="8282135" y="3703734"/>
                      <a:ext cx="35986" cy="46454"/>
                    </a:xfrm>
                    <a:custGeom>
                      <a:avLst/>
                      <a:gdLst>
                        <a:gd name="connsiteX0" fmla="*/ 17968 w 35986"/>
                        <a:gd name="connsiteY0" fmla="*/ 2466 h 46454"/>
                        <a:gd name="connsiteX1" fmla="*/ 35987 w 35986"/>
                        <a:gd name="connsiteY1" fmla="*/ 33627 h 46454"/>
                        <a:gd name="connsiteX2" fmla="*/ 17968 w 35986"/>
                        <a:gd name="connsiteY2" fmla="*/ 43894 h 46454"/>
                        <a:gd name="connsiteX3" fmla="*/ 0 w 35986"/>
                        <a:gd name="connsiteY3" fmla="*/ 12682 h 46454"/>
                        <a:gd name="connsiteX4" fmla="*/ 17968 w 35986"/>
                        <a:gd name="connsiteY4" fmla="*/ 2466 h 46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86" h="46454">
                          <a:moveTo>
                            <a:pt x="17968" y="2466"/>
                          </a:moveTo>
                          <a:cubicBezTo>
                            <a:pt x="28599" y="9386"/>
                            <a:pt x="35294" y="20962"/>
                            <a:pt x="35987" y="33627"/>
                          </a:cubicBezTo>
                          <a:cubicBezTo>
                            <a:pt x="35987" y="45126"/>
                            <a:pt x="27927" y="49798"/>
                            <a:pt x="17968" y="43894"/>
                          </a:cubicBezTo>
                          <a:cubicBezTo>
                            <a:pt x="7356" y="36938"/>
                            <a:pt x="683" y="25351"/>
                            <a:pt x="0" y="12682"/>
                          </a:cubicBezTo>
                          <a:cubicBezTo>
                            <a:pt x="0" y="1388"/>
                            <a:pt x="8060" y="-3284"/>
                            <a:pt x="17968" y="2466"/>
                          </a:cubicBezTo>
                          <a:close/>
                        </a:path>
                      </a:pathLst>
                    </a:custGeom>
                    <a:solidFill>
                      <a:srgbClr val="37474F"/>
                    </a:solidFill>
                    <a:ln w="5124" cap="flat">
                      <a:noFill/>
                      <a:prstDash val="solid"/>
                      <a:miter/>
                    </a:ln>
                  </p:spPr>
                  <p:txBody>
                    <a:bodyPr rtlCol="0" anchor="ctr"/>
                    <a:lstStyle/>
                    <a:p>
                      <a:endParaRPr lang="pt-BR"/>
                    </a:p>
                  </p:txBody>
                </p:sp>
                <p:sp>
                  <p:nvSpPr>
                    <p:cNvPr id="3419" name="Forma Livre: Forma 3418">
                      <a:extLst>
                        <a:ext uri="{FF2B5EF4-FFF2-40B4-BE49-F238E27FC236}">
                          <a16:creationId xmlns:a16="http://schemas.microsoft.com/office/drawing/2014/main" id="{20BA4F97-0092-FBBF-7F96-885560935DE7}"/>
                        </a:ext>
                      </a:extLst>
                    </p:cNvPr>
                    <p:cNvSpPr/>
                    <p:nvPr/>
                  </p:nvSpPr>
                  <p:spPr>
                    <a:xfrm>
                      <a:off x="8293788" y="3718796"/>
                      <a:ext cx="12680" cy="16369"/>
                    </a:xfrm>
                    <a:custGeom>
                      <a:avLst/>
                      <a:gdLst>
                        <a:gd name="connsiteX0" fmla="*/ 6314 w 12680"/>
                        <a:gd name="connsiteY0" fmla="*/ 854 h 16369"/>
                        <a:gd name="connsiteX1" fmla="*/ 12680 w 12680"/>
                        <a:gd name="connsiteY1" fmla="*/ 11840 h 16369"/>
                        <a:gd name="connsiteX2" fmla="*/ 6314 w 12680"/>
                        <a:gd name="connsiteY2" fmla="*/ 15484 h 16369"/>
                        <a:gd name="connsiteX3" fmla="*/ 0 w 12680"/>
                        <a:gd name="connsiteY3" fmla="*/ 4498 h 16369"/>
                        <a:gd name="connsiteX4" fmla="*/ 6314 w 12680"/>
                        <a:gd name="connsiteY4" fmla="*/ 854 h 1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0" h="16369">
                          <a:moveTo>
                            <a:pt x="6314" y="854"/>
                          </a:moveTo>
                          <a:cubicBezTo>
                            <a:pt x="10072" y="3282"/>
                            <a:pt x="12444" y="7368"/>
                            <a:pt x="12680" y="11840"/>
                          </a:cubicBezTo>
                          <a:cubicBezTo>
                            <a:pt x="12680" y="15895"/>
                            <a:pt x="9857" y="17538"/>
                            <a:pt x="6314" y="15484"/>
                          </a:cubicBezTo>
                          <a:cubicBezTo>
                            <a:pt x="2572" y="13041"/>
                            <a:pt x="226" y="8960"/>
                            <a:pt x="0" y="4498"/>
                          </a:cubicBezTo>
                          <a:cubicBezTo>
                            <a:pt x="0" y="494"/>
                            <a:pt x="2875" y="-1149"/>
                            <a:pt x="6314" y="854"/>
                          </a:cubicBezTo>
                          <a:close/>
                        </a:path>
                      </a:pathLst>
                    </a:custGeom>
                    <a:solidFill>
                      <a:srgbClr val="263238"/>
                    </a:solidFill>
                    <a:ln w="5124" cap="flat">
                      <a:noFill/>
                      <a:prstDash val="solid"/>
                      <a:miter/>
                    </a:ln>
                  </p:spPr>
                  <p:txBody>
                    <a:bodyPr rtlCol="0" anchor="ctr"/>
                    <a:lstStyle/>
                    <a:p>
                      <a:endParaRPr lang="pt-BR"/>
                    </a:p>
                  </p:txBody>
                </p:sp>
                <p:sp>
                  <p:nvSpPr>
                    <p:cNvPr id="3420" name="Forma Livre: Forma 3419">
                      <a:extLst>
                        <a:ext uri="{FF2B5EF4-FFF2-40B4-BE49-F238E27FC236}">
                          <a16:creationId xmlns:a16="http://schemas.microsoft.com/office/drawing/2014/main" id="{67522BA3-D88A-2F45-FD13-3AC023B464F6}"/>
                        </a:ext>
                      </a:extLst>
                    </p:cNvPr>
                    <p:cNvSpPr/>
                    <p:nvPr/>
                  </p:nvSpPr>
                  <p:spPr>
                    <a:xfrm>
                      <a:off x="8294093" y="3683201"/>
                      <a:ext cx="12375" cy="47489"/>
                    </a:xfrm>
                    <a:custGeom>
                      <a:avLst/>
                      <a:gdLst>
                        <a:gd name="connsiteX0" fmla="*/ 12375 w 12375"/>
                        <a:gd name="connsiteY0" fmla="*/ 4518 h 47489"/>
                        <a:gd name="connsiteX1" fmla="*/ 7550 w 12375"/>
                        <a:gd name="connsiteY1" fmla="*/ 43225 h 47489"/>
                        <a:gd name="connsiteX2" fmla="*/ 2929 w 12375"/>
                        <a:gd name="connsiteY2" fmla="*/ 43225 h 47489"/>
                        <a:gd name="connsiteX3" fmla="*/ 4418 w 12375"/>
                        <a:gd name="connsiteY3" fmla="*/ 0 h 47489"/>
                      </a:gdLst>
                      <a:ahLst/>
                      <a:cxnLst>
                        <a:cxn ang="0">
                          <a:pos x="connsiteX0" y="connsiteY0"/>
                        </a:cxn>
                        <a:cxn ang="0">
                          <a:pos x="connsiteX1" y="connsiteY1"/>
                        </a:cxn>
                        <a:cxn ang="0">
                          <a:pos x="connsiteX2" y="connsiteY2"/>
                        </a:cxn>
                        <a:cxn ang="0">
                          <a:pos x="connsiteX3" y="connsiteY3"/>
                        </a:cxn>
                      </a:cxnLst>
                      <a:rect l="l" t="t" r="r" b="b"/>
                      <a:pathLst>
                        <a:path w="12375" h="47489">
                          <a:moveTo>
                            <a:pt x="12375" y="4518"/>
                          </a:moveTo>
                          <a:cubicBezTo>
                            <a:pt x="4829" y="18789"/>
                            <a:pt x="7242" y="37014"/>
                            <a:pt x="7550" y="43225"/>
                          </a:cubicBezTo>
                          <a:cubicBezTo>
                            <a:pt x="7858" y="49437"/>
                            <a:pt x="4726" y="48359"/>
                            <a:pt x="2929" y="43225"/>
                          </a:cubicBezTo>
                          <a:cubicBezTo>
                            <a:pt x="-1434" y="29056"/>
                            <a:pt x="-911" y="13835"/>
                            <a:pt x="4418" y="0"/>
                          </a:cubicBezTo>
                          <a:close/>
                        </a:path>
                      </a:pathLst>
                    </a:custGeom>
                    <a:solidFill>
                      <a:srgbClr val="FAFAFA"/>
                    </a:solidFill>
                    <a:ln w="5124" cap="flat">
                      <a:noFill/>
                      <a:prstDash val="solid"/>
                      <a:miter/>
                    </a:ln>
                  </p:spPr>
                  <p:txBody>
                    <a:bodyPr rtlCol="0" anchor="ctr"/>
                    <a:lstStyle/>
                    <a:p>
                      <a:endParaRPr lang="pt-BR"/>
                    </a:p>
                  </p:txBody>
                </p:sp>
                <p:sp>
                  <p:nvSpPr>
                    <p:cNvPr id="3421" name="Forma Livre: Forma 3420">
                      <a:extLst>
                        <a:ext uri="{FF2B5EF4-FFF2-40B4-BE49-F238E27FC236}">
                          <a16:creationId xmlns:a16="http://schemas.microsoft.com/office/drawing/2014/main" id="{5BB5F0C8-D610-EED3-2780-C0395880B8A4}"/>
                        </a:ext>
                      </a:extLst>
                    </p:cNvPr>
                    <p:cNvSpPr/>
                    <p:nvPr/>
                  </p:nvSpPr>
                  <p:spPr>
                    <a:xfrm>
                      <a:off x="8159627" y="3398727"/>
                      <a:ext cx="38264" cy="29332"/>
                    </a:xfrm>
                    <a:custGeom>
                      <a:avLst/>
                      <a:gdLst>
                        <a:gd name="connsiteX0" fmla="*/ 31334 w 38264"/>
                        <a:gd name="connsiteY0" fmla="*/ 29332 h 29332"/>
                        <a:gd name="connsiteX1" fmla="*/ 38265 w 38264"/>
                        <a:gd name="connsiteY1" fmla="*/ 17320 h 29332"/>
                        <a:gd name="connsiteX2" fmla="*/ 8695 w 38264"/>
                        <a:gd name="connsiteY2" fmla="*/ 327 h 29332"/>
                        <a:gd name="connsiteX3" fmla="*/ 8695 w 38264"/>
                        <a:gd name="connsiteY3" fmla="*/ 327 h 29332"/>
                        <a:gd name="connsiteX4" fmla="*/ 5153 w 38264"/>
                        <a:gd name="connsiteY4" fmla="*/ 635 h 29332"/>
                        <a:gd name="connsiteX5" fmla="*/ 19 w 38264"/>
                        <a:gd name="connsiteY5" fmla="*/ 9157 h 29332"/>
                        <a:gd name="connsiteX6" fmla="*/ 1405 w 38264"/>
                        <a:gd name="connsiteY6" fmla="*/ 12289 h 29332"/>
                        <a:gd name="connsiteX7" fmla="*/ 1405 w 38264"/>
                        <a:gd name="connsiteY7" fmla="*/ 12289 h 2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64" h="29332">
                          <a:moveTo>
                            <a:pt x="31334" y="29332"/>
                          </a:moveTo>
                          <a:lnTo>
                            <a:pt x="38265" y="17320"/>
                          </a:lnTo>
                          <a:lnTo>
                            <a:pt x="8695" y="327"/>
                          </a:lnTo>
                          <a:lnTo>
                            <a:pt x="8695" y="327"/>
                          </a:lnTo>
                          <a:cubicBezTo>
                            <a:pt x="7545" y="-201"/>
                            <a:pt x="6195" y="-83"/>
                            <a:pt x="5153" y="635"/>
                          </a:cubicBezTo>
                          <a:cubicBezTo>
                            <a:pt x="2180" y="2494"/>
                            <a:pt x="271" y="5661"/>
                            <a:pt x="19" y="9157"/>
                          </a:cubicBezTo>
                          <a:cubicBezTo>
                            <a:pt x="-109" y="10374"/>
                            <a:pt x="419" y="11565"/>
                            <a:pt x="1405" y="12289"/>
                          </a:cubicBezTo>
                          <a:lnTo>
                            <a:pt x="1405" y="12289"/>
                          </a:lnTo>
                          <a:close/>
                        </a:path>
                      </a:pathLst>
                    </a:custGeom>
                    <a:solidFill>
                      <a:srgbClr val="455A64"/>
                    </a:solidFill>
                    <a:ln w="5124" cap="flat">
                      <a:noFill/>
                      <a:prstDash val="solid"/>
                      <a:miter/>
                    </a:ln>
                  </p:spPr>
                  <p:txBody>
                    <a:bodyPr rtlCol="0" anchor="ctr"/>
                    <a:lstStyle/>
                    <a:p>
                      <a:endParaRPr lang="pt-BR"/>
                    </a:p>
                  </p:txBody>
                </p:sp>
                <p:sp>
                  <p:nvSpPr>
                    <p:cNvPr id="3422" name="Forma Livre: Forma 3421">
                      <a:extLst>
                        <a:ext uri="{FF2B5EF4-FFF2-40B4-BE49-F238E27FC236}">
                          <a16:creationId xmlns:a16="http://schemas.microsoft.com/office/drawing/2014/main" id="{DE72837A-B023-F034-6F3A-F664106DD5EF}"/>
                        </a:ext>
                      </a:extLst>
                    </p:cNvPr>
                    <p:cNvSpPr/>
                    <p:nvPr/>
                  </p:nvSpPr>
                  <p:spPr>
                    <a:xfrm>
                      <a:off x="8189524" y="3415722"/>
                      <a:ext cx="10267" cy="12662"/>
                    </a:xfrm>
                    <a:custGeom>
                      <a:avLst/>
                      <a:gdLst>
                        <a:gd name="connsiteX0" fmla="*/ 0 w 10267"/>
                        <a:gd name="connsiteY0" fmla="*/ 9155 h 12662"/>
                        <a:gd name="connsiteX1" fmla="*/ 5134 w 10267"/>
                        <a:gd name="connsiteY1" fmla="*/ 11978 h 12662"/>
                        <a:gd name="connsiteX2" fmla="*/ 10267 w 10267"/>
                        <a:gd name="connsiteY2" fmla="*/ 3508 h 12662"/>
                        <a:gd name="connsiteX3" fmla="*/ 5134 w 10267"/>
                        <a:gd name="connsiteY3" fmla="*/ 684 h 12662"/>
                        <a:gd name="connsiteX4" fmla="*/ 0 w 10267"/>
                        <a:gd name="connsiteY4" fmla="*/ 9155 h 1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 h="12662">
                          <a:moveTo>
                            <a:pt x="0" y="9155"/>
                          </a:moveTo>
                          <a:cubicBezTo>
                            <a:pt x="0" y="12286"/>
                            <a:pt x="2207" y="13570"/>
                            <a:pt x="5134" y="11978"/>
                          </a:cubicBezTo>
                          <a:cubicBezTo>
                            <a:pt x="8121" y="10161"/>
                            <a:pt x="10041" y="6999"/>
                            <a:pt x="10267" y="3508"/>
                          </a:cubicBezTo>
                          <a:cubicBezTo>
                            <a:pt x="10267" y="376"/>
                            <a:pt x="8060" y="-907"/>
                            <a:pt x="5134" y="684"/>
                          </a:cubicBezTo>
                          <a:cubicBezTo>
                            <a:pt x="2156" y="2512"/>
                            <a:pt x="246" y="5669"/>
                            <a:pt x="0" y="9155"/>
                          </a:cubicBezTo>
                          <a:close/>
                        </a:path>
                      </a:pathLst>
                    </a:custGeom>
                    <a:solidFill>
                      <a:srgbClr val="37474F"/>
                    </a:solidFill>
                    <a:ln w="5124" cap="flat">
                      <a:noFill/>
                      <a:prstDash val="solid"/>
                      <a:miter/>
                    </a:ln>
                  </p:spPr>
                  <p:txBody>
                    <a:bodyPr rtlCol="0" anchor="ctr"/>
                    <a:lstStyle/>
                    <a:p>
                      <a:endParaRPr lang="pt-BR"/>
                    </a:p>
                  </p:txBody>
                </p:sp>
                <p:sp>
                  <p:nvSpPr>
                    <p:cNvPr id="3423" name="Forma Livre: Forma 3422">
                      <a:extLst>
                        <a:ext uri="{FF2B5EF4-FFF2-40B4-BE49-F238E27FC236}">
                          <a16:creationId xmlns:a16="http://schemas.microsoft.com/office/drawing/2014/main" id="{57102107-E839-90C5-1D4B-31F63F25D858}"/>
                        </a:ext>
                      </a:extLst>
                    </p:cNvPr>
                    <p:cNvSpPr/>
                    <p:nvPr/>
                  </p:nvSpPr>
                  <p:spPr>
                    <a:xfrm>
                      <a:off x="8192346" y="3418985"/>
                      <a:ext cx="24746" cy="15800"/>
                    </a:xfrm>
                    <a:custGeom>
                      <a:avLst/>
                      <a:gdLst>
                        <a:gd name="connsiteX0" fmla="*/ 2312 w 24746"/>
                        <a:gd name="connsiteY0" fmla="*/ 142 h 15800"/>
                        <a:gd name="connsiteX1" fmla="*/ 3801 w 24746"/>
                        <a:gd name="connsiteY1" fmla="*/ 142 h 15800"/>
                        <a:gd name="connsiteX2" fmla="*/ 4212 w 24746"/>
                        <a:gd name="connsiteY2" fmla="*/ 142 h 15800"/>
                        <a:gd name="connsiteX3" fmla="*/ 24746 w 24746"/>
                        <a:gd name="connsiteY3" fmla="*/ 12001 h 15800"/>
                        <a:gd name="connsiteX4" fmla="*/ 18226 w 24746"/>
                        <a:gd name="connsiteY4" fmla="*/ 15800 h 15800"/>
                        <a:gd name="connsiteX5" fmla="*/ 1131 w 24746"/>
                        <a:gd name="connsiteY5" fmla="*/ 5892 h 15800"/>
                        <a:gd name="connsiteX6" fmla="*/ 413 w 24746"/>
                        <a:gd name="connsiteY6" fmla="*/ 5481 h 15800"/>
                        <a:gd name="connsiteX7" fmla="*/ 2 w 24746"/>
                        <a:gd name="connsiteY7" fmla="*/ 4249 h 15800"/>
                        <a:gd name="connsiteX8" fmla="*/ 2312 w 24746"/>
                        <a:gd name="connsiteY8" fmla="*/ 142 h 1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46" h="15800">
                          <a:moveTo>
                            <a:pt x="2312" y="142"/>
                          </a:moveTo>
                          <a:cubicBezTo>
                            <a:pt x="2790" y="-47"/>
                            <a:pt x="3323" y="-47"/>
                            <a:pt x="3801" y="142"/>
                          </a:cubicBezTo>
                          <a:lnTo>
                            <a:pt x="4212" y="142"/>
                          </a:lnTo>
                          <a:lnTo>
                            <a:pt x="24746" y="12001"/>
                          </a:lnTo>
                          <a:lnTo>
                            <a:pt x="18226" y="15800"/>
                          </a:lnTo>
                          <a:lnTo>
                            <a:pt x="1131" y="5892"/>
                          </a:lnTo>
                          <a:lnTo>
                            <a:pt x="413" y="5481"/>
                          </a:lnTo>
                          <a:cubicBezTo>
                            <a:pt x="125" y="5137"/>
                            <a:pt x="-19" y="4696"/>
                            <a:pt x="2" y="4249"/>
                          </a:cubicBezTo>
                          <a:cubicBezTo>
                            <a:pt x="64" y="2586"/>
                            <a:pt x="921" y="1056"/>
                            <a:pt x="2312" y="142"/>
                          </a:cubicBezTo>
                          <a:close/>
                        </a:path>
                      </a:pathLst>
                    </a:custGeom>
                    <a:solidFill>
                      <a:srgbClr val="E0E0E0"/>
                    </a:solidFill>
                    <a:ln w="5124" cap="flat">
                      <a:noFill/>
                      <a:prstDash val="solid"/>
                      <a:miter/>
                    </a:ln>
                  </p:spPr>
                  <p:txBody>
                    <a:bodyPr rtlCol="0" anchor="ctr"/>
                    <a:lstStyle/>
                    <a:p>
                      <a:endParaRPr lang="pt-BR"/>
                    </a:p>
                  </p:txBody>
                </p:sp>
                <p:sp>
                  <p:nvSpPr>
                    <p:cNvPr id="3424" name="Forma Livre: Forma 3423">
                      <a:extLst>
                        <a:ext uri="{FF2B5EF4-FFF2-40B4-BE49-F238E27FC236}">
                          <a16:creationId xmlns:a16="http://schemas.microsoft.com/office/drawing/2014/main" id="{B7CED198-2288-9DA9-3E41-78435CD1A0F7}"/>
                        </a:ext>
                      </a:extLst>
                    </p:cNvPr>
                    <p:cNvSpPr/>
                    <p:nvPr/>
                  </p:nvSpPr>
                  <p:spPr>
                    <a:xfrm>
                      <a:off x="8239093" y="3353139"/>
                      <a:ext cx="38062" cy="29128"/>
                    </a:xfrm>
                    <a:custGeom>
                      <a:avLst/>
                      <a:gdLst>
                        <a:gd name="connsiteX0" fmla="*/ 31132 w 38062"/>
                        <a:gd name="connsiteY0" fmla="*/ 29129 h 29128"/>
                        <a:gd name="connsiteX1" fmla="*/ 38062 w 38062"/>
                        <a:gd name="connsiteY1" fmla="*/ 17116 h 29128"/>
                        <a:gd name="connsiteX2" fmla="*/ 8646 w 38062"/>
                        <a:gd name="connsiteY2" fmla="*/ 329 h 29128"/>
                        <a:gd name="connsiteX3" fmla="*/ 8646 w 38062"/>
                        <a:gd name="connsiteY3" fmla="*/ 329 h 29128"/>
                        <a:gd name="connsiteX4" fmla="*/ 5155 w 38062"/>
                        <a:gd name="connsiteY4" fmla="*/ 637 h 29128"/>
                        <a:gd name="connsiteX5" fmla="*/ 22 w 38062"/>
                        <a:gd name="connsiteY5" fmla="*/ 9159 h 29128"/>
                        <a:gd name="connsiteX6" fmla="*/ 1408 w 38062"/>
                        <a:gd name="connsiteY6" fmla="*/ 12290 h 29128"/>
                        <a:gd name="connsiteX7" fmla="*/ 1408 w 38062"/>
                        <a:gd name="connsiteY7" fmla="*/ 12290 h 2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62" h="29128">
                          <a:moveTo>
                            <a:pt x="31132" y="29129"/>
                          </a:moveTo>
                          <a:lnTo>
                            <a:pt x="38062" y="17116"/>
                          </a:lnTo>
                          <a:lnTo>
                            <a:pt x="8646" y="329"/>
                          </a:lnTo>
                          <a:lnTo>
                            <a:pt x="8646" y="329"/>
                          </a:lnTo>
                          <a:cubicBezTo>
                            <a:pt x="7512" y="-200"/>
                            <a:pt x="6177" y="-87"/>
                            <a:pt x="5155" y="637"/>
                          </a:cubicBezTo>
                          <a:cubicBezTo>
                            <a:pt x="2178" y="2490"/>
                            <a:pt x="268" y="5658"/>
                            <a:pt x="22" y="9159"/>
                          </a:cubicBezTo>
                          <a:cubicBezTo>
                            <a:pt x="-117" y="10375"/>
                            <a:pt x="412" y="11572"/>
                            <a:pt x="1408" y="12290"/>
                          </a:cubicBezTo>
                          <a:lnTo>
                            <a:pt x="1408" y="12290"/>
                          </a:lnTo>
                          <a:close/>
                        </a:path>
                      </a:pathLst>
                    </a:custGeom>
                    <a:solidFill>
                      <a:srgbClr val="455A64"/>
                    </a:solidFill>
                    <a:ln w="5124" cap="flat">
                      <a:noFill/>
                      <a:prstDash val="solid"/>
                      <a:miter/>
                    </a:ln>
                  </p:spPr>
                  <p:txBody>
                    <a:bodyPr rtlCol="0" anchor="ctr"/>
                    <a:lstStyle/>
                    <a:p>
                      <a:endParaRPr lang="pt-BR"/>
                    </a:p>
                  </p:txBody>
                </p:sp>
                <p:sp>
                  <p:nvSpPr>
                    <p:cNvPr id="3425" name="Forma Livre: Forma 3424">
                      <a:extLst>
                        <a:ext uri="{FF2B5EF4-FFF2-40B4-BE49-F238E27FC236}">
                          <a16:creationId xmlns:a16="http://schemas.microsoft.com/office/drawing/2014/main" id="{597CA52A-364A-0BA7-B469-00A29A12AE52}"/>
                        </a:ext>
                      </a:extLst>
                    </p:cNvPr>
                    <p:cNvSpPr/>
                    <p:nvPr/>
                  </p:nvSpPr>
                  <p:spPr>
                    <a:xfrm>
                      <a:off x="8268787" y="3369981"/>
                      <a:ext cx="10267" cy="12680"/>
                    </a:xfrm>
                    <a:custGeom>
                      <a:avLst/>
                      <a:gdLst>
                        <a:gd name="connsiteX0" fmla="*/ 0 w 10267"/>
                        <a:gd name="connsiteY0" fmla="*/ 9155 h 12680"/>
                        <a:gd name="connsiteX1" fmla="*/ 5134 w 10267"/>
                        <a:gd name="connsiteY1" fmla="*/ 12030 h 12680"/>
                        <a:gd name="connsiteX2" fmla="*/ 10267 w 10267"/>
                        <a:gd name="connsiteY2" fmla="*/ 3508 h 12680"/>
                        <a:gd name="connsiteX3" fmla="*/ 5134 w 10267"/>
                        <a:gd name="connsiteY3" fmla="*/ 684 h 12680"/>
                        <a:gd name="connsiteX4" fmla="*/ 0 w 10267"/>
                        <a:gd name="connsiteY4" fmla="*/ 9155 h 12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 h="12680">
                          <a:moveTo>
                            <a:pt x="0" y="9155"/>
                          </a:moveTo>
                          <a:cubicBezTo>
                            <a:pt x="0" y="12286"/>
                            <a:pt x="2207" y="13570"/>
                            <a:pt x="5134" y="12030"/>
                          </a:cubicBezTo>
                          <a:cubicBezTo>
                            <a:pt x="8111" y="10176"/>
                            <a:pt x="10021" y="7009"/>
                            <a:pt x="10267" y="3508"/>
                          </a:cubicBezTo>
                          <a:cubicBezTo>
                            <a:pt x="10267" y="376"/>
                            <a:pt x="8060" y="-907"/>
                            <a:pt x="5134" y="684"/>
                          </a:cubicBezTo>
                          <a:cubicBezTo>
                            <a:pt x="2156" y="2512"/>
                            <a:pt x="246" y="5669"/>
                            <a:pt x="0" y="9155"/>
                          </a:cubicBezTo>
                          <a:close/>
                        </a:path>
                      </a:pathLst>
                    </a:custGeom>
                    <a:solidFill>
                      <a:srgbClr val="37474F"/>
                    </a:solidFill>
                    <a:ln w="5124" cap="flat">
                      <a:noFill/>
                      <a:prstDash val="solid"/>
                      <a:miter/>
                    </a:ln>
                  </p:spPr>
                  <p:txBody>
                    <a:bodyPr rtlCol="0" anchor="ctr"/>
                    <a:lstStyle/>
                    <a:p>
                      <a:endParaRPr lang="pt-BR"/>
                    </a:p>
                  </p:txBody>
                </p:sp>
                <p:sp>
                  <p:nvSpPr>
                    <p:cNvPr id="3426" name="Forma Livre: Forma 3425">
                      <a:extLst>
                        <a:ext uri="{FF2B5EF4-FFF2-40B4-BE49-F238E27FC236}">
                          <a16:creationId xmlns:a16="http://schemas.microsoft.com/office/drawing/2014/main" id="{3AF90885-B5A5-0741-F8C8-78290E932981}"/>
                        </a:ext>
                      </a:extLst>
                    </p:cNvPr>
                    <p:cNvSpPr/>
                    <p:nvPr/>
                  </p:nvSpPr>
                  <p:spPr>
                    <a:xfrm>
                      <a:off x="8271558" y="3373229"/>
                      <a:ext cx="24796" cy="15764"/>
                    </a:xfrm>
                    <a:custGeom>
                      <a:avLst/>
                      <a:gdLst>
                        <a:gd name="connsiteX0" fmla="*/ 2363 w 24796"/>
                        <a:gd name="connsiteY0" fmla="*/ 158 h 15764"/>
                        <a:gd name="connsiteX1" fmla="*/ 3851 w 24796"/>
                        <a:gd name="connsiteY1" fmla="*/ 158 h 15764"/>
                        <a:gd name="connsiteX2" fmla="*/ 4262 w 24796"/>
                        <a:gd name="connsiteY2" fmla="*/ 158 h 15764"/>
                        <a:gd name="connsiteX3" fmla="*/ 24797 w 24796"/>
                        <a:gd name="connsiteY3" fmla="*/ 11965 h 15764"/>
                        <a:gd name="connsiteX4" fmla="*/ 18277 w 24796"/>
                        <a:gd name="connsiteY4" fmla="*/ 15764 h 15764"/>
                        <a:gd name="connsiteX5" fmla="*/ 1131 w 24796"/>
                        <a:gd name="connsiteY5" fmla="*/ 5908 h 15764"/>
                        <a:gd name="connsiteX6" fmla="*/ 412 w 24796"/>
                        <a:gd name="connsiteY6" fmla="*/ 5497 h 15764"/>
                        <a:gd name="connsiteX7" fmla="*/ 1 w 24796"/>
                        <a:gd name="connsiteY7" fmla="*/ 4213 h 15764"/>
                        <a:gd name="connsiteX8" fmla="*/ 2363 w 24796"/>
                        <a:gd name="connsiteY8" fmla="*/ 158 h 1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96" h="15764">
                          <a:moveTo>
                            <a:pt x="2363" y="158"/>
                          </a:moveTo>
                          <a:cubicBezTo>
                            <a:pt x="2835" y="-53"/>
                            <a:pt x="3379" y="-53"/>
                            <a:pt x="3851" y="158"/>
                          </a:cubicBezTo>
                          <a:lnTo>
                            <a:pt x="4262" y="158"/>
                          </a:lnTo>
                          <a:lnTo>
                            <a:pt x="24797" y="11965"/>
                          </a:lnTo>
                          <a:lnTo>
                            <a:pt x="18277" y="15764"/>
                          </a:lnTo>
                          <a:lnTo>
                            <a:pt x="1131" y="5908"/>
                          </a:lnTo>
                          <a:lnTo>
                            <a:pt x="412" y="5497"/>
                          </a:lnTo>
                          <a:cubicBezTo>
                            <a:pt x="129" y="5127"/>
                            <a:pt x="-14" y="4675"/>
                            <a:pt x="1" y="4213"/>
                          </a:cubicBezTo>
                          <a:cubicBezTo>
                            <a:pt x="88" y="2560"/>
                            <a:pt x="966" y="1051"/>
                            <a:pt x="2363" y="158"/>
                          </a:cubicBezTo>
                          <a:close/>
                        </a:path>
                      </a:pathLst>
                    </a:custGeom>
                    <a:solidFill>
                      <a:srgbClr val="E0E0E0"/>
                    </a:solidFill>
                    <a:ln w="5124" cap="flat">
                      <a:noFill/>
                      <a:prstDash val="solid"/>
                      <a:miter/>
                    </a:ln>
                  </p:spPr>
                  <p:txBody>
                    <a:bodyPr rtlCol="0" anchor="ctr"/>
                    <a:lstStyle/>
                    <a:p>
                      <a:endParaRPr lang="pt-BR"/>
                    </a:p>
                  </p:txBody>
                </p:sp>
                <p:sp>
                  <p:nvSpPr>
                    <p:cNvPr id="3427" name="Forma Livre: Forma 3426">
                      <a:extLst>
                        <a:ext uri="{FF2B5EF4-FFF2-40B4-BE49-F238E27FC236}">
                          <a16:creationId xmlns:a16="http://schemas.microsoft.com/office/drawing/2014/main" id="{775E91E1-2059-1CF4-5CDE-267B01C6DE00}"/>
                        </a:ext>
                      </a:extLst>
                    </p:cNvPr>
                    <p:cNvSpPr/>
                    <p:nvPr/>
                  </p:nvSpPr>
                  <p:spPr>
                    <a:xfrm>
                      <a:off x="8285266" y="3408501"/>
                      <a:ext cx="166746" cy="217783"/>
                    </a:xfrm>
                    <a:custGeom>
                      <a:avLst/>
                      <a:gdLst>
                        <a:gd name="connsiteX0" fmla="*/ 28697 w 166746"/>
                        <a:gd name="connsiteY0" fmla="*/ 0 h 217783"/>
                        <a:gd name="connsiteX1" fmla="*/ 0 w 166746"/>
                        <a:gd name="connsiteY1" fmla="*/ 16838 h 217783"/>
                        <a:gd name="connsiteX2" fmla="*/ 130343 w 166746"/>
                        <a:gd name="connsiteY2" fmla="*/ 78442 h 217783"/>
                        <a:gd name="connsiteX3" fmla="*/ 145025 w 166746"/>
                        <a:gd name="connsiteY3" fmla="*/ 100619 h 217783"/>
                        <a:gd name="connsiteX4" fmla="*/ 162890 w 166746"/>
                        <a:gd name="connsiteY4" fmla="*/ 216126 h 217783"/>
                        <a:gd name="connsiteX5" fmla="*/ 165205 w 166746"/>
                        <a:gd name="connsiteY5" fmla="*/ 217753 h 217783"/>
                        <a:gd name="connsiteX6" fmla="*/ 165868 w 166746"/>
                        <a:gd name="connsiteY6" fmla="*/ 217512 h 217783"/>
                        <a:gd name="connsiteX7" fmla="*/ 165868 w 166746"/>
                        <a:gd name="connsiteY7" fmla="*/ 217512 h 217783"/>
                        <a:gd name="connsiteX8" fmla="*/ 166689 w 166746"/>
                        <a:gd name="connsiteY8" fmla="*/ 213559 h 217783"/>
                        <a:gd name="connsiteX9" fmla="*/ 156422 w 166746"/>
                        <a:gd name="connsiteY9" fmla="*/ 90865 h 217783"/>
                        <a:gd name="connsiteX10" fmla="*/ 144358 w 166746"/>
                        <a:gd name="connsiteY10" fmla="*/ 70074 h 21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746" h="217783">
                          <a:moveTo>
                            <a:pt x="28697" y="0"/>
                          </a:moveTo>
                          <a:lnTo>
                            <a:pt x="0" y="16838"/>
                          </a:lnTo>
                          <a:lnTo>
                            <a:pt x="130343" y="78442"/>
                          </a:lnTo>
                          <a:cubicBezTo>
                            <a:pt x="138167" y="83411"/>
                            <a:pt x="143506" y="91476"/>
                            <a:pt x="145025" y="100619"/>
                          </a:cubicBezTo>
                          <a:lnTo>
                            <a:pt x="162890" y="216126"/>
                          </a:lnTo>
                          <a:cubicBezTo>
                            <a:pt x="163080" y="217214"/>
                            <a:pt x="164117" y="217943"/>
                            <a:pt x="165205" y="217753"/>
                          </a:cubicBezTo>
                          <a:cubicBezTo>
                            <a:pt x="165442" y="217712"/>
                            <a:pt x="165662" y="217630"/>
                            <a:pt x="165868" y="217512"/>
                          </a:cubicBezTo>
                          <a:lnTo>
                            <a:pt x="165868" y="217512"/>
                          </a:lnTo>
                          <a:cubicBezTo>
                            <a:pt x="166535" y="217101"/>
                            <a:pt x="166894" y="216383"/>
                            <a:pt x="166689" y="213559"/>
                          </a:cubicBezTo>
                          <a:lnTo>
                            <a:pt x="156422" y="90865"/>
                          </a:lnTo>
                          <a:cubicBezTo>
                            <a:pt x="155298" y="82616"/>
                            <a:pt x="150965" y="75141"/>
                            <a:pt x="144358" y="70074"/>
                          </a:cubicBezTo>
                          <a:close/>
                        </a:path>
                      </a:pathLst>
                    </a:custGeom>
                    <a:solidFill>
                      <a:srgbClr val="37474F"/>
                    </a:solidFill>
                    <a:ln w="5124" cap="flat">
                      <a:noFill/>
                      <a:prstDash val="solid"/>
                      <a:miter/>
                    </a:ln>
                  </p:spPr>
                  <p:txBody>
                    <a:bodyPr rtlCol="0" anchor="ctr"/>
                    <a:lstStyle/>
                    <a:p>
                      <a:endParaRPr lang="pt-BR"/>
                    </a:p>
                  </p:txBody>
                </p:sp>
                <p:sp>
                  <p:nvSpPr>
                    <p:cNvPr id="3428" name="Forma Livre: Forma 3427">
                      <a:extLst>
                        <a:ext uri="{FF2B5EF4-FFF2-40B4-BE49-F238E27FC236}">
                          <a16:creationId xmlns:a16="http://schemas.microsoft.com/office/drawing/2014/main" id="{FEBA453E-37C9-24C4-D533-6050535251AE}"/>
                        </a:ext>
                      </a:extLst>
                    </p:cNvPr>
                    <p:cNvSpPr/>
                    <p:nvPr/>
                  </p:nvSpPr>
                  <p:spPr>
                    <a:xfrm>
                      <a:off x="8194042" y="3472552"/>
                      <a:ext cx="243847" cy="158368"/>
                    </a:xfrm>
                    <a:custGeom>
                      <a:avLst/>
                      <a:gdLst>
                        <a:gd name="connsiteX0" fmla="*/ 115096 w 243847"/>
                        <a:gd name="connsiteY0" fmla="*/ 156746 h 158368"/>
                        <a:gd name="connsiteX1" fmla="*/ 6828 w 243847"/>
                        <a:gd name="connsiteY1" fmla="*/ 94167 h 158368"/>
                        <a:gd name="connsiteX2" fmla="*/ 0 w 243847"/>
                        <a:gd name="connsiteY2" fmla="*/ 82309 h 158368"/>
                        <a:gd name="connsiteX3" fmla="*/ 0 w 243847"/>
                        <a:gd name="connsiteY3" fmla="*/ 75994 h 158368"/>
                        <a:gd name="connsiteX4" fmla="*/ 6828 w 243847"/>
                        <a:gd name="connsiteY4" fmla="*/ 64136 h 158368"/>
                        <a:gd name="connsiteX5" fmla="*/ 115096 w 243847"/>
                        <a:gd name="connsiteY5" fmla="*/ 1659 h 158368"/>
                        <a:gd name="connsiteX6" fmla="*/ 128752 w 243847"/>
                        <a:gd name="connsiteY6" fmla="*/ 1659 h 158368"/>
                        <a:gd name="connsiteX7" fmla="*/ 237020 w 243847"/>
                        <a:gd name="connsiteY7" fmla="*/ 64136 h 158368"/>
                        <a:gd name="connsiteX8" fmla="*/ 243848 w 243847"/>
                        <a:gd name="connsiteY8" fmla="*/ 75994 h 158368"/>
                        <a:gd name="connsiteX9" fmla="*/ 243848 w 243847"/>
                        <a:gd name="connsiteY9" fmla="*/ 82463 h 158368"/>
                        <a:gd name="connsiteX10" fmla="*/ 237020 w 243847"/>
                        <a:gd name="connsiteY10" fmla="*/ 94322 h 158368"/>
                        <a:gd name="connsiteX11" fmla="*/ 128752 w 243847"/>
                        <a:gd name="connsiteY11" fmla="*/ 156798 h 158368"/>
                        <a:gd name="connsiteX12" fmla="*/ 115096 w 243847"/>
                        <a:gd name="connsiteY12" fmla="*/ 156746 h 1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7" h="158368">
                          <a:moveTo>
                            <a:pt x="115096" y="156746"/>
                          </a:moveTo>
                          <a:lnTo>
                            <a:pt x="6828" y="94167"/>
                          </a:lnTo>
                          <a:cubicBezTo>
                            <a:pt x="2782" y="91539"/>
                            <a:pt x="241" y="87129"/>
                            <a:pt x="0" y="82309"/>
                          </a:cubicBezTo>
                          <a:lnTo>
                            <a:pt x="0" y="75994"/>
                          </a:lnTo>
                          <a:cubicBezTo>
                            <a:pt x="252" y="71179"/>
                            <a:pt x="2788" y="66769"/>
                            <a:pt x="6828" y="64136"/>
                          </a:cubicBezTo>
                          <a:lnTo>
                            <a:pt x="115096" y="1659"/>
                          </a:lnTo>
                          <a:cubicBezTo>
                            <a:pt x="119378" y="-553"/>
                            <a:pt x="124470" y="-553"/>
                            <a:pt x="128752" y="1659"/>
                          </a:cubicBezTo>
                          <a:lnTo>
                            <a:pt x="237020" y="64136"/>
                          </a:lnTo>
                          <a:cubicBezTo>
                            <a:pt x="241060" y="66769"/>
                            <a:pt x="243596" y="71179"/>
                            <a:pt x="243848" y="75994"/>
                          </a:cubicBezTo>
                          <a:lnTo>
                            <a:pt x="243848" y="82463"/>
                          </a:lnTo>
                          <a:cubicBezTo>
                            <a:pt x="243596" y="87278"/>
                            <a:pt x="241060" y="91688"/>
                            <a:pt x="237020" y="94322"/>
                          </a:cubicBezTo>
                          <a:lnTo>
                            <a:pt x="128752" y="156798"/>
                          </a:lnTo>
                          <a:cubicBezTo>
                            <a:pt x="124439" y="158908"/>
                            <a:pt x="119393" y="158892"/>
                            <a:pt x="115096" y="156746"/>
                          </a:cubicBezTo>
                          <a:close/>
                        </a:path>
                      </a:pathLst>
                    </a:custGeom>
                    <a:solidFill>
                      <a:srgbClr val="407BFF"/>
                    </a:solidFill>
                    <a:ln w="5124" cap="flat">
                      <a:noFill/>
                      <a:prstDash val="solid"/>
                      <a:miter/>
                    </a:ln>
                  </p:spPr>
                  <p:txBody>
                    <a:bodyPr rtlCol="0" anchor="ctr"/>
                    <a:lstStyle/>
                    <a:p>
                      <a:endParaRPr lang="pt-BR"/>
                    </a:p>
                  </p:txBody>
                </p:sp>
                <p:sp>
                  <p:nvSpPr>
                    <p:cNvPr id="3429" name="Forma Livre: Forma 3428">
                      <a:extLst>
                        <a:ext uri="{FF2B5EF4-FFF2-40B4-BE49-F238E27FC236}">
                          <a16:creationId xmlns:a16="http://schemas.microsoft.com/office/drawing/2014/main" id="{5FBC9A3C-30A6-2164-F91D-E0B4A0239675}"/>
                        </a:ext>
                      </a:extLst>
                    </p:cNvPr>
                    <p:cNvSpPr/>
                    <p:nvPr/>
                  </p:nvSpPr>
                  <p:spPr>
                    <a:xfrm>
                      <a:off x="8194042" y="3537611"/>
                      <a:ext cx="117098" cy="92559"/>
                    </a:xfrm>
                    <a:custGeom>
                      <a:avLst/>
                      <a:gdLst>
                        <a:gd name="connsiteX0" fmla="*/ 117098 w 117098"/>
                        <a:gd name="connsiteY0" fmla="*/ 92559 h 92559"/>
                        <a:gd name="connsiteX1" fmla="*/ 115096 w 117098"/>
                        <a:gd name="connsiteY1" fmla="*/ 91687 h 92559"/>
                        <a:gd name="connsiteX2" fmla="*/ 6828 w 117098"/>
                        <a:gd name="connsiteY2" fmla="*/ 29108 h 92559"/>
                        <a:gd name="connsiteX3" fmla="*/ 0 w 117098"/>
                        <a:gd name="connsiteY3" fmla="*/ 17249 h 92559"/>
                        <a:gd name="connsiteX4" fmla="*/ 0 w 117098"/>
                        <a:gd name="connsiteY4" fmla="*/ 10935 h 92559"/>
                        <a:gd name="connsiteX5" fmla="*/ 5544 w 117098"/>
                        <a:gd name="connsiteY5" fmla="*/ 0 h 92559"/>
                        <a:gd name="connsiteX6" fmla="*/ 6828 w 117098"/>
                        <a:gd name="connsiteY6" fmla="*/ 6982 h 92559"/>
                        <a:gd name="connsiteX7" fmla="*/ 114634 w 117098"/>
                        <a:gd name="connsiteY7" fmla="*/ 69201 h 9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098" h="92559">
                          <a:moveTo>
                            <a:pt x="117098" y="92559"/>
                          </a:moveTo>
                          <a:cubicBezTo>
                            <a:pt x="116405" y="92328"/>
                            <a:pt x="115733" y="92041"/>
                            <a:pt x="115096" y="91687"/>
                          </a:cubicBezTo>
                          <a:lnTo>
                            <a:pt x="6828" y="29108"/>
                          </a:lnTo>
                          <a:cubicBezTo>
                            <a:pt x="2782" y="26479"/>
                            <a:pt x="241" y="22070"/>
                            <a:pt x="0" y="17249"/>
                          </a:cubicBezTo>
                          <a:lnTo>
                            <a:pt x="0" y="10935"/>
                          </a:lnTo>
                          <a:cubicBezTo>
                            <a:pt x="257" y="6679"/>
                            <a:pt x="2264" y="2721"/>
                            <a:pt x="5544" y="0"/>
                          </a:cubicBezTo>
                          <a:cubicBezTo>
                            <a:pt x="3132" y="2156"/>
                            <a:pt x="3542" y="5134"/>
                            <a:pt x="6828" y="6982"/>
                          </a:cubicBezTo>
                          <a:lnTo>
                            <a:pt x="114634" y="69201"/>
                          </a:lnTo>
                          <a:close/>
                        </a:path>
                      </a:pathLst>
                    </a:custGeom>
                    <a:solidFill>
                      <a:srgbClr val="000000">
                        <a:alpha val="30000"/>
                      </a:srgbClr>
                    </a:solidFill>
                    <a:ln w="5124" cap="flat">
                      <a:noFill/>
                      <a:prstDash val="solid"/>
                      <a:miter/>
                    </a:ln>
                  </p:spPr>
                  <p:txBody>
                    <a:bodyPr rtlCol="0" anchor="ctr"/>
                    <a:lstStyle/>
                    <a:p>
                      <a:endParaRPr lang="pt-BR"/>
                    </a:p>
                  </p:txBody>
                </p:sp>
                <p:sp>
                  <p:nvSpPr>
                    <p:cNvPr id="3430" name="Forma Livre: Forma 3429">
                      <a:extLst>
                        <a:ext uri="{FF2B5EF4-FFF2-40B4-BE49-F238E27FC236}">
                          <a16:creationId xmlns:a16="http://schemas.microsoft.com/office/drawing/2014/main" id="{08FA3C45-245B-3E62-2015-542AC6384774}"/>
                        </a:ext>
                      </a:extLst>
                    </p:cNvPr>
                    <p:cNvSpPr/>
                    <p:nvPr/>
                  </p:nvSpPr>
                  <p:spPr>
                    <a:xfrm>
                      <a:off x="8308624" y="3537611"/>
                      <a:ext cx="129264" cy="93334"/>
                    </a:xfrm>
                    <a:custGeom>
                      <a:avLst/>
                      <a:gdLst>
                        <a:gd name="connsiteX0" fmla="*/ 129265 w 129264"/>
                        <a:gd name="connsiteY0" fmla="*/ 10935 h 93334"/>
                        <a:gd name="connsiteX1" fmla="*/ 129265 w 129264"/>
                        <a:gd name="connsiteY1" fmla="*/ 17403 h 93334"/>
                        <a:gd name="connsiteX2" fmla="*/ 122437 w 129264"/>
                        <a:gd name="connsiteY2" fmla="*/ 29262 h 93334"/>
                        <a:gd name="connsiteX3" fmla="*/ 14169 w 129264"/>
                        <a:gd name="connsiteY3" fmla="*/ 91738 h 93334"/>
                        <a:gd name="connsiteX4" fmla="*/ 2516 w 129264"/>
                        <a:gd name="connsiteY4" fmla="*/ 92559 h 93334"/>
                        <a:gd name="connsiteX5" fmla="*/ 0 w 129264"/>
                        <a:gd name="connsiteY5" fmla="*/ 69201 h 93334"/>
                        <a:gd name="connsiteX6" fmla="*/ 513 w 129264"/>
                        <a:gd name="connsiteY6" fmla="*/ 69509 h 93334"/>
                        <a:gd name="connsiteX7" fmla="*/ 14169 w 129264"/>
                        <a:gd name="connsiteY7" fmla="*/ 69509 h 93334"/>
                        <a:gd name="connsiteX8" fmla="*/ 122437 w 129264"/>
                        <a:gd name="connsiteY8" fmla="*/ 6982 h 93334"/>
                        <a:gd name="connsiteX9" fmla="*/ 123720 w 129264"/>
                        <a:gd name="connsiteY9" fmla="*/ 0 h 93334"/>
                        <a:gd name="connsiteX10" fmla="*/ 129265 w 129264"/>
                        <a:gd name="connsiteY10" fmla="*/ 10935 h 9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264" h="93334">
                          <a:moveTo>
                            <a:pt x="129265" y="10935"/>
                          </a:moveTo>
                          <a:lnTo>
                            <a:pt x="129265" y="17403"/>
                          </a:lnTo>
                          <a:cubicBezTo>
                            <a:pt x="129013" y="22218"/>
                            <a:pt x="126477" y="26628"/>
                            <a:pt x="122437" y="29262"/>
                          </a:cubicBezTo>
                          <a:lnTo>
                            <a:pt x="14169" y="91738"/>
                          </a:lnTo>
                          <a:cubicBezTo>
                            <a:pt x="10544" y="93530"/>
                            <a:pt x="6355" y="93827"/>
                            <a:pt x="2516" y="92559"/>
                          </a:cubicBezTo>
                          <a:lnTo>
                            <a:pt x="0" y="69201"/>
                          </a:lnTo>
                          <a:lnTo>
                            <a:pt x="513" y="69509"/>
                          </a:lnTo>
                          <a:cubicBezTo>
                            <a:pt x="4815" y="71640"/>
                            <a:pt x="9867" y="71640"/>
                            <a:pt x="14169" y="69509"/>
                          </a:cubicBezTo>
                          <a:lnTo>
                            <a:pt x="122437" y="6982"/>
                          </a:lnTo>
                          <a:cubicBezTo>
                            <a:pt x="125723" y="5082"/>
                            <a:pt x="126185" y="2156"/>
                            <a:pt x="123720" y="0"/>
                          </a:cubicBezTo>
                          <a:cubicBezTo>
                            <a:pt x="127001" y="2721"/>
                            <a:pt x="129008" y="6679"/>
                            <a:pt x="129265" y="10935"/>
                          </a:cubicBezTo>
                          <a:close/>
                        </a:path>
                      </a:pathLst>
                    </a:custGeom>
                    <a:solidFill>
                      <a:srgbClr val="000000">
                        <a:alpha val="15000"/>
                      </a:srgbClr>
                    </a:solidFill>
                    <a:ln w="5124" cap="flat">
                      <a:noFill/>
                      <a:prstDash val="solid"/>
                      <a:miter/>
                    </a:ln>
                  </p:spPr>
                  <p:txBody>
                    <a:bodyPr rtlCol="0" anchor="ctr"/>
                    <a:lstStyle/>
                    <a:p>
                      <a:endParaRPr lang="pt-BR"/>
                    </a:p>
                  </p:txBody>
                </p:sp>
                <p:sp>
                  <p:nvSpPr>
                    <p:cNvPr id="3431" name="Forma Livre: Forma 3430">
                      <a:extLst>
                        <a:ext uri="{FF2B5EF4-FFF2-40B4-BE49-F238E27FC236}">
                          <a16:creationId xmlns:a16="http://schemas.microsoft.com/office/drawing/2014/main" id="{6BC12259-C203-ABAA-2B05-A68B8F5ADEC0}"/>
                        </a:ext>
                      </a:extLst>
                    </p:cNvPr>
                    <p:cNvSpPr/>
                    <p:nvPr/>
                  </p:nvSpPr>
                  <p:spPr>
                    <a:xfrm>
                      <a:off x="8195749" y="3376717"/>
                      <a:ext cx="157478" cy="183749"/>
                    </a:xfrm>
                    <a:custGeom>
                      <a:avLst/>
                      <a:gdLst>
                        <a:gd name="connsiteX0" fmla="*/ 151891 w 157478"/>
                        <a:gd name="connsiteY0" fmla="*/ 119671 h 183749"/>
                        <a:gd name="connsiteX1" fmla="*/ 43623 w 157478"/>
                        <a:gd name="connsiteY1" fmla="*/ 182096 h 183749"/>
                        <a:gd name="connsiteX2" fmla="*/ 35615 w 157478"/>
                        <a:gd name="connsiteY2" fmla="*/ 183688 h 183749"/>
                        <a:gd name="connsiteX3" fmla="*/ 34382 w 157478"/>
                        <a:gd name="connsiteY3" fmla="*/ 183688 h 183749"/>
                        <a:gd name="connsiteX4" fmla="*/ 34382 w 157478"/>
                        <a:gd name="connsiteY4" fmla="*/ 183688 h 183749"/>
                        <a:gd name="connsiteX5" fmla="*/ 33715 w 157478"/>
                        <a:gd name="connsiteY5" fmla="*/ 183688 h 183749"/>
                        <a:gd name="connsiteX6" fmla="*/ 33715 w 157478"/>
                        <a:gd name="connsiteY6" fmla="*/ 183688 h 183749"/>
                        <a:gd name="connsiteX7" fmla="*/ 32637 w 157478"/>
                        <a:gd name="connsiteY7" fmla="*/ 183688 h 183749"/>
                        <a:gd name="connsiteX8" fmla="*/ 30276 w 157478"/>
                        <a:gd name="connsiteY8" fmla="*/ 182661 h 183749"/>
                        <a:gd name="connsiteX9" fmla="*/ 24731 w 157478"/>
                        <a:gd name="connsiteY9" fmla="*/ 179478 h 183749"/>
                        <a:gd name="connsiteX10" fmla="*/ 16517 w 157478"/>
                        <a:gd name="connsiteY10" fmla="*/ 167722 h 183749"/>
                        <a:gd name="connsiteX11" fmla="*/ 39 w 157478"/>
                        <a:gd name="connsiteY11" fmla="*/ 75830 h 183749"/>
                        <a:gd name="connsiteX12" fmla="*/ 39 w 157478"/>
                        <a:gd name="connsiteY12" fmla="*/ 74136 h 183749"/>
                        <a:gd name="connsiteX13" fmla="*/ 39 w 157478"/>
                        <a:gd name="connsiteY13" fmla="*/ 73469 h 183749"/>
                        <a:gd name="connsiteX14" fmla="*/ 757 w 157478"/>
                        <a:gd name="connsiteY14" fmla="*/ 70080 h 183749"/>
                        <a:gd name="connsiteX15" fmla="*/ 4402 w 157478"/>
                        <a:gd name="connsiteY15" fmla="*/ 64947 h 183749"/>
                        <a:gd name="connsiteX16" fmla="*/ 4864 w 157478"/>
                        <a:gd name="connsiteY16" fmla="*/ 64588 h 183749"/>
                        <a:gd name="connsiteX17" fmla="*/ 5583 w 157478"/>
                        <a:gd name="connsiteY17" fmla="*/ 64125 h 183749"/>
                        <a:gd name="connsiteX18" fmla="*/ 113851 w 157478"/>
                        <a:gd name="connsiteY18" fmla="*/ 1598 h 183749"/>
                        <a:gd name="connsiteX19" fmla="*/ 127507 w 157478"/>
                        <a:gd name="connsiteY19" fmla="*/ 1598 h 183749"/>
                        <a:gd name="connsiteX20" fmla="*/ 133102 w 157478"/>
                        <a:gd name="connsiteY20" fmla="*/ 4832 h 183749"/>
                        <a:gd name="connsiteX21" fmla="*/ 136388 w 157478"/>
                        <a:gd name="connsiteY21" fmla="*/ 7502 h 183749"/>
                        <a:gd name="connsiteX22" fmla="*/ 136901 w 157478"/>
                        <a:gd name="connsiteY22" fmla="*/ 8118 h 183749"/>
                        <a:gd name="connsiteX23" fmla="*/ 138903 w 157478"/>
                        <a:gd name="connsiteY23" fmla="*/ 10787 h 183749"/>
                        <a:gd name="connsiteX24" fmla="*/ 139314 w 157478"/>
                        <a:gd name="connsiteY24" fmla="*/ 11403 h 183749"/>
                        <a:gd name="connsiteX25" fmla="*/ 139622 w 157478"/>
                        <a:gd name="connsiteY25" fmla="*/ 11968 h 183749"/>
                        <a:gd name="connsiteX26" fmla="*/ 140033 w 157478"/>
                        <a:gd name="connsiteY26" fmla="*/ 12789 h 183749"/>
                        <a:gd name="connsiteX27" fmla="*/ 140392 w 157478"/>
                        <a:gd name="connsiteY27" fmla="*/ 13559 h 183749"/>
                        <a:gd name="connsiteX28" fmla="*/ 140649 w 157478"/>
                        <a:gd name="connsiteY28" fmla="*/ 14278 h 183749"/>
                        <a:gd name="connsiteX29" fmla="*/ 140649 w 157478"/>
                        <a:gd name="connsiteY29" fmla="*/ 14586 h 183749"/>
                        <a:gd name="connsiteX30" fmla="*/ 140649 w 157478"/>
                        <a:gd name="connsiteY30" fmla="*/ 15202 h 183749"/>
                        <a:gd name="connsiteX31" fmla="*/ 140649 w 157478"/>
                        <a:gd name="connsiteY31" fmla="*/ 15972 h 183749"/>
                        <a:gd name="connsiteX32" fmla="*/ 140649 w 157478"/>
                        <a:gd name="connsiteY32" fmla="*/ 16537 h 183749"/>
                        <a:gd name="connsiteX33" fmla="*/ 157384 w 157478"/>
                        <a:gd name="connsiteY33" fmla="*/ 107967 h 183749"/>
                        <a:gd name="connsiteX34" fmla="*/ 151891 w 157478"/>
                        <a:gd name="connsiteY34" fmla="*/ 119671 h 18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7478" h="183749">
                          <a:moveTo>
                            <a:pt x="151891" y="119671"/>
                          </a:moveTo>
                          <a:lnTo>
                            <a:pt x="43623" y="182096"/>
                          </a:lnTo>
                          <a:cubicBezTo>
                            <a:pt x="41164" y="183395"/>
                            <a:pt x="38382" y="183944"/>
                            <a:pt x="35615" y="183688"/>
                          </a:cubicBezTo>
                          <a:lnTo>
                            <a:pt x="34382" y="183688"/>
                          </a:lnTo>
                          <a:lnTo>
                            <a:pt x="34382" y="183688"/>
                          </a:lnTo>
                          <a:lnTo>
                            <a:pt x="33715" y="183688"/>
                          </a:lnTo>
                          <a:lnTo>
                            <a:pt x="33715" y="183688"/>
                          </a:lnTo>
                          <a:lnTo>
                            <a:pt x="32637" y="183688"/>
                          </a:lnTo>
                          <a:cubicBezTo>
                            <a:pt x="31816" y="183431"/>
                            <a:pt x="31025" y="183087"/>
                            <a:pt x="30276" y="182661"/>
                          </a:cubicBezTo>
                          <a:lnTo>
                            <a:pt x="24731" y="179478"/>
                          </a:lnTo>
                          <a:cubicBezTo>
                            <a:pt x="20568" y="176778"/>
                            <a:pt x="17626" y="172558"/>
                            <a:pt x="16517" y="167722"/>
                          </a:cubicBezTo>
                          <a:lnTo>
                            <a:pt x="39" y="75830"/>
                          </a:lnTo>
                          <a:cubicBezTo>
                            <a:pt x="-13" y="75265"/>
                            <a:pt x="-13" y="74701"/>
                            <a:pt x="39" y="74136"/>
                          </a:cubicBezTo>
                          <a:cubicBezTo>
                            <a:pt x="13" y="73915"/>
                            <a:pt x="13" y="73689"/>
                            <a:pt x="39" y="73469"/>
                          </a:cubicBezTo>
                          <a:cubicBezTo>
                            <a:pt x="100" y="72308"/>
                            <a:pt x="341" y="71164"/>
                            <a:pt x="757" y="70080"/>
                          </a:cubicBezTo>
                          <a:cubicBezTo>
                            <a:pt x="1507" y="68084"/>
                            <a:pt x="2764" y="66318"/>
                            <a:pt x="4402" y="64947"/>
                          </a:cubicBezTo>
                          <a:lnTo>
                            <a:pt x="4864" y="64588"/>
                          </a:lnTo>
                          <a:cubicBezTo>
                            <a:pt x="5069" y="64387"/>
                            <a:pt x="5316" y="64228"/>
                            <a:pt x="5583" y="64125"/>
                          </a:cubicBezTo>
                          <a:lnTo>
                            <a:pt x="113851" y="1598"/>
                          </a:lnTo>
                          <a:cubicBezTo>
                            <a:pt x="118153" y="-533"/>
                            <a:pt x="123205" y="-533"/>
                            <a:pt x="127507" y="1598"/>
                          </a:cubicBezTo>
                          <a:lnTo>
                            <a:pt x="133102" y="4832"/>
                          </a:lnTo>
                          <a:cubicBezTo>
                            <a:pt x="134324" y="5551"/>
                            <a:pt x="135433" y="6454"/>
                            <a:pt x="136388" y="7502"/>
                          </a:cubicBezTo>
                          <a:lnTo>
                            <a:pt x="136901" y="8118"/>
                          </a:lnTo>
                          <a:cubicBezTo>
                            <a:pt x="137656" y="8939"/>
                            <a:pt x="138328" y="9832"/>
                            <a:pt x="138903" y="10787"/>
                          </a:cubicBezTo>
                          <a:lnTo>
                            <a:pt x="139314" y="11403"/>
                          </a:lnTo>
                          <a:lnTo>
                            <a:pt x="139622" y="11968"/>
                          </a:lnTo>
                          <a:lnTo>
                            <a:pt x="140033" y="12789"/>
                          </a:lnTo>
                          <a:lnTo>
                            <a:pt x="140392" y="13559"/>
                          </a:lnTo>
                          <a:cubicBezTo>
                            <a:pt x="140500" y="13790"/>
                            <a:pt x="140587" y="14031"/>
                            <a:pt x="140649" y="14278"/>
                          </a:cubicBezTo>
                          <a:lnTo>
                            <a:pt x="140649" y="14586"/>
                          </a:lnTo>
                          <a:lnTo>
                            <a:pt x="140649" y="15202"/>
                          </a:lnTo>
                          <a:lnTo>
                            <a:pt x="140649" y="15972"/>
                          </a:lnTo>
                          <a:cubicBezTo>
                            <a:pt x="140674" y="16162"/>
                            <a:pt x="140674" y="16347"/>
                            <a:pt x="140649" y="16537"/>
                          </a:cubicBezTo>
                          <a:lnTo>
                            <a:pt x="157384" y="107967"/>
                          </a:lnTo>
                          <a:cubicBezTo>
                            <a:pt x="157964" y="112602"/>
                            <a:pt x="155824" y="117156"/>
                            <a:pt x="151891" y="119671"/>
                          </a:cubicBezTo>
                          <a:close/>
                        </a:path>
                      </a:pathLst>
                    </a:custGeom>
                    <a:solidFill>
                      <a:srgbClr val="407BFF"/>
                    </a:solidFill>
                    <a:ln w="5124" cap="flat">
                      <a:noFill/>
                      <a:prstDash val="solid"/>
                      <a:miter/>
                    </a:ln>
                  </p:spPr>
                  <p:txBody>
                    <a:bodyPr rtlCol="0" anchor="ctr"/>
                    <a:lstStyle/>
                    <a:p>
                      <a:endParaRPr lang="pt-BR"/>
                    </a:p>
                  </p:txBody>
                </p:sp>
                <p:sp>
                  <p:nvSpPr>
                    <p:cNvPr id="3432" name="Forma Livre: Forma 3431">
                      <a:extLst>
                        <a:ext uri="{FF2B5EF4-FFF2-40B4-BE49-F238E27FC236}">
                          <a16:creationId xmlns:a16="http://schemas.microsoft.com/office/drawing/2014/main" id="{5A741364-B5C1-2C95-A73D-9A1E7EF9B7CE}"/>
                        </a:ext>
                      </a:extLst>
                    </p:cNvPr>
                    <p:cNvSpPr/>
                    <p:nvPr/>
                  </p:nvSpPr>
                  <p:spPr>
                    <a:xfrm>
                      <a:off x="8214418" y="3387906"/>
                      <a:ext cx="138609" cy="171994"/>
                    </a:xfrm>
                    <a:custGeom>
                      <a:avLst/>
                      <a:gdLst>
                        <a:gd name="connsiteX0" fmla="*/ 107 w 138609"/>
                        <a:gd name="connsiteY0" fmla="*/ 75268 h 171994"/>
                        <a:gd name="connsiteX1" fmla="*/ 16586 w 138609"/>
                        <a:gd name="connsiteY1" fmla="*/ 167160 h 171994"/>
                        <a:gd name="connsiteX2" fmla="*/ 22012 w 138609"/>
                        <a:gd name="connsiteY2" fmla="*/ 171985 h 171994"/>
                        <a:gd name="connsiteX3" fmla="*/ 24800 w 138609"/>
                        <a:gd name="connsiteY3" fmla="*/ 170959 h 171994"/>
                        <a:gd name="connsiteX4" fmla="*/ 133068 w 138609"/>
                        <a:gd name="connsiteY4" fmla="*/ 108482 h 171994"/>
                        <a:gd name="connsiteX5" fmla="*/ 138510 w 138609"/>
                        <a:gd name="connsiteY5" fmla="*/ 96726 h 171994"/>
                        <a:gd name="connsiteX6" fmla="*/ 122031 w 138609"/>
                        <a:gd name="connsiteY6" fmla="*/ 4834 h 171994"/>
                        <a:gd name="connsiteX7" fmla="*/ 116604 w 138609"/>
                        <a:gd name="connsiteY7" fmla="*/ 9 h 171994"/>
                        <a:gd name="connsiteX8" fmla="*/ 113817 w 138609"/>
                        <a:gd name="connsiteY8" fmla="*/ 1036 h 171994"/>
                        <a:gd name="connsiteX9" fmla="*/ 5549 w 138609"/>
                        <a:gd name="connsiteY9" fmla="*/ 63512 h 171994"/>
                        <a:gd name="connsiteX10" fmla="*/ 107 w 138609"/>
                        <a:gd name="connsiteY10" fmla="*/ 75268 h 17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609" h="171994">
                          <a:moveTo>
                            <a:pt x="107" y="75268"/>
                          </a:moveTo>
                          <a:lnTo>
                            <a:pt x="16586" y="167160"/>
                          </a:lnTo>
                          <a:cubicBezTo>
                            <a:pt x="16750" y="169988"/>
                            <a:pt x="19184" y="172150"/>
                            <a:pt x="22012" y="171985"/>
                          </a:cubicBezTo>
                          <a:cubicBezTo>
                            <a:pt x="23023" y="171924"/>
                            <a:pt x="23994" y="171570"/>
                            <a:pt x="24800" y="170959"/>
                          </a:cubicBezTo>
                          <a:lnTo>
                            <a:pt x="133068" y="108482"/>
                          </a:lnTo>
                          <a:cubicBezTo>
                            <a:pt x="136990" y="105936"/>
                            <a:pt x="139105" y="101367"/>
                            <a:pt x="138510" y="96726"/>
                          </a:cubicBezTo>
                          <a:lnTo>
                            <a:pt x="122031" y="4834"/>
                          </a:lnTo>
                          <a:cubicBezTo>
                            <a:pt x="121866" y="2006"/>
                            <a:pt x="119433" y="-155"/>
                            <a:pt x="116604" y="9"/>
                          </a:cubicBezTo>
                          <a:cubicBezTo>
                            <a:pt x="115593" y="70"/>
                            <a:pt x="114623" y="425"/>
                            <a:pt x="113817" y="1036"/>
                          </a:cubicBezTo>
                          <a:lnTo>
                            <a:pt x="5549" y="63512"/>
                          </a:lnTo>
                          <a:cubicBezTo>
                            <a:pt x="1606" y="66043"/>
                            <a:pt x="-514" y="70627"/>
                            <a:pt x="107" y="75268"/>
                          </a:cubicBezTo>
                          <a:close/>
                        </a:path>
                      </a:pathLst>
                    </a:custGeom>
                    <a:solidFill>
                      <a:srgbClr val="407BFF"/>
                    </a:solidFill>
                    <a:ln w="5124" cap="flat">
                      <a:noFill/>
                      <a:prstDash val="solid"/>
                      <a:miter/>
                    </a:ln>
                  </p:spPr>
                  <p:txBody>
                    <a:bodyPr rtlCol="0" anchor="ctr"/>
                    <a:lstStyle/>
                    <a:p>
                      <a:endParaRPr lang="pt-BR"/>
                    </a:p>
                  </p:txBody>
                </p:sp>
                <p:sp>
                  <p:nvSpPr>
                    <p:cNvPr id="3433" name="Forma Livre: Forma 3432">
                      <a:extLst>
                        <a:ext uri="{FF2B5EF4-FFF2-40B4-BE49-F238E27FC236}">
                          <a16:creationId xmlns:a16="http://schemas.microsoft.com/office/drawing/2014/main" id="{DF9356EF-EB47-2084-85D8-6166F2DCED41}"/>
                        </a:ext>
                      </a:extLst>
                    </p:cNvPr>
                    <p:cNvSpPr/>
                    <p:nvPr/>
                  </p:nvSpPr>
                  <p:spPr>
                    <a:xfrm>
                      <a:off x="8214418" y="3387906"/>
                      <a:ext cx="138609" cy="171994"/>
                    </a:xfrm>
                    <a:custGeom>
                      <a:avLst/>
                      <a:gdLst>
                        <a:gd name="connsiteX0" fmla="*/ 107 w 138609"/>
                        <a:gd name="connsiteY0" fmla="*/ 75268 h 171994"/>
                        <a:gd name="connsiteX1" fmla="*/ 16586 w 138609"/>
                        <a:gd name="connsiteY1" fmla="*/ 167160 h 171994"/>
                        <a:gd name="connsiteX2" fmla="*/ 22012 w 138609"/>
                        <a:gd name="connsiteY2" fmla="*/ 171985 h 171994"/>
                        <a:gd name="connsiteX3" fmla="*/ 24800 w 138609"/>
                        <a:gd name="connsiteY3" fmla="*/ 170959 h 171994"/>
                        <a:gd name="connsiteX4" fmla="*/ 133068 w 138609"/>
                        <a:gd name="connsiteY4" fmla="*/ 108482 h 171994"/>
                        <a:gd name="connsiteX5" fmla="*/ 138510 w 138609"/>
                        <a:gd name="connsiteY5" fmla="*/ 96726 h 171994"/>
                        <a:gd name="connsiteX6" fmla="*/ 122031 w 138609"/>
                        <a:gd name="connsiteY6" fmla="*/ 4834 h 171994"/>
                        <a:gd name="connsiteX7" fmla="*/ 116604 w 138609"/>
                        <a:gd name="connsiteY7" fmla="*/ 9 h 171994"/>
                        <a:gd name="connsiteX8" fmla="*/ 113817 w 138609"/>
                        <a:gd name="connsiteY8" fmla="*/ 1036 h 171994"/>
                        <a:gd name="connsiteX9" fmla="*/ 5549 w 138609"/>
                        <a:gd name="connsiteY9" fmla="*/ 63512 h 171994"/>
                        <a:gd name="connsiteX10" fmla="*/ 107 w 138609"/>
                        <a:gd name="connsiteY10" fmla="*/ 75268 h 17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609" h="171994">
                          <a:moveTo>
                            <a:pt x="107" y="75268"/>
                          </a:moveTo>
                          <a:lnTo>
                            <a:pt x="16586" y="167160"/>
                          </a:lnTo>
                          <a:cubicBezTo>
                            <a:pt x="16750" y="169988"/>
                            <a:pt x="19184" y="172150"/>
                            <a:pt x="22012" y="171985"/>
                          </a:cubicBezTo>
                          <a:cubicBezTo>
                            <a:pt x="23023" y="171924"/>
                            <a:pt x="23994" y="171570"/>
                            <a:pt x="24800" y="170959"/>
                          </a:cubicBezTo>
                          <a:lnTo>
                            <a:pt x="133068" y="108482"/>
                          </a:lnTo>
                          <a:cubicBezTo>
                            <a:pt x="136990" y="105936"/>
                            <a:pt x="139105" y="101367"/>
                            <a:pt x="138510" y="96726"/>
                          </a:cubicBezTo>
                          <a:lnTo>
                            <a:pt x="122031" y="4834"/>
                          </a:lnTo>
                          <a:cubicBezTo>
                            <a:pt x="121866" y="2006"/>
                            <a:pt x="119433" y="-155"/>
                            <a:pt x="116604" y="9"/>
                          </a:cubicBezTo>
                          <a:cubicBezTo>
                            <a:pt x="115593" y="70"/>
                            <a:pt x="114623" y="425"/>
                            <a:pt x="113817" y="1036"/>
                          </a:cubicBezTo>
                          <a:lnTo>
                            <a:pt x="5549" y="63512"/>
                          </a:lnTo>
                          <a:cubicBezTo>
                            <a:pt x="1606" y="66043"/>
                            <a:pt x="-514" y="70627"/>
                            <a:pt x="107" y="75268"/>
                          </a:cubicBezTo>
                          <a:close/>
                        </a:path>
                      </a:pathLst>
                    </a:custGeom>
                    <a:solidFill>
                      <a:srgbClr val="000000">
                        <a:alpha val="15000"/>
                      </a:srgbClr>
                    </a:solidFill>
                    <a:ln w="5124" cap="flat">
                      <a:noFill/>
                      <a:prstDash val="solid"/>
                      <a:miter/>
                    </a:ln>
                  </p:spPr>
                  <p:txBody>
                    <a:bodyPr rtlCol="0" anchor="ctr"/>
                    <a:lstStyle/>
                    <a:p>
                      <a:endParaRPr lang="pt-BR"/>
                    </a:p>
                  </p:txBody>
                </p:sp>
                <p:sp>
                  <p:nvSpPr>
                    <p:cNvPr id="3434" name="Forma Livre: Forma 3433">
                      <a:extLst>
                        <a:ext uri="{FF2B5EF4-FFF2-40B4-BE49-F238E27FC236}">
                          <a16:creationId xmlns:a16="http://schemas.microsoft.com/office/drawing/2014/main" id="{34ECC3DF-3146-6E8C-BDAD-E215FA6ACF33}"/>
                        </a:ext>
                      </a:extLst>
                    </p:cNvPr>
                    <p:cNvSpPr/>
                    <p:nvPr/>
                  </p:nvSpPr>
                  <p:spPr>
                    <a:xfrm>
                      <a:off x="8195595" y="3446849"/>
                      <a:ext cx="41004" cy="113659"/>
                    </a:xfrm>
                    <a:custGeom>
                      <a:avLst/>
                      <a:gdLst>
                        <a:gd name="connsiteX0" fmla="*/ 41005 w 41004"/>
                        <a:gd name="connsiteY0" fmla="*/ 113145 h 113659"/>
                        <a:gd name="connsiteX1" fmla="*/ 35871 w 41004"/>
                        <a:gd name="connsiteY1" fmla="*/ 113607 h 113659"/>
                        <a:gd name="connsiteX2" fmla="*/ 34639 w 41004"/>
                        <a:gd name="connsiteY2" fmla="*/ 113607 h 113659"/>
                        <a:gd name="connsiteX3" fmla="*/ 33715 w 41004"/>
                        <a:gd name="connsiteY3" fmla="*/ 113607 h 113659"/>
                        <a:gd name="connsiteX4" fmla="*/ 33715 w 41004"/>
                        <a:gd name="connsiteY4" fmla="*/ 113607 h 113659"/>
                        <a:gd name="connsiteX5" fmla="*/ 32637 w 41004"/>
                        <a:gd name="connsiteY5" fmla="*/ 113607 h 113659"/>
                        <a:gd name="connsiteX6" fmla="*/ 30276 w 41004"/>
                        <a:gd name="connsiteY6" fmla="*/ 112581 h 113659"/>
                        <a:gd name="connsiteX7" fmla="*/ 24731 w 41004"/>
                        <a:gd name="connsiteY7" fmla="*/ 109398 h 113659"/>
                        <a:gd name="connsiteX8" fmla="*/ 16517 w 41004"/>
                        <a:gd name="connsiteY8" fmla="*/ 97642 h 113659"/>
                        <a:gd name="connsiteX9" fmla="*/ 39 w 41004"/>
                        <a:gd name="connsiteY9" fmla="*/ 5750 h 113659"/>
                        <a:gd name="connsiteX10" fmla="*/ 39 w 41004"/>
                        <a:gd name="connsiteY10" fmla="*/ 4056 h 113659"/>
                        <a:gd name="connsiteX11" fmla="*/ 39 w 41004"/>
                        <a:gd name="connsiteY11" fmla="*/ 3388 h 113659"/>
                        <a:gd name="connsiteX12" fmla="*/ 757 w 41004"/>
                        <a:gd name="connsiteY12" fmla="*/ 0 h 113659"/>
                        <a:gd name="connsiteX13" fmla="*/ 20060 w 41004"/>
                        <a:gd name="connsiteY13" fmla="*/ 10986 h 113659"/>
                        <a:gd name="connsiteX14" fmla="*/ 19392 w 41004"/>
                        <a:gd name="connsiteY14" fmla="*/ 16890 h 113659"/>
                        <a:gd name="connsiteX15" fmla="*/ 35871 w 41004"/>
                        <a:gd name="connsiteY15" fmla="*/ 108782 h 113659"/>
                        <a:gd name="connsiteX16" fmla="*/ 41005 w 41004"/>
                        <a:gd name="connsiteY16" fmla="*/ 113556 h 113659"/>
                        <a:gd name="connsiteX17" fmla="*/ 41005 w 41004"/>
                        <a:gd name="connsiteY17" fmla="*/ 113145 h 1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04" h="113659">
                          <a:moveTo>
                            <a:pt x="41005" y="113145"/>
                          </a:moveTo>
                          <a:cubicBezTo>
                            <a:pt x="39331" y="113597"/>
                            <a:pt x="37596" y="113751"/>
                            <a:pt x="35871" y="113607"/>
                          </a:cubicBezTo>
                          <a:lnTo>
                            <a:pt x="34639" y="113607"/>
                          </a:lnTo>
                          <a:lnTo>
                            <a:pt x="33715" y="113607"/>
                          </a:lnTo>
                          <a:lnTo>
                            <a:pt x="33715" y="113607"/>
                          </a:lnTo>
                          <a:lnTo>
                            <a:pt x="32637" y="113607"/>
                          </a:lnTo>
                          <a:cubicBezTo>
                            <a:pt x="31816" y="113351"/>
                            <a:pt x="31025" y="113007"/>
                            <a:pt x="30276" y="112581"/>
                          </a:cubicBezTo>
                          <a:lnTo>
                            <a:pt x="24731" y="109398"/>
                          </a:lnTo>
                          <a:cubicBezTo>
                            <a:pt x="20568" y="106697"/>
                            <a:pt x="17626" y="102478"/>
                            <a:pt x="16517" y="97642"/>
                          </a:cubicBezTo>
                          <a:lnTo>
                            <a:pt x="39" y="5750"/>
                          </a:lnTo>
                          <a:cubicBezTo>
                            <a:pt x="-13" y="5185"/>
                            <a:pt x="-13" y="4620"/>
                            <a:pt x="39" y="4056"/>
                          </a:cubicBezTo>
                          <a:cubicBezTo>
                            <a:pt x="13" y="3835"/>
                            <a:pt x="13" y="3609"/>
                            <a:pt x="39" y="3388"/>
                          </a:cubicBezTo>
                          <a:cubicBezTo>
                            <a:pt x="100" y="2228"/>
                            <a:pt x="341" y="1083"/>
                            <a:pt x="757" y="0"/>
                          </a:cubicBezTo>
                          <a:lnTo>
                            <a:pt x="20060" y="10986"/>
                          </a:lnTo>
                          <a:cubicBezTo>
                            <a:pt x="19310" y="12860"/>
                            <a:pt x="19079" y="14898"/>
                            <a:pt x="19392" y="16890"/>
                          </a:cubicBezTo>
                          <a:lnTo>
                            <a:pt x="35871" y="108782"/>
                          </a:lnTo>
                          <a:cubicBezTo>
                            <a:pt x="36061" y="111477"/>
                            <a:pt x="38305" y="113561"/>
                            <a:pt x="41005" y="113556"/>
                          </a:cubicBezTo>
                          <a:lnTo>
                            <a:pt x="41005" y="113145"/>
                          </a:lnTo>
                          <a:close/>
                        </a:path>
                      </a:pathLst>
                    </a:custGeom>
                    <a:solidFill>
                      <a:srgbClr val="000000">
                        <a:alpha val="30000"/>
                      </a:srgbClr>
                    </a:solidFill>
                    <a:ln w="5124" cap="flat">
                      <a:noFill/>
                      <a:prstDash val="solid"/>
                      <a:miter/>
                    </a:ln>
                  </p:spPr>
                  <p:txBody>
                    <a:bodyPr rtlCol="0" anchor="ctr"/>
                    <a:lstStyle/>
                    <a:p>
                      <a:endParaRPr lang="pt-BR"/>
                    </a:p>
                  </p:txBody>
                </p:sp>
              </p:grpSp>
              <p:grpSp>
                <p:nvGrpSpPr>
                  <p:cNvPr id="3352" name="Gráfico 12">
                    <a:extLst>
                      <a:ext uri="{FF2B5EF4-FFF2-40B4-BE49-F238E27FC236}">
                        <a16:creationId xmlns:a16="http://schemas.microsoft.com/office/drawing/2014/main" id="{039C12C4-5DC5-7AC2-7278-CD09770C2207}"/>
                      </a:ext>
                    </a:extLst>
                  </p:cNvPr>
                  <p:cNvGrpSpPr/>
                  <p:nvPr/>
                </p:nvGrpSpPr>
                <p:grpSpPr>
                  <a:xfrm>
                    <a:off x="8240193" y="3459786"/>
                    <a:ext cx="265742" cy="305194"/>
                    <a:chOff x="8240193" y="3459786"/>
                    <a:chExt cx="265742" cy="305194"/>
                  </a:xfrm>
                </p:grpSpPr>
                <p:sp>
                  <p:nvSpPr>
                    <p:cNvPr id="3386" name="Forma Livre: Forma 3385">
                      <a:extLst>
                        <a:ext uri="{FF2B5EF4-FFF2-40B4-BE49-F238E27FC236}">
                          <a16:creationId xmlns:a16="http://schemas.microsoft.com/office/drawing/2014/main" id="{4F404152-3AE1-A41D-1C76-43EA0CF89F1B}"/>
                        </a:ext>
                      </a:extLst>
                    </p:cNvPr>
                    <p:cNvSpPr/>
                    <p:nvPr/>
                  </p:nvSpPr>
                  <p:spPr>
                    <a:xfrm>
                      <a:off x="8430339" y="3677195"/>
                      <a:ext cx="75597" cy="56317"/>
                    </a:xfrm>
                    <a:custGeom>
                      <a:avLst/>
                      <a:gdLst>
                        <a:gd name="connsiteX0" fmla="*/ 1698 w 75597"/>
                        <a:gd name="connsiteY0" fmla="*/ 0 h 56317"/>
                        <a:gd name="connsiteX1" fmla="*/ 671 w 75597"/>
                        <a:gd name="connsiteY1" fmla="*/ 7957 h 56317"/>
                        <a:gd name="connsiteX2" fmla="*/ 1082 w 75597"/>
                        <a:gd name="connsiteY2" fmla="*/ 23974 h 56317"/>
                        <a:gd name="connsiteX3" fmla="*/ 23105 w 75597"/>
                        <a:gd name="connsiteY3" fmla="*/ 41428 h 56317"/>
                        <a:gd name="connsiteX4" fmla="*/ 53394 w 75597"/>
                        <a:gd name="connsiteY4" fmla="*/ 56316 h 56317"/>
                        <a:gd name="connsiteX5" fmla="*/ 73928 w 75597"/>
                        <a:gd name="connsiteY5" fmla="*/ 39837 h 56317"/>
                        <a:gd name="connsiteX6" fmla="*/ 36504 w 75597"/>
                        <a:gd name="connsiteY6" fmla="*/ 12937 h 56317"/>
                        <a:gd name="connsiteX7" fmla="*/ 1698 w 75597"/>
                        <a:gd name="connsiteY7" fmla="*/ 0 h 5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7" h="56317">
                          <a:moveTo>
                            <a:pt x="1698" y="0"/>
                          </a:moveTo>
                          <a:cubicBezTo>
                            <a:pt x="-612" y="0"/>
                            <a:pt x="979" y="2618"/>
                            <a:pt x="671" y="7957"/>
                          </a:cubicBezTo>
                          <a:cubicBezTo>
                            <a:pt x="-345" y="13265"/>
                            <a:pt x="-207" y="18727"/>
                            <a:pt x="1082" y="23974"/>
                          </a:cubicBezTo>
                          <a:cubicBezTo>
                            <a:pt x="7499" y="33677"/>
                            <a:pt x="15507" y="32958"/>
                            <a:pt x="23105" y="41428"/>
                          </a:cubicBezTo>
                          <a:cubicBezTo>
                            <a:pt x="30282" y="50900"/>
                            <a:pt x="41509" y="56424"/>
                            <a:pt x="53394" y="56316"/>
                          </a:cubicBezTo>
                          <a:cubicBezTo>
                            <a:pt x="72388" y="55854"/>
                            <a:pt x="79062" y="43841"/>
                            <a:pt x="73928" y="39837"/>
                          </a:cubicBezTo>
                          <a:cubicBezTo>
                            <a:pt x="68795" y="35833"/>
                            <a:pt x="54010" y="30494"/>
                            <a:pt x="36504" y="12937"/>
                          </a:cubicBezTo>
                          <a:cubicBezTo>
                            <a:pt x="27674" y="4210"/>
                            <a:pt x="1698" y="0"/>
                            <a:pt x="1698" y="0"/>
                          </a:cubicBezTo>
                          <a:close/>
                        </a:path>
                      </a:pathLst>
                    </a:custGeom>
                    <a:solidFill>
                      <a:srgbClr val="37474F"/>
                    </a:solidFill>
                    <a:ln w="5124" cap="flat">
                      <a:noFill/>
                      <a:prstDash val="solid"/>
                      <a:miter/>
                    </a:ln>
                  </p:spPr>
                  <p:txBody>
                    <a:bodyPr rtlCol="0" anchor="ctr"/>
                    <a:lstStyle/>
                    <a:p>
                      <a:endParaRPr lang="pt-BR"/>
                    </a:p>
                  </p:txBody>
                </p:sp>
                <p:sp>
                  <p:nvSpPr>
                    <p:cNvPr id="3387" name="Forma Livre: Forma 3386">
                      <a:extLst>
                        <a:ext uri="{FF2B5EF4-FFF2-40B4-BE49-F238E27FC236}">
                          <a16:creationId xmlns:a16="http://schemas.microsoft.com/office/drawing/2014/main" id="{6C1DB48C-14CF-4B40-B1D4-F741AFED3C66}"/>
                        </a:ext>
                      </a:extLst>
                    </p:cNvPr>
                    <p:cNvSpPr/>
                    <p:nvPr/>
                  </p:nvSpPr>
                  <p:spPr>
                    <a:xfrm>
                      <a:off x="8420640" y="3631557"/>
                      <a:ext cx="72055" cy="85768"/>
                    </a:xfrm>
                    <a:custGeom>
                      <a:avLst/>
                      <a:gdLst>
                        <a:gd name="connsiteX0" fmla="*/ 25309 w 72055"/>
                        <a:gd name="connsiteY0" fmla="*/ 0 h 85768"/>
                        <a:gd name="connsiteX1" fmla="*/ 38348 w 72055"/>
                        <a:gd name="connsiteY1" fmla="*/ 46203 h 85768"/>
                        <a:gd name="connsiteX2" fmla="*/ 62579 w 72055"/>
                        <a:gd name="connsiteY2" fmla="*/ 72590 h 85768"/>
                        <a:gd name="connsiteX3" fmla="*/ 70279 w 72055"/>
                        <a:gd name="connsiteY3" fmla="*/ 79058 h 85768"/>
                        <a:gd name="connsiteX4" fmla="*/ 68226 w 72055"/>
                        <a:gd name="connsiteY4" fmla="*/ 85013 h 85768"/>
                        <a:gd name="connsiteX5" fmla="*/ 44303 w 72055"/>
                        <a:gd name="connsiteY5" fmla="*/ 80290 h 85768"/>
                        <a:gd name="connsiteX6" fmla="*/ 20791 w 72055"/>
                        <a:gd name="connsiteY6" fmla="*/ 61655 h 85768"/>
                        <a:gd name="connsiteX7" fmla="*/ 13245 w 72055"/>
                        <a:gd name="connsiteY7" fmla="*/ 53749 h 85768"/>
                        <a:gd name="connsiteX8" fmla="*/ 11397 w 72055"/>
                        <a:gd name="connsiteY8" fmla="*/ 47229 h 85768"/>
                        <a:gd name="connsiteX9" fmla="*/ 10267 w 72055"/>
                        <a:gd name="connsiteY9" fmla="*/ 39632 h 85768"/>
                        <a:gd name="connsiteX10" fmla="*/ 0 w 72055"/>
                        <a:gd name="connsiteY10" fmla="*/ 8316 h 8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55" h="85768">
                          <a:moveTo>
                            <a:pt x="25309" y="0"/>
                          </a:moveTo>
                          <a:cubicBezTo>
                            <a:pt x="25309" y="0"/>
                            <a:pt x="33112" y="37322"/>
                            <a:pt x="38348" y="46203"/>
                          </a:cubicBezTo>
                          <a:cubicBezTo>
                            <a:pt x="45191" y="56059"/>
                            <a:pt x="53344" y="64935"/>
                            <a:pt x="62579" y="72590"/>
                          </a:cubicBezTo>
                          <a:cubicBezTo>
                            <a:pt x="64478" y="74386"/>
                            <a:pt x="68637" y="77723"/>
                            <a:pt x="70279" y="79058"/>
                          </a:cubicBezTo>
                          <a:cubicBezTo>
                            <a:pt x="73873" y="81984"/>
                            <a:pt x="71409" y="84192"/>
                            <a:pt x="68226" y="85013"/>
                          </a:cubicBezTo>
                          <a:cubicBezTo>
                            <a:pt x="59945" y="86912"/>
                            <a:pt x="51244" y="85193"/>
                            <a:pt x="44303" y="80290"/>
                          </a:cubicBezTo>
                          <a:cubicBezTo>
                            <a:pt x="35961" y="74746"/>
                            <a:pt x="28096" y="68513"/>
                            <a:pt x="20791" y="61655"/>
                          </a:cubicBezTo>
                          <a:cubicBezTo>
                            <a:pt x="17901" y="59401"/>
                            <a:pt x="15360" y="56742"/>
                            <a:pt x="13245" y="53749"/>
                          </a:cubicBezTo>
                          <a:cubicBezTo>
                            <a:pt x="12105" y="51757"/>
                            <a:pt x="11469" y="49519"/>
                            <a:pt x="11397" y="47229"/>
                          </a:cubicBezTo>
                          <a:cubicBezTo>
                            <a:pt x="11428" y="44652"/>
                            <a:pt x="11048" y="42086"/>
                            <a:pt x="10267" y="39632"/>
                          </a:cubicBezTo>
                          <a:cubicBezTo>
                            <a:pt x="9497" y="37322"/>
                            <a:pt x="2464" y="13963"/>
                            <a:pt x="0" y="8316"/>
                          </a:cubicBezTo>
                          <a:close/>
                        </a:path>
                      </a:pathLst>
                    </a:custGeom>
                    <a:solidFill>
                      <a:srgbClr val="FFA8A7"/>
                    </a:solidFill>
                    <a:ln w="5124" cap="flat">
                      <a:noFill/>
                      <a:prstDash val="solid"/>
                      <a:miter/>
                    </a:ln>
                  </p:spPr>
                  <p:txBody>
                    <a:bodyPr rtlCol="0" anchor="ctr"/>
                    <a:lstStyle/>
                    <a:p>
                      <a:endParaRPr lang="pt-BR"/>
                    </a:p>
                  </p:txBody>
                </p:sp>
                <p:sp>
                  <p:nvSpPr>
                    <p:cNvPr id="3388" name="Forma Livre: Forma 3387">
                      <a:extLst>
                        <a:ext uri="{FF2B5EF4-FFF2-40B4-BE49-F238E27FC236}">
                          <a16:creationId xmlns:a16="http://schemas.microsoft.com/office/drawing/2014/main" id="{2F9C336A-6D87-0EA8-3873-FF7FC81DBE22}"/>
                        </a:ext>
                      </a:extLst>
                    </p:cNvPr>
                    <p:cNvSpPr/>
                    <p:nvPr/>
                  </p:nvSpPr>
                  <p:spPr>
                    <a:xfrm>
                      <a:off x="8375503" y="3707689"/>
                      <a:ext cx="74794" cy="57291"/>
                    </a:xfrm>
                    <a:custGeom>
                      <a:avLst/>
                      <a:gdLst>
                        <a:gd name="connsiteX0" fmla="*/ 2066 w 74794"/>
                        <a:gd name="connsiteY0" fmla="*/ 0 h 57291"/>
                        <a:gd name="connsiteX1" fmla="*/ 886 w 74794"/>
                        <a:gd name="connsiteY1" fmla="*/ 7906 h 57291"/>
                        <a:gd name="connsiteX2" fmla="*/ 886 w 74794"/>
                        <a:gd name="connsiteY2" fmla="*/ 23923 h 57291"/>
                        <a:gd name="connsiteX3" fmla="*/ 22447 w 74794"/>
                        <a:gd name="connsiteY3" fmla="*/ 41890 h 57291"/>
                        <a:gd name="connsiteX4" fmla="*/ 52427 w 74794"/>
                        <a:gd name="connsiteY4" fmla="*/ 57291 h 57291"/>
                        <a:gd name="connsiteX5" fmla="*/ 72962 w 74794"/>
                        <a:gd name="connsiteY5" fmla="*/ 41326 h 57291"/>
                        <a:gd name="connsiteX6" fmla="*/ 36154 w 74794"/>
                        <a:gd name="connsiteY6" fmla="*/ 13553 h 57291"/>
                        <a:gd name="connsiteX7" fmla="*/ 2066 w 74794"/>
                        <a:gd name="connsiteY7" fmla="*/ 0 h 5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94" h="57291">
                          <a:moveTo>
                            <a:pt x="2066" y="0"/>
                          </a:moveTo>
                          <a:cubicBezTo>
                            <a:pt x="-244" y="0"/>
                            <a:pt x="1296" y="2567"/>
                            <a:pt x="886" y="7906"/>
                          </a:cubicBezTo>
                          <a:cubicBezTo>
                            <a:pt x="-295" y="13178"/>
                            <a:pt x="-295" y="18650"/>
                            <a:pt x="886" y="23923"/>
                          </a:cubicBezTo>
                          <a:cubicBezTo>
                            <a:pt x="7046" y="33779"/>
                            <a:pt x="15054" y="33266"/>
                            <a:pt x="22447" y="41890"/>
                          </a:cubicBezTo>
                          <a:cubicBezTo>
                            <a:pt x="29434" y="51490"/>
                            <a:pt x="40558" y="57204"/>
                            <a:pt x="52427" y="57291"/>
                          </a:cubicBezTo>
                          <a:cubicBezTo>
                            <a:pt x="71422" y="57291"/>
                            <a:pt x="78506" y="45433"/>
                            <a:pt x="72962" y="41326"/>
                          </a:cubicBezTo>
                          <a:cubicBezTo>
                            <a:pt x="67417" y="37219"/>
                            <a:pt x="53300" y="31469"/>
                            <a:pt x="36154" y="13553"/>
                          </a:cubicBezTo>
                          <a:cubicBezTo>
                            <a:pt x="27940" y="5134"/>
                            <a:pt x="2066" y="0"/>
                            <a:pt x="2066" y="0"/>
                          </a:cubicBezTo>
                          <a:close/>
                        </a:path>
                      </a:pathLst>
                    </a:custGeom>
                    <a:solidFill>
                      <a:srgbClr val="37474F"/>
                    </a:solidFill>
                    <a:ln w="5124" cap="flat">
                      <a:noFill/>
                      <a:prstDash val="solid"/>
                      <a:miter/>
                    </a:ln>
                  </p:spPr>
                  <p:txBody>
                    <a:bodyPr rtlCol="0" anchor="ctr"/>
                    <a:lstStyle/>
                    <a:p>
                      <a:endParaRPr lang="pt-BR"/>
                    </a:p>
                  </p:txBody>
                </p:sp>
                <p:sp>
                  <p:nvSpPr>
                    <p:cNvPr id="3389" name="Forma Livre: Forma 3388">
                      <a:extLst>
                        <a:ext uri="{FF2B5EF4-FFF2-40B4-BE49-F238E27FC236}">
                          <a16:creationId xmlns:a16="http://schemas.microsoft.com/office/drawing/2014/main" id="{C8618BBB-45ED-8F6A-2401-6B4086A384D3}"/>
                        </a:ext>
                      </a:extLst>
                    </p:cNvPr>
                    <p:cNvSpPr/>
                    <p:nvPr/>
                  </p:nvSpPr>
                  <p:spPr>
                    <a:xfrm>
                      <a:off x="8363811" y="3660202"/>
                      <a:ext cx="73529" cy="88978"/>
                    </a:xfrm>
                    <a:custGeom>
                      <a:avLst/>
                      <a:gdLst>
                        <a:gd name="connsiteX0" fmla="*/ 30391 w 73529"/>
                        <a:gd name="connsiteY0" fmla="*/ 0 h 88978"/>
                        <a:gd name="connsiteX1" fmla="*/ 40658 w 73529"/>
                        <a:gd name="connsiteY1" fmla="*/ 48872 h 88978"/>
                        <a:gd name="connsiteX2" fmla="*/ 64273 w 73529"/>
                        <a:gd name="connsiteY2" fmla="*/ 75824 h 88978"/>
                        <a:gd name="connsiteX3" fmla="*/ 71820 w 73529"/>
                        <a:gd name="connsiteY3" fmla="*/ 82446 h 88978"/>
                        <a:gd name="connsiteX4" fmla="*/ 69612 w 73529"/>
                        <a:gd name="connsiteY4" fmla="*/ 88350 h 88978"/>
                        <a:gd name="connsiteX5" fmla="*/ 45792 w 73529"/>
                        <a:gd name="connsiteY5" fmla="*/ 83216 h 88978"/>
                        <a:gd name="connsiteX6" fmla="*/ 22742 w 73529"/>
                        <a:gd name="connsiteY6" fmla="*/ 64016 h 88978"/>
                        <a:gd name="connsiteX7" fmla="*/ 15401 w 73529"/>
                        <a:gd name="connsiteY7" fmla="*/ 55957 h 88978"/>
                        <a:gd name="connsiteX8" fmla="*/ 13655 w 73529"/>
                        <a:gd name="connsiteY8" fmla="*/ 49386 h 88978"/>
                        <a:gd name="connsiteX9" fmla="*/ 12680 w 73529"/>
                        <a:gd name="connsiteY9" fmla="*/ 41788 h 88978"/>
                        <a:gd name="connsiteX10" fmla="*/ 0 w 73529"/>
                        <a:gd name="connsiteY10" fmla="*/ 8060 h 8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29" h="88978">
                          <a:moveTo>
                            <a:pt x="30391" y="0"/>
                          </a:moveTo>
                          <a:cubicBezTo>
                            <a:pt x="30391" y="0"/>
                            <a:pt x="35525" y="39734"/>
                            <a:pt x="40658" y="48872"/>
                          </a:cubicBezTo>
                          <a:cubicBezTo>
                            <a:pt x="47281" y="58878"/>
                            <a:pt x="55228" y="67944"/>
                            <a:pt x="64273" y="75824"/>
                          </a:cubicBezTo>
                          <a:cubicBezTo>
                            <a:pt x="66121" y="77620"/>
                            <a:pt x="70177" y="80957"/>
                            <a:pt x="71820" y="82446"/>
                          </a:cubicBezTo>
                          <a:cubicBezTo>
                            <a:pt x="75362" y="85424"/>
                            <a:pt x="72795" y="87580"/>
                            <a:pt x="69612" y="88350"/>
                          </a:cubicBezTo>
                          <a:cubicBezTo>
                            <a:pt x="61306" y="90075"/>
                            <a:pt x="52651" y="88211"/>
                            <a:pt x="45792" y="83216"/>
                          </a:cubicBezTo>
                          <a:cubicBezTo>
                            <a:pt x="37563" y="77502"/>
                            <a:pt x="29852" y="71075"/>
                            <a:pt x="22742" y="64016"/>
                          </a:cubicBezTo>
                          <a:cubicBezTo>
                            <a:pt x="19908" y="61711"/>
                            <a:pt x="17434" y="58996"/>
                            <a:pt x="15401" y="55957"/>
                          </a:cubicBezTo>
                          <a:cubicBezTo>
                            <a:pt x="14266" y="53954"/>
                            <a:pt x="13661" y="51691"/>
                            <a:pt x="13655" y="49386"/>
                          </a:cubicBezTo>
                          <a:cubicBezTo>
                            <a:pt x="13738" y="46819"/>
                            <a:pt x="13409" y="44252"/>
                            <a:pt x="12680" y="41788"/>
                          </a:cubicBezTo>
                          <a:cubicBezTo>
                            <a:pt x="12013" y="39426"/>
                            <a:pt x="0" y="8060"/>
                            <a:pt x="0" y="8060"/>
                          </a:cubicBezTo>
                          <a:close/>
                        </a:path>
                      </a:pathLst>
                    </a:custGeom>
                    <a:solidFill>
                      <a:srgbClr val="FFA8A7"/>
                    </a:solidFill>
                    <a:ln w="5124" cap="flat">
                      <a:noFill/>
                      <a:prstDash val="solid"/>
                      <a:miter/>
                    </a:ln>
                  </p:spPr>
                  <p:txBody>
                    <a:bodyPr rtlCol="0" anchor="ctr"/>
                    <a:lstStyle/>
                    <a:p>
                      <a:endParaRPr lang="pt-BR"/>
                    </a:p>
                  </p:txBody>
                </p:sp>
                <p:sp>
                  <p:nvSpPr>
                    <p:cNvPr id="3390" name="Forma Livre: Forma 3389">
                      <a:extLst>
                        <a:ext uri="{FF2B5EF4-FFF2-40B4-BE49-F238E27FC236}">
                          <a16:creationId xmlns:a16="http://schemas.microsoft.com/office/drawing/2014/main" id="{237DCD6B-D4F7-DF3C-5887-B4B7FD43FC51}"/>
                        </a:ext>
                      </a:extLst>
                    </p:cNvPr>
                    <p:cNvSpPr/>
                    <p:nvPr/>
                  </p:nvSpPr>
                  <p:spPr>
                    <a:xfrm>
                      <a:off x="8240193" y="3459786"/>
                      <a:ext cx="212583" cy="228754"/>
                    </a:xfrm>
                    <a:custGeom>
                      <a:avLst/>
                      <a:gdLst>
                        <a:gd name="connsiteX0" fmla="*/ 191228 w 212583"/>
                        <a:gd name="connsiteY0" fmla="*/ 87374 h 228754"/>
                        <a:gd name="connsiteX1" fmla="*/ 140610 w 212583"/>
                        <a:gd name="connsiteY1" fmla="*/ 49848 h 228754"/>
                        <a:gd name="connsiteX2" fmla="*/ 98258 w 212583"/>
                        <a:gd name="connsiteY2" fmla="*/ 24795 h 228754"/>
                        <a:gd name="connsiteX3" fmla="*/ 60217 w 212583"/>
                        <a:gd name="connsiteY3" fmla="*/ 0 h 228754"/>
                        <a:gd name="connsiteX4" fmla="*/ 59653 w 212583"/>
                        <a:gd name="connsiteY4" fmla="*/ 28851 h 228754"/>
                        <a:gd name="connsiteX5" fmla="*/ 0 w 212583"/>
                        <a:gd name="connsiteY5" fmla="*/ 35165 h 228754"/>
                        <a:gd name="connsiteX6" fmla="*/ 13296 w 212583"/>
                        <a:gd name="connsiteY6" fmla="*/ 85988 h 228754"/>
                        <a:gd name="connsiteX7" fmla="*/ 51798 w 212583"/>
                        <a:gd name="connsiteY7" fmla="*/ 114429 h 228754"/>
                        <a:gd name="connsiteX8" fmla="*/ 103443 w 212583"/>
                        <a:gd name="connsiteY8" fmla="*/ 137068 h 228754"/>
                        <a:gd name="connsiteX9" fmla="*/ 104931 w 212583"/>
                        <a:gd name="connsiteY9" fmla="*/ 156678 h 228754"/>
                        <a:gd name="connsiteX10" fmla="*/ 118330 w 212583"/>
                        <a:gd name="connsiteY10" fmla="*/ 195848 h 228754"/>
                        <a:gd name="connsiteX11" fmla="*/ 130805 w 212583"/>
                        <a:gd name="connsiteY11" fmla="*/ 228755 h 228754"/>
                        <a:gd name="connsiteX12" fmla="*/ 158013 w 212583"/>
                        <a:gd name="connsiteY12" fmla="*/ 222030 h 228754"/>
                        <a:gd name="connsiteX13" fmla="*/ 144820 w 212583"/>
                        <a:gd name="connsiteY13" fmla="*/ 114223 h 228754"/>
                        <a:gd name="connsiteX14" fmla="*/ 140251 w 212583"/>
                        <a:gd name="connsiteY14" fmla="*/ 106317 h 228754"/>
                        <a:gd name="connsiteX15" fmla="*/ 153906 w 212583"/>
                        <a:gd name="connsiteY15" fmla="*/ 110886 h 228754"/>
                        <a:gd name="connsiteX16" fmla="*/ 159451 w 212583"/>
                        <a:gd name="connsiteY16" fmla="*/ 140148 h 228754"/>
                        <a:gd name="connsiteX17" fmla="*/ 176597 w 212583"/>
                        <a:gd name="connsiteY17" fmla="*/ 177880 h 228754"/>
                        <a:gd name="connsiteX18" fmla="*/ 188404 w 212583"/>
                        <a:gd name="connsiteY18" fmla="*/ 204062 h 228754"/>
                        <a:gd name="connsiteX19" fmla="*/ 212584 w 212583"/>
                        <a:gd name="connsiteY19" fmla="*/ 199236 h 228754"/>
                        <a:gd name="connsiteX20" fmla="*/ 191228 w 212583"/>
                        <a:gd name="connsiteY20" fmla="*/ 87374 h 22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2583" h="228754">
                          <a:moveTo>
                            <a:pt x="191228" y="87374"/>
                          </a:moveTo>
                          <a:cubicBezTo>
                            <a:pt x="184503" y="71973"/>
                            <a:pt x="156216" y="58267"/>
                            <a:pt x="140610" y="49848"/>
                          </a:cubicBezTo>
                          <a:cubicBezTo>
                            <a:pt x="125004" y="41428"/>
                            <a:pt x="116174" y="36192"/>
                            <a:pt x="98258" y="24795"/>
                          </a:cubicBezTo>
                          <a:lnTo>
                            <a:pt x="60217" y="0"/>
                          </a:lnTo>
                          <a:cubicBezTo>
                            <a:pt x="58251" y="9502"/>
                            <a:pt x="58061" y="19282"/>
                            <a:pt x="59653" y="28851"/>
                          </a:cubicBezTo>
                          <a:lnTo>
                            <a:pt x="0" y="35165"/>
                          </a:lnTo>
                          <a:cubicBezTo>
                            <a:pt x="0" y="34857"/>
                            <a:pt x="2362" y="70587"/>
                            <a:pt x="13296" y="85988"/>
                          </a:cubicBezTo>
                          <a:cubicBezTo>
                            <a:pt x="24231" y="101389"/>
                            <a:pt x="38554" y="107909"/>
                            <a:pt x="51798" y="114429"/>
                          </a:cubicBezTo>
                          <a:cubicBezTo>
                            <a:pt x="71101" y="123926"/>
                            <a:pt x="98001" y="134963"/>
                            <a:pt x="103443" y="137068"/>
                          </a:cubicBezTo>
                          <a:cubicBezTo>
                            <a:pt x="103135" y="143639"/>
                            <a:pt x="103633" y="150225"/>
                            <a:pt x="104931" y="156678"/>
                          </a:cubicBezTo>
                          <a:cubicBezTo>
                            <a:pt x="108315" y="170082"/>
                            <a:pt x="112796" y="183178"/>
                            <a:pt x="118330" y="195848"/>
                          </a:cubicBezTo>
                          <a:cubicBezTo>
                            <a:pt x="127827" y="221003"/>
                            <a:pt x="130805" y="228755"/>
                            <a:pt x="130805" y="228755"/>
                          </a:cubicBezTo>
                          <a:cubicBezTo>
                            <a:pt x="140287" y="228749"/>
                            <a:pt x="149625" y="226445"/>
                            <a:pt x="158013" y="222030"/>
                          </a:cubicBezTo>
                          <a:cubicBezTo>
                            <a:pt x="158013" y="222030"/>
                            <a:pt x="146822" y="121975"/>
                            <a:pt x="144820" y="114223"/>
                          </a:cubicBezTo>
                          <a:cubicBezTo>
                            <a:pt x="143824" y="111318"/>
                            <a:pt x="142274" y="108633"/>
                            <a:pt x="140251" y="106317"/>
                          </a:cubicBezTo>
                          <a:lnTo>
                            <a:pt x="153906" y="110886"/>
                          </a:lnTo>
                          <a:cubicBezTo>
                            <a:pt x="153634" y="120923"/>
                            <a:pt x="155523" y="130902"/>
                            <a:pt x="159451" y="140148"/>
                          </a:cubicBezTo>
                          <a:cubicBezTo>
                            <a:pt x="165046" y="153701"/>
                            <a:pt x="169307" y="160939"/>
                            <a:pt x="176597" y="177880"/>
                          </a:cubicBezTo>
                          <a:cubicBezTo>
                            <a:pt x="182757" y="192049"/>
                            <a:pt x="188404" y="204062"/>
                            <a:pt x="188404" y="204062"/>
                          </a:cubicBezTo>
                          <a:cubicBezTo>
                            <a:pt x="196782" y="206059"/>
                            <a:pt x="205612" y="204293"/>
                            <a:pt x="212584" y="199236"/>
                          </a:cubicBezTo>
                          <a:cubicBezTo>
                            <a:pt x="212584" y="199236"/>
                            <a:pt x="197902" y="102929"/>
                            <a:pt x="191228" y="87374"/>
                          </a:cubicBezTo>
                          <a:close/>
                        </a:path>
                      </a:pathLst>
                    </a:custGeom>
                    <a:solidFill>
                      <a:srgbClr val="407BFF"/>
                    </a:solidFill>
                    <a:ln w="5124" cap="flat">
                      <a:noFill/>
                      <a:prstDash val="solid"/>
                      <a:miter/>
                    </a:ln>
                  </p:spPr>
                  <p:txBody>
                    <a:bodyPr rtlCol="0" anchor="ctr"/>
                    <a:lstStyle/>
                    <a:p>
                      <a:endParaRPr lang="pt-BR"/>
                    </a:p>
                  </p:txBody>
                </p:sp>
                <p:sp>
                  <p:nvSpPr>
                    <p:cNvPr id="3391" name="Forma Livre: Forma 3390">
                      <a:extLst>
                        <a:ext uri="{FF2B5EF4-FFF2-40B4-BE49-F238E27FC236}">
                          <a16:creationId xmlns:a16="http://schemas.microsoft.com/office/drawing/2014/main" id="{51B29749-44EA-B530-0A9B-68E98C26D8A8}"/>
                        </a:ext>
                      </a:extLst>
                    </p:cNvPr>
                    <p:cNvSpPr/>
                    <p:nvPr/>
                  </p:nvSpPr>
                  <p:spPr>
                    <a:xfrm>
                      <a:off x="8240193" y="3459786"/>
                      <a:ext cx="212583" cy="228754"/>
                    </a:xfrm>
                    <a:custGeom>
                      <a:avLst/>
                      <a:gdLst>
                        <a:gd name="connsiteX0" fmla="*/ 191228 w 212583"/>
                        <a:gd name="connsiteY0" fmla="*/ 87374 h 228754"/>
                        <a:gd name="connsiteX1" fmla="*/ 140610 w 212583"/>
                        <a:gd name="connsiteY1" fmla="*/ 49848 h 228754"/>
                        <a:gd name="connsiteX2" fmla="*/ 98258 w 212583"/>
                        <a:gd name="connsiteY2" fmla="*/ 24795 h 228754"/>
                        <a:gd name="connsiteX3" fmla="*/ 60217 w 212583"/>
                        <a:gd name="connsiteY3" fmla="*/ 0 h 228754"/>
                        <a:gd name="connsiteX4" fmla="*/ 59653 w 212583"/>
                        <a:gd name="connsiteY4" fmla="*/ 28851 h 228754"/>
                        <a:gd name="connsiteX5" fmla="*/ 0 w 212583"/>
                        <a:gd name="connsiteY5" fmla="*/ 35165 h 228754"/>
                        <a:gd name="connsiteX6" fmla="*/ 13296 w 212583"/>
                        <a:gd name="connsiteY6" fmla="*/ 85988 h 228754"/>
                        <a:gd name="connsiteX7" fmla="*/ 51798 w 212583"/>
                        <a:gd name="connsiteY7" fmla="*/ 114429 h 228754"/>
                        <a:gd name="connsiteX8" fmla="*/ 103443 w 212583"/>
                        <a:gd name="connsiteY8" fmla="*/ 137068 h 228754"/>
                        <a:gd name="connsiteX9" fmla="*/ 104931 w 212583"/>
                        <a:gd name="connsiteY9" fmla="*/ 156678 h 228754"/>
                        <a:gd name="connsiteX10" fmla="*/ 118330 w 212583"/>
                        <a:gd name="connsiteY10" fmla="*/ 195848 h 228754"/>
                        <a:gd name="connsiteX11" fmla="*/ 130805 w 212583"/>
                        <a:gd name="connsiteY11" fmla="*/ 228755 h 228754"/>
                        <a:gd name="connsiteX12" fmla="*/ 158013 w 212583"/>
                        <a:gd name="connsiteY12" fmla="*/ 222030 h 228754"/>
                        <a:gd name="connsiteX13" fmla="*/ 144820 w 212583"/>
                        <a:gd name="connsiteY13" fmla="*/ 114223 h 228754"/>
                        <a:gd name="connsiteX14" fmla="*/ 140251 w 212583"/>
                        <a:gd name="connsiteY14" fmla="*/ 106317 h 228754"/>
                        <a:gd name="connsiteX15" fmla="*/ 153906 w 212583"/>
                        <a:gd name="connsiteY15" fmla="*/ 110886 h 228754"/>
                        <a:gd name="connsiteX16" fmla="*/ 159451 w 212583"/>
                        <a:gd name="connsiteY16" fmla="*/ 140148 h 228754"/>
                        <a:gd name="connsiteX17" fmla="*/ 176597 w 212583"/>
                        <a:gd name="connsiteY17" fmla="*/ 177880 h 228754"/>
                        <a:gd name="connsiteX18" fmla="*/ 188404 w 212583"/>
                        <a:gd name="connsiteY18" fmla="*/ 204062 h 228754"/>
                        <a:gd name="connsiteX19" fmla="*/ 212584 w 212583"/>
                        <a:gd name="connsiteY19" fmla="*/ 199236 h 228754"/>
                        <a:gd name="connsiteX20" fmla="*/ 191228 w 212583"/>
                        <a:gd name="connsiteY20" fmla="*/ 87374 h 22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2583" h="228754">
                          <a:moveTo>
                            <a:pt x="191228" y="87374"/>
                          </a:moveTo>
                          <a:cubicBezTo>
                            <a:pt x="184503" y="71973"/>
                            <a:pt x="156216" y="58267"/>
                            <a:pt x="140610" y="49848"/>
                          </a:cubicBezTo>
                          <a:cubicBezTo>
                            <a:pt x="125004" y="41428"/>
                            <a:pt x="116174" y="36192"/>
                            <a:pt x="98258" y="24795"/>
                          </a:cubicBezTo>
                          <a:lnTo>
                            <a:pt x="60217" y="0"/>
                          </a:lnTo>
                          <a:cubicBezTo>
                            <a:pt x="58251" y="9502"/>
                            <a:pt x="58061" y="19282"/>
                            <a:pt x="59653" y="28851"/>
                          </a:cubicBezTo>
                          <a:lnTo>
                            <a:pt x="0" y="35165"/>
                          </a:lnTo>
                          <a:cubicBezTo>
                            <a:pt x="0" y="34857"/>
                            <a:pt x="2362" y="70587"/>
                            <a:pt x="13296" y="85988"/>
                          </a:cubicBezTo>
                          <a:cubicBezTo>
                            <a:pt x="24231" y="101389"/>
                            <a:pt x="38554" y="107909"/>
                            <a:pt x="51798" y="114429"/>
                          </a:cubicBezTo>
                          <a:cubicBezTo>
                            <a:pt x="71101" y="123926"/>
                            <a:pt x="98001" y="134963"/>
                            <a:pt x="103443" y="137068"/>
                          </a:cubicBezTo>
                          <a:cubicBezTo>
                            <a:pt x="103135" y="143639"/>
                            <a:pt x="103633" y="150225"/>
                            <a:pt x="104931" y="156678"/>
                          </a:cubicBezTo>
                          <a:cubicBezTo>
                            <a:pt x="108315" y="170082"/>
                            <a:pt x="112796" y="183178"/>
                            <a:pt x="118330" y="195848"/>
                          </a:cubicBezTo>
                          <a:cubicBezTo>
                            <a:pt x="127827" y="221003"/>
                            <a:pt x="130805" y="228755"/>
                            <a:pt x="130805" y="228755"/>
                          </a:cubicBezTo>
                          <a:cubicBezTo>
                            <a:pt x="140287" y="228749"/>
                            <a:pt x="149625" y="226445"/>
                            <a:pt x="158013" y="222030"/>
                          </a:cubicBezTo>
                          <a:cubicBezTo>
                            <a:pt x="158013" y="222030"/>
                            <a:pt x="146822" y="121975"/>
                            <a:pt x="144820" y="114223"/>
                          </a:cubicBezTo>
                          <a:cubicBezTo>
                            <a:pt x="143824" y="111318"/>
                            <a:pt x="142274" y="108633"/>
                            <a:pt x="140251" y="106317"/>
                          </a:cubicBezTo>
                          <a:lnTo>
                            <a:pt x="153906" y="110886"/>
                          </a:lnTo>
                          <a:cubicBezTo>
                            <a:pt x="153634" y="120923"/>
                            <a:pt x="155523" y="130902"/>
                            <a:pt x="159451" y="140148"/>
                          </a:cubicBezTo>
                          <a:cubicBezTo>
                            <a:pt x="165046" y="153701"/>
                            <a:pt x="169307" y="160939"/>
                            <a:pt x="176597" y="177880"/>
                          </a:cubicBezTo>
                          <a:cubicBezTo>
                            <a:pt x="182757" y="192049"/>
                            <a:pt x="188404" y="204062"/>
                            <a:pt x="188404" y="204062"/>
                          </a:cubicBezTo>
                          <a:cubicBezTo>
                            <a:pt x="196782" y="206059"/>
                            <a:pt x="205612" y="204293"/>
                            <a:pt x="212584" y="199236"/>
                          </a:cubicBezTo>
                          <a:cubicBezTo>
                            <a:pt x="212584" y="199236"/>
                            <a:pt x="197902" y="102929"/>
                            <a:pt x="191228" y="87374"/>
                          </a:cubicBezTo>
                          <a:close/>
                        </a:path>
                      </a:pathLst>
                    </a:custGeom>
                    <a:solidFill>
                      <a:srgbClr val="000000">
                        <a:alpha val="40000"/>
                      </a:srgbClr>
                    </a:solidFill>
                    <a:ln w="5124" cap="flat">
                      <a:noFill/>
                      <a:prstDash val="solid"/>
                      <a:miter/>
                    </a:ln>
                  </p:spPr>
                  <p:txBody>
                    <a:bodyPr rtlCol="0" anchor="ctr"/>
                    <a:lstStyle/>
                    <a:p>
                      <a:endParaRPr lang="pt-BR"/>
                    </a:p>
                  </p:txBody>
                </p:sp>
                <p:sp>
                  <p:nvSpPr>
                    <p:cNvPr id="3392" name="Forma Livre: Forma 3391">
                      <a:extLst>
                        <a:ext uri="{FF2B5EF4-FFF2-40B4-BE49-F238E27FC236}">
                          <a16:creationId xmlns:a16="http://schemas.microsoft.com/office/drawing/2014/main" id="{6C34F017-101E-05AD-2523-FEFD3AEC08EA}"/>
                        </a:ext>
                      </a:extLst>
                    </p:cNvPr>
                    <p:cNvSpPr/>
                    <p:nvPr/>
                  </p:nvSpPr>
                  <p:spPr>
                    <a:xfrm>
                      <a:off x="8324641" y="3506964"/>
                      <a:ext cx="69560" cy="63503"/>
                    </a:xfrm>
                    <a:custGeom>
                      <a:avLst/>
                      <a:gdLst>
                        <a:gd name="connsiteX0" fmla="*/ 69561 w 69560"/>
                        <a:gd name="connsiteY0" fmla="*/ 63503 h 63503"/>
                        <a:gd name="connsiteX1" fmla="*/ 55905 w 69560"/>
                        <a:gd name="connsiteY1" fmla="*/ 59037 h 63503"/>
                        <a:gd name="connsiteX2" fmla="*/ 0 w 69560"/>
                        <a:gd name="connsiteY2" fmla="*/ 17454 h 63503"/>
                        <a:gd name="connsiteX3" fmla="*/ 20535 w 69560"/>
                        <a:gd name="connsiteY3" fmla="*/ 0 h 63503"/>
                        <a:gd name="connsiteX4" fmla="*/ 11499 w 69560"/>
                        <a:gd name="connsiteY4" fmla="*/ 17454 h 63503"/>
                        <a:gd name="connsiteX5" fmla="*/ 69561 w 69560"/>
                        <a:gd name="connsiteY5" fmla="*/ 63503 h 6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60" h="63503">
                          <a:moveTo>
                            <a:pt x="69561" y="63503"/>
                          </a:moveTo>
                          <a:lnTo>
                            <a:pt x="55905" y="59037"/>
                          </a:lnTo>
                          <a:cubicBezTo>
                            <a:pt x="46613" y="48770"/>
                            <a:pt x="0" y="17454"/>
                            <a:pt x="0" y="17454"/>
                          </a:cubicBezTo>
                          <a:cubicBezTo>
                            <a:pt x="8481" y="13892"/>
                            <a:pt x="15652" y="7793"/>
                            <a:pt x="20535" y="0"/>
                          </a:cubicBezTo>
                          <a:cubicBezTo>
                            <a:pt x="18923" y="6443"/>
                            <a:pt x="15827" y="12418"/>
                            <a:pt x="11499" y="17454"/>
                          </a:cubicBezTo>
                          <a:cubicBezTo>
                            <a:pt x="11499" y="17454"/>
                            <a:pt x="62938" y="59139"/>
                            <a:pt x="69561" y="63503"/>
                          </a:cubicBezTo>
                          <a:close/>
                        </a:path>
                      </a:pathLst>
                    </a:custGeom>
                    <a:solidFill>
                      <a:srgbClr val="000000">
                        <a:alpha val="20000"/>
                      </a:srgbClr>
                    </a:solidFill>
                    <a:ln w="5124" cap="flat">
                      <a:noFill/>
                      <a:prstDash val="solid"/>
                      <a:miter/>
                    </a:ln>
                  </p:spPr>
                  <p:txBody>
                    <a:bodyPr rtlCol="0" anchor="ctr"/>
                    <a:lstStyle/>
                    <a:p>
                      <a:endParaRPr lang="pt-BR"/>
                    </a:p>
                  </p:txBody>
                </p:sp>
              </p:grpSp>
              <p:grpSp>
                <p:nvGrpSpPr>
                  <p:cNvPr id="3353" name="Gráfico 12">
                    <a:extLst>
                      <a:ext uri="{FF2B5EF4-FFF2-40B4-BE49-F238E27FC236}">
                        <a16:creationId xmlns:a16="http://schemas.microsoft.com/office/drawing/2014/main" id="{02B2095B-D284-937A-BF0F-7E21728DF299}"/>
                      </a:ext>
                    </a:extLst>
                  </p:cNvPr>
                  <p:cNvGrpSpPr/>
                  <p:nvPr/>
                </p:nvGrpSpPr>
                <p:grpSpPr>
                  <a:xfrm>
                    <a:off x="8220960" y="3261642"/>
                    <a:ext cx="201791" cy="256472"/>
                    <a:chOff x="8220960" y="3261642"/>
                    <a:chExt cx="201791" cy="256472"/>
                  </a:xfrm>
                </p:grpSpPr>
                <p:sp>
                  <p:nvSpPr>
                    <p:cNvPr id="3366" name="Forma Livre: Forma 3365">
                      <a:extLst>
                        <a:ext uri="{FF2B5EF4-FFF2-40B4-BE49-F238E27FC236}">
                          <a16:creationId xmlns:a16="http://schemas.microsoft.com/office/drawing/2014/main" id="{0BE5745C-2C2D-333A-D214-C9D1F556543F}"/>
                        </a:ext>
                      </a:extLst>
                    </p:cNvPr>
                    <p:cNvSpPr/>
                    <p:nvPr/>
                  </p:nvSpPr>
                  <p:spPr>
                    <a:xfrm>
                      <a:off x="8237762" y="3261642"/>
                      <a:ext cx="102754" cy="101271"/>
                    </a:xfrm>
                    <a:custGeom>
                      <a:avLst/>
                      <a:gdLst>
                        <a:gd name="connsiteX0" fmla="*/ 91088 w 102754"/>
                        <a:gd name="connsiteY0" fmla="*/ 58662 h 101271"/>
                        <a:gd name="connsiteX1" fmla="*/ 97608 w 102754"/>
                        <a:gd name="connsiteY1" fmla="*/ 49114 h 101271"/>
                        <a:gd name="connsiteX2" fmla="*/ 92885 w 102754"/>
                        <a:gd name="connsiteY2" fmla="*/ 38847 h 101271"/>
                        <a:gd name="connsiteX3" fmla="*/ 101664 w 102754"/>
                        <a:gd name="connsiteY3" fmla="*/ 30581 h 101271"/>
                        <a:gd name="connsiteX4" fmla="*/ 101253 w 102754"/>
                        <a:gd name="connsiteY4" fmla="*/ 18517 h 101271"/>
                        <a:gd name="connsiteX5" fmla="*/ 98891 w 102754"/>
                        <a:gd name="connsiteY5" fmla="*/ 15694 h 101271"/>
                        <a:gd name="connsiteX6" fmla="*/ 94476 w 102754"/>
                        <a:gd name="connsiteY6" fmla="*/ 15129 h 101271"/>
                        <a:gd name="connsiteX7" fmla="*/ 82413 w 102754"/>
                        <a:gd name="connsiteY7" fmla="*/ 12562 h 101271"/>
                        <a:gd name="connsiteX8" fmla="*/ 60697 w 102754"/>
                        <a:gd name="connsiteY8" fmla="*/ 1268 h 101271"/>
                        <a:gd name="connsiteX9" fmla="*/ 36107 w 102754"/>
                        <a:gd name="connsiteY9" fmla="*/ 2449 h 101271"/>
                        <a:gd name="connsiteX10" fmla="*/ 21271 w 102754"/>
                        <a:gd name="connsiteY10" fmla="*/ 12152 h 101271"/>
                        <a:gd name="connsiteX11" fmla="*/ 18704 w 102754"/>
                        <a:gd name="connsiteY11" fmla="*/ 15848 h 101271"/>
                        <a:gd name="connsiteX12" fmla="*/ 16651 w 102754"/>
                        <a:gd name="connsiteY12" fmla="*/ 20160 h 101271"/>
                        <a:gd name="connsiteX13" fmla="*/ 13211 w 102754"/>
                        <a:gd name="connsiteY13" fmla="*/ 22111 h 101271"/>
                        <a:gd name="connsiteX14" fmla="*/ 8899 w 102754"/>
                        <a:gd name="connsiteY14" fmla="*/ 25653 h 101271"/>
                        <a:gd name="connsiteX15" fmla="*/ 3355 w 102754"/>
                        <a:gd name="connsiteY15" fmla="*/ 33097 h 101271"/>
                        <a:gd name="connsiteX16" fmla="*/ 9515 w 102754"/>
                        <a:gd name="connsiteY16" fmla="*/ 75347 h 101271"/>
                        <a:gd name="connsiteX17" fmla="*/ 15624 w 102754"/>
                        <a:gd name="connsiteY17" fmla="*/ 81918 h 101271"/>
                        <a:gd name="connsiteX18" fmla="*/ 26969 w 102754"/>
                        <a:gd name="connsiteY18" fmla="*/ 101272 h 101271"/>
                        <a:gd name="connsiteX19" fmla="*/ 57309 w 102754"/>
                        <a:gd name="connsiteY19" fmla="*/ 76373 h 101271"/>
                        <a:gd name="connsiteX20" fmla="*/ 69168 w 102754"/>
                        <a:gd name="connsiteY20" fmla="*/ 70880 h 101271"/>
                        <a:gd name="connsiteX21" fmla="*/ 74301 w 102754"/>
                        <a:gd name="connsiteY21" fmla="*/ 67236 h 101271"/>
                        <a:gd name="connsiteX22" fmla="*/ 80462 w 102754"/>
                        <a:gd name="connsiteY22" fmla="*/ 64463 h 101271"/>
                        <a:gd name="connsiteX23" fmla="*/ 90729 w 102754"/>
                        <a:gd name="connsiteY23" fmla="*/ 59330 h 10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754" h="101271">
                          <a:moveTo>
                            <a:pt x="91088" y="58662"/>
                          </a:moveTo>
                          <a:cubicBezTo>
                            <a:pt x="94276" y="56306"/>
                            <a:pt x="96571" y="52938"/>
                            <a:pt x="97608" y="49114"/>
                          </a:cubicBezTo>
                          <a:cubicBezTo>
                            <a:pt x="98537" y="45017"/>
                            <a:pt x="96597" y="40808"/>
                            <a:pt x="92885" y="38847"/>
                          </a:cubicBezTo>
                          <a:cubicBezTo>
                            <a:pt x="96812" y="37399"/>
                            <a:pt x="99985" y="34416"/>
                            <a:pt x="101664" y="30581"/>
                          </a:cubicBezTo>
                          <a:cubicBezTo>
                            <a:pt x="103250" y="26685"/>
                            <a:pt x="103101" y="22296"/>
                            <a:pt x="101253" y="18517"/>
                          </a:cubicBezTo>
                          <a:cubicBezTo>
                            <a:pt x="100760" y="17362"/>
                            <a:pt x="99939" y="16382"/>
                            <a:pt x="98891" y="15694"/>
                          </a:cubicBezTo>
                          <a:cubicBezTo>
                            <a:pt x="97490" y="15145"/>
                            <a:pt x="95970" y="14950"/>
                            <a:pt x="94476" y="15129"/>
                          </a:cubicBezTo>
                          <a:cubicBezTo>
                            <a:pt x="90318" y="15134"/>
                            <a:pt x="86206" y="14262"/>
                            <a:pt x="82413" y="12562"/>
                          </a:cubicBezTo>
                          <a:cubicBezTo>
                            <a:pt x="74866" y="9123"/>
                            <a:pt x="70246" y="3630"/>
                            <a:pt x="60697" y="1268"/>
                          </a:cubicBezTo>
                          <a:cubicBezTo>
                            <a:pt x="52560" y="-759"/>
                            <a:pt x="44008" y="-349"/>
                            <a:pt x="36107" y="2449"/>
                          </a:cubicBezTo>
                          <a:cubicBezTo>
                            <a:pt x="30373" y="4277"/>
                            <a:pt x="25244" y="7629"/>
                            <a:pt x="21271" y="12152"/>
                          </a:cubicBezTo>
                          <a:cubicBezTo>
                            <a:pt x="20280" y="13286"/>
                            <a:pt x="19423" y="14523"/>
                            <a:pt x="18704" y="15848"/>
                          </a:cubicBezTo>
                          <a:cubicBezTo>
                            <a:pt x="18124" y="17332"/>
                            <a:pt x="17436" y="18774"/>
                            <a:pt x="16651" y="20160"/>
                          </a:cubicBezTo>
                          <a:cubicBezTo>
                            <a:pt x="15829" y="21084"/>
                            <a:pt x="14238" y="21341"/>
                            <a:pt x="13211" y="22111"/>
                          </a:cubicBezTo>
                          <a:cubicBezTo>
                            <a:pt x="12184" y="22881"/>
                            <a:pt x="10336" y="24524"/>
                            <a:pt x="8899" y="25653"/>
                          </a:cubicBezTo>
                          <a:cubicBezTo>
                            <a:pt x="6491" y="27666"/>
                            <a:pt x="4592" y="30217"/>
                            <a:pt x="3355" y="33097"/>
                          </a:cubicBezTo>
                          <a:cubicBezTo>
                            <a:pt x="-2770" y="47209"/>
                            <a:pt x="-388" y="63570"/>
                            <a:pt x="9515" y="75347"/>
                          </a:cubicBezTo>
                          <a:cubicBezTo>
                            <a:pt x="11414" y="77606"/>
                            <a:pt x="13622" y="79710"/>
                            <a:pt x="15624" y="81918"/>
                          </a:cubicBezTo>
                          <a:cubicBezTo>
                            <a:pt x="20639" y="87560"/>
                            <a:pt x="24495" y="94136"/>
                            <a:pt x="26969" y="101272"/>
                          </a:cubicBezTo>
                          <a:cubicBezTo>
                            <a:pt x="38469" y="94906"/>
                            <a:pt x="45758" y="82636"/>
                            <a:pt x="57309" y="76373"/>
                          </a:cubicBezTo>
                          <a:cubicBezTo>
                            <a:pt x="61159" y="74320"/>
                            <a:pt x="65369" y="72985"/>
                            <a:pt x="69168" y="70880"/>
                          </a:cubicBezTo>
                          <a:cubicBezTo>
                            <a:pt x="71016" y="69874"/>
                            <a:pt x="72741" y="68647"/>
                            <a:pt x="74301" y="67236"/>
                          </a:cubicBezTo>
                          <a:cubicBezTo>
                            <a:pt x="76124" y="65865"/>
                            <a:pt x="78229" y="64920"/>
                            <a:pt x="80462" y="64463"/>
                          </a:cubicBezTo>
                          <a:cubicBezTo>
                            <a:pt x="84158" y="63370"/>
                            <a:pt x="87633" y="61630"/>
                            <a:pt x="90729" y="59330"/>
                          </a:cubicBezTo>
                          <a:close/>
                        </a:path>
                      </a:pathLst>
                    </a:custGeom>
                    <a:solidFill>
                      <a:srgbClr val="263238"/>
                    </a:solidFill>
                    <a:ln w="5124" cap="flat">
                      <a:noFill/>
                      <a:prstDash val="solid"/>
                      <a:miter/>
                    </a:ln>
                  </p:spPr>
                  <p:txBody>
                    <a:bodyPr rtlCol="0" anchor="ctr"/>
                    <a:lstStyle/>
                    <a:p>
                      <a:endParaRPr lang="pt-BR"/>
                    </a:p>
                  </p:txBody>
                </p:sp>
                <p:sp>
                  <p:nvSpPr>
                    <p:cNvPr id="3367" name="Forma Livre: Forma 3366">
                      <a:extLst>
                        <a:ext uri="{FF2B5EF4-FFF2-40B4-BE49-F238E27FC236}">
                          <a16:creationId xmlns:a16="http://schemas.microsoft.com/office/drawing/2014/main" id="{1101F4E4-FA08-C0E5-399D-DBE95707DE45}"/>
                        </a:ext>
                      </a:extLst>
                    </p:cNvPr>
                    <p:cNvSpPr/>
                    <p:nvPr/>
                  </p:nvSpPr>
                  <p:spPr>
                    <a:xfrm>
                      <a:off x="8303901" y="3322614"/>
                      <a:ext cx="118850" cy="132332"/>
                    </a:xfrm>
                    <a:custGeom>
                      <a:avLst/>
                      <a:gdLst>
                        <a:gd name="connsiteX0" fmla="*/ 0 w 118850"/>
                        <a:gd name="connsiteY0" fmla="*/ 44561 h 132332"/>
                        <a:gd name="connsiteX1" fmla="*/ 41993 w 118850"/>
                        <a:gd name="connsiteY1" fmla="*/ 67149 h 132332"/>
                        <a:gd name="connsiteX2" fmla="*/ 68534 w 118850"/>
                        <a:gd name="connsiteY2" fmla="*/ 92817 h 132332"/>
                        <a:gd name="connsiteX3" fmla="*/ 87426 w 118850"/>
                        <a:gd name="connsiteY3" fmla="*/ 52056 h 132332"/>
                        <a:gd name="connsiteX4" fmla="*/ 85013 w 118850"/>
                        <a:gd name="connsiteY4" fmla="*/ 34243 h 132332"/>
                        <a:gd name="connsiteX5" fmla="*/ 83832 w 118850"/>
                        <a:gd name="connsiteY5" fmla="*/ 19304 h 132332"/>
                        <a:gd name="connsiteX6" fmla="*/ 90352 w 118850"/>
                        <a:gd name="connsiteY6" fmla="*/ 19868 h 132332"/>
                        <a:gd name="connsiteX7" fmla="*/ 93997 w 118850"/>
                        <a:gd name="connsiteY7" fmla="*/ 28133 h 132332"/>
                        <a:gd name="connsiteX8" fmla="*/ 97077 w 118850"/>
                        <a:gd name="connsiteY8" fmla="*/ 8266 h 132332"/>
                        <a:gd name="connsiteX9" fmla="*/ 102467 w 118850"/>
                        <a:gd name="connsiteY9" fmla="*/ 1182 h 132332"/>
                        <a:gd name="connsiteX10" fmla="*/ 104367 w 118850"/>
                        <a:gd name="connsiteY10" fmla="*/ 5648 h 132332"/>
                        <a:gd name="connsiteX11" fmla="*/ 106523 w 118850"/>
                        <a:gd name="connsiteY11" fmla="*/ 5648 h 132332"/>
                        <a:gd name="connsiteX12" fmla="*/ 109500 w 118850"/>
                        <a:gd name="connsiteY12" fmla="*/ 6675 h 132332"/>
                        <a:gd name="connsiteX13" fmla="*/ 111605 w 118850"/>
                        <a:gd name="connsiteY13" fmla="*/ 9190 h 132332"/>
                        <a:gd name="connsiteX14" fmla="*/ 114480 w 118850"/>
                        <a:gd name="connsiteY14" fmla="*/ 10833 h 132332"/>
                        <a:gd name="connsiteX15" fmla="*/ 117663 w 118850"/>
                        <a:gd name="connsiteY15" fmla="*/ 36039 h 132332"/>
                        <a:gd name="connsiteX16" fmla="*/ 108166 w 118850"/>
                        <a:gd name="connsiteY16" fmla="*/ 59089 h 132332"/>
                        <a:gd name="connsiteX17" fmla="*/ 103032 w 118850"/>
                        <a:gd name="connsiteY17" fmla="*/ 79624 h 132332"/>
                        <a:gd name="connsiteX18" fmla="*/ 88042 w 118850"/>
                        <a:gd name="connsiteY18" fmla="*/ 123568 h 132332"/>
                        <a:gd name="connsiteX19" fmla="*/ 63708 w 118850"/>
                        <a:gd name="connsiteY19" fmla="*/ 127880 h 132332"/>
                        <a:gd name="connsiteX20" fmla="*/ 15760 w 118850"/>
                        <a:gd name="connsiteY20" fmla="*/ 91277 h 132332"/>
                        <a:gd name="connsiteX21" fmla="*/ 0 w 118850"/>
                        <a:gd name="connsiteY21" fmla="*/ 44561 h 13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8850" h="132332">
                          <a:moveTo>
                            <a:pt x="0" y="44561"/>
                          </a:moveTo>
                          <a:cubicBezTo>
                            <a:pt x="15760" y="42097"/>
                            <a:pt x="25001" y="50670"/>
                            <a:pt x="41993" y="67149"/>
                          </a:cubicBezTo>
                          <a:lnTo>
                            <a:pt x="68534" y="92817"/>
                          </a:lnTo>
                          <a:cubicBezTo>
                            <a:pt x="68534" y="92817"/>
                            <a:pt x="86810" y="57601"/>
                            <a:pt x="87426" y="52056"/>
                          </a:cubicBezTo>
                          <a:cubicBezTo>
                            <a:pt x="88196" y="45485"/>
                            <a:pt x="85526" y="41327"/>
                            <a:pt x="85013" y="34243"/>
                          </a:cubicBezTo>
                          <a:cubicBezTo>
                            <a:pt x="85290" y="29232"/>
                            <a:pt x="84895" y="24206"/>
                            <a:pt x="83832" y="19304"/>
                          </a:cubicBezTo>
                          <a:cubicBezTo>
                            <a:pt x="82395" y="16223"/>
                            <a:pt x="88298" y="16018"/>
                            <a:pt x="90352" y="19868"/>
                          </a:cubicBezTo>
                          <a:cubicBezTo>
                            <a:pt x="92405" y="23719"/>
                            <a:pt x="92251" y="28904"/>
                            <a:pt x="93997" y="28133"/>
                          </a:cubicBezTo>
                          <a:cubicBezTo>
                            <a:pt x="95742" y="27363"/>
                            <a:pt x="97796" y="16377"/>
                            <a:pt x="97077" y="8266"/>
                          </a:cubicBezTo>
                          <a:cubicBezTo>
                            <a:pt x="96358" y="155"/>
                            <a:pt x="101030" y="-1488"/>
                            <a:pt x="102467" y="1182"/>
                          </a:cubicBezTo>
                          <a:cubicBezTo>
                            <a:pt x="103263" y="2599"/>
                            <a:pt x="103900" y="4093"/>
                            <a:pt x="104367" y="5648"/>
                          </a:cubicBezTo>
                          <a:cubicBezTo>
                            <a:pt x="105085" y="5592"/>
                            <a:pt x="105804" y="5592"/>
                            <a:pt x="106523" y="5648"/>
                          </a:cubicBezTo>
                          <a:cubicBezTo>
                            <a:pt x="107621" y="5489"/>
                            <a:pt x="108730" y="5874"/>
                            <a:pt x="109500" y="6675"/>
                          </a:cubicBezTo>
                          <a:cubicBezTo>
                            <a:pt x="110142" y="7563"/>
                            <a:pt x="110845" y="8400"/>
                            <a:pt x="111605" y="9190"/>
                          </a:cubicBezTo>
                          <a:cubicBezTo>
                            <a:pt x="112427" y="9909"/>
                            <a:pt x="113813" y="9960"/>
                            <a:pt x="114480" y="10833"/>
                          </a:cubicBezTo>
                          <a:cubicBezTo>
                            <a:pt x="118854" y="18477"/>
                            <a:pt x="120004" y="27548"/>
                            <a:pt x="117663" y="36039"/>
                          </a:cubicBezTo>
                          <a:cubicBezTo>
                            <a:pt x="115548" y="44114"/>
                            <a:pt x="112350" y="51866"/>
                            <a:pt x="108166" y="59089"/>
                          </a:cubicBezTo>
                          <a:cubicBezTo>
                            <a:pt x="107344" y="60937"/>
                            <a:pt x="106163" y="67098"/>
                            <a:pt x="103032" y="79624"/>
                          </a:cubicBezTo>
                          <a:cubicBezTo>
                            <a:pt x="100024" y="94876"/>
                            <a:pt x="94982" y="109656"/>
                            <a:pt x="88042" y="123568"/>
                          </a:cubicBezTo>
                          <a:cubicBezTo>
                            <a:pt x="81317" y="135580"/>
                            <a:pt x="72641" y="133424"/>
                            <a:pt x="63708" y="127880"/>
                          </a:cubicBezTo>
                          <a:cubicBezTo>
                            <a:pt x="51234" y="119974"/>
                            <a:pt x="15760" y="91277"/>
                            <a:pt x="15760" y="91277"/>
                          </a:cubicBezTo>
                          <a:cubicBezTo>
                            <a:pt x="2618" y="72334"/>
                            <a:pt x="0" y="44561"/>
                            <a:pt x="0" y="44561"/>
                          </a:cubicBezTo>
                          <a:close/>
                        </a:path>
                      </a:pathLst>
                    </a:custGeom>
                    <a:solidFill>
                      <a:srgbClr val="FFA8A7"/>
                    </a:solidFill>
                    <a:ln w="5124" cap="flat">
                      <a:noFill/>
                      <a:prstDash val="solid"/>
                      <a:miter/>
                    </a:ln>
                  </p:spPr>
                  <p:txBody>
                    <a:bodyPr rtlCol="0" anchor="ctr"/>
                    <a:lstStyle/>
                    <a:p>
                      <a:endParaRPr lang="pt-BR"/>
                    </a:p>
                  </p:txBody>
                </p:sp>
                <p:sp>
                  <p:nvSpPr>
                    <p:cNvPr id="3368" name="Forma Livre: Forma 3367">
                      <a:extLst>
                        <a:ext uri="{FF2B5EF4-FFF2-40B4-BE49-F238E27FC236}">
                          <a16:creationId xmlns:a16="http://schemas.microsoft.com/office/drawing/2014/main" id="{9B51F201-37D9-D46D-20CF-2C2E5A8FDEB4}"/>
                        </a:ext>
                      </a:extLst>
                    </p:cNvPr>
                    <p:cNvSpPr/>
                    <p:nvPr/>
                  </p:nvSpPr>
                  <p:spPr>
                    <a:xfrm>
                      <a:off x="8401748" y="3356497"/>
                      <a:ext cx="4608" cy="19251"/>
                    </a:xfrm>
                    <a:custGeom>
                      <a:avLst/>
                      <a:gdLst>
                        <a:gd name="connsiteX0" fmla="*/ 0 w 4608"/>
                        <a:gd name="connsiteY0" fmla="*/ 0 h 19251"/>
                        <a:gd name="connsiteX1" fmla="*/ 411 w 4608"/>
                        <a:gd name="connsiteY1" fmla="*/ 19251 h 19251"/>
                        <a:gd name="connsiteX2" fmla="*/ 4569 w 4608"/>
                        <a:gd name="connsiteY2" fmla="*/ 8419 h 19251"/>
                        <a:gd name="connsiteX3" fmla="*/ 0 w 4608"/>
                        <a:gd name="connsiteY3" fmla="*/ 0 h 19251"/>
                      </a:gdLst>
                      <a:ahLst/>
                      <a:cxnLst>
                        <a:cxn ang="0">
                          <a:pos x="connsiteX0" y="connsiteY0"/>
                        </a:cxn>
                        <a:cxn ang="0">
                          <a:pos x="connsiteX1" y="connsiteY1"/>
                        </a:cxn>
                        <a:cxn ang="0">
                          <a:pos x="connsiteX2" y="connsiteY2"/>
                        </a:cxn>
                        <a:cxn ang="0">
                          <a:pos x="connsiteX3" y="connsiteY3"/>
                        </a:cxn>
                      </a:cxnLst>
                      <a:rect l="l" t="t" r="r" b="b"/>
                      <a:pathLst>
                        <a:path w="4608" h="19251">
                          <a:moveTo>
                            <a:pt x="0" y="0"/>
                          </a:moveTo>
                          <a:cubicBezTo>
                            <a:pt x="3527" y="5893"/>
                            <a:pt x="3681" y="13209"/>
                            <a:pt x="411" y="19251"/>
                          </a:cubicBezTo>
                          <a:cubicBezTo>
                            <a:pt x="411" y="19251"/>
                            <a:pt x="5082" y="16890"/>
                            <a:pt x="4569" y="8419"/>
                          </a:cubicBezTo>
                          <a:cubicBezTo>
                            <a:pt x="4394" y="5067"/>
                            <a:pt x="2716" y="1976"/>
                            <a:pt x="0" y="0"/>
                          </a:cubicBezTo>
                          <a:close/>
                        </a:path>
                      </a:pathLst>
                    </a:custGeom>
                    <a:solidFill>
                      <a:srgbClr val="F28F8F"/>
                    </a:solidFill>
                    <a:ln w="5124" cap="flat">
                      <a:noFill/>
                      <a:prstDash val="solid"/>
                      <a:miter/>
                    </a:ln>
                  </p:spPr>
                  <p:txBody>
                    <a:bodyPr rtlCol="0" anchor="ctr"/>
                    <a:lstStyle/>
                    <a:p>
                      <a:endParaRPr lang="pt-BR"/>
                    </a:p>
                  </p:txBody>
                </p:sp>
                <p:sp>
                  <p:nvSpPr>
                    <p:cNvPr id="3369" name="Forma Livre: Forma 3368">
                      <a:extLst>
                        <a:ext uri="{FF2B5EF4-FFF2-40B4-BE49-F238E27FC236}">
                          <a16:creationId xmlns:a16="http://schemas.microsoft.com/office/drawing/2014/main" id="{0F1956C7-C860-B8FC-7525-4E08F982FF2C}"/>
                        </a:ext>
                      </a:extLst>
                    </p:cNvPr>
                    <p:cNvSpPr/>
                    <p:nvPr/>
                  </p:nvSpPr>
                  <p:spPr>
                    <a:xfrm>
                      <a:off x="8365778" y="3412915"/>
                      <a:ext cx="6656" cy="23768"/>
                    </a:xfrm>
                    <a:custGeom>
                      <a:avLst/>
                      <a:gdLst>
                        <a:gd name="connsiteX0" fmla="*/ 6657 w 6656"/>
                        <a:gd name="connsiteY0" fmla="*/ 2618 h 23768"/>
                        <a:gd name="connsiteX1" fmla="*/ 1523 w 6656"/>
                        <a:gd name="connsiteY1" fmla="*/ 23769 h 23768"/>
                        <a:gd name="connsiteX2" fmla="*/ 3833 w 6656"/>
                        <a:gd name="connsiteY2" fmla="*/ 0 h 23768"/>
                      </a:gdLst>
                      <a:ahLst/>
                      <a:cxnLst>
                        <a:cxn ang="0">
                          <a:pos x="connsiteX0" y="connsiteY0"/>
                        </a:cxn>
                        <a:cxn ang="0">
                          <a:pos x="connsiteX1" y="connsiteY1"/>
                        </a:cxn>
                        <a:cxn ang="0">
                          <a:pos x="connsiteX2" y="connsiteY2"/>
                        </a:cxn>
                      </a:cxnLst>
                      <a:rect l="l" t="t" r="r" b="b"/>
                      <a:pathLst>
                        <a:path w="6656" h="23768">
                          <a:moveTo>
                            <a:pt x="6657" y="2618"/>
                          </a:moveTo>
                          <a:cubicBezTo>
                            <a:pt x="2986" y="9045"/>
                            <a:pt x="1210" y="16376"/>
                            <a:pt x="1523" y="23769"/>
                          </a:cubicBezTo>
                          <a:cubicBezTo>
                            <a:pt x="-1131" y="15878"/>
                            <a:pt x="-289" y="7233"/>
                            <a:pt x="3833" y="0"/>
                          </a:cubicBezTo>
                          <a:close/>
                        </a:path>
                      </a:pathLst>
                    </a:custGeom>
                    <a:solidFill>
                      <a:srgbClr val="F28F8F"/>
                    </a:solidFill>
                    <a:ln w="5124" cap="flat">
                      <a:noFill/>
                      <a:prstDash val="solid"/>
                      <a:miter/>
                    </a:ln>
                  </p:spPr>
                  <p:txBody>
                    <a:bodyPr rtlCol="0" anchor="ctr"/>
                    <a:lstStyle/>
                    <a:p>
                      <a:endParaRPr lang="pt-BR"/>
                    </a:p>
                  </p:txBody>
                </p:sp>
                <p:sp>
                  <p:nvSpPr>
                    <p:cNvPr id="3370" name="Forma Livre: Forma 3369">
                      <a:extLst>
                        <a:ext uri="{FF2B5EF4-FFF2-40B4-BE49-F238E27FC236}">
                          <a16:creationId xmlns:a16="http://schemas.microsoft.com/office/drawing/2014/main" id="{6BF9B74C-4F0A-81BB-72E4-13C57C1D80A6}"/>
                        </a:ext>
                      </a:extLst>
                    </p:cNvPr>
                    <p:cNvSpPr/>
                    <p:nvPr/>
                  </p:nvSpPr>
                  <p:spPr>
                    <a:xfrm>
                      <a:off x="8235124" y="3366624"/>
                      <a:ext cx="112460" cy="151491"/>
                    </a:xfrm>
                    <a:custGeom>
                      <a:avLst/>
                      <a:gdLst>
                        <a:gd name="connsiteX0" fmla="*/ 104661 w 112460"/>
                        <a:gd name="connsiteY0" fmla="*/ 102454 h 151491"/>
                        <a:gd name="connsiteX1" fmla="*/ 103635 w 112460"/>
                        <a:gd name="connsiteY1" fmla="*/ 74476 h 151491"/>
                        <a:gd name="connsiteX2" fmla="*/ 105791 w 112460"/>
                        <a:gd name="connsiteY2" fmla="*/ 36281 h 151491"/>
                        <a:gd name="connsiteX3" fmla="*/ 71036 w 112460"/>
                        <a:gd name="connsiteY3" fmla="*/ 859 h 151491"/>
                        <a:gd name="connsiteX4" fmla="*/ 46292 w 112460"/>
                        <a:gd name="connsiteY4" fmla="*/ 449 h 151491"/>
                        <a:gd name="connsiteX5" fmla="*/ 5223 w 112460"/>
                        <a:gd name="connsiteY5" fmla="*/ 9535 h 151491"/>
                        <a:gd name="connsiteX6" fmla="*/ 89 w 112460"/>
                        <a:gd name="connsiteY6" fmla="*/ 26784 h 151491"/>
                        <a:gd name="connsiteX7" fmla="*/ 4966 w 112460"/>
                        <a:gd name="connsiteY7" fmla="*/ 54968 h 151491"/>
                        <a:gd name="connsiteX8" fmla="*/ 13899 w 112460"/>
                        <a:gd name="connsiteY8" fmla="*/ 88696 h 151491"/>
                        <a:gd name="connsiteX9" fmla="*/ 8765 w 112460"/>
                        <a:gd name="connsiteY9" fmla="*/ 106150 h 151491"/>
                        <a:gd name="connsiteX10" fmla="*/ 2451 w 112460"/>
                        <a:gd name="connsiteY10" fmla="*/ 141059 h 151491"/>
                        <a:gd name="connsiteX11" fmla="*/ 56302 w 112460"/>
                        <a:gd name="connsiteY11" fmla="*/ 149837 h 151491"/>
                        <a:gd name="connsiteX12" fmla="*/ 109795 w 112460"/>
                        <a:gd name="connsiteY12" fmla="*/ 122064 h 151491"/>
                        <a:gd name="connsiteX13" fmla="*/ 104661 w 112460"/>
                        <a:gd name="connsiteY13" fmla="*/ 102454 h 15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460" h="151491">
                          <a:moveTo>
                            <a:pt x="104661" y="102454"/>
                          </a:moveTo>
                          <a:cubicBezTo>
                            <a:pt x="105411" y="93121"/>
                            <a:pt x="105067" y="83731"/>
                            <a:pt x="103635" y="74476"/>
                          </a:cubicBezTo>
                          <a:cubicBezTo>
                            <a:pt x="116828" y="60563"/>
                            <a:pt x="113235" y="46703"/>
                            <a:pt x="105791" y="36281"/>
                          </a:cubicBezTo>
                          <a:cubicBezTo>
                            <a:pt x="90390" y="14823"/>
                            <a:pt x="79661" y="5479"/>
                            <a:pt x="71036" y="859"/>
                          </a:cubicBezTo>
                          <a:cubicBezTo>
                            <a:pt x="62822" y="-126"/>
                            <a:pt x="54531" y="-265"/>
                            <a:pt x="46292" y="449"/>
                          </a:cubicBezTo>
                          <a:cubicBezTo>
                            <a:pt x="43058" y="1065"/>
                            <a:pt x="14155" y="7276"/>
                            <a:pt x="5223" y="9535"/>
                          </a:cubicBezTo>
                          <a:cubicBezTo>
                            <a:pt x="1917" y="14684"/>
                            <a:pt x="141" y="20665"/>
                            <a:pt x="89" y="26784"/>
                          </a:cubicBezTo>
                          <a:cubicBezTo>
                            <a:pt x="-419" y="36425"/>
                            <a:pt x="1249" y="46056"/>
                            <a:pt x="4966" y="54968"/>
                          </a:cubicBezTo>
                          <a:lnTo>
                            <a:pt x="13899" y="88696"/>
                          </a:lnTo>
                          <a:cubicBezTo>
                            <a:pt x="13899" y="88696"/>
                            <a:pt x="11126" y="97731"/>
                            <a:pt x="8765" y="106150"/>
                          </a:cubicBezTo>
                          <a:cubicBezTo>
                            <a:pt x="4679" y="117341"/>
                            <a:pt x="2543" y="129149"/>
                            <a:pt x="2451" y="141059"/>
                          </a:cubicBezTo>
                          <a:cubicBezTo>
                            <a:pt x="2451" y="141059"/>
                            <a:pt x="16312" y="156460"/>
                            <a:pt x="56302" y="149837"/>
                          </a:cubicBezTo>
                          <a:cubicBezTo>
                            <a:pt x="103583" y="142239"/>
                            <a:pt x="109795" y="122064"/>
                            <a:pt x="109795" y="122064"/>
                          </a:cubicBezTo>
                          <a:cubicBezTo>
                            <a:pt x="108563" y="115411"/>
                            <a:pt x="106848" y="108855"/>
                            <a:pt x="104661" y="102454"/>
                          </a:cubicBezTo>
                          <a:close/>
                        </a:path>
                      </a:pathLst>
                    </a:custGeom>
                    <a:solidFill>
                      <a:srgbClr val="F5F5F5"/>
                    </a:solidFill>
                    <a:ln w="5124" cap="flat">
                      <a:noFill/>
                      <a:prstDash val="solid"/>
                      <a:miter/>
                    </a:ln>
                  </p:spPr>
                  <p:txBody>
                    <a:bodyPr rtlCol="0" anchor="ctr"/>
                    <a:lstStyle/>
                    <a:p>
                      <a:endParaRPr lang="pt-BR"/>
                    </a:p>
                  </p:txBody>
                </p:sp>
                <p:sp>
                  <p:nvSpPr>
                    <p:cNvPr id="3371" name="Forma Livre: Forma 3370">
                      <a:extLst>
                        <a:ext uri="{FF2B5EF4-FFF2-40B4-BE49-F238E27FC236}">
                          <a16:creationId xmlns:a16="http://schemas.microsoft.com/office/drawing/2014/main" id="{CD003A75-B421-632A-06C0-8C2A1075B69F}"/>
                        </a:ext>
                      </a:extLst>
                    </p:cNvPr>
                    <p:cNvSpPr/>
                    <p:nvPr/>
                  </p:nvSpPr>
                  <p:spPr>
                    <a:xfrm>
                      <a:off x="8237780" y="3411735"/>
                      <a:ext cx="109752" cy="106226"/>
                    </a:xfrm>
                    <a:custGeom>
                      <a:avLst/>
                      <a:gdLst>
                        <a:gd name="connsiteX0" fmla="*/ 100979 w 109752"/>
                        <a:gd name="connsiteY0" fmla="*/ 29364 h 106226"/>
                        <a:gd name="connsiteX1" fmla="*/ 107909 w 109752"/>
                        <a:gd name="connsiteY1" fmla="*/ 0 h 106226"/>
                        <a:gd name="connsiteX2" fmla="*/ 107909 w 109752"/>
                        <a:gd name="connsiteY2" fmla="*/ 0 h 106226"/>
                        <a:gd name="connsiteX3" fmla="*/ 98104 w 109752"/>
                        <a:gd name="connsiteY3" fmla="*/ 6930 h 106226"/>
                        <a:gd name="connsiteX4" fmla="*/ 78237 w 109752"/>
                        <a:gd name="connsiteY4" fmla="*/ 16479 h 106226"/>
                        <a:gd name="connsiteX5" fmla="*/ 54109 w 109752"/>
                        <a:gd name="connsiteY5" fmla="*/ 14271 h 106226"/>
                        <a:gd name="connsiteX6" fmla="*/ 39324 w 109752"/>
                        <a:gd name="connsiteY6" fmla="*/ 26798 h 106226"/>
                        <a:gd name="connsiteX7" fmla="*/ 20740 w 109752"/>
                        <a:gd name="connsiteY7" fmla="*/ 42198 h 106226"/>
                        <a:gd name="connsiteX8" fmla="*/ 8470 w 109752"/>
                        <a:gd name="connsiteY8" fmla="*/ 53698 h 106226"/>
                        <a:gd name="connsiteX9" fmla="*/ 6314 w 109752"/>
                        <a:gd name="connsiteY9" fmla="*/ 60885 h 106226"/>
                        <a:gd name="connsiteX10" fmla="*/ 0 w 109752"/>
                        <a:gd name="connsiteY10" fmla="*/ 95794 h 106226"/>
                        <a:gd name="connsiteX11" fmla="*/ 53852 w 109752"/>
                        <a:gd name="connsiteY11" fmla="*/ 104572 h 106226"/>
                        <a:gd name="connsiteX12" fmla="*/ 107344 w 109752"/>
                        <a:gd name="connsiteY12" fmla="*/ 76799 h 106226"/>
                        <a:gd name="connsiteX13" fmla="*/ 102211 w 109752"/>
                        <a:gd name="connsiteY13" fmla="*/ 57189 h 106226"/>
                        <a:gd name="connsiteX14" fmla="*/ 100979 w 109752"/>
                        <a:gd name="connsiteY14" fmla="*/ 29364 h 10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752" h="106226">
                          <a:moveTo>
                            <a:pt x="100979" y="29364"/>
                          </a:moveTo>
                          <a:cubicBezTo>
                            <a:pt x="109197" y="21982"/>
                            <a:pt x="111959" y="10272"/>
                            <a:pt x="107909" y="0"/>
                          </a:cubicBezTo>
                          <a:lnTo>
                            <a:pt x="107909" y="0"/>
                          </a:lnTo>
                          <a:cubicBezTo>
                            <a:pt x="104079" y="1386"/>
                            <a:pt x="100691" y="3783"/>
                            <a:pt x="98104" y="6930"/>
                          </a:cubicBezTo>
                          <a:cubicBezTo>
                            <a:pt x="92857" y="12413"/>
                            <a:pt x="85798" y="15806"/>
                            <a:pt x="78237" y="16479"/>
                          </a:cubicBezTo>
                          <a:cubicBezTo>
                            <a:pt x="70074" y="16479"/>
                            <a:pt x="61963" y="12218"/>
                            <a:pt x="54109" y="14271"/>
                          </a:cubicBezTo>
                          <a:cubicBezTo>
                            <a:pt x="47127" y="16120"/>
                            <a:pt x="44149" y="22229"/>
                            <a:pt x="39324" y="26798"/>
                          </a:cubicBezTo>
                          <a:cubicBezTo>
                            <a:pt x="33420" y="32342"/>
                            <a:pt x="26952" y="37065"/>
                            <a:pt x="20740" y="42198"/>
                          </a:cubicBezTo>
                          <a:cubicBezTo>
                            <a:pt x="16371" y="45720"/>
                            <a:pt x="12269" y="49565"/>
                            <a:pt x="8470" y="53698"/>
                          </a:cubicBezTo>
                          <a:cubicBezTo>
                            <a:pt x="7752" y="56008"/>
                            <a:pt x="7033" y="58472"/>
                            <a:pt x="6314" y="60885"/>
                          </a:cubicBezTo>
                          <a:cubicBezTo>
                            <a:pt x="2228" y="72076"/>
                            <a:pt x="92" y="83884"/>
                            <a:pt x="0" y="95794"/>
                          </a:cubicBezTo>
                          <a:cubicBezTo>
                            <a:pt x="0" y="95794"/>
                            <a:pt x="13861" y="111194"/>
                            <a:pt x="53852" y="104572"/>
                          </a:cubicBezTo>
                          <a:cubicBezTo>
                            <a:pt x="101133" y="96974"/>
                            <a:pt x="107344" y="76799"/>
                            <a:pt x="107344" y="76799"/>
                          </a:cubicBezTo>
                          <a:cubicBezTo>
                            <a:pt x="106112" y="70146"/>
                            <a:pt x="104398" y="63590"/>
                            <a:pt x="102211" y="57189"/>
                          </a:cubicBezTo>
                          <a:cubicBezTo>
                            <a:pt x="102883" y="47897"/>
                            <a:pt x="102467" y="38559"/>
                            <a:pt x="100979" y="29364"/>
                          </a:cubicBezTo>
                          <a:close/>
                        </a:path>
                      </a:pathLst>
                    </a:custGeom>
                    <a:solidFill>
                      <a:srgbClr val="EBEBEB"/>
                    </a:solidFill>
                    <a:ln w="5124" cap="flat">
                      <a:noFill/>
                      <a:prstDash val="solid"/>
                      <a:miter/>
                    </a:ln>
                  </p:spPr>
                  <p:txBody>
                    <a:bodyPr rtlCol="0" anchor="ctr"/>
                    <a:lstStyle/>
                    <a:p>
                      <a:endParaRPr lang="pt-BR"/>
                    </a:p>
                  </p:txBody>
                </p:sp>
                <p:sp>
                  <p:nvSpPr>
                    <p:cNvPr id="3372" name="Forma Livre: Forma 3371">
                      <a:extLst>
                        <a:ext uri="{FF2B5EF4-FFF2-40B4-BE49-F238E27FC236}">
                          <a16:creationId xmlns:a16="http://schemas.microsoft.com/office/drawing/2014/main" id="{12778968-C8C4-D90C-2625-EDE945423FA8}"/>
                        </a:ext>
                      </a:extLst>
                    </p:cNvPr>
                    <p:cNvSpPr/>
                    <p:nvPr/>
                  </p:nvSpPr>
                  <p:spPr>
                    <a:xfrm>
                      <a:off x="8247553" y="3287244"/>
                      <a:ext cx="76763" cy="110013"/>
                    </a:xfrm>
                    <a:custGeom>
                      <a:avLst/>
                      <a:gdLst>
                        <a:gd name="connsiteX0" fmla="*/ 65743 w 76763"/>
                        <a:gd name="connsiteY0" fmla="*/ 0 h 110013"/>
                        <a:gd name="connsiteX1" fmla="*/ 76369 w 76763"/>
                        <a:gd name="connsiteY1" fmla="*/ 35935 h 110013"/>
                        <a:gd name="connsiteX2" fmla="*/ 68104 w 76763"/>
                        <a:gd name="connsiteY2" fmla="*/ 67507 h 110013"/>
                        <a:gd name="connsiteX3" fmla="*/ 52138 w 76763"/>
                        <a:gd name="connsiteY3" fmla="*/ 69253 h 110013"/>
                        <a:gd name="connsiteX4" fmla="*/ 49315 w 76763"/>
                        <a:gd name="connsiteY4" fmla="*/ 85116 h 110013"/>
                        <a:gd name="connsiteX5" fmla="*/ 56759 w 76763"/>
                        <a:gd name="connsiteY5" fmla="*/ 110014 h 110013"/>
                        <a:gd name="connsiteX6" fmla="*/ 14868 w 76763"/>
                        <a:gd name="connsiteY6" fmla="*/ 86142 h 110013"/>
                        <a:gd name="connsiteX7" fmla="*/ 17692 w 76763"/>
                        <a:gd name="connsiteY7" fmla="*/ 55341 h 110013"/>
                        <a:gd name="connsiteX8" fmla="*/ 5931 w 76763"/>
                        <a:gd name="connsiteY8" fmla="*/ 55115 h 110013"/>
                        <a:gd name="connsiteX9" fmla="*/ 5371 w 76763"/>
                        <a:gd name="connsiteY9" fmla="*/ 54468 h 110013"/>
                        <a:gd name="connsiteX10" fmla="*/ 2445 w 76763"/>
                        <a:gd name="connsiteY10" fmla="*/ 36654 h 110013"/>
                        <a:gd name="connsiteX11" fmla="*/ 14986 w 76763"/>
                        <a:gd name="connsiteY11" fmla="*/ 35155 h 110013"/>
                        <a:gd name="connsiteX12" fmla="*/ 17435 w 76763"/>
                        <a:gd name="connsiteY12" fmla="*/ 38143 h 110013"/>
                        <a:gd name="connsiteX13" fmla="*/ 25444 w 76763"/>
                        <a:gd name="connsiteY13" fmla="*/ 32393 h 110013"/>
                        <a:gd name="connsiteX14" fmla="*/ 31758 w 76763"/>
                        <a:gd name="connsiteY14" fmla="*/ 5750 h 110013"/>
                        <a:gd name="connsiteX15" fmla="*/ 65743 w 76763"/>
                        <a:gd name="connsiteY15" fmla="*/ 0 h 1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763" h="110013">
                          <a:moveTo>
                            <a:pt x="65743" y="0"/>
                          </a:moveTo>
                          <a:cubicBezTo>
                            <a:pt x="68925" y="3337"/>
                            <a:pt x="73905" y="8727"/>
                            <a:pt x="76369" y="35935"/>
                          </a:cubicBezTo>
                          <a:cubicBezTo>
                            <a:pt x="78474" y="58934"/>
                            <a:pt x="71646" y="65454"/>
                            <a:pt x="68104" y="67507"/>
                          </a:cubicBezTo>
                          <a:cubicBezTo>
                            <a:pt x="62976" y="69263"/>
                            <a:pt x="57524" y="69858"/>
                            <a:pt x="52138" y="69253"/>
                          </a:cubicBezTo>
                          <a:lnTo>
                            <a:pt x="49315" y="85116"/>
                          </a:lnTo>
                          <a:cubicBezTo>
                            <a:pt x="51984" y="90557"/>
                            <a:pt x="57991" y="101389"/>
                            <a:pt x="56759" y="110014"/>
                          </a:cubicBezTo>
                          <a:cubicBezTo>
                            <a:pt x="41070" y="105563"/>
                            <a:pt x="26696" y="97370"/>
                            <a:pt x="14868" y="86142"/>
                          </a:cubicBezTo>
                          <a:lnTo>
                            <a:pt x="17692" y="55341"/>
                          </a:lnTo>
                          <a:cubicBezTo>
                            <a:pt x="14381" y="58523"/>
                            <a:pt x="9119" y="58426"/>
                            <a:pt x="5931" y="55115"/>
                          </a:cubicBezTo>
                          <a:cubicBezTo>
                            <a:pt x="5735" y="54909"/>
                            <a:pt x="5546" y="54694"/>
                            <a:pt x="5371" y="54468"/>
                          </a:cubicBezTo>
                          <a:cubicBezTo>
                            <a:pt x="-687" y="48307"/>
                            <a:pt x="-1559" y="41736"/>
                            <a:pt x="2445" y="36654"/>
                          </a:cubicBezTo>
                          <a:cubicBezTo>
                            <a:pt x="5494" y="32778"/>
                            <a:pt x="11110" y="32106"/>
                            <a:pt x="14986" y="35155"/>
                          </a:cubicBezTo>
                          <a:cubicBezTo>
                            <a:pt x="16013" y="35961"/>
                            <a:pt x="16845" y="36983"/>
                            <a:pt x="17435" y="38143"/>
                          </a:cubicBezTo>
                          <a:cubicBezTo>
                            <a:pt x="20721" y="44047"/>
                            <a:pt x="27035" y="42352"/>
                            <a:pt x="25444" y="32393"/>
                          </a:cubicBezTo>
                          <a:cubicBezTo>
                            <a:pt x="24930" y="29364"/>
                            <a:pt x="21901" y="13039"/>
                            <a:pt x="31758" y="5750"/>
                          </a:cubicBezTo>
                          <a:cubicBezTo>
                            <a:pt x="50393" y="17762"/>
                            <a:pt x="66307" y="9754"/>
                            <a:pt x="65743" y="0"/>
                          </a:cubicBezTo>
                          <a:close/>
                        </a:path>
                      </a:pathLst>
                    </a:custGeom>
                    <a:solidFill>
                      <a:srgbClr val="FFA8A7"/>
                    </a:solidFill>
                    <a:ln w="5124" cap="flat">
                      <a:noFill/>
                      <a:prstDash val="solid"/>
                      <a:miter/>
                    </a:ln>
                  </p:spPr>
                  <p:txBody>
                    <a:bodyPr rtlCol="0" anchor="ctr"/>
                    <a:lstStyle/>
                    <a:p>
                      <a:endParaRPr lang="pt-BR"/>
                    </a:p>
                  </p:txBody>
                </p:sp>
                <p:sp>
                  <p:nvSpPr>
                    <p:cNvPr id="3373" name="Forma Livre: Forma 3372">
                      <a:extLst>
                        <a:ext uri="{FF2B5EF4-FFF2-40B4-BE49-F238E27FC236}">
                          <a16:creationId xmlns:a16="http://schemas.microsoft.com/office/drawing/2014/main" id="{260CD6C1-CB1B-1568-C87C-88B9A5CFD184}"/>
                        </a:ext>
                      </a:extLst>
                    </p:cNvPr>
                    <p:cNvSpPr/>
                    <p:nvPr/>
                  </p:nvSpPr>
                  <p:spPr>
                    <a:xfrm>
                      <a:off x="8286384" y="3316115"/>
                      <a:ext cx="6018" cy="6305"/>
                    </a:xfrm>
                    <a:custGeom>
                      <a:avLst/>
                      <a:gdLst>
                        <a:gd name="connsiteX0" fmla="*/ 5967 w 6018"/>
                        <a:gd name="connsiteY0" fmla="*/ 2701 h 6305"/>
                        <a:gd name="connsiteX1" fmla="*/ 3492 w 6018"/>
                        <a:gd name="connsiteY1" fmla="*/ 6289 h 6305"/>
                        <a:gd name="connsiteX2" fmla="*/ 3451 w 6018"/>
                        <a:gd name="connsiteY2" fmla="*/ 6294 h 6305"/>
                        <a:gd name="connsiteX3" fmla="*/ 12 w 6018"/>
                        <a:gd name="connsiteY3" fmla="*/ 3394 h 6305"/>
                        <a:gd name="connsiteX4" fmla="*/ 2425 w 6018"/>
                        <a:gd name="connsiteY4" fmla="*/ 31 h 6305"/>
                        <a:gd name="connsiteX5" fmla="*/ 5967 w 6018"/>
                        <a:gd name="connsiteY5" fmla="*/ 2690 h 6305"/>
                        <a:gd name="connsiteX6" fmla="*/ 5967 w 6018"/>
                        <a:gd name="connsiteY6" fmla="*/ 2701 h 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8" h="6305">
                          <a:moveTo>
                            <a:pt x="5967" y="2701"/>
                          </a:moveTo>
                          <a:cubicBezTo>
                            <a:pt x="6275" y="4374"/>
                            <a:pt x="5166" y="5981"/>
                            <a:pt x="3492" y="6289"/>
                          </a:cubicBezTo>
                          <a:cubicBezTo>
                            <a:pt x="3482" y="6289"/>
                            <a:pt x="3467" y="6294"/>
                            <a:pt x="3451" y="6294"/>
                          </a:cubicBezTo>
                          <a:cubicBezTo>
                            <a:pt x="1701" y="6443"/>
                            <a:pt x="161" y="5144"/>
                            <a:pt x="12" y="3394"/>
                          </a:cubicBezTo>
                          <a:cubicBezTo>
                            <a:pt x="-122" y="1833"/>
                            <a:pt x="900" y="406"/>
                            <a:pt x="2425" y="31"/>
                          </a:cubicBezTo>
                          <a:cubicBezTo>
                            <a:pt x="4139" y="-210"/>
                            <a:pt x="5720" y="981"/>
                            <a:pt x="5967" y="2690"/>
                          </a:cubicBezTo>
                          <a:cubicBezTo>
                            <a:pt x="5967" y="2695"/>
                            <a:pt x="5967" y="2695"/>
                            <a:pt x="5967" y="2701"/>
                          </a:cubicBezTo>
                          <a:close/>
                        </a:path>
                      </a:pathLst>
                    </a:custGeom>
                    <a:solidFill>
                      <a:srgbClr val="263238"/>
                    </a:solidFill>
                    <a:ln w="5124" cap="flat">
                      <a:noFill/>
                      <a:prstDash val="solid"/>
                      <a:miter/>
                    </a:ln>
                  </p:spPr>
                  <p:txBody>
                    <a:bodyPr rtlCol="0" anchor="ctr"/>
                    <a:lstStyle/>
                    <a:p>
                      <a:endParaRPr lang="pt-BR"/>
                    </a:p>
                  </p:txBody>
                </p:sp>
                <p:sp>
                  <p:nvSpPr>
                    <p:cNvPr id="3374" name="Forma Livre: Forma 3373">
                      <a:extLst>
                        <a:ext uri="{FF2B5EF4-FFF2-40B4-BE49-F238E27FC236}">
                          <a16:creationId xmlns:a16="http://schemas.microsoft.com/office/drawing/2014/main" id="{81A70D0F-9443-369C-0886-869348126875}"/>
                        </a:ext>
                      </a:extLst>
                    </p:cNvPr>
                    <p:cNvSpPr/>
                    <p:nvPr/>
                  </p:nvSpPr>
                  <p:spPr>
                    <a:xfrm>
                      <a:off x="8297642" y="3337318"/>
                      <a:ext cx="5902" cy="6217"/>
                    </a:xfrm>
                    <a:custGeom>
                      <a:avLst/>
                      <a:gdLst>
                        <a:gd name="connsiteX0" fmla="*/ 5849 w 5902"/>
                        <a:gd name="connsiteY0" fmla="*/ 2751 h 6217"/>
                        <a:gd name="connsiteX1" fmla="*/ 3533 w 5902"/>
                        <a:gd name="connsiteY1" fmla="*/ 6180 h 6217"/>
                        <a:gd name="connsiteX2" fmla="*/ 3487 w 5902"/>
                        <a:gd name="connsiteY2" fmla="*/ 6191 h 6217"/>
                        <a:gd name="connsiteX3" fmla="*/ 99 w 5902"/>
                        <a:gd name="connsiteY3" fmla="*/ 3675 h 6217"/>
                        <a:gd name="connsiteX4" fmla="*/ 2178 w 5902"/>
                        <a:gd name="connsiteY4" fmla="*/ 97 h 6217"/>
                        <a:gd name="connsiteX5" fmla="*/ 5756 w 5902"/>
                        <a:gd name="connsiteY5" fmla="*/ 2176 h 6217"/>
                        <a:gd name="connsiteX6" fmla="*/ 5849 w 5902"/>
                        <a:gd name="connsiteY6" fmla="*/ 2751 h 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2" h="6217">
                          <a:moveTo>
                            <a:pt x="5849" y="2751"/>
                          </a:moveTo>
                          <a:cubicBezTo>
                            <a:pt x="6157" y="4337"/>
                            <a:pt x="5120" y="5872"/>
                            <a:pt x="3533" y="6180"/>
                          </a:cubicBezTo>
                          <a:cubicBezTo>
                            <a:pt x="3518" y="6186"/>
                            <a:pt x="3502" y="6186"/>
                            <a:pt x="3487" y="6191"/>
                          </a:cubicBezTo>
                          <a:cubicBezTo>
                            <a:pt x="1865" y="6406"/>
                            <a:pt x="361" y="5292"/>
                            <a:pt x="99" y="3675"/>
                          </a:cubicBezTo>
                          <a:cubicBezTo>
                            <a:pt x="-317" y="2115"/>
                            <a:pt x="617" y="513"/>
                            <a:pt x="2178" y="97"/>
                          </a:cubicBezTo>
                          <a:cubicBezTo>
                            <a:pt x="3739" y="-314"/>
                            <a:pt x="5340" y="616"/>
                            <a:pt x="5756" y="2176"/>
                          </a:cubicBezTo>
                          <a:cubicBezTo>
                            <a:pt x="5807" y="2366"/>
                            <a:pt x="5838" y="2556"/>
                            <a:pt x="5849" y="2751"/>
                          </a:cubicBezTo>
                          <a:close/>
                        </a:path>
                      </a:pathLst>
                    </a:custGeom>
                    <a:solidFill>
                      <a:srgbClr val="B16668"/>
                    </a:solidFill>
                    <a:ln w="5124" cap="flat">
                      <a:noFill/>
                      <a:prstDash val="solid"/>
                      <a:miter/>
                    </a:ln>
                  </p:spPr>
                  <p:txBody>
                    <a:bodyPr rtlCol="0" anchor="ctr"/>
                    <a:lstStyle/>
                    <a:p>
                      <a:endParaRPr lang="pt-BR"/>
                    </a:p>
                  </p:txBody>
                </p:sp>
                <p:sp>
                  <p:nvSpPr>
                    <p:cNvPr id="3375" name="Forma Livre: Forma 3374">
                      <a:extLst>
                        <a:ext uri="{FF2B5EF4-FFF2-40B4-BE49-F238E27FC236}">
                          <a16:creationId xmlns:a16="http://schemas.microsoft.com/office/drawing/2014/main" id="{65DF88B6-D404-861A-2D12-A43EA7F0420F}"/>
                        </a:ext>
                      </a:extLst>
                    </p:cNvPr>
                    <p:cNvSpPr/>
                    <p:nvPr/>
                  </p:nvSpPr>
                  <p:spPr>
                    <a:xfrm>
                      <a:off x="8308881" y="3301053"/>
                      <a:ext cx="6700" cy="5339"/>
                    </a:xfrm>
                    <a:custGeom>
                      <a:avLst/>
                      <a:gdLst>
                        <a:gd name="connsiteX0" fmla="*/ 6314 w 6700"/>
                        <a:gd name="connsiteY0" fmla="*/ 5339 h 5339"/>
                        <a:gd name="connsiteX1" fmla="*/ 0 w 6700"/>
                        <a:gd name="connsiteY1" fmla="*/ 1951 h 5339"/>
                        <a:gd name="connsiteX2" fmla="*/ 4672 w 6700"/>
                        <a:gd name="connsiteY2" fmla="*/ 360 h 5339"/>
                        <a:gd name="connsiteX3" fmla="*/ 4774 w 6700"/>
                        <a:gd name="connsiteY3" fmla="*/ 411 h 5339"/>
                        <a:gd name="connsiteX4" fmla="*/ 6314 w 6700"/>
                        <a:gd name="connsiteY4" fmla="*/ 5339 h 5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0" h="5339">
                          <a:moveTo>
                            <a:pt x="6314" y="5339"/>
                          </a:moveTo>
                          <a:lnTo>
                            <a:pt x="0" y="1951"/>
                          </a:lnTo>
                          <a:cubicBezTo>
                            <a:pt x="852" y="221"/>
                            <a:pt x="2942" y="-492"/>
                            <a:pt x="4672" y="360"/>
                          </a:cubicBezTo>
                          <a:cubicBezTo>
                            <a:pt x="4708" y="375"/>
                            <a:pt x="4738" y="396"/>
                            <a:pt x="4774" y="411"/>
                          </a:cubicBezTo>
                          <a:cubicBezTo>
                            <a:pt x="6520" y="1381"/>
                            <a:pt x="7197" y="3548"/>
                            <a:pt x="6314" y="5339"/>
                          </a:cubicBezTo>
                          <a:close/>
                        </a:path>
                      </a:pathLst>
                    </a:custGeom>
                    <a:solidFill>
                      <a:srgbClr val="263238"/>
                    </a:solidFill>
                    <a:ln w="5124" cap="flat">
                      <a:noFill/>
                      <a:prstDash val="solid"/>
                      <a:miter/>
                    </a:ln>
                  </p:spPr>
                  <p:txBody>
                    <a:bodyPr rtlCol="0" anchor="ctr"/>
                    <a:lstStyle/>
                    <a:p>
                      <a:endParaRPr lang="pt-BR"/>
                    </a:p>
                  </p:txBody>
                </p:sp>
                <p:sp>
                  <p:nvSpPr>
                    <p:cNvPr id="3376" name="Forma Livre: Forma 3375">
                      <a:extLst>
                        <a:ext uri="{FF2B5EF4-FFF2-40B4-BE49-F238E27FC236}">
                          <a16:creationId xmlns:a16="http://schemas.microsoft.com/office/drawing/2014/main" id="{A1E9BA96-D5EA-2C8D-8B49-163C84E931A4}"/>
                        </a:ext>
                      </a:extLst>
                    </p:cNvPr>
                    <p:cNvSpPr/>
                    <p:nvPr/>
                  </p:nvSpPr>
                  <p:spPr>
                    <a:xfrm>
                      <a:off x="8280986" y="3306075"/>
                      <a:ext cx="6282" cy="5964"/>
                    </a:xfrm>
                    <a:custGeom>
                      <a:avLst/>
                      <a:gdLst>
                        <a:gd name="connsiteX0" fmla="*/ 6283 w 6282"/>
                        <a:gd name="connsiteY0" fmla="*/ 1190 h 5964"/>
                        <a:gd name="connsiteX1" fmla="*/ 1149 w 6282"/>
                        <a:gd name="connsiteY1" fmla="*/ 5964 h 5964"/>
                        <a:gd name="connsiteX2" fmla="*/ 872 w 6282"/>
                        <a:gd name="connsiteY2" fmla="*/ 1108 h 5964"/>
                        <a:gd name="connsiteX3" fmla="*/ 1149 w 6282"/>
                        <a:gd name="connsiteY3" fmla="*/ 831 h 5964"/>
                        <a:gd name="connsiteX4" fmla="*/ 6283 w 6282"/>
                        <a:gd name="connsiteY4" fmla="*/ 1190 h 5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2" h="5964">
                          <a:moveTo>
                            <a:pt x="6283" y="1190"/>
                          </a:moveTo>
                          <a:lnTo>
                            <a:pt x="1149" y="5964"/>
                          </a:lnTo>
                          <a:cubicBezTo>
                            <a:pt x="-268" y="4701"/>
                            <a:pt x="-391" y="2525"/>
                            <a:pt x="872" y="1108"/>
                          </a:cubicBezTo>
                          <a:cubicBezTo>
                            <a:pt x="959" y="1010"/>
                            <a:pt x="1052" y="918"/>
                            <a:pt x="1149" y="831"/>
                          </a:cubicBezTo>
                          <a:cubicBezTo>
                            <a:pt x="2694" y="-401"/>
                            <a:pt x="4928" y="-247"/>
                            <a:pt x="6283" y="1190"/>
                          </a:cubicBezTo>
                          <a:close/>
                        </a:path>
                      </a:pathLst>
                    </a:custGeom>
                    <a:solidFill>
                      <a:srgbClr val="263238"/>
                    </a:solidFill>
                    <a:ln w="5124" cap="flat">
                      <a:noFill/>
                      <a:prstDash val="solid"/>
                      <a:miter/>
                    </a:ln>
                  </p:spPr>
                  <p:txBody>
                    <a:bodyPr rtlCol="0" anchor="ctr"/>
                    <a:lstStyle/>
                    <a:p>
                      <a:endParaRPr lang="pt-BR"/>
                    </a:p>
                  </p:txBody>
                </p:sp>
                <p:sp>
                  <p:nvSpPr>
                    <p:cNvPr id="3377" name="Forma Livre: Forma 3376">
                      <a:extLst>
                        <a:ext uri="{FF2B5EF4-FFF2-40B4-BE49-F238E27FC236}">
                          <a16:creationId xmlns:a16="http://schemas.microsoft.com/office/drawing/2014/main" id="{4188C030-5AA0-18C0-86E9-D0BCDD8B210E}"/>
                        </a:ext>
                      </a:extLst>
                    </p:cNvPr>
                    <p:cNvSpPr/>
                    <p:nvPr/>
                  </p:nvSpPr>
                  <p:spPr>
                    <a:xfrm>
                      <a:off x="8309011" y="3312623"/>
                      <a:ext cx="6161" cy="6155"/>
                    </a:xfrm>
                    <a:custGeom>
                      <a:avLst/>
                      <a:gdLst>
                        <a:gd name="connsiteX0" fmla="*/ 6133 w 6161"/>
                        <a:gd name="connsiteY0" fmla="*/ 2651 h 6155"/>
                        <a:gd name="connsiteX1" fmla="*/ 3504 w 6161"/>
                        <a:gd name="connsiteY1" fmla="*/ 6126 h 6155"/>
                        <a:gd name="connsiteX2" fmla="*/ 29 w 6161"/>
                        <a:gd name="connsiteY2" fmla="*/ 3498 h 6155"/>
                        <a:gd name="connsiteX3" fmla="*/ 2590 w 6161"/>
                        <a:gd name="connsiteY3" fmla="*/ 33 h 6155"/>
                        <a:gd name="connsiteX4" fmla="*/ 6133 w 6161"/>
                        <a:gd name="connsiteY4" fmla="*/ 2651 h 6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1" h="6155">
                          <a:moveTo>
                            <a:pt x="6133" y="2651"/>
                          </a:moveTo>
                          <a:cubicBezTo>
                            <a:pt x="6364" y="4335"/>
                            <a:pt x="5188" y="5890"/>
                            <a:pt x="3504" y="6126"/>
                          </a:cubicBezTo>
                          <a:cubicBezTo>
                            <a:pt x="1820" y="6357"/>
                            <a:pt x="265" y="5182"/>
                            <a:pt x="29" y="3498"/>
                          </a:cubicBezTo>
                          <a:cubicBezTo>
                            <a:pt x="-197" y="1840"/>
                            <a:pt x="937" y="300"/>
                            <a:pt x="2590" y="33"/>
                          </a:cubicBezTo>
                          <a:cubicBezTo>
                            <a:pt x="4290" y="-214"/>
                            <a:pt x="5871" y="957"/>
                            <a:pt x="6133" y="2651"/>
                          </a:cubicBezTo>
                          <a:close/>
                        </a:path>
                      </a:pathLst>
                    </a:custGeom>
                    <a:solidFill>
                      <a:srgbClr val="263238"/>
                    </a:solidFill>
                    <a:ln w="5124" cap="flat">
                      <a:noFill/>
                      <a:prstDash val="solid"/>
                      <a:miter/>
                    </a:ln>
                  </p:spPr>
                  <p:txBody>
                    <a:bodyPr rtlCol="0" anchor="ctr"/>
                    <a:lstStyle/>
                    <a:p>
                      <a:endParaRPr lang="pt-BR"/>
                    </a:p>
                  </p:txBody>
                </p:sp>
                <p:sp>
                  <p:nvSpPr>
                    <p:cNvPr id="3378" name="Forma Livre: Forma 3377">
                      <a:extLst>
                        <a:ext uri="{FF2B5EF4-FFF2-40B4-BE49-F238E27FC236}">
                          <a16:creationId xmlns:a16="http://schemas.microsoft.com/office/drawing/2014/main" id="{B651C411-08E7-9301-3E2F-944BEC597064}"/>
                        </a:ext>
                      </a:extLst>
                    </p:cNvPr>
                    <p:cNvSpPr/>
                    <p:nvPr/>
                  </p:nvSpPr>
                  <p:spPr>
                    <a:xfrm>
                      <a:off x="8300051" y="3314247"/>
                      <a:ext cx="14579" cy="19405"/>
                    </a:xfrm>
                    <a:custGeom>
                      <a:avLst/>
                      <a:gdLst>
                        <a:gd name="connsiteX0" fmla="*/ 0 w 14579"/>
                        <a:gd name="connsiteY0" fmla="*/ 0 h 19405"/>
                        <a:gd name="connsiteX1" fmla="*/ 5288 w 14579"/>
                        <a:gd name="connsiteY1" fmla="*/ 19405 h 19405"/>
                        <a:gd name="connsiteX2" fmla="*/ 14579 w 14579"/>
                        <a:gd name="connsiteY2" fmla="*/ 13707 h 19405"/>
                        <a:gd name="connsiteX3" fmla="*/ 0 w 14579"/>
                        <a:gd name="connsiteY3" fmla="*/ 0 h 19405"/>
                      </a:gdLst>
                      <a:ahLst/>
                      <a:cxnLst>
                        <a:cxn ang="0">
                          <a:pos x="connsiteX0" y="connsiteY0"/>
                        </a:cxn>
                        <a:cxn ang="0">
                          <a:pos x="connsiteX1" y="connsiteY1"/>
                        </a:cxn>
                        <a:cxn ang="0">
                          <a:pos x="connsiteX2" y="connsiteY2"/>
                        </a:cxn>
                        <a:cxn ang="0">
                          <a:pos x="connsiteX3" y="connsiteY3"/>
                        </a:cxn>
                      </a:cxnLst>
                      <a:rect l="l" t="t" r="r" b="b"/>
                      <a:pathLst>
                        <a:path w="14579" h="19405">
                          <a:moveTo>
                            <a:pt x="0" y="0"/>
                          </a:moveTo>
                          <a:lnTo>
                            <a:pt x="5288" y="19405"/>
                          </a:lnTo>
                          <a:lnTo>
                            <a:pt x="14579" y="13707"/>
                          </a:lnTo>
                          <a:lnTo>
                            <a:pt x="0" y="0"/>
                          </a:lnTo>
                          <a:close/>
                        </a:path>
                      </a:pathLst>
                    </a:custGeom>
                    <a:solidFill>
                      <a:srgbClr val="F28F8F"/>
                    </a:solidFill>
                    <a:ln w="5124" cap="flat">
                      <a:noFill/>
                      <a:prstDash val="solid"/>
                      <a:miter/>
                    </a:ln>
                  </p:spPr>
                  <p:txBody>
                    <a:bodyPr rtlCol="0" anchor="ctr"/>
                    <a:lstStyle/>
                    <a:p>
                      <a:endParaRPr lang="pt-BR"/>
                    </a:p>
                  </p:txBody>
                </p:sp>
                <p:sp>
                  <p:nvSpPr>
                    <p:cNvPr id="3379" name="Forma Livre: Forma 3378">
                      <a:extLst>
                        <a:ext uri="{FF2B5EF4-FFF2-40B4-BE49-F238E27FC236}">
                          <a16:creationId xmlns:a16="http://schemas.microsoft.com/office/drawing/2014/main" id="{AB405B73-C11D-C742-4183-2B1610EAF121}"/>
                        </a:ext>
                      </a:extLst>
                    </p:cNvPr>
                    <p:cNvSpPr/>
                    <p:nvPr/>
                  </p:nvSpPr>
                  <p:spPr>
                    <a:xfrm>
                      <a:off x="8271457" y="3347718"/>
                      <a:ext cx="28234" cy="13963"/>
                    </a:xfrm>
                    <a:custGeom>
                      <a:avLst/>
                      <a:gdLst>
                        <a:gd name="connsiteX0" fmla="*/ 28235 w 28234"/>
                        <a:gd name="connsiteY0" fmla="*/ 8727 h 13963"/>
                        <a:gd name="connsiteX1" fmla="*/ 0 w 28234"/>
                        <a:gd name="connsiteY1" fmla="*/ 0 h 13963"/>
                        <a:gd name="connsiteX2" fmla="*/ 6160 w 28234"/>
                        <a:gd name="connsiteY2" fmla="*/ 7084 h 13963"/>
                        <a:gd name="connsiteX3" fmla="*/ 27260 w 28234"/>
                        <a:gd name="connsiteY3" fmla="*/ 13963 h 13963"/>
                      </a:gdLst>
                      <a:ahLst/>
                      <a:cxnLst>
                        <a:cxn ang="0">
                          <a:pos x="connsiteX0" y="connsiteY0"/>
                        </a:cxn>
                        <a:cxn ang="0">
                          <a:pos x="connsiteX1" y="connsiteY1"/>
                        </a:cxn>
                        <a:cxn ang="0">
                          <a:pos x="connsiteX2" y="connsiteY2"/>
                        </a:cxn>
                        <a:cxn ang="0">
                          <a:pos x="connsiteX3" y="connsiteY3"/>
                        </a:cxn>
                      </a:cxnLst>
                      <a:rect l="l" t="t" r="r" b="b"/>
                      <a:pathLst>
                        <a:path w="28234" h="13963">
                          <a:moveTo>
                            <a:pt x="28235" y="8727"/>
                          </a:moveTo>
                          <a:cubicBezTo>
                            <a:pt x="20740" y="8727"/>
                            <a:pt x="3029" y="5750"/>
                            <a:pt x="0" y="0"/>
                          </a:cubicBezTo>
                          <a:cubicBezTo>
                            <a:pt x="1268" y="2947"/>
                            <a:pt x="3419" y="5421"/>
                            <a:pt x="6160" y="7084"/>
                          </a:cubicBezTo>
                          <a:cubicBezTo>
                            <a:pt x="12911" y="10175"/>
                            <a:pt x="19985" y="12480"/>
                            <a:pt x="27260" y="13963"/>
                          </a:cubicBezTo>
                          <a:close/>
                        </a:path>
                      </a:pathLst>
                    </a:custGeom>
                    <a:solidFill>
                      <a:srgbClr val="F28F8F"/>
                    </a:solidFill>
                    <a:ln w="5124" cap="flat">
                      <a:noFill/>
                      <a:prstDash val="solid"/>
                      <a:miter/>
                    </a:ln>
                  </p:spPr>
                  <p:txBody>
                    <a:bodyPr rtlCol="0" anchor="ctr"/>
                    <a:lstStyle/>
                    <a:p>
                      <a:endParaRPr lang="pt-BR"/>
                    </a:p>
                  </p:txBody>
                </p:sp>
                <p:sp>
                  <p:nvSpPr>
                    <p:cNvPr id="3380" name="Forma Livre: Forma 3379">
                      <a:extLst>
                        <a:ext uri="{FF2B5EF4-FFF2-40B4-BE49-F238E27FC236}">
                          <a16:creationId xmlns:a16="http://schemas.microsoft.com/office/drawing/2014/main" id="{FD9614E4-B009-FF11-C325-9FABFBD3714E}"/>
                        </a:ext>
                      </a:extLst>
                    </p:cNvPr>
                    <p:cNvSpPr/>
                    <p:nvPr/>
                  </p:nvSpPr>
                  <p:spPr>
                    <a:xfrm>
                      <a:off x="8220960" y="3342879"/>
                      <a:ext cx="91719" cy="147591"/>
                    </a:xfrm>
                    <a:custGeom>
                      <a:avLst/>
                      <a:gdLst>
                        <a:gd name="connsiteX0" fmla="*/ 90128 w 91719"/>
                        <a:gd name="connsiteY0" fmla="*/ 20343 h 147591"/>
                        <a:gd name="connsiteX1" fmla="*/ 85611 w 91719"/>
                        <a:gd name="connsiteY1" fmla="*/ 19162 h 147591"/>
                        <a:gd name="connsiteX2" fmla="*/ 82787 w 91719"/>
                        <a:gd name="connsiteY2" fmla="*/ 14337 h 147591"/>
                        <a:gd name="connsiteX3" fmla="*/ 78988 w 91719"/>
                        <a:gd name="connsiteY3" fmla="*/ 14337 h 147591"/>
                        <a:gd name="connsiteX4" fmla="*/ 74727 w 91719"/>
                        <a:gd name="connsiteY4" fmla="*/ 9203 h 147591"/>
                        <a:gd name="connsiteX5" fmla="*/ 69132 w 91719"/>
                        <a:gd name="connsiteY5" fmla="*/ 11462 h 147591"/>
                        <a:gd name="connsiteX6" fmla="*/ 65897 w 91719"/>
                        <a:gd name="connsiteY6" fmla="*/ 18136 h 147591"/>
                        <a:gd name="connsiteX7" fmla="*/ 66822 w 91719"/>
                        <a:gd name="connsiteY7" fmla="*/ 11154 h 147591"/>
                        <a:gd name="connsiteX8" fmla="*/ 73906 w 91719"/>
                        <a:gd name="connsiteY8" fmla="*/ 5712 h 147591"/>
                        <a:gd name="connsiteX9" fmla="*/ 73906 w 91719"/>
                        <a:gd name="connsiteY9" fmla="*/ 14 h 147591"/>
                        <a:gd name="connsiteX10" fmla="*/ 66205 w 91719"/>
                        <a:gd name="connsiteY10" fmla="*/ 3607 h 147591"/>
                        <a:gd name="connsiteX11" fmla="*/ 58454 w 91719"/>
                        <a:gd name="connsiteY11" fmla="*/ 9306 h 147591"/>
                        <a:gd name="connsiteX12" fmla="*/ 56965 w 91719"/>
                        <a:gd name="connsiteY12" fmla="*/ 20292 h 147591"/>
                        <a:gd name="connsiteX13" fmla="*/ 57376 w 91719"/>
                        <a:gd name="connsiteY13" fmla="*/ 30200 h 147591"/>
                        <a:gd name="connsiteX14" fmla="*/ 63741 w 91719"/>
                        <a:gd name="connsiteY14" fmla="*/ 44728 h 147591"/>
                        <a:gd name="connsiteX15" fmla="*/ 64511 w 91719"/>
                        <a:gd name="connsiteY15" fmla="*/ 58178 h 147591"/>
                        <a:gd name="connsiteX16" fmla="*/ 46082 w 91719"/>
                        <a:gd name="connsiteY16" fmla="*/ 95191 h 147591"/>
                        <a:gd name="connsiteX17" fmla="*/ 38689 w 91719"/>
                        <a:gd name="connsiteY17" fmla="*/ 68189 h 147591"/>
                        <a:gd name="connsiteX18" fmla="*/ 19643 w 91719"/>
                        <a:gd name="connsiteY18" fmla="*/ 32972 h 147591"/>
                        <a:gd name="connsiteX19" fmla="*/ 33 w 91719"/>
                        <a:gd name="connsiteY19" fmla="*/ 52788 h 147591"/>
                        <a:gd name="connsiteX20" fmla="*/ 21902 w 91719"/>
                        <a:gd name="connsiteY20" fmla="*/ 124197 h 147591"/>
                        <a:gd name="connsiteX21" fmla="*/ 46646 w 91719"/>
                        <a:gd name="connsiteY21" fmla="*/ 147503 h 147591"/>
                        <a:gd name="connsiteX22" fmla="*/ 72725 w 91719"/>
                        <a:gd name="connsiteY22" fmla="*/ 116342 h 147591"/>
                        <a:gd name="connsiteX23" fmla="*/ 85662 w 91719"/>
                        <a:gd name="connsiteY23" fmla="*/ 60385 h 147591"/>
                        <a:gd name="connsiteX24" fmla="*/ 89358 w 91719"/>
                        <a:gd name="connsiteY24" fmla="*/ 48527 h 147591"/>
                        <a:gd name="connsiteX25" fmla="*/ 87767 w 91719"/>
                        <a:gd name="connsiteY25" fmla="*/ 32202 h 147591"/>
                        <a:gd name="connsiteX26" fmla="*/ 91720 w 91719"/>
                        <a:gd name="connsiteY26" fmla="*/ 32818 h 147591"/>
                        <a:gd name="connsiteX27" fmla="*/ 90128 w 91719"/>
                        <a:gd name="connsiteY27" fmla="*/ 20343 h 14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719" h="147591">
                          <a:moveTo>
                            <a:pt x="90128" y="20343"/>
                          </a:moveTo>
                          <a:cubicBezTo>
                            <a:pt x="88953" y="19152"/>
                            <a:pt x="87217" y="18700"/>
                            <a:pt x="85611" y="19162"/>
                          </a:cubicBezTo>
                          <a:cubicBezTo>
                            <a:pt x="85426" y="17217"/>
                            <a:pt x="84394" y="15451"/>
                            <a:pt x="82787" y="14337"/>
                          </a:cubicBezTo>
                          <a:cubicBezTo>
                            <a:pt x="81560" y="13895"/>
                            <a:pt x="80215" y="13895"/>
                            <a:pt x="78988" y="14337"/>
                          </a:cubicBezTo>
                          <a:cubicBezTo>
                            <a:pt x="78988" y="12437"/>
                            <a:pt x="76883" y="9203"/>
                            <a:pt x="74727" y="9203"/>
                          </a:cubicBezTo>
                          <a:cubicBezTo>
                            <a:pt x="72761" y="9675"/>
                            <a:pt x="70877" y="10435"/>
                            <a:pt x="69132" y="11462"/>
                          </a:cubicBezTo>
                          <a:cubicBezTo>
                            <a:pt x="67653" y="13469"/>
                            <a:pt x="66555" y="15733"/>
                            <a:pt x="65897" y="18136"/>
                          </a:cubicBezTo>
                          <a:lnTo>
                            <a:pt x="66822" y="11154"/>
                          </a:lnTo>
                          <a:cubicBezTo>
                            <a:pt x="69296" y="9491"/>
                            <a:pt x="71663" y="7673"/>
                            <a:pt x="73906" y="5712"/>
                          </a:cubicBezTo>
                          <a:cubicBezTo>
                            <a:pt x="76421" y="3094"/>
                            <a:pt x="75087" y="-243"/>
                            <a:pt x="73906" y="14"/>
                          </a:cubicBezTo>
                          <a:cubicBezTo>
                            <a:pt x="71252" y="1015"/>
                            <a:pt x="68680" y="2216"/>
                            <a:pt x="66205" y="3607"/>
                          </a:cubicBezTo>
                          <a:cubicBezTo>
                            <a:pt x="63074" y="5353"/>
                            <a:pt x="58864" y="6790"/>
                            <a:pt x="58454" y="9306"/>
                          </a:cubicBezTo>
                          <a:cubicBezTo>
                            <a:pt x="58043" y="11821"/>
                            <a:pt x="57632" y="14439"/>
                            <a:pt x="56965" y="20292"/>
                          </a:cubicBezTo>
                          <a:cubicBezTo>
                            <a:pt x="56298" y="26144"/>
                            <a:pt x="56144" y="27582"/>
                            <a:pt x="57376" y="30200"/>
                          </a:cubicBezTo>
                          <a:cubicBezTo>
                            <a:pt x="58608" y="32818"/>
                            <a:pt x="60507" y="38157"/>
                            <a:pt x="63741" y="44728"/>
                          </a:cubicBezTo>
                          <a:cubicBezTo>
                            <a:pt x="66365" y="48758"/>
                            <a:pt x="66657" y="53876"/>
                            <a:pt x="64511" y="58178"/>
                          </a:cubicBezTo>
                          <a:cubicBezTo>
                            <a:pt x="63382" y="61515"/>
                            <a:pt x="55117" y="78405"/>
                            <a:pt x="46082" y="95191"/>
                          </a:cubicBezTo>
                          <a:lnTo>
                            <a:pt x="38689" y="68189"/>
                          </a:lnTo>
                          <a:cubicBezTo>
                            <a:pt x="38689" y="68189"/>
                            <a:pt x="33556" y="39492"/>
                            <a:pt x="19643" y="32972"/>
                          </a:cubicBezTo>
                          <a:cubicBezTo>
                            <a:pt x="5013" y="35590"/>
                            <a:pt x="495" y="44215"/>
                            <a:pt x="33" y="52788"/>
                          </a:cubicBezTo>
                          <a:cubicBezTo>
                            <a:pt x="-788" y="67829"/>
                            <a:pt x="13945" y="104791"/>
                            <a:pt x="21902" y="124197"/>
                          </a:cubicBezTo>
                          <a:cubicBezTo>
                            <a:pt x="29859" y="143602"/>
                            <a:pt x="40229" y="148325"/>
                            <a:pt x="46646" y="147503"/>
                          </a:cubicBezTo>
                          <a:cubicBezTo>
                            <a:pt x="53063" y="146682"/>
                            <a:pt x="67181" y="134156"/>
                            <a:pt x="72725" y="116342"/>
                          </a:cubicBezTo>
                          <a:cubicBezTo>
                            <a:pt x="77859" y="103816"/>
                            <a:pt x="84584" y="65724"/>
                            <a:pt x="85662" y="60385"/>
                          </a:cubicBezTo>
                          <a:cubicBezTo>
                            <a:pt x="86396" y="56294"/>
                            <a:pt x="87638" y="52310"/>
                            <a:pt x="89358" y="48527"/>
                          </a:cubicBezTo>
                          <a:cubicBezTo>
                            <a:pt x="90231" y="43039"/>
                            <a:pt x="89682" y="37418"/>
                            <a:pt x="87767" y="32202"/>
                          </a:cubicBezTo>
                          <a:cubicBezTo>
                            <a:pt x="88742" y="33537"/>
                            <a:pt x="90744" y="34204"/>
                            <a:pt x="91720" y="32818"/>
                          </a:cubicBezTo>
                          <a:cubicBezTo>
                            <a:pt x="91104" y="30610"/>
                            <a:pt x="91104" y="21935"/>
                            <a:pt x="90128" y="20343"/>
                          </a:cubicBezTo>
                          <a:close/>
                        </a:path>
                      </a:pathLst>
                    </a:custGeom>
                    <a:solidFill>
                      <a:srgbClr val="FFA8A7"/>
                    </a:solidFill>
                    <a:ln w="5124" cap="flat">
                      <a:noFill/>
                      <a:prstDash val="solid"/>
                      <a:miter/>
                    </a:ln>
                  </p:spPr>
                  <p:txBody>
                    <a:bodyPr rtlCol="0" anchor="ctr"/>
                    <a:lstStyle/>
                    <a:p>
                      <a:endParaRPr lang="pt-BR"/>
                    </a:p>
                  </p:txBody>
                </p:sp>
                <p:sp>
                  <p:nvSpPr>
                    <p:cNvPr id="3381" name="Forma Livre: Forma 3380">
                      <a:extLst>
                        <a:ext uri="{FF2B5EF4-FFF2-40B4-BE49-F238E27FC236}">
                          <a16:creationId xmlns:a16="http://schemas.microsoft.com/office/drawing/2014/main" id="{7EF99561-0382-0DDC-8B3F-FD7A627C9C49}"/>
                        </a:ext>
                      </a:extLst>
                    </p:cNvPr>
                    <p:cNvSpPr/>
                    <p:nvPr/>
                  </p:nvSpPr>
                  <p:spPr>
                    <a:xfrm>
                      <a:off x="8277358" y="3343128"/>
                      <a:ext cx="35424" cy="61316"/>
                    </a:xfrm>
                    <a:custGeom>
                      <a:avLst/>
                      <a:gdLst>
                        <a:gd name="connsiteX0" fmla="*/ 8062 w 35424"/>
                        <a:gd name="connsiteY0" fmla="*/ 58236 h 61316"/>
                        <a:gd name="connsiteX1" fmla="*/ 9397 w 35424"/>
                        <a:gd name="connsiteY1" fmla="*/ 53103 h 61316"/>
                        <a:gd name="connsiteX2" fmla="*/ 8575 w 35424"/>
                        <a:gd name="connsiteY2" fmla="*/ 47969 h 61316"/>
                        <a:gd name="connsiteX3" fmla="*/ 4212 w 35424"/>
                        <a:gd name="connsiteY3" fmla="*/ 38267 h 61316"/>
                        <a:gd name="connsiteX4" fmla="*/ 156 w 35424"/>
                        <a:gd name="connsiteY4" fmla="*/ 28410 h 61316"/>
                        <a:gd name="connsiteX5" fmla="*/ 721 w 35424"/>
                        <a:gd name="connsiteY5" fmla="*/ 17783 h 61316"/>
                        <a:gd name="connsiteX6" fmla="*/ 1388 w 35424"/>
                        <a:gd name="connsiteY6" fmla="*/ 12650 h 61316"/>
                        <a:gd name="connsiteX7" fmla="*/ 2928 w 35424"/>
                        <a:gd name="connsiteY7" fmla="*/ 7516 h 61316"/>
                        <a:gd name="connsiteX8" fmla="*/ 7549 w 35424"/>
                        <a:gd name="connsiteY8" fmla="*/ 4744 h 61316"/>
                        <a:gd name="connsiteX9" fmla="*/ 12272 w 35424"/>
                        <a:gd name="connsiteY9" fmla="*/ 2280 h 61316"/>
                        <a:gd name="connsiteX10" fmla="*/ 17405 w 35424"/>
                        <a:gd name="connsiteY10" fmla="*/ 72 h 61316"/>
                        <a:gd name="connsiteX11" fmla="*/ 19356 w 35424"/>
                        <a:gd name="connsiteY11" fmla="*/ 1869 h 61316"/>
                        <a:gd name="connsiteX12" fmla="*/ 18997 w 35424"/>
                        <a:gd name="connsiteY12" fmla="*/ 4590 h 61316"/>
                        <a:gd name="connsiteX13" fmla="*/ 15198 w 35424"/>
                        <a:gd name="connsiteY13" fmla="*/ 8440 h 61316"/>
                        <a:gd name="connsiteX14" fmla="*/ 10886 w 35424"/>
                        <a:gd name="connsiteY14" fmla="*/ 11623 h 61316"/>
                        <a:gd name="connsiteX15" fmla="*/ 10886 w 35424"/>
                        <a:gd name="connsiteY15" fmla="*/ 11623 h 61316"/>
                        <a:gd name="connsiteX16" fmla="*/ 9910 w 35424"/>
                        <a:gd name="connsiteY16" fmla="*/ 18553 h 61316"/>
                        <a:gd name="connsiteX17" fmla="*/ 9346 w 35424"/>
                        <a:gd name="connsiteY17" fmla="*/ 18553 h 61316"/>
                        <a:gd name="connsiteX18" fmla="*/ 10783 w 35424"/>
                        <a:gd name="connsiteY18" fmla="*/ 15063 h 61316"/>
                        <a:gd name="connsiteX19" fmla="*/ 12734 w 35424"/>
                        <a:gd name="connsiteY19" fmla="*/ 11828 h 61316"/>
                        <a:gd name="connsiteX20" fmla="*/ 12734 w 35424"/>
                        <a:gd name="connsiteY20" fmla="*/ 11828 h 61316"/>
                        <a:gd name="connsiteX21" fmla="*/ 15711 w 35424"/>
                        <a:gd name="connsiteY21" fmla="*/ 10340 h 61316"/>
                        <a:gd name="connsiteX22" fmla="*/ 18997 w 35424"/>
                        <a:gd name="connsiteY22" fmla="*/ 9570 h 61316"/>
                        <a:gd name="connsiteX23" fmla="*/ 21769 w 35424"/>
                        <a:gd name="connsiteY23" fmla="*/ 11572 h 61316"/>
                        <a:gd name="connsiteX24" fmla="*/ 22898 w 35424"/>
                        <a:gd name="connsiteY24" fmla="*/ 14755 h 61316"/>
                        <a:gd name="connsiteX25" fmla="*/ 22590 w 35424"/>
                        <a:gd name="connsiteY25" fmla="*/ 14755 h 61316"/>
                        <a:gd name="connsiteX26" fmla="*/ 25054 w 35424"/>
                        <a:gd name="connsiteY26" fmla="*/ 14293 h 61316"/>
                        <a:gd name="connsiteX27" fmla="*/ 27365 w 35424"/>
                        <a:gd name="connsiteY27" fmla="*/ 15217 h 61316"/>
                        <a:gd name="connsiteX28" fmla="*/ 29521 w 35424"/>
                        <a:gd name="connsiteY28" fmla="*/ 19580 h 61316"/>
                        <a:gd name="connsiteX29" fmla="*/ 29264 w 35424"/>
                        <a:gd name="connsiteY29" fmla="*/ 19580 h 61316"/>
                        <a:gd name="connsiteX30" fmla="*/ 33936 w 35424"/>
                        <a:gd name="connsiteY30" fmla="*/ 20915 h 61316"/>
                        <a:gd name="connsiteX31" fmla="*/ 33936 w 35424"/>
                        <a:gd name="connsiteY31" fmla="*/ 20915 h 61316"/>
                        <a:gd name="connsiteX32" fmla="*/ 34808 w 35424"/>
                        <a:gd name="connsiteY32" fmla="*/ 27332 h 61316"/>
                        <a:gd name="connsiteX33" fmla="*/ 35424 w 35424"/>
                        <a:gd name="connsiteY33" fmla="*/ 33698 h 61316"/>
                        <a:gd name="connsiteX34" fmla="*/ 35424 w 35424"/>
                        <a:gd name="connsiteY34" fmla="*/ 33698 h 61316"/>
                        <a:gd name="connsiteX35" fmla="*/ 33217 w 35424"/>
                        <a:gd name="connsiteY35" fmla="*/ 34468 h 61316"/>
                        <a:gd name="connsiteX36" fmla="*/ 31317 w 35424"/>
                        <a:gd name="connsiteY36" fmla="*/ 33082 h 61316"/>
                        <a:gd name="connsiteX37" fmla="*/ 31317 w 35424"/>
                        <a:gd name="connsiteY37" fmla="*/ 33082 h 61316"/>
                        <a:gd name="connsiteX38" fmla="*/ 32960 w 35424"/>
                        <a:gd name="connsiteY38" fmla="*/ 40166 h 61316"/>
                        <a:gd name="connsiteX39" fmla="*/ 33320 w 35424"/>
                        <a:gd name="connsiteY39" fmla="*/ 47404 h 61316"/>
                        <a:gd name="connsiteX40" fmla="*/ 32242 w 35424"/>
                        <a:gd name="connsiteY40" fmla="*/ 50895 h 61316"/>
                        <a:gd name="connsiteX41" fmla="*/ 30958 w 35424"/>
                        <a:gd name="connsiteY41" fmla="*/ 54284 h 61316"/>
                        <a:gd name="connsiteX42" fmla="*/ 29110 w 35424"/>
                        <a:gd name="connsiteY42" fmla="*/ 61317 h 61316"/>
                        <a:gd name="connsiteX43" fmla="*/ 30907 w 35424"/>
                        <a:gd name="connsiteY43" fmla="*/ 54284 h 61316"/>
                        <a:gd name="connsiteX44" fmla="*/ 32190 w 35424"/>
                        <a:gd name="connsiteY44" fmla="*/ 50844 h 61316"/>
                        <a:gd name="connsiteX45" fmla="*/ 33217 w 35424"/>
                        <a:gd name="connsiteY45" fmla="*/ 47404 h 61316"/>
                        <a:gd name="connsiteX46" fmla="*/ 32806 w 35424"/>
                        <a:gd name="connsiteY46" fmla="*/ 40217 h 61316"/>
                        <a:gd name="connsiteX47" fmla="*/ 31163 w 35424"/>
                        <a:gd name="connsiteY47" fmla="*/ 33133 h 61316"/>
                        <a:gd name="connsiteX48" fmla="*/ 30907 w 35424"/>
                        <a:gd name="connsiteY48" fmla="*/ 32517 h 61316"/>
                        <a:gd name="connsiteX49" fmla="*/ 31317 w 35424"/>
                        <a:gd name="connsiteY49" fmla="*/ 33030 h 61316"/>
                        <a:gd name="connsiteX50" fmla="*/ 33114 w 35424"/>
                        <a:gd name="connsiteY50" fmla="*/ 34314 h 61316"/>
                        <a:gd name="connsiteX51" fmla="*/ 35065 w 35424"/>
                        <a:gd name="connsiteY51" fmla="*/ 33698 h 61316"/>
                        <a:gd name="connsiteX52" fmla="*/ 35065 w 35424"/>
                        <a:gd name="connsiteY52" fmla="*/ 33698 h 61316"/>
                        <a:gd name="connsiteX53" fmla="*/ 34398 w 35424"/>
                        <a:gd name="connsiteY53" fmla="*/ 27281 h 61316"/>
                        <a:gd name="connsiteX54" fmla="*/ 33474 w 35424"/>
                        <a:gd name="connsiteY54" fmla="*/ 21018 h 61316"/>
                        <a:gd name="connsiteX55" fmla="*/ 33474 w 35424"/>
                        <a:gd name="connsiteY55" fmla="*/ 21018 h 61316"/>
                        <a:gd name="connsiteX56" fmla="*/ 29161 w 35424"/>
                        <a:gd name="connsiteY56" fmla="*/ 19888 h 61316"/>
                        <a:gd name="connsiteX57" fmla="*/ 29161 w 35424"/>
                        <a:gd name="connsiteY57" fmla="*/ 19888 h 61316"/>
                        <a:gd name="connsiteX58" fmla="*/ 29161 w 35424"/>
                        <a:gd name="connsiteY58" fmla="*/ 19888 h 61316"/>
                        <a:gd name="connsiteX59" fmla="*/ 27159 w 35424"/>
                        <a:gd name="connsiteY59" fmla="*/ 15781 h 61316"/>
                        <a:gd name="connsiteX60" fmla="*/ 25106 w 35424"/>
                        <a:gd name="connsiteY60" fmla="*/ 14960 h 61316"/>
                        <a:gd name="connsiteX61" fmla="*/ 22796 w 35424"/>
                        <a:gd name="connsiteY61" fmla="*/ 15422 h 61316"/>
                        <a:gd name="connsiteX62" fmla="*/ 22488 w 35424"/>
                        <a:gd name="connsiteY62" fmla="*/ 15422 h 61316"/>
                        <a:gd name="connsiteX63" fmla="*/ 22488 w 35424"/>
                        <a:gd name="connsiteY63" fmla="*/ 15063 h 61316"/>
                        <a:gd name="connsiteX64" fmla="*/ 21410 w 35424"/>
                        <a:gd name="connsiteY64" fmla="*/ 12188 h 61316"/>
                        <a:gd name="connsiteX65" fmla="*/ 18945 w 35424"/>
                        <a:gd name="connsiteY65" fmla="*/ 10391 h 61316"/>
                        <a:gd name="connsiteX66" fmla="*/ 15917 w 35424"/>
                        <a:gd name="connsiteY66" fmla="*/ 11161 h 61316"/>
                        <a:gd name="connsiteX67" fmla="*/ 12990 w 35424"/>
                        <a:gd name="connsiteY67" fmla="*/ 12650 h 61316"/>
                        <a:gd name="connsiteX68" fmla="*/ 12990 w 35424"/>
                        <a:gd name="connsiteY68" fmla="*/ 12650 h 61316"/>
                        <a:gd name="connsiteX69" fmla="*/ 11194 w 35424"/>
                        <a:gd name="connsiteY69" fmla="*/ 15781 h 61316"/>
                        <a:gd name="connsiteX70" fmla="*/ 9808 w 35424"/>
                        <a:gd name="connsiteY70" fmla="*/ 19169 h 61316"/>
                        <a:gd name="connsiteX71" fmla="*/ 8883 w 35424"/>
                        <a:gd name="connsiteY71" fmla="*/ 21788 h 61316"/>
                        <a:gd name="connsiteX72" fmla="*/ 9243 w 35424"/>
                        <a:gd name="connsiteY72" fmla="*/ 19067 h 61316"/>
                        <a:gd name="connsiteX73" fmla="*/ 10218 w 35424"/>
                        <a:gd name="connsiteY73" fmla="*/ 12085 h 61316"/>
                        <a:gd name="connsiteX74" fmla="*/ 10218 w 35424"/>
                        <a:gd name="connsiteY74" fmla="*/ 12085 h 61316"/>
                        <a:gd name="connsiteX75" fmla="*/ 10218 w 35424"/>
                        <a:gd name="connsiteY75" fmla="*/ 12085 h 61316"/>
                        <a:gd name="connsiteX76" fmla="*/ 14531 w 35424"/>
                        <a:gd name="connsiteY76" fmla="*/ 9005 h 61316"/>
                        <a:gd name="connsiteX77" fmla="*/ 18227 w 35424"/>
                        <a:gd name="connsiteY77" fmla="*/ 5360 h 61316"/>
                        <a:gd name="connsiteX78" fmla="*/ 18586 w 35424"/>
                        <a:gd name="connsiteY78" fmla="*/ 2947 h 61316"/>
                        <a:gd name="connsiteX79" fmla="*/ 17251 w 35424"/>
                        <a:gd name="connsiteY79" fmla="*/ 1510 h 61316"/>
                        <a:gd name="connsiteX80" fmla="*/ 12426 w 35424"/>
                        <a:gd name="connsiteY80" fmla="*/ 3666 h 61316"/>
                        <a:gd name="connsiteX81" fmla="*/ 3134 w 35424"/>
                        <a:gd name="connsiteY81" fmla="*/ 8800 h 61316"/>
                        <a:gd name="connsiteX82" fmla="*/ 1696 w 35424"/>
                        <a:gd name="connsiteY82" fmla="*/ 13625 h 61316"/>
                        <a:gd name="connsiteX83" fmla="*/ 926 w 35424"/>
                        <a:gd name="connsiteY83" fmla="*/ 18759 h 61316"/>
                        <a:gd name="connsiteX84" fmla="*/ 310 w 35424"/>
                        <a:gd name="connsiteY84" fmla="*/ 29026 h 61316"/>
                        <a:gd name="connsiteX85" fmla="*/ 4263 w 35424"/>
                        <a:gd name="connsiteY85" fmla="*/ 38883 h 61316"/>
                        <a:gd name="connsiteX86" fmla="*/ 8627 w 35424"/>
                        <a:gd name="connsiteY86" fmla="*/ 48637 h 61316"/>
                        <a:gd name="connsiteX87" fmla="*/ 9397 w 35424"/>
                        <a:gd name="connsiteY87" fmla="*/ 53770 h 61316"/>
                        <a:gd name="connsiteX88" fmla="*/ 8062 w 35424"/>
                        <a:gd name="connsiteY88" fmla="*/ 58236 h 6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5424" h="61316">
                          <a:moveTo>
                            <a:pt x="8062" y="58236"/>
                          </a:moveTo>
                          <a:cubicBezTo>
                            <a:pt x="8694" y="56578"/>
                            <a:pt x="9140" y="54858"/>
                            <a:pt x="9397" y="53103"/>
                          </a:cubicBezTo>
                          <a:cubicBezTo>
                            <a:pt x="9530" y="51352"/>
                            <a:pt x="9248" y="49591"/>
                            <a:pt x="8575" y="47969"/>
                          </a:cubicBezTo>
                          <a:cubicBezTo>
                            <a:pt x="7292" y="44684"/>
                            <a:pt x="5547" y="41552"/>
                            <a:pt x="4212" y="38267"/>
                          </a:cubicBezTo>
                          <a:cubicBezTo>
                            <a:pt x="2877" y="34981"/>
                            <a:pt x="1440" y="31747"/>
                            <a:pt x="156" y="28410"/>
                          </a:cubicBezTo>
                          <a:cubicBezTo>
                            <a:pt x="-172" y="24858"/>
                            <a:pt x="18" y="21279"/>
                            <a:pt x="721" y="17783"/>
                          </a:cubicBezTo>
                          <a:lnTo>
                            <a:pt x="1388" y="12650"/>
                          </a:lnTo>
                          <a:cubicBezTo>
                            <a:pt x="1748" y="11007"/>
                            <a:pt x="1388" y="8902"/>
                            <a:pt x="2928" y="7516"/>
                          </a:cubicBezTo>
                          <a:cubicBezTo>
                            <a:pt x="4345" y="6397"/>
                            <a:pt x="5896" y="5468"/>
                            <a:pt x="7549" y="4744"/>
                          </a:cubicBezTo>
                          <a:lnTo>
                            <a:pt x="12272" y="2280"/>
                          </a:lnTo>
                          <a:cubicBezTo>
                            <a:pt x="13940" y="1453"/>
                            <a:pt x="15655" y="714"/>
                            <a:pt x="17405" y="72"/>
                          </a:cubicBezTo>
                          <a:cubicBezTo>
                            <a:pt x="18637" y="-338"/>
                            <a:pt x="19253" y="1099"/>
                            <a:pt x="19356" y="1869"/>
                          </a:cubicBezTo>
                          <a:cubicBezTo>
                            <a:pt x="19546" y="2788"/>
                            <a:pt x="19423" y="3748"/>
                            <a:pt x="18997" y="4590"/>
                          </a:cubicBezTo>
                          <a:cubicBezTo>
                            <a:pt x="18016" y="6125"/>
                            <a:pt x="16723" y="7439"/>
                            <a:pt x="15198" y="8440"/>
                          </a:cubicBezTo>
                          <a:cubicBezTo>
                            <a:pt x="13760" y="9570"/>
                            <a:pt x="12323" y="10596"/>
                            <a:pt x="10886" y="11623"/>
                          </a:cubicBezTo>
                          <a:lnTo>
                            <a:pt x="10886" y="11623"/>
                          </a:lnTo>
                          <a:lnTo>
                            <a:pt x="9910" y="18553"/>
                          </a:lnTo>
                          <a:lnTo>
                            <a:pt x="9346" y="18553"/>
                          </a:lnTo>
                          <a:cubicBezTo>
                            <a:pt x="9808" y="17373"/>
                            <a:pt x="10218" y="16192"/>
                            <a:pt x="10783" y="15063"/>
                          </a:cubicBezTo>
                          <a:cubicBezTo>
                            <a:pt x="11281" y="13902"/>
                            <a:pt x="11938" y="12814"/>
                            <a:pt x="12734" y="11828"/>
                          </a:cubicBezTo>
                          <a:lnTo>
                            <a:pt x="12734" y="11828"/>
                          </a:lnTo>
                          <a:cubicBezTo>
                            <a:pt x="13699" y="11279"/>
                            <a:pt x="14695" y="10786"/>
                            <a:pt x="15711" y="10340"/>
                          </a:cubicBezTo>
                          <a:cubicBezTo>
                            <a:pt x="16738" y="9847"/>
                            <a:pt x="17857" y="9580"/>
                            <a:pt x="18997" y="9570"/>
                          </a:cubicBezTo>
                          <a:cubicBezTo>
                            <a:pt x="20152" y="9837"/>
                            <a:pt x="21153" y="10560"/>
                            <a:pt x="21769" y="11572"/>
                          </a:cubicBezTo>
                          <a:cubicBezTo>
                            <a:pt x="22493" y="12475"/>
                            <a:pt x="22893" y="13594"/>
                            <a:pt x="22898" y="14755"/>
                          </a:cubicBezTo>
                          <a:lnTo>
                            <a:pt x="22590" y="14755"/>
                          </a:lnTo>
                          <a:cubicBezTo>
                            <a:pt x="23381" y="14472"/>
                            <a:pt x="24212" y="14318"/>
                            <a:pt x="25054" y="14293"/>
                          </a:cubicBezTo>
                          <a:cubicBezTo>
                            <a:pt x="25917" y="14287"/>
                            <a:pt x="26743" y="14616"/>
                            <a:pt x="27365" y="15217"/>
                          </a:cubicBezTo>
                          <a:cubicBezTo>
                            <a:pt x="28597" y="16356"/>
                            <a:pt x="29362" y="17912"/>
                            <a:pt x="29521" y="19580"/>
                          </a:cubicBezTo>
                          <a:lnTo>
                            <a:pt x="29264" y="19580"/>
                          </a:lnTo>
                          <a:cubicBezTo>
                            <a:pt x="30948" y="19051"/>
                            <a:pt x="32786" y="19575"/>
                            <a:pt x="33936" y="20915"/>
                          </a:cubicBezTo>
                          <a:lnTo>
                            <a:pt x="33936" y="20915"/>
                          </a:lnTo>
                          <a:cubicBezTo>
                            <a:pt x="34449" y="23020"/>
                            <a:pt x="34742" y="25171"/>
                            <a:pt x="34808" y="27332"/>
                          </a:cubicBezTo>
                          <a:cubicBezTo>
                            <a:pt x="34808" y="29488"/>
                            <a:pt x="35116" y="31644"/>
                            <a:pt x="35424" y="33698"/>
                          </a:cubicBezTo>
                          <a:lnTo>
                            <a:pt x="35424" y="33698"/>
                          </a:lnTo>
                          <a:cubicBezTo>
                            <a:pt x="34921" y="34391"/>
                            <a:pt x="34043" y="34694"/>
                            <a:pt x="33217" y="34468"/>
                          </a:cubicBezTo>
                          <a:cubicBezTo>
                            <a:pt x="32457" y="34206"/>
                            <a:pt x="31800" y="33723"/>
                            <a:pt x="31317" y="33082"/>
                          </a:cubicBezTo>
                          <a:lnTo>
                            <a:pt x="31317" y="33082"/>
                          </a:lnTo>
                          <a:cubicBezTo>
                            <a:pt x="32072" y="35392"/>
                            <a:pt x="32621" y="37764"/>
                            <a:pt x="32960" y="40166"/>
                          </a:cubicBezTo>
                          <a:cubicBezTo>
                            <a:pt x="33361" y="42558"/>
                            <a:pt x="33484" y="44987"/>
                            <a:pt x="33320" y="47404"/>
                          </a:cubicBezTo>
                          <a:cubicBezTo>
                            <a:pt x="33191" y="48626"/>
                            <a:pt x="32822" y="49812"/>
                            <a:pt x="32242" y="50895"/>
                          </a:cubicBezTo>
                          <a:cubicBezTo>
                            <a:pt x="31754" y="51999"/>
                            <a:pt x="31323" y="53134"/>
                            <a:pt x="30958" y="54284"/>
                          </a:cubicBezTo>
                          <a:cubicBezTo>
                            <a:pt x="30209" y="56594"/>
                            <a:pt x="29593" y="58940"/>
                            <a:pt x="29110" y="61317"/>
                          </a:cubicBezTo>
                          <a:cubicBezTo>
                            <a:pt x="29546" y="58935"/>
                            <a:pt x="30147" y="56583"/>
                            <a:pt x="30907" y="54284"/>
                          </a:cubicBezTo>
                          <a:cubicBezTo>
                            <a:pt x="31266" y="53103"/>
                            <a:pt x="31728" y="51973"/>
                            <a:pt x="32190" y="50844"/>
                          </a:cubicBezTo>
                          <a:cubicBezTo>
                            <a:pt x="32740" y="49771"/>
                            <a:pt x="33089" y="48606"/>
                            <a:pt x="33217" y="47404"/>
                          </a:cubicBezTo>
                          <a:cubicBezTo>
                            <a:pt x="33361" y="45002"/>
                            <a:pt x="33222" y="42589"/>
                            <a:pt x="32806" y="40217"/>
                          </a:cubicBezTo>
                          <a:cubicBezTo>
                            <a:pt x="32467" y="37815"/>
                            <a:pt x="31918" y="35443"/>
                            <a:pt x="31163" y="33133"/>
                          </a:cubicBezTo>
                          <a:lnTo>
                            <a:pt x="30907" y="32517"/>
                          </a:lnTo>
                          <a:lnTo>
                            <a:pt x="31317" y="33030"/>
                          </a:lnTo>
                          <a:cubicBezTo>
                            <a:pt x="31744" y="33657"/>
                            <a:pt x="32380" y="34113"/>
                            <a:pt x="33114" y="34314"/>
                          </a:cubicBezTo>
                          <a:cubicBezTo>
                            <a:pt x="33828" y="34570"/>
                            <a:pt x="34629" y="34319"/>
                            <a:pt x="35065" y="33698"/>
                          </a:cubicBezTo>
                          <a:lnTo>
                            <a:pt x="35065" y="33698"/>
                          </a:lnTo>
                          <a:cubicBezTo>
                            <a:pt x="34706" y="31593"/>
                            <a:pt x="34603" y="29437"/>
                            <a:pt x="34398" y="27281"/>
                          </a:cubicBezTo>
                          <a:cubicBezTo>
                            <a:pt x="34280" y="25171"/>
                            <a:pt x="33966" y="23071"/>
                            <a:pt x="33474" y="21018"/>
                          </a:cubicBezTo>
                          <a:lnTo>
                            <a:pt x="33474" y="21018"/>
                          </a:lnTo>
                          <a:cubicBezTo>
                            <a:pt x="32375" y="19837"/>
                            <a:pt x="30696" y="19395"/>
                            <a:pt x="29161" y="19888"/>
                          </a:cubicBezTo>
                          <a:lnTo>
                            <a:pt x="29161" y="19888"/>
                          </a:lnTo>
                          <a:lnTo>
                            <a:pt x="29161" y="19888"/>
                          </a:lnTo>
                          <a:cubicBezTo>
                            <a:pt x="29043" y="18312"/>
                            <a:pt x="28330" y="16844"/>
                            <a:pt x="27159" y="15781"/>
                          </a:cubicBezTo>
                          <a:cubicBezTo>
                            <a:pt x="26630" y="15217"/>
                            <a:pt x="25876" y="14919"/>
                            <a:pt x="25106" y="14960"/>
                          </a:cubicBezTo>
                          <a:cubicBezTo>
                            <a:pt x="24320" y="15011"/>
                            <a:pt x="23540" y="15165"/>
                            <a:pt x="22796" y="15422"/>
                          </a:cubicBezTo>
                          <a:lnTo>
                            <a:pt x="22488" y="15422"/>
                          </a:lnTo>
                          <a:lnTo>
                            <a:pt x="22488" y="15063"/>
                          </a:lnTo>
                          <a:cubicBezTo>
                            <a:pt x="22431" y="14015"/>
                            <a:pt x="22051" y="13014"/>
                            <a:pt x="21410" y="12188"/>
                          </a:cubicBezTo>
                          <a:cubicBezTo>
                            <a:pt x="20855" y="11289"/>
                            <a:pt x="19967" y="10648"/>
                            <a:pt x="18945" y="10391"/>
                          </a:cubicBezTo>
                          <a:cubicBezTo>
                            <a:pt x="17898" y="10453"/>
                            <a:pt x="16866" y="10714"/>
                            <a:pt x="15917" y="11161"/>
                          </a:cubicBezTo>
                          <a:cubicBezTo>
                            <a:pt x="14900" y="11577"/>
                            <a:pt x="13925" y="12075"/>
                            <a:pt x="12990" y="12650"/>
                          </a:cubicBezTo>
                          <a:lnTo>
                            <a:pt x="12990" y="12650"/>
                          </a:lnTo>
                          <a:cubicBezTo>
                            <a:pt x="12261" y="13615"/>
                            <a:pt x="11656" y="14667"/>
                            <a:pt x="11194" y="15781"/>
                          </a:cubicBezTo>
                          <a:cubicBezTo>
                            <a:pt x="10680" y="16859"/>
                            <a:pt x="10218" y="18040"/>
                            <a:pt x="9808" y="19169"/>
                          </a:cubicBezTo>
                          <a:lnTo>
                            <a:pt x="8883" y="21788"/>
                          </a:lnTo>
                          <a:lnTo>
                            <a:pt x="9243" y="19067"/>
                          </a:lnTo>
                          <a:lnTo>
                            <a:pt x="10218" y="12085"/>
                          </a:lnTo>
                          <a:lnTo>
                            <a:pt x="10218" y="12085"/>
                          </a:lnTo>
                          <a:lnTo>
                            <a:pt x="10218" y="12085"/>
                          </a:lnTo>
                          <a:lnTo>
                            <a:pt x="14531" y="9005"/>
                          </a:lnTo>
                          <a:cubicBezTo>
                            <a:pt x="16004" y="8060"/>
                            <a:pt x="17262" y="6818"/>
                            <a:pt x="18227" y="5360"/>
                          </a:cubicBezTo>
                          <a:cubicBezTo>
                            <a:pt x="18576" y="4605"/>
                            <a:pt x="18699" y="3769"/>
                            <a:pt x="18586" y="2947"/>
                          </a:cubicBezTo>
                          <a:cubicBezTo>
                            <a:pt x="18586" y="2177"/>
                            <a:pt x="17919" y="1202"/>
                            <a:pt x="17251" y="1510"/>
                          </a:cubicBezTo>
                          <a:cubicBezTo>
                            <a:pt x="15609" y="2146"/>
                            <a:pt x="13997" y="2865"/>
                            <a:pt x="12426" y="3666"/>
                          </a:cubicBezTo>
                          <a:cubicBezTo>
                            <a:pt x="9192" y="5119"/>
                            <a:pt x="6086" y="6838"/>
                            <a:pt x="3134" y="8800"/>
                          </a:cubicBezTo>
                          <a:cubicBezTo>
                            <a:pt x="1748" y="9878"/>
                            <a:pt x="2056" y="11931"/>
                            <a:pt x="1696" y="13625"/>
                          </a:cubicBezTo>
                          <a:lnTo>
                            <a:pt x="926" y="18759"/>
                          </a:lnTo>
                          <a:cubicBezTo>
                            <a:pt x="259" y="22137"/>
                            <a:pt x="54" y="25592"/>
                            <a:pt x="310" y="29026"/>
                          </a:cubicBezTo>
                          <a:cubicBezTo>
                            <a:pt x="1542" y="32312"/>
                            <a:pt x="2980" y="35597"/>
                            <a:pt x="4263" y="38883"/>
                          </a:cubicBezTo>
                          <a:cubicBezTo>
                            <a:pt x="5547" y="42168"/>
                            <a:pt x="7292" y="45300"/>
                            <a:pt x="8627" y="48637"/>
                          </a:cubicBezTo>
                          <a:cubicBezTo>
                            <a:pt x="9279" y="50264"/>
                            <a:pt x="9546" y="52025"/>
                            <a:pt x="9397" y="53770"/>
                          </a:cubicBezTo>
                          <a:cubicBezTo>
                            <a:pt x="9094" y="55300"/>
                            <a:pt x="8647" y="56794"/>
                            <a:pt x="8062" y="58236"/>
                          </a:cubicBezTo>
                          <a:close/>
                        </a:path>
                      </a:pathLst>
                    </a:custGeom>
                    <a:solidFill>
                      <a:srgbClr val="B16668"/>
                    </a:solidFill>
                    <a:ln w="5124" cap="flat">
                      <a:noFill/>
                      <a:prstDash val="solid"/>
                      <a:miter/>
                    </a:ln>
                  </p:spPr>
                  <p:txBody>
                    <a:bodyPr rtlCol="0" anchor="ctr"/>
                    <a:lstStyle/>
                    <a:p>
                      <a:endParaRPr lang="pt-BR"/>
                    </a:p>
                  </p:txBody>
                </p:sp>
                <p:sp>
                  <p:nvSpPr>
                    <p:cNvPr id="3382" name="Forma Livre: Forma 3381">
                      <a:extLst>
                        <a:ext uri="{FF2B5EF4-FFF2-40B4-BE49-F238E27FC236}">
                          <a16:creationId xmlns:a16="http://schemas.microsoft.com/office/drawing/2014/main" id="{8F9DBBD6-8F66-2FA0-2EE3-C82DAB4E6F23}"/>
                        </a:ext>
                      </a:extLst>
                    </p:cNvPr>
                    <p:cNvSpPr/>
                    <p:nvPr/>
                  </p:nvSpPr>
                  <p:spPr>
                    <a:xfrm>
                      <a:off x="8293069" y="3355727"/>
                      <a:ext cx="7033" cy="6263"/>
                    </a:xfrm>
                    <a:custGeom>
                      <a:avLst/>
                      <a:gdLst>
                        <a:gd name="connsiteX0" fmla="*/ 7033 w 7033"/>
                        <a:gd name="connsiteY0" fmla="*/ 1848 h 6263"/>
                        <a:gd name="connsiteX1" fmla="*/ 6571 w 7033"/>
                        <a:gd name="connsiteY1" fmla="*/ 0 h 6263"/>
                        <a:gd name="connsiteX2" fmla="*/ 1745 w 7033"/>
                        <a:gd name="connsiteY2" fmla="*/ 2977 h 6263"/>
                        <a:gd name="connsiteX3" fmla="*/ 0 w 7033"/>
                        <a:gd name="connsiteY3" fmla="*/ 6263 h 6263"/>
                        <a:gd name="connsiteX4" fmla="*/ 7033 w 7033"/>
                        <a:gd name="connsiteY4" fmla="*/ 1848 h 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 h="6263">
                          <a:moveTo>
                            <a:pt x="7033" y="1848"/>
                          </a:moveTo>
                          <a:cubicBezTo>
                            <a:pt x="6987" y="1212"/>
                            <a:pt x="6833" y="585"/>
                            <a:pt x="6571" y="0"/>
                          </a:cubicBezTo>
                          <a:cubicBezTo>
                            <a:pt x="5031" y="1027"/>
                            <a:pt x="2978" y="2002"/>
                            <a:pt x="1745" y="2977"/>
                          </a:cubicBezTo>
                          <a:cubicBezTo>
                            <a:pt x="775" y="3814"/>
                            <a:pt x="149" y="4990"/>
                            <a:pt x="0" y="6263"/>
                          </a:cubicBezTo>
                          <a:cubicBezTo>
                            <a:pt x="462" y="5236"/>
                            <a:pt x="2105" y="3542"/>
                            <a:pt x="7033" y="1848"/>
                          </a:cubicBezTo>
                          <a:close/>
                        </a:path>
                      </a:pathLst>
                    </a:custGeom>
                    <a:solidFill>
                      <a:srgbClr val="B16668"/>
                    </a:solidFill>
                    <a:ln w="5124" cap="flat">
                      <a:noFill/>
                      <a:prstDash val="solid"/>
                      <a:miter/>
                    </a:ln>
                  </p:spPr>
                  <p:txBody>
                    <a:bodyPr rtlCol="0" anchor="ctr"/>
                    <a:lstStyle/>
                    <a:p>
                      <a:endParaRPr lang="pt-BR"/>
                    </a:p>
                  </p:txBody>
                </p:sp>
                <p:sp>
                  <p:nvSpPr>
                    <p:cNvPr id="3383" name="Forma Livre: Forma 3382">
                      <a:extLst>
                        <a:ext uri="{FF2B5EF4-FFF2-40B4-BE49-F238E27FC236}">
                          <a16:creationId xmlns:a16="http://schemas.microsoft.com/office/drawing/2014/main" id="{34368DB5-DAC7-5E84-3941-31C3A8654F83}"/>
                        </a:ext>
                      </a:extLst>
                    </p:cNvPr>
                    <p:cNvSpPr/>
                    <p:nvPr/>
                  </p:nvSpPr>
                  <p:spPr>
                    <a:xfrm>
                      <a:off x="8301181" y="3360501"/>
                      <a:ext cx="5441" cy="5030"/>
                    </a:xfrm>
                    <a:custGeom>
                      <a:avLst/>
                      <a:gdLst>
                        <a:gd name="connsiteX0" fmla="*/ 0 w 5441"/>
                        <a:gd name="connsiteY0" fmla="*/ 5031 h 5030"/>
                        <a:gd name="connsiteX1" fmla="*/ 5442 w 5441"/>
                        <a:gd name="connsiteY1" fmla="*/ 1745 h 5030"/>
                        <a:gd name="connsiteX2" fmla="*/ 5031 w 5441"/>
                        <a:gd name="connsiteY2" fmla="*/ 0 h 5030"/>
                        <a:gd name="connsiteX3" fmla="*/ 0 w 5441"/>
                        <a:gd name="connsiteY3" fmla="*/ 5031 h 5030"/>
                      </a:gdLst>
                      <a:ahLst/>
                      <a:cxnLst>
                        <a:cxn ang="0">
                          <a:pos x="connsiteX0" y="connsiteY0"/>
                        </a:cxn>
                        <a:cxn ang="0">
                          <a:pos x="connsiteX1" y="connsiteY1"/>
                        </a:cxn>
                        <a:cxn ang="0">
                          <a:pos x="connsiteX2" y="connsiteY2"/>
                        </a:cxn>
                        <a:cxn ang="0">
                          <a:pos x="connsiteX3" y="connsiteY3"/>
                        </a:cxn>
                      </a:cxnLst>
                      <a:rect l="l" t="t" r="r" b="b"/>
                      <a:pathLst>
                        <a:path w="5441" h="5030">
                          <a:moveTo>
                            <a:pt x="0" y="5031"/>
                          </a:moveTo>
                          <a:cubicBezTo>
                            <a:pt x="1453" y="3429"/>
                            <a:pt x="3347" y="2284"/>
                            <a:pt x="5442" y="1745"/>
                          </a:cubicBezTo>
                          <a:cubicBezTo>
                            <a:pt x="5365" y="1150"/>
                            <a:pt x="5226" y="565"/>
                            <a:pt x="5031" y="0"/>
                          </a:cubicBezTo>
                          <a:cubicBezTo>
                            <a:pt x="616" y="2361"/>
                            <a:pt x="0" y="5031"/>
                            <a:pt x="0" y="5031"/>
                          </a:cubicBezTo>
                          <a:close/>
                        </a:path>
                      </a:pathLst>
                    </a:custGeom>
                    <a:solidFill>
                      <a:srgbClr val="B16668"/>
                    </a:solidFill>
                    <a:ln w="5124" cap="flat">
                      <a:noFill/>
                      <a:prstDash val="solid"/>
                      <a:miter/>
                    </a:ln>
                  </p:spPr>
                  <p:txBody>
                    <a:bodyPr rtlCol="0" anchor="ctr"/>
                    <a:lstStyle/>
                    <a:p>
                      <a:endParaRPr lang="pt-BR"/>
                    </a:p>
                  </p:txBody>
                </p:sp>
                <p:sp>
                  <p:nvSpPr>
                    <p:cNvPr id="3384" name="Forma Livre: Forma 3383">
                      <a:extLst>
                        <a:ext uri="{FF2B5EF4-FFF2-40B4-BE49-F238E27FC236}">
                          <a16:creationId xmlns:a16="http://schemas.microsoft.com/office/drawing/2014/main" id="{3191A260-36FF-0C5B-86A0-88D2C60860C4}"/>
                        </a:ext>
                      </a:extLst>
                    </p:cNvPr>
                    <p:cNvSpPr/>
                    <p:nvPr/>
                  </p:nvSpPr>
                  <p:spPr>
                    <a:xfrm>
                      <a:off x="8305922" y="3366236"/>
                      <a:ext cx="4038" cy="10436"/>
                    </a:xfrm>
                    <a:custGeom>
                      <a:avLst/>
                      <a:gdLst>
                        <a:gd name="connsiteX0" fmla="*/ 3011 w 4038"/>
                        <a:gd name="connsiteY0" fmla="*/ 10436 h 10436"/>
                        <a:gd name="connsiteX1" fmla="*/ 598 w 4038"/>
                        <a:gd name="connsiteY1" fmla="*/ 4019 h 10436"/>
                        <a:gd name="connsiteX2" fmla="*/ 1060 w 4038"/>
                        <a:gd name="connsiteY2" fmla="*/ 1812 h 10436"/>
                        <a:gd name="connsiteX3" fmla="*/ 4037 w 4038"/>
                        <a:gd name="connsiteY3" fmla="*/ 426 h 10436"/>
                        <a:gd name="connsiteX4" fmla="*/ 2035 w 4038"/>
                        <a:gd name="connsiteY4" fmla="*/ 4070 h 10436"/>
                        <a:gd name="connsiteX5" fmla="*/ 3011 w 4038"/>
                        <a:gd name="connsiteY5" fmla="*/ 10436 h 1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 h="10436">
                          <a:moveTo>
                            <a:pt x="3011" y="10436"/>
                          </a:moveTo>
                          <a:cubicBezTo>
                            <a:pt x="2415" y="8223"/>
                            <a:pt x="1604" y="6078"/>
                            <a:pt x="598" y="4019"/>
                          </a:cubicBezTo>
                          <a:cubicBezTo>
                            <a:pt x="-121" y="2838"/>
                            <a:pt x="-429" y="2171"/>
                            <a:pt x="1060" y="1812"/>
                          </a:cubicBezTo>
                          <a:cubicBezTo>
                            <a:pt x="2549" y="1452"/>
                            <a:pt x="3986" y="-961"/>
                            <a:pt x="4037" y="426"/>
                          </a:cubicBezTo>
                          <a:cubicBezTo>
                            <a:pt x="4089" y="1812"/>
                            <a:pt x="1830" y="3095"/>
                            <a:pt x="2035" y="4070"/>
                          </a:cubicBezTo>
                          <a:cubicBezTo>
                            <a:pt x="2528" y="6165"/>
                            <a:pt x="2851" y="8290"/>
                            <a:pt x="3011" y="10436"/>
                          </a:cubicBezTo>
                          <a:close/>
                        </a:path>
                      </a:pathLst>
                    </a:custGeom>
                    <a:solidFill>
                      <a:srgbClr val="B16668"/>
                    </a:solidFill>
                    <a:ln w="5124" cap="flat">
                      <a:noFill/>
                      <a:prstDash val="solid"/>
                      <a:miter/>
                    </a:ln>
                  </p:spPr>
                  <p:txBody>
                    <a:bodyPr rtlCol="0" anchor="ctr"/>
                    <a:lstStyle/>
                    <a:p>
                      <a:endParaRPr lang="pt-BR"/>
                    </a:p>
                  </p:txBody>
                </p:sp>
                <p:sp>
                  <p:nvSpPr>
                    <p:cNvPr id="3385" name="Forma Livre: Forma 3384">
                      <a:extLst>
                        <a:ext uri="{FF2B5EF4-FFF2-40B4-BE49-F238E27FC236}">
                          <a16:creationId xmlns:a16="http://schemas.microsoft.com/office/drawing/2014/main" id="{38903F10-4AC2-B916-FC42-09660B7FE209}"/>
                        </a:ext>
                      </a:extLst>
                    </p:cNvPr>
                    <p:cNvSpPr/>
                    <p:nvPr/>
                  </p:nvSpPr>
                  <p:spPr>
                    <a:xfrm>
                      <a:off x="8254947" y="3432167"/>
                      <a:ext cx="12043" cy="34703"/>
                    </a:xfrm>
                    <a:custGeom>
                      <a:avLst/>
                      <a:gdLst>
                        <a:gd name="connsiteX0" fmla="*/ 12043 w 12043"/>
                        <a:gd name="connsiteY0" fmla="*/ 6212 h 34703"/>
                        <a:gd name="connsiteX1" fmla="*/ 2033 w 12043"/>
                        <a:gd name="connsiteY1" fmla="*/ 34703 h 34703"/>
                        <a:gd name="connsiteX2" fmla="*/ 2033 w 12043"/>
                        <a:gd name="connsiteY2" fmla="*/ 17506 h 34703"/>
                        <a:gd name="connsiteX3" fmla="*/ 10349 w 12043"/>
                        <a:gd name="connsiteY3" fmla="*/ 0 h 34703"/>
                      </a:gdLst>
                      <a:ahLst/>
                      <a:cxnLst>
                        <a:cxn ang="0">
                          <a:pos x="connsiteX0" y="connsiteY0"/>
                        </a:cxn>
                        <a:cxn ang="0">
                          <a:pos x="connsiteX1" y="connsiteY1"/>
                        </a:cxn>
                        <a:cxn ang="0">
                          <a:pos x="connsiteX2" y="connsiteY2"/>
                        </a:cxn>
                        <a:cxn ang="0">
                          <a:pos x="connsiteX3" y="connsiteY3"/>
                        </a:cxn>
                      </a:cxnLst>
                      <a:rect l="l" t="t" r="r" b="b"/>
                      <a:pathLst>
                        <a:path w="12043" h="34703">
                          <a:moveTo>
                            <a:pt x="12043" y="6212"/>
                          </a:moveTo>
                          <a:cubicBezTo>
                            <a:pt x="9477" y="10575"/>
                            <a:pt x="339" y="24436"/>
                            <a:pt x="2033" y="34703"/>
                          </a:cubicBezTo>
                          <a:cubicBezTo>
                            <a:pt x="-678" y="29292"/>
                            <a:pt x="-678" y="22917"/>
                            <a:pt x="2033" y="17506"/>
                          </a:cubicBezTo>
                          <a:cubicBezTo>
                            <a:pt x="4441" y="11504"/>
                            <a:pt x="7218" y="5657"/>
                            <a:pt x="10349" y="0"/>
                          </a:cubicBezTo>
                          <a:close/>
                        </a:path>
                      </a:pathLst>
                    </a:custGeom>
                    <a:solidFill>
                      <a:srgbClr val="F28F8F"/>
                    </a:solidFill>
                    <a:ln w="5124" cap="flat">
                      <a:noFill/>
                      <a:prstDash val="solid"/>
                      <a:miter/>
                    </a:ln>
                  </p:spPr>
                  <p:txBody>
                    <a:bodyPr rtlCol="0" anchor="ctr"/>
                    <a:lstStyle/>
                    <a:p>
                      <a:endParaRPr lang="pt-BR"/>
                    </a:p>
                  </p:txBody>
                </p:sp>
              </p:grpSp>
              <p:grpSp>
                <p:nvGrpSpPr>
                  <p:cNvPr id="3354" name="Gráfico 12">
                    <a:extLst>
                      <a:ext uri="{FF2B5EF4-FFF2-40B4-BE49-F238E27FC236}">
                        <a16:creationId xmlns:a16="http://schemas.microsoft.com/office/drawing/2014/main" id="{84C3275F-0139-E870-F499-D1D30A84772A}"/>
                      </a:ext>
                    </a:extLst>
                  </p:cNvPr>
                  <p:cNvGrpSpPr/>
                  <p:nvPr/>
                </p:nvGrpSpPr>
                <p:grpSpPr>
                  <a:xfrm>
                    <a:off x="8141472" y="3464714"/>
                    <a:ext cx="180865" cy="252009"/>
                    <a:chOff x="8141472" y="3464714"/>
                    <a:chExt cx="180865" cy="252009"/>
                  </a:xfrm>
                </p:grpSpPr>
                <p:sp>
                  <p:nvSpPr>
                    <p:cNvPr id="3355" name="Forma Livre: Forma 3354">
                      <a:extLst>
                        <a:ext uri="{FF2B5EF4-FFF2-40B4-BE49-F238E27FC236}">
                          <a16:creationId xmlns:a16="http://schemas.microsoft.com/office/drawing/2014/main" id="{1018281B-F7B1-DEF2-EAA0-951440B8A321}"/>
                        </a:ext>
                      </a:extLst>
                    </p:cNvPr>
                    <p:cNvSpPr/>
                    <p:nvPr/>
                  </p:nvSpPr>
                  <p:spPr>
                    <a:xfrm>
                      <a:off x="8187461" y="3464714"/>
                      <a:ext cx="134877" cy="235799"/>
                    </a:xfrm>
                    <a:custGeom>
                      <a:avLst/>
                      <a:gdLst>
                        <a:gd name="connsiteX0" fmla="*/ 10226 w 134877"/>
                        <a:gd name="connsiteY0" fmla="*/ 0 h 235799"/>
                        <a:gd name="connsiteX1" fmla="*/ 12176 w 134877"/>
                        <a:gd name="connsiteY1" fmla="*/ 10883 h 235799"/>
                        <a:gd name="connsiteX2" fmla="*/ 111050 w 134877"/>
                        <a:gd name="connsiteY2" fmla="*/ 89377 h 235799"/>
                        <a:gd name="connsiteX3" fmla="*/ 123268 w 134877"/>
                        <a:gd name="connsiteY3" fmla="*/ 112170 h 235799"/>
                        <a:gd name="connsiteX4" fmla="*/ 134870 w 134877"/>
                        <a:gd name="connsiteY4" fmla="*/ 233632 h 235799"/>
                        <a:gd name="connsiteX5" fmla="*/ 133043 w 134877"/>
                        <a:gd name="connsiteY5" fmla="*/ 235793 h 235799"/>
                        <a:gd name="connsiteX6" fmla="*/ 131790 w 134877"/>
                        <a:gd name="connsiteY6" fmla="*/ 235480 h 235799"/>
                        <a:gd name="connsiteX7" fmla="*/ 131790 w 134877"/>
                        <a:gd name="connsiteY7" fmla="*/ 235480 h 235799"/>
                        <a:gd name="connsiteX8" fmla="*/ 93955 w 134877"/>
                        <a:gd name="connsiteY8" fmla="*/ 213405 h 235799"/>
                        <a:gd name="connsiteX9" fmla="*/ 93955 w 134877"/>
                        <a:gd name="connsiteY9" fmla="*/ 205448 h 235799"/>
                        <a:gd name="connsiteX10" fmla="*/ 125373 w 134877"/>
                        <a:gd name="connsiteY10" fmla="*/ 223826 h 235799"/>
                        <a:gd name="connsiteX11" fmla="*/ 111666 w 134877"/>
                        <a:gd name="connsiteY11" fmla="*/ 119768 h 235799"/>
                        <a:gd name="connsiteX12" fmla="*/ 96933 w 134877"/>
                        <a:gd name="connsiteY12" fmla="*/ 97590 h 235799"/>
                        <a:gd name="connsiteX13" fmla="*/ 12587 w 134877"/>
                        <a:gd name="connsiteY13" fmla="*/ 44252 h 235799"/>
                        <a:gd name="connsiteX14" fmla="*/ 4291 w 134877"/>
                        <a:gd name="connsiteY14" fmla="*/ 6602 h 235799"/>
                        <a:gd name="connsiteX15" fmla="*/ 10226 w 134877"/>
                        <a:gd name="connsiteY15" fmla="*/ 0 h 23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877" h="235799">
                          <a:moveTo>
                            <a:pt x="10226" y="0"/>
                          </a:moveTo>
                          <a:lnTo>
                            <a:pt x="12176" y="10883"/>
                          </a:lnTo>
                          <a:lnTo>
                            <a:pt x="111050" y="89377"/>
                          </a:lnTo>
                          <a:cubicBezTo>
                            <a:pt x="118088" y="94967"/>
                            <a:pt x="122508" y="103212"/>
                            <a:pt x="123268" y="112170"/>
                          </a:cubicBezTo>
                          <a:lnTo>
                            <a:pt x="134870" y="233632"/>
                          </a:lnTo>
                          <a:cubicBezTo>
                            <a:pt x="134963" y="234735"/>
                            <a:pt x="134141" y="235700"/>
                            <a:pt x="133043" y="235793"/>
                          </a:cubicBezTo>
                          <a:cubicBezTo>
                            <a:pt x="132601" y="235829"/>
                            <a:pt x="132160" y="235721"/>
                            <a:pt x="131790" y="235480"/>
                          </a:cubicBezTo>
                          <a:lnTo>
                            <a:pt x="131790" y="235480"/>
                          </a:lnTo>
                          <a:lnTo>
                            <a:pt x="93955" y="213405"/>
                          </a:lnTo>
                          <a:lnTo>
                            <a:pt x="93955" y="205448"/>
                          </a:lnTo>
                          <a:lnTo>
                            <a:pt x="125373" y="223826"/>
                          </a:lnTo>
                          <a:lnTo>
                            <a:pt x="111666" y="119768"/>
                          </a:lnTo>
                          <a:cubicBezTo>
                            <a:pt x="110131" y="110620"/>
                            <a:pt x="104772" y="102555"/>
                            <a:pt x="96933" y="97590"/>
                          </a:cubicBezTo>
                          <a:lnTo>
                            <a:pt x="12587" y="44252"/>
                          </a:lnTo>
                          <a:cubicBezTo>
                            <a:pt x="-98" y="36146"/>
                            <a:pt x="-3815" y="19292"/>
                            <a:pt x="4291" y="6602"/>
                          </a:cubicBezTo>
                          <a:cubicBezTo>
                            <a:pt x="5893" y="4091"/>
                            <a:pt x="7900" y="1864"/>
                            <a:pt x="10226" y="0"/>
                          </a:cubicBezTo>
                          <a:close/>
                        </a:path>
                      </a:pathLst>
                    </a:custGeom>
                    <a:solidFill>
                      <a:srgbClr val="37474F"/>
                    </a:solidFill>
                    <a:ln w="5124" cap="flat">
                      <a:noFill/>
                      <a:prstDash val="solid"/>
                      <a:miter/>
                    </a:ln>
                  </p:spPr>
                  <p:txBody>
                    <a:bodyPr rtlCol="0" anchor="ctr"/>
                    <a:lstStyle/>
                    <a:p>
                      <a:endParaRPr lang="pt-BR"/>
                    </a:p>
                  </p:txBody>
                </p:sp>
                <p:sp>
                  <p:nvSpPr>
                    <p:cNvPr id="3356" name="Forma Livre: Forma 3355">
                      <a:extLst>
                        <a:ext uri="{FF2B5EF4-FFF2-40B4-BE49-F238E27FC236}">
                          <a16:creationId xmlns:a16="http://schemas.microsoft.com/office/drawing/2014/main" id="{4872B7F2-382B-0DC9-10BF-7865AC751818}"/>
                        </a:ext>
                      </a:extLst>
                    </p:cNvPr>
                    <p:cNvSpPr/>
                    <p:nvPr/>
                  </p:nvSpPr>
                  <p:spPr>
                    <a:xfrm>
                      <a:off x="8141472" y="3533966"/>
                      <a:ext cx="146412" cy="182705"/>
                    </a:xfrm>
                    <a:custGeom>
                      <a:avLst/>
                      <a:gdLst>
                        <a:gd name="connsiteX0" fmla="*/ 81215 w 146412"/>
                        <a:gd name="connsiteY0" fmla="*/ 11294 h 182705"/>
                        <a:gd name="connsiteX1" fmla="*/ 77108 w 146412"/>
                        <a:gd name="connsiteY1" fmla="*/ 8881 h 182705"/>
                        <a:gd name="connsiteX2" fmla="*/ 48616 w 146412"/>
                        <a:gd name="connsiteY2" fmla="*/ 0 h 182705"/>
                        <a:gd name="connsiteX3" fmla="*/ 47846 w 146412"/>
                        <a:gd name="connsiteY3" fmla="*/ 0 h 182705"/>
                        <a:gd name="connsiteX4" fmla="*/ 43431 w 146412"/>
                        <a:gd name="connsiteY4" fmla="*/ 257 h 182705"/>
                        <a:gd name="connsiteX5" fmla="*/ 10114 w 146412"/>
                        <a:gd name="connsiteY5" fmla="*/ 18892 h 182705"/>
                        <a:gd name="connsiteX6" fmla="*/ 9652 w 146412"/>
                        <a:gd name="connsiteY6" fmla="*/ 19456 h 182705"/>
                        <a:gd name="connsiteX7" fmla="*/ 8831 w 146412"/>
                        <a:gd name="connsiteY7" fmla="*/ 20483 h 182705"/>
                        <a:gd name="connsiteX8" fmla="*/ 8317 w 146412"/>
                        <a:gd name="connsiteY8" fmla="*/ 21202 h 182705"/>
                        <a:gd name="connsiteX9" fmla="*/ 7701 w 146412"/>
                        <a:gd name="connsiteY9" fmla="*/ 22126 h 182705"/>
                        <a:gd name="connsiteX10" fmla="*/ 6623 w 146412"/>
                        <a:gd name="connsiteY10" fmla="*/ 23923 h 182705"/>
                        <a:gd name="connsiteX11" fmla="*/ 6315 w 146412"/>
                        <a:gd name="connsiteY11" fmla="*/ 24847 h 182705"/>
                        <a:gd name="connsiteX12" fmla="*/ 5853 w 146412"/>
                        <a:gd name="connsiteY12" fmla="*/ 25719 h 182705"/>
                        <a:gd name="connsiteX13" fmla="*/ 5853 w 146412"/>
                        <a:gd name="connsiteY13" fmla="*/ 25719 h 182705"/>
                        <a:gd name="connsiteX14" fmla="*/ 1 w 146412"/>
                        <a:gd name="connsiteY14" fmla="*/ 49026 h 182705"/>
                        <a:gd name="connsiteX15" fmla="*/ 1 w 146412"/>
                        <a:gd name="connsiteY15" fmla="*/ 50926 h 182705"/>
                        <a:gd name="connsiteX16" fmla="*/ 1 w 146412"/>
                        <a:gd name="connsiteY16" fmla="*/ 53646 h 182705"/>
                        <a:gd name="connsiteX17" fmla="*/ 1 w 146412"/>
                        <a:gd name="connsiteY17" fmla="*/ 58472 h 182705"/>
                        <a:gd name="connsiteX18" fmla="*/ 65095 w 146412"/>
                        <a:gd name="connsiteY18" fmla="*/ 171412 h 182705"/>
                        <a:gd name="connsiteX19" fmla="*/ 69254 w 146412"/>
                        <a:gd name="connsiteY19" fmla="*/ 173825 h 182705"/>
                        <a:gd name="connsiteX20" fmla="*/ 97694 w 146412"/>
                        <a:gd name="connsiteY20" fmla="*/ 182706 h 182705"/>
                        <a:gd name="connsiteX21" fmla="*/ 100517 w 146412"/>
                        <a:gd name="connsiteY21" fmla="*/ 182706 h 182705"/>
                        <a:gd name="connsiteX22" fmla="*/ 101955 w 146412"/>
                        <a:gd name="connsiteY22" fmla="*/ 182706 h 182705"/>
                        <a:gd name="connsiteX23" fmla="*/ 102674 w 146412"/>
                        <a:gd name="connsiteY23" fmla="*/ 182706 h 182705"/>
                        <a:gd name="connsiteX24" fmla="*/ 103084 w 146412"/>
                        <a:gd name="connsiteY24" fmla="*/ 182706 h 182705"/>
                        <a:gd name="connsiteX25" fmla="*/ 137120 w 146412"/>
                        <a:gd name="connsiteY25" fmla="*/ 162941 h 182705"/>
                        <a:gd name="connsiteX26" fmla="*/ 138147 w 146412"/>
                        <a:gd name="connsiteY26" fmla="*/ 161555 h 182705"/>
                        <a:gd name="connsiteX27" fmla="*/ 138147 w 146412"/>
                        <a:gd name="connsiteY27" fmla="*/ 161555 h 182705"/>
                        <a:gd name="connsiteX28" fmla="*/ 139225 w 146412"/>
                        <a:gd name="connsiteY28" fmla="*/ 159861 h 182705"/>
                        <a:gd name="connsiteX29" fmla="*/ 146412 w 146412"/>
                        <a:gd name="connsiteY29" fmla="*/ 134193 h 182705"/>
                        <a:gd name="connsiteX30" fmla="*/ 146412 w 146412"/>
                        <a:gd name="connsiteY30" fmla="*/ 124747 h 182705"/>
                        <a:gd name="connsiteX31" fmla="*/ 81215 w 146412"/>
                        <a:gd name="connsiteY31" fmla="*/ 11294 h 182705"/>
                        <a:gd name="connsiteX32" fmla="*/ 66943 w 146412"/>
                        <a:gd name="connsiteY32" fmla="*/ 158321 h 182705"/>
                        <a:gd name="connsiteX33" fmla="*/ 11962 w 146412"/>
                        <a:gd name="connsiteY33" fmla="*/ 63144 h 182705"/>
                        <a:gd name="connsiteX34" fmla="*/ 66943 w 146412"/>
                        <a:gd name="connsiteY34" fmla="*/ 31366 h 182705"/>
                        <a:gd name="connsiteX35" fmla="*/ 121925 w 146412"/>
                        <a:gd name="connsiteY35" fmla="*/ 126595 h 182705"/>
                        <a:gd name="connsiteX36" fmla="*/ 66943 w 146412"/>
                        <a:gd name="connsiteY36" fmla="*/ 158321 h 18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6412" h="182705">
                          <a:moveTo>
                            <a:pt x="81215" y="11294"/>
                          </a:moveTo>
                          <a:lnTo>
                            <a:pt x="77108" y="8881"/>
                          </a:lnTo>
                          <a:cubicBezTo>
                            <a:pt x="68514" y="3558"/>
                            <a:pt x="58714" y="503"/>
                            <a:pt x="48616" y="0"/>
                          </a:cubicBezTo>
                          <a:lnTo>
                            <a:pt x="47846" y="0"/>
                          </a:lnTo>
                          <a:cubicBezTo>
                            <a:pt x="46373" y="5"/>
                            <a:pt x="44900" y="92"/>
                            <a:pt x="43431" y="257"/>
                          </a:cubicBezTo>
                          <a:cubicBezTo>
                            <a:pt x="30248" y="1658"/>
                            <a:pt x="18210" y="8393"/>
                            <a:pt x="10114" y="18892"/>
                          </a:cubicBezTo>
                          <a:cubicBezTo>
                            <a:pt x="9935" y="19056"/>
                            <a:pt x="9775" y="19246"/>
                            <a:pt x="9652" y="19456"/>
                          </a:cubicBezTo>
                          <a:cubicBezTo>
                            <a:pt x="9349" y="19775"/>
                            <a:pt x="9077" y="20119"/>
                            <a:pt x="8831" y="20483"/>
                          </a:cubicBezTo>
                          <a:lnTo>
                            <a:pt x="8317" y="21202"/>
                          </a:lnTo>
                          <a:lnTo>
                            <a:pt x="7701" y="22126"/>
                          </a:lnTo>
                          <a:cubicBezTo>
                            <a:pt x="7311" y="22706"/>
                            <a:pt x="6952" y="23307"/>
                            <a:pt x="6623" y="23923"/>
                          </a:cubicBezTo>
                          <a:lnTo>
                            <a:pt x="6315" y="24847"/>
                          </a:lnTo>
                          <a:lnTo>
                            <a:pt x="5853" y="25719"/>
                          </a:lnTo>
                          <a:lnTo>
                            <a:pt x="5853" y="25719"/>
                          </a:lnTo>
                          <a:cubicBezTo>
                            <a:pt x="1962" y="32871"/>
                            <a:pt x="-50" y="40889"/>
                            <a:pt x="1" y="49026"/>
                          </a:cubicBezTo>
                          <a:lnTo>
                            <a:pt x="1" y="50926"/>
                          </a:lnTo>
                          <a:cubicBezTo>
                            <a:pt x="1" y="51850"/>
                            <a:pt x="1" y="52722"/>
                            <a:pt x="1" y="53646"/>
                          </a:cubicBezTo>
                          <a:lnTo>
                            <a:pt x="1" y="58472"/>
                          </a:lnTo>
                          <a:cubicBezTo>
                            <a:pt x="1" y="100003"/>
                            <a:pt x="29109" y="150467"/>
                            <a:pt x="65095" y="171412"/>
                          </a:cubicBezTo>
                          <a:lnTo>
                            <a:pt x="69254" y="173825"/>
                          </a:lnTo>
                          <a:cubicBezTo>
                            <a:pt x="77832" y="179138"/>
                            <a:pt x="87617" y="182193"/>
                            <a:pt x="97694" y="182706"/>
                          </a:cubicBezTo>
                          <a:lnTo>
                            <a:pt x="100517" y="182706"/>
                          </a:lnTo>
                          <a:lnTo>
                            <a:pt x="101955" y="182706"/>
                          </a:lnTo>
                          <a:lnTo>
                            <a:pt x="102674" y="182706"/>
                          </a:lnTo>
                          <a:lnTo>
                            <a:pt x="103084" y="182706"/>
                          </a:lnTo>
                          <a:cubicBezTo>
                            <a:pt x="116709" y="181217"/>
                            <a:pt x="129071" y="174035"/>
                            <a:pt x="137120" y="162941"/>
                          </a:cubicBezTo>
                          <a:cubicBezTo>
                            <a:pt x="137480" y="162531"/>
                            <a:pt x="137788" y="162017"/>
                            <a:pt x="138147" y="161555"/>
                          </a:cubicBezTo>
                          <a:lnTo>
                            <a:pt x="138147" y="161555"/>
                          </a:lnTo>
                          <a:lnTo>
                            <a:pt x="139225" y="159861"/>
                          </a:lnTo>
                          <a:cubicBezTo>
                            <a:pt x="143963" y="152140"/>
                            <a:pt x="146453" y="143254"/>
                            <a:pt x="146412" y="134193"/>
                          </a:cubicBezTo>
                          <a:lnTo>
                            <a:pt x="146412" y="124747"/>
                          </a:lnTo>
                          <a:cubicBezTo>
                            <a:pt x="146309" y="82497"/>
                            <a:pt x="117202" y="32034"/>
                            <a:pt x="81215" y="11294"/>
                          </a:cubicBezTo>
                          <a:close/>
                          <a:moveTo>
                            <a:pt x="66943" y="158321"/>
                          </a:moveTo>
                          <a:cubicBezTo>
                            <a:pt x="36604" y="140764"/>
                            <a:pt x="11962" y="98155"/>
                            <a:pt x="11962" y="63144"/>
                          </a:cubicBezTo>
                          <a:cubicBezTo>
                            <a:pt x="11962" y="28132"/>
                            <a:pt x="36604" y="13861"/>
                            <a:pt x="66943" y="31366"/>
                          </a:cubicBezTo>
                          <a:cubicBezTo>
                            <a:pt x="97283" y="48872"/>
                            <a:pt x="121925" y="91533"/>
                            <a:pt x="121925" y="126595"/>
                          </a:cubicBezTo>
                          <a:cubicBezTo>
                            <a:pt x="121925" y="161658"/>
                            <a:pt x="97283" y="175673"/>
                            <a:pt x="66943" y="158321"/>
                          </a:cubicBezTo>
                          <a:close/>
                        </a:path>
                      </a:pathLst>
                    </a:custGeom>
                    <a:solidFill>
                      <a:srgbClr val="455A64"/>
                    </a:solidFill>
                    <a:ln w="5124" cap="flat">
                      <a:noFill/>
                      <a:prstDash val="solid"/>
                      <a:miter/>
                    </a:ln>
                  </p:spPr>
                  <p:txBody>
                    <a:bodyPr rtlCol="0" anchor="ctr"/>
                    <a:lstStyle/>
                    <a:p>
                      <a:endParaRPr lang="pt-BR"/>
                    </a:p>
                  </p:txBody>
                </p:sp>
                <p:sp>
                  <p:nvSpPr>
                    <p:cNvPr id="3357" name="Forma Livre: Forma 3356">
                      <a:extLst>
                        <a:ext uri="{FF2B5EF4-FFF2-40B4-BE49-F238E27FC236}">
                          <a16:creationId xmlns:a16="http://schemas.microsoft.com/office/drawing/2014/main" id="{C7153457-51B7-498A-C03F-28D033DB2A3A}"/>
                        </a:ext>
                      </a:extLst>
                    </p:cNvPr>
                    <p:cNvSpPr/>
                    <p:nvPr/>
                  </p:nvSpPr>
                  <p:spPr>
                    <a:xfrm>
                      <a:off x="8141987" y="3540988"/>
                      <a:ext cx="134347" cy="175736"/>
                    </a:xfrm>
                    <a:custGeom>
                      <a:avLst/>
                      <a:gdLst>
                        <a:gd name="connsiteX0" fmla="*/ 68534 w 134347"/>
                        <a:gd name="connsiteY0" fmla="*/ 11306 h 175736"/>
                        <a:gd name="connsiteX1" fmla="*/ 64376 w 134347"/>
                        <a:gd name="connsiteY1" fmla="*/ 8893 h 175736"/>
                        <a:gd name="connsiteX2" fmla="*/ 18686 w 134347"/>
                        <a:gd name="connsiteY2" fmla="*/ 4119 h 175736"/>
                        <a:gd name="connsiteX3" fmla="*/ 17814 w 134347"/>
                        <a:gd name="connsiteY3" fmla="*/ 4684 h 175736"/>
                        <a:gd name="connsiteX4" fmla="*/ 17557 w 134347"/>
                        <a:gd name="connsiteY4" fmla="*/ 4684 h 175736"/>
                        <a:gd name="connsiteX5" fmla="*/ 16530 w 134347"/>
                        <a:gd name="connsiteY5" fmla="*/ 5351 h 175736"/>
                        <a:gd name="connsiteX6" fmla="*/ 15504 w 134347"/>
                        <a:gd name="connsiteY6" fmla="*/ 6070 h 175736"/>
                        <a:gd name="connsiteX7" fmla="*/ 13553 w 134347"/>
                        <a:gd name="connsiteY7" fmla="*/ 7610 h 175736"/>
                        <a:gd name="connsiteX8" fmla="*/ 12577 w 134347"/>
                        <a:gd name="connsiteY8" fmla="*/ 8482 h 175736"/>
                        <a:gd name="connsiteX9" fmla="*/ 10781 w 134347"/>
                        <a:gd name="connsiteY9" fmla="*/ 10279 h 175736"/>
                        <a:gd name="connsiteX10" fmla="*/ 9959 w 134347"/>
                        <a:gd name="connsiteY10" fmla="*/ 11255 h 175736"/>
                        <a:gd name="connsiteX11" fmla="*/ 9138 w 134347"/>
                        <a:gd name="connsiteY11" fmla="*/ 12281 h 175736"/>
                        <a:gd name="connsiteX12" fmla="*/ 8317 w 134347"/>
                        <a:gd name="connsiteY12" fmla="*/ 13308 h 175736"/>
                        <a:gd name="connsiteX13" fmla="*/ 7803 w 134347"/>
                        <a:gd name="connsiteY13" fmla="*/ 14027 h 175736"/>
                        <a:gd name="connsiteX14" fmla="*/ 7187 w 134347"/>
                        <a:gd name="connsiteY14" fmla="*/ 14951 h 175736"/>
                        <a:gd name="connsiteX15" fmla="*/ 6109 w 134347"/>
                        <a:gd name="connsiteY15" fmla="*/ 16748 h 175736"/>
                        <a:gd name="connsiteX16" fmla="*/ 5801 w 134347"/>
                        <a:gd name="connsiteY16" fmla="*/ 17826 h 175736"/>
                        <a:gd name="connsiteX17" fmla="*/ 5339 w 134347"/>
                        <a:gd name="connsiteY17" fmla="*/ 18698 h 175736"/>
                        <a:gd name="connsiteX18" fmla="*/ 4877 w 134347"/>
                        <a:gd name="connsiteY18" fmla="*/ 19623 h 175736"/>
                        <a:gd name="connsiteX19" fmla="*/ 3388 w 134347"/>
                        <a:gd name="connsiteY19" fmla="*/ 23011 h 175736"/>
                        <a:gd name="connsiteX20" fmla="*/ 2670 w 134347"/>
                        <a:gd name="connsiteY20" fmla="*/ 24961 h 175736"/>
                        <a:gd name="connsiteX21" fmla="*/ 2670 w 134347"/>
                        <a:gd name="connsiteY21" fmla="*/ 24961 h 175736"/>
                        <a:gd name="connsiteX22" fmla="*/ 1540 w 134347"/>
                        <a:gd name="connsiteY22" fmla="*/ 28606 h 175736"/>
                        <a:gd name="connsiteX23" fmla="*/ 1027 w 134347"/>
                        <a:gd name="connsiteY23" fmla="*/ 30660 h 175736"/>
                        <a:gd name="connsiteX24" fmla="*/ 565 w 134347"/>
                        <a:gd name="connsiteY24" fmla="*/ 33073 h 175736"/>
                        <a:gd name="connsiteX25" fmla="*/ 565 w 134347"/>
                        <a:gd name="connsiteY25" fmla="*/ 34253 h 175736"/>
                        <a:gd name="connsiteX26" fmla="*/ 257 w 134347"/>
                        <a:gd name="connsiteY26" fmla="*/ 36255 h 175736"/>
                        <a:gd name="connsiteX27" fmla="*/ 0 w 134347"/>
                        <a:gd name="connsiteY27" fmla="*/ 38514 h 175736"/>
                        <a:gd name="connsiteX28" fmla="*/ 0 w 134347"/>
                        <a:gd name="connsiteY28" fmla="*/ 38925 h 175736"/>
                        <a:gd name="connsiteX29" fmla="*/ 0 w 134347"/>
                        <a:gd name="connsiteY29" fmla="*/ 40927 h 175736"/>
                        <a:gd name="connsiteX30" fmla="*/ 0 w 134347"/>
                        <a:gd name="connsiteY30" fmla="*/ 41697 h 175736"/>
                        <a:gd name="connsiteX31" fmla="*/ 0 w 134347"/>
                        <a:gd name="connsiteY31" fmla="*/ 43956 h 175736"/>
                        <a:gd name="connsiteX32" fmla="*/ 0 w 134347"/>
                        <a:gd name="connsiteY32" fmla="*/ 46677 h 175736"/>
                        <a:gd name="connsiteX33" fmla="*/ 0 w 134347"/>
                        <a:gd name="connsiteY33" fmla="*/ 51502 h 175736"/>
                        <a:gd name="connsiteX34" fmla="*/ 65094 w 134347"/>
                        <a:gd name="connsiteY34" fmla="*/ 164442 h 175736"/>
                        <a:gd name="connsiteX35" fmla="*/ 69253 w 134347"/>
                        <a:gd name="connsiteY35" fmla="*/ 166855 h 175736"/>
                        <a:gd name="connsiteX36" fmla="*/ 98309 w 134347"/>
                        <a:gd name="connsiteY36" fmla="*/ 175736 h 175736"/>
                        <a:gd name="connsiteX37" fmla="*/ 100517 w 134347"/>
                        <a:gd name="connsiteY37" fmla="*/ 175736 h 175736"/>
                        <a:gd name="connsiteX38" fmla="*/ 101954 w 134347"/>
                        <a:gd name="connsiteY38" fmla="*/ 175736 h 175736"/>
                        <a:gd name="connsiteX39" fmla="*/ 102673 w 134347"/>
                        <a:gd name="connsiteY39" fmla="*/ 175736 h 175736"/>
                        <a:gd name="connsiteX40" fmla="*/ 104110 w 134347"/>
                        <a:gd name="connsiteY40" fmla="*/ 175736 h 175736"/>
                        <a:gd name="connsiteX41" fmla="*/ 105393 w 134347"/>
                        <a:gd name="connsiteY41" fmla="*/ 175736 h 175736"/>
                        <a:gd name="connsiteX42" fmla="*/ 106574 w 134347"/>
                        <a:gd name="connsiteY42" fmla="*/ 175480 h 175736"/>
                        <a:gd name="connsiteX43" fmla="*/ 108884 w 134347"/>
                        <a:gd name="connsiteY43" fmla="*/ 174864 h 175736"/>
                        <a:gd name="connsiteX44" fmla="*/ 109808 w 134347"/>
                        <a:gd name="connsiteY44" fmla="*/ 174556 h 175736"/>
                        <a:gd name="connsiteX45" fmla="*/ 110886 w 134347"/>
                        <a:gd name="connsiteY45" fmla="*/ 174145 h 175736"/>
                        <a:gd name="connsiteX46" fmla="*/ 111759 w 134347"/>
                        <a:gd name="connsiteY46" fmla="*/ 173786 h 175736"/>
                        <a:gd name="connsiteX47" fmla="*/ 113607 w 134347"/>
                        <a:gd name="connsiteY47" fmla="*/ 172964 h 175736"/>
                        <a:gd name="connsiteX48" fmla="*/ 114480 w 134347"/>
                        <a:gd name="connsiteY48" fmla="*/ 172502 h 175736"/>
                        <a:gd name="connsiteX49" fmla="*/ 114737 w 134347"/>
                        <a:gd name="connsiteY49" fmla="*/ 172502 h 175736"/>
                        <a:gd name="connsiteX50" fmla="*/ 115096 w 134347"/>
                        <a:gd name="connsiteY50" fmla="*/ 172502 h 175736"/>
                        <a:gd name="connsiteX51" fmla="*/ 115661 w 134347"/>
                        <a:gd name="connsiteY51" fmla="*/ 172143 h 175736"/>
                        <a:gd name="connsiteX52" fmla="*/ 134347 w 134347"/>
                        <a:gd name="connsiteY52" fmla="*/ 130252 h 175736"/>
                        <a:gd name="connsiteX53" fmla="*/ 134347 w 134347"/>
                        <a:gd name="connsiteY53" fmla="*/ 125427 h 175736"/>
                        <a:gd name="connsiteX54" fmla="*/ 68534 w 134347"/>
                        <a:gd name="connsiteY54" fmla="*/ 11306 h 175736"/>
                        <a:gd name="connsiteX55" fmla="*/ 66429 w 134347"/>
                        <a:gd name="connsiteY55" fmla="*/ 151300 h 175736"/>
                        <a:gd name="connsiteX56" fmla="*/ 11448 w 134347"/>
                        <a:gd name="connsiteY56" fmla="*/ 56123 h 175736"/>
                        <a:gd name="connsiteX57" fmla="*/ 66429 w 134347"/>
                        <a:gd name="connsiteY57" fmla="*/ 24345 h 175736"/>
                        <a:gd name="connsiteX58" fmla="*/ 121410 w 134347"/>
                        <a:gd name="connsiteY58" fmla="*/ 119574 h 175736"/>
                        <a:gd name="connsiteX59" fmla="*/ 66429 w 134347"/>
                        <a:gd name="connsiteY59" fmla="*/ 151300 h 17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4347" h="175736">
                          <a:moveTo>
                            <a:pt x="68534" y="11306"/>
                          </a:moveTo>
                          <a:lnTo>
                            <a:pt x="64376" y="8893"/>
                          </a:lnTo>
                          <a:cubicBezTo>
                            <a:pt x="46562" y="-1374"/>
                            <a:pt x="30442" y="-2452"/>
                            <a:pt x="18686" y="4119"/>
                          </a:cubicBezTo>
                          <a:lnTo>
                            <a:pt x="17814" y="4684"/>
                          </a:lnTo>
                          <a:lnTo>
                            <a:pt x="17557" y="4684"/>
                          </a:lnTo>
                          <a:lnTo>
                            <a:pt x="16530" y="5351"/>
                          </a:lnTo>
                          <a:lnTo>
                            <a:pt x="15504" y="6070"/>
                          </a:lnTo>
                          <a:cubicBezTo>
                            <a:pt x="14821" y="6537"/>
                            <a:pt x="14169" y="7055"/>
                            <a:pt x="13553" y="7610"/>
                          </a:cubicBezTo>
                          <a:cubicBezTo>
                            <a:pt x="13204" y="7872"/>
                            <a:pt x="12880" y="8164"/>
                            <a:pt x="12577" y="8482"/>
                          </a:cubicBezTo>
                          <a:cubicBezTo>
                            <a:pt x="11941" y="9042"/>
                            <a:pt x="11340" y="9643"/>
                            <a:pt x="10781" y="10279"/>
                          </a:cubicBezTo>
                          <a:cubicBezTo>
                            <a:pt x="10473" y="10587"/>
                            <a:pt x="10216" y="10947"/>
                            <a:pt x="9959" y="11255"/>
                          </a:cubicBezTo>
                          <a:lnTo>
                            <a:pt x="9138" y="12281"/>
                          </a:lnTo>
                          <a:cubicBezTo>
                            <a:pt x="8835" y="12600"/>
                            <a:pt x="8563" y="12944"/>
                            <a:pt x="8317" y="13308"/>
                          </a:cubicBezTo>
                          <a:lnTo>
                            <a:pt x="7803" y="14027"/>
                          </a:lnTo>
                          <a:lnTo>
                            <a:pt x="7187" y="14951"/>
                          </a:lnTo>
                          <a:cubicBezTo>
                            <a:pt x="6797" y="15531"/>
                            <a:pt x="6438" y="16132"/>
                            <a:pt x="6109" y="16748"/>
                          </a:cubicBezTo>
                          <a:lnTo>
                            <a:pt x="5801" y="17826"/>
                          </a:lnTo>
                          <a:lnTo>
                            <a:pt x="5339" y="18698"/>
                          </a:lnTo>
                          <a:lnTo>
                            <a:pt x="4877" y="19623"/>
                          </a:lnTo>
                          <a:cubicBezTo>
                            <a:pt x="4364" y="20701"/>
                            <a:pt x="3850" y="21830"/>
                            <a:pt x="3388" y="23011"/>
                          </a:cubicBezTo>
                          <a:cubicBezTo>
                            <a:pt x="2926" y="24191"/>
                            <a:pt x="2875" y="24294"/>
                            <a:pt x="2670" y="24961"/>
                          </a:cubicBezTo>
                          <a:lnTo>
                            <a:pt x="2670" y="24961"/>
                          </a:lnTo>
                          <a:cubicBezTo>
                            <a:pt x="2259" y="26142"/>
                            <a:pt x="1899" y="27374"/>
                            <a:pt x="1540" y="28606"/>
                          </a:cubicBezTo>
                          <a:cubicBezTo>
                            <a:pt x="1181" y="29838"/>
                            <a:pt x="1181" y="29941"/>
                            <a:pt x="1027" y="30660"/>
                          </a:cubicBezTo>
                          <a:cubicBezTo>
                            <a:pt x="873" y="31379"/>
                            <a:pt x="667" y="32251"/>
                            <a:pt x="565" y="33073"/>
                          </a:cubicBezTo>
                          <a:cubicBezTo>
                            <a:pt x="534" y="33468"/>
                            <a:pt x="534" y="33858"/>
                            <a:pt x="565" y="34253"/>
                          </a:cubicBezTo>
                          <a:cubicBezTo>
                            <a:pt x="565" y="34869"/>
                            <a:pt x="565" y="35588"/>
                            <a:pt x="257" y="36255"/>
                          </a:cubicBezTo>
                          <a:cubicBezTo>
                            <a:pt x="-51" y="36923"/>
                            <a:pt x="257" y="37744"/>
                            <a:pt x="0" y="38514"/>
                          </a:cubicBezTo>
                          <a:lnTo>
                            <a:pt x="0" y="38925"/>
                          </a:lnTo>
                          <a:cubicBezTo>
                            <a:pt x="0" y="39541"/>
                            <a:pt x="0" y="40208"/>
                            <a:pt x="0" y="40927"/>
                          </a:cubicBezTo>
                          <a:lnTo>
                            <a:pt x="0" y="41697"/>
                          </a:lnTo>
                          <a:cubicBezTo>
                            <a:pt x="0" y="42467"/>
                            <a:pt x="0" y="43186"/>
                            <a:pt x="0" y="43956"/>
                          </a:cubicBezTo>
                          <a:cubicBezTo>
                            <a:pt x="0" y="44726"/>
                            <a:pt x="0" y="45753"/>
                            <a:pt x="0" y="46677"/>
                          </a:cubicBezTo>
                          <a:lnTo>
                            <a:pt x="0" y="51502"/>
                          </a:lnTo>
                          <a:cubicBezTo>
                            <a:pt x="0" y="93033"/>
                            <a:pt x="29108" y="143497"/>
                            <a:pt x="65094" y="164442"/>
                          </a:cubicBezTo>
                          <a:lnTo>
                            <a:pt x="69253" y="166855"/>
                          </a:lnTo>
                          <a:cubicBezTo>
                            <a:pt x="78000" y="172297"/>
                            <a:pt x="88016" y="175361"/>
                            <a:pt x="98309" y="175736"/>
                          </a:cubicBezTo>
                          <a:lnTo>
                            <a:pt x="100517" y="175736"/>
                          </a:lnTo>
                          <a:lnTo>
                            <a:pt x="101954" y="175736"/>
                          </a:lnTo>
                          <a:lnTo>
                            <a:pt x="102673" y="175736"/>
                          </a:lnTo>
                          <a:lnTo>
                            <a:pt x="104110" y="175736"/>
                          </a:lnTo>
                          <a:lnTo>
                            <a:pt x="105393" y="175736"/>
                          </a:lnTo>
                          <a:lnTo>
                            <a:pt x="106574" y="175480"/>
                          </a:lnTo>
                          <a:lnTo>
                            <a:pt x="108884" y="174864"/>
                          </a:lnTo>
                          <a:lnTo>
                            <a:pt x="109808" y="174556"/>
                          </a:lnTo>
                          <a:lnTo>
                            <a:pt x="110886" y="174145"/>
                          </a:lnTo>
                          <a:lnTo>
                            <a:pt x="111759" y="173786"/>
                          </a:lnTo>
                          <a:lnTo>
                            <a:pt x="113607" y="172964"/>
                          </a:lnTo>
                          <a:lnTo>
                            <a:pt x="114480" y="172502"/>
                          </a:lnTo>
                          <a:lnTo>
                            <a:pt x="114737" y="172502"/>
                          </a:lnTo>
                          <a:lnTo>
                            <a:pt x="115096" y="172502"/>
                          </a:lnTo>
                          <a:lnTo>
                            <a:pt x="115661" y="172143"/>
                          </a:lnTo>
                          <a:cubicBezTo>
                            <a:pt x="127211" y="165264"/>
                            <a:pt x="134347" y="150787"/>
                            <a:pt x="134347" y="130252"/>
                          </a:cubicBezTo>
                          <a:lnTo>
                            <a:pt x="134347" y="125427"/>
                          </a:lnTo>
                          <a:cubicBezTo>
                            <a:pt x="133628" y="82561"/>
                            <a:pt x="104469" y="32046"/>
                            <a:pt x="68534" y="11306"/>
                          </a:cubicBezTo>
                          <a:close/>
                          <a:moveTo>
                            <a:pt x="66429" y="151300"/>
                          </a:moveTo>
                          <a:cubicBezTo>
                            <a:pt x="36089" y="133743"/>
                            <a:pt x="11448" y="91134"/>
                            <a:pt x="11448" y="56123"/>
                          </a:cubicBezTo>
                          <a:cubicBezTo>
                            <a:pt x="11448" y="21111"/>
                            <a:pt x="36089" y="6840"/>
                            <a:pt x="66429" y="24345"/>
                          </a:cubicBezTo>
                          <a:cubicBezTo>
                            <a:pt x="96769" y="41851"/>
                            <a:pt x="121410" y="84512"/>
                            <a:pt x="121410" y="119574"/>
                          </a:cubicBezTo>
                          <a:cubicBezTo>
                            <a:pt x="121410" y="154637"/>
                            <a:pt x="96769" y="168652"/>
                            <a:pt x="66429" y="151300"/>
                          </a:cubicBezTo>
                          <a:close/>
                        </a:path>
                      </a:pathLst>
                    </a:custGeom>
                    <a:solidFill>
                      <a:srgbClr val="37474F"/>
                    </a:solidFill>
                    <a:ln w="5124" cap="flat">
                      <a:noFill/>
                      <a:prstDash val="solid"/>
                      <a:miter/>
                    </a:ln>
                  </p:spPr>
                  <p:txBody>
                    <a:bodyPr rtlCol="0" anchor="ctr"/>
                    <a:lstStyle/>
                    <a:p>
                      <a:endParaRPr lang="pt-BR"/>
                    </a:p>
                  </p:txBody>
                </p:sp>
                <p:sp>
                  <p:nvSpPr>
                    <p:cNvPr id="3358" name="Forma Livre: Forma 3357">
                      <a:extLst>
                        <a:ext uri="{FF2B5EF4-FFF2-40B4-BE49-F238E27FC236}">
                          <a16:creationId xmlns:a16="http://schemas.microsoft.com/office/drawing/2014/main" id="{6BC6FE60-DE78-0D05-816E-0B48C9526CDE}"/>
                        </a:ext>
                      </a:extLst>
                    </p:cNvPr>
                    <p:cNvSpPr/>
                    <p:nvPr/>
                  </p:nvSpPr>
                  <p:spPr>
                    <a:xfrm>
                      <a:off x="8159338" y="3570621"/>
                      <a:ext cx="89941" cy="121107"/>
                    </a:xfrm>
                    <a:custGeom>
                      <a:avLst/>
                      <a:gdLst>
                        <a:gd name="connsiteX0" fmla="*/ 89941 w 89941"/>
                        <a:gd name="connsiteY0" fmla="*/ 112529 h 121107"/>
                        <a:gd name="connsiteX1" fmla="*/ 48872 w 89941"/>
                        <a:gd name="connsiteY1" fmla="*/ 114480 h 121107"/>
                        <a:gd name="connsiteX2" fmla="*/ 0 w 89941"/>
                        <a:gd name="connsiteY2" fmla="*/ 29826 h 121107"/>
                        <a:gd name="connsiteX3" fmla="*/ 11653 w 89941"/>
                        <a:gd name="connsiteY3" fmla="*/ 0 h 121107"/>
                        <a:gd name="connsiteX4" fmla="*/ 3645 w 89941"/>
                        <a:gd name="connsiteY4" fmla="*/ 26335 h 121107"/>
                        <a:gd name="connsiteX5" fmla="*/ 52517 w 89941"/>
                        <a:gd name="connsiteY5" fmla="*/ 110938 h 121107"/>
                        <a:gd name="connsiteX6" fmla="*/ 89941 w 89941"/>
                        <a:gd name="connsiteY6" fmla="*/ 112529 h 12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 h="121107">
                          <a:moveTo>
                            <a:pt x="89941" y="112529"/>
                          </a:moveTo>
                          <a:cubicBezTo>
                            <a:pt x="81265" y="122796"/>
                            <a:pt x="66224" y="124337"/>
                            <a:pt x="48872" y="114480"/>
                          </a:cubicBezTo>
                          <a:cubicBezTo>
                            <a:pt x="21921" y="99079"/>
                            <a:pt x="0" y="60987"/>
                            <a:pt x="0" y="29826"/>
                          </a:cubicBezTo>
                          <a:cubicBezTo>
                            <a:pt x="0" y="15914"/>
                            <a:pt x="4415" y="5698"/>
                            <a:pt x="11653" y="0"/>
                          </a:cubicBezTo>
                          <a:cubicBezTo>
                            <a:pt x="5950" y="7557"/>
                            <a:pt x="3116" y="16885"/>
                            <a:pt x="3645" y="26335"/>
                          </a:cubicBezTo>
                          <a:cubicBezTo>
                            <a:pt x="3645" y="57445"/>
                            <a:pt x="25514" y="95332"/>
                            <a:pt x="52517" y="110938"/>
                          </a:cubicBezTo>
                          <a:cubicBezTo>
                            <a:pt x="67661" y="119562"/>
                            <a:pt x="80855" y="119562"/>
                            <a:pt x="89941" y="112529"/>
                          </a:cubicBezTo>
                          <a:close/>
                        </a:path>
                      </a:pathLst>
                    </a:custGeom>
                    <a:solidFill>
                      <a:srgbClr val="407BFF"/>
                    </a:solidFill>
                    <a:ln w="5124" cap="flat">
                      <a:noFill/>
                      <a:prstDash val="solid"/>
                      <a:miter/>
                    </a:ln>
                  </p:spPr>
                  <p:txBody>
                    <a:bodyPr rtlCol="0" anchor="ctr"/>
                    <a:lstStyle/>
                    <a:p>
                      <a:endParaRPr lang="pt-BR"/>
                    </a:p>
                  </p:txBody>
                </p:sp>
                <p:sp>
                  <p:nvSpPr>
                    <p:cNvPr id="3359" name="Forma Livre: Forma 3358">
                      <a:extLst>
                        <a:ext uri="{FF2B5EF4-FFF2-40B4-BE49-F238E27FC236}">
                          <a16:creationId xmlns:a16="http://schemas.microsoft.com/office/drawing/2014/main" id="{74924330-B186-B4A8-6F54-E17C67AA719D}"/>
                        </a:ext>
                      </a:extLst>
                    </p:cNvPr>
                    <p:cNvSpPr/>
                    <p:nvPr/>
                  </p:nvSpPr>
                  <p:spPr>
                    <a:xfrm>
                      <a:off x="8159338" y="3570621"/>
                      <a:ext cx="89941" cy="121107"/>
                    </a:xfrm>
                    <a:custGeom>
                      <a:avLst/>
                      <a:gdLst>
                        <a:gd name="connsiteX0" fmla="*/ 89941 w 89941"/>
                        <a:gd name="connsiteY0" fmla="*/ 112529 h 121107"/>
                        <a:gd name="connsiteX1" fmla="*/ 48872 w 89941"/>
                        <a:gd name="connsiteY1" fmla="*/ 114480 h 121107"/>
                        <a:gd name="connsiteX2" fmla="*/ 0 w 89941"/>
                        <a:gd name="connsiteY2" fmla="*/ 29826 h 121107"/>
                        <a:gd name="connsiteX3" fmla="*/ 11653 w 89941"/>
                        <a:gd name="connsiteY3" fmla="*/ 0 h 121107"/>
                        <a:gd name="connsiteX4" fmla="*/ 3645 w 89941"/>
                        <a:gd name="connsiteY4" fmla="*/ 26335 h 121107"/>
                        <a:gd name="connsiteX5" fmla="*/ 52517 w 89941"/>
                        <a:gd name="connsiteY5" fmla="*/ 110938 h 121107"/>
                        <a:gd name="connsiteX6" fmla="*/ 89941 w 89941"/>
                        <a:gd name="connsiteY6" fmla="*/ 112529 h 12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 h="121107">
                          <a:moveTo>
                            <a:pt x="89941" y="112529"/>
                          </a:moveTo>
                          <a:cubicBezTo>
                            <a:pt x="81265" y="122796"/>
                            <a:pt x="66224" y="124337"/>
                            <a:pt x="48872" y="114480"/>
                          </a:cubicBezTo>
                          <a:cubicBezTo>
                            <a:pt x="21921" y="99079"/>
                            <a:pt x="0" y="60987"/>
                            <a:pt x="0" y="29826"/>
                          </a:cubicBezTo>
                          <a:cubicBezTo>
                            <a:pt x="0" y="15914"/>
                            <a:pt x="4415" y="5698"/>
                            <a:pt x="11653" y="0"/>
                          </a:cubicBezTo>
                          <a:cubicBezTo>
                            <a:pt x="5950" y="7557"/>
                            <a:pt x="3116" y="16885"/>
                            <a:pt x="3645" y="26335"/>
                          </a:cubicBezTo>
                          <a:cubicBezTo>
                            <a:pt x="3645" y="57445"/>
                            <a:pt x="25514" y="95332"/>
                            <a:pt x="52517" y="110938"/>
                          </a:cubicBezTo>
                          <a:cubicBezTo>
                            <a:pt x="67661" y="119562"/>
                            <a:pt x="80855" y="119562"/>
                            <a:pt x="89941" y="112529"/>
                          </a:cubicBezTo>
                          <a:close/>
                        </a:path>
                      </a:pathLst>
                    </a:custGeom>
                    <a:solidFill>
                      <a:srgbClr val="000000">
                        <a:alpha val="20000"/>
                      </a:srgbClr>
                    </a:solidFill>
                    <a:ln w="5124" cap="flat">
                      <a:noFill/>
                      <a:prstDash val="solid"/>
                      <a:miter/>
                    </a:ln>
                  </p:spPr>
                  <p:txBody>
                    <a:bodyPr rtlCol="0" anchor="ctr"/>
                    <a:lstStyle/>
                    <a:p>
                      <a:endParaRPr lang="pt-BR"/>
                    </a:p>
                  </p:txBody>
                </p:sp>
                <p:sp>
                  <p:nvSpPr>
                    <p:cNvPr id="3360" name="Forma Livre: Forma 3359">
                      <a:extLst>
                        <a:ext uri="{FF2B5EF4-FFF2-40B4-BE49-F238E27FC236}">
                          <a16:creationId xmlns:a16="http://schemas.microsoft.com/office/drawing/2014/main" id="{3038FA41-6E61-B58D-6383-EB6C1FA8CEE6}"/>
                        </a:ext>
                      </a:extLst>
                    </p:cNvPr>
                    <p:cNvSpPr/>
                    <p:nvPr/>
                  </p:nvSpPr>
                  <p:spPr>
                    <a:xfrm>
                      <a:off x="8153435" y="3557687"/>
                      <a:ext cx="109962" cy="141970"/>
                    </a:xfrm>
                    <a:custGeom>
                      <a:avLst/>
                      <a:gdLst>
                        <a:gd name="connsiteX0" fmla="*/ 54981 w 109962"/>
                        <a:gd name="connsiteY0" fmla="*/ 7492 h 141970"/>
                        <a:gd name="connsiteX1" fmla="*/ 0 w 109962"/>
                        <a:gd name="connsiteY1" fmla="*/ 39218 h 141970"/>
                        <a:gd name="connsiteX2" fmla="*/ 54981 w 109962"/>
                        <a:gd name="connsiteY2" fmla="*/ 134447 h 141970"/>
                        <a:gd name="connsiteX3" fmla="*/ 109962 w 109962"/>
                        <a:gd name="connsiteY3" fmla="*/ 102721 h 141970"/>
                        <a:gd name="connsiteX4" fmla="*/ 54981 w 109962"/>
                        <a:gd name="connsiteY4" fmla="*/ 7492 h 141970"/>
                        <a:gd name="connsiteX5" fmla="*/ 54981 w 109962"/>
                        <a:gd name="connsiteY5" fmla="*/ 127362 h 141970"/>
                        <a:gd name="connsiteX6" fmla="*/ 6109 w 109962"/>
                        <a:gd name="connsiteY6" fmla="*/ 42760 h 141970"/>
                        <a:gd name="connsiteX7" fmla="*/ 54981 w 109962"/>
                        <a:gd name="connsiteY7" fmla="*/ 14577 h 141970"/>
                        <a:gd name="connsiteX8" fmla="*/ 103853 w 109962"/>
                        <a:gd name="connsiteY8" fmla="*/ 99179 h 141970"/>
                        <a:gd name="connsiteX9" fmla="*/ 54981 w 109962"/>
                        <a:gd name="connsiteY9" fmla="*/ 127362 h 14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962" h="141970">
                          <a:moveTo>
                            <a:pt x="54981" y="7492"/>
                          </a:moveTo>
                          <a:cubicBezTo>
                            <a:pt x="24641" y="-10013"/>
                            <a:pt x="0" y="4207"/>
                            <a:pt x="0" y="39218"/>
                          </a:cubicBezTo>
                          <a:cubicBezTo>
                            <a:pt x="0" y="74229"/>
                            <a:pt x="24641" y="116890"/>
                            <a:pt x="54981" y="134447"/>
                          </a:cubicBezTo>
                          <a:cubicBezTo>
                            <a:pt x="85321" y="152004"/>
                            <a:pt x="109962" y="137784"/>
                            <a:pt x="109962" y="102721"/>
                          </a:cubicBezTo>
                          <a:cubicBezTo>
                            <a:pt x="109962" y="67658"/>
                            <a:pt x="85321" y="25049"/>
                            <a:pt x="54981" y="7492"/>
                          </a:cubicBezTo>
                          <a:close/>
                          <a:moveTo>
                            <a:pt x="54981" y="127362"/>
                          </a:moveTo>
                          <a:cubicBezTo>
                            <a:pt x="28030" y="111962"/>
                            <a:pt x="6109" y="73921"/>
                            <a:pt x="6109" y="42760"/>
                          </a:cubicBezTo>
                          <a:cubicBezTo>
                            <a:pt x="6109" y="11599"/>
                            <a:pt x="28030" y="-1030"/>
                            <a:pt x="54981" y="14577"/>
                          </a:cubicBezTo>
                          <a:cubicBezTo>
                            <a:pt x="81933" y="30183"/>
                            <a:pt x="103853" y="68018"/>
                            <a:pt x="103853" y="99179"/>
                          </a:cubicBezTo>
                          <a:cubicBezTo>
                            <a:pt x="103853" y="130340"/>
                            <a:pt x="81984" y="142969"/>
                            <a:pt x="54981" y="127362"/>
                          </a:cubicBezTo>
                          <a:close/>
                        </a:path>
                      </a:pathLst>
                    </a:custGeom>
                    <a:solidFill>
                      <a:srgbClr val="407BFF"/>
                    </a:solidFill>
                    <a:ln w="5124" cap="flat">
                      <a:noFill/>
                      <a:prstDash val="solid"/>
                      <a:miter/>
                    </a:ln>
                  </p:spPr>
                  <p:txBody>
                    <a:bodyPr rtlCol="0" anchor="ctr"/>
                    <a:lstStyle/>
                    <a:p>
                      <a:endParaRPr lang="pt-BR"/>
                    </a:p>
                  </p:txBody>
                </p:sp>
                <p:sp>
                  <p:nvSpPr>
                    <p:cNvPr id="3361" name="Forma Livre: Forma 3360">
                      <a:extLst>
                        <a:ext uri="{FF2B5EF4-FFF2-40B4-BE49-F238E27FC236}">
                          <a16:creationId xmlns:a16="http://schemas.microsoft.com/office/drawing/2014/main" id="{B65ADFE9-8BE9-27AA-B21C-7EE10786406F}"/>
                        </a:ext>
                      </a:extLst>
                    </p:cNvPr>
                    <p:cNvSpPr/>
                    <p:nvPr/>
                  </p:nvSpPr>
                  <p:spPr>
                    <a:xfrm>
                      <a:off x="8160724" y="3566719"/>
                      <a:ext cx="95331" cy="123977"/>
                    </a:xfrm>
                    <a:custGeom>
                      <a:avLst/>
                      <a:gdLst>
                        <a:gd name="connsiteX0" fmla="*/ 94870 w 95331"/>
                        <a:gd name="connsiteY0" fmla="*/ 74643 h 123977"/>
                        <a:gd name="connsiteX1" fmla="*/ 94510 w 95331"/>
                        <a:gd name="connsiteY1" fmla="*/ 73000 h 123977"/>
                        <a:gd name="connsiteX2" fmla="*/ 51952 w 95331"/>
                        <a:gd name="connsiteY2" fmla="*/ 61604 h 123977"/>
                        <a:gd name="connsiteX3" fmla="*/ 50977 w 95331"/>
                        <a:gd name="connsiteY3" fmla="*/ 60166 h 123977"/>
                        <a:gd name="connsiteX4" fmla="*/ 82241 w 95331"/>
                        <a:gd name="connsiteY4" fmla="*/ 42096 h 123977"/>
                        <a:gd name="connsiteX5" fmla="*/ 81471 w 95331"/>
                        <a:gd name="connsiteY5" fmla="*/ 40812 h 123977"/>
                        <a:gd name="connsiteX6" fmla="*/ 50258 w 95331"/>
                        <a:gd name="connsiteY6" fmla="*/ 58831 h 123977"/>
                        <a:gd name="connsiteX7" fmla="*/ 49540 w 95331"/>
                        <a:gd name="connsiteY7" fmla="*/ 57240 h 123977"/>
                        <a:gd name="connsiteX8" fmla="*/ 60833 w 95331"/>
                        <a:gd name="connsiteY8" fmla="*/ 15144 h 123977"/>
                        <a:gd name="connsiteX9" fmla="*/ 59550 w 95331"/>
                        <a:gd name="connsiteY9" fmla="*/ 14015 h 123977"/>
                        <a:gd name="connsiteX10" fmla="*/ 48667 w 95331"/>
                        <a:gd name="connsiteY10" fmla="*/ 55495 h 123977"/>
                        <a:gd name="connsiteX11" fmla="*/ 47178 w 95331"/>
                        <a:gd name="connsiteY11" fmla="*/ 53801 h 123977"/>
                        <a:gd name="connsiteX12" fmla="*/ 36243 w 95331"/>
                        <a:gd name="connsiteY12" fmla="*/ 411 h 123977"/>
                        <a:gd name="connsiteX13" fmla="*/ 34601 w 95331"/>
                        <a:gd name="connsiteY13" fmla="*/ 0 h 123977"/>
                        <a:gd name="connsiteX14" fmla="*/ 45381 w 95331"/>
                        <a:gd name="connsiteY14" fmla="*/ 52620 h 123977"/>
                        <a:gd name="connsiteX15" fmla="*/ 43687 w 95331"/>
                        <a:gd name="connsiteY15" fmla="*/ 52620 h 123977"/>
                        <a:gd name="connsiteX16" fmla="*/ 14323 w 95331"/>
                        <a:gd name="connsiteY16" fmla="*/ 1848 h 123977"/>
                        <a:gd name="connsiteX17" fmla="*/ 12731 w 95331"/>
                        <a:gd name="connsiteY17" fmla="*/ 2362 h 123977"/>
                        <a:gd name="connsiteX18" fmla="*/ 42044 w 95331"/>
                        <a:gd name="connsiteY18" fmla="*/ 53184 h 123977"/>
                        <a:gd name="connsiteX19" fmla="*/ 41428 w 95331"/>
                        <a:gd name="connsiteY19" fmla="*/ 54776 h 123977"/>
                        <a:gd name="connsiteX20" fmla="*/ 821 w 95331"/>
                        <a:gd name="connsiteY20" fmla="*/ 18840 h 123977"/>
                        <a:gd name="connsiteX21" fmla="*/ 359 w 95331"/>
                        <a:gd name="connsiteY21" fmla="*/ 20432 h 123977"/>
                        <a:gd name="connsiteX22" fmla="*/ 41428 w 95331"/>
                        <a:gd name="connsiteY22" fmla="*/ 56983 h 123977"/>
                        <a:gd name="connsiteX23" fmla="*/ 42147 w 95331"/>
                        <a:gd name="connsiteY23" fmla="*/ 59139 h 123977"/>
                        <a:gd name="connsiteX24" fmla="*/ 0 w 95331"/>
                        <a:gd name="connsiteY24" fmla="*/ 47794 h 123977"/>
                        <a:gd name="connsiteX25" fmla="*/ 308 w 95331"/>
                        <a:gd name="connsiteY25" fmla="*/ 49437 h 123977"/>
                        <a:gd name="connsiteX26" fmla="*/ 43225 w 95331"/>
                        <a:gd name="connsiteY26" fmla="*/ 60936 h 123977"/>
                        <a:gd name="connsiteX27" fmla="*/ 44149 w 95331"/>
                        <a:gd name="connsiteY27" fmla="*/ 62374 h 123977"/>
                        <a:gd name="connsiteX28" fmla="*/ 12731 w 95331"/>
                        <a:gd name="connsiteY28" fmla="*/ 80701 h 123977"/>
                        <a:gd name="connsiteX29" fmla="*/ 13450 w 95331"/>
                        <a:gd name="connsiteY29" fmla="*/ 81984 h 123977"/>
                        <a:gd name="connsiteX30" fmla="*/ 45381 w 95331"/>
                        <a:gd name="connsiteY30" fmla="*/ 63554 h 123977"/>
                        <a:gd name="connsiteX31" fmla="*/ 46151 w 95331"/>
                        <a:gd name="connsiteY31" fmla="*/ 65146 h 123977"/>
                        <a:gd name="connsiteX32" fmla="*/ 34549 w 95331"/>
                        <a:gd name="connsiteY32" fmla="*/ 108422 h 123977"/>
                        <a:gd name="connsiteX33" fmla="*/ 35781 w 95331"/>
                        <a:gd name="connsiteY33" fmla="*/ 109552 h 123977"/>
                        <a:gd name="connsiteX34" fmla="*/ 47229 w 95331"/>
                        <a:gd name="connsiteY34" fmla="*/ 66943 h 123977"/>
                        <a:gd name="connsiteX35" fmla="*/ 48718 w 95331"/>
                        <a:gd name="connsiteY35" fmla="*/ 68637 h 123977"/>
                        <a:gd name="connsiteX36" fmla="*/ 59961 w 95331"/>
                        <a:gd name="connsiteY36" fmla="*/ 123567 h 123977"/>
                        <a:gd name="connsiteX37" fmla="*/ 61552 w 95331"/>
                        <a:gd name="connsiteY37" fmla="*/ 123977 h 123977"/>
                        <a:gd name="connsiteX38" fmla="*/ 50464 w 95331"/>
                        <a:gd name="connsiteY38" fmla="*/ 69817 h 123977"/>
                        <a:gd name="connsiteX39" fmla="*/ 52209 w 95331"/>
                        <a:gd name="connsiteY39" fmla="*/ 70074 h 123977"/>
                        <a:gd name="connsiteX40" fmla="*/ 82138 w 95331"/>
                        <a:gd name="connsiteY40" fmla="*/ 121975 h 123977"/>
                        <a:gd name="connsiteX41" fmla="*/ 83422 w 95331"/>
                        <a:gd name="connsiteY41" fmla="*/ 121205 h 123977"/>
                        <a:gd name="connsiteX42" fmla="*/ 53236 w 95331"/>
                        <a:gd name="connsiteY42" fmla="*/ 69099 h 123977"/>
                        <a:gd name="connsiteX43" fmla="*/ 53852 w 95331"/>
                        <a:gd name="connsiteY43" fmla="*/ 67507 h 123977"/>
                        <a:gd name="connsiteX44" fmla="*/ 94921 w 95331"/>
                        <a:gd name="connsiteY44" fmla="*/ 103802 h 123977"/>
                        <a:gd name="connsiteX45" fmla="*/ 95332 w 95331"/>
                        <a:gd name="connsiteY45" fmla="*/ 102159 h 123977"/>
                        <a:gd name="connsiteX46" fmla="*/ 53800 w 95331"/>
                        <a:gd name="connsiteY46" fmla="*/ 65557 h 123977"/>
                        <a:gd name="connsiteX47" fmla="*/ 53082 w 95331"/>
                        <a:gd name="connsiteY47" fmla="*/ 63400 h 12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5331" h="123977">
                          <a:moveTo>
                            <a:pt x="94870" y="74643"/>
                          </a:moveTo>
                          <a:cubicBezTo>
                            <a:pt x="94870" y="74078"/>
                            <a:pt x="94870" y="73565"/>
                            <a:pt x="94510" y="73000"/>
                          </a:cubicBezTo>
                          <a:lnTo>
                            <a:pt x="51952" y="61604"/>
                          </a:lnTo>
                          <a:lnTo>
                            <a:pt x="50977" y="60166"/>
                          </a:lnTo>
                          <a:lnTo>
                            <a:pt x="82241" y="42096"/>
                          </a:lnTo>
                          <a:lnTo>
                            <a:pt x="81471" y="40812"/>
                          </a:lnTo>
                          <a:lnTo>
                            <a:pt x="50258" y="58831"/>
                          </a:lnTo>
                          <a:lnTo>
                            <a:pt x="49540" y="57240"/>
                          </a:lnTo>
                          <a:lnTo>
                            <a:pt x="60833" y="15144"/>
                          </a:lnTo>
                          <a:lnTo>
                            <a:pt x="59550" y="14015"/>
                          </a:lnTo>
                          <a:lnTo>
                            <a:pt x="48667" y="55495"/>
                          </a:lnTo>
                          <a:lnTo>
                            <a:pt x="47178" y="53801"/>
                          </a:lnTo>
                          <a:lnTo>
                            <a:pt x="36243" y="411"/>
                          </a:lnTo>
                          <a:lnTo>
                            <a:pt x="34601" y="0"/>
                          </a:lnTo>
                          <a:lnTo>
                            <a:pt x="45381" y="52620"/>
                          </a:lnTo>
                          <a:lnTo>
                            <a:pt x="43687" y="52620"/>
                          </a:lnTo>
                          <a:lnTo>
                            <a:pt x="14323" y="1848"/>
                          </a:lnTo>
                          <a:lnTo>
                            <a:pt x="12731" y="2362"/>
                          </a:lnTo>
                          <a:lnTo>
                            <a:pt x="42044" y="53184"/>
                          </a:lnTo>
                          <a:lnTo>
                            <a:pt x="41428" y="54776"/>
                          </a:lnTo>
                          <a:lnTo>
                            <a:pt x="821" y="18840"/>
                          </a:lnTo>
                          <a:cubicBezTo>
                            <a:pt x="611" y="19354"/>
                            <a:pt x="457" y="19888"/>
                            <a:pt x="359" y="20432"/>
                          </a:cubicBezTo>
                          <a:lnTo>
                            <a:pt x="41428" y="56983"/>
                          </a:lnTo>
                          <a:lnTo>
                            <a:pt x="42147" y="59139"/>
                          </a:lnTo>
                          <a:lnTo>
                            <a:pt x="0" y="47794"/>
                          </a:lnTo>
                          <a:lnTo>
                            <a:pt x="308" y="49437"/>
                          </a:lnTo>
                          <a:lnTo>
                            <a:pt x="43225" y="60936"/>
                          </a:lnTo>
                          <a:lnTo>
                            <a:pt x="44149" y="62374"/>
                          </a:lnTo>
                          <a:lnTo>
                            <a:pt x="12731" y="80701"/>
                          </a:lnTo>
                          <a:lnTo>
                            <a:pt x="13450" y="81984"/>
                          </a:lnTo>
                          <a:lnTo>
                            <a:pt x="45381" y="63554"/>
                          </a:lnTo>
                          <a:lnTo>
                            <a:pt x="46151" y="65146"/>
                          </a:lnTo>
                          <a:lnTo>
                            <a:pt x="34549" y="108422"/>
                          </a:lnTo>
                          <a:lnTo>
                            <a:pt x="35781" y="109552"/>
                          </a:lnTo>
                          <a:lnTo>
                            <a:pt x="47229" y="66943"/>
                          </a:lnTo>
                          <a:lnTo>
                            <a:pt x="48718" y="68637"/>
                          </a:lnTo>
                          <a:lnTo>
                            <a:pt x="59961" y="123567"/>
                          </a:lnTo>
                          <a:lnTo>
                            <a:pt x="61552" y="123977"/>
                          </a:lnTo>
                          <a:lnTo>
                            <a:pt x="50464" y="69817"/>
                          </a:lnTo>
                          <a:lnTo>
                            <a:pt x="52209" y="70074"/>
                          </a:lnTo>
                          <a:lnTo>
                            <a:pt x="82138" y="121975"/>
                          </a:lnTo>
                          <a:lnTo>
                            <a:pt x="83422" y="121205"/>
                          </a:lnTo>
                          <a:lnTo>
                            <a:pt x="53236" y="69099"/>
                          </a:lnTo>
                          <a:lnTo>
                            <a:pt x="53852" y="67507"/>
                          </a:lnTo>
                          <a:lnTo>
                            <a:pt x="94921" y="103802"/>
                          </a:lnTo>
                          <a:cubicBezTo>
                            <a:pt x="95090" y="103263"/>
                            <a:pt x="95224" y="102714"/>
                            <a:pt x="95332" y="102159"/>
                          </a:cubicBezTo>
                          <a:lnTo>
                            <a:pt x="53800" y="65557"/>
                          </a:lnTo>
                          <a:lnTo>
                            <a:pt x="53082" y="63400"/>
                          </a:lnTo>
                          <a:close/>
                        </a:path>
                      </a:pathLst>
                    </a:custGeom>
                    <a:solidFill>
                      <a:srgbClr val="EBEBEB"/>
                    </a:solidFill>
                    <a:ln w="5124" cap="flat">
                      <a:noFill/>
                      <a:prstDash val="solid"/>
                      <a:miter/>
                    </a:ln>
                  </p:spPr>
                  <p:txBody>
                    <a:bodyPr rtlCol="0" anchor="ctr"/>
                    <a:lstStyle/>
                    <a:p>
                      <a:endParaRPr lang="pt-BR"/>
                    </a:p>
                  </p:txBody>
                </p:sp>
                <p:sp>
                  <p:nvSpPr>
                    <p:cNvPr id="3362" name="Forma Livre: Forma 3361">
                      <a:extLst>
                        <a:ext uri="{FF2B5EF4-FFF2-40B4-BE49-F238E27FC236}">
                          <a16:creationId xmlns:a16="http://schemas.microsoft.com/office/drawing/2014/main" id="{E7455A81-9CDD-D1FE-9673-7B1B71145AEF}"/>
                        </a:ext>
                      </a:extLst>
                    </p:cNvPr>
                    <p:cNvSpPr/>
                    <p:nvPr/>
                  </p:nvSpPr>
                  <p:spPr>
                    <a:xfrm>
                      <a:off x="8191400" y="3603440"/>
                      <a:ext cx="38340" cy="48176"/>
                    </a:xfrm>
                    <a:custGeom>
                      <a:avLst/>
                      <a:gdLst>
                        <a:gd name="connsiteX0" fmla="*/ 19839 w 38340"/>
                        <a:gd name="connsiteY0" fmla="*/ 2449 h 48176"/>
                        <a:gd name="connsiteX1" fmla="*/ 6645 w 38340"/>
                        <a:gd name="connsiteY1" fmla="*/ 1371 h 48176"/>
                        <a:gd name="connsiteX2" fmla="*/ 4233 w 38340"/>
                        <a:gd name="connsiteY2" fmla="*/ 2705 h 48176"/>
                        <a:gd name="connsiteX3" fmla="*/ 3514 w 38340"/>
                        <a:gd name="connsiteY3" fmla="*/ 3167 h 48176"/>
                        <a:gd name="connsiteX4" fmla="*/ 3514 w 38340"/>
                        <a:gd name="connsiteY4" fmla="*/ 3167 h 48176"/>
                        <a:gd name="connsiteX5" fmla="*/ 3514 w 38340"/>
                        <a:gd name="connsiteY5" fmla="*/ 3167 h 48176"/>
                        <a:gd name="connsiteX6" fmla="*/ 2590 w 38340"/>
                        <a:gd name="connsiteY6" fmla="*/ 3937 h 48176"/>
                        <a:gd name="connsiteX7" fmla="*/ 2590 w 38340"/>
                        <a:gd name="connsiteY7" fmla="*/ 3937 h 48176"/>
                        <a:gd name="connsiteX8" fmla="*/ 1871 w 38340"/>
                        <a:gd name="connsiteY8" fmla="*/ 4759 h 48176"/>
                        <a:gd name="connsiteX9" fmla="*/ 1871 w 38340"/>
                        <a:gd name="connsiteY9" fmla="*/ 5067 h 48176"/>
                        <a:gd name="connsiteX10" fmla="*/ 1306 w 38340"/>
                        <a:gd name="connsiteY10" fmla="*/ 5940 h 48176"/>
                        <a:gd name="connsiteX11" fmla="*/ 998 w 38340"/>
                        <a:gd name="connsiteY11" fmla="*/ 6402 h 48176"/>
                        <a:gd name="connsiteX12" fmla="*/ 588 w 38340"/>
                        <a:gd name="connsiteY12" fmla="*/ 7274 h 48176"/>
                        <a:gd name="connsiteX13" fmla="*/ 331 w 38340"/>
                        <a:gd name="connsiteY13" fmla="*/ 7942 h 48176"/>
                        <a:gd name="connsiteX14" fmla="*/ 23 w 38340"/>
                        <a:gd name="connsiteY14" fmla="*/ 8763 h 48176"/>
                        <a:gd name="connsiteX15" fmla="*/ 23 w 38340"/>
                        <a:gd name="connsiteY15" fmla="*/ 9687 h 48176"/>
                        <a:gd name="connsiteX16" fmla="*/ 23 w 38340"/>
                        <a:gd name="connsiteY16" fmla="*/ 10508 h 48176"/>
                        <a:gd name="connsiteX17" fmla="*/ 23 w 38340"/>
                        <a:gd name="connsiteY17" fmla="*/ 11689 h 48176"/>
                        <a:gd name="connsiteX18" fmla="*/ 23 w 38340"/>
                        <a:gd name="connsiteY18" fmla="*/ 12357 h 48176"/>
                        <a:gd name="connsiteX19" fmla="*/ 23 w 38340"/>
                        <a:gd name="connsiteY19" fmla="*/ 14410 h 48176"/>
                        <a:gd name="connsiteX20" fmla="*/ 18350 w 38340"/>
                        <a:gd name="connsiteY20" fmla="*/ 46136 h 48176"/>
                        <a:gd name="connsiteX21" fmla="*/ 20250 w 38340"/>
                        <a:gd name="connsiteY21" fmla="*/ 47111 h 48176"/>
                        <a:gd name="connsiteX22" fmla="*/ 21328 w 38340"/>
                        <a:gd name="connsiteY22" fmla="*/ 47522 h 48176"/>
                        <a:gd name="connsiteX23" fmla="*/ 22046 w 38340"/>
                        <a:gd name="connsiteY23" fmla="*/ 47830 h 48176"/>
                        <a:gd name="connsiteX24" fmla="*/ 22816 w 38340"/>
                        <a:gd name="connsiteY24" fmla="*/ 47830 h 48176"/>
                        <a:gd name="connsiteX25" fmla="*/ 23843 w 38340"/>
                        <a:gd name="connsiteY25" fmla="*/ 48138 h 48176"/>
                        <a:gd name="connsiteX26" fmla="*/ 23124 w 38340"/>
                        <a:gd name="connsiteY26" fmla="*/ 48138 h 48176"/>
                        <a:gd name="connsiteX27" fmla="*/ 24459 w 38340"/>
                        <a:gd name="connsiteY27" fmla="*/ 48138 h 48176"/>
                        <a:gd name="connsiteX28" fmla="*/ 24459 w 38340"/>
                        <a:gd name="connsiteY28" fmla="*/ 48138 h 48176"/>
                        <a:gd name="connsiteX29" fmla="*/ 30465 w 38340"/>
                        <a:gd name="connsiteY29" fmla="*/ 46700 h 48176"/>
                        <a:gd name="connsiteX30" fmla="*/ 33135 w 38340"/>
                        <a:gd name="connsiteY30" fmla="*/ 45212 h 48176"/>
                        <a:gd name="connsiteX31" fmla="*/ 38269 w 38340"/>
                        <a:gd name="connsiteY31" fmla="*/ 33507 h 48176"/>
                        <a:gd name="connsiteX32" fmla="*/ 19839 w 38340"/>
                        <a:gd name="connsiteY32" fmla="*/ 2449 h 48176"/>
                        <a:gd name="connsiteX33" fmla="*/ 14705 w 38340"/>
                        <a:gd name="connsiteY33" fmla="*/ 37665 h 48176"/>
                        <a:gd name="connsiteX34" fmla="*/ 5465 w 38340"/>
                        <a:gd name="connsiteY34" fmla="*/ 23702 h 48176"/>
                        <a:gd name="connsiteX35" fmla="*/ 8648 w 38340"/>
                        <a:gd name="connsiteY35" fmla="*/ 25653 h 48176"/>
                        <a:gd name="connsiteX36" fmla="*/ 15219 w 38340"/>
                        <a:gd name="connsiteY36" fmla="*/ 27090 h 48176"/>
                        <a:gd name="connsiteX37" fmla="*/ 15219 w 38340"/>
                        <a:gd name="connsiteY37" fmla="*/ 38025 h 48176"/>
                        <a:gd name="connsiteX38" fmla="*/ 23997 w 38340"/>
                        <a:gd name="connsiteY38" fmla="*/ 15950 h 48176"/>
                        <a:gd name="connsiteX39" fmla="*/ 23227 w 38340"/>
                        <a:gd name="connsiteY39" fmla="*/ 16309 h 48176"/>
                        <a:gd name="connsiteX40" fmla="*/ 20404 w 38340"/>
                        <a:gd name="connsiteY40" fmla="*/ 17901 h 48176"/>
                        <a:gd name="connsiteX41" fmla="*/ 19018 w 38340"/>
                        <a:gd name="connsiteY41" fmla="*/ 19338 h 48176"/>
                        <a:gd name="connsiteX42" fmla="*/ 13884 w 38340"/>
                        <a:gd name="connsiteY42" fmla="*/ 5631 h 48176"/>
                        <a:gd name="connsiteX43" fmla="*/ 25845 w 38340"/>
                        <a:gd name="connsiteY43" fmla="*/ 14923 h 48176"/>
                        <a:gd name="connsiteX44" fmla="*/ 25845 w 38340"/>
                        <a:gd name="connsiteY44" fmla="*/ 15437 h 48176"/>
                        <a:gd name="connsiteX45" fmla="*/ 23894 w 38340"/>
                        <a:gd name="connsiteY45" fmla="*/ 15950 h 48176"/>
                        <a:gd name="connsiteX46" fmla="*/ 10085 w 38340"/>
                        <a:gd name="connsiteY46" fmla="*/ 13537 h 48176"/>
                        <a:gd name="connsiteX47" fmla="*/ 14089 w 38340"/>
                        <a:gd name="connsiteY47" fmla="*/ 21751 h 48176"/>
                        <a:gd name="connsiteX48" fmla="*/ 4284 w 38340"/>
                        <a:gd name="connsiteY48" fmla="*/ 14153 h 48176"/>
                        <a:gd name="connsiteX49" fmla="*/ 7416 w 38340"/>
                        <a:gd name="connsiteY49" fmla="*/ 4861 h 48176"/>
                        <a:gd name="connsiteX50" fmla="*/ 9982 w 38340"/>
                        <a:gd name="connsiteY50" fmla="*/ 13537 h 48176"/>
                        <a:gd name="connsiteX51" fmla="*/ 20352 w 38340"/>
                        <a:gd name="connsiteY51" fmla="*/ 42594 h 48176"/>
                        <a:gd name="connsiteX52" fmla="*/ 21533 w 38340"/>
                        <a:gd name="connsiteY52" fmla="*/ 35561 h 48176"/>
                        <a:gd name="connsiteX53" fmla="*/ 21533 w 38340"/>
                        <a:gd name="connsiteY53" fmla="*/ 30427 h 48176"/>
                        <a:gd name="connsiteX54" fmla="*/ 29490 w 38340"/>
                        <a:gd name="connsiteY54" fmla="*/ 43466 h 48176"/>
                        <a:gd name="connsiteX55" fmla="*/ 29490 w 38340"/>
                        <a:gd name="connsiteY55" fmla="*/ 43723 h 48176"/>
                        <a:gd name="connsiteX56" fmla="*/ 20352 w 38340"/>
                        <a:gd name="connsiteY56" fmla="*/ 42645 h 48176"/>
                        <a:gd name="connsiteX57" fmla="*/ 29285 w 38340"/>
                        <a:gd name="connsiteY57" fmla="*/ 30530 h 48176"/>
                        <a:gd name="connsiteX58" fmla="*/ 22765 w 38340"/>
                        <a:gd name="connsiteY58" fmla="*/ 24215 h 48176"/>
                        <a:gd name="connsiteX59" fmla="*/ 24100 w 38340"/>
                        <a:gd name="connsiteY59" fmla="*/ 20416 h 48176"/>
                        <a:gd name="connsiteX60" fmla="*/ 29849 w 38340"/>
                        <a:gd name="connsiteY60" fmla="*/ 22367 h 48176"/>
                        <a:gd name="connsiteX61" fmla="*/ 32981 w 38340"/>
                        <a:gd name="connsiteY61" fmla="*/ 36023 h 48176"/>
                        <a:gd name="connsiteX62" fmla="*/ 29285 w 38340"/>
                        <a:gd name="connsiteY62" fmla="*/ 30530 h 4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8340" h="48176">
                          <a:moveTo>
                            <a:pt x="19839" y="2449"/>
                          </a:moveTo>
                          <a:cubicBezTo>
                            <a:pt x="15999" y="-370"/>
                            <a:pt x="10896" y="-791"/>
                            <a:pt x="6645" y="1371"/>
                          </a:cubicBezTo>
                          <a:lnTo>
                            <a:pt x="4233" y="2705"/>
                          </a:lnTo>
                          <a:lnTo>
                            <a:pt x="3514" y="3167"/>
                          </a:lnTo>
                          <a:lnTo>
                            <a:pt x="3514" y="3167"/>
                          </a:lnTo>
                          <a:lnTo>
                            <a:pt x="3514" y="3167"/>
                          </a:lnTo>
                          <a:lnTo>
                            <a:pt x="2590" y="3937"/>
                          </a:lnTo>
                          <a:lnTo>
                            <a:pt x="2590" y="3937"/>
                          </a:lnTo>
                          <a:lnTo>
                            <a:pt x="1871" y="4759"/>
                          </a:lnTo>
                          <a:lnTo>
                            <a:pt x="1871" y="5067"/>
                          </a:lnTo>
                          <a:cubicBezTo>
                            <a:pt x="1666" y="5344"/>
                            <a:pt x="1476" y="5637"/>
                            <a:pt x="1306" y="5940"/>
                          </a:cubicBezTo>
                          <a:lnTo>
                            <a:pt x="998" y="6402"/>
                          </a:lnTo>
                          <a:lnTo>
                            <a:pt x="588" y="7274"/>
                          </a:lnTo>
                          <a:cubicBezTo>
                            <a:pt x="588" y="7274"/>
                            <a:pt x="588" y="7736"/>
                            <a:pt x="331" y="7942"/>
                          </a:cubicBezTo>
                          <a:lnTo>
                            <a:pt x="23" y="8763"/>
                          </a:lnTo>
                          <a:cubicBezTo>
                            <a:pt x="-3" y="9071"/>
                            <a:pt x="-3" y="9379"/>
                            <a:pt x="23" y="9687"/>
                          </a:cubicBezTo>
                          <a:cubicBezTo>
                            <a:pt x="-8" y="9959"/>
                            <a:pt x="-8" y="10236"/>
                            <a:pt x="23" y="10508"/>
                          </a:cubicBezTo>
                          <a:lnTo>
                            <a:pt x="23" y="11689"/>
                          </a:lnTo>
                          <a:cubicBezTo>
                            <a:pt x="-8" y="11910"/>
                            <a:pt x="-8" y="12136"/>
                            <a:pt x="23" y="12357"/>
                          </a:cubicBezTo>
                          <a:cubicBezTo>
                            <a:pt x="23" y="13024"/>
                            <a:pt x="23" y="13691"/>
                            <a:pt x="23" y="14410"/>
                          </a:cubicBezTo>
                          <a:cubicBezTo>
                            <a:pt x="737" y="27301"/>
                            <a:pt x="7539" y="39082"/>
                            <a:pt x="18350" y="46136"/>
                          </a:cubicBezTo>
                          <a:lnTo>
                            <a:pt x="20250" y="47111"/>
                          </a:lnTo>
                          <a:lnTo>
                            <a:pt x="21328" y="47522"/>
                          </a:lnTo>
                          <a:lnTo>
                            <a:pt x="22046" y="47830"/>
                          </a:lnTo>
                          <a:lnTo>
                            <a:pt x="22816" y="47830"/>
                          </a:lnTo>
                          <a:lnTo>
                            <a:pt x="23843" y="48138"/>
                          </a:lnTo>
                          <a:lnTo>
                            <a:pt x="23124" y="48138"/>
                          </a:lnTo>
                          <a:lnTo>
                            <a:pt x="24459" y="48138"/>
                          </a:lnTo>
                          <a:lnTo>
                            <a:pt x="24459" y="48138"/>
                          </a:lnTo>
                          <a:cubicBezTo>
                            <a:pt x="26564" y="48328"/>
                            <a:pt x="28674" y="47820"/>
                            <a:pt x="30465" y="46700"/>
                          </a:cubicBezTo>
                          <a:lnTo>
                            <a:pt x="33135" y="45212"/>
                          </a:lnTo>
                          <a:cubicBezTo>
                            <a:pt x="36795" y="42496"/>
                            <a:pt x="38751" y="38040"/>
                            <a:pt x="38269" y="33507"/>
                          </a:cubicBezTo>
                          <a:cubicBezTo>
                            <a:pt x="37329" y="20837"/>
                            <a:pt x="30507" y="9343"/>
                            <a:pt x="19839" y="2449"/>
                          </a:cubicBezTo>
                          <a:close/>
                          <a:moveTo>
                            <a:pt x="14705" y="37665"/>
                          </a:moveTo>
                          <a:cubicBezTo>
                            <a:pt x="10773" y="33635"/>
                            <a:pt x="7641" y="28897"/>
                            <a:pt x="5465" y="23702"/>
                          </a:cubicBezTo>
                          <a:cubicBezTo>
                            <a:pt x="6491" y="24410"/>
                            <a:pt x="7554" y="25062"/>
                            <a:pt x="8648" y="25653"/>
                          </a:cubicBezTo>
                          <a:cubicBezTo>
                            <a:pt x="13422" y="28117"/>
                            <a:pt x="13319" y="24780"/>
                            <a:pt x="15219" y="27090"/>
                          </a:cubicBezTo>
                          <a:cubicBezTo>
                            <a:pt x="16918" y="30535"/>
                            <a:pt x="16918" y="34580"/>
                            <a:pt x="15219" y="38025"/>
                          </a:cubicBezTo>
                          <a:close/>
                          <a:moveTo>
                            <a:pt x="23997" y="15950"/>
                          </a:moveTo>
                          <a:lnTo>
                            <a:pt x="23227" y="16309"/>
                          </a:lnTo>
                          <a:lnTo>
                            <a:pt x="20404" y="17901"/>
                          </a:lnTo>
                          <a:cubicBezTo>
                            <a:pt x="19818" y="18240"/>
                            <a:pt x="19336" y="18738"/>
                            <a:pt x="19018" y="19338"/>
                          </a:cubicBezTo>
                          <a:cubicBezTo>
                            <a:pt x="16014" y="15365"/>
                            <a:pt x="14228" y="10601"/>
                            <a:pt x="13884" y="5631"/>
                          </a:cubicBezTo>
                          <a:cubicBezTo>
                            <a:pt x="18591" y="7669"/>
                            <a:pt x="22709" y="10863"/>
                            <a:pt x="25845" y="14923"/>
                          </a:cubicBezTo>
                          <a:cubicBezTo>
                            <a:pt x="25856" y="15093"/>
                            <a:pt x="25856" y="15267"/>
                            <a:pt x="25845" y="15437"/>
                          </a:cubicBezTo>
                          <a:cubicBezTo>
                            <a:pt x="25183" y="15560"/>
                            <a:pt x="24531" y="15729"/>
                            <a:pt x="23894" y="15950"/>
                          </a:cubicBezTo>
                          <a:close/>
                          <a:moveTo>
                            <a:pt x="10085" y="13537"/>
                          </a:moveTo>
                          <a:cubicBezTo>
                            <a:pt x="11625" y="19082"/>
                            <a:pt x="13987" y="19954"/>
                            <a:pt x="14089" y="21751"/>
                          </a:cubicBezTo>
                          <a:cubicBezTo>
                            <a:pt x="10496" y="21135"/>
                            <a:pt x="4643" y="17644"/>
                            <a:pt x="4284" y="14153"/>
                          </a:cubicBezTo>
                          <a:cubicBezTo>
                            <a:pt x="4145" y="10775"/>
                            <a:pt x="5259" y="7464"/>
                            <a:pt x="7416" y="4861"/>
                          </a:cubicBezTo>
                          <a:cubicBezTo>
                            <a:pt x="8853" y="5529"/>
                            <a:pt x="8750" y="9020"/>
                            <a:pt x="9982" y="13537"/>
                          </a:cubicBezTo>
                          <a:close/>
                          <a:moveTo>
                            <a:pt x="20352" y="42594"/>
                          </a:moveTo>
                          <a:cubicBezTo>
                            <a:pt x="18453" y="40848"/>
                            <a:pt x="20352" y="39154"/>
                            <a:pt x="21533" y="35561"/>
                          </a:cubicBezTo>
                          <a:cubicBezTo>
                            <a:pt x="22005" y="33882"/>
                            <a:pt x="22005" y="32106"/>
                            <a:pt x="21533" y="30427"/>
                          </a:cubicBezTo>
                          <a:cubicBezTo>
                            <a:pt x="25281" y="33404"/>
                            <a:pt x="30928" y="41156"/>
                            <a:pt x="29490" y="43466"/>
                          </a:cubicBezTo>
                          <a:lnTo>
                            <a:pt x="29490" y="43723"/>
                          </a:lnTo>
                          <a:cubicBezTo>
                            <a:pt x="26420" y="44580"/>
                            <a:pt x="23140" y="44190"/>
                            <a:pt x="20352" y="42645"/>
                          </a:cubicBezTo>
                          <a:close/>
                          <a:moveTo>
                            <a:pt x="29285" y="30530"/>
                          </a:moveTo>
                          <a:cubicBezTo>
                            <a:pt x="25332" y="25396"/>
                            <a:pt x="23740" y="27039"/>
                            <a:pt x="22765" y="24215"/>
                          </a:cubicBezTo>
                          <a:cubicBezTo>
                            <a:pt x="22375" y="22793"/>
                            <a:pt x="22909" y="21284"/>
                            <a:pt x="24100" y="20416"/>
                          </a:cubicBezTo>
                          <a:cubicBezTo>
                            <a:pt x="26235" y="19538"/>
                            <a:pt x="28689" y="20370"/>
                            <a:pt x="29849" y="22367"/>
                          </a:cubicBezTo>
                          <a:cubicBezTo>
                            <a:pt x="31816" y="26659"/>
                            <a:pt x="32883" y="31305"/>
                            <a:pt x="32981" y="36023"/>
                          </a:cubicBezTo>
                          <a:cubicBezTo>
                            <a:pt x="32006" y="34585"/>
                            <a:pt x="30825" y="32378"/>
                            <a:pt x="29285" y="30530"/>
                          </a:cubicBezTo>
                          <a:close/>
                        </a:path>
                      </a:pathLst>
                    </a:custGeom>
                    <a:solidFill>
                      <a:srgbClr val="E0E0E0"/>
                    </a:solidFill>
                    <a:ln w="5124" cap="flat">
                      <a:noFill/>
                      <a:prstDash val="solid"/>
                      <a:miter/>
                    </a:ln>
                  </p:spPr>
                  <p:txBody>
                    <a:bodyPr rtlCol="0" anchor="ctr"/>
                    <a:lstStyle/>
                    <a:p>
                      <a:endParaRPr lang="pt-BR"/>
                    </a:p>
                  </p:txBody>
                </p:sp>
                <p:sp>
                  <p:nvSpPr>
                    <p:cNvPr id="3363" name="Forma Livre: Forma 3362">
                      <a:extLst>
                        <a:ext uri="{FF2B5EF4-FFF2-40B4-BE49-F238E27FC236}">
                          <a16:creationId xmlns:a16="http://schemas.microsoft.com/office/drawing/2014/main" id="{10713635-FC21-4852-5A8F-B61A0C2B0EF3}"/>
                        </a:ext>
                      </a:extLst>
                    </p:cNvPr>
                    <p:cNvSpPr/>
                    <p:nvPr/>
                  </p:nvSpPr>
                  <p:spPr>
                    <a:xfrm>
                      <a:off x="8191400" y="3603440"/>
                      <a:ext cx="38340" cy="48176"/>
                    </a:xfrm>
                    <a:custGeom>
                      <a:avLst/>
                      <a:gdLst>
                        <a:gd name="connsiteX0" fmla="*/ 19839 w 38340"/>
                        <a:gd name="connsiteY0" fmla="*/ 2449 h 48176"/>
                        <a:gd name="connsiteX1" fmla="*/ 6645 w 38340"/>
                        <a:gd name="connsiteY1" fmla="*/ 1371 h 48176"/>
                        <a:gd name="connsiteX2" fmla="*/ 4233 w 38340"/>
                        <a:gd name="connsiteY2" fmla="*/ 2705 h 48176"/>
                        <a:gd name="connsiteX3" fmla="*/ 3514 w 38340"/>
                        <a:gd name="connsiteY3" fmla="*/ 3167 h 48176"/>
                        <a:gd name="connsiteX4" fmla="*/ 3514 w 38340"/>
                        <a:gd name="connsiteY4" fmla="*/ 3167 h 48176"/>
                        <a:gd name="connsiteX5" fmla="*/ 3514 w 38340"/>
                        <a:gd name="connsiteY5" fmla="*/ 3167 h 48176"/>
                        <a:gd name="connsiteX6" fmla="*/ 2590 w 38340"/>
                        <a:gd name="connsiteY6" fmla="*/ 3937 h 48176"/>
                        <a:gd name="connsiteX7" fmla="*/ 2590 w 38340"/>
                        <a:gd name="connsiteY7" fmla="*/ 3937 h 48176"/>
                        <a:gd name="connsiteX8" fmla="*/ 1871 w 38340"/>
                        <a:gd name="connsiteY8" fmla="*/ 4759 h 48176"/>
                        <a:gd name="connsiteX9" fmla="*/ 1871 w 38340"/>
                        <a:gd name="connsiteY9" fmla="*/ 5067 h 48176"/>
                        <a:gd name="connsiteX10" fmla="*/ 1306 w 38340"/>
                        <a:gd name="connsiteY10" fmla="*/ 5940 h 48176"/>
                        <a:gd name="connsiteX11" fmla="*/ 998 w 38340"/>
                        <a:gd name="connsiteY11" fmla="*/ 6402 h 48176"/>
                        <a:gd name="connsiteX12" fmla="*/ 588 w 38340"/>
                        <a:gd name="connsiteY12" fmla="*/ 7274 h 48176"/>
                        <a:gd name="connsiteX13" fmla="*/ 331 w 38340"/>
                        <a:gd name="connsiteY13" fmla="*/ 7942 h 48176"/>
                        <a:gd name="connsiteX14" fmla="*/ 23 w 38340"/>
                        <a:gd name="connsiteY14" fmla="*/ 8763 h 48176"/>
                        <a:gd name="connsiteX15" fmla="*/ 23 w 38340"/>
                        <a:gd name="connsiteY15" fmla="*/ 9687 h 48176"/>
                        <a:gd name="connsiteX16" fmla="*/ 23 w 38340"/>
                        <a:gd name="connsiteY16" fmla="*/ 10508 h 48176"/>
                        <a:gd name="connsiteX17" fmla="*/ 23 w 38340"/>
                        <a:gd name="connsiteY17" fmla="*/ 11689 h 48176"/>
                        <a:gd name="connsiteX18" fmla="*/ 23 w 38340"/>
                        <a:gd name="connsiteY18" fmla="*/ 12357 h 48176"/>
                        <a:gd name="connsiteX19" fmla="*/ 23 w 38340"/>
                        <a:gd name="connsiteY19" fmla="*/ 14410 h 48176"/>
                        <a:gd name="connsiteX20" fmla="*/ 18350 w 38340"/>
                        <a:gd name="connsiteY20" fmla="*/ 46136 h 48176"/>
                        <a:gd name="connsiteX21" fmla="*/ 20250 w 38340"/>
                        <a:gd name="connsiteY21" fmla="*/ 47111 h 48176"/>
                        <a:gd name="connsiteX22" fmla="*/ 21328 w 38340"/>
                        <a:gd name="connsiteY22" fmla="*/ 47522 h 48176"/>
                        <a:gd name="connsiteX23" fmla="*/ 22046 w 38340"/>
                        <a:gd name="connsiteY23" fmla="*/ 47830 h 48176"/>
                        <a:gd name="connsiteX24" fmla="*/ 22816 w 38340"/>
                        <a:gd name="connsiteY24" fmla="*/ 47830 h 48176"/>
                        <a:gd name="connsiteX25" fmla="*/ 23843 w 38340"/>
                        <a:gd name="connsiteY25" fmla="*/ 48138 h 48176"/>
                        <a:gd name="connsiteX26" fmla="*/ 23124 w 38340"/>
                        <a:gd name="connsiteY26" fmla="*/ 48138 h 48176"/>
                        <a:gd name="connsiteX27" fmla="*/ 24459 w 38340"/>
                        <a:gd name="connsiteY27" fmla="*/ 48138 h 48176"/>
                        <a:gd name="connsiteX28" fmla="*/ 24459 w 38340"/>
                        <a:gd name="connsiteY28" fmla="*/ 48138 h 48176"/>
                        <a:gd name="connsiteX29" fmla="*/ 30465 w 38340"/>
                        <a:gd name="connsiteY29" fmla="*/ 46700 h 48176"/>
                        <a:gd name="connsiteX30" fmla="*/ 33135 w 38340"/>
                        <a:gd name="connsiteY30" fmla="*/ 45212 h 48176"/>
                        <a:gd name="connsiteX31" fmla="*/ 38269 w 38340"/>
                        <a:gd name="connsiteY31" fmla="*/ 33507 h 48176"/>
                        <a:gd name="connsiteX32" fmla="*/ 19839 w 38340"/>
                        <a:gd name="connsiteY32" fmla="*/ 2449 h 48176"/>
                        <a:gd name="connsiteX33" fmla="*/ 14705 w 38340"/>
                        <a:gd name="connsiteY33" fmla="*/ 37665 h 48176"/>
                        <a:gd name="connsiteX34" fmla="*/ 5465 w 38340"/>
                        <a:gd name="connsiteY34" fmla="*/ 23702 h 48176"/>
                        <a:gd name="connsiteX35" fmla="*/ 8648 w 38340"/>
                        <a:gd name="connsiteY35" fmla="*/ 25653 h 48176"/>
                        <a:gd name="connsiteX36" fmla="*/ 15219 w 38340"/>
                        <a:gd name="connsiteY36" fmla="*/ 27090 h 48176"/>
                        <a:gd name="connsiteX37" fmla="*/ 15219 w 38340"/>
                        <a:gd name="connsiteY37" fmla="*/ 38025 h 48176"/>
                        <a:gd name="connsiteX38" fmla="*/ 23997 w 38340"/>
                        <a:gd name="connsiteY38" fmla="*/ 15950 h 48176"/>
                        <a:gd name="connsiteX39" fmla="*/ 23227 w 38340"/>
                        <a:gd name="connsiteY39" fmla="*/ 16309 h 48176"/>
                        <a:gd name="connsiteX40" fmla="*/ 20404 w 38340"/>
                        <a:gd name="connsiteY40" fmla="*/ 17901 h 48176"/>
                        <a:gd name="connsiteX41" fmla="*/ 19018 w 38340"/>
                        <a:gd name="connsiteY41" fmla="*/ 19338 h 48176"/>
                        <a:gd name="connsiteX42" fmla="*/ 13884 w 38340"/>
                        <a:gd name="connsiteY42" fmla="*/ 5631 h 48176"/>
                        <a:gd name="connsiteX43" fmla="*/ 25845 w 38340"/>
                        <a:gd name="connsiteY43" fmla="*/ 14923 h 48176"/>
                        <a:gd name="connsiteX44" fmla="*/ 25845 w 38340"/>
                        <a:gd name="connsiteY44" fmla="*/ 15437 h 48176"/>
                        <a:gd name="connsiteX45" fmla="*/ 23894 w 38340"/>
                        <a:gd name="connsiteY45" fmla="*/ 15950 h 48176"/>
                        <a:gd name="connsiteX46" fmla="*/ 10085 w 38340"/>
                        <a:gd name="connsiteY46" fmla="*/ 13537 h 48176"/>
                        <a:gd name="connsiteX47" fmla="*/ 14089 w 38340"/>
                        <a:gd name="connsiteY47" fmla="*/ 21751 h 48176"/>
                        <a:gd name="connsiteX48" fmla="*/ 4284 w 38340"/>
                        <a:gd name="connsiteY48" fmla="*/ 14153 h 48176"/>
                        <a:gd name="connsiteX49" fmla="*/ 7416 w 38340"/>
                        <a:gd name="connsiteY49" fmla="*/ 4861 h 48176"/>
                        <a:gd name="connsiteX50" fmla="*/ 9982 w 38340"/>
                        <a:gd name="connsiteY50" fmla="*/ 13537 h 48176"/>
                        <a:gd name="connsiteX51" fmla="*/ 20352 w 38340"/>
                        <a:gd name="connsiteY51" fmla="*/ 42594 h 48176"/>
                        <a:gd name="connsiteX52" fmla="*/ 21533 w 38340"/>
                        <a:gd name="connsiteY52" fmla="*/ 35561 h 48176"/>
                        <a:gd name="connsiteX53" fmla="*/ 21533 w 38340"/>
                        <a:gd name="connsiteY53" fmla="*/ 30427 h 48176"/>
                        <a:gd name="connsiteX54" fmla="*/ 29490 w 38340"/>
                        <a:gd name="connsiteY54" fmla="*/ 43466 h 48176"/>
                        <a:gd name="connsiteX55" fmla="*/ 29490 w 38340"/>
                        <a:gd name="connsiteY55" fmla="*/ 43723 h 48176"/>
                        <a:gd name="connsiteX56" fmla="*/ 20352 w 38340"/>
                        <a:gd name="connsiteY56" fmla="*/ 42645 h 48176"/>
                        <a:gd name="connsiteX57" fmla="*/ 29285 w 38340"/>
                        <a:gd name="connsiteY57" fmla="*/ 30530 h 48176"/>
                        <a:gd name="connsiteX58" fmla="*/ 22765 w 38340"/>
                        <a:gd name="connsiteY58" fmla="*/ 24215 h 48176"/>
                        <a:gd name="connsiteX59" fmla="*/ 24100 w 38340"/>
                        <a:gd name="connsiteY59" fmla="*/ 20416 h 48176"/>
                        <a:gd name="connsiteX60" fmla="*/ 29849 w 38340"/>
                        <a:gd name="connsiteY60" fmla="*/ 22367 h 48176"/>
                        <a:gd name="connsiteX61" fmla="*/ 32981 w 38340"/>
                        <a:gd name="connsiteY61" fmla="*/ 36023 h 48176"/>
                        <a:gd name="connsiteX62" fmla="*/ 29285 w 38340"/>
                        <a:gd name="connsiteY62" fmla="*/ 30530 h 4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8340" h="48176">
                          <a:moveTo>
                            <a:pt x="19839" y="2449"/>
                          </a:moveTo>
                          <a:cubicBezTo>
                            <a:pt x="15999" y="-370"/>
                            <a:pt x="10896" y="-791"/>
                            <a:pt x="6645" y="1371"/>
                          </a:cubicBezTo>
                          <a:lnTo>
                            <a:pt x="4233" y="2705"/>
                          </a:lnTo>
                          <a:lnTo>
                            <a:pt x="3514" y="3167"/>
                          </a:lnTo>
                          <a:lnTo>
                            <a:pt x="3514" y="3167"/>
                          </a:lnTo>
                          <a:lnTo>
                            <a:pt x="3514" y="3167"/>
                          </a:lnTo>
                          <a:lnTo>
                            <a:pt x="2590" y="3937"/>
                          </a:lnTo>
                          <a:lnTo>
                            <a:pt x="2590" y="3937"/>
                          </a:lnTo>
                          <a:lnTo>
                            <a:pt x="1871" y="4759"/>
                          </a:lnTo>
                          <a:lnTo>
                            <a:pt x="1871" y="5067"/>
                          </a:lnTo>
                          <a:cubicBezTo>
                            <a:pt x="1666" y="5344"/>
                            <a:pt x="1476" y="5637"/>
                            <a:pt x="1306" y="5940"/>
                          </a:cubicBezTo>
                          <a:lnTo>
                            <a:pt x="998" y="6402"/>
                          </a:lnTo>
                          <a:lnTo>
                            <a:pt x="588" y="7274"/>
                          </a:lnTo>
                          <a:cubicBezTo>
                            <a:pt x="588" y="7274"/>
                            <a:pt x="588" y="7736"/>
                            <a:pt x="331" y="7942"/>
                          </a:cubicBezTo>
                          <a:lnTo>
                            <a:pt x="23" y="8763"/>
                          </a:lnTo>
                          <a:cubicBezTo>
                            <a:pt x="-3" y="9071"/>
                            <a:pt x="-3" y="9379"/>
                            <a:pt x="23" y="9687"/>
                          </a:cubicBezTo>
                          <a:cubicBezTo>
                            <a:pt x="-8" y="9959"/>
                            <a:pt x="-8" y="10236"/>
                            <a:pt x="23" y="10508"/>
                          </a:cubicBezTo>
                          <a:lnTo>
                            <a:pt x="23" y="11689"/>
                          </a:lnTo>
                          <a:cubicBezTo>
                            <a:pt x="-8" y="11910"/>
                            <a:pt x="-8" y="12136"/>
                            <a:pt x="23" y="12357"/>
                          </a:cubicBezTo>
                          <a:cubicBezTo>
                            <a:pt x="23" y="13024"/>
                            <a:pt x="23" y="13691"/>
                            <a:pt x="23" y="14410"/>
                          </a:cubicBezTo>
                          <a:cubicBezTo>
                            <a:pt x="737" y="27301"/>
                            <a:pt x="7539" y="39082"/>
                            <a:pt x="18350" y="46136"/>
                          </a:cubicBezTo>
                          <a:lnTo>
                            <a:pt x="20250" y="47111"/>
                          </a:lnTo>
                          <a:lnTo>
                            <a:pt x="21328" y="47522"/>
                          </a:lnTo>
                          <a:lnTo>
                            <a:pt x="22046" y="47830"/>
                          </a:lnTo>
                          <a:lnTo>
                            <a:pt x="22816" y="47830"/>
                          </a:lnTo>
                          <a:lnTo>
                            <a:pt x="23843" y="48138"/>
                          </a:lnTo>
                          <a:lnTo>
                            <a:pt x="23124" y="48138"/>
                          </a:lnTo>
                          <a:lnTo>
                            <a:pt x="24459" y="48138"/>
                          </a:lnTo>
                          <a:lnTo>
                            <a:pt x="24459" y="48138"/>
                          </a:lnTo>
                          <a:cubicBezTo>
                            <a:pt x="26564" y="48328"/>
                            <a:pt x="28674" y="47820"/>
                            <a:pt x="30465" y="46700"/>
                          </a:cubicBezTo>
                          <a:lnTo>
                            <a:pt x="33135" y="45212"/>
                          </a:lnTo>
                          <a:cubicBezTo>
                            <a:pt x="36795" y="42496"/>
                            <a:pt x="38751" y="38040"/>
                            <a:pt x="38269" y="33507"/>
                          </a:cubicBezTo>
                          <a:cubicBezTo>
                            <a:pt x="37329" y="20837"/>
                            <a:pt x="30507" y="9343"/>
                            <a:pt x="19839" y="2449"/>
                          </a:cubicBezTo>
                          <a:close/>
                          <a:moveTo>
                            <a:pt x="14705" y="37665"/>
                          </a:moveTo>
                          <a:cubicBezTo>
                            <a:pt x="10773" y="33635"/>
                            <a:pt x="7641" y="28897"/>
                            <a:pt x="5465" y="23702"/>
                          </a:cubicBezTo>
                          <a:cubicBezTo>
                            <a:pt x="6491" y="24410"/>
                            <a:pt x="7554" y="25062"/>
                            <a:pt x="8648" y="25653"/>
                          </a:cubicBezTo>
                          <a:cubicBezTo>
                            <a:pt x="13422" y="28117"/>
                            <a:pt x="13319" y="24780"/>
                            <a:pt x="15219" y="27090"/>
                          </a:cubicBezTo>
                          <a:cubicBezTo>
                            <a:pt x="16918" y="30535"/>
                            <a:pt x="16918" y="34580"/>
                            <a:pt x="15219" y="38025"/>
                          </a:cubicBezTo>
                          <a:close/>
                          <a:moveTo>
                            <a:pt x="23997" y="15950"/>
                          </a:moveTo>
                          <a:lnTo>
                            <a:pt x="23227" y="16309"/>
                          </a:lnTo>
                          <a:lnTo>
                            <a:pt x="20404" y="17901"/>
                          </a:lnTo>
                          <a:cubicBezTo>
                            <a:pt x="19818" y="18240"/>
                            <a:pt x="19336" y="18738"/>
                            <a:pt x="19018" y="19338"/>
                          </a:cubicBezTo>
                          <a:cubicBezTo>
                            <a:pt x="16014" y="15365"/>
                            <a:pt x="14228" y="10601"/>
                            <a:pt x="13884" y="5631"/>
                          </a:cubicBezTo>
                          <a:cubicBezTo>
                            <a:pt x="18591" y="7669"/>
                            <a:pt x="22709" y="10863"/>
                            <a:pt x="25845" y="14923"/>
                          </a:cubicBezTo>
                          <a:cubicBezTo>
                            <a:pt x="25856" y="15093"/>
                            <a:pt x="25856" y="15267"/>
                            <a:pt x="25845" y="15437"/>
                          </a:cubicBezTo>
                          <a:cubicBezTo>
                            <a:pt x="25183" y="15560"/>
                            <a:pt x="24531" y="15729"/>
                            <a:pt x="23894" y="15950"/>
                          </a:cubicBezTo>
                          <a:close/>
                          <a:moveTo>
                            <a:pt x="10085" y="13537"/>
                          </a:moveTo>
                          <a:cubicBezTo>
                            <a:pt x="11625" y="19082"/>
                            <a:pt x="13987" y="19954"/>
                            <a:pt x="14089" y="21751"/>
                          </a:cubicBezTo>
                          <a:cubicBezTo>
                            <a:pt x="10496" y="21135"/>
                            <a:pt x="4643" y="17644"/>
                            <a:pt x="4284" y="14153"/>
                          </a:cubicBezTo>
                          <a:cubicBezTo>
                            <a:pt x="4145" y="10775"/>
                            <a:pt x="5259" y="7464"/>
                            <a:pt x="7416" y="4861"/>
                          </a:cubicBezTo>
                          <a:cubicBezTo>
                            <a:pt x="8853" y="5529"/>
                            <a:pt x="8750" y="9020"/>
                            <a:pt x="9982" y="13537"/>
                          </a:cubicBezTo>
                          <a:close/>
                          <a:moveTo>
                            <a:pt x="20352" y="42594"/>
                          </a:moveTo>
                          <a:cubicBezTo>
                            <a:pt x="18453" y="40848"/>
                            <a:pt x="20352" y="39154"/>
                            <a:pt x="21533" y="35561"/>
                          </a:cubicBezTo>
                          <a:cubicBezTo>
                            <a:pt x="22005" y="33882"/>
                            <a:pt x="22005" y="32106"/>
                            <a:pt x="21533" y="30427"/>
                          </a:cubicBezTo>
                          <a:cubicBezTo>
                            <a:pt x="25281" y="33404"/>
                            <a:pt x="30928" y="41156"/>
                            <a:pt x="29490" y="43466"/>
                          </a:cubicBezTo>
                          <a:lnTo>
                            <a:pt x="29490" y="43723"/>
                          </a:lnTo>
                          <a:cubicBezTo>
                            <a:pt x="26420" y="44580"/>
                            <a:pt x="23140" y="44190"/>
                            <a:pt x="20352" y="42645"/>
                          </a:cubicBezTo>
                          <a:close/>
                          <a:moveTo>
                            <a:pt x="29285" y="30530"/>
                          </a:moveTo>
                          <a:cubicBezTo>
                            <a:pt x="25332" y="25396"/>
                            <a:pt x="23740" y="27039"/>
                            <a:pt x="22765" y="24215"/>
                          </a:cubicBezTo>
                          <a:cubicBezTo>
                            <a:pt x="22375" y="22793"/>
                            <a:pt x="22909" y="21284"/>
                            <a:pt x="24100" y="20416"/>
                          </a:cubicBezTo>
                          <a:cubicBezTo>
                            <a:pt x="26235" y="19538"/>
                            <a:pt x="28689" y="20370"/>
                            <a:pt x="29849" y="22367"/>
                          </a:cubicBezTo>
                          <a:cubicBezTo>
                            <a:pt x="31816" y="26659"/>
                            <a:pt x="32883" y="31305"/>
                            <a:pt x="32981" y="36023"/>
                          </a:cubicBezTo>
                          <a:cubicBezTo>
                            <a:pt x="32006" y="34585"/>
                            <a:pt x="30825" y="32378"/>
                            <a:pt x="29285" y="30530"/>
                          </a:cubicBezTo>
                          <a:close/>
                        </a:path>
                      </a:pathLst>
                    </a:custGeom>
                    <a:solidFill>
                      <a:srgbClr val="000000">
                        <a:alpha val="20000"/>
                      </a:srgbClr>
                    </a:solidFill>
                    <a:ln w="5124" cap="flat">
                      <a:noFill/>
                      <a:prstDash val="solid"/>
                      <a:miter/>
                    </a:ln>
                  </p:spPr>
                  <p:txBody>
                    <a:bodyPr rtlCol="0" anchor="ctr"/>
                    <a:lstStyle/>
                    <a:p>
                      <a:endParaRPr lang="pt-BR"/>
                    </a:p>
                  </p:txBody>
                </p:sp>
                <p:sp>
                  <p:nvSpPr>
                    <p:cNvPr id="3364" name="Forma Livre: Forma 3363">
                      <a:extLst>
                        <a:ext uri="{FF2B5EF4-FFF2-40B4-BE49-F238E27FC236}">
                          <a16:creationId xmlns:a16="http://schemas.microsoft.com/office/drawing/2014/main" id="{FC25FB38-42B2-B59F-7F87-A6EE9FCB25C6}"/>
                        </a:ext>
                      </a:extLst>
                    </p:cNvPr>
                    <p:cNvSpPr/>
                    <p:nvPr/>
                  </p:nvSpPr>
                  <p:spPr>
                    <a:xfrm>
                      <a:off x="8190089" y="3605002"/>
                      <a:ext cx="36654" cy="47309"/>
                    </a:xfrm>
                    <a:custGeom>
                      <a:avLst/>
                      <a:gdLst>
                        <a:gd name="connsiteX0" fmla="*/ 18327 w 36654"/>
                        <a:gd name="connsiteY0" fmla="*/ 2478 h 47309"/>
                        <a:gd name="connsiteX1" fmla="*/ 0 w 36654"/>
                        <a:gd name="connsiteY1" fmla="*/ 13105 h 47309"/>
                        <a:gd name="connsiteX2" fmla="*/ 18327 w 36654"/>
                        <a:gd name="connsiteY2" fmla="*/ 44831 h 47309"/>
                        <a:gd name="connsiteX3" fmla="*/ 36654 w 36654"/>
                        <a:gd name="connsiteY3" fmla="*/ 34255 h 47309"/>
                        <a:gd name="connsiteX4" fmla="*/ 18327 w 36654"/>
                        <a:gd name="connsiteY4" fmla="*/ 2478 h 47309"/>
                        <a:gd name="connsiteX5" fmla="*/ 13809 w 36654"/>
                        <a:gd name="connsiteY5" fmla="*/ 3761 h 47309"/>
                        <a:gd name="connsiteX6" fmla="*/ 27311 w 36654"/>
                        <a:gd name="connsiteY6" fmla="*/ 13361 h 47309"/>
                        <a:gd name="connsiteX7" fmla="*/ 22434 w 36654"/>
                        <a:gd name="connsiteY7" fmla="*/ 15980 h 47309"/>
                        <a:gd name="connsiteX8" fmla="*/ 18276 w 36654"/>
                        <a:gd name="connsiteY8" fmla="*/ 19984 h 47309"/>
                        <a:gd name="connsiteX9" fmla="*/ 13809 w 36654"/>
                        <a:gd name="connsiteY9" fmla="*/ 3761 h 47309"/>
                        <a:gd name="connsiteX10" fmla="*/ 8316 w 36654"/>
                        <a:gd name="connsiteY10" fmla="*/ 3197 h 47309"/>
                        <a:gd name="connsiteX11" fmla="*/ 11294 w 36654"/>
                        <a:gd name="connsiteY11" fmla="*/ 11975 h 47309"/>
                        <a:gd name="connsiteX12" fmla="*/ 15298 w 36654"/>
                        <a:gd name="connsiteY12" fmla="*/ 20805 h 47309"/>
                        <a:gd name="connsiteX13" fmla="*/ 2669 w 36654"/>
                        <a:gd name="connsiteY13" fmla="*/ 14183 h 47309"/>
                        <a:gd name="connsiteX14" fmla="*/ 8316 w 36654"/>
                        <a:gd name="connsiteY14" fmla="*/ 3197 h 47309"/>
                        <a:gd name="connsiteX15" fmla="*/ 13142 w 36654"/>
                        <a:gd name="connsiteY15" fmla="*/ 37695 h 47309"/>
                        <a:gd name="connsiteX16" fmla="*/ 2875 w 36654"/>
                        <a:gd name="connsiteY16" fmla="*/ 21267 h 47309"/>
                        <a:gd name="connsiteX17" fmla="*/ 9600 w 36654"/>
                        <a:gd name="connsiteY17" fmla="*/ 24091 h 47309"/>
                        <a:gd name="connsiteX18" fmla="*/ 16171 w 36654"/>
                        <a:gd name="connsiteY18" fmla="*/ 25528 h 47309"/>
                        <a:gd name="connsiteX19" fmla="*/ 13142 w 36654"/>
                        <a:gd name="connsiteY19" fmla="*/ 37695 h 47309"/>
                        <a:gd name="connsiteX20" fmla="*/ 30750 w 36654"/>
                        <a:gd name="connsiteY20" fmla="*/ 41750 h 47309"/>
                        <a:gd name="connsiteX21" fmla="*/ 18840 w 36654"/>
                        <a:gd name="connsiteY21" fmla="*/ 42623 h 47309"/>
                        <a:gd name="connsiteX22" fmla="*/ 20072 w 36654"/>
                        <a:gd name="connsiteY22" fmla="*/ 35539 h 47309"/>
                        <a:gd name="connsiteX23" fmla="*/ 20072 w 36654"/>
                        <a:gd name="connsiteY23" fmla="*/ 27633 h 47309"/>
                        <a:gd name="connsiteX24" fmla="*/ 30750 w 36654"/>
                        <a:gd name="connsiteY24" fmla="*/ 41750 h 47309"/>
                        <a:gd name="connsiteX25" fmla="*/ 27824 w 36654"/>
                        <a:gd name="connsiteY25" fmla="*/ 30559 h 47309"/>
                        <a:gd name="connsiteX26" fmla="*/ 21305 w 36654"/>
                        <a:gd name="connsiteY26" fmla="*/ 24245 h 47309"/>
                        <a:gd name="connsiteX27" fmla="*/ 31161 w 36654"/>
                        <a:gd name="connsiteY27" fmla="*/ 20805 h 47309"/>
                        <a:gd name="connsiteX28" fmla="*/ 33831 w 36654"/>
                        <a:gd name="connsiteY28" fmla="*/ 37746 h 47309"/>
                        <a:gd name="connsiteX29" fmla="*/ 27824 w 36654"/>
                        <a:gd name="connsiteY29" fmla="*/ 30816 h 4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54" h="47309">
                          <a:moveTo>
                            <a:pt x="18327" y="2478"/>
                          </a:moveTo>
                          <a:cubicBezTo>
                            <a:pt x="8060" y="-3323"/>
                            <a:pt x="0" y="1400"/>
                            <a:pt x="0" y="13105"/>
                          </a:cubicBezTo>
                          <a:cubicBezTo>
                            <a:pt x="714" y="25995"/>
                            <a:pt x="7516" y="37777"/>
                            <a:pt x="18327" y="44831"/>
                          </a:cubicBezTo>
                          <a:cubicBezTo>
                            <a:pt x="28594" y="50632"/>
                            <a:pt x="36654" y="45909"/>
                            <a:pt x="36654" y="34255"/>
                          </a:cubicBezTo>
                          <a:cubicBezTo>
                            <a:pt x="35956" y="21349"/>
                            <a:pt x="29149" y="9542"/>
                            <a:pt x="18327" y="2478"/>
                          </a:cubicBezTo>
                          <a:close/>
                          <a:moveTo>
                            <a:pt x="13809" y="3761"/>
                          </a:moveTo>
                          <a:cubicBezTo>
                            <a:pt x="19189" y="5497"/>
                            <a:pt x="23907" y="8849"/>
                            <a:pt x="27311" y="13361"/>
                          </a:cubicBezTo>
                          <a:cubicBezTo>
                            <a:pt x="28543" y="15877"/>
                            <a:pt x="25360" y="14953"/>
                            <a:pt x="22434" y="15980"/>
                          </a:cubicBezTo>
                          <a:cubicBezTo>
                            <a:pt x="18738" y="17314"/>
                            <a:pt x="20483" y="21113"/>
                            <a:pt x="18276" y="19984"/>
                          </a:cubicBezTo>
                          <a:cubicBezTo>
                            <a:pt x="15093" y="18700"/>
                            <a:pt x="10165" y="3710"/>
                            <a:pt x="13809" y="3761"/>
                          </a:cubicBezTo>
                          <a:close/>
                          <a:moveTo>
                            <a:pt x="8316" y="3197"/>
                          </a:moveTo>
                          <a:cubicBezTo>
                            <a:pt x="10216" y="3505"/>
                            <a:pt x="9959" y="7150"/>
                            <a:pt x="11294" y="11975"/>
                          </a:cubicBezTo>
                          <a:cubicBezTo>
                            <a:pt x="13039" y="18084"/>
                            <a:pt x="15658" y="18495"/>
                            <a:pt x="15298" y="20805"/>
                          </a:cubicBezTo>
                          <a:cubicBezTo>
                            <a:pt x="14733" y="24142"/>
                            <a:pt x="3234" y="19111"/>
                            <a:pt x="2669" y="14183"/>
                          </a:cubicBezTo>
                          <a:cubicBezTo>
                            <a:pt x="2105" y="9254"/>
                            <a:pt x="6468" y="2837"/>
                            <a:pt x="8316" y="3197"/>
                          </a:cubicBezTo>
                          <a:close/>
                          <a:moveTo>
                            <a:pt x="13142" y="37695"/>
                          </a:moveTo>
                          <a:cubicBezTo>
                            <a:pt x="8476" y="33105"/>
                            <a:pt x="4954" y="27474"/>
                            <a:pt x="2875" y="21267"/>
                          </a:cubicBezTo>
                          <a:cubicBezTo>
                            <a:pt x="2875" y="18957"/>
                            <a:pt x="5852" y="22140"/>
                            <a:pt x="9600" y="24091"/>
                          </a:cubicBezTo>
                          <a:cubicBezTo>
                            <a:pt x="14374" y="26555"/>
                            <a:pt x="14271" y="23218"/>
                            <a:pt x="16171" y="25528"/>
                          </a:cubicBezTo>
                          <a:cubicBezTo>
                            <a:pt x="19302" y="28916"/>
                            <a:pt x="17095" y="40775"/>
                            <a:pt x="13142" y="37695"/>
                          </a:cubicBezTo>
                          <a:close/>
                          <a:moveTo>
                            <a:pt x="30750" y="41750"/>
                          </a:moveTo>
                          <a:cubicBezTo>
                            <a:pt x="28851" y="44779"/>
                            <a:pt x="20791" y="44369"/>
                            <a:pt x="18840" y="42623"/>
                          </a:cubicBezTo>
                          <a:cubicBezTo>
                            <a:pt x="16890" y="40878"/>
                            <a:pt x="19097" y="39184"/>
                            <a:pt x="20072" y="35539"/>
                          </a:cubicBezTo>
                          <a:cubicBezTo>
                            <a:pt x="21305" y="30970"/>
                            <a:pt x="18584" y="28506"/>
                            <a:pt x="20072" y="27633"/>
                          </a:cubicBezTo>
                          <a:cubicBezTo>
                            <a:pt x="21561" y="26760"/>
                            <a:pt x="32650" y="38773"/>
                            <a:pt x="30750" y="41750"/>
                          </a:cubicBezTo>
                          <a:close/>
                          <a:moveTo>
                            <a:pt x="27824" y="30559"/>
                          </a:moveTo>
                          <a:cubicBezTo>
                            <a:pt x="23820" y="25425"/>
                            <a:pt x="22280" y="27068"/>
                            <a:pt x="21305" y="24245"/>
                          </a:cubicBezTo>
                          <a:cubicBezTo>
                            <a:pt x="19867" y="20086"/>
                            <a:pt x="28389" y="15826"/>
                            <a:pt x="31161" y="20805"/>
                          </a:cubicBezTo>
                          <a:cubicBezTo>
                            <a:pt x="33707" y="26062"/>
                            <a:pt x="34637" y="31961"/>
                            <a:pt x="33831" y="37746"/>
                          </a:cubicBezTo>
                          <a:cubicBezTo>
                            <a:pt x="32701" y="38978"/>
                            <a:pt x="30956" y="34769"/>
                            <a:pt x="27824" y="30816"/>
                          </a:cubicBezTo>
                          <a:close/>
                        </a:path>
                      </a:pathLst>
                    </a:custGeom>
                    <a:solidFill>
                      <a:srgbClr val="E0E0E0"/>
                    </a:solidFill>
                    <a:ln w="5124" cap="flat">
                      <a:noFill/>
                      <a:prstDash val="solid"/>
                      <a:miter/>
                    </a:ln>
                  </p:spPr>
                  <p:txBody>
                    <a:bodyPr rtlCol="0" anchor="ctr"/>
                    <a:lstStyle/>
                    <a:p>
                      <a:endParaRPr lang="pt-BR"/>
                    </a:p>
                  </p:txBody>
                </p:sp>
                <p:sp>
                  <p:nvSpPr>
                    <p:cNvPr id="3365" name="Forma Livre: Forma 3364">
                      <a:extLst>
                        <a:ext uri="{FF2B5EF4-FFF2-40B4-BE49-F238E27FC236}">
                          <a16:creationId xmlns:a16="http://schemas.microsoft.com/office/drawing/2014/main" id="{C8626DA4-A597-A904-F068-63FED5E190F5}"/>
                        </a:ext>
                      </a:extLst>
                    </p:cNvPr>
                    <p:cNvSpPr/>
                    <p:nvPr/>
                  </p:nvSpPr>
                  <p:spPr>
                    <a:xfrm>
                      <a:off x="8202820" y="3621440"/>
                      <a:ext cx="11191" cy="14452"/>
                    </a:xfrm>
                    <a:custGeom>
                      <a:avLst/>
                      <a:gdLst>
                        <a:gd name="connsiteX0" fmla="*/ 5596 w 11191"/>
                        <a:gd name="connsiteY0" fmla="*/ 13710 h 14452"/>
                        <a:gd name="connsiteX1" fmla="*/ 11191 w 11191"/>
                        <a:gd name="connsiteY1" fmla="*/ 10476 h 14452"/>
                        <a:gd name="connsiteX2" fmla="*/ 5596 w 11191"/>
                        <a:gd name="connsiteY2" fmla="*/ 774 h 14452"/>
                        <a:gd name="connsiteX3" fmla="*/ 0 w 11191"/>
                        <a:gd name="connsiteY3" fmla="*/ 4008 h 14452"/>
                        <a:gd name="connsiteX4" fmla="*/ 5596 w 11191"/>
                        <a:gd name="connsiteY4" fmla="*/ 13710 h 14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 h="14452">
                          <a:moveTo>
                            <a:pt x="5596" y="13710"/>
                          </a:moveTo>
                          <a:cubicBezTo>
                            <a:pt x="8676" y="15456"/>
                            <a:pt x="11191" y="14018"/>
                            <a:pt x="11191" y="10476"/>
                          </a:cubicBezTo>
                          <a:cubicBezTo>
                            <a:pt x="10991" y="6533"/>
                            <a:pt x="8907" y="2925"/>
                            <a:pt x="5596" y="774"/>
                          </a:cubicBezTo>
                          <a:cubicBezTo>
                            <a:pt x="2516" y="-1023"/>
                            <a:pt x="0" y="414"/>
                            <a:pt x="0" y="4008"/>
                          </a:cubicBezTo>
                          <a:cubicBezTo>
                            <a:pt x="226" y="7945"/>
                            <a:pt x="2300" y="11544"/>
                            <a:pt x="5596" y="13710"/>
                          </a:cubicBezTo>
                          <a:close/>
                        </a:path>
                      </a:pathLst>
                    </a:custGeom>
                    <a:solidFill>
                      <a:srgbClr val="455A64"/>
                    </a:solidFill>
                    <a:ln w="5124" cap="flat">
                      <a:noFill/>
                      <a:prstDash val="solid"/>
                      <a:miter/>
                    </a:ln>
                  </p:spPr>
                  <p:txBody>
                    <a:bodyPr rtlCol="0" anchor="ctr"/>
                    <a:lstStyle/>
                    <a:p>
                      <a:endParaRPr lang="pt-BR"/>
                    </a:p>
                  </p:txBody>
                </p:sp>
              </p:grpSp>
            </p:grpSp>
            <p:grpSp>
              <p:nvGrpSpPr>
                <p:cNvPr id="2992" name="Gráfico 12">
                  <a:extLst>
                    <a:ext uri="{FF2B5EF4-FFF2-40B4-BE49-F238E27FC236}">
                      <a16:creationId xmlns:a16="http://schemas.microsoft.com/office/drawing/2014/main" id="{F48AD98A-D86E-0272-51ED-F7F522810E10}"/>
                    </a:ext>
                  </a:extLst>
                </p:cNvPr>
                <p:cNvGrpSpPr/>
                <p:nvPr/>
              </p:nvGrpSpPr>
              <p:grpSpPr>
                <a:xfrm>
                  <a:off x="8491245" y="3087464"/>
                  <a:ext cx="290755" cy="526134"/>
                  <a:chOff x="8491245" y="3087464"/>
                  <a:chExt cx="290755" cy="526134"/>
                </a:xfrm>
              </p:grpSpPr>
              <p:grpSp>
                <p:nvGrpSpPr>
                  <p:cNvPr id="3299" name="Gráfico 12">
                    <a:extLst>
                      <a:ext uri="{FF2B5EF4-FFF2-40B4-BE49-F238E27FC236}">
                        <a16:creationId xmlns:a16="http://schemas.microsoft.com/office/drawing/2014/main" id="{4FF18098-B2CF-0B2C-15DF-953E190E8512}"/>
                      </a:ext>
                    </a:extLst>
                  </p:cNvPr>
                  <p:cNvGrpSpPr/>
                  <p:nvPr/>
                </p:nvGrpSpPr>
                <p:grpSpPr>
                  <a:xfrm>
                    <a:off x="8491245" y="3177202"/>
                    <a:ext cx="238285" cy="399962"/>
                    <a:chOff x="8491245" y="3177202"/>
                    <a:chExt cx="238285" cy="399962"/>
                  </a:xfrm>
                </p:grpSpPr>
                <p:sp>
                  <p:nvSpPr>
                    <p:cNvPr id="3334" name="Forma Livre: Forma 3333">
                      <a:extLst>
                        <a:ext uri="{FF2B5EF4-FFF2-40B4-BE49-F238E27FC236}">
                          <a16:creationId xmlns:a16="http://schemas.microsoft.com/office/drawing/2014/main" id="{DB7521CB-F58C-F56E-92B3-7B5F55EB30E8}"/>
                        </a:ext>
                      </a:extLst>
                    </p:cNvPr>
                    <p:cNvSpPr/>
                    <p:nvPr/>
                  </p:nvSpPr>
                  <p:spPr>
                    <a:xfrm>
                      <a:off x="8699756" y="3392073"/>
                      <a:ext cx="29775" cy="139197"/>
                    </a:xfrm>
                    <a:custGeom>
                      <a:avLst/>
                      <a:gdLst>
                        <a:gd name="connsiteX0" fmla="*/ 29775 w 29775"/>
                        <a:gd name="connsiteY0" fmla="*/ 137427 h 139197"/>
                        <a:gd name="connsiteX1" fmla="*/ 13399 w 29775"/>
                        <a:gd name="connsiteY1" fmla="*/ 667 h 139197"/>
                        <a:gd name="connsiteX2" fmla="*/ 0 w 29775"/>
                        <a:gd name="connsiteY2" fmla="*/ 0 h 139197"/>
                        <a:gd name="connsiteX3" fmla="*/ 22999 w 29775"/>
                        <a:gd name="connsiteY3" fmla="*/ 137427 h 139197"/>
                        <a:gd name="connsiteX4" fmla="*/ 22999 w 29775"/>
                        <a:gd name="connsiteY4" fmla="*/ 137427 h 139197"/>
                        <a:gd name="connsiteX5" fmla="*/ 23871 w 29775"/>
                        <a:gd name="connsiteY5" fmla="*/ 138608 h 139197"/>
                        <a:gd name="connsiteX6" fmla="*/ 28646 w 29775"/>
                        <a:gd name="connsiteY6" fmla="*/ 138608 h 139197"/>
                        <a:gd name="connsiteX7" fmla="*/ 29724 w 29775"/>
                        <a:gd name="connsiteY7" fmla="*/ 137171 h 1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75" h="139197">
                          <a:moveTo>
                            <a:pt x="29775" y="137427"/>
                          </a:moveTo>
                          <a:lnTo>
                            <a:pt x="13399" y="667"/>
                          </a:lnTo>
                          <a:lnTo>
                            <a:pt x="0" y="0"/>
                          </a:lnTo>
                          <a:lnTo>
                            <a:pt x="22999" y="137427"/>
                          </a:lnTo>
                          <a:lnTo>
                            <a:pt x="22999" y="137427"/>
                          </a:lnTo>
                          <a:cubicBezTo>
                            <a:pt x="23101" y="137930"/>
                            <a:pt x="23420" y="138362"/>
                            <a:pt x="23871" y="138608"/>
                          </a:cubicBezTo>
                          <a:cubicBezTo>
                            <a:pt x="25365" y="139394"/>
                            <a:pt x="27152" y="139394"/>
                            <a:pt x="28646" y="138608"/>
                          </a:cubicBezTo>
                          <a:cubicBezTo>
                            <a:pt x="29257" y="138387"/>
                            <a:pt x="29683" y="137823"/>
                            <a:pt x="29724" y="137171"/>
                          </a:cubicBezTo>
                          <a:close/>
                        </a:path>
                      </a:pathLst>
                    </a:custGeom>
                    <a:solidFill>
                      <a:srgbClr val="263238"/>
                    </a:solidFill>
                    <a:ln w="5124" cap="flat">
                      <a:noFill/>
                      <a:prstDash val="solid"/>
                      <a:miter/>
                    </a:ln>
                  </p:spPr>
                  <p:txBody>
                    <a:bodyPr rtlCol="0" anchor="ctr"/>
                    <a:lstStyle/>
                    <a:p>
                      <a:endParaRPr lang="pt-BR"/>
                    </a:p>
                  </p:txBody>
                </p:sp>
                <p:sp>
                  <p:nvSpPr>
                    <p:cNvPr id="3335" name="Forma Livre: Forma 3334">
                      <a:extLst>
                        <a:ext uri="{FF2B5EF4-FFF2-40B4-BE49-F238E27FC236}">
                          <a16:creationId xmlns:a16="http://schemas.microsoft.com/office/drawing/2014/main" id="{8E4FAF49-BD60-13BE-6DB9-8087E28C0BBE}"/>
                        </a:ext>
                      </a:extLst>
                    </p:cNvPr>
                    <p:cNvSpPr/>
                    <p:nvPr/>
                  </p:nvSpPr>
                  <p:spPr>
                    <a:xfrm>
                      <a:off x="8699756" y="3392073"/>
                      <a:ext cx="15400" cy="25668"/>
                    </a:xfrm>
                    <a:custGeom>
                      <a:avLst/>
                      <a:gdLst>
                        <a:gd name="connsiteX0" fmla="*/ 13399 w 15400"/>
                        <a:gd name="connsiteY0" fmla="*/ 667 h 25668"/>
                        <a:gd name="connsiteX1" fmla="*/ 0 w 15400"/>
                        <a:gd name="connsiteY1" fmla="*/ 0 h 25668"/>
                        <a:gd name="connsiteX2" fmla="*/ 3953 w 15400"/>
                        <a:gd name="connsiteY2" fmla="*/ 25668 h 25668"/>
                        <a:gd name="connsiteX3" fmla="*/ 11859 w 15400"/>
                        <a:gd name="connsiteY3" fmla="*/ 22023 h 25668"/>
                        <a:gd name="connsiteX4" fmla="*/ 15401 w 15400"/>
                        <a:gd name="connsiteY4" fmla="*/ 18994 h 2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 h="25668">
                          <a:moveTo>
                            <a:pt x="13399" y="667"/>
                          </a:moveTo>
                          <a:lnTo>
                            <a:pt x="0" y="0"/>
                          </a:lnTo>
                          <a:lnTo>
                            <a:pt x="3953" y="25668"/>
                          </a:lnTo>
                          <a:cubicBezTo>
                            <a:pt x="6689" y="24682"/>
                            <a:pt x="9333" y="23461"/>
                            <a:pt x="11859" y="22023"/>
                          </a:cubicBezTo>
                          <a:cubicBezTo>
                            <a:pt x="13312" y="21387"/>
                            <a:pt x="14544" y="20329"/>
                            <a:pt x="15401" y="18994"/>
                          </a:cubicBezTo>
                          <a:close/>
                        </a:path>
                      </a:pathLst>
                    </a:custGeom>
                    <a:solidFill>
                      <a:srgbClr val="263238"/>
                    </a:solidFill>
                    <a:ln w="5124" cap="flat">
                      <a:noFill/>
                      <a:prstDash val="solid"/>
                      <a:miter/>
                    </a:ln>
                  </p:spPr>
                  <p:txBody>
                    <a:bodyPr rtlCol="0" anchor="ctr"/>
                    <a:lstStyle/>
                    <a:p>
                      <a:endParaRPr lang="pt-BR"/>
                    </a:p>
                  </p:txBody>
                </p:sp>
                <p:sp>
                  <p:nvSpPr>
                    <p:cNvPr id="3336" name="Forma Livre: Forma 3335">
                      <a:extLst>
                        <a:ext uri="{FF2B5EF4-FFF2-40B4-BE49-F238E27FC236}">
                          <a16:creationId xmlns:a16="http://schemas.microsoft.com/office/drawing/2014/main" id="{84DC5AAA-B38D-A519-57C7-E4E0FCB25C2C}"/>
                        </a:ext>
                      </a:extLst>
                    </p:cNvPr>
                    <p:cNvSpPr/>
                    <p:nvPr/>
                  </p:nvSpPr>
                  <p:spPr>
                    <a:xfrm>
                      <a:off x="8502008" y="3372668"/>
                      <a:ext cx="33163" cy="131240"/>
                    </a:xfrm>
                    <a:custGeom>
                      <a:avLst/>
                      <a:gdLst>
                        <a:gd name="connsiteX0" fmla="*/ 33163 w 33163"/>
                        <a:gd name="connsiteY0" fmla="*/ 0 h 131240"/>
                        <a:gd name="connsiteX1" fmla="*/ 19713 w 33163"/>
                        <a:gd name="connsiteY1" fmla="*/ 0 h 131240"/>
                        <a:gd name="connsiteX2" fmla="*/ 0 w 33163"/>
                        <a:gd name="connsiteY2" fmla="*/ 129162 h 131240"/>
                        <a:gd name="connsiteX3" fmla="*/ 0 w 33163"/>
                        <a:gd name="connsiteY3" fmla="*/ 129162 h 131240"/>
                        <a:gd name="connsiteX4" fmla="*/ 976 w 33163"/>
                        <a:gd name="connsiteY4" fmla="*/ 130651 h 131240"/>
                        <a:gd name="connsiteX5" fmla="*/ 5750 w 33163"/>
                        <a:gd name="connsiteY5" fmla="*/ 130651 h 131240"/>
                        <a:gd name="connsiteX6" fmla="*/ 6674 w 33163"/>
                        <a:gd name="connsiteY6" fmla="*/ 129470 h 131240"/>
                        <a:gd name="connsiteX7" fmla="*/ 6674 w 33163"/>
                        <a:gd name="connsiteY7" fmla="*/ 129470 h 13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63" h="131240">
                          <a:moveTo>
                            <a:pt x="33163" y="0"/>
                          </a:moveTo>
                          <a:lnTo>
                            <a:pt x="19713" y="0"/>
                          </a:lnTo>
                          <a:lnTo>
                            <a:pt x="0" y="129162"/>
                          </a:lnTo>
                          <a:lnTo>
                            <a:pt x="0" y="129162"/>
                          </a:lnTo>
                          <a:cubicBezTo>
                            <a:pt x="-10" y="129809"/>
                            <a:pt x="375" y="130399"/>
                            <a:pt x="976" y="130651"/>
                          </a:cubicBezTo>
                          <a:cubicBezTo>
                            <a:pt x="2469" y="131436"/>
                            <a:pt x="4256" y="131436"/>
                            <a:pt x="5750" y="130651"/>
                          </a:cubicBezTo>
                          <a:cubicBezTo>
                            <a:pt x="6238" y="130435"/>
                            <a:pt x="6582" y="129994"/>
                            <a:pt x="6674" y="129470"/>
                          </a:cubicBezTo>
                          <a:lnTo>
                            <a:pt x="6674" y="129470"/>
                          </a:lnTo>
                          <a:close/>
                        </a:path>
                      </a:pathLst>
                    </a:custGeom>
                    <a:solidFill>
                      <a:srgbClr val="37474F"/>
                    </a:solidFill>
                    <a:ln w="5124" cap="flat">
                      <a:noFill/>
                      <a:prstDash val="solid"/>
                      <a:miter/>
                    </a:ln>
                  </p:spPr>
                  <p:txBody>
                    <a:bodyPr rtlCol="0" anchor="ctr"/>
                    <a:lstStyle/>
                    <a:p>
                      <a:endParaRPr lang="pt-BR"/>
                    </a:p>
                  </p:txBody>
                </p:sp>
                <p:sp>
                  <p:nvSpPr>
                    <p:cNvPr id="3337" name="Forma Livre: Forma 3336">
                      <a:extLst>
                        <a:ext uri="{FF2B5EF4-FFF2-40B4-BE49-F238E27FC236}">
                          <a16:creationId xmlns:a16="http://schemas.microsoft.com/office/drawing/2014/main" id="{F14F9223-26CB-38BD-327A-ECC9FD9B04EA}"/>
                        </a:ext>
                      </a:extLst>
                    </p:cNvPr>
                    <p:cNvSpPr/>
                    <p:nvPr/>
                  </p:nvSpPr>
                  <p:spPr>
                    <a:xfrm>
                      <a:off x="8516280" y="3372565"/>
                      <a:ext cx="18840" cy="42352"/>
                    </a:xfrm>
                    <a:custGeom>
                      <a:avLst/>
                      <a:gdLst>
                        <a:gd name="connsiteX0" fmla="*/ 5442 w 18840"/>
                        <a:gd name="connsiteY0" fmla="*/ 103 h 42352"/>
                        <a:gd name="connsiteX1" fmla="*/ 0 w 18840"/>
                        <a:gd name="connsiteY1" fmla="*/ 36038 h 42352"/>
                        <a:gd name="connsiteX2" fmla="*/ 10267 w 18840"/>
                        <a:gd name="connsiteY2" fmla="*/ 42352 h 42352"/>
                        <a:gd name="connsiteX3" fmla="*/ 18840 w 18840"/>
                        <a:gd name="connsiteY3" fmla="*/ 0 h 42352"/>
                      </a:gdLst>
                      <a:ahLst/>
                      <a:cxnLst>
                        <a:cxn ang="0">
                          <a:pos x="connsiteX0" y="connsiteY0"/>
                        </a:cxn>
                        <a:cxn ang="0">
                          <a:pos x="connsiteX1" y="connsiteY1"/>
                        </a:cxn>
                        <a:cxn ang="0">
                          <a:pos x="connsiteX2" y="connsiteY2"/>
                        </a:cxn>
                        <a:cxn ang="0">
                          <a:pos x="connsiteX3" y="connsiteY3"/>
                        </a:cxn>
                      </a:cxnLst>
                      <a:rect l="l" t="t" r="r" b="b"/>
                      <a:pathLst>
                        <a:path w="18840" h="42352">
                          <a:moveTo>
                            <a:pt x="5442" y="103"/>
                          </a:moveTo>
                          <a:lnTo>
                            <a:pt x="0" y="36038"/>
                          </a:lnTo>
                          <a:cubicBezTo>
                            <a:pt x="3162" y="38538"/>
                            <a:pt x="6607" y="40658"/>
                            <a:pt x="10267" y="42352"/>
                          </a:cubicBezTo>
                          <a:lnTo>
                            <a:pt x="18840" y="0"/>
                          </a:lnTo>
                          <a:close/>
                        </a:path>
                      </a:pathLst>
                    </a:custGeom>
                    <a:solidFill>
                      <a:srgbClr val="263238"/>
                    </a:solidFill>
                    <a:ln w="5124" cap="flat">
                      <a:noFill/>
                      <a:prstDash val="solid"/>
                      <a:miter/>
                    </a:ln>
                  </p:spPr>
                  <p:txBody>
                    <a:bodyPr rtlCol="0" anchor="ctr"/>
                    <a:lstStyle/>
                    <a:p>
                      <a:endParaRPr lang="pt-BR"/>
                    </a:p>
                  </p:txBody>
                </p:sp>
                <p:sp>
                  <p:nvSpPr>
                    <p:cNvPr id="3338" name="Forma Livre: Forma 3337">
                      <a:extLst>
                        <a:ext uri="{FF2B5EF4-FFF2-40B4-BE49-F238E27FC236}">
                          <a16:creationId xmlns:a16="http://schemas.microsoft.com/office/drawing/2014/main" id="{B0C1023B-8E06-E73C-9795-463CC4510B00}"/>
                        </a:ext>
                      </a:extLst>
                    </p:cNvPr>
                    <p:cNvSpPr/>
                    <p:nvPr/>
                  </p:nvSpPr>
                  <p:spPr>
                    <a:xfrm>
                      <a:off x="8613921" y="3435606"/>
                      <a:ext cx="25980" cy="141558"/>
                    </a:xfrm>
                    <a:custGeom>
                      <a:avLst/>
                      <a:gdLst>
                        <a:gd name="connsiteX0" fmla="*/ 25976 w 25980"/>
                        <a:gd name="connsiteY0" fmla="*/ 139789 h 141558"/>
                        <a:gd name="connsiteX1" fmla="*/ 13399 w 25980"/>
                        <a:gd name="connsiteY1" fmla="*/ 667 h 141558"/>
                        <a:gd name="connsiteX2" fmla="*/ 0 w 25980"/>
                        <a:gd name="connsiteY2" fmla="*/ 0 h 141558"/>
                        <a:gd name="connsiteX3" fmla="*/ 19251 w 25980"/>
                        <a:gd name="connsiteY3" fmla="*/ 139737 h 141558"/>
                        <a:gd name="connsiteX4" fmla="*/ 19251 w 25980"/>
                        <a:gd name="connsiteY4" fmla="*/ 139737 h 141558"/>
                        <a:gd name="connsiteX5" fmla="*/ 20175 w 25980"/>
                        <a:gd name="connsiteY5" fmla="*/ 140970 h 141558"/>
                        <a:gd name="connsiteX6" fmla="*/ 24949 w 25980"/>
                        <a:gd name="connsiteY6" fmla="*/ 140970 h 141558"/>
                        <a:gd name="connsiteX7" fmla="*/ 25976 w 25980"/>
                        <a:gd name="connsiteY7" fmla="*/ 139583 h 14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80" h="141558">
                          <a:moveTo>
                            <a:pt x="25976" y="139789"/>
                          </a:moveTo>
                          <a:lnTo>
                            <a:pt x="13399" y="667"/>
                          </a:lnTo>
                          <a:lnTo>
                            <a:pt x="0" y="0"/>
                          </a:lnTo>
                          <a:lnTo>
                            <a:pt x="19251" y="139737"/>
                          </a:lnTo>
                          <a:lnTo>
                            <a:pt x="19251" y="139737"/>
                          </a:lnTo>
                          <a:cubicBezTo>
                            <a:pt x="19385" y="140256"/>
                            <a:pt x="19713" y="140697"/>
                            <a:pt x="20175" y="140970"/>
                          </a:cubicBezTo>
                          <a:cubicBezTo>
                            <a:pt x="21669" y="141755"/>
                            <a:pt x="23456" y="141755"/>
                            <a:pt x="24949" y="140970"/>
                          </a:cubicBezTo>
                          <a:cubicBezTo>
                            <a:pt x="25668" y="140610"/>
                            <a:pt x="26027" y="140097"/>
                            <a:pt x="25976" y="139583"/>
                          </a:cubicBezTo>
                          <a:close/>
                        </a:path>
                      </a:pathLst>
                    </a:custGeom>
                    <a:solidFill>
                      <a:srgbClr val="37474F"/>
                    </a:solidFill>
                    <a:ln w="5124" cap="flat">
                      <a:noFill/>
                      <a:prstDash val="solid"/>
                      <a:miter/>
                    </a:ln>
                  </p:spPr>
                  <p:txBody>
                    <a:bodyPr rtlCol="0" anchor="ctr"/>
                    <a:lstStyle/>
                    <a:p>
                      <a:endParaRPr lang="pt-BR"/>
                    </a:p>
                  </p:txBody>
                </p:sp>
                <p:sp>
                  <p:nvSpPr>
                    <p:cNvPr id="3339" name="Forma Livre: Forma 3338">
                      <a:extLst>
                        <a:ext uri="{FF2B5EF4-FFF2-40B4-BE49-F238E27FC236}">
                          <a16:creationId xmlns:a16="http://schemas.microsoft.com/office/drawing/2014/main" id="{3F89E98F-C3ED-36C3-A6E5-A7E7F3096847}"/>
                        </a:ext>
                      </a:extLst>
                    </p:cNvPr>
                    <p:cNvSpPr/>
                    <p:nvPr/>
                  </p:nvSpPr>
                  <p:spPr>
                    <a:xfrm>
                      <a:off x="8613921" y="3435606"/>
                      <a:ext cx="15041" cy="21966"/>
                    </a:xfrm>
                    <a:custGeom>
                      <a:avLst/>
                      <a:gdLst>
                        <a:gd name="connsiteX0" fmla="*/ 15042 w 15041"/>
                        <a:gd name="connsiteY0" fmla="*/ 20535 h 21966"/>
                        <a:gd name="connsiteX1" fmla="*/ 13399 w 15041"/>
                        <a:gd name="connsiteY1" fmla="*/ 513 h 21966"/>
                        <a:gd name="connsiteX2" fmla="*/ 0 w 15041"/>
                        <a:gd name="connsiteY2" fmla="*/ 0 h 21966"/>
                        <a:gd name="connsiteX3" fmla="*/ 2721 w 15041"/>
                        <a:gd name="connsiteY3" fmla="*/ 21613 h 21966"/>
                        <a:gd name="connsiteX4" fmla="*/ 15042 w 15041"/>
                        <a:gd name="connsiteY4" fmla="*/ 20535 h 21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1" h="21966">
                          <a:moveTo>
                            <a:pt x="15042" y="20535"/>
                          </a:moveTo>
                          <a:lnTo>
                            <a:pt x="13399" y="513"/>
                          </a:lnTo>
                          <a:lnTo>
                            <a:pt x="0" y="0"/>
                          </a:lnTo>
                          <a:lnTo>
                            <a:pt x="2721" y="21613"/>
                          </a:lnTo>
                          <a:cubicBezTo>
                            <a:pt x="6853" y="22326"/>
                            <a:pt x="11099" y="21957"/>
                            <a:pt x="15042" y="20535"/>
                          </a:cubicBezTo>
                          <a:close/>
                        </a:path>
                      </a:pathLst>
                    </a:custGeom>
                    <a:solidFill>
                      <a:srgbClr val="263238"/>
                    </a:solidFill>
                    <a:ln w="5124" cap="flat">
                      <a:noFill/>
                      <a:prstDash val="solid"/>
                      <a:miter/>
                    </a:ln>
                  </p:spPr>
                  <p:txBody>
                    <a:bodyPr rtlCol="0" anchor="ctr"/>
                    <a:lstStyle/>
                    <a:p>
                      <a:endParaRPr lang="pt-BR"/>
                    </a:p>
                  </p:txBody>
                </p:sp>
                <p:sp>
                  <p:nvSpPr>
                    <p:cNvPr id="3340" name="Forma Livre: Forma 3339">
                      <a:extLst>
                        <a:ext uri="{FF2B5EF4-FFF2-40B4-BE49-F238E27FC236}">
                          <a16:creationId xmlns:a16="http://schemas.microsoft.com/office/drawing/2014/main" id="{28B5AAD8-5553-7CAC-6039-7A065B4FA459}"/>
                        </a:ext>
                      </a:extLst>
                    </p:cNvPr>
                    <p:cNvSpPr/>
                    <p:nvPr/>
                  </p:nvSpPr>
                  <p:spPr>
                    <a:xfrm>
                      <a:off x="8575419" y="3330110"/>
                      <a:ext cx="32957" cy="131251"/>
                    </a:xfrm>
                    <a:custGeom>
                      <a:avLst/>
                      <a:gdLst>
                        <a:gd name="connsiteX0" fmla="*/ 32958 w 32957"/>
                        <a:gd name="connsiteY0" fmla="*/ 0 h 131251"/>
                        <a:gd name="connsiteX1" fmla="*/ 19508 w 32957"/>
                        <a:gd name="connsiteY1" fmla="*/ 0 h 131251"/>
                        <a:gd name="connsiteX2" fmla="*/ 0 w 32957"/>
                        <a:gd name="connsiteY2" fmla="*/ 129162 h 131251"/>
                        <a:gd name="connsiteX3" fmla="*/ 0 w 32957"/>
                        <a:gd name="connsiteY3" fmla="*/ 129162 h 131251"/>
                        <a:gd name="connsiteX4" fmla="*/ 975 w 32957"/>
                        <a:gd name="connsiteY4" fmla="*/ 130651 h 131251"/>
                        <a:gd name="connsiteX5" fmla="*/ 5801 w 32957"/>
                        <a:gd name="connsiteY5" fmla="*/ 130651 h 131251"/>
                        <a:gd name="connsiteX6" fmla="*/ 6725 w 32957"/>
                        <a:gd name="connsiteY6" fmla="*/ 129470 h 131251"/>
                        <a:gd name="connsiteX7" fmla="*/ 6725 w 32957"/>
                        <a:gd name="connsiteY7" fmla="*/ 129470 h 13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57" h="131251">
                          <a:moveTo>
                            <a:pt x="32958" y="0"/>
                          </a:moveTo>
                          <a:lnTo>
                            <a:pt x="19508" y="0"/>
                          </a:lnTo>
                          <a:lnTo>
                            <a:pt x="0" y="129162"/>
                          </a:lnTo>
                          <a:lnTo>
                            <a:pt x="0" y="129162"/>
                          </a:lnTo>
                          <a:cubicBezTo>
                            <a:pt x="31" y="129799"/>
                            <a:pt x="400" y="130369"/>
                            <a:pt x="975" y="130651"/>
                          </a:cubicBezTo>
                          <a:cubicBezTo>
                            <a:pt x="2485" y="131452"/>
                            <a:pt x="4292" y="131452"/>
                            <a:pt x="5801" y="130651"/>
                          </a:cubicBezTo>
                          <a:cubicBezTo>
                            <a:pt x="6263" y="130405"/>
                            <a:pt x="6597" y="129978"/>
                            <a:pt x="6725" y="129470"/>
                          </a:cubicBezTo>
                          <a:lnTo>
                            <a:pt x="6725" y="129470"/>
                          </a:lnTo>
                          <a:close/>
                        </a:path>
                      </a:pathLst>
                    </a:custGeom>
                    <a:solidFill>
                      <a:srgbClr val="263238"/>
                    </a:solidFill>
                    <a:ln w="5124" cap="flat">
                      <a:noFill/>
                      <a:prstDash val="solid"/>
                      <a:miter/>
                    </a:ln>
                  </p:spPr>
                  <p:txBody>
                    <a:bodyPr rtlCol="0" anchor="ctr"/>
                    <a:lstStyle/>
                    <a:p>
                      <a:endParaRPr lang="pt-BR"/>
                    </a:p>
                  </p:txBody>
                </p:sp>
                <p:grpSp>
                  <p:nvGrpSpPr>
                    <p:cNvPr id="3341" name="Gráfico 12">
                      <a:extLst>
                        <a:ext uri="{FF2B5EF4-FFF2-40B4-BE49-F238E27FC236}">
                          <a16:creationId xmlns:a16="http://schemas.microsoft.com/office/drawing/2014/main" id="{473E4927-30CE-9F21-98C3-D381A70139AD}"/>
                        </a:ext>
                      </a:extLst>
                    </p:cNvPr>
                    <p:cNvGrpSpPr/>
                    <p:nvPr/>
                  </p:nvGrpSpPr>
                  <p:grpSpPr>
                    <a:xfrm>
                      <a:off x="8491245" y="3177202"/>
                      <a:ext cx="227864" cy="271873"/>
                      <a:chOff x="8491245" y="3177202"/>
                      <a:chExt cx="227864" cy="271873"/>
                    </a:xfrm>
                  </p:grpSpPr>
                  <p:sp>
                    <p:nvSpPr>
                      <p:cNvPr id="3342" name="Forma Livre: Forma 3341">
                        <a:extLst>
                          <a:ext uri="{FF2B5EF4-FFF2-40B4-BE49-F238E27FC236}">
                            <a16:creationId xmlns:a16="http://schemas.microsoft.com/office/drawing/2014/main" id="{DDA7FC53-BA8F-716C-6325-ED497FBE5B48}"/>
                          </a:ext>
                        </a:extLst>
                      </p:cNvPr>
                      <p:cNvSpPr/>
                      <p:nvPr/>
                    </p:nvSpPr>
                    <p:spPr>
                      <a:xfrm>
                        <a:off x="8491245" y="3196225"/>
                        <a:ext cx="227710" cy="252748"/>
                      </a:xfrm>
                      <a:custGeom>
                        <a:avLst/>
                        <a:gdLst>
                          <a:gd name="connsiteX0" fmla="*/ 5629 w 227710"/>
                          <a:gd name="connsiteY0" fmla="*/ 20072 h 252748"/>
                          <a:gd name="connsiteX1" fmla="*/ 239 w 227710"/>
                          <a:gd name="connsiteY1" fmla="*/ 43585 h 252748"/>
                          <a:gd name="connsiteX2" fmla="*/ 8248 w 227710"/>
                          <a:gd name="connsiteY2" fmla="*/ 154522 h 252748"/>
                          <a:gd name="connsiteX3" fmla="*/ 8248 w 227710"/>
                          <a:gd name="connsiteY3" fmla="*/ 154522 h 252748"/>
                          <a:gd name="connsiteX4" fmla="*/ 29501 w 227710"/>
                          <a:gd name="connsiteY4" fmla="*/ 205859 h 252748"/>
                          <a:gd name="connsiteX5" fmla="*/ 108045 w 227710"/>
                          <a:gd name="connsiteY5" fmla="*/ 249135 h 252748"/>
                          <a:gd name="connsiteX6" fmla="*/ 176066 w 227710"/>
                          <a:gd name="connsiteY6" fmla="*/ 234761 h 252748"/>
                          <a:gd name="connsiteX7" fmla="*/ 221293 w 227710"/>
                          <a:gd name="connsiteY7" fmla="*/ 207963 h 252748"/>
                          <a:gd name="connsiteX8" fmla="*/ 227710 w 227710"/>
                          <a:gd name="connsiteY8" fmla="*/ 198415 h 252748"/>
                          <a:gd name="connsiteX9" fmla="*/ 227710 w 227710"/>
                          <a:gd name="connsiteY9" fmla="*/ 190355 h 252748"/>
                          <a:gd name="connsiteX10" fmla="*/ 216108 w 227710"/>
                          <a:gd name="connsiteY10" fmla="*/ 176546 h 252748"/>
                          <a:gd name="connsiteX11" fmla="*/ 129093 w 227710"/>
                          <a:gd name="connsiteY11" fmla="*/ 125209 h 252748"/>
                          <a:gd name="connsiteX12" fmla="*/ 129093 w 227710"/>
                          <a:gd name="connsiteY12" fmla="*/ 125209 h 252748"/>
                          <a:gd name="connsiteX13" fmla="*/ 93569 w 227710"/>
                          <a:gd name="connsiteY13" fmla="*/ 8881 h 252748"/>
                          <a:gd name="connsiteX14" fmla="*/ 92850 w 227710"/>
                          <a:gd name="connsiteY14" fmla="*/ 6725 h 252748"/>
                          <a:gd name="connsiteX15" fmla="*/ 92285 w 227710"/>
                          <a:gd name="connsiteY15" fmla="*/ 5134 h 252748"/>
                          <a:gd name="connsiteX16" fmla="*/ 90180 w 227710"/>
                          <a:gd name="connsiteY16" fmla="*/ 0 h 25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7710" h="252748">
                            <a:moveTo>
                              <a:pt x="5629" y="20072"/>
                            </a:moveTo>
                            <a:cubicBezTo>
                              <a:pt x="2570" y="27566"/>
                              <a:pt x="747" y="35507"/>
                              <a:pt x="239" y="43585"/>
                            </a:cubicBezTo>
                            <a:cubicBezTo>
                              <a:pt x="-1250" y="61655"/>
                              <a:pt x="4551" y="128341"/>
                              <a:pt x="8248" y="154522"/>
                            </a:cubicBezTo>
                            <a:lnTo>
                              <a:pt x="8248" y="154522"/>
                            </a:lnTo>
                            <a:cubicBezTo>
                              <a:pt x="13381" y="198210"/>
                              <a:pt x="20055" y="198261"/>
                              <a:pt x="29501" y="205859"/>
                            </a:cubicBezTo>
                            <a:cubicBezTo>
                              <a:pt x="45775" y="218436"/>
                              <a:pt x="92593" y="243077"/>
                              <a:pt x="108045" y="249135"/>
                            </a:cubicBezTo>
                            <a:cubicBezTo>
                              <a:pt x="136075" y="260172"/>
                              <a:pt x="158971" y="243180"/>
                              <a:pt x="176066" y="234761"/>
                            </a:cubicBezTo>
                            <a:cubicBezTo>
                              <a:pt x="191718" y="226840"/>
                              <a:pt x="206827" y="217892"/>
                              <a:pt x="221293" y="207963"/>
                            </a:cubicBezTo>
                            <a:cubicBezTo>
                              <a:pt x="224861" y="206018"/>
                              <a:pt x="227254" y="202455"/>
                              <a:pt x="227710" y="198415"/>
                            </a:cubicBezTo>
                            <a:cubicBezTo>
                              <a:pt x="227710" y="197080"/>
                              <a:pt x="227710" y="191741"/>
                              <a:pt x="227710" y="190355"/>
                            </a:cubicBezTo>
                            <a:cubicBezTo>
                              <a:pt x="227710" y="186145"/>
                              <a:pt x="223963" y="181628"/>
                              <a:pt x="216108" y="176546"/>
                            </a:cubicBezTo>
                            <a:cubicBezTo>
                              <a:pt x="201632" y="167151"/>
                              <a:pt x="149371" y="136657"/>
                              <a:pt x="129093" y="125209"/>
                            </a:cubicBezTo>
                            <a:cubicBezTo>
                              <a:pt x="129093" y="125209"/>
                              <a:pt x="129093" y="125209"/>
                              <a:pt x="129093" y="125209"/>
                            </a:cubicBezTo>
                            <a:cubicBezTo>
                              <a:pt x="113692" y="115712"/>
                              <a:pt x="104349" y="43071"/>
                              <a:pt x="93569" y="8881"/>
                            </a:cubicBezTo>
                            <a:lnTo>
                              <a:pt x="92850" y="6725"/>
                            </a:lnTo>
                            <a:cubicBezTo>
                              <a:pt x="92850" y="6212"/>
                              <a:pt x="92491" y="5698"/>
                              <a:pt x="92285" y="5134"/>
                            </a:cubicBezTo>
                            <a:cubicBezTo>
                              <a:pt x="91618" y="3286"/>
                              <a:pt x="90899" y="1591"/>
                              <a:pt x="90180" y="0"/>
                            </a:cubicBezTo>
                          </a:path>
                        </a:pathLst>
                      </a:custGeom>
                      <a:solidFill>
                        <a:srgbClr val="407BFF"/>
                      </a:solidFill>
                      <a:ln w="5124" cap="flat">
                        <a:noFill/>
                        <a:prstDash val="solid"/>
                        <a:miter/>
                      </a:ln>
                    </p:spPr>
                    <p:txBody>
                      <a:bodyPr rtlCol="0" anchor="ctr"/>
                      <a:lstStyle/>
                      <a:p>
                        <a:endParaRPr lang="pt-BR"/>
                      </a:p>
                    </p:txBody>
                  </p:sp>
                  <p:sp>
                    <p:nvSpPr>
                      <p:cNvPr id="3343" name="Forma Livre: Forma 3342">
                        <a:extLst>
                          <a:ext uri="{FF2B5EF4-FFF2-40B4-BE49-F238E27FC236}">
                            <a16:creationId xmlns:a16="http://schemas.microsoft.com/office/drawing/2014/main" id="{B05C4433-48A5-E23B-E2B7-20621781390F}"/>
                          </a:ext>
                        </a:extLst>
                      </p:cNvPr>
                      <p:cNvSpPr/>
                      <p:nvPr/>
                    </p:nvSpPr>
                    <p:spPr>
                      <a:xfrm>
                        <a:off x="8491399" y="3177305"/>
                        <a:ext cx="227710" cy="271770"/>
                      </a:xfrm>
                      <a:custGeom>
                        <a:avLst/>
                        <a:gdLst>
                          <a:gd name="connsiteX0" fmla="*/ 227556 w 227710"/>
                          <a:gd name="connsiteY0" fmla="*/ 208967 h 271770"/>
                          <a:gd name="connsiteX1" fmla="*/ 215954 w 227710"/>
                          <a:gd name="connsiteY1" fmla="*/ 195158 h 271770"/>
                          <a:gd name="connsiteX2" fmla="*/ 128939 w 227710"/>
                          <a:gd name="connsiteY2" fmla="*/ 143821 h 271770"/>
                          <a:gd name="connsiteX3" fmla="*/ 128939 w 227710"/>
                          <a:gd name="connsiteY3" fmla="*/ 143821 h 271770"/>
                          <a:gd name="connsiteX4" fmla="*/ 93415 w 227710"/>
                          <a:gd name="connsiteY4" fmla="*/ 27493 h 271770"/>
                          <a:gd name="connsiteX5" fmla="*/ 91156 w 227710"/>
                          <a:gd name="connsiteY5" fmla="*/ 21179 h 271770"/>
                          <a:gd name="connsiteX6" fmla="*/ 91156 w 227710"/>
                          <a:gd name="connsiteY6" fmla="*/ 20717 h 271770"/>
                          <a:gd name="connsiteX7" fmla="*/ 90540 w 227710"/>
                          <a:gd name="connsiteY7" fmla="*/ 19331 h 271770"/>
                          <a:gd name="connsiteX8" fmla="*/ 90232 w 227710"/>
                          <a:gd name="connsiteY8" fmla="*/ 18663 h 271770"/>
                          <a:gd name="connsiteX9" fmla="*/ 90232 w 227710"/>
                          <a:gd name="connsiteY9" fmla="*/ 18663 h 271770"/>
                          <a:gd name="connsiteX10" fmla="*/ 82993 w 227710"/>
                          <a:gd name="connsiteY10" fmla="*/ 8396 h 271770"/>
                          <a:gd name="connsiteX11" fmla="*/ 79451 w 227710"/>
                          <a:gd name="connsiteY11" fmla="*/ 5932 h 271770"/>
                          <a:gd name="connsiteX12" fmla="*/ 73137 w 227710"/>
                          <a:gd name="connsiteY12" fmla="*/ 2338 h 271770"/>
                          <a:gd name="connsiteX13" fmla="*/ 31298 w 227710"/>
                          <a:gd name="connsiteY13" fmla="*/ 13068 h 271770"/>
                          <a:gd name="connsiteX14" fmla="*/ 5629 w 227710"/>
                          <a:gd name="connsiteY14" fmla="*/ 39095 h 271770"/>
                          <a:gd name="connsiteX15" fmla="*/ 5629 w 227710"/>
                          <a:gd name="connsiteY15" fmla="*/ 39095 h 271770"/>
                          <a:gd name="connsiteX16" fmla="*/ 239 w 227710"/>
                          <a:gd name="connsiteY16" fmla="*/ 62607 h 271770"/>
                          <a:gd name="connsiteX17" fmla="*/ 8248 w 227710"/>
                          <a:gd name="connsiteY17" fmla="*/ 173545 h 271770"/>
                          <a:gd name="connsiteX18" fmla="*/ 8248 w 227710"/>
                          <a:gd name="connsiteY18" fmla="*/ 173545 h 271770"/>
                          <a:gd name="connsiteX19" fmla="*/ 29501 w 227710"/>
                          <a:gd name="connsiteY19" fmla="*/ 224881 h 271770"/>
                          <a:gd name="connsiteX20" fmla="*/ 108045 w 227710"/>
                          <a:gd name="connsiteY20" fmla="*/ 268158 h 271770"/>
                          <a:gd name="connsiteX21" fmla="*/ 176066 w 227710"/>
                          <a:gd name="connsiteY21" fmla="*/ 253784 h 271770"/>
                          <a:gd name="connsiteX22" fmla="*/ 221293 w 227710"/>
                          <a:gd name="connsiteY22" fmla="*/ 226986 h 271770"/>
                          <a:gd name="connsiteX23" fmla="*/ 227710 w 227710"/>
                          <a:gd name="connsiteY23" fmla="*/ 217438 h 271770"/>
                          <a:gd name="connsiteX24" fmla="*/ 227556 w 227710"/>
                          <a:gd name="connsiteY24" fmla="*/ 208967 h 27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7710" h="271770">
                            <a:moveTo>
                              <a:pt x="227556" y="208967"/>
                            </a:moveTo>
                            <a:cubicBezTo>
                              <a:pt x="227556" y="204758"/>
                              <a:pt x="223809" y="200240"/>
                              <a:pt x="215954" y="195158"/>
                            </a:cubicBezTo>
                            <a:cubicBezTo>
                              <a:pt x="201478" y="185763"/>
                              <a:pt x="149217" y="155269"/>
                              <a:pt x="128939" y="143821"/>
                            </a:cubicBezTo>
                            <a:cubicBezTo>
                              <a:pt x="128939" y="143821"/>
                              <a:pt x="128939" y="143821"/>
                              <a:pt x="128939" y="143821"/>
                            </a:cubicBezTo>
                            <a:cubicBezTo>
                              <a:pt x="113538" y="134324"/>
                              <a:pt x="104195" y="61683"/>
                              <a:pt x="93415" y="27493"/>
                            </a:cubicBezTo>
                            <a:cubicBezTo>
                              <a:pt x="93415" y="27185"/>
                              <a:pt x="92542" y="24516"/>
                              <a:pt x="91156" y="21179"/>
                            </a:cubicBezTo>
                            <a:lnTo>
                              <a:pt x="91156" y="20717"/>
                            </a:lnTo>
                            <a:lnTo>
                              <a:pt x="90540" y="19331"/>
                            </a:lnTo>
                            <a:lnTo>
                              <a:pt x="90232" y="18663"/>
                            </a:lnTo>
                            <a:lnTo>
                              <a:pt x="90232" y="18663"/>
                            </a:lnTo>
                            <a:cubicBezTo>
                              <a:pt x="88517" y="14799"/>
                              <a:pt x="86058" y="11311"/>
                              <a:pt x="82993" y="8396"/>
                            </a:cubicBezTo>
                            <a:cubicBezTo>
                              <a:pt x="81956" y="7384"/>
                              <a:pt x="80760" y="6552"/>
                              <a:pt x="79451" y="5932"/>
                            </a:cubicBezTo>
                            <a:lnTo>
                              <a:pt x="73137" y="2338"/>
                            </a:lnTo>
                            <a:cubicBezTo>
                              <a:pt x="62510" y="-4027"/>
                              <a:pt x="48649" y="3622"/>
                              <a:pt x="31298" y="13068"/>
                            </a:cubicBezTo>
                            <a:cubicBezTo>
                              <a:pt x="19901" y="18390"/>
                              <a:pt x="10794" y="27626"/>
                              <a:pt x="5629" y="39095"/>
                            </a:cubicBezTo>
                            <a:lnTo>
                              <a:pt x="5629" y="39095"/>
                            </a:lnTo>
                            <a:cubicBezTo>
                              <a:pt x="2570" y="46588"/>
                              <a:pt x="747" y="54530"/>
                              <a:pt x="239" y="62607"/>
                            </a:cubicBezTo>
                            <a:cubicBezTo>
                              <a:pt x="-1250" y="80678"/>
                              <a:pt x="4551" y="147364"/>
                              <a:pt x="8248" y="173545"/>
                            </a:cubicBezTo>
                            <a:lnTo>
                              <a:pt x="8248" y="173545"/>
                            </a:lnTo>
                            <a:cubicBezTo>
                              <a:pt x="13381" y="217232"/>
                              <a:pt x="20055" y="217284"/>
                              <a:pt x="29501" y="224881"/>
                            </a:cubicBezTo>
                            <a:cubicBezTo>
                              <a:pt x="45775" y="237459"/>
                              <a:pt x="92593" y="262100"/>
                              <a:pt x="108045" y="268158"/>
                            </a:cubicBezTo>
                            <a:cubicBezTo>
                              <a:pt x="136075" y="279195"/>
                              <a:pt x="158971" y="262203"/>
                              <a:pt x="176066" y="253784"/>
                            </a:cubicBezTo>
                            <a:cubicBezTo>
                              <a:pt x="191719" y="245863"/>
                              <a:pt x="206827" y="236915"/>
                              <a:pt x="221293" y="226986"/>
                            </a:cubicBezTo>
                            <a:cubicBezTo>
                              <a:pt x="224861" y="225041"/>
                              <a:pt x="227254" y="221478"/>
                              <a:pt x="227710" y="217438"/>
                            </a:cubicBezTo>
                            <a:cubicBezTo>
                              <a:pt x="227505" y="215692"/>
                              <a:pt x="227556" y="210353"/>
                              <a:pt x="227556" y="208967"/>
                            </a:cubicBezTo>
                            <a:close/>
                          </a:path>
                        </a:pathLst>
                      </a:custGeom>
                      <a:solidFill>
                        <a:srgbClr val="407BFF"/>
                      </a:solidFill>
                      <a:ln w="5124" cap="flat">
                        <a:noFill/>
                        <a:prstDash val="solid"/>
                        <a:miter/>
                      </a:ln>
                    </p:spPr>
                    <p:txBody>
                      <a:bodyPr rtlCol="0" anchor="ctr"/>
                      <a:lstStyle/>
                      <a:p>
                        <a:endParaRPr lang="pt-BR"/>
                      </a:p>
                    </p:txBody>
                  </p:sp>
                  <p:sp>
                    <p:nvSpPr>
                      <p:cNvPr id="3344" name="Forma Livre: Forma 3343">
                        <a:extLst>
                          <a:ext uri="{FF2B5EF4-FFF2-40B4-BE49-F238E27FC236}">
                            <a16:creationId xmlns:a16="http://schemas.microsoft.com/office/drawing/2014/main" id="{7E7868A4-CFFD-5378-4547-5C9724B2648E}"/>
                          </a:ext>
                        </a:extLst>
                      </p:cNvPr>
                      <p:cNvSpPr/>
                      <p:nvPr/>
                    </p:nvSpPr>
                    <p:spPr>
                      <a:xfrm>
                        <a:off x="8491399" y="3177305"/>
                        <a:ext cx="227710" cy="271770"/>
                      </a:xfrm>
                      <a:custGeom>
                        <a:avLst/>
                        <a:gdLst>
                          <a:gd name="connsiteX0" fmla="*/ 227556 w 227710"/>
                          <a:gd name="connsiteY0" fmla="*/ 208967 h 271770"/>
                          <a:gd name="connsiteX1" fmla="*/ 215954 w 227710"/>
                          <a:gd name="connsiteY1" fmla="*/ 195158 h 271770"/>
                          <a:gd name="connsiteX2" fmla="*/ 128939 w 227710"/>
                          <a:gd name="connsiteY2" fmla="*/ 143821 h 271770"/>
                          <a:gd name="connsiteX3" fmla="*/ 128939 w 227710"/>
                          <a:gd name="connsiteY3" fmla="*/ 143821 h 271770"/>
                          <a:gd name="connsiteX4" fmla="*/ 93415 w 227710"/>
                          <a:gd name="connsiteY4" fmla="*/ 27493 h 271770"/>
                          <a:gd name="connsiteX5" fmla="*/ 91156 w 227710"/>
                          <a:gd name="connsiteY5" fmla="*/ 21179 h 271770"/>
                          <a:gd name="connsiteX6" fmla="*/ 91156 w 227710"/>
                          <a:gd name="connsiteY6" fmla="*/ 20717 h 271770"/>
                          <a:gd name="connsiteX7" fmla="*/ 90540 w 227710"/>
                          <a:gd name="connsiteY7" fmla="*/ 19331 h 271770"/>
                          <a:gd name="connsiteX8" fmla="*/ 90232 w 227710"/>
                          <a:gd name="connsiteY8" fmla="*/ 18663 h 271770"/>
                          <a:gd name="connsiteX9" fmla="*/ 90232 w 227710"/>
                          <a:gd name="connsiteY9" fmla="*/ 18663 h 271770"/>
                          <a:gd name="connsiteX10" fmla="*/ 82993 w 227710"/>
                          <a:gd name="connsiteY10" fmla="*/ 8396 h 271770"/>
                          <a:gd name="connsiteX11" fmla="*/ 79451 w 227710"/>
                          <a:gd name="connsiteY11" fmla="*/ 5932 h 271770"/>
                          <a:gd name="connsiteX12" fmla="*/ 73137 w 227710"/>
                          <a:gd name="connsiteY12" fmla="*/ 2338 h 271770"/>
                          <a:gd name="connsiteX13" fmla="*/ 31298 w 227710"/>
                          <a:gd name="connsiteY13" fmla="*/ 13068 h 271770"/>
                          <a:gd name="connsiteX14" fmla="*/ 5629 w 227710"/>
                          <a:gd name="connsiteY14" fmla="*/ 39095 h 271770"/>
                          <a:gd name="connsiteX15" fmla="*/ 5629 w 227710"/>
                          <a:gd name="connsiteY15" fmla="*/ 39095 h 271770"/>
                          <a:gd name="connsiteX16" fmla="*/ 239 w 227710"/>
                          <a:gd name="connsiteY16" fmla="*/ 62607 h 271770"/>
                          <a:gd name="connsiteX17" fmla="*/ 8248 w 227710"/>
                          <a:gd name="connsiteY17" fmla="*/ 173545 h 271770"/>
                          <a:gd name="connsiteX18" fmla="*/ 8248 w 227710"/>
                          <a:gd name="connsiteY18" fmla="*/ 173545 h 271770"/>
                          <a:gd name="connsiteX19" fmla="*/ 29501 w 227710"/>
                          <a:gd name="connsiteY19" fmla="*/ 224881 h 271770"/>
                          <a:gd name="connsiteX20" fmla="*/ 108045 w 227710"/>
                          <a:gd name="connsiteY20" fmla="*/ 268158 h 271770"/>
                          <a:gd name="connsiteX21" fmla="*/ 176066 w 227710"/>
                          <a:gd name="connsiteY21" fmla="*/ 253784 h 271770"/>
                          <a:gd name="connsiteX22" fmla="*/ 221293 w 227710"/>
                          <a:gd name="connsiteY22" fmla="*/ 226986 h 271770"/>
                          <a:gd name="connsiteX23" fmla="*/ 227710 w 227710"/>
                          <a:gd name="connsiteY23" fmla="*/ 217438 h 271770"/>
                          <a:gd name="connsiteX24" fmla="*/ 227556 w 227710"/>
                          <a:gd name="connsiteY24" fmla="*/ 208967 h 27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7710" h="271770">
                            <a:moveTo>
                              <a:pt x="227556" y="208967"/>
                            </a:moveTo>
                            <a:cubicBezTo>
                              <a:pt x="227556" y="204758"/>
                              <a:pt x="223809" y="200240"/>
                              <a:pt x="215954" y="195158"/>
                            </a:cubicBezTo>
                            <a:cubicBezTo>
                              <a:pt x="201478" y="185763"/>
                              <a:pt x="149217" y="155269"/>
                              <a:pt x="128939" y="143821"/>
                            </a:cubicBezTo>
                            <a:cubicBezTo>
                              <a:pt x="128939" y="143821"/>
                              <a:pt x="128939" y="143821"/>
                              <a:pt x="128939" y="143821"/>
                            </a:cubicBezTo>
                            <a:cubicBezTo>
                              <a:pt x="113538" y="134324"/>
                              <a:pt x="104195" y="61683"/>
                              <a:pt x="93415" y="27493"/>
                            </a:cubicBezTo>
                            <a:cubicBezTo>
                              <a:pt x="93415" y="27185"/>
                              <a:pt x="92542" y="24516"/>
                              <a:pt x="91156" y="21179"/>
                            </a:cubicBezTo>
                            <a:lnTo>
                              <a:pt x="91156" y="20717"/>
                            </a:lnTo>
                            <a:lnTo>
                              <a:pt x="90540" y="19331"/>
                            </a:lnTo>
                            <a:lnTo>
                              <a:pt x="90232" y="18663"/>
                            </a:lnTo>
                            <a:lnTo>
                              <a:pt x="90232" y="18663"/>
                            </a:lnTo>
                            <a:cubicBezTo>
                              <a:pt x="88517" y="14799"/>
                              <a:pt x="86058" y="11311"/>
                              <a:pt x="82993" y="8396"/>
                            </a:cubicBezTo>
                            <a:cubicBezTo>
                              <a:pt x="81956" y="7384"/>
                              <a:pt x="80760" y="6552"/>
                              <a:pt x="79451" y="5932"/>
                            </a:cubicBezTo>
                            <a:lnTo>
                              <a:pt x="73137" y="2338"/>
                            </a:lnTo>
                            <a:cubicBezTo>
                              <a:pt x="62510" y="-4027"/>
                              <a:pt x="48649" y="3622"/>
                              <a:pt x="31298" y="13068"/>
                            </a:cubicBezTo>
                            <a:cubicBezTo>
                              <a:pt x="19901" y="18390"/>
                              <a:pt x="10794" y="27626"/>
                              <a:pt x="5629" y="39095"/>
                            </a:cubicBezTo>
                            <a:lnTo>
                              <a:pt x="5629" y="39095"/>
                            </a:lnTo>
                            <a:cubicBezTo>
                              <a:pt x="2570" y="46588"/>
                              <a:pt x="747" y="54530"/>
                              <a:pt x="239" y="62607"/>
                            </a:cubicBezTo>
                            <a:cubicBezTo>
                              <a:pt x="-1250" y="80678"/>
                              <a:pt x="4551" y="147364"/>
                              <a:pt x="8248" y="173545"/>
                            </a:cubicBezTo>
                            <a:lnTo>
                              <a:pt x="8248" y="173545"/>
                            </a:lnTo>
                            <a:cubicBezTo>
                              <a:pt x="13381" y="217232"/>
                              <a:pt x="20055" y="217284"/>
                              <a:pt x="29501" y="224881"/>
                            </a:cubicBezTo>
                            <a:cubicBezTo>
                              <a:pt x="45775" y="237459"/>
                              <a:pt x="92593" y="262100"/>
                              <a:pt x="108045" y="268158"/>
                            </a:cubicBezTo>
                            <a:cubicBezTo>
                              <a:pt x="136075" y="279195"/>
                              <a:pt x="158971" y="262203"/>
                              <a:pt x="176066" y="253784"/>
                            </a:cubicBezTo>
                            <a:cubicBezTo>
                              <a:pt x="191719" y="245863"/>
                              <a:pt x="206827" y="236915"/>
                              <a:pt x="221293" y="226986"/>
                            </a:cubicBezTo>
                            <a:cubicBezTo>
                              <a:pt x="224861" y="225041"/>
                              <a:pt x="227254" y="221478"/>
                              <a:pt x="227710" y="217438"/>
                            </a:cubicBezTo>
                            <a:cubicBezTo>
                              <a:pt x="227505" y="215692"/>
                              <a:pt x="227556" y="210353"/>
                              <a:pt x="227556" y="208967"/>
                            </a:cubicBezTo>
                            <a:close/>
                          </a:path>
                        </a:pathLst>
                      </a:custGeom>
                      <a:solidFill>
                        <a:srgbClr val="FFFFFF">
                          <a:alpha val="25000"/>
                        </a:srgbClr>
                      </a:solidFill>
                      <a:ln w="5124" cap="flat">
                        <a:noFill/>
                        <a:prstDash val="solid"/>
                        <a:miter/>
                      </a:ln>
                    </p:spPr>
                    <p:txBody>
                      <a:bodyPr rtlCol="0" anchor="ctr"/>
                      <a:lstStyle/>
                      <a:p>
                        <a:endParaRPr lang="pt-BR"/>
                      </a:p>
                    </p:txBody>
                  </p:sp>
                  <p:sp>
                    <p:nvSpPr>
                      <p:cNvPr id="3345" name="Forma Livre: Forma 3344">
                        <a:extLst>
                          <a:ext uri="{FF2B5EF4-FFF2-40B4-BE49-F238E27FC236}">
                            <a16:creationId xmlns:a16="http://schemas.microsoft.com/office/drawing/2014/main" id="{3627DAAB-91F1-16C2-68E3-35929A8E7D4F}"/>
                          </a:ext>
                        </a:extLst>
                      </p:cNvPr>
                      <p:cNvSpPr/>
                      <p:nvPr/>
                    </p:nvSpPr>
                    <p:spPr>
                      <a:xfrm>
                        <a:off x="8513683" y="3315171"/>
                        <a:ext cx="205255" cy="125382"/>
                      </a:xfrm>
                      <a:custGeom>
                        <a:avLst/>
                        <a:gdLst>
                          <a:gd name="connsiteX0" fmla="*/ 153577 w 205255"/>
                          <a:gd name="connsiteY0" fmla="*/ 107396 h 125382"/>
                          <a:gd name="connsiteX1" fmla="*/ 198804 w 205255"/>
                          <a:gd name="connsiteY1" fmla="*/ 80598 h 125382"/>
                          <a:gd name="connsiteX2" fmla="*/ 193671 w 205255"/>
                          <a:gd name="connsiteY2" fmla="*/ 57291 h 125382"/>
                          <a:gd name="connsiteX3" fmla="*/ 95464 w 205255"/>
                          <a:gd name="connsiteY3" fmla="*/ 0 h 125382"/>
                          <a:gd name="connsiteX4" fmla="*/ 133 w 205255"/>
                          <a:gd name="connsiteY4" fmla="*/ 69663 h 125382"/>
                          <a:gd name="connsiteX5" fmla="*/ 85557 w 205255"/>
                          <a:gd name="connsiteY5" fmla="*/ 121770 h 125382"/>
                          <a:gd name="connsiteX6" fmla="*/ 153577 w 205255"/>
                          <a:gd name="connsiteY6" fmla="*/ 107396 h 12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255" h="125382">
                            <a:moveTo>
                              <a:pt x="153577" y="107396"/>
                            </a:moveTo>
                            <a:cubicBezTo>
                              <a:pt x="169209" y="99438"/>
                              <a:pt x="184317" y="90485"/>
                              <a:pt x="198804" y="80598"/>
                            </a:cubicBezTo>
                            <a:cubicBezTo>
                              <a:pt x="208507" y="73514"/>
                              <a:pt x="207634" y="66327"/>
                              <a:pt x="193671" y="57291"/>
                            </a:cubicBezTo>
                            <a:cubicBezTo>
                              <a:pt x="174317" y="44714"/>
                              <a:pt x="95464" y="0"/>
                              <a:pt x="95464" y="0"/>
                            </a:cubicBezTo>
                            <a:cubicBezTo>
                              <a:pt x="95464" y="0"/>
                              <a:pt x="-4128" y="58831"/>
                              <a:pt x="133" y="69663"/>
                            </a:cubicBezTo>
                            <a:cubicBezTo>
                              <a:pt x="4394" y="80495"/>
                              <a:pt x="66151" y="114121"/>
                              <a:pt x="85557" y="121770"/>
                            </a:cubicBezTo>
                            <a:cubicBezTo>
                              <a:pt x="113586" y="132807"/>
                              <a:pt x="136482" y="115815"/>
                              <a:pt x="153577" y="107396"/>
                            </a:cubicBezTo>
                            <a:close/>
                          </a:path>
                        </a:pathLst>
                      </a:custGeom>
                      <a:solidFill>
                        <a:srgbClr val="407BFF"/>
                      </a:solidFill>
                      <a:ln w="5124" cap="flat">
                        <a:noFill/>
                        <a:prstDash val="solid"/>
                        <a:miter/>
                      </a:ln>
                    </p:spPr>
                    <p:txBody>
                      <a:bodyPr rtlCol="0" anchor="ctr"/>
                      <a:lstStyle/>
                      <a:p>
                        <a:endParaRPr lang="pt-BR"/>
                      </a:p>
                    </p:txBody>
                  </p:sp>
                  <p:sp>
                    <p:nvSpPr>
                      <p:cNvPr id="3346" name="Forma Livre: Forma 3345">
                        <a:extLst>
                          <a:ext uri="{FF2B5EF4-FFF2-40B4-BE49-F238E27FC236}">
                            <a16:creationId xmlns:a16="http://schemas.microsoft.com/office/drawing/2014/main" id="{0668F09B-05E9-DC91-999D-B6FCAD0563D8}"/>
                          </a:ext>
                        </a:extLst>
                      </p:cNvPr>
                      <p:cNvSpPr/>
                      <p:nvPr/>
                    </p:nvSpPr>
                    <p:spPr>
                      <a:xfrm>
                        <a:off x="8513683" y="3315171"/>
                        <a:ext cx="205255" cy="125382"/>
                      </a:xfrm>
                      <a:custGeom>
                        <a:avLst/>
                        <a:gdLst>
                          <a:gd name="connsiteX0" fmla="*/ 153577 w 205255"/>
                          <a:gd name="connsiteY0" fmla="*/ 107396 h 125382"/>
                          <a:gd name="connsiteX1" fmla="*/ 198804 w 205255"/>
                          <a:gd name="connsiteY1" fmla="*/ 80598 h 125382"/>
                          <a:gd name="connsiteX2" fmla="*/ 193671 w 205255"/>
                          <a:gd name="connsiteY2" fmla="*/ 57291 h 125382"/>
                          <a:gd name="connsiteX3" fmla="*/ 95464 w 205255"/>
                          <a:gd name="connsiteY3" fmla="*/ 0 h 125382"/>
                          <a:gd name="connsiteX4" fmla="*/ 133 w 205255"/>
                          <a:gd name="connsiteY4" fmla="*/ 69663 h 125382"/>
                          <a:gd name="connsiteX5" fmla="*/ 85557 w 205255"/>
                          <a:gd name="connsiteY5" fmla="*/ 121770 h 125382"/>
                          <a:gd name="connsiteX6" fmla="*/ 153577 w 205255"/>
                          <a:gd name="connsiteY6" fmla="*/ 107396 h 12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255" h="125382">
                            <a:moveTo>
                              <a:pt x="153577" y="107396"/>
                            </a:moveTo>
                            <a:cubicBezTo>
                              <a:pt x="169209" y="99438"/>
                              <a:pt x="184317" y="90485"/>
                              <a:pt x="198804" y="80598"/>
                            </a:cubicBezTo>
                            <a:cubicBezTo>
                              <a:pt x="208507" y="73514"/>
                              <a:pt x="207634" y="66327"/>
                              <a:pt x="193671" y="57291"/>
                            </a:cubicBezTo>
                            <a:cubicBezTo>
                              <a:pt x="174317" y="44714"/>
                              <a:pt x="95464" y="0"/>
                              <a:pt x="95464" y="0"/>
                            </a:cubicBezTo>
                            <a:cubicBezTo>
                              <a:pt x="95464" y="0"/>
                              <a:pt x="-4128" y="58831"/>
                              <a:pt x="133" y="69663"/>
                            </a:cubicBezTo>
                            <a:cubicBezTo>
                              <a:pt x="4394" y="80495"/>
                              <a:pt x="66151" y="114121"/>
                              <a:pt x="85557" y="121770"/>
                            </a:cubicBezTo>
                            <a:cubicBezTo>
                              <a:pt x="113586" y="132807"/>
                              <a:pt x="136482" y="115815"/>
                              <a:pt x="153577" y="107396"/>
                            </a:cubicBezTo>
                            <a:close/>
                          </a:path>
                        </a:pathLst>
                      </a:custGeom>
                      <a:solidFill>
                        <a:srgbClr val="FFFFFF">
                          <a:alpha val="60000"/>
                        </a:srgbClr>
                      </a:solidFill>
                      <a:ln w="5124" cap="flat">
                        <a:noFill/>
                        <a:prstDash val="solid"/>
                        <a:miter/>
                      </a:ln>
                    </p:spPr>
                    <p:txBody>
                      <a:bodyPr rtlCol="0" anchor="ctr"/>
                      <a:lstStyle/>
                      <a:p>
                        <a:endParaRPr lang="pt-BR"/>
                      </a:p>
                    </p:txBody>
                  </p:sp>
                  <p:sp>
                    <p:nvSpPr>
                      <p:cNvPr id="3347" name="Forma Livre: Forma 3346">
                        <a:extLst>
                          <a:ext uri="{FF2B5EF4-FFF2-40B4-BE49-F238E27FC236}">
                            <a16:creationId xmlns:a16="http://schemas.microsoft.com/office/drawing/2014/main" id="{64E8E26A-2A13-F4BE-A043-2458A6F514DD}"/>
                          </a:ext>
                        </a:extLst>
                      </p:cNvPr>
                      <p:cNvSpPr/>
                      <p:nvPr/>
                    </p:nvSpPr>
                    <p:spPr>
                      <a:xfrm>
                        <a:off x="8496669" y="3177202"/>
                        <a:ext cx="73821" cy="43202"/>
                      </a:xfrm>
                      <a:custGeom>
                        <a:avLst/>
                        <a:gdLst>
                          <a:gd name="connsiteX0" fmla="*/ 73822 w 73821"/>
                          <a:gd name="connsiteY0" fmla="*/ 5932 h 43202"/>
                          <a:gd name="connsiteX1" fmla="*/ 32753 w 73821"/>
                          <a:gd name="connsiteY1" fmla="*/ 17123 h 43202"/>
                          <a:gd name="connsiteX2" fmla="*/ 7084 w 73821"/>
                          <a:gd name="connsiteY2" fmla="*/ 43202 h 43202"/>
                          <a:gd name="connsiteX3" fmla="*/ 0 w 73821"/>
                          <a:gd name="connsiteY3" fmla="*/ 39095 h 43202"/>
                          <a:gd name="connsiteX4" fmla="*/ 25668 w 73821"/>
                          <a:gd name="connsiteY4" fmla="*/ 13068 h 43202"/>
                          <a:gd name="connsiteX5" fmla="*/ 67507 w 73821"/>
                          <a:gd name="connsiteY5" fmla="*/ 2338 h 4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21" h="43202">
                            <a:moveTo>
                              <a:pt x="73822" y="5932"/>
                            </a:moveTo>
                            <a:cubicBezTo>
                              <a:pt x="63554" y="388"/>
                              <a:pt x="49745" y="7883"/>
                              <a:pt x="32753" y="17123"/>
                            </a:cubicBezTo>
                            <a:cubicBezTo>
                              <a:pt x="21340" y="22446"/>
                              <a:pt x="12228" y="31705"/>
                              <a:pt x="7084" y="43202"/>
                            </a:cubicBezTo>
                            <a:lnTo>
                              <a:pt x="0" y="39095"/>
                            </a:lnTo>
                            <a:cubicBezTo>
                              <a:pt x="5164" y="27626"/>
                              <a:pt x="14271" y="18390"/>
                              <a:pt x="25668" y="13068"/>
                            </a:cubicBezTo>
                            <a:cubicBezTo>
                              <a:pt x="43020" y="3622"/>
                              <a:pt x="56881" y="-4027"/>
                              <a:pt x="67507" y="2338"/>
                            </a:cubicBezTo>
                            <a:close/>
                          </a:path>
                        </a:pathLst>
                      </a:custGeom>
                      <a:solidFill>
                        <a:srgbClr val="407BFF"/>
                      </a:solidFill>
                      <a:ln w="5124" cap="flat">
                        <a:noFill/>
                        <a:prstDash val="solid"/>
                        <a:miter/>
                      </a:ln>
                    </p:spPr>
                    <p:txBody>
                      <a:bodyPr rtlCol="0" anchor="ctr"/>
                      <a:lstStyle/>
                      <a:p>
                        <a:endParaRPr lang="pt-BR"/>
                      </a:p>
                    </p:txBody>
                  </p:sp>
                  <p:sp>
                    <p:nvSpPr>
                      <p:cNvPr id="3348" name="Forma Livre: Forma 3347">
                        <a:extLst>
                          <a:ext uri="{FF2B5EF4-FFF2-40B4-BE49-F238E27FC236}">
                            <a16:creationId xmlns:a16="http://schemas.microsoft.com/office/drawing/2014/main" id="{4830DF7D-AAB7-F6B9-073F-AB9EF5C7370B}"/>
                          </a:ext>
                        </a:extLst>
                      </p:cNvPr>
                      <p:cNvSpPr/>
                      <p:nvPr/>
                    </p:nvSpPr>
                    <p:spPr>
                      <a:xfrm>
                        <a:off x="8496669" y="3177202"/>
                        <a:ext cx="73821" cy="43202"/>
                      </a:xfrm>
                      <a:custGeom>
                        <a:avLst/>
                        <a:gdLst>
                          <a:gd name="connsiteX0" fmla="*/ 73822 w 73821"/>
                          <a:gd name="connsiteY0" fmla="*/ 5932 h 43202"/>
                          <a:gd name="connsiteX1" fmla="*/ 32753 w 73821"/>
                          <a:gd name="connsiteY1" fmla="*/ 17123 h 43202"/>
                          <a:gd name="connsiteX2" fmla="*/ 7084 w 73821"/>
                          <a:gd name="connsiteY2" fmla="*/ 43202 h 43202"/>
                          <a:gd name="connsiteX3" fmla="*/ 0 w 73821"/>
                          <a:gd name="connsiteY3" fmla="*/ 39095 h 43202"/>
                          <a:gd name="connsiteX4" fmla="*/ 25668 w 73821"/>
                          <a:gd name="connsiteY4" fmla="*/ 13068 h 43202"/>
                          <a:gd name="connsiteX5" fmla="*/ 67507 w 73821"/>
                          <a:gd name="connsiteY5" fmla="*/ 2338 h 4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21" h="43202">
                            <a:moveTo>
                              <a:pt x="73822" y="5932"/>
                            </a:moveTo>
                            <a:cubicBezTo>
                              <a:pt x="63554" y="388"/>
                              <a:pt x="49745" y="7883"/>
                              <a:pt x="32753" y="17123"/>
                            </a:cubicBezTo>
                            <a:cubicBezTo>
                              <a:pt x="21340" y="22446"/>
                              <a:pt x="12228" y="31705"/>
                              <a:pt x="7084" y="43202"/>
                            </a:cubicBezTo>
                            <a:lnTo>
                              <a:pt x="0" y="39095"/>
                            </a:lnTo>
                            <a:cubicBezTo>
                              <a:pt x="5164" y="27626"/>
                              <a:pt x="14271" y="18390"/>
                              <a:pt x="25668" y="13068"/>
                            </a:cubicBezTo>
                            <a:cubicBezTo>
                              <a:pt x="43020" y="3622"/>
                              <a:pt x="56881" y="-4027"/>
                              <a:pt x="67507" y="2338"/>
                            </a:cubicBezTo>
                            <a:close/>
                          </a:path>
                        </a:pathLst>
                      </a:custGeom>
                      <a:solidFill>
                        <a:srgbClr val="FFFFFF">
                          <a:alpha val="50000"/>
                        </a:srgbClr>
                      </a:solidFill>
                      <a:ln w="5124" cap="flat">
                        <a:noFill/>
                        <a:prstDash val="solid"/>
                        <a:miter/>
                      </a:ln>
                    </p:spPr>
                    <p:txBody>
                      <a:bodyPr rtlCol="0" anchor="ctr"/>
                      <a:lstStyle/>
                      <a:p>
                        <a:endParaRPr lang="pt-BR"/>
                      </a:p>
                    </p:txBody>
                  </p:sp>
                  <p:sp>
                    <p:nvSpPr>
                      <p:cNvPr id="3349" name="Forma Livre: Forma 3348">
                        <a:extLst>
                          <a:ext uri="{FF2B5EF4-FFF2-40B4-BE49-F238E27FC236}">
                            <a16:creationId xmlns:a16="http://schemas.microsoft.com/office/drawing/2014/main" id="{03CFA25B-94F2-9DC0-6E98-C1AC29A635B0}"/>
                          </a:ext>
                        </a:extLst>
                      </p:cNvPr>
                      <p:cNvSpPr/>
                      <p:nvPr/>
                    </p:nvSpPr>
                    <p:spPr>
                      <a:xfrm>
                        <a:off x="8498070" y="3181234"/>
                        <a:ext cx="121754" cy="207193"/>
                      </a:xfrm>
                      <a:custGeom>
                        <a:avLst/>
                        <a:gdLst>
                          <a:gd name="connsiteX0" fmla="*/ 86589 w 121754"/>
                          <a:gd name="connsiteY0" fmla="*/ 23615 h 207193"/>
                          <a:gd name="connsiteX1" fmla="*/ 75809 w 121754"/>
                          <a:gd name="connsiteY1" fmla="*/ 4364 h 207193"/>
                          <a:gd name="connsiteX2" fmla="*/ 64361 w 121754"/>
                          <a:gd name="connsiteY2" fmla="*/ 1 h 207193"/>
                          <a:gd name="connsiteX3" fmla="*/ 31300 w 121754"/>
                          <a:gd name="connsiteY3" fmla="*/ 13091 h 207193"/>
                          <a:gd name="connsiteX4" fmla="*/ 28117 w 121754"/>
                          <a:gd name="connsiteY4" fmla="*/ 14939 h 207193"/>
                          <a:gd name="connsiteX5" fmla="*/ 26937 w 121754"/>
                          <a:gd name="connsiteY5" fmla="*/ 15607 h 207193"/>
                          <a:gd name="connsiteX6" fmla="*/ 25499 w 121754"/>
                          <a:gd name="connsiteY6" fmla="*/ 16531 h 207193"/>
                          <a:gd name="connsiteX7" fmla="*/ 24472 w 121754"/>
                          <a:gd name="connsiteY7" fmla="*/ 17198 h 207193"/>
                          <a:gd name="connsiteX8" fmla="*/ 17953 w 121754"/>
                          <a:gd name="connsiteY8" fmla="*/ 22332 h 207193"/>
                          <a:gd name="connsiteX9" fmla="*/ 16977 w 121754"/>
                          <a:gd name="connsiteY9" fmla="*/ 23256 h 207193"/>
                          <a:gd name="connsiteX10" fmla="*/ 13281 w 121754"/>
                          <a:gd name="connsiteY10" fmla="*/ 27055 h 207193"/>
                          <a:gd name="connsiteX11" fmla="*/ 12665 w 121754"/>
                          <a:gd name="connsiteY11" fmla="*/ 27774 h 207193"/>
                          <a:gd name="connsiteX12" fmla="*/ 11946 w 121754"/>
                          <a:gd name="connsiteY12" fmla="*/ 28698 h 207193"/>
                          <a:gd name="connsiteX13" fmla="*/ 11228 w 121754"/>
                          <a:gd name="connsiteY13" fmla="*/ 29622 h 207193"/>
                          <a:gd name="connsiteX14" fmla="*/ 10560 w 121754"/>
                          <a:gd name="connsiteY14" fmla="*/ 30597 h 207193"/>
                          <a:gd name="connsiteX15" fmla="*/ 7993 w 121754"/>
                          <a:gd name="connsiteY15" fmla="*/ 34704 h 207193"/>
                          <a:gd name="connsiteX16" fmla="*/ 7685 w 121754"/>
                          <a:gd name="connsiteY16" fmla="*/ 35269 h 207193"/>
                          <a:gd name="connsiteX17" fmla="*/ 7069 w 121754"/>
                          <a:gd name="connsiteY17" fmla="*/ 36449 h 207193"/>
                          <a:gd name="connsiteX18" fmla="*/ 6248 w 121754"/>
                          <a:gd name="connsiteY18" fmla="*/ 38143 h 207193"/>
                          <a:gd name="connsiteX19" fmla="*/ 396 w 121754"/>
                          <a:gd name="connsiteY19" fmla="*/ 62836 h 207193"/>
                          <a:gd name="connsiteX20" fmla="*/ 17953 w 121754"/>
                          <a:gd name="connsiteY20" fmla="*/ 207194 h 207193"/>
                          <a:gd name="connsiteX21" fmla="*/ 36947 w 121754"/>
                          <a:gd name="connsiteY21" fmla="*/ 184709 h 207193"/>
                          <a:gd name="connsiteX22" fmla="*/ 75552 w 121754"/>
                          <a:gd name="connsiteY22" fmla="*/ 161299 h 207193"/>
                          <a:gd name="connsiteX23" fmla="*/ 121755 w 121754"/>
                          <a:gd name="connsiteY23" fmla="*/ 140149 h 207193"/>
                          <a:gd name="connsiteX24" fmla="*/ 86589 w 121754"/>
                          <a:gd name="connsiteY24" fmla="*/ 23615 h 20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754" h="207193">
                            <a:moveTo>
                              <a:pt x="86589" y="23615"/>
                            </a:moveTo>
                            <a:cubicBezTo>
                              <a:pt x="84541" y="16447"/>
                              <a:pt x="80850" y="9855"/>
                              <a:pt x="75809" y="4364"/>
                            </a:cubicBezTo>
                            <a:cubicBezTo>
                              <a:pt x="72677" y="1524"/>
                              <a:pt x="68591" y="-34"/>
                              <a:pt x="64361" y="1"/>
                            </a:cubicBezTo>
                            <a:cubicBezTo>
                              <a:pt x="55172" y="1"/>
                              <a:pt x="44186" y="6058"/>
                              <a:pt x="31300" y="13091"/>
                            </a:cubicBezTo>
                            <a:cubicBezTo>
                              <a:pt x="30222" y="13707"/>
                              <a:pt x="29144" y="14272"/>
                              <a:pt x="28117" y="14939"/>
                            </a:cubicBezTo>
                            <a:lnTo>
                              <a:pt x="26937" y="15607"/>
                            </a:lnTo>
                            <a:lnTo>
                              <a:pt x="25499" y="16531"/>
                            </a:lnTo>
                            <a:cubicBezTo>
                              <a:pt x="25140" y="16723"/>
                              <a:pt x="24796" y="16946"/>
                              <a:pt x="24472" y="17198"/>
                            </a:cubicBezTo>
                            <a:cubicBezTo>
                              <a:pt x="22173" y="18745"/>
                              <a:pt x="19996" y="20461"/>
                              <a:pt x="17953" y="22332"/>
                            </a:cubicBezTo>
                            <a:cubicBezTo>
                              <a:pt x="17645" y="22640"/>
                              <a:pt x="17285" y="22897"/>
                              <a:pt x="16977" y="23256"/>
                            </a:cubicBezTo>
                            <a:cubicBezTo>
                              <a:pt x="15668" y="24445"/>
                              <a:pt x="14436" y="25714"/>
                              <a:pt x="13281" y="27055"/>
                            </a:cubicBezTo>
                            <a:lnTo>
                              <a:pt x="12665" y="27774"/>
                            </a:lnTo>
                            <a:lnTo>
                              <a:pt x="11946" y="28698"/>
                            </a:lnTo>
                            <a:lnTo>
                              <a:pt x="11228" y="29622"/>
                            </a:lnTo>
                            <a:cubicBezTo>
                              <a:pt x="11228" y="29930"/>
                              <a:pt x="10766" y="30238"/>
                              <a:pt x="10560" y="30597"/>
                            </a:cubicBezTo>
                            <a:cubicBezTo>
                              <a:pt x="9616" y="31908"/>
                              <a:pt x="8758" y="33280"/>
                              <a:pt x="7993" y="34704"/>
                            </a:cubicBezTo>
                            <a:cubicBezTo>
                              <a:pt x="7870" y="34881"/>
                              <a:pt x="7768" y="35070"/>
                              <a:pt x="7685" y="35269"/>
                            </a:cubicBezTo>
                            <a:lnTo>
                              <a:pt x="7069" y="36449"/>
                            </a:lnTo>
                            <a:cubicBezTo>
                              <a:pt x="6761" y="37014"/>
                              <a:pt x="6505" y="37579"/>
                              <a:pt x="6248" y="38143"/>
                            </a:cubicBezTo>
                            <a:cubicBezTo>
                              <a:pt x="2896" y="45977"/>
                              <a:pt x="914" y="54330"/>
                              <a:pt x="396" y="62836"/>
                            </a:cubicBezTo>
                            <a:cubicBezTo>
                              <a:pt x="-2120" y="92509"/>
                              <a:pt x="7788" y="198775"/>
                              <a:pt x="17953" y="207194"/>
                            </a:cubicBezTo>
                            <a:cubicBezTo>
                              <a:pt x="17953" y="207194"/>
                              <a:pt x="16413" y="197645"/>
                              <a:pt x="36947" y="184709"/>
                            </a:cubicBezTo>
                            <a:cubicBezTo>
                              <a:pt x="49345" y="176151"/>
                              <a:pt x="62235" y="168337"/>
                              <a:pt x="75552" y="161299"/>
                            </a:cubicBezTo>
                            <a:cubicBezTo>
                              <a:pt x="90568" y="153435"/>
                              <a:pt x="105989" y="146371"/>
                              <a:pt x="121755" y="140149"/>
                            </a:cubicBezTo>
                            <a:cubicBezTo>
                              <a:pt x="106611" y="130446"/>
                              <a:pt x="97370" y="57857"/>
                              <a:pt x="86589" y="23615"/>
                            </a:cubicBezTo>
                            <a:close/>
                          </a:path>
                        </a:pathLst>
                      </a:custGeom>
                      <a:solidFill>
                        <a:srgbClr val="407BFF"/>
                      </a:solidFill>
                      <a:ln w="5124" cap="flat">
                        <a:noFill/>
                        <a:prstDash val="solid"/>
                        <a:miter/>
                      </a:ln>
                    </p:spPr>
                    <p:txBody>
                      <a:bodyPr rtlCol="0" anchor="ctr"/>
                      <a:lstStyle/>
                      <a:p>
                        <a:endParaRPr lang="pt-BR"/>
                      </a:p>
                    </p:txBody>
                  </p:sp>
                  <p:sp>
                    <p:nvSpPr>
                      <p:cNvPr id="3350" name="Forma Livre: Forma 3349">
                        <a:extLst>
                          <a:ext uri="{FF2B5EF4-FFF2-40B4-BE49-F238E27FC236}">
                            <a16:creationId xmlns:a16="http://schemas.microsoft.com/office/drawing/2014/main" id="{1B947310-8F5E-ACC1-8747-59C9252FD7E7}"/>
                          </a:ext>
                        </a:extLst>
                      </p:cNvPr>
                      <p:cNvSpPr/>
                      <p:nvPr/>
                    </p:nvSpPr>
                    <p:spPr>
                      <a:xfrm>
                        <a:off x="8498070" y="3181234"/>
                        <a:ext cx="121754" cy="207193"/>
                      </a:xfrm>
                      <a:custGeom>
                        <a:avLst/>
                        <a:gdLst>
                          <a:gd name="connsiteX0" fmla="*/ 86589 w 121754"/>
                          <a:gd name="connsiteY0" fmla="*/ 23615 h 207193"/>
                          <a:gd name="connsiteX1" fmla="*/ 75809 w 121754"/>
                          <a:gd name="connsiteY1" fmla="*/ 4364 h 207193"/>
                          <a:gd name="connsiteX2" fmla="*/ 64361 w 121754"/>
                          <a:gd name="connsiteY2" fmla="*/ 1 h 207193"/>
                          <a:gd name="connsiteX3" fmla="*/ 31300 w 121754"/>
                          <a:gd name="connsiteY3" fmla="*/ 13091 h 207193"/>
                          <a:gd name="connsiteX4" fmla="*/ 28117 w 121754"/>
                          <a:gd name="connsiteY4" fmla="*/ 14939 h 207193"/>
                          <a:gd name="connsiteX5" fmla="*/ 26937 w 121754"/>
                          <a:gd name="connsiteY5" fmla="*/ 15607 h 207193"/>
                          <a:gd name="connsiteX6" fmla="*/ 25499 w 121754"/>
                          <a:gd name="connsiteY6" fmla="*/ 16531 h 207193"/>
                          <a:gd name="connsiteX7" fmla="*/ 24472 w 121754"/>
                          <a:gd name="connsiteY7" fmla="*/ 17198 h 207193"/>
                          <a:gd name="connsiteX8" fmla="*/ 17953 w 121754"/>
                          <a:gd name="connsiteY8" fmla="*/ 22332 h 207193"/>
                          <a:gd name="connsiteX9" fmla="*/ 16977 w 121754"/>
                          <a:gd name="connsiteY9" fmla="*/ 23256 h 207193"/>
                          <a:gd name="connsiteX10" fmla="*/ 13281 w 121754"/>
                          <a:gd name="connsiteY10" fmla="*/ 27055 h 207193"/>
                          <a:gd name="connsiteX11" fmla="*/ 12665 w 121754"/>
                          <a:gd name="connsiteY11" fmla="*/ 27774 h 207193"/>
                          <a:gd name="connsiteX12" fmla="*/ 11946 w 121754"/>
                          <a:gd name="connsiteY12" fmla="*/ 28698 h 207193"/>
                          <a:gd name="connsiteX13" fmla="*/ 11228 w 121754"/>
                          <a:gd name="connsiteY13" fmla="*/ 29622 h 207193"/>
                          <a:gd name="connsiteX14" fmla="*/ 10560 w 121754"/>
                          <a:gd name="connsiteY14" fmla="*/ 30597 h 207193"/>
                          <a:gd name="connsiteX15" fmla="*/ 7993 w 121754"/>
                          <a:gd name="connsiteY15" fmla="*/ 34704 h 207193"/>
                          <a:gd name="connsiteX16" fmla="*/ 7685 w 121754"/>
                          <a:gd name="connsiteY16" fmla="*/ 35269 h 207193"/>
                          <a:gd name="connsiteX17" fmla="*/ 7069 w 121754"/>
                          <a:gd name="connsiteY17" fmla="*/ 36449 h 207193"/>
                          <a:gd name="connsiteX18" fmla="*/ 6248 w 121754"/>
                          <a:gd name="connsiteY18" fmla="*/ 38143 h 207193"/>
                          <a:gd name="connsiteX19" fmla="*/ 396 w 121754"/>
                          <a:gd name="connsiteY19" fmla="*/ 62836 h 207193"/>
                          <a:gd name="connsiteX20" fmla="*/ 17953 w 121754"/>
                          <a:gd name="connsiteY20" fmla="*/ 207194 h 207193"/>
                          <a:gd name="connsiteX21" fmla="*/ 36947 w 121754"/>
                          <a:gd name="connsiteY21" fmla="*/ 184709 h 207193"/>
                          <a:gd name="connsiteX22" fmla="*/ 75552 w 121754"/>
                          <a:gd name="connsiteY22" fmla="*/ 161299 h 207193"/>
                          <a:gd name="connsiteX23" fmla="*/ 121755 w 121754"/>
                          <a:gd name="connsiteY23" fmla="*/ 140149 h 207193"/>
                          <a:gd name="connsiteX24" fmla="*/ 86589 w 121754"/>
                          <a:gd name="connsiteY24" fmla="*/ 23615 h 20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754" h="207193">
                            <a:moveTo>
                              <a:pt x="86589" y="23615"/>
                            </a:moveTo>
                            <a:cubicBezTo>
                              <a:pt x="84541" y="16447"/>
                              <a:pt x="80850" y="9855"/>
                              <a:pt x="75809" y="4364"/>
                            </a:cubicBezTo>
                            <a:cubicBezTo>
                              <a:pt x="72677" y="1524"/>
                              <a:pt x="68591" y="-34"/>
                              <a:pt x="64361" y="1"/>
                            </a:cubicBezTo>
                            <a:cubicBezTo>
                              <a:pt x="55172" y="1"/>
                              <a:pt x="44186" y="6058"/>
                              <a:pt x="31300" y="13091"/>
                            </a:cubicBezTo>
                            <a:cubicBezTo>
                              <a:pt x="30222" y="13707"/>
                              <a:pt x="29144" y="14272"/>
                              <a:pt x="28117" y="14939"/>
                            </a:cubicBezTo>
                            <a:lnTo>
                              <a:pt x="26937" y="15607"/>
                            </a:lnTo>
                            <a:lnTo>
                              <a:pt x="25499" y="16531"/>
                            </a:lnTo>
                            <a:cubicBezTo>
                              <a:pt x="25140" y="16723"/>
                              <a:pt x="24796" y="16946"/>
                              <a:pt x="24472" y="17198"/>
                            </a:cubicBezTo>
                            <a:cubicBezTo>
                              <a:pt x="22173" y="18745"/>
                              <a:pt x="19996" y="20461"/>
                              <a:pt x="17953" y="22332"/>
                            </a:cubicBezTo>
                            <a:cubicBezTo>
                              <a:pt x="17645" y="22640"/>
                              <a:pt x="17285" y="22897"/>
                              <a:pt x="16977" y="23256"/>
                            </a:cubicBezTo>
                            <a:cubicBezTo>
                              <a:pt x="15668" y="24445"/>
                              <a:pt x="14436" y="25714"/>
                              <a:pt x="13281" y="27055"/>
                            </a:cubicBezTo>
                            <a:lnTo>
                              <a:pt x="12665" y="27774"/>
                            </a:lnTo>
                            <a:lnTo>
                              <a:pt x="11946" y="28698"/>
                            </a:lnTo>
                            <a:lnTo>
                              <a:pt x="11228" y="29622"/>
                            </a:lnTo>
                            <a:cubicBezTo>
                              <a:pt x="11228" y="29930"/>
                              <a:pt x="10766" y="30238"/>
                              <a:pt x="10560" y="30597"/>
                            </a:cubicBezTo>
                            <a:cubicBezTo>
                              <a:pt x="9616" y="31908"/>
                              <a:pt x="8758" y="33280"/>
                              <a:pt x="7993" y="34704"/>
                            </a:cubicBezTo>
                            <a:cubicBezTo>
                              <a:pt x="7870" y="34881"/>
                              <a:pt x="7768" y="35070"/>
                              <a:pt x="7685" y="35269"/>
                            </a:cubicBezTo>
                            <a:lnTo>
                              <a:pt x="7069" y="36449"/>
                            </a:lnTo>
                            <a:cubicBezTo>
                              <a:pt x="6761" y="37014"/>
                              <a:pt x="6505" y="37579"/>
                              <a:pt x="6248" y="38143"/>
                            </a:cubicBezTo>
                            <a:cubicBezTo>
                              <a:pt x="2896" y="45977"/>
                              <a:pt x="914" y="54330"/>
                              <a:pt x="396" y="62836"/>
                            </a:cubicBezTo>
                            <a:cubicBezTo>
                              <a:pt x="-2120" y="92509"/>
                              <a:pt x="7788" y="198775"/>
                              <a:pt x="17953" y="207194"/>
                            </a:cubicBezTo>
                            <a:cubicBezTo>
                              <a:pt x="17953" y="207194"/>
                              <a:pt x="16413" y="197645"/>
                              <a:pt x="36947" y="184709"/>
                            </a:cubicBezTo>
                            <a:cubicBezTo>
                              <a:pt x="49345" y="176151"/>
                              <a:pt x="62235" y="168337"/>
                              <a:pt x="75552" y="161299"/>
                            </a:cubicBezTo>
                            <a:cubicBezTo>
                              <a:pt x="90568" y="153435"/>
                              <a:pt x="105989" y="146371"/>
                              <a:pt x="121755" y="140149"/>
                            </a:cubicBezTo>
                            <a:cubicBezTo>
                              <a:pt x="106611" y="130446"/>
                              <a:pt x="97370" y="57857"/>
                              <a:pt x="86589" y="23615"/>
                            </a:cubicBezTo>
                            <a:close/>
                          </a:path>
                        </a:pathLst>
                      </a:custGeom>
                      <a:solidFill>
                        <a:srgbClr val="FFFFFF">
                          <a:alpha val="40000"/>
                        </a:srgbClr>
                      </a:solidFill>
                      <a:ln w="5124" cap="flat">
                        <a:noFill/>
                        <a:prstDash val="solid"/>
                        <a:miter/>
                      </a:ln>
                    </p:spPr>
                    <p:txBody>
                      <a:bodyPr rtlCol="0" anchor="ctr"/>
                      <a:lstStyle/>
                      <a:p>
                        <a:endParaRPr lang="pt-BR"/>
                      </a:p>
                    </p:txBody>
                  </p:sp>
                </p:grpSp>
              </p:grpSp>
              <p:grpSp>
                <p:nvGrpSpPr>
                  <p:cNvPr id="3300" name="Gráfico 12">
                    <a:extLst>
                      <a:ext uri="{FF2B5EF4-FFF2-40B4-BE49-F238E27FC236}">
                        <a16:creationId xmlns:a16="http://schemas.microsoft.com/office/drawing/2014/main" id="{B38BE01C-95D1-3EA8-4858-FE08013361A2}"/>
                      </a:ext>
                    </a:extLst>
                  </p:cNvPr>
                  <p:cNvGrpSpPr/>
                  <p:nvPr/>
                </p:nvGrpSpPr>
                <p:grpSpPr>
                  <a:xfrm>
                    <a:off x="8491460" y="3087464"/>
                    <a:ext cx="290540" cy="526134"/>
                    <a:chOff x="8491460" y="3087464"/>
                    <a:chExt cx="290540" cy="526134"/>
                  </a:xfrm>
                </p:grpSpPr>
                <p:grpSp>
                  <p:nvGrpSpPr>
                    <p:cNvPr id="3301" name="Gráfico 12">
                      <a:extLst>
                        <a:ext uri="{FF2B5EF4-FFF2-40B4-BE49-F238E27FC236}">
                          <a16:creationId xmlns:a16="http://schemas.microsoft.com/office/drawing/2014/main" id="{AF541EE1-6A11-FE99-3BE3-A83FB4681F49}"/>
                        </a:ext>
                      </a:extLst>
                    </p:cNvPr>
                    <p:cNvGrpSpPr/>
                    <p:nvPr/>
                  </p:nvGrpSpPr>
                  <p:grpSpPr>
                    <a:xfrm>
                      <a:off x="8518025" y="3309216"/>
                      <a:ext cx="263975" cy="304382"/>
                      <a:chOff x="8518025" y="3309216"/>
                      <a:chExt cx="263975" cy="304382"/>
                    </a:xfrm>
                  </p:grpSpPr>
                  <p:sp>
                    <p:nvSpPr>
                      <p:cNvPr id="3326" name="Forma Livre: Forma 3325">
                        <a:extLst>
                          <a:ext uri="{FF2B5EF4-FFF2-40B4-BE49-F238E27FC236}">
                            <a16:creationId xmlns:a16="http://schemas.microsoft.com/office/drawing/2014/main" id="{64337B6F-0632-327D-200A-C35AC3ADA4CA}"/>
                          </a:ext>
                        </a:extLst>
                      </p:cNvPr>
                      <p:cNvSpPr/>
                      <p:nvPr/>
                    </p:nvSpPr>
                    <p:spPr>
                      <a:xfrm>
                        <a:off x="8655760" y="3422413"/>
                        <a:ext cx="52311" cy="128850"/>
                      </a:xfrm>
                      <a:custGeom>
                        <a:avLst/>
                        <a:gdLst>
                          <a:gd name="connsiteX0" fmla="*/ 36603 w 52311"/>
                          <a:gd name="connsiteY0" fmla="*/ 88709 h 128850"/>
                          <a:gd name="connsiteX1" fmla="*/ 52312 w 52311"/>
                          <a:gd name="connsiteY1" fmla="*/ 22537 h 128850"/>
                          <a:gd name="connsiteX2" fmla="*/ 19097 w 52311"/>
                          <a:gd name="connsiteY2" fmla="*/ 0 h 128850"/>
                          <a:gd name="connsiteX3" fmla="*/ 13963 w 52311"/>
                          <a:gd name="connsiteY3" fmla="*/ 27362 h 128850"/>
                          <a:gd name="connsiteX4" fmla="*/ 7084 w 52311"/>
                          <a:gd name="connsiteY4" fmla="*/ 49334 h 128850"/>
                          <a:gd name="connsiteX5" fmla="*/ 0 w 52311"/>
                          <a:gd name="connsiteY5" fmla="*/ 62476 h 128850"/>
                          <a:gd name="connsiteX6" fmla="*/ 5955 w 52311"/>
                          <a:gd name="connsiteY6" fmla="*/ 89993 h 128850"/>
                          <a:gd name="connsiteX7" fmla="*/ 14579 w 52311"/>
                          <a:gd name="connsiteY7" fmla="*/ 116431 h 128850"/>
                          <a:gd name="connsiteX8" fmla="*/ 43020 w 52311"/>
                          <a:gd name="connsiteY8" fmla="*/ 124799 h 128850"/>
                          <a:gd name="connsiteX9" fmla="*/ 36603 w 52311"/>
                          <a:gd name="connsiteY9" fmla="*/ 88709 h 1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11" h="128850">
                            <a:moveTo>
                              <a:pt x="36603" y="88709"/>
                            </a:moveTo>
                            <a:cubicBezTo>
                              <a:pt x="36603" y="69971"/>
                              <a:pt x="52312" y="22537"/>
                              <a:pt x="52312" y="22537"/>
                            </a:cubicBezTo>
                            <a:lnTo>
                              <a:pt x="19097" y="0"/>
                            </a:lnTo>
                            <a:cubicBezTo>
                              <a:pt x="19097" y="0"/>
                              <a:pt x="16787" y="11653"/>
                              <a:pt x="13963" y="27362"/>
                            </a:cubicBezTo>
                            <a:cubicBezTo>
                              <a:pt x="12901" y="35017"/>
                              <a:pt x="10580" y="42440"/>
                              <a:pt x="7084" y="49334"/>
                            </a:cubicBezTo>
                            <a:cubicBezTo>
                              <a:pt x="3614" y="53020"/>
                              <a:pt x="1170" y="57553"/>
                              <a:pt x="0" y="62476"/>
                            </a:cubicBezTo>
                            <a:cubicBezTo>
                              <a:pt x="1283" y="71789"/>
                              <a:pt x="3275" y="80983"/>
                              <a:pt x="5955" y="89993"/>
                            </a:cubicBezTo>
                            <a:cubicBezTo>
                              <a:pt x="7485" y="99187"/>
                              <a:pt x="10390" y="108104"/>
                              <a:pt x="14579" y="116431"/>
                            </a:cubicBezTo>
                            <a:cubicBezTo>
                              <a:pt x="19713" y="125620"/>
                              <a:pt x="43790" y="134142"/>
                              <a:pt x="43020" y="124799"/>
                            </a:cubicBezTo>
                            <a:cubicBezTo>
                              <a:pt x="41736" y="111811"/>
                              <a:pt x="37168" y="104059"/>
                              <a:pt x="36603" y="88709"/>
                            </a:cubicBezTo>
                            <a:close/>
                          </a:path>
                        </a:pathLst>
                      </a:custGeom>
                      <a:solidFill>
                        <a:srgbClr val="B16668"/>
                      </a:solidFill>
                      <a:ln w="5124" cap="flat">
                        <a:noFill/>
                        <a:prstDash val="solid"/>
                        <a:miter/>
                      </a:ln>
                    </p:spPr>
                    <p:txBody>
                      <a:bodyPr rtlCol="0" anchor="ctr"/>
                      <a:lstStyle/>
                      <a:p>
                        <a:endParaRPr lang="pt-BR"/>
                      </a:p>
                    </p:txBody>
                  </p:sp>
                  <p:sp>
                    <p:nvSpPr>
                      <p:cNvPr id="3327" name="Forma Livre: Forma 3326">
                        <a:extLst>
                          <a:ext uri="{FF2B5EF4-FFF2-40B4-BE49-F238E27FC236}">
                            <a16:creationId xmlns:a16="http://schemas.microsoft.com/office/drawing/2014/main" id="{3DFC88E8-C82B-0059-E761-24C077D55693}"/>
                          </a:ext>
                        </a:extLst>
                      </p:cNvPr>
                      <p:cNvSpPr/>
                      <p:nvPr/>
                    </p:nvSpPr>
                    <p:spPr>
                      <a:xfrm>
                        <a:off x="8650349" y="3471542"/>
                        <a:ext cx="53310" cy="84565"/>
                      </a:xfrm>
                      <a:custGeom>
                        <a:avLst/>
                        <a:gdLst>
                          <a:gd name="connsiteX0" fmla="*/ 12291 w 53310"/>
                          <a:gd name="connsiteY0" fmla="*/ 0 h 84565"/>
                          <a:gd name="connsiteX1" fmla="*/ 5822 w 53310"/>
                          <a:gd name="connsiteY1" fmla="*/ 5596 h 84565"/>
                          <a:gd name="connsiteX2" fmla="*/ 21 w 53310"/>
                          <a:gd name="connsiteY2" fmla="*/ 16325 h 84565"/>
                          <a:gd name="connsiteX3" fmla="*/ 6387 w 53310"/>
                          <a:gd name="connsiteY3" fmla="*/ 36859 h 84565"/>
                          <a:gd name="connsiteX4" fmla="*/ 18708 w 53310"/>
                          <a:gd name="connsiteY4" fmla="*/ 72795 h 84565"/>
                          <a:gd name="connsiteX5" fmla="*/ 49818 w 53310"/>
                          <a:gd name="connsiteY5" fmla="*/ 83473 h 84565"/>
                          <a:gd name="connsiteX6" fmla="*/ 53103 w 53310"/>
                          <a:gd name="connsiteY6" fmla="*/ 79777 h 84565"/>
                          <a:gd name="connsiteX7" fmla="*/ 52539 w 53310"/>
                          <a:gd name="connsiteY7" fmla="*/ 75618 h 84565"/>
                          <a:gd name="connsiteX8" fmla="*/ 48996 w 53310"/>
                          <a:gd name="connsiteY8" fmla="*/ 65351 h 84565"/>
                          <a:gd name="connsiteX9" fmla="*/ 43863 w 53310"/>
                          <a:gd name="connsiteY9" fmla="*/ 43739 h 84565"/>
                          <a:gd name="connsiteX10" fmla="*/ 42169 w 53310"/>
                          <a:gd name="connsiteY10" fmla="*/ 33779 h 84565"/>
                          <a:gd name="connsiteX11" fmla="*/ 32671 w 53310"/>
                          <a:gd name="connsiteY11" fmla="*/ 30134 h 84565"/>
                          <a:gd name="connsiteX12" fmla="*/ 23996 w 53310"/>
                          <a:gd name="connsiteY12" fmla="*/ 29518 h 84565"/>
                          <a:gd name="connsiteX13" fmla="*/ 22969 w 53310"/>
                          <a:gd name="connsiteY13" fmla="*/ 32650 h 84565"/>
                          <a:gd name="connsiteX14" fmla="*/ 22301 w 53310"/>
                          <a:gd name="connsiteY14" fmla="*/ 37116 h 84565"/>
                          <a:gd name="connsiteX15" fmla="*/ 21993 w 53310"/>
                          <a:gd name="connsiteY15" fmla="*/ 38092 h 84565"/>
                          <a:gd name="connsiteX16" fmla="*/ 21121 w 53310"/>
                          <a:gd name="connsiteY16" fmla="*/ 38502 h 84565"/>
                          <a:gd name="connsiteX17" fmla="*/ 20453 w 53310"/>
                          <a:gd name="connsiteY17" fmla="*/ 37681 h 84565"/>
                          <a:gd name="connsiteX18" fmla="*/ 16808 w 53310"/>
                          <a:gd name="connsiteY18" fmla="*/ 21099 h 84565"/>
                          <a:gd name="connsiteX19" fmla="*/ 13985 w 53310"/>
                          <a:gd name="connsiteY19" fmla="*/ 11089 h 84565"/>
                          <a:gd name="connsiteX20" fmla="*/ 11572 w 53310"/>
                          <a:gd name="connsiteY20" fmla="*/ 4158 h 84565"/>
                          <a:gd name="connsiteX21" fmla="*/ 11572 w 53310"/>
                          <a:gd name="connsiteY21" fmla="*/ 1181 h 8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310" h="84565">
                            <a:moveTo>
                              <a:pt x="12291" y="0"/>
                            </a:moveTo>
                            <a:cubicBezTo>
                              <a:pt x="10237" y="0"/>
                              <a:pt x="7722" y="3132"/>
                              <a:pt x="5822" y="5596"/>
                            </a:cubicBezTo>
                            <a:cubicBezTo>
                              <a:pt x="3923" y="8060"/>
                              <a:pt x="-338" y="9754"/>
                              <a:pt x="21" y="16325"/>
                            </a:cubicBezTo>
                            <a:cubicBezTo>
                              <a:pt x="381" y="22896"/>
                              <a:pt x="5925" y="28030"/>
                              <a:pt x="6387" y="36859"/>
                            </a:cubicBezTo>
                            <a:cubicBezTo>
                              <a:pt x="6849" y="45689"/>
                              <a:pt x="6387" y="61039"/>
                              <a:pt x="18708" y="72795"/>
                            </a:cubicBezTo>
                            <a:cubicBezTo>
                              <a:pt x="31029" y="84551"/>
                              <a:pt x="44633" y="86091"/>
                              <a:pt x="49818" y="83473"/>
                            </a:cubicBezTo>
                            <a:cubicBezTo>
                              <a:pt x="51368" y="82739"/>
                              <a:pt x="52554" y="81404"/>
                              <a:pt x="53103" y="79777"/>
                            </a:cubicBezTo>
                            <a:cubicBezTo>
                              <a:pt x="53514" y="78375"/>
                              <a:pt x="53309" y="76861"/>
                              <a:pt x="52539" y="75618"/>
                            </a:cubicBezTo>
                            <a:cubicBezTo>
                              <a:pt x="51255" y="72230"/>
                              <a:pt x="50023" y="68842"/>
                              <a:pt x="48996" y="65351"/>
                            </a:cubicBezTo>
                            <a:cubicBezTo>
                              <a:pt x="46702" y="58298"/>
                              <a:pt x="44987" y="51069"/>
                              <a:pt x="43863" y="43739"/>
                            </a:cubicBezTo>
                            <a:cubicBezTo>
                              <a:pt x="43247" y="38964"/>
                              <a:pt x="43298" y="34601"/>
                              <a:pt x="42169" y="33779"/>
                            </a:cubicBezTo>
                            <a:cubicBezTo>
                              <a:pt x="39402" y="31710"/>
                              <a:pt x="36111" y="30448"/>
                              <a:pt x="32671" y="30134"/>
                            </a:cubicBezTo>
                            <a:cubicBezTo>
                              <a:pt x="29863" y="29277"/>
                              <a:pt x="26896" y="29067"/>
                              <a:pt x="23996" y="29518"/>
                            </a:cubicBezTo>
                            <a:cubicBezTo>
                              <a:pt x="22917" y="30032"/>
                              <a:pt x="23123" y="31520"/>
                              <a:pt x="22969" y="32650"/>
                            </a:cubicBezTo>
                            <a:cubicBezTo>
                              <a:pt x="22815" y="33779"/>
                              <a:pt x="22507" y="35627"/>
                              <a:pt x="22301" y="37116"/>
                            </a:cubicBezTo>
                            <a:cubicBezTo>
                              <a:pt x="22281" y="37460"/>
                              <a:pt x="22173" y="37794"/>
                              <a:pt x="21993" y="38092"/>
                            </a:cubicBezTo>
                            <a:cubicBezTo>
                              <a:pt x="21834" y="38415"/>
                              <a:pt x="21470" y="38590"/>
                              <a:pt x="21121" y="38502"/>
                            </a:cubicBezTo>
                            <a:cubicBezTo>
                              <a:pt x="20761" y="38502"/>
                              <a:pt x="20607" y="38040"/>
                              <a:pt x="20453" y="37681"/>
                            </a:cubicBezTo>
                            <a:cubicBezTo>
                              <a:pt x="18698" y="32285"/>
                              <a:pt x="17481" y="26731"/>
                              <a:pt x="16808" y="21099"/>
                            </a:cubicBezTo>
                            <a:cubicBezTo>
                              <a:pt x="16177" y="17685"/>
                              <a:pt x="15227" y="14333"/>
                              <a:pt x="13985" y="11089"/>
                            </a:cubicBezTo>
                            <a:cubicBezTo>
                              <a:pt x="13215" y="8984"/>
                              <a:pt x="12085" y="5955"/>
                              <a:pt x="11572" y="4158"/>
                            </a:cubicBezTo>
                            <a:cubicBezTo>
                              <a:pt x="11177" y="3203"/>
                              <a:pt x="11177" y="2136"/>
                              <a:pt x="11572" y="1181"/>
                            </a:cubicBezTo>
                            <a:close/>
                          </a:path>
                        </a:pathLst>
                      </a:custGeom>
                      <a:solidFill>
                        <a:srgbClr val="263238"/>
                      </a:solidFill>
                      <a:ln w="5124" cap="flat">
                        <a:noFill/>
                        <a:prstDash val="solid"/>
                        <a:miter/>
                      </a:ln>
                    </p:spPr>
                    <p:txBody>
                      <a:bodyPr rtlCol="0" anchor="ctr"/>
                      <a:lstStyle/>
                      <a:p>
                        <a:endParaRPr lang="pt-BR"/>
                      </a:p>
                    </p:txBody>
                  </p:sp>
                  <p:sp>
                    <p:nvSpPr>
                      <p:cNvPr id="3328" name="Forma Livre: Forma 3327">
                        <a:extLst>
                          <a:ext uri="{FF2B5EF4-FFF2-40B4-BE49-F238E27FC236}">
                            <a16:creationId xmlns:a16="http://schemas.microsoft.com/office/drawing/2014/main" id="{07333A2B-4E10-996E-C7AF-EFFE48E4F822}"/>
                          </a:ext>
                        </a:extLst>
                      </p:cNvPr>
                      <p:cNvSpPr/>
                      <p:nvPr/>
                    </p:nvSpPr>
                    <p:spPr>
                      <a:xfrm>
                        <a:off x="8690874" y="3516255"/>
                        <a:ext cx="74292" cy="79496"/>
                      </a:xfrm>
                      <a:custGeom>
                        <a:avLst/>
                        <a:gdLst>
                          <a:gd name="connsiteX0" fmla="*/ 29621 w 74292"/>
                          <a:gd name="connsiteY0" fmla="*/ 0 h 79496"/>
                          <a:gd name="connsiteX1" fmla="*/ 44098 w 74292"/>
                          <a:gd name="connsiteY1" fmla="*/ 35935 h 79496"/>
                          <a:gd name="connsiteX2" fmla="*/ 65197 w 74292"/>
                          <a:gd name="connsiteY2" fmla="*/ 63965 h 79496"/>
                          <a:gd name="connsiteX3" fmla="*/ 73154 w 74292"/>
                          <a:gd name="connsiteY3" fmla="*/ 70639 h 79496"/>
                          <a:gd name="connsiteX4" fmla="*/ 73550 w 74292"/>
                          <a:gd name="connsiteY4" fmla="*/ 75120 h 79496"/>
                          <a:gd name="connsiteX5" fmla="*/ 73154 w 74292"/>
                          <a:gd name="connsiteY5" fmla="*/ 75516 h 79496"/>
                          <a:gd name="connsiteX6" fmla="*/ 45741 w 74292"/>
                          <a:gd name="connsiteY6" fmla="*/ 76337 h 79496"/>
                          <a:gd name="connsiteX7" fmla="*/ 21305 w 74292"/>
                          <a:gd name="connsiteY7" fmla="*/ 55135 h 79496"/>
                          <a:gd name="connsiteX8" fmla="*/ 13912 w 74292"/>
                          <a:gd name="connsiteY8" fmla="*/ 49026 h 79496"/>
                          <a:gd name="connsiteX9" fmla="*/ 12577 w 74292"/>
                          <a:gd name="connsiteY9" fmla="*/ 44149 h 79496"/>
                          <a:gd name="connsiteX10" fmla="*/ 11859 w 74292"/>
                          <a:gd name="connsiteY10" fmla="*/ 40248 h 79496"/>
                          <a:gd name="connsiteX11" fmla="*/ 0 w 74292"/>
                          <a:gd name="connsiteY11" fmla="*/ 14066 h 7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92" h="79496">
                            <a:moveTo>
                              <a:pt x="29621" y="0"/>
                            </a:moveTo>
                            <a:cubicBezTo>
                              <a:pt x="33764" y="12244"/>
                              <a:pt x="38600" y="24241"/>
                              <a:pt x="44098" y="35935"/>
                            </a:cubicBezTo>
                            <a:cubicBezTo>
                              <a:pt x="49622" y="46326"/>
                              <a:pt x="56742" y="55782"/>
                              <a:pt x="65197" y="63965"/>
                            </a:cubicBezTo>
                            <a:cubicBezTo>
                              <a:pt x="67148" y="65813"/>
                              <a:pt x="71563" y="69099"/>
                              <a:pt x="73154" y="70639"/>
                            </a:cubicBezTo>
                            <a:cubicBezTo>
                              <a:pt x="74499" y="71768"/>
                              <a:pt x="74679" y="73775"/>
                              <a:pt x="73550" y="75120"/>
                            </a:cubicBezTo>
                            <a:cubicBezTo>
                              <a:pt x="73426" y="75264"/>
                              <a:pt x="73298" y="75398"/>
                              <a:pt x="73154" y="75516"/>
                            </a:cubicBezTo>
                            <a:cubicBezTo>
                              <a:pt x="69920" y="79315"/>
                              <a:pt x="54879" y="81779"/>
                              <a:pt x="45741" y="76337"/>
                            </a:cubicBezTo>
                            <a:cubicBezTo>
                              <a:pt x="36603" y="70895"/>
                              <a:pt x="26900" y="59704"/>
                              <a:pt x="21305" y="55135"/>
                            </a:cubicBezTo>
                            <a:lnTo>
                              <a:pt x="13912" y="49026"/>
                            </a:lnTo>
                            <a:cubicBezTo>
                              <a:pt x="12064" y="47486"/>
                              <a:pt x="12218" y="46562"/>
                              <a:pt x="12577" y="44149"/>
                            </a:cubicBezTo>
                            <a:lnTo>
                              <a:pt x="11859" y="40248"/>
                            </a:lnTo>
                            <a:cubicBezTo>
                              <a:pt x="10832" y="32239"/>
                              <a:pt x="0" y="14066"/>
                              <a:pt x="0" y="14066"/>
                            </a:cubicBezTo>
                            <a:close/>
                          </a:path>
                        </a:pathLst>
                      </a:custGeom>
                      <a:solidFill>
                        <a:srgbClr val="B16668"/>
                      </a:solidFill>
                      <a:ln w="5124" cap="flat">
                        <a:noFill/>
                        <a:prstDash val="solid"/>
                        <a:miter/>
                      </a:ln>
                    </p:spPr>
                    <p:txBody>
                      <a:bodyPr rtlCol="0" anchor="ctr"/>
                      <a:lstStyle/>
                      <a:p>
                        <a:endParaRPr lang="pt-BR"/>
                      </a:p>
                    </p:txBody>
                  </p:sp>
                  <p:sp>
                    <p:nvSpPr>
                      <p:cNvPr id="3329" name="Forma Livre: Forma 3328">
                        <a:extLst>
                          <a:ext uri="{FF2B5EF4-FFF2-40B4-BE49-F238E27FC236}">
                            <a16:creationId xmlns:a16="http://schemas.microsoft.com/office/drawing/2014/main" id="{B8290F76-8CA4-B306-1CCA-271C964266AE}"/>
                          </a:ext>
                        </a:extLst>
                      </p:cNvPr>
                      <p:cNvSpPr/>
                      <p:nvPr/>
                    </p:nvSpPr>
                    <p:spPr>
                      <a:xfrm>
                        <a:off x="8699867" y="3556760"/>
                        <a:ext cx="82133" cy="56838"/>
                      </a:xfrm>
                      <a:custGeom>
                        <a:avLst/>
                        <a:gdLst>
                          <a:gd name="connsiteX0" fmla="*/ 3071 w 82133"/>
                          <a:gd name="connsiteY0" fmla="*/ 0 h 56838"/>
                          <a:gd name="connsiteX1" fmla="*/ 966 w 82133"/>
                          <a:gd name="connsiteY1" fmla="*/ 8265 h 56838"/>
                          <a:gd name="connsiteX2" fmla="*/ 2198 w 82133"/>
                          <a:gd name="connsiteY2" fmla="*/ 20381 h 56838"/>
                          <a:gd name="connsiteX3" fmla="*/ 19191 w 82133"/>
                          <a:gd name="connsiteY3" fmla="*/ 33779 h 56838"/>
                          <a:gd name="connsiteX4" fmla="*/ 49582 w 82133"/>
                          <a:gd name="connsiteY4" fmla="*/ 56265 h 56838"/>
                          <a:gd name="connsiteX5" fmla="*/ 81256 w 82133"/>
                          <a:gd name="connsiteY5" fmla="*/ 47435 h 56838"/>
                          <a:gd name="connsiteX6" fmla="*/ 81872 w 82133"/>
                          <a:gd name="connsiteY6" fmla="*/ 42301 h 56838"/>
                          <a:gd name="connsiteX7" fmla="*/ 79049 w 82133"/>
                          <a:gd name="connsiteY7" fmla="*/ 39170 h 56838"/>
                          <a:gd name="connsiteX8" fmla="*/ 70322 w 82133"/>
                          <a:gd name="connsiteY8" fmla="*/ 32753 h 56838"/>
                          <a:gd name="connsiteX9" fmla="*/ 53740 w 82133"/>
                          <a:gd name="connsiteY9" fmla="*/ 17916 h 56838"/>
                          <a:gd name="connsiteX10" fmla="*/ 46707 w 82133"/>
                          <a:gd name="connsiteY10" fmla="*/ 10678 h 56838"/>
                          <a:gd name="connsiteX11" fmla="*/ 36799 w 82133"/>
                          <a:gd name="connsiteY11" fmla="*/ 12988 h 56838"/>
                          <a:gd name="connsiteX12" fmla="*/ 29304 w 82133"/>
                          <a:gd name="connsiteY12" fmla="*/ 17454 h 56838"/>
                          <a:gd name="connsiteX13" fmla="*/ 30228 w 82133"/>
                          <a:gd name="connsiteY13" fmla="*/ 20637 h 56838"/>
                          <a:gd name="connsiteX14" fmla="*/ 32230 w 82133"/>
                          <a:gd name="connsiteY14" fmla="*/ 24693 h 56838"/>
                          <a:gd name="connsiteX15" fmla="*/ 32538 w 82133"/>
                          <a:gd name="connsiteY15" fmla="*/ 25668 h 56838"/>
                          <a:gd name="connsiteX16" fmla="*/ 32076 w 82133"/>
                          <a:gd name="connsiteY16" fmla="*/ 26489 h 56838"/>
                          <a:gd name="connsiteX17" fmla="*/ 30998 w 82133"/>
                          <a:gd name="connsiteY17" fmla="*/ 26181 h 56838"/>
                          <a:gd name="connsiteX18" fmla="*/ 18626 w 82133"/>
                          <a:gd name="connsiteY18" fmla="*/ 14579 h 56838"/>
                          <a:gd name="connsiteX19" fmla="*/ 11490 w 82133"/>
                          <a:gd name="connsiteY19" fmla="*/ 8316 h 56838"/>
                          <a:gd name="connsiteX20" fmla="*/ 5535 w 82133"/>
                          <a:gd name="connsiteY20" fmla="*/ 4364 h 56838"/>
                          <a:gd name="connsiteX21" fmla="*/ 3533 w 82133"/>
                          <a:gd name="connsiteY21" fmla="*/ 2310 h 5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133" h="56838">
                            <a:moveTo>
                              <a:pt x="3071" y="0"/>
                            </a:moveTo>
                            <a:cubicBezTo>
                              <a:pt x="1274" y="975"/>
                              <a:pt x="1069" y="5134"/>
                              <a:pt x="966" y="8265"/>
                            </a:cubicBezTo>
                            <a:cubicBezTo>
                              <a:pt x="864" y="11397"/>
                              <a:pt x="-1806" y="15196"/>
                              <a:pt x="2198" y="20381"/>
                            </a:cubicBezTo>
                            <a:cubicBezTo>
                              <a:pt x="6203" y="25565"/>
                              <a:pt x="13698" y="26746"/>
                              <a:pt x="19191" y="33779"/>
                            </a:cubicBezTo>
                            <a:cubicBezTo>
                              <a:pt x="24684" y="40812"/>
                              <a:pt x="32846" y="53749"/>
                              <a:pt x="49582" y="56265"/>
                            </a:cubicBezTo>
                            <a:cubicBezTo>
                              <a:pt x="66318" y="58780"/>
                              <a:pt x="78484" y="52517"/>
                              <a:pt x="81256" y="47435"/>
                            </a:cubicBezTo>
                            <a:cubicBezTo>
                              <a:pt x="82150" y="45879"/>
                              <a:pt x="82370" y="44026"/>
                              <a:pt x="81872" y="42301"/>
                            </a:cubicBezTo>
                            <a:cubicBezTo>
                              <a:pt x="81410" y="40607"/>
                              <a:pt x="80486" y="40145"/>
                              <a:pt x="79049" y="39170"/>
                            </a:cubicBezTo>
                            <a:cubicBezTo>
                              <a:pt x="76071" y="37167"/>
                              <a:pt x="73145" y="35011"/>
                              <a:pt x="70322" y="32753"/>
                            </a:cubicBezTo>
                            <a:cubicBezTo>
                              <a:pt x="64403" y="28261"/>
                              <a:pt x="58858" y="23302"/>
                              <a:pt x="53740" y="17916"/>
                            </a:cubicBezTo>
                            <a:cubicBezTo>
                              <a:pt x="50506" y="14323"/>
                              <a:pt x="48093" y="10678"/>
                              <a:pt x="46707" y="10678"/>
                            </a:cubicBezTo>
                            <a:cubicBezTo>
                              <a:pt x="43257" y="10539"/>
                              <a:pt x="39833" y="11335"/>
                              <a:pt x="36799" y="12988"/>
                            </a:cubicBezTo>
                            <a:cubicBezTo>
                              <a:pt x="33991" y="13886"/>
                              <a:pt x="31429" y="15411"/>
                              <a:pt x="29304" y="17454"/>
                            </a:cubicBezTo>
                            <a:cubicBezTo>
                              <a:pt x="28739" y="18481"/>
                              <a:pt x="29766" y="19610"/>
                              <a:pt x="30228" y="20637"/>
                            </a:cubicBezTo>
                            <a:lnTo>
                              <a:pt x="32230" y="24693"/>
                            </a:lnTo>
                            <a:cubicBezTo>
                              <a:pt x="32410" y="24991"/>
                              <a:pt x="32518" y="25324"/>
                              <a:pt x="32538" y="25668"/>
                            </a:cubicBezTo>
                            <a:cubicBezTo>
                              <a:pt x="32559" y="26007"/>
                              <a:pt x="32379" y="26330"/>
                              <a:pt x="32076" y="26489"/>
                            </a:cubicBezTo>
                            <a:cubicBezTo>
                              <a:pt x="31691" y="26541"/>
                              <a:pt x="31296" y="26433"/>
                              <a:pt x="30998" y="26181"/>
                            </a:cubicBezTo>
                            <a:cubicBezTo>
                              <a:pt x="26501" y="22737"/>
                              <a:pt x="22353" y="18851"/>
                              <a:pt x="18626" y="14579"/>
                            </a:cubicBezTo>
                            <a:cubicBezTo>
                              <a:pt x="16470" y="12249"/>
                              <a:pt x="14078" y="10154"/>
                              <a:pt x="11490" y="8316"/>
                            </a:cubicBezTo>
                            <a:cubicBezTo>
                              <a:pt x="9693" y="7033"/>
                              <a:pt x="7332" y="5647"/>
                              <a:pt x="5535" y="4364"/>
                            </a:cubicBezTo>
                            <a:cubicBezTo>
                              <a:pt x="3739" y="3080"/>
                              <a:pt x="3687" y="2977"/>
                              <a:pt x="3533" y="2310"/>
                            </a:cubicBezTo>
                            <a:close/>
                          </a:path>
                        </a:pathLst>
                      </a:custGeom>
                      <a:solidFill>
                        <a:srgbClr val="37474F"/>
                      </a:solidFill>
                      <a:ln w="5124" cap="flat">
                        <a:noFill/>
                        <a:prstDash val="solid"/>
                        <a:miter/>
                      </a:ln>
                    </p:spPr>
                    <p:txBody>
                      <a:bodyPr rtlCol="0" anchor="ctr"/>
                      <a:lstStyle/>
                      <a:p>
                        <a:endParaRPr lang="pt-BR"/>
                      </a:p>
                    </p:txBody>
                  </p:sp>
                  <p:sp>
                    <p:nvSpPr>
                      <p:cNvPr id="3330" name="Forma Livre: Forma 3329">
                        <a:extLst>
                          <a:ext uri="{FF2B5EF4-FFF2-40B4-BE49-F238E27FC236}">
                            <a16:creationId xmlns:a16="http://schemas.microsoft.com/office/drawing/2014/main" id="{267E35F0-3D2A-1BCF-4DC6-F4381CF9AFF9}"/>
                          </a:ext>
                        </a:extLst>
                      </p:cNvPr>
                      <p:cNvSpPr/>
                      <p:nvPr/>
                    </p:nvSpPr>
                    <p:spPr>
                      <a:xfrm>
                        <a:off x="8518025" y="3309216"/>
                        <a:ext cx="212532" cy="239455"/>
                      </a:xfrm>
                      <a:custGeom>
                        <a:avLst/>
                        <a:gdLst>
                          <a:gd name="connsiteX0" fmla="*/ 189842 w 212532"/>
                          <a:gd name="connsiteY0" fmla="*/ 161915 h 239455"/>
                          <a:gd name="connsiteX1" fmla="*/ 198056 w 212532"/>
                          <a:gd name="connsiteY1" fmla="*/ 116277 h 239455"/>
                          <a:gd name="connsiteX2" fmla="*/ 200520 w 212532"/>
                          <a:gd name="connsiteY2" fmla="*/ 64068 h 239455"/>
                          <a:gd name="connsiteX3" fmla="*/ 159451 w 212532"/>
                          <a:gd name="connsiteY3" fmla="*/ 31161 h 239455"/>
                          <a:gd name="connsiteX4" fmla="*/ 105547 w 212532"/>
                          <a:gd name="connsiteY4" fmla="*/ 0 h 239455"/>
                          <a:gd name="connsiteX5" fmla="*/ 0 w 212532"/>
                          <a:gd name="connsiteY5" fmla="*/ 13707 h 239455"/>
                          <a:gd name="connsiteX6" fmla="*/ 10267 w 212532"/>
                          <a:gd name="connsiteY6" fmla="*/ 59910 h 239455"/>
                          <a:gd name="connsiteX7" fmla="*/ 58113 w 212532"/>
                          <a:gd name="connsiteY7" fmla="*/ 95845 h 239455"/>
                          <a:gd name="connsiteX8" fmla="*/ 110065 w 212532"/>
                          <a:gd name="connsiteY8" fmla="*/ 122386 h 239455"/>
                          <a:gd name="connsiteX9" fmla="*/ 126801 w 212532"/>
                          <a:gd name="connsiteY9" fmla="*/ 140046 h 239455"/>
                          <a:gd name="connsiteX10" fmla="*/ 146719 w 212532"/>
                          <a:gd name="connsiteY10" fmla="*/ 191382 h 239455"/>
                          <a:gd name="connsiteX11" fmla="*/ 174852 w 212532"/>
                          <a:gd name="connsiteY11" fmla="*/ 239279 h 239455"/>
                          <a:gd name="connsiteX12" fmla="*/ 212532 w 212532"/>
                          <a:gd name="connsiteY12" fmla="*/ 223313 h 239455"/>
                          <a:gd name="connsiteX13" fmla="*/ 189842 w 212532"/>
                          <a:gd name="connsiteY13" fmla="*/ 161915 h 23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532" h="239455">
                            <a:moveTo>
                              <a:pt x="189842" y="161915"/>
                            </a:moveTo>
                            <a:cubicBezTo>
                              <a:pt x="192203" y="149081"/>
                              <a:pt x="195848" y="129419"/>
                              <a:pt x="198056" y="116277"/>
                            </a:cubicBezTo>
                            <a:cubicBezTo>
                              <a:pt x="201649" y="95383"/>
                              <a:pt x="204165" y="73514"/>
                              <a:pt x="200520" y="64068"/>
                            </a:cubicBezTo>
                            <a:cubicBezTo>
                              <a:pt x="196875" y="54622"/>
                              <a:pt x="178650" y="43533"/>
                              <a:pt x="159451" y="31161"/>
                            </a:cubicBezTo>
                            <a:cubicBezTo>
                              <a:pt x="140251" y="18789"/>
                              <a:pt x="105547" y="0"/>
                              <a:pt x="105547" y="0"/>
                            </a:cubicBezTo>
                            <a:lnTo>
                              <a:pt x="0" y="13707"/>
                            </a:lnTo>
                            <a:cubicBezTo>
                              <a:pt x="2105" y="31675"/>
                              <a:pt x="1540" y="44047"/>
                              <a:pt x="10267" y="59910"/>
                            </a:cubicBezTo>
                            <a:cubicBezTo>
                              <a:pt x="18995" y="75772"/>
                              <a:pt x="34447" y="82908"/>
                              <a:pt x="58113" y="95845"/>
                            </a:cubicBezTo>
                            <a:cubicBezTo>
                              <a:pt x="79315" y="107242"/>
                              <a:pt x="104315" y="119511"/>
                              <a:pt x="110065" y="122386"/>
                            </a:cubicBezTo>
                            <a:cubicBezTo>
                              <a:pt x="117098" y="126082"/>
                              <a:pt x="123669" y="128957"/>
                              <a:pt x="126801" y="140046"/>
                            </a:cubicBezTo>
                            <a:cubicBezTo>
                              <a:pt x="130944" y="158023"/>
                              <a:pt x="137648" y="175314"/>
                              <a:pt x="146719" y="191382"/>
                            </a:cubicBezTo>
                            <a:lnTo>
                              <a:pt x="174852" y="239279"/>
                            </a:lnTo>
                            <a:cubicBezTo>
                              <a:pt x="174852" y="239279"/>
                              <a:pt x="199185" y="242307"/>
                              <a:pt x="212532" y="223313"/>
                            </a:cubicBezTo>
                            <a:cubicBezTo>
                              <a:pt x="212378" y="223159"/>
                              <a:pt x="201546" y="193435"/>
                              <a:pt x="189842" y="161915"/>
                            </a:cubicBezTo>
                            <a:close/>
                          </a:path>
                        </a:pathLst>
                      </a:custGeom>
                      <a:solidFill>
                        <a:srgbClr val="455A64"/>
                      </a:solidFill>
                      <a:ln w="5124" cap="flat">
                        <a:noFill/>
                        <a:prstDash val="solid"/>
                        <a:miter/>
                      </a:ln>
                    </p:spPr>
                    <p:txBody>
                      <a:bodyPr rtlCol="0" anchor="ctr"/>
                      <a:lstStyle/>
                      <a:p>
                        <a:endParaRPr lang="pt-BR"/>
                      </a:p>
                    </p:txBody>
                  </p:sp>
                  <p:sp>
                    <p:nvSpPr>
                      <p:cNvPr id="3331" name="Forma Livre: Forma 3330">
                        <a:extLst>
                          <a:ext uri="{FF2B5EF4-FFF2-40B4-BE49-F238E27FC236}">
                            <a16:creationId xmlns:a16="http://schemas.microsoft.com/office/drawing/2014/main" id="{5675A989-DEC0-C406-26C7-A5DF68E26E6C}"/>
                          </a:ext>
                        </a:extLst>
                      </p:cNvPr>
                      <p:cNvSpPr/>
                      <p:nvPr/>
                    </p:nvSpPr>
                    <p:spPr>
                      <a:xfrm>
                        <a:off x="8612997" y="3327492"/>
                        <a:ext cx="92097" cy="136195"/>
                      </a:xfrm>
                      <a:custGeom>
                        <a:avLst/>
                        <a:gdLst>
                          <a:gd name="connsiteX0" fmla="*/ 92097 w 92097"/>
                          <a:gd name="connsiteY0" fmla="*/ 136195 h 136195"/>
                          <a:gd name="connsiteX1" fmla="*/ 66737 w 92097"/>
                          <a:gd name="connsiteY1" fmla="*/ 71152 h 136195"/>
                          <a:gd name="connsiteX2" fmla="*/ 0 w 92097"/>
                          <a:gd name="connsiteY2" fmla="*/ 19302 h 136195"/>
                          <a:gd name="connsiteX3" fmla="*/ 0 w 92097"/>
                          <a:gd name="connsiteY3" fmla="*/ 19302 h 136195"/>
                          <a:gd name="connsiteX4" fmla="*/ 2721 w 92097"/>
                          <a:gd name="connsiteY4" fmla="*/ 15401 h 136195"/>
                          <a:gd name="connsiteX5" fmla="*/ 8522 w 92097"/>
                          <a:gd name="connsiteY5" fmla="*/ 0 h 136195"/>
                          <a:gd name="connsiteX6" fmla="*/ 5801 w 92097"/>
                          <a:gd name="connsiteY6" fmla="*/ 17249 h 136195"/>
                          <a:gd name="connsiteX7" fmla="*/ 46408 w 92097"/>
                          <a:gd name="connsiteY7" fmla="*/ 44919 h 136195"/>
                          <a:gd name="connsiteX8" fmla="*/ 74848 w 92097"/>
                          <a:gd name="connsiteY8" fmla="*/ 76748 h 136195"/>
                          <a:gd name="connsiteX9" fmla="*/ 92097 w 92097"/>
                          <a:gd name="connsiteY9" fmla="*/ 136195 h 1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097" h="136195">
                            <a:moveTo>
                              <a:pt x="92097" y="136195"/>
                            </a:moveTo>
                            <a:cubicBezTo>
                              <a:pt x="81009" y="106677"/>
                              <a:pt x="69869" y="77415"/>
                              <a:pt x="66737" y="71152"/>
                            </a:cubicBezTo>
                            <a:cubicBezTo>
                              <a:pt x="60012" y="57856"/>
                              <a:pt x="2105" y="20483"/>
                              <a:pt x="0" y="19302"/>
                            </a:cubicBezTo>
                            <a:lnTo>
                              <a:pt x="0" y="19302"/>
                            </a:lnTo>
                            <a:lnTo>
                              <a:pt x="2721" y="15401"/>
                            </a:lnTo>
                            <a:cubicBezTo>
                              <a:pt x="5734" y="10745"/>
                              <a:pt x="7716" y="5488"/>
                              <a:pt x="8522" y="0"/>
                            </a:cubicBezTo>
                            <a:cubicBezTo>
                              <a:pt x="8861" y="5878"/>
                              <a:pt x="7931" y="11761"/>
                              <a:pt x="5801" y="17249"/>
                            </a:cubicBezTo>
                            <a:cubicBezTo>
                              <a:pt x="14734" y="23255"/>
                              <a:pt x="37373" y="38451"/>
                              <a:pt x="46408" y="44919"/>
                            </a:cubicBezTo>
                            <a:cubicBezTo>
                              <a:pt x="57805" y="53030"/>
                              <a:pt x="69920" y="62887"/>
                              <a:pt x="74848" y="76748"/>
                            </a:cubicBezTo>
                            <a:cubicBezTo>
                              <a:pt x="78955" y="87272"/>
                              <a:pt x="87682" y="119973"/>
                              <a:pt x="92097" y="136195"/>
                            </a:cubicBezTo>
                            <a:close/>
                          </a:path>
                        </a:pathLst>
                      </a:custGeom>
                      <a:solidFill>
                        <a:srgbClr val="407BFF">
                          <a:alpha val="15000"/>
                        </a:srgbClr>
                      </a:solidFill>
                      <a:ln w="5124" cap="flat">
                        <a:noFill/>
                        <a:prstDash val="solid"/>
                        <a:miter/>
                      </a:ln>
                    </p:spPr>
                    <p:txBody>
                      <a:bodyPr rtlCol="0" anchor="ctr"/>
                      <a:lstStyle/>
                      <a:p>
                        <a:endParaRPr lang="pt-BR"/>
                      </a:p>
                    </p:txBody>
                  </p:sp>
                  <p:sp>
                    <p:nvSpPr>
                      <p:cNvPr id="3332" name="Forma Livre: Forma 3331">
                        <a:extLst>
                          <a:ext uri="{FF2B5EF4-FFF2-40B4-BE49-F238E27FC236}">
                            <a16:creationId xmlns:a16="http://schemas.microsoft.com/office/drawing/2014/main" id="{1DDEB26C-CC48-4ACA-6581-174CC152F6F5}"/>
                          </a:ext>
                        </a:extLst>
                      </p:cNvPr>
                      <p:cNvSpPr/>
                      <p:nvPr/>
                    </p:nvSpPr>
                    <p:spPr>
                      <a:xfrm>
                        <a:off x="8612997" y="3327492"/>
                        <a:ext cx="92097" cy="136195"/>
                      </a:xfrm>
                      <a:custGeom>
                        <a:avLst/>
                        <a:gdLst>
                          <a:gd name="connsiteX0" fmla="*/ 92097 w 92097"/>
                          <a:gd name="connsiteY0" fmla="*/ 136195 h 136195"/>
                          <a:gd name="connsiteX1" fmla="*/ 66737 w 92097"/>
                          <a:gd name="connsiteY1" fmla="*/ 71152 h 136195"/>
                          <a:gd name="connsiteX2" fmla="*/ 0 w 92097"/>
                          <a:gd name="connsiteY2" fmla="*/ 19302 h 136195"/>
                          <a:gd name="connsiteX3" fmla="*/ 0 w 92097"/>
                          <a:gd name="connsiteY3" fmla="*/ 19302 h 136195"/>
                          <a:gd name="connsiteX4" fmla="*/ 2721 w 92097"/>
                          <a:gd name="connsiteY4" fmla="*/ 15401 h 136195"/>
                          <a:gd name="connsiteX5" fmla="*/ 8522 w 92097"/>
                          <a:gd name="connsiteY5" fmla="*/ 0 h 136195"/>
                          <a:gd name="connsiteX6" fmla="*/ 5801 w 92097"/>
                          <a:gd name="connsiteY6" fmla="*/ 17249 h 136195"/>
                          <a:gd name="connsiteX7" fmla="*/ 46408 w 92097"/>
                          <a:gd name="connsiteY7" fmla="*/ 44919 h 136195"/>
                          <a:gd name="connsiteX8" fmla="*/ 74848 w 92097"/>
                          <a:gd name="connsiteY8" fmla="*/ 76748 h 136195"/>
                          <a:gd name="connsiteX9" fmla="*/ 92097 w 92097"/>
                          <a:gd name="connsiteY9" fmla="*/ 136195 h 1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097" h="136195">
                            <a:moveTo>
                              <a:pt x="92097" y="136195"/>
                            </a:moveTo>
                            <a:cubicBezTo>
                              <a:pt x="81009" y="106677"/>
                              <a:pt x="69869" y="77415"/>
                              <a:pt x="66737" y="71152"/>
                            </a:cubicBezTo>
                            <a:cubicBezTo>
                              <a:pt x="60012" y="57856"/>
                              <a:pt x="2105" y="20483"/>
                              <a:pt x="0" y="19302"/>
                            </a:cubicBezTo>
                            <a:lnTo>
                              <a:pt x="0" y="19302"/>
                            </a:lnTo>
                            <a:lnTo>
                              <a:pt x="2721" y="15401"/>
                            </a:lnTo>
                            <a:cubicBezTo>
                              <a:pt x="5734" y="10745"/>
                              <a:pt x="7716" y="5488"/>
                              <a:pt x="8522" y="0"/>
                            </a:cubicBezTo>
                            <a:cubicBezTo>
                              <a:pt x="8861" y="5878"/>
                              <a:pt x="7931" y="11761"/>
                              <a:pt x="5801" y="17249"/>
                            </a:cubicBezTo>
                            <a:cubicBezTo>
                              <a:pt x="14734" y="23255"/>
                              <a:pt x="37373" y="38451"/>
                              <a:pt x="46408" y="44919"/>
                            </a:cubicBezTo>
                            <a:cubicBezTo>
                              <a:pt x="57805" y="53030"/>
                              <a:pt x="69920" y="62887"/>
                              <a:pt x="74848" y="76748"/>
                            </a:cubicBezTo>
                            <a:cubicBezTo>
                              <a:pt x="78955" y="87272"/>
                              <a:pt x="87682" y="119973"/>
                              <a:pt x="92097" y="136195"/>
                            </a:cubicBezTo>
                            <a:close/>
                          </a:path>
                        </a:pathLst>
                      </a:custGeom>
                      <a:solidFill>
                        <a:srgbClr val="37474F"/>
                      </a:solidFill>
                      <a:ln w="5124" cap="flat">
                        <a:noFill/>
                        <a:prstDash val="solid"/>
                        <a:miter/>
                      </a:ln>
                    </p:spPr>
                    <p:txBody>
                      <a:bodyPr rtlCol="0" anchor="ctr"/>
                      <a:lstStyle/>
                      <a:p>
                        <a:endParaRPr lang="pt-BR"/>
                      </a:p>
                    </p:txBody>
                  </p:sp>
                  <p:sp>
                    <p:nvSpPr>
                      <p:cNvPr id="3333" name="Forma Livre: Forma 3332">
                        <a:extLst>
                          <a:ext uri="{FF2B5EF4-FFF2-40B4-BE49-F238E27FC236}">
                            <a16:creationId xmlns:a16="http://schemas.microsoft.com/office/drawing/2014/main" id="{F5803CC2-09E5-78B2-6923-86ABB6028545}"/>
                          </a:ext>
                        </a:extLst>
                      </p:cNvPr>
                      <p:cNvSpPr/>
                      <p:nvPr/>
                    </p:nvSpPr>
                    <p:spPr>
                      <a:xfrm>
                        <a:off x="8686306" y="3522159"/>
                        <a:ext cx="44662" cy="27095"/>
                      </a:xfrm>
                      <a:custGeom>
                        <a:avLst/>
                        <a:gdLst>
                          <a:gd name="connsiteX0" fmla="*/ 0 w 44662"/>
                          <a:gd name="connsiteY0" fmla="*/ 16376 h 27095"/>
                          <a:gd name="connsiteX1" fmla="*/ 5134 w 44662"/>
                          <a:gd name="connsiteY1" fmla="*/ 26644 h 27095"/>
                          <a:gd name="connsiteX2" fmla="*/ 44663 w 44662"/>
                          <a:gd name="connsiteY2" fmla="*/ 10267 h 27095"/>
                          <a:gd name="connsiteX3" fmla="*/ 40761 w 44662"/>
                          <a:gd name="connsiteY3" fmla="*/ 0 h 27095"/>
                          <a:gd name="connsiteX4" fmla="*/ 0 w 44662"/>
                          <a:gd name="connsiteY4" fmla="*/ 16376 h 27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62" h="27095">
                            <a:moveTo>
                              <a:pt x="0" y="16376"/>
                            </a:moveTo>
                            <a:lnTo>
                              <a:pt x="5134" y="26644"/>
                            </a:lnTo>
                            <a:cubicBezTo>
                              <a:pt x="5134" y="26644"/>
                              <a:pt x="34190" y="31366"/>
                              <a:pt x="44663" y="10267"/>
                            </a:cubicBezTo>
                            <a:lnTo>
                              <a:pt x="40761" y="0"/>
                            </a:lnTo>
                            <a:cubicBezTo>
                              <a:pt x="36038" y="12013"/>
                              <a:pt x="14220" y="19559"/>
                              <a:pt x="0" y="16376"/>
                            </a:cubicBezTo>
                            <a:close/>
                          </a:path>
                        </a:pathLst>
                      </a:custGeom>
                      <a:solidFill>
                        <a:srgbClr val="37474F"/>
                      </a:solidFill>
                      <a:ln w="5124" cap="flat">
                        <a:noFill/>
                        <a:prstDash val="solid"/>
                        <a:miter/>
                      </a:ln>
                    </p:spPr>
                    <p:txBody>
                      <a:bodyPr rtlCol="0" anchor="ctr"/>
                      <a:lstStyle/>
                      <a:p>
                        <a:endParaRPr lang="pt-BR"/>
                      </a:p>
                    </p:txBody>
                  </p:sp>
                </p:grpSp>
                <p:grpSp>
                  <p:nvGrpSpPr>
                    <p:cNvPr id="3302" name="Gráfico 12">
                      <a:extLst>
                        <a:ext uri="{FF2B5EF4-FFF2-40B4-BE49-F238E27FC236}">
                          <a16:creationId xmlns:a16="http://schemas.microsoft.com/office/drawing/2014/main" id="{37FA2B0E-FD9F-168D-EADF-C06A22BFCE3E}"/>
                        </a:ext>
                      </a:extLst>
                    </p:cNvPr>
                    <p:cNvGrpSpPr/>
                    <p:nvPr/>
                  </p:nvGrpSpPr>
                  <p:grpSpPr>
                    <a:xfrm>
                      <a:off x="8491460" y="3087464"/>
                      <a:ext cx="241357" cy="264071"/>
                      <a:chOff x="8491460" y="3087464"/>
                      <a:chExt cx="241357" cy="264071"/>
                    </a:xfrm>
                  </p:grpSpPr>
                  <p:sp>
                    <p:nvSpPr>
                      <p:cNvPr id="3303" name="Forma Livre: Forma 3302">
                        <a:extLst>
                          <a:ext uri="{FF2B5EF4-FFF2-40B4-BE49-F238E27FC236}">
                            <a16:creationId xmlns:a16="http://schemas.microsoft.com/office/drawing/2014/main" id="{8D8749B2-904D-5327-281B-8CFB5B478158}"/>
                          </a:ext>
                        </a:extLst>
                      </p:cNvPr>
                      <p:cNvSpPr/>
                      <p:nvPr/>
                    </p:nvSpPr>
                    <p:spPr>
                      <a:xfrm>
                        <a:off x="8510479" y="3131438"/>
                        <a:ext cx="82138" cy="97539"/>
                      </a:xfrm>
                      <a:custGeom>
                        <a:avLst/>
                        <a:gdLst>
                          <a:gd name="connsiteX0" fmla="*/ 0 w 82138"/>
                          <a:gd name="connsiteY0" fmla="*/ 0 h 97539"/>
                          <a:gd name="connsiteX1" fmla="*/ 0 w 82138"/>
                          <a:gd name="connsiteY1" fmla="*/ 97539 h 97539"/>
                          <a:gd name="connsiteX2" fmla="*/ 82138 w 82138"/>
                          <a:gd name="connsiteY2" fmla="*/ 97539 h 97539"/>
                          <a:gd name="connsiteX3" fmla="*/ 82138 w 82138"/>
                          <a:gd name="connsiteY3" fmla="*/ 0 h 97539"/>
                        </a:gdLst>
                        <a:ahLst/>
                        <a:cxnLst>
                          <a:cxn ang="0">
                            <a:pos x="connsiteX0" y="connsiteY0"/>
                          </a:cxn>
                          <a:cxn ang="0">
                            <a:pos x="connsiteX1" y="connsiteY1"/>
                          </a:cxn>
                          <a:cxn ang="0">
                            <a:pos x="connsiteX2" y="connsiteY2"/>
                          </a:cxn>
                          <a:cxn ang="0">
                            <a:pos x="connsiteX3" y="connsiteY3"/>
                          </a:cxn>
                        </a:cxnLst>
                        <a:rect l="l" t="t" r="r" b="b"/>
                        <a:pathLst>
                          <a:path w="82138" h="97539">
                            <a:moveTo>
                              <a:pt x="0" y="0"/>
                            </a:moveTo>
                            <a:lnTo>
                              <a:pt x="0" y="97539"/>
                            </a:lnTo>
                            <a:lnTo>
                              <a:pt x="82138" y="97539"/>
                            </a:lnTo>
                            <a:lnTo>
                              <a:pt x="82138" y="0"/>
                            </a:lnTo>
                            <a:close/>
                          </a:path>
                        </a:pathLst>
                      </a:custGeom>
                      <a:solidFill>
                        <a:srgbClr val="263238"/>
                      </a:solidFill>
                      <a:ln w="5124" cap="flat">
                        <a:noFill/>
                        <a:prstDash val="solid"/>
                        <a:miter/>
                      </a:ln>
                    </p:spPr>
                    <p:txBody>
                      <a:bodyPr rtlCol="0" anchor="ctr"/>
                      <a:lstStyle/>
                      <a:p>
                        <a:endParaRPr lang="pt-BR"/>
                      </a:p>
                    </p:txBody>
                  </p:sp>
                  <p:grpSp>
                    <p:nvGrpSpPr>
                      <p:cNvPr id="3304" name="Gráfico 12">
                        <a:extLst>
                          <a:ext uri="{FF2B5EF4-FFF2-40B4-BE49-F238E27FC236}">
                            <a16:creationId xmlns:a16="http://schemas.microsoft.com/office/drawing/2014/main" id="{7151C73D-1649-5EB9-D3B4-20F44CC14A7C}"/>
                          </a:ext>
                        </a:extLst>
                      </p:cNvPr>
                      <p:cNvGrpSpPr/>
                      <p:nvPr/>
                    </p:nvGrpSpPr>
                    <p:grpSpPr>
                      <a:xfrm>
                        <a:off x="8508500" y="3153732"/>
                        <a:ext cx="224317" cy="197803"/>
                        <a:chOff x="8508500" y="3153732"/>
                        <a:chExt cx="224317" cy="197803"/>
                      </a:xfrm>
                    </p:grpSpPr>
                    <p:grpSp>
                      <p:nvGrpSpPr>
                        <p:cNvPr id="3319" name="Gráfico 12">
                          <a:extLst>
                            <a:ext uri="{FF2B5EF4-FFF2-40B4-BE49-F238E27FC236}">
                              <a16:creationId xmlns:a16="http://schemas.microsoft.com/office/drawing/2014/main" id="{52D063BB-FC04-5BD9-6295-CC77A79B6687}"/>
                            </a:ext>
                          </a:extLst>
                        </p:cNvPr>
                        <p:cNvGrpSpPr/>
                        <p:nvPr/>
                      </p:nvGrpSpPr>
                      <p:grpSpPr>
                        <a:xfrm>
                          <a:off x="8574290" y="3153732"/>
                          <a:ext cx="158528" cy="119241"/>
                          <a:chOff x="8574290" y="3153732"/>
                          <a:chExt cx="158528" cy="119241"/>
                        </a:xfrm>
                      </p:grpSpPr>
                      <p:sp>
                        <p:nvSpPr>
                          <p:cNvPr id="3323" name="Forma Livre: Forma 3322">
                            <a:extLst>
                              <a:ext uri="{FF2B5EF4-FFF2-40B4-BE49-F238E27FC236}">
                                <a16:creationId xmlns:a16="http://schemas.microsoft.com/office/drawing/2014/main" id="{3F7F8CF4-EE33-0B72-DECC-019B5B789996}"/>
                              </a:ext>
                            </a:extLst>
                          </p:cNvPr>
                          <p:cNvSpPr/>
                          <p:nvPr/>
                        </p:nvSpPr>
                        <p:spPr>
                          <a:xfrm>
                            <a:off x="8574290" y="3153732"/>
                            <a:ext cx="158528" cy="119241"/>
                          </a:xfrm>
                          <a:custGeom>
                            <a:avLst/>
                            <a:gdLst>
                              <a:gd name="connsiteX0" fmla="*/ 155498 w 158528"/>
                              <a:gd name="connsiteY0" fmla="*/ 4093 h 119241"/>
                              <a:gd name="connsiteX1" fmla="*/ 150672 w 158528"/>
                              <a:gd name="connsiteY1" fmla="*/ 4606 h 119241"/>
                              <a:gd name="connsiteX2" fmla="*/ 145538 w 158528"/>
                              <a:gd name="connsiteY2" fmla="*/ 7327 h 119241"/>
                              <a:gd name="connsiteX3" fmla="*/ 137838 w 158528"/>
                              <a:gd name="connsiteY3" fmla="*/ 11639 h 119241"/>
                              <a:gd name="connsiteX4" fmla="*/ 130394 w 158528"/>
                              <a:gd name="connsiteY4" fmla="*/ 14412 h 119241"/>
                              <a:gd name="connsiteX5" fmla="*/ 128700 w 158528"/>
                              <a:gd name="connsiteY5" fmla="*/ 13077 h 119241"/>
                              <a:gd name="connsiteX6" fmla="*/ 132756 w 158528"/>
                              <a:gd name="connsiteY6" fmla="*/ 7943 h 119241"/>
                              <a:gd name="connsiteX7" fmla="*/ 133834 w 158528"/>
                              <a:gd name="connsiteY7" fmla="*/ 1731 h 119241"/>
                              <a:gd name="connsiteX8" fmla="*/ 132756 w 158528"/>
                              <a:gd name="connsiteY8" fmla="*/ 191 h 119241"/>
                              <a:gd name="connsiteX9" fmla="*/ 130959 w 158528"/>
                              <a:gd name="connsiteY9" fmla="*/ 653 h 119241"/>
                              <a:gd name="connsiteX10" fmla="*/ 129162 w 158528"/>
                              <a:gd name="connsiteY10" fmla="*/ 2091 h 119241"/>
                              <a:gd name="connsiteX11" fmla="*/ 125312 w 158528"/>
                              <a:gd name="connsiteY11" fmla="*/ 4914 h 119241"/>
                              <a:gd name="connsiteX12" fmla="*/ 105445 w 158528"/>
                              <a:gd name="connsiteY12" fmla="*/ 23857 h 119241"/>
                              <a:gd name="connsiteX13" fmla="*/ 101543 w 158528"/>
                              <a:gd name="connsiteY13" fmla="*/ 40747 h 119241"/>
                              <a:gd name="connsiteX14" fmla="*/ 97539 w 158528"/>
                              <a:gd name="connsiteY14" fmla="*/ 79095 h 119241"/>
                              <a:gd name="connsiteX15" fmla="*/ 51080 w 158528"/>
                              <a:gd name="connsiteY15" fmla="*/ 52298 h 119241"/>
                              <a:gd name="connsiteX16" fmla="*/ 20278 w 158528"/>
                              <a:gd name="connsiteY16" fmla="*/ 38899 h 119241"/>
                              <a:gd name="connsiteX17" fmla="*/ 0 w 158528"/>
                              <a:gd name="connsiteY17" fmla="*/ 37872 h 119241"/>
                              <a:gd name="connsiteX18" fmla="*/ 36449 w 158528"/>
                              <a:gd name="connsiteY18" fmla="*/ 88747 h 119241"/>
                              <a:gd name="connsiteX19" fmla="*/ 94048 w 158528"/>
                              <a:gd name="connsiteY19" fmla="*/ 115441 h 119241"/>
                              <a:gd name="connsiteX20" fmla="*/ 118433 w 158528"/>
                              <a:gd name="connsiteY20" fmla="*/ 114620 h 119241"/>
                              <a:gd name="connsiteX21" fmla="*/ 124696 w 158528"/>
                              <a:gd name="connsiteY21" fmla="*/ 65029 h 119241"/>
                              <a:gd name="connsiteX22" fmla="*/ 124439 w 158528"/>
                              <a:gd name="connsiteY22" fmla="*/ 55789 h 119241"/>
                              <a:gd name="connsiteX23" fmla="*/ 128443 w 158528"/>
                              <a:gd name="connsiteY23" fmla="*/ 41825 h 119241"/>
                              <a:gd name="connsiteX24" fmla="*/ 142099 w 158528"/>
                              <a:gd name="connsiteY24" fmla="*/ 34227 h 119241"/>
                              <a:gd name="connsiteX25" fmla="*/ 149543 w 158528"/>
                              <a:gd name="connsiteY25" fmla="*/ 27194 h 119241"/>
                              <a:gd name="connsiteX26" fmla="*/ 152264 w 158528"/>
                              <a:gd name="connsiteY26" fmla="*/ 22985 h 119241"/>
                              <a:gd name="connsiteX27" fmla="*/ 152623 w 158528"/>
                              <a:gd name="connsiteY27" fmla="*/ 18467 h 119241"/>
                              <a:gd name="connsiteX28" fmla="*/ 154112 w 158528"/>
                              <a:gd name="connsiteY28" fmla="*/ 15695 h 119241"/>
                              <a:gd name="connsiteX29" fmla="*/ 156370 w 158528"/>
                              <a:gd name="connsiteY29" fmla="*/ 9329 h 119241"/>
                              <a:gd name="connsiteX30" fmla="*/ 158527 w 158528"/>
                              <a:gd name="connsiteY30" fmla="*/ 6249 h 119241"/>
                              <a:gd name="connsiteX31" fmla="*/ 156524 w 158528"/>
                              <a:gd name="connsiteY31" fmla="*/ 4144 h 11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8528" h="119241">
                                <a:moveTo>
                                  <a:pt x="155498" y="4093"/>
                                </a:moveTo>
                                <a:cubicBezTo>
                                  <a:pt x="153870" y="3826"/>
                                  <a:pt x="152207" y="4004"/>
                                  <a:pt x="150672" y="4606"/>
                                </a:cubicBezTo>
                                <a:cubicBezTo>
                                  <a:pt x="148870" y="5336"/>
                                  <a:pt x="147150" y="6248"/>
                                  <a:pt x="145538" y="7327"/>
                                </a:cubicBezTo>
                                <a:cubicBezTo>
                                  <a:pt x="143008" y="8867"/>
                                  <a:pt x="140441" y="10305"/>
                                  <a:pt x="137838" y="11639"/>
                                </a:cubicBezTo>
                                <a:cubicBezTo>
                                  <a:pt x="135559" y="13039"/>
                                  <a:pt x="133033" y="13981"/>
                                  <a:pt x="130394" y="14412"/>
                                </a:cubicBezTo>
                                <a:cubicBezTo>
                                  <a:pt x="129522" y="14412"/>
                                  <a:pt x="127622" y="14412"/>
                                  <a:pt x="128700" y="13077"/>
                                </a:cubicBezTo>
                                <a:cubicBezTo>
                                  <a:pt x="130184" y="11474"/>
                                  <a:pt x="131539" y="9757"/>
                                  <a:pt x="132756" y="7943"/>
                                </a:cubicBezTo>
                                <a:cubicBezTo>
                                  <a:pt x="133967" y="6114"/>
                                  <a:pt x="134357" y="3862"/>
                                  <a:pt x="133834" y="1731"/>
                                </a:cubicBezTo>
                                <a:cubicBezTo>
                                  <a:pt x="133680" y="1100"/>
                                  <a:pt x="133295" y="550"/>
                                  <a:pt x="132756" y="191"/>
                                </a:cubicBezTo>
                                <a:cubicBezTo>
                                  <a:pt x="131934" y="-271"/>
                                  <a:pt x="131472" y="191"/>
                                  <a:pt x="130959" y="653"/>
                                </a:cubicBezTo>
                                <a:cubicBezTo>
                                  <a:pt x="130446" y="1115"/>
                                  <a:pt x="129778" y="1629"/>
                                  <a:pt x="129162" y="2091"/>
                                </a:cubicBezTo>
                                <a:lnTo>
                                  <a:pt x="125312" y="4914"/>
                                </a:lnTo>
                                <a:cubicBezTo>
                                  <a:pt x="117920" y="10510"/>
                                  <a:pt x="109141" y="15182"/>
                                  <a:pt x="105445" y="23857"/>
                                </a:cubicBezTo>
                                <a:cubicBezTo>
                                  <a:pt x="103294" y="29256"/>
                                  <a:pt x="101980" y="34952"/>
                                  <a:pt x="101543" y="40747"/>
                                </a:cubicBezTo>
                                <a:cubicBezTo>
                                  <a:pt x="100619" y="50552"/>
                                  <a:pt x="97539" y="79095"/>
                                  <a:pt x="97539" y="79095"/>
                                </a:cubicBezTo>
                                <a:cubicBezTo>
                                  <a:pt x="97539" y="79095"/>
                                  <a:pt x="64222" y="60409"/>
                                  <a:pt x="51080" y="52298"/>
                                </a:cubicBezTo>
                                <a:cubicBezTo>
                                  <a:pt x="41865" y="45721"/>
                                  <a:pt x="31372" y="41155"/>
                                  <a:pt x="20278" y="38899"/>
                                </a:cubicBezTo>
                                <a:cubicBezTo>
                                  <a:pt x="13558" y="38026"/>
                                  <a:pt x="6776" y="37682"/>
                                  <a:pt x="0" y="37872"/>
                                </a:cubicBezTo>
                                <a:lnTo>
                                  <a:pt x="36449" y="88747"/>
                                </a:lnTo>
                                <a:cubicBezTo>
                                  <a:pt x="36449" y="88747"/>
                                  <a:pt x="75516" y="107690"/>
                                  <a:pt x="94048" y="115441"/>
                                </a:cubicBezTo>
                                <a:cubicBezTo>
                                  <a:pt x="110116" y="122166"/>
                                  <a:pt x="116225" y="118727"/>
                                  <a:pt x="118433" y="114620"/>
                                </a:cubicBezTo>
                                <a:cubicBezTo>
                                  <a:pt x="122078" y="107792"/>
                                  <a:pt x="125517" y="104763"/>
                                  <a:pt x="124696" y="65029"/>
                                </a:cubicBezTo>
                                <a:cubicBezTo>
                                  <a:pt x="124696" y="61949"/>
                                  <a:pt x="124696" y="58869"/>
                                  <a:pt x="124439" y="55789"/>
                                </a:cubicBezTo>
                                <a:cubicBezTo>
                                  <a:pt x="124439" y="49423"/>
                                  <a:pt x="125877" y="43006"/>
                                  <a:pt x="128443" y="41825"/>
                                </a:cubicBezTo>
                                <a:cubicBezTo>
                                  <a:pt x="133254" y="39792"/>
                                  <a:pt x="137833" y="37245"/>
                                  <a:pt x="142099" y="34227"/>
                                </a:cubicBezTo>
                                <a:cubicBezTo>
                                  <a:pt x="144892" y="32237"/>
                                  <a:pt x="147397" y="29870"/>
                                  <a:pt x="149543" y="27194"/>
                                </a:cubicBezTo>
                                <a:cubicBezTo>
                                  <a:pt x="150744" y="26005"/>
                                  <a:pt x="151673" y="24568"/>
                                  <a:pt x="152264" y="22985"/>
                                </a:cubicBezTo>
                                <a:cubicBezTo>
                                  <a:pt x="152572" y="21547"/>
                                  <a:pt x="152264" y="19905"/>
                                  <a:pt x="152623" y="18467"/>
                                </a:cubicBezTo>
                                <a:cubicBezTo>
                                  <a:pt x="152982" y="17030"/>
                                  <a:pt x="153752" y="16773"/>
                                  <a:pt x="154112" y="15695"/>
                                </a:cubicBezTo>
                                <a:cubicBezTo>
                                  <a:pt x="154435" y="13444"/>
                                  <a:pt x="155205" y="11281"/>
                                  <a:pt x="156370" y="9329"/>
                                </a:cubicBezTo>
                                <a:cubicBezTo>
                                  <a:pt x="157243" y="8354"/>
                                  <a:pt x="158578" y="7532"/>
                                  <a:pt x="158527" y="6249"/>
                                </a:cubicBezTo>
                                <a:cubicBezTo>
                                  <a:pt x="158475" y="4966"/>
                                  <a:pt x="157500" y="4504"/>
                                  <a:pt x="156524" y="4144"/>
                                </a:cubicBezTo>
                                <a:close/>
                              </a:path>
                            </a:pathLst>
                          </a:custGeom>
                          <a:solidFill>
                            <a:srgbClr val="B16668"/>
                          </a:solidFill>
                          <a:ln w="5124" cap="flat">
                            <a:noFill/>
                            <a:prstDash val="solid"/>
                            <a:miter/>
                          </a:ln>
                        </p:spPr>
                        <p:txBody>
                          <a:bodyPr rtlCol="0" anchor="ctr"/>
                          <a:lstStyle/>
                          <a:p>
                            <a:endParaRPr lang="pt-BR"/>
                          </a:p>
                        </p:txBody>
                      </p:sp>
                      <p:sp>
                        <p:nvSpPr>
                          <p:cNvPr id="3324" name="Forma Livre: Forma 3323">
                            <a:extLst>
                              <a:ext uri="{FF2B5EF4-FFF2-40B4-BE49-F238E27FC236}">
                                <a16:creationId xmlns:a16="http://schemas.microsoft.com/office/drawing/2014/main" id="{9E493D5C-DEB1-A991-6BBA-F301E3AD5AAC}"/>
                              </a:ext>
                            </a:extLst>
                          </p:cNvPr>
                          <p:cNvSpPr/>
                          <p:nvPr/>
                        </p:nvSpPr>
                        <p:spPr>
                          <a:xfrm>
                            <a:off x="8667010" y="3230518"/>
                            <a:ext cx="4869" cy="24590"/>
                          </a:xfrm>
                          <a:custGeom>
                            <a:avLst/>
                            <a:gdLst>
                              <a:gd name="connsiteX0" fmla="*/ 4870 w 4869"/>
                              <a:gd name="connsiteY0" fmla="*/ 2464 h 24590"/>
                              <a:gd name="connsiteX1" fmla="*/ 3689 w 4869"/>
                              <a:gd name="connsiteY1" fmla="*/ 24590 h 24590"/>
                              <a:gd name="connsiteX2" fmla="*/ 763 w 4869"/>
                              <a:gd name="connsiteY2" fmla="*/ 0 h 24590"/>
                            </a:gdLst>
                            <a:ahLst/>
                            <a:cxnLst>
                              <a:cxn ang="0">
                                <a:pos x="connsiteX0" y="connsiteY0"/>
                              </a:cxn>
                              <a:cxn ang="0">
                                <a:pos x="connsiteX1" y="connsiteY1"/>
                              </a:cxn>
                              <a:cxn ang="0">
                                <a:pos x="connsiteX2" y="connsiteY2"/>
                              </a:cxn>
                            </a:cxnLst>
                            <a:rect l="l" t="t" r="r" b="b"/>
                            <a:pathLst>
                              <a:path w="4869" h="24590">
                                <a:moveTo>
                                  <a:pt x="4870" y="2464"/>
                                </a:moveTo>
                                <a:cubicBezTo>
                                  <a:pt x="3391" y="9741"/>
                                  <a:pt x="2991" y="17198"/>
                                  <a:pt x="3689" y="24590"/>
                                </a:cubicBezTo>
                                <a:cubicBezTo>
                                  <a:pt x="147" y="16905"/>
                                  <a:pt x="-880" y="8300"/>
                                  <a:pt x="763" y="0"/>
                                </a:cubicBezTo>
                                <a:close/>
                              </a:path>
                            </a:pathLst>
                          </a:custGeom>
                          <a:solidFill>
                            <a:srgbClr val="9A4A4D"/>
                          </a:solidFill>
                          <a:ln w="5124" cap="flat">
                            <a:noFill/>
                            <a:prstDash val="solid"/>
                            <a:miter/>
                          </a:ln>
                        </p:spPr>
                        <p:txBody>
                          <a:bodyPr rtlCol="0" anchor="ctr"/>
                          <a:lstStyle/>
                          <a:p>
                            <a:endParaRPr lang="pt-BR"/>
                          </a:p>
                        </p:txBody>
                      </p:sp>
                      <p:sp>
                        <p:nvSpPr>
                          <p:cNvPr id="3325" name="Forma Livre: Forma 3324">
                            <a:extLst>
                              <a:ext uri="{FF2B5EF4-FFF2-40B4-BE49-F238E27FC236}">
                                <a16:creationId xmlns:a16="http://schemas.microsoft.com/office/drawing/2014/main" id="{76EF58D0-D253-76BF-61D5-C87B5011982E}"/>
                              </a:ext>
                            </a:extLst>
                          </p:cNvPr>
                          <p:cNvSpPr/>
                          <p:nvPr/>
                        </p:nvSpPr>
                        <p:spPr>
                          <a:xfrm>
                            <a:off x="8691953" y="3172456"/>
                            <a:ext cx="8766" cy="13552"/>
                          </a:xfrm>
                          <a:custGeom>
                            <a:avLst/>
                            <a:gdLst>
                              <a:gd name="connsiteX0" fmla="*/ 8573 w 8766"/>
                              <a:gd name="connsiteY0" fmla="*/ 0 h 13552"/>
                              <a:gd name="connsiteX1" fmla="*/ 0 w 8766"/>
                              <a:gd name="connsiteY1" fmla="*/ 13553 h 13552"/>
                              <a:gd name="connsiteX2" fmla="*/ 6571 w 8766"/>
                              <a:gd name="connsiteY2" fmla="*/ 7957 h 13552"/>
                              <a:gd name="connsiteX3" fmla="*/ 8573 w 8766"/>
                              <a:gd name="connsiteY3" fmla="*/ 0 h 13552"/>
                            </a:gdLst>
                            <a:ahLst/>
                            <a:cxnLst>
                              <a:cxn ang="0">
                                <a:pos x="connsiteX0" y="connsiteY0"/>
                              </a:cxn>
                              <a:cxn ang="0">
                                <a:pos x="connsiteX1" y="connsiteY1"/>
                              </a:cxn>
                              <a:cxn ang="0">
                                <a:pos x="connsiteX2" y="connsiteY2"/>
                              </a:cxn>
                              <a:cxn ang="0">
                                <a:pos x="connsiteX3" y="connsiteY3"/>
                              </a:cxn>
                            </a:cxnLst>
                            <a:rect l="l" t="t" r="r" b="b"/>
                            <a:pathLst>
                              <a:path w="8766" h="13552">
                                <a:moveTo>
                                  <a:pt x="8573" y="0"/>
                                </a:moveTo>
                                <a:cubicBezTo>
                                  <a:pt x="7074" y="5247"/>
                                  <a:pt x="4097" y="9951"/>
                                  <a:pt x="0" y="13553"/>
                                </a:cubicBezTo>
                                <a:cubicBezTo>
                                  <a:pt x="2639" y="12292"/>
                                  <a:pt x="4908" y="10363"/>
                                  <a:pt x="6571" y="7957"/>
                                </a:cubicBezTo>
                                <a:cubicBezTo>
                                  <a:pt x="8414" y="5748"/>
                                  <a:pt x="9153" y="2819"/>
                                  <a:pt x="8573" y="0"/>
                                </a:cubicBezTo>
                                <a:close/>
                              </a:path>
                            </a:pathLst>
                          </a:custGeom>
                          <a:solidFill>
                            <a:srgbClr val="9A4A4D"/>
                          </a:solidFill>
                          <a:ln w="5124" cap="flat">
                            <a:noFill/>
                            <a:prstDash val="solid"/>
                            <a:miter/>
                          </a:ln>
                        </p:spPr>
                        <p:txBody>
                          <a:bodyPr rtlCol="0" anchor="ctr"/>
                          <a:lstStyle/>
                          <a:p>
                            <a:endParaRPr lang="pt-BR"/>
                          </a:p>
                        </p:txBody>
                      </p:sp>
                    </p:grpSp>
                    <p:sp>
                      <p:nvSpPr>
                        <p:cNvPr id="3320" name="Forma Livre: Forma 3319">
                          <a:extLst>
                            <a:ext uri="{FF2B5EF4-FFF2-40B4-BE49-F238E27FC236}">
                              <a16:creationId xmlns:a16="http://schemas.microsoft.com/office/drawing/2014/main" id="{6AE14EB5-BB33-3FBD-0BF9-5CF047D58B7A}"/>
                            </a:ext>
                          </a:extLst>
                        </p:cNvPr>
                        <p:cNvSpPr/>
                        <p:nvPr/>
                      </p:nvSpPr>
                      <p:spPr>
                        <a:xfrm>
                          <a:off x="8508500" y="3189756"/>
                          <a:ext cx="120565" cy="161779"/>
                        </a:xfrm>
                        <a:custGeom>
                          <a:avLst/>
                          <a:gdLst>
                            <a:gd name="connsiteX0" fmla="*/ 35553 w 120565"/>
                            <a:gd name="connsiteY0" fmla="*/ 6520 h 161779"/>
                            <a:gd name="connsiteX1" fmla="*/ 7266 w 120565"/>
                            <a:gd name="connsiteY1" fmla="*/ 12526 h 161779"/>
                            <a:gd name="connsiteX2" fmla="*/ 79 w 120565"/>
                            <a:gd name="connsiteY2" fmla="*/ 77261 h 161779"/>
                            <a:gd name="connsiteX3" fmla="*/ 11989 w 120565"/>
                            <a:gd name="connsiteY3" fmla="*/ 158065 h 161779"/>
                            <a:gd name="connsiteX4" fmla="*/ 78008 w 120565"/>
                            <a:gd name="connsiteY4" fmla="*/ 154728 h 161779"/>
                            <a:gd name="connsiteX5" fmla="*/ 120566 w 120565"/>
                            <a:gd name="connsiteY5" fmla="*/ 121000 h 161779"/>
                            <a:gd name="connsiteX6" fmla="*/ 107321 w 120565"/>
                            <a:gd name="connsiteY6" fmla="*/ 103699 h 161779"/>
                            <a:gd name="connsiteX7" fmla="*/ 106808 w 120565"/>
                            <a:gd name="connsiteY7" fmla="*/ 73360 h 161779"/>
                            <a:gd name="connsiteX8" fmla="*/ 108040 w 120565"/>
                            <a:gd name="connsiteY8" fmla="*/ 37886 h 161779"/>
                            <a:gd name="connsiteX9" fmla="*/ 72669 w 120565"/>
                            <a:gd name="connsiteY9" fmla="*/ 0 h 161779"/>
                            <a:gd name="connsiteX10" fmla="*/ 60245 w 120565"/>
                            <a:gd name="connsiteY10" fmla="*/ 1078 h 16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565" h="161779">
                              <a:moveTo>
                                <a:pt x="35553" y="6520"/>
                              </a:moveTo>
                              <a:lnTo>
                                <a:pt x="7266" y="12526"/>
                              </a:lnTo>
                              <a:cubicBezTo>
                                <a:pt x="2492" y="14374"/>
                                <a:pt x="-537" y="42558"/>
                                <a:pt x="79" y="77261"/>
                              </a:cubicBezTo>
                              <a:cubicBezTo>
                                <a:pt x="644" y="110784"/>
                                <a:pt x="11989" y="158065"/>
                                <a:pt x="11989" y="158065"/>
                              </a:cubicBezTo>
                              <a:cubicBezTo>
                                <a:pt x="11989" y="158065"/>
                                <a:pt x="39660" y="168332"/>
                                <a:pt x="78008" y="154728"/>
                              </a:cubicBezTo>
                              <a:cubicBezTo>
                                <a:pt x="111941" y="142561"/>
                                <a:pt x="120566" y="121000"/>
                                <a:pt x="120566" y="121000"/>
                              </a:cubicBezTo>
                              <a:lnTo>
                                <a:pt x="107321" y="103699"/>
                              </a:lnTo>
                              <a:lnTo>
                                <a:pt x="106808" y="73360"/>
                              </a:lnTo>
                              <a:cubicBezTo>
                                <a:pt x="112834" y="62404"/>
                                <a:pt x="113291" y="49234"/>
                                <a:pt x="108040" y="37886"/>
                              </a:cubicBezTo>
                              <a:cubicBezTo>
                                <a:pt x="99312" y="18532"/>
                                <a:pt x="72669" y="0"/>
                                <a:pt x="72669" y="0"/>
                              </a:cubicBezTo>
                              <a:lnTo>
                                <a:pt x="60245" y="1078"/>
                              </a:lnTo>
                              <a:close/>
                            </a:path>
                          </a:pathLst>
                        </a:custGeom>
                        <a:solidFill>
                          <a:srgbClr val="407BFF"/>
                        </a:solidFill>
                        <a:ln w="5124" cap="flat">
                          <a:noFill/>
                          <a:prstDash val="solid"/>
                          <a:miter/>
                        </a:ln>
                      </p:spPr>
                      <p:txBody>
                        <a:bodyPr rtlCol="0" anchor="ctr"/>
                        <a:lstStyle/>
                        <a:p>
                          <a:endParaRPr lang="pt-BR"/>
                        </a:p>
                      </p:txBody>
                    </p:sp>
                    <p:sp>
                      <p:nvSpPr>
                        <p:cNvPr id="3321" name="Forma Livre: Forma 3320">
                          <a:extLst>
                            <a:ext uri="{FF2B5EF4-FFF2-40B4-BE49-F238E27FC236}">
                              <a16:creationId xmlns:a16="http://schemas.microsoft.com/office/drawing/2014/main" id="{61FD3976-FBEB-3082-CA92-0172130643E5}"/>
                            </a:ext>
                          </a:extLst>
                        </p:cNvPr>
                        <p:cNvSpPr/>
                        <p:nvPr/>
                      </p:nvSpPr>
                      <p:spPr>
                        <a:xfrm>
                          <a:off x="8508500" y="3189756"/>
                          <a:ext cx="120565" cy="161779"/>
                        </a:xfrm>
                        <a:custGeom>
                          <a:avLst/>
                          <a:gdLst>
                            <a:gd name="connsiteX0" fmla="*/ 35553 w 120565"/>
                            <a:gd name="connsiteY0" fmla="*/ 6520 h 161779"/>
                            <a:gd name="connsiteX1" fmla="*/ 7266 w 120565"/>
                            <a:gd name="connsiteY1" fmla="*/ 12526 h 161779"/>
                            <a:gd name="connsiteX2" fmla="*/ 79 w 120565"/>
                            <a:gd name="connsiteY2" fmla="*/ 77261 h 161779"/>
                            <a:gd name="connsiteX3" fmla="*/ 11989 w 120565"/>
                            <a:gd name="connsiteY3" fmla="*/ 158065 h 161779"/>
                            <a:gd name="connsiteX4" fmla="*/ 78008 w 120565"/>
                            <a:gd name="connsiteY4" fmla="*/ 154728 h 161779"/>
                            <a:gd name="connsiteX5" fmla="*/ 120566 w 120565"/>
                            <a:gd name="connsiteY5" fmla="*/ 121000 h 161779"/>
                            <a:gd name="connsiteX6" fmla="*/ 107321 w 120565"/>
                            <a:gd name="connsiteY6" fmla="*/ 103699 h 161779"/>
                            <a:gd name="connsiteX7" fmla="*/ 106808 w 120565"/>
                            <a:gd name="connsiteY7" fmla="*/ 73360 h 161779"/>
                            <a:gd name="connsiteX8" fmla="*/ 108040 w 120565"/>
                            <a:gd name="connsiteY8" fmla="*/ 37886 h 161779"/>
                            <a:gd name="connsiteX9" fmla="*/ 72669 w 120565"/>
                            <a:gd name="connsiteY9" fmla="*/ 0 h 161779"/>
                            <a:gd name="connsiteX10" fmla="*/ 60245 w 120565"/>
                            <a:gd name="connsiteY10" fmla="*/ 1078 h 16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565" h="161779">
                              <a:moveTo>
                                <a:pt x="35553" y="6520"/>
                              </a:moveTo>
                              <a:lnTo>
                                <a:pt x="7266" y="12526"/>
                              </a:lnTo>
                              <a:cubicBezTo>
                                <a:pt x="2492" y="14374"/>
                                <a:pt x="-537" y="42558"/>
                                <a:pt x="79" y="77261"/>
                              </a:cubicBezTo>
                              <a:cubicBezTo>
                                <a:pt x="644" y="110784"/>
                                <a:pt x="11989" y="158065"/>
                                <a:pt x="11989" y="158065"/>
                              </a:cubicBezTo>
                              <a:cubicBezTo>
                                <a:pt x="11989" y="158065"/>
                                <a:pt x="39660" y="168332"/>
                                <a:pt x="78008" y="154728"/>
                              </a:cubicBezTo>
                              <a:cubicBezTo>
                                <a:pt x="111941" y="142561"/>
                                <a:pt x="120566" y="121000"/>
                                <a:pt x="120566" y="121000"/>
                              </a:cubicBezTo>
                              <a:lnTo>
                                <a:pt x="107321" y="103699"/>
                              </a:lnTo>
                              <a:lnTo>
                                <a:pt x="106808" y="73360"/>
                              </a:lnTo>
                              <a:cubicBezTo>
                                <a:pt x="112834" y="62404"/>
                                <a:pt x="113291" y="49234"/>
                                <a:pt x="108040" y="37886"/>
                              </a:cubicBezTo>
                              <a:cubicBezTo>
                                <a:pt x="99312" y="18532"/>
                                <a:pt x="72669" y="0"/>
                                <a:pt x="72669" y="0"/>
                              </a:cubicBezTo>
                              <a:lnTo>
                                <a:pt x="60245" y="1078"/>
                              </a:lnTo>
                              <a:close/>
                            </a:path>
                          </a:pathLst>
                        </a:custGeom>
                        <a:solidFill>
                          <a:srgbClr val="000000">
                            <a:alpha val="40000"/>
                          </a:srgbClr>
                        </a:solidFill>
                        <a:ln w="5124" cap="flat">
                          <a:noFill/>
                          <a:prstDash val="solid"/>
                          <a:miter/>
                        </a:ln>
                      </p:spPr>
                      <p:txBody>
                        <a:bodyPr rtlCol="0" anchor="ctr"/>
                        <a:lstStyle/>
                        <a:p>
                          <a:endParaRPr lang="pt-BR"/>
                        </a:p>
                      </p:txBody>
                    </p:sp>
                    <p:sp>
                      <p:nvSpPr>
                        <p:cNvPr id="3322" name="Forma Livre: Forma 3321">
                          <a:extLst>
                            <a:ext uri="{FF2B5EF4-FFF2-40B4-BE49-F238E27FC236}">
                              <a16:creationId xmlns:a16="http://schemas.microsoft.com/office/drawing/2014/main" id="{019BF005-3CCB-2BEA-E483-598DAAA0ACEC}"/>
                            </a:ext>
                          </a:extLst>
                        </p:cNvPr>
                        <p:cNvSpPr/>
                        <p:nvPr/>
                      </p:nvSpPr>
                      <p:spPr>
                        <a:xfrm>
                          <a:off x="8543077" y="3265683"/>
                          <a:ext cx="45124" cy="18131"/>
                        </a:xfrm>
                        <a:custGeom>
                          <a:avLst/>
                          <a:gdLst>
                            <a:gd name="connsiteX0" fmla="*/ 0 w 45124"/>
                            <a:gd name="connsiteY0" fmla="*/ 3029 h 18131"/>
                            <a:gd name="connsiteX1" fmla="*/ 37547 w 45124"/>
                            <a:gd name="connsiteY1" fmla="*/ 8666 h 18131"/>
                            <a:gd name="connsiteX2" fmla="*/ 45125 w 45124"/>
                            <a:gd name="connsiteY2" fmla="*/ 0 h 18131"/>
                            <a:gd name="connsiteX3" fmla="*/ 22896 w 45124"/>
                            <a:gd name="connsiteY3" fmla="*/ 18070 h 18131"/>
                            <a:gd name="connsiteX4" fmla="*/ 0 w 45124"/>
                            <a:gd name="connsiteY4" fmla="*/ 3029 h 1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4" h="18131">
                              <a:moveTo>
                                <a:pt x="0" y="3029"/>
                              </a:moveTo>
                              <a:cubicBezTo>
                                <a:pt x="8814" y="14954"/>
                                <a:pt x="25622" y="17480"/>
                                <a:pt x="37547" y="8666"/>
                              </a:cubicBezTo>
                              <a:cubicBezTo>
                                <a:pt x="40674" y="6361"/>
                                <a:pt x="43256" y="3404"/>
                                <a:pt x="45125" y="0"/>
                              </a:cubicBezTo>
                              <a:cubicBezTo>
                                <a:pt x="43143" y="10652"/>
                                <a:pt x="33733" y="18301"/>
                                <a:pt x="22896" y="18070"/>
                              </a:cubicBezTo>
                              <a:cubicBezTo>
                                <a:pt x="3029" y="19251"/>
                                <a:pt x="0" y="3029"/>
                                <a:pt x="0" y="3029"/>
                              </a:cubicBezTo>
                              <a:close/>
                            </a:path>
                          </a:pathLst>
                        </a:custGeom>
                        <a:solidFill>
                          <a:srgbClr val="000000">
                            <a:alpha val="15000"/>
                          </a:srgbClr>
                        </a:solidFill>
                        <a:ln w="5124" cap="flat">
                          <a:noFill/>
                          <a:prstDash val="solid"/>
                          <a:miter/>
                        </a:ln>
                      </p:spPr>
                      <p:txBody>
                        <a:bodyPr rtlCol="0" anchor="ctr"/>
                        <a:lstStyle/>
                        <a:p>
                          <a:endParaRPr lang="pt-BR"/>
                        </a:p>
                      </p:txBody>
                    </p:sp>
                  </p:grpSp>
                  <p:grpSp>
                    <p:nvGrpSpPr>
                      <p:cNvPr id="3305" name="Gráfico 12">
                        <a:extLst>
                          <a:ext uri="{FF2B5EF4-FFF2-40B4-BE49-F238E27FC236}">
                            <a16:creationId xmlns:a16="http://schemas.microsoft.com/office/drawing/2014/main" id="{93B17646-2895-382C-C7D8-51889E0CEE4E}"/>
                          </a:ext>
                        </a:extLst>
                      </p:cNvPr>
                      <p:cNvGrpSpPr/>
                      <p:nvPr/>
                    </p:nvGrpSpPr>
                    <p:grpSpPr>
                      <a:xfrm>
                        <a:off x="8510193" y="3087464"/>
                        <a:ext cx="93569" cy="143566"/>
                        <a:chOff x="8510193" y="3087464"/>
                        <a:chExt cx="93569" cy="143566"/>
                      </a:xfrm>
                    </p:grpSpPr>
                    <p:sp>
                      <p:nvSpPr>
                        <p:cNvPr id="3311" name="Forma Livre: Forma 3310">
                          <a:extLst>
                            <a:ext uri="{FF2B5EF4-FFF2-40B4-BE49-F238E27FC236}">
                              <a16:creationId xmlns:a16="http://schemas.microsoft.com/office/drawing/2014/main" id="{94F62E90-9671-8F69-96C8-602AC7F1EF6E}"/>
                            </a:ext>
                          </a:extLst>
                        </p:cNvPr>
                        <p:cNvSpPr/>
                        <p:nvPr/>
                      </p:nvSpPr>
                      <p:spPr>
                        <a:xfrm>
                          <a:off x="8520608" y="3109107"/>
                          <a:ext cx="78579" cy="121923"/>
                        </a:xfrm>
                        <a:custGeom>
                          <a:avLst/>
                          <a:gdLst>
                            <a:gd name="connsiteX0" fmla="*/ 66413 w 78579"/>
                            <a:gd name="connsiteY0" fmla="*/ 0 h 121923"/>
                            <a:gd name="connsiteX1" fmla="*/ 78220 w 78579"/>
                            <a:gd name="connsiteY1" fmla="*/ 43533 h 121923"/>
                            <a:gd name="connsiteX2" fmla="*/ 65181 w 78579"/>
                            <a:gd name="connsiteY2" fmla="*/ 73668 h 121923"/>
                            <a:gd name="connsiteX3" fmla="*/ 48599 w 78579"/>
                            <a:gd name="connsiteY3" fmla="*/ 74232 h 121923"/>
                            <a:gd name="connsiteX4" fmla="*/ 48599 w 78579"/>
                            <a:gd name="connsiteY4" fmla="*/ 83935 h 121923"/>
                            <a:gd name="connsiteX5" fmla="*/ 65335 w 78579"/>
                            <a:gd name="connsiteY5" fmla="*/ 121924 h 121923"/>
                            <a:gd name="connsiteX6" fmla="*/ 17695 w 78579"/>
                            <a:gd name="connsiteY6" fmla="*/ 89941 h 121923"/>
                            <a:gd name="connsiteX7" fmla="*/ 17336 w 78579"/>
                            <a:gd name="connsiteY7" fmla="*/ 57599 h 121923"/>
                            <a:gd name="connsiteX8" fmla="*/ 5990 w 78579"/>
                            <a:gd name="connsiteY8" fmla="*/ 55649 h 121923"/>
                            <a:gd name="connsiteX9" fmla="*/ 2397 w 78579"/>
                            <a:gd name="connsiteY9" fmla="*/ 37321 h 121923"/>
                            <a:gd name="connsiteX10" fmla="*/ 16915 w 78579"/>
                            <a:gd name="connsiteY10" fmla="*/ 37649 h 121923"/>
                            <a:gd name="connsiteX11" fmla="*/ 18722 w 78579"/>
                            <a:gd name="connsiteY11" fmla="*/ 40248 h 121923"/>
                            <a:gd name="connsiteX12" fmla="*/ 30734 w 78579"/>
                            <a:gd name="connsiteY12" fmla="*/ 3645 h 121923"/>
                            <a:gd name="connsiteX13" fmla="*/ 66413 w 78579"/>
                            <a:gd name="connsiteY13" fmla="*/ 0 h 12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579" h="121923">
                              <a:moveTo>
                                <a:pt x="66413" y="0"/>
                              </a:moveTo>
                              <a:cubicBezTo>
                                <a:pt x="71547" y="2978"/>
                                <a:pt x="80479" y="16120"/>
                                <a:pt x="78220" y="43533"/>
                              </a:cubicBezTo>
                              <a:cubicBezTo>
                                <a:pt x="76167" y="67456"/>
                                <a:pt x="68929" y="71974"/>
                                <a:pt x="65181" y="73668"/>
                              </a:cubicBezTo>
                              <a:cubicBezTo>
                                <a:pt x="59780" y="75204"/>
                                <a:pt x="54092" y="75398"/>
                                <a:pt x="48599" y="74232"/>
                              </a:cubicBezTo>
                              <a:lnTo>
                                <a:pt x="48599" y="83935"/>
                              </a:lnTo>
                              <a:cubicBezTo>
                                <a:pt x="56356" y="95521"/>
                                <a:pt x="62024" y="108379"/>
                                <a:pt x="65335" y="121924"/>
                              </a:cubicBezTo>
                              <a:cubicBezTo>
                                <a:pt x="50453" y="109847"/>
                                <a:pt x="34508" y="99143"/>
                                <a:pt x="17695" y="89941"/>
                              </a:cubicBezTo>
                              <a:lnTo>
                                <a:pt x="17336" y="57599"/>
                              </a:lnTo>
                              <a:cubicBezTo>
                                <a:pt x="17336" y="57599"/>
                                <a:pt x="13177" y="61758"/>
                                <a:pt x="5990" y="55649"/>
                              </a:cubicBezTo>
                              <a:cubicBezTo>
                                <a:pt x="35" y="50515"/>
                                <a:pt x="-2070" y="42044"/>
                                <a:pt x="2397" y="37321"/>
                              </a:cubicBezTo>
                              <a:cubicBezTo>
                                <a:pt x="6493" y="33404"/>
                                <a:pt x="12993" y="33550"/>
                                <a:pt x="16915" y="37649"/>
                              </a:cubicBezTo>
                              <a:cubicBezTo>
                                <a:pt x="17649" y="38417"/>
                                <a:pt x="18255" y="39293"/>
                                <a:pt x="18722" y="40248"/>
                              </a:cubicBezTo>
                              <a:cubicBezTo>
                                <a:pt x="18722" y="40248"/>
                                <a:pt x="15795" y="12218"/>
                                <a:pt x="30734" y="3645"/>
                              </a:cubicBezTo>
                              <a:cubicBezTo>
                                <a:pt x="45673" y="-4928"/>
                                <a:pt x="65592" y="9087"/>
                                <a:pt x="66413" y="0"/>
                              </a:cubicBezTo>
                              <a:close/>
                            </a:path>
                          </a:pathLst>
                        </a:custGeom>
                        <a:solidFill>
                          <a:srgbClr val="B16668"/>
                        </a:solidFill>
                        <a:ln w="5124" cap="flat">
                          <a:noFill/>
                          <a:prstDash val="solid"/>
                          <a:miter/>
                        </a:ln>
                      </p:spPr>
                      <p:txBody>
                        <a:bodyPr rtlCol="0" anchor="ctr"/>
                        <a:lstStyle/>
                        <a:p>
                          <a:endParaRPr lang="pt-BR"/>
                        </a:p>
                      </p:txBody>
                    </p:sp>
                    <p:sp>
                      <p:nvSpPr>
                        <p:cNvPr id="3312" name="Forma Livre: Forma 3311">
                          <a:extLst>
                            <a:ext uri="{FF2B5EF4-FFF2-40B4-BE49-F238E27FC236}">
                              <a16:creationId xmlns:a16="http://schemas.microsoft.com/office/drawing/2014/main" id="{5C5D6951-C336-DC09-929C-98C9AAB8B2F2}"/>
                            </a:ext>
                          </a:extLst>
                        </p:cNvPr>
                        <p:cNvSpPr/>
                        <p:nvPr/>
                      </p:nvSpPr>
                      <p:spPr>
                        <a:xfrm>
                          <a:off x="8585840" y="3139082"/>
                          <a:ext cx="6395" cy="6788"/>
                        </a:xfrm>
                        <a:custGeom>
                          <a:avLst/>
                          <a:gdLst>
                            <a:gd name="connsiteX0" fmla="*/ 6366 w 6395"/>
                            <a:gd name="connsiteY0" fmla="*/ 3188 h 6788"/>
                            <a:gd name="connsiteX1" fmla="*/ 3640 w 6395"/>
                            <a:gd name="connsiteY1" fmla="*/ 6770 h 6788"/>
                            <a:gd name="connsiteX2" fmla="*/ 3542 w 6395"/>
                            <a:gd name="connsiteY2" fmla="*/ 6781 h 6788"/>
                            <a:gd name="connsiteX3" fmla="*/ 52 w 6395"/>
                            <a:gd name="connsiteY3" fmla="*/ 3753 h 6788"/>
                            <a:gd name="connsiteX4" fmla="*/ 2613 w 6395"/>
                            <a:gd name="connsiteY4" fmla="*/ 52 h 6788"/>
                            <a:gd name="connsiteX5" fmla="*/ 6315 w 6395"/>
                            <a:gd name="connsiteY5" fmla="*/ 2614 h 6788"/>
                            <a:gd name="connsiteX6" fmla="*/ 6366 w 6395"/>
                            <a:gd name="connsiteY6" fmla="*/ 3188 h 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5" h="6788">
                              <a:moveTo>
                                <a:pt x="6366" y="3188"/>
                              </a:moveTo>
                              <a:cubicBezTo>
                                <a:pt x="6602" y="4930"/>
                                <a:pt x="5380" y="6534"/>
                                <a:pt x="3640" y="6770"/>
                              </a:cubicBezTo>
                              <a:cubicBezTo>
                                <a:pt x="3609" y="6774"/>
                                <a:pt x="3573" y="6778"/>
                                <a:pt x="3542" y="6781"/>
                              </a:cubicBezTo>
                              <a:cubicBezTo>
                                <a:pt x="1746" y="6899"/>
                                <a:pt x="190" y="5548"/>
                                <a:pt x="52" y="3753"/>
                              </a:cubicBezTo>
                              <a:cubicBezTo>
                                <a:pt x="-262" y="2023"/>
                                <a:pt x="883" y="367"/>
                                <a:pt x="2613" y="52"/>
                              </a:cubicBezTo>
                              <a:cubicBezTo>
                                <a:pt x="4343" y="-262"/>
                                <a:pt x="6001" y="885"/>
                                <a:pt x="6315" y="2614"/>
                              </a:cubicBezTo>
                              <a:cubicBezTo>
                                <a:pt x="6351" y="2803"/>
                                <a:pt x="6366" y="2995"/>
                                <a:pt x="6366" y="3188"/>
                              </a:cubicBezTo>
                              <a:close/>
                            </a:path>
                          </a:pathLst>
                        </a:custGeom>
                        <a:solidFill>
                          <a:srgbClr val="263238"/>
                        </a:solidFill>
                        <a:ln w="5124" cap="flat">
                          <a:noFill/>
                          <a:prstDash val="solid"/>
                          <a:miter/>
                        </a:ln>
                      </p:spPr>
                      <p:txBody>
                        <a:bodyPr rtlCol="0" anchor="ctr"/>
                        <a:lstStyle/>
                        <a:p>
                          <a:endParaRPr lang="pt-BR"/>
                        </a:p>
                      </p:txBody>
                    </p:sp>
                    <p:sp>
                      <p:nvSpPr>
                        <p:cNvPr id="3313" name="Forma Livre: Forma 3312">
                          <a:extLst>
                            <a:ext uri="{FF2B5EF4-FFF2-40B4-BE49-F238E27FC236}">
                              <a16:creationId xmlns:a16="http://schemas.microsoft.com/office/drawing/2014/main" id="{69240D9A-1C68-7D43-9902-F10A67FCAEA1}"/>
                            </a:ext>
                          </a:extLst>
                        </p:cNvPr>
                        <p:cNvSpPr/>
                        <p:nvPr/>
                      </p:nvSpPr>
                      <p:spPr>
                        <a:xfrm>
                          <a:off x="8562379" y="3141290"/>
                          <a:ext cx="6395" cy="6788"/>
                        </a:xfrm>
                        <a:custGeom>
                          <a:avLst/>
                          <a:gdLst>
                            <a:gd name="connsiteX0" fmla="*/ 6366 w 6395"/>
                            <a:gd name="connsiteY0" fmla="*/ 3188 h 6788"/>
                            <a:gd name="connsiteX1" fmla="*/ 3640 w 6395"/>
                            <a:gd name="connsiteY1" fmla="*/ 6770 h 6788"/>
                            <a:gd name="connsiteX2" fmla="*/ 3542 w 6395"/>
                            <a:gd name="connsiteY2" fmla="*/ 6781 h 6788"/>
                            <a:gd name="connsiteX3" fmla="*/ 52 w 6395"/>
                            <a:gd name="connsiteY3" fmla="*/ 3753 h 6788"/>
                            <a:gd name="connsiteX4" fmla="*/ 2613 w 6395"/>
                            <a:gd name="connsiteY4" fmla="*/ 52 h 6788"/>
                            <a:gd name="connsiteX5" fmla="*/ 6315 w 6395"/>
                            <a:gd name="connsiteY5" fmla="*/ 2614 h 6788"/>
                            <a:gd name="connsiteX6" fmla="*/ 6366 w 6395"/>
                            <a:gd name="connsiteY6" fmla="*/ 3188 h 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95" h="6788">
                              <a:moveTo>
                                <a:pt x="6366" y="3188"/>
                              </a:moveTo>
                              <a:cubicBezTo>
                                <a:pt x="6602" y="4930"/>
                                <a:pt x="5380" y="6534"/>
                                <a:pt x="3640" y="6770"/>
                              </a:cubicBezTo>
                              <a:cubicBezTo>
                                <a:pt x="3609" y="6774"/>
                                <a:pt x="3573" y="6778"/>
                                <a:pt x="3542" y="6781"/>
                              </a:cubicBezTo>
                              <a:cubicBezTo>
                                <a:pt x="1746" y="6899"/>
                                <a:pt x="190" y="5548"/>
                                <a:pt x="52" y="3753"/>
                              </a:cubicBezTo>
                              <a:cubicBezTo>
                                <a:pt x="-262" y="2023"/>
                                <a:pt x="883" y="367"/>
                                <a:pt x="2613" y="52"/>
                              </a:cubicBezTo>
                              <a:cubicBezTo>
                                <a:pt x="4343" y="-262"/>
                                <a:pt x="6001" y="885"/>
                                <a:pt x="6315" y="2614"/>
                              </a:cubicBezTo>
                              <a:cubicBezTo>
                                <a:pt x="6351" y="2803"/>
                                <a:pt x="6366" y="2995"/>
                                <a:pt x="6366" y="3188"/>
                              </a:cubicBezTo>
                              <a:close/>
                            </a:path>
                          </a:pathLst>
                        </a:custGeom>
                        <a:solidFill>
                          <a:srgbClr val="263238"/>
                        </a:solidFill>
                        <a:ln w="5124" cap="flat">
                          <a:noFill/>
                          <a:prstDash val="solid"/>
                          <a:miter/>
                        </a:ln>
                      </p:spPr>
                      <p:txBody>
                        <a:bodyPr rtlCol="0" anchor="ctr"/>
                        <a:lstStyle/>
                        <a:p>
                          <a:endParaRPr lang="pt-BR"/>
                        </a:p>
                      </p:txBody>
                    </p:sp>
                    <p:sp>
                      <p:nvSpPr>
                        <p:cNvPr id="3314" name="Forma Livre: Forma 3313">
                          <a:extLst>
                            <a:ext uri="{FF2B5EF4-FFF2-40B4-BE49-F238E27FC236}">
                              <a16:creationId xmlns:a16="http://schemas.microsoft.com/office/drawing/2014/main" id="{79AA7835-DFC4-E505-CEC4-484B633817C9}"/>
                            </a:ext>
                          </a:extLst>
                        </p:cNvPr>
                        <p:cNvSpPr/>
                        <p:nvPr/>
                      </p:nvSpPr>
                      <p:spPr>
                        <a:xfrm>
                          <a:off x="8543539" y="3172251"/>
                          <a:ext cx="25668" cy="15708"/>
                        </a:xfrm>
                        <a:custGeom>
                          <a:avLst/>
                          <a:gdLst>
                            <a:gd name="connsiteX0" fmla="*/ 25668 w 25668"/>
                            <a:gd name="connsiteY0" fmla="*/ 11089 h 15708"/>
                            <a:gd name="connsiteX1" fmla="*/ 0 w 25668"/>
                            <a:gd name="connsiteY1" fmla="*/ 0 h 15708"/>
                            <a:gd name="connsiteX2" fmla="*/ 5544 w 25668"/>
                            <a:gd name="connsiteY2" fmla="*/ 7700 h 15708"/>
                            <a:gd name="connsiteX3" fmla="*/ 25566 w 25668"/>
                            <a:gd name="connsiteY3" fmla="*/ 15709 h 15708"/>
                          </a:gdLst>
                          <a:ahLst/>
                          <a:cxnLst>
                            <a:cxn ang="0">
                              <a:pos x="connsiteX0" y="connsiteY0"/>
                            </a:cxn>
                            <a:cxn ang="0">
                              <a:pos x="connsiteX1" y="connsiteY1"/>
                            </a:cxn>
                            <a:cxn ang="0">
                              <a:pos x="connsiteX2" y="connsiteY2"/>
                            </a:cxn>
                            <a:cxn ang="0">
                              <a:pos x="connsiteX3" y="connsiteY3"/>
                            </a:cxn>
                          </a:cxnLst>
                          <a:rect l="l" t="t" r="r" b="b"/>
                          <a:pathLst>
                            <a:path w="25668" h="15708">
                              <a:moveTo>
                                <a:pt x="25668" y="11089"/>
                              </a:moveTo>
                              <a:cubicBezTo>
                                <a:pt x="18122" y="10267"/>
                                <a:pt x="2618" y="5955"/>
                                <a:pt x="0" y="0"/>
                              </a:cubicBezTo>
                              <a:cubicBezTo>
                                <a:pt x="1011" y="3076"/>
                                <a:pt x="2947" y="5764"/>
                                <a:pt x="5544" y="7700"/>
                              </a:cubicBezTo>
                              <a:cubicBezTo>
                                <a:pt x="11823" y="11271"/>
                                <a:pt x="18558" y="13965"/>
                                <a:pt x="25566" y="15709"/>
                              </a:cubicBezTo>
                              <a:close/>
                            </a:path>
                          </a:pathLst>
                        </a:custGeom>
                        <a:solidFill>
                          <a:srgbClr val="9A4A4D"/>
                        </a:solidFill>
                        <a:ln w="5124" cap="flat">
                          <a:noFill/>
                          <a:prstDash val="solid"/>
                          <a:miter/>
                        </a:ln>
                      </p:spPr>
                      <p:txBody>
                        <a:bodyPr rtlCol="0" anchor="ctr"/>
                        <a:lstStyle/>
                        <a:p>
                          <a:endParaRPr lang="pt-BR"/>
                        </a:p>
                      </p:txBody>
                    </p:sp>
                    <p:sp>
                      <p:nvSpPr>
                        <p:cNvPr id="3315" name="Forma Livre: Forma 3314">
                          <a:extLst>
                            <a:ext uri="{FF2B5EF4-FFF2-40B4-BE49-F238E27FC236}">
                              <a16:creationId xmlns:a16="http://schemas.microsoft.com/office/drawing/2014/main" id="{58087BD3-DA60-F6DB-84ED-756470560AD7}"/>
                            </a:ext>
                          </a:extLst>
                        </p:cNvPr>
                        <p:cNvSpPr/>
                        <p:nvPr/>
                      </p:nvSpPr>
                      <p:spPr>
                        <a:xfrm>
                          <a:off x="8510193" y="3087464"/>
                          <a:ext cx="93569" cy="99160"/>
                        </a:xfrm>
                        <a:custGeom>
                          <a:avLst/>
                          <a:gdLst>
                            <a:gd name="connsiteX0" fmla="*/ 88584 w 93569"/>
                            <a:gd name="connsiteY0" fmla="*/ 48184 h 99160"/>
                            <a:gd name="connsiteX1" fmla="*/ 88584 w 93569"/>
                            <a:gd name="connsiteY1" fmla="*/ 48184 h 99160"/>
                            <a:gd name="connsiteX2" fmla="*/ 84734 w 93569"/>
                            <a:gd name="connsiteY2" fmla="*/ 34169 h 99160"/>
                            <a:gd name="connsiteX3" fmla="*/ 62095 w 93569"/>
                            <a:gd name="connsiteY3" fmla="*/ 50237 h 99160"/>
                            <a:gd name="connsiteX4" fmla="*/ 60811 w 93569"/>
                            <a:gd name="connsiteY4" fmla="*/ 34426 h 99160"/>
                            <a:gd name="connsiteX5" fmla="*/ 43716 w 93569"/>
                            <a:gd name="connsiteY5" fmla="*/ 51418 h 99160"/>
                            <a:gd name="connsiteX6" fmla="*/ 39404 w 93569"/>
                            <a:gd name="connsiteY6" fmla="*/ 36017 h 99160"/>
                            <a:gd name="connsiteX7" fmla="*/ 29137 w 93569"/>
                            <a:gd name="connsiteY7" fmla="*/ 62096 h 99160"/>
                            <a:gd name="connsiteX8" fmla="*/ 15409 w 93569"/>
                            <a:gd name="connsiteY8" fmla="*/ 57361 h 99160"/>
                            <a:gd name="connsiteX9" fmla="*/ 12812 w 93569"/>
                            <a:gd name="connsiteY9" fmla="*/ 59170 h 99160"/>
                            <a:gd name="connsiteX10" fmla="*/ 16405 w 93569"/>
                            <a:gd name="connsiteY10" fmla="*/ 77497 h 99160"/>
                            <a:gd name="connsiteX11" fmla="*/ 27699 w 93569"/>
                            <a:gd name="connsiteY11" fmla="*/ 79448 h 99160"/>
                            <a:gd name="connsiteX12" fmla="*/ 27699 w 93569"/>
                            <a:gd name="connsiteY12" fmla="*/ 99161 h 99160"/>
                            <a:gd name="connsiteX13" fmla="*/ 183 w 93569"/>
                            <a:gd name="connsiteY13" fmla="*/ 47825 h 99160"/>
                            <a:gd name="connsiteX14" fmla="*/ 28213 w 93569"/>
                            <a:gd name="connsiteY14" fmla="*/ 2392 h 99160"/>
                            <a:gd name="connsiteX15" fmla="*/ 67844 w 93569"/>
                            <a:gd name="connsiteY15" fmla="*/ 6961 h 99160"/>
                            <a:gd name="connsiteX16" fmla="*/ 92640 w 93569"/>
                            <a:gd name="connsiteY16" fmla="*/ 26469 h 99160"/>
                            <a:gd name="connsiteX17" fmla="*/ 88584 w 93569"/>
                            <a:gd name="connsiteY17" fmla="*/ 48184 h 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569" h="99160">
                              <a:moveTo>
                                <a:pt x="88584" y="48184"/>
                              </a:moveTo>
                              <a:lnTo>
                                <a:pt x="88584" y="48184"/>
                              </a:lnTo>
                              <a:cubicBezTo>
                                <a:pt x="87727" y="43406"/>
                                <a:pt x="86438" y="38714"/>
                                <a:pt x="84734" y="34169"/>
                              </a:cubicBezTo>
                              <a:cubicBezTo>
                                <a:pt x="84734" y="51315"/>
                                <a:pt x="62095" y="50237"/>
                                <a:pt x="62095" y="50237"/>
                              </a:cubicBezTo>
                              <a:cubicBezTo>
                                <a:pt x="66407" y="39046"/>
                                <a:pt x="60811" y="34426"/>
                                <a:pt x="60811" y="34426"/>
                              </a:cubicBezTo>
                              <a:cubicBezTo>
                                <a:pt x="59312" y="43152"/>
                                <a:pt x="52454" y="49972"/>
                                <a:pt x="43716" y="51418"/>
                              </a:cubicBezTo>
                              <a:cubicBezTo>
                                <a:pt x="44055" y="45945"/>
                                <a:pt x="42535" y="40518"/>
                                <a:pt x="39404" y="36017"/>
                              </a:cubicBezTo>
                              <a:cubicBezTo>
                                <a:pt x="40985" y="45931"/>
                                <a:pt x="37053" y="55921"/>
                                <a:pt x="29137" y="62096"/>
                              </a:cubicBezTo>
                              <a:cubicBezTo>
                                <a:pt x="26652" y="56998"/>
                                <a:pt x="20507" y="54878"/>
                                <a:pt x="15409" y="57361"/>
                              </a:cubicBezTo>
                              <a:cubicBezTo>
                                <a:pt x="14454" y="57826"/>
                                <a:pt x="13582" y="58436"/>
                                <a:pt x="12812" y="59170"/>
                              </a:cubicBezTo>
                              <a:cubicBezTo>
                                <a:pt x="8345" y="63893"/>
                                <a:pt x="10450" y="72466"/>
                                <a:pt x="16405" y="77497"/>
                              </a:cubicBezTo>
                              <a:cubicBezTo>
                                <a:pt x="23592" y="83606"/>
                                <a:pt x="27699" y="79448"/>
                                <a:pt x="27699" y="79448"/>
                              </a:cubicBezTo>
                              <a:lnTo>
                                <a:pt x="27699" y="99161"/>
                              </a:lnTo>
                              <a:cubicBezTo>
                                <a:pt x="26826" y="91204"/>
                                <a:pt x="2031" y="75957"/>
                                <a:pt x="183" y="47825"/>
                              </a:cubicBezTo>
                              <a:cubicBezTo>
                                <a:pt x="-1306" y="25750"/>
                                <a:pt x="6138" y="10400"/>
                                <a:pt x="28213" y="2392"/>
                              </a:cubicBezTo>
                              <a:cubicBezTo>
                                <a:pt x="41452" y="-1977"/>
                                <a:pt x="55944" y="-307"/>
                                <a:pt x="67844" y="6961"/>
                              </a:cubicBezTo>
                              <a:cubicBezTo>
                                <a:pt x="79770" y="6520"/>
                                <a:pt x="90263" y="14775"/>
                                <a:pt x="92640" y="26469"/>
                              </a:cubicBezTo>
                              <a:cubicBezTo>
                                <a:pt x="94739" y="33944"/>
                                <a:pt x="93240" y="41971"/>
                                <a:pt x="88584" y="48184"/>
                              </a:cubicBezTo>
                              <a:close/>
                            </a:path>
                          </a:pathLst>
                        </a:custGeom>
                        <a:solidFill>
                          <a:srgbClr val="263238"/>
                        </a:solidFill>
                        <a:ln w="5124" cap="flat">
                          <a:noFill/>
                          <a:prstDash val="solid"/>
                          <a:miter/>
                        </a:ln>
                      </p:spPr>
                      <p:txBody>
                        <a:bodyPr rtlCol="0" anchor="ctr"/>
                        <a:lstStyle/>
                        <a:p>
                          <a:endParaRPr lang="pt-BR"/>
                        </a:p>
                      </p:txBody>
                    </p:sp>
                    <p:sp>
                      <p:nvSpPr>
                        <p:cNvPr id="3316" name="Forma Livre: Forma 3315">
                          <a:extLst>
                            <a:ext uri="{FF2B5EF4-FFF2-40B4-BE49-F238E27FC236}">
                              <a16:creationId xmlns:a16="http://schemas.microsoft.com/office/drawing/2014/main" id="{B592E4D1-82E2-A877-6C5C-11B9981FFEA4}"/>
                            </a:ext>
                          </a:extLst>
                        </p:cNvPr>
                        <p:cNvSpPr/>
                        <p:nvPr/>
                      </p:nvSpPr>
                      <p:spPr>
                        <a:xfrm>
                          <a:off x="8567906" y="3164704"/>
                          <a:ext cx="11107" cy="6673"/>
                        </a:xfrm>
                        <a:custGeom>
                          <a:avLst/>
                          <a:gdLst>
                            <a:gd name="connsiteX0" fmla="*/ 11107 w 11107"/>
                            <a:gd name="connsiteY0" fmla="*/ 2207 h 6673"/>
                            <a:gd name="connsiteX1" fmla="*/ 224 w 11107"/>
                            <a:gd name="connsiteY1" fmla="*/ 0 h 6673"/>
                            <a:gd name="connsiteX2" fmla="*/ 3643 w 11107"/>
                            <a:gd name="connsiteY2" fmla="*/ 6405 h 6673"/>
                            <a:gd name="connsiteX3" fmla="*/ 4382 w 11107"/>
                            <a:gd name="connsiteY3" fmla="*/ 6571 h 6673"/>
                            <a:gd name="connsiteX4" fmla="*/ 11107 w 11107"/>
                            <a:gd name="connsiteY4" fmla="*/ 2207 h 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7" h="6673">
                              <a:moveTo>
                                <a:pt x="11107" y="2207"/>
                              </a:moveTo>
                              <a:lnTo>
                                <a:pt x="224" y="0"/>
                              </a:lnTo>
                              <a:cubicBezTo>
                                <a:pt x="-603" y="2713"/>
                                <a:pt x="932" y="5580"/>
                                <a:pt x="3643" y="6405"/>
                              </a:cubicBezTo>
                              <a:cubicBezTo>
                                <a:pt x="3884" y="6478"/>
                                <a:pt x="4130" y="6534"/>
                                <a:pt x="4382" y="6571"/>
                              </a:cubicBezTo>
                              <a:cubicBezTo>
                                <a:pt x="7431" y="7149"/>
                                <a:pt x="10393" y="5226"/>
                                <a:pt x="11107" y="2207"/>
                              </a:cubicBezTo>
                              <a:close/>
                            </a:path>
                          </a:pathLst>
                        </a:custGeom>
                        <a:solidFill>
                          <a:srgbClr val="9A4A4D"/>
                        </a:solidFill>
                        <a:ln w="5124" cap="flat">
                          <a:noFill/>
                          <a:prstDash val="solid"/>
                          <a:miter/>
                        </a:ln>
                      </p:spPr>
                      <p:txBody>
                        <a:bodyPr rtlCol="0" anchor="ctr"/>
                        <a:lstStyle/>
                        <a:p>
                          <a:endParaRPr lang="pt-BR"/>
                        </a:p>
                      </p:txBody>
                    </p:sp>
                    <p:sp>
                      <p:nvSpPr>
                        <p:cNvPr id="3317" name="Forma Livre: Forma 3316">
                          <a:extLst>
                            <a:ext uri="{FF2B5EF4-FFF2-40B4-BE49-F238E27FC236}">
                              <a16:creationId xmlns:a16="http://schemas.microsoft.com/office/drawing/2014/main" id="{33661A64-04F7-820A-F4AC-1A8C32C20321}"/>
                            </a:ext>
                          </a:extLst>
                        </p:cNvPr>
                        <p:cNvSpPr/>
                        <p:nvPr/>
                      </p:nvSpPr>
                      <p:spPr>
                        <a:xfrm>
                          <a:off x="8588613" y="3129318"/>
                          <a:ext cx="7270" cy="5816"/>
                        </a:xfrm>
                        <a:custGeom>
                          <a:avLst/>
                          <a:gdLst>
                            <a:gd name="connsiteX0" fmla="*/ 6879 w 7270"/>
                            <a:gd name="connsiteY0" fmla="*/ 5816 h 5816"/>
                            <a:gd name="connsiteX1" fmla="*/ 0 w 7270"/>
                            <a:gd name="connsiteY1" fmla="*/ 2172 h 5816"/>
                            <a:gd name="connsiteX2" fmla="*/ 4975 w 7270"/>
                            <a:gd name="connsiteY2" fmla="*/ 349 h 5816"/>
                            <a:gd name="connsiteX3" fmla="*/ 5134 w 7270"/>
                            <a:gd name="connsiteY3" fmla="*/ 426 h 5816"/>
                            <a:gd name="connsiteX4" fmla="*/ 6879 w 7270"/>
                            <a:gd name="connsiteY4" fmla="*/ 5816 h 5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0" h="5816">
                              <a:moveTo>
                                <a:pt x="6879" y="5816"/>
                              </a:moveTo>
                              <a:lnTo>
                                <a:pt x="0" y="2172"/>
                              </a:lnTo>
                              <a:cubicBezTo>
                                <a:pt x="873" y="294"/>
                                <a:pt x="3101" y="-522"/>
                                <a:pt x="4975" y="349"/>
                              </a:cubicBezTo>
                              <a:cubicBezTo>
                                <a:pt x="5031" y="373"/>
                                <a:pt x="5082" y="399"/>
                                <a:pt x="5134" y="426"/>
                              </a:cubicBezTo>
                              <a:cubicBezTo>
                                <a:pt x="7038" y="1487"/>
                                <a:pt x="7803" y="3840"/>
                                <a:pt x="6879" y="5816"/>
                              </a:cubicBezTo>
                              <a:close/>
                            </a:path>
                          </a:pathLst>
                        </a:custGeom>
                        <a:solidFill>
                          <a:srgbClr val="263238"/>
                        </a:solidFill>
                        <a:ln w="5124" cap="flat">
                          <a:noFill/>
                          <a:prstDash val="solid"/>
                          <a:miter/>
                        </a:ln>
                      </p:spPr>
                      <p:txBody>
                        <a:bodyPr rtlCol="0" anchor="ctr"/>
                        <a:lstStyle/>
                        <a:p>
                          <a:endParaRPr lang="pt-BR"/>
                        </a:p>
                      </p:txBody>
                    </p:sp>
                    <p:sp>
                      <p:nvSpPr>
                        <p:cNvPr id="3318" name="Forma Livre: Forma 3317">
                          <a:extLst>
                            <a:ext uri="{FF2B5EF4-FFF2-40B4-BE49-F238E27FC236}">
                              <a16:creationId xmlns:a16="http://schemas.microsoft.com/office/drawing/2014/main" id="{4131CF7A-5206-6B6E-C4C4-3277384292FE}"/>
                            </a:ext>
                          </a:extLst>
                        </p:cNvPr>
                        <p:cNvSpPr/>
                        <p:nvPr/>
                      </p:nvSpPr>
                      <p:spPr>
                        <a:xfrm>
                          <a:off x="8576703" y="3140268"/>
                          <a:ext cx="13912" cy="20123"/>
                        </a:xfrm>
                        <a:custGeom>
                          <a:avLst/>
                          <a:gdLst>
                            <a:gd name="connsiteX0" fmla="*/ 0 w 13912"/>
                            <a:gd name="connsiteY0" fmla="*/ 0 h 20123"/>
                            <a:gd name="connsiteX1" fmla="*/ 3388 w 13912"/>
                            <a:gd name="connsiteY1" fmla="*/ 20124 h 20123"/>
                            <a:gd name="connsiteX2" fmla="*/ 13912 w 13912"/>
                            <a:gd name="connsiteY2" fmla="*/ 14990 h 20123"/>
                            <a:gd name="connsiteX3" fmla="*/ 0 w 13912"/>
                            <a:gd name="connsiteY3" fmla="*/ 0 h 20123"/>
                          </a:gdLst>
                          <a:ahLst/>
                          <a:cxnLst>
                            <a:cxn ang="0">
                              <a:pos x="connsiteX0" y="connsiteY0"/>
                            </a:cxn>
                            <a:cxn ang="0">
                              <a:pos x="connsiteX1" y="connsiteY1"/>
                            </a:cxn>
                            <a:cxn ang="0">
                              <a:pos x="connsiteX2" y="connsiteY2"/>
                            </a:cxn>
                            <a:cxn ang="0">
                              <a:pos x="connsiteX3" y="connsiteY3"/>
                            </a:cxn>
                          </a:cxnLst>
                          <a:rect l="l" t="t" r="r" b="b"/>
                          <a:pathLst>
                            <a:path w="13912" h="20123">
                              <a:moveTo>
                                <a:pt x="0" y="0"/>
                              </a:moveTo>
                              <a:lnTo>
                                <a:pt x="3388" y="20124"/>
                              </a:lnTo>
                              <a:lnTo>
                                <a:pt x="13912" y="14990"/>
                              </a:lnTo>
                              <a:lnTo>
                                <a:pt x="0" y="0"/>
                              </a:lnTo>
                              <a:close/>
                            </a:path>
                          </a:pathLst>
                        </a:custGeom>
                        <a:solidFill>
                          <a:srgbClr val="9A4A4D"/>
                        </a:solidFill>
                        <a:ln w="5124" cap="flat">
                          <a:noFill/>
                          <a:prstDash val="solid"/>
                          <a:miter/>
                        </a:ln>
                      </p:spPr>
                      <p:txBody>
                        <a:bodyPr rtlCol="0" anchor="ctr"/>
                        <a:lstStyle/>
                        <a:p>
                          <a:endParaRPr lang="pt-BR"/>
                        </a:p>
                      </p:txBody>
                    </p:sp>
                  </p:grpSp>
                  <p:sp>
                    <p:nvSpPr>
                      <p:cNvPr id="3306" name="Forma Livre: Forma 3305">
                        <a:extLst>
                          <a:ext uri="{FF2B5EF4-FFF2-40B4-BE49-F238E27FC236}">
                            <a16:creationId xmlns:a16="http://schemas.microsoft.com/office/drawing/2014/main" id="{452691F0-83DE-77B8-6A4B-4C68C2F4BA35}"/>
                          </a:ext>
                        </a:extLst>
                      </p:cNvPr>
                      <p:cNvSpPr/>
                      <p:nvPr/>
                    </p:nvSpPr>
                    <p:spPr>
                      <a:xfrm>
                        <a:off x="8618978" y="3257835"/>
                        <a:ext cx="44072" cy="52663"/>
                      </a:xfrm>
                      <a:custGeom>
                        <a:avLst/>
                        <a:gdLst>
                          <a:gd name="connsiteX0" fmla="*/ 1926 w 44072"/>
                          <a:gd name="connsiteY0" fmla="*/ 6051 h 52663"/>
                          <a:gd name="connsiteX1" fmla="*/ 8651 w 44072"/>
                          <a:gd name="connsiteY1" fmla="*/ 1225 h 52663"/>
                          <a:gd name="connsiteX2" fmla="*/ 38631 w 44072"/>
                          <a:gd name="connsiteY2" fmla="*/ 4767 h 52663"/>
                          <a:gd name="connsiteX3" fmla="*/ 44073 w 44072"/>
                          <a:gd name="connsiteY3" fmla="*/ 11082 h 52663"/>
                          <a:gd name="connsiteX4" fmla="*/ 44073 w 44072"/>
                          <a:gd name="connsiteY4" fmla="*/ 11082 h 52663"/>
                          <a:gd name="connsiteX5" fmla="*/ 33805 w 44072"/>
                          <a:gd name="connsiteY5" fmla="*/ 47890 h 52663"/>
                          <a:gd name="connsiteX6" fmla="*/ 33805 w 44072"/>
                          <a:gd name="connsiteY6" fmla="*/ 47890 h 52663"/>
                          <a:gd name="connsiteX7" fmla="*/ 33805 w 44072"/>
                          <a:gd name="connsiteY7" fmla="*/ 47890 h 52663"/>
                          <a:gd name="connsiteX8" fmla="*/ 33805 w 44072"/>
                          <a:gd name="connsiteY8" fmla="*/ 47890 h 52663"/>
                          <a:gd name="connsiteX9" fmla="*/ 29493 w 44072"/>
                          <a:gd name="connsiteY9" fmla="*/ 51124 h 52663"/>
                          <a:gd name="connsiteX10" fmla="*/ 6751 w 44072"/>
                          <a:gd name="connsiteY10" fmla="*/ 48403 h 52663"/>
                          <a:gd name="connsiteX11" fmla="*/ 3260 w 44072"/>
                          <a:gd name="connsiteY11" fmla="*/ 44245 h 52663"/>
                          <a:gd name="connsiteX12" fmla="*/ 3260 w 44072"/>
                          <a:gd name="connsiteY12" fmla="*/ 44245 h 52663"/>
                          <a:gd name="connsiteX13" fmla="*/ 3260 w 44072"/>
                          <a:gd name="connsiteY13" fmla="*/ 44245 h 52663"/>
                          <a:gd name="connsiteX14" fmla="*/ 3260 w 44072"/>
                          <a:gd name="connsiteY14" fmla="*/ 44245 h 52663"/>
                          <a:gd name="connsiteX15" fmla="*/ 1977 w 44072"/>
                          <a:gd name="connsiteY15" fmla="*/ 6102 h 5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72" h="52663">
                            <a:moveTo>
                              <a:pt x="1926" y="6051"/>
                            </a:moveTo>
                            <a:cubicBezTo>
                              <a:pt x="3317" y="3505"/>
                              <a:pt x="5791" y="1728"/>
                              <a:pt x="8651" y="1225"/>
                            </a:cubicBezTo>
                            <a:cubicBezTo>
                              <a:pt x="18743" y="-1229"/>
                              <a:pt x="29385" y="29"/>
                              <a:pt x="38631" y="4767"/>
                            </a:cubicBezTo>
                            <a:cubicBezTo>
                              <a:pt x="41300" y="5948"/>
                              <a:pt x="43303" y="8263"/>
                              <a:pt x="44073" y="11082"/>
                            </a:cubicBezTo>
                            <a:lnTo>
                              <a:pt x="44073" y="11082"/>
                            </a:lnTo>
                            <a:cubicBezTo>
                              <a:pt x="44073" y="24060"/>
                              <a:pt x="40520" y="36786"/>
                              <a:pt x="33805" y="47890"/>
                            </a:cubicBezTo>
                            <a:lnTo>
                              <a:pt x="33805" y="47890"/>
                            </a:lnTo>
                            <a:lnTo>
                              <a:pt x="33805" y="47890"/>
                            </a:lnTo>
                            <a:lnTo>
                              <a:pt x="33805" y="47890"/>
                            </a:lnTo>
                            <a:cubicBezTo>
                              <a:pt x="32666" y="49312"/>
                              <a:pt x="31182" y="50426"/>
                              <a:pt x="29493" y="51124"/>
                            </a:cubicBezTo>
                            <a:cubicBezTo>
                              <a:pt x="21911" y="53896"/>
                              <a:pt x="13466" y="52885"/>
                              <a:pt x="6751" y="48403"/>
                            </a:cubicBezTo>
                            <a:cubicBezTo>
                              <a:pt x="5237" y="47356"/>
                              <a:pt x="4030" y="45919"/>
                              <a:pt x="3260" y="44245"/>
                            </a:cubicBezTo>
                            <a:lnTo>
                              <a:pt x="3260" y="44245"/>
                            </a:lnTo>
                            <a:lnTo>
                              <a:pt x="3260" y="44245"/>
                            </a:lnTo>
                            <a:lnTo>
                              <a:pt x="3260" y="44245"/>
                            </a:lnTo>
                            <a:cubicBezTo>
                              <a:pt x="-595" y="31878"/>
                              <a:pt x="-1042" y="18700"/>
                              <a:pt x="1977" y="6102"/>
                            </a:cubicBezTo>
                            <a:close/>
                          </a:path>
                        </a:pathLst>
                      </a:custGeom>
                      <a:solidFill>
                        <a:srgbClr val="F5F5F5"/>
                      </a:solidFill>
                      <a:ln w="5124" cap="flat">
                        <a:noFill/>
                        <a:prstDash val="solid"/>
                        <a:miter/>
                      </a:ln>
                    </p:spPr>
                    <p:txBody>
                      <a:bodyPr rtlCol="0" anchor="ctr"/>
                      <a:lstStyle/>
                      <a:p>
                        <a:endParaRPr lang="pt-BR"/>
                      </a:p>
                    </p:txBody>
                  </p:sp>
                  <p:sp>
                    <p:nvSpPr>
                      <p:cNvPr id="3307" name="Forma Livre: Forma 3306">
                        <a:extLst>
                          <a:ext uri="{FF2B5EF4-FFF2-40B4-BE49-F238E27FC236}">
                            <a16:creationId xmlns:a16="http://schemas.microsoft.com/office/drawing/2014/main" id="{F1E22EDF-50EC-A75A-B027-36B1162CA360}"/>
                          </a:ext>
                        </a:extLst>
                      </p:cNvPr>
                      <p:cNvSpPr/>
                      <p:nvPr/>
                    </p:nvSpPr>
                    <p:spPr>
                      <a:xfrm>
                        <a:off x="8620612" y="3257835"/>
                        <a:ext cx="42471" cy="19032"/>
                      </a:xfrm>
                      <a:custGeom>
                        <a:avLst/>
                        <a:gdLst>
                          <a:gd name="connsiteX0" fmla="*/ 7016 w 42471"/>
                          <a:gd name="connsiteY0" fmla="*/ 1225 h 19032"/>
                          <a:gd name="connsiteX1" fmla="*/ 5476 w 42471"/>
                          <a:gd name="connsiteY1" fmla="*/ 14265 h 19032"/>
                          <a:gd name="connsiteX2" fmla="*/ 35456 w 42471"/>
                          <a:gd name="connsiteY2" fmla="*/ 17807 h 19032"/>
                          <a:gd name="connsiteX3" fmla="*/ 36996 w 42471"/>
                          <a:gd name="connsiteY3" fmla="*/ 4767 h 19032"/>
                          <a:gd name="connsiteX4" fmla="*/ 7016 w 42471"/>
                          <a:gd name="connsiteY4" fmla="*/ 1225 h 1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71" h="19032">
                            <a:moveTo>
                              <a:pt x="7016" y="1225"/>
                            </a:moveTo>
                            <a:cubicBezTo>
                              <a:pt x="-1711" y="3843"/>
                              <a:pt x="-2379" y="9644"/>
                              <a:pt x="5476" y="14265"/>
                            </a:cubicBezTo>
                            <a:cubicBezTo>
                              <a:pt x="14721" y="19003"/>
                              <a:pt x="25363" y="20261"/>
                              <a:pt x="35456" y="17807"/>
                            </a:cubicBezTo>
                            <a:cubicBezTo>
                              <a:pt x="44183" y="15189"/>
                              <a:pt x="44851" y="9388"/>
                              <a:pt x="36996" y="4767"/>
                            </a:cubicBezTo>
                            <a:cubicBezTo>
                              <a:pt x="27750" y="29"/>
                              <a:pt x="17108" y="-1229"/>
                              <a:pt x="7016" y="1225"/>
                            </a:cubicBezTo>
                            <a:close/>
                          </a:path>
                        </a:pathLst>
                      </a:custGeom>
                      <a:solidFill>
                        <a:srgbClr val="FAFAFA"/>
                      </a:solidFill>
                      <a:ln w="5124" cap="flat">
                        <a:noFill/>
                        <a:prstDash val="solid"/>
                        <a:miter/>
                      </a:ln>
                    </p:spPr>
                    <p:txBody>
                      <a:bodyPr rtlCol="0" anchor="ctr"/>
                      <a:lstStyle/>
                      <a:p>
                        <a:endParaRPr lang="pt-BR"/>
                      </a:p>
                    </p:txBody>
                  </p:sp>
                  <p:sp>
                    <p:nvSpPr>
                      <p:cNvPr id="3308" name="Forma Livre: Forma 3307">
                        <a:extLst>
                          <a:ext uri="{FF2B5EF4-FFF2-40B4-BE49-F238E27FC236}">
                            <a16:creationId xmlns:a16="http://schemas.microsoft.com/office/drawing/2014/main" id="{2838C343-8D27-9BB5-AC35-9D6B131C6338}"/>
                          </a:ext>
                        </a:extLst>
                      </p:cNvPr>
                      <p:cNvSpPr/>
                      <p:nvPr/>
                    </p:nvSpPr>
                    <p:spPr>
                      <a:xfrm>
                        <a:off x="8624841" y="3261030"/>
                        <a:ext cx="34219" cy="12642"/>
                      </a:xfrm>
                      <a:custGeom>
                        <a:avLst/>
                        <a:gdLst>
                          <a:gd name="connsiteX0" fmla="*/ 5508 w 34219"/>
                          <a:gd name="connsiteY0" fmla="*/ 648 h 12642"/>
                          <a:gd name="connsiteX1" fmla="*/ 4532 w 34219"/>
                          <a:gd name="connsiteY1" fmla="*/ 9119 h 12642"/>
                          <a:gd name="connsiteX2" fmla="*/ 28712 w 34219"/>
                          <a:gd name="connsiteY2" fmla="*/ 11994 h 12642"/>
                          <a:gd name="connsiteX3" fmla="*/ 29687 w 34219"/>
                          <a:gd name="connsiteY3" fmla="*/ 3523 h 12642"/>
                          <a:gd name="connsiteX4" fmla="*/ 5508 w 34219"/>
                          <a:gd name="connsiteY4" fmla="*/ 648 h 1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9" h="12642">
                            <a:moveTo>
                              <a:pt x="5508" y="648"/>
                            </a:moveTo>
                            <a:cubicBezTo>
                              <a:pt x="-1423" y="2189"/>
                              <a:pt x="-1885" y="5782"/>
                              <a:pt x="4532" y="9119"/>
                            </a:cubicBezTo>
                            <a:cubicBezTo>
                              <a:pt x="12130" y="12446"/>
                              <a:pt x="20544" y="13447"/>
                              <a:pt x="28712" y="11994"/>
                            </a:cubicBezTo>
                            <a:cubicBezTo>
                              <a:pt x="35642" y="10454"/>
                              <a:pt x="36104" y="6860"/>
                              <a:pt x="29687" y="3523"/>
                            </a:cubicBezTo>
                            <a:cubicBezTo>
                              <a:pt x="22089" y="197"/>
                              <a:pt x="13675" y="-804"/>
                              <a:pt x="5508" y="648"/>
                            </a:cubicBezTo>
                            <a:close/>
                          </a:path>
                        </a:pathLst>
                      </a:custGeom>
                      <a:solidFill>
                        <a:srgbClr val="E6E6E6"/>
                      </a:solidFill>
                      <a:ln w="5124" cap="flat">
                        <a:noFill/>
                        <a:prstDash val="solid"/>
                        <a:miter/>
                      </a:ln>
                    </p:spPr>
                    <p:txBody>
                      <a:bodyPr rtlCol="0" anchor="ctr"/>
                      <a:lstStyle/>
                      <a:p>
                        <a:endParaRPr lang="pt-BR"/>
                      </a:p>
                    </p:txBody>
                  </p:sp>
                  <p:sp>
                    <p:nvSpPr>
                      <p:cNvPr id="3309" name="Forma Livre: Forma 3308">
                        <a:extLst>
                          <a:ext uri="{FF2B5EF4-FFF2-40B4-BE49-F238E27FC236}">
                            <a16:creationId xmlns:a16="http://schemas.microsoft.com/office/drawing/2014/main" id="{336AFA90-DA75-4A51-C52F-D3E52720B9A9}"/>
                          </a:ext>
                        </a:extLst>
                      </p:cNvPr>
                      <p:cNvSpPr/>
                      <p:nvPr/>
                    </p:nvSpPr>
                    <p:spPr>
                      <a:xfrm>
                        <a:off x="8626088" y="3266167"/>
                        <a:ext cx="30904" cy="7505"/>
                      </a:xfrm>
                      <a:custGeom>
                        <a:avLst/>
                        <a:gdLst>
                          <a:gd name="connsiteX0" fmla="*/ 3542 w 30904"/>
                          <a:gd name="connsiteY0" fmla="*/ 645 h 7505"/>
                          <a:gd name="connsiteX1" fmla="*/ 0 w 30904"/>
                          <a:gd name="connsiteY1" fmla="*/ 1929 h 7505"/>
                          <a:gd name="connsiteX2" fmla="*/ 3183 w 30904"/>
                          <a:gd name="connsiteY2" fmla="*/ 3982 h 7505"/>
                          <a:gd name="connsiteX3" fmla="*/ 27362 w 30904"/>
                          <a:gd name="connsiteY3" fmla="*/ 6857 h 7505"/>
                          <a:gd name="connsiteX4" fmla="*/ 30904 w 30904"/>
                          <a:gd name="connsiteY4" fmla="*/ 5574 h 7505"/>
                          <a:gd name="connsiteX5" fmla="*/ 27773 w 30904"/>
                          <a:gd name="connsiteY5" fmla="*/ 3520 h 7505"/>
                          <a:gd name="connsiteX6" fmla="*/ 3542 w 30904"/>
                          <a:gd name="connsiteY6" fmla="*/ 645 h 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4" h="7505">
                            <a:moveTo>
                              <a:pt x="3542" y="645"/>
                            </a:moveTo>
                            <a:cubicBezTo>
                              <a:pt x="2300" y="881"/>
                              <a:pt x="1104" y="1313"/>
                              <a:pt x="0" y="1929"/>
                            </a:cubicBezTo>
                            <a:cubicBezTo>
                              <a:pt x="965" y="2750"/>
                              <a:pt x="2033" y="3443"/>
                              <a:pt x="3183" y="3982"/>
                            </a:cubicBezTo>
                            <a:cubicBezTo>
                              <a:pt x="10781" y="7309"/>
                              <a:pt x="19195" y="8310"/>
                              <a:pt x="27362" y="6857"/>
                            </a:cubicBezTo>
                            <a:cubicBezTo>
                              <a:pt x="28605" y="6621"/>
                              <a:pt x="29801" y="6190"/>
                              <a:pt x="30904" y="5574"/>
                            </a:cubicBezTo>
                            <a:cubicBezTo>
                              <a:pt x="29950" y="4762"/>
                              <a:pt x="28897" y="4069"/>
                              <a:pt x="27773" y="3520"/>
                            </a:cubicBezTo>
                            <a:cubicBezTo>
                              <a:pt x="20155" y="199"/>
                              <a:pt x="11725" y="-802"/>
                              <a:pt x="3542" y="645"/>
                            </a:cubicBezTo>
                            <a:close/>
                          </a:path>
                        </a:pathLst>
                      </a:custGeom>
                      <a:solidFill>
                        <a:srgbClr val="37474F"/>
                      </a:solidFill>
                      <a:ln w="5124" cap="flat">
                        <a:noFill/>
                        <a:prstDash val="solid"/>
                        <a:miter/>
                      </a:ln>
                    </p:spPr>
                    <p:txBody>
                      <a:bodyPr rtlCol="0" anchor="ctr"/>
                      <a:lstStyle/>
                      <a:p>
                        <a:endParaRPr lang="pt-BR"/>
                      </a:p>
                    </p:txBody>
                  </p:sp>
                  <p:sp>
                    <p:nvSpPr>
                      <p:cNvPr id="3310" name="Forma Livre: Forma 3309">
                        <a:extLst>
                          <a:ext uri="{FF2B5EF4-FFF2-40B4-BE49-F238E27FC236}">
                            <a16:creationId xmlns:a16="http://schemas.microsoft.com/office/drawing/2014/main" id="{6FE5D521-C83A-13CB-7815-20A0023B7D46}"/>
                          </a:ext>
                        </a:extLst>
                      </p:cNvPr>
                      <p:cNvSpPr/>
                      <p:nvPr/>
                    </p:nvSpPr>
                    <p:spPr>
                      <a:xfrm>
                        <a:off x="8491460" y="3201461"/>
                        <a:ext cx="166998" cy="141323"/>
                      </a:xfrm>
                      <a:custGeom>
                        <a:avLst/>
                        <a:gdLst>
                          <a:gd name="connsiteX0" fmla="*/ 19018 w 166998"/>
                          <a:gd name="connsiteY0" fmla="*/ 123721 h 141323"/>
                          <a:gd name="connsiteX1" fmla="*/ 845 w 166998"/>
                          <a:gd name="connsiteY1" fmla="*/ 46203 h 141323"/>
                          <a:gd name="connsiteX2" fmla="*/ 26514 w 166998"/>
                          <a:gd name="connsiteY2" fmla="*/ 0 h 141323"/>
                          <a:gd name="connsiteX3" fmla="*/ 40888 w 166998"/>
                          <a:gd name="connsiteY3" fmla="*/ 57907 h 141323"/>
                          <a:gd name="connsiteX4" fmla="*/ 50796 w 166998"/>
                          <a:gd name="connsiteY4" fmla="*/ 103340 h 141323"/>
                          <a:gd name="connsiteX5" fmla="*/ 113015 w 166998"/>
                          <a:gd name="connsiteY5" fmla="*/ 93997 h 141323"/>
                          <a:gd name="connsiteX6" fmla="*/ 127338 w 166998"/>
                          <a:gd name="connsiteY6" fmla="*/ 77158 h 141323"/>
                          <a:gd name="connsiteX7" fmla="*/ 127338 w 166998"/>
                          <a:gd name="connsiteY7" fmla="*/ 86810 h 141323"/>
                          <a:gd name="connsiteX8" fmla="*/ 147873 w 166998"/>
                          <a:gd name="connsiteY8" fmla="*/ 92816 h 141323"/>
                          <a:gd name="connsiteX9" fmla="*/ 166662 w 166998"/>
                          <a:gd name="connsiteY9" fmla="*/ 94151 h 141323"/>
                          <a:gd name="connsiteX10" fmla="*/ 158191 w 166998"/>
                          <a:gd name="connsiteY10" fmla="*/ 109552 h 141323"/>
                          <a:gd name="connsiteX11" fmla="*/ 125285 w 166998"/>
                          <a:gd name="connsiteY11" fmla="*/ 118587 h 141323"/>
                          <a:gd name="connsiteX12" fmla="*/ 46535 w 166998"/>
                          <a:gd name="connsiteY12" fmla="*/ 140456 h 141323"/>
                          <a:gd name="connsiteX13" fmla="*/ 19018 w 166998"/>
                          <a:gd name="connsiteY13" fmla="*/ 123721 h 14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998" h="141323">
                            <a:moveTo>
                              <a:pt x="19018" y="123721"/>
                            </a:moveTo>
                            <a:cubicBezTo>
                              <a:pt x="10260" y="98591"/>
                              <a:pt x="4172" y="72605"/>
                              <a:pt x="845" y="46203"/>
                            </a:cubicBezTo>
                            <a:cubicBezTo>
                              <a:pt x="-2646" y="18584"/>
                              <a:pt x="4439" y="4004"/>
                              <a:pt x="26514" y="0"/>
                            </a:cubicBezTo>
                            <a:cubicBezTo>
                              <a:pt x="40462" y="15804"/>
                              <a:pt x="45826" y="37416"/>
                              <a:pt x="40888" y="57907"/>
                            </a:cubicBezTo>
                            <a:lnTo>
                              <a:pt x="50796" y="103340"/>
                            </a:lnTo>
                            <a:cubicBezTo>
                              <a:pt x="50796" y="103340"/>
                              <a:pt x="101465" y="101800"/>
                              <a:pt x="113015" y="93997"/>
                            </a:cubicBezTo>
                            <a:cubicBezTo>
                              <a:pt x="117071" y="91327"/>
                              <a:pt x="122410" y="77004"/>
                              <a:pt x="127338" y="77158"/>
                            </a:cubicBezTo>
                            <a:cubicBezTo>
                              <a:pt x="127122" y="80372"/>
                              <a:pt x="127122" y="83596"/>
                              <a:pt x="127338" y="86810"/>
                            </a:cubicBezTo>
                            <a:cubicBezTo>
                              <a:pt x="127338" y="88812"/>
                              <a:pt x="137195" y="93381"/>
                              <a:pt x="147873" y="92816"/>
                            </a:cubicBezTo>
                            <a:cubicBezTo>
                              <a:pt x="158551" y="92251"/>
                              <a:pt x="169023" y="84654"/>
                              <a:pt x="166662" y="94151"/>
                            </a:cubicBezTo>
                            <a:cubicBezTo>
                              <a:pt x="165604" y="100075"/>
                              <a:pt x="162627" y="105486"/>
                              <a:pt x="158191" y="109552"/>
                            </a:cubicBezTo>
                            <a:cubicBezTo>
                              <a:pt x="152442" y="114223"/>
                              <a:pt x="131240" y="115969"/>
                              <a:pt x="125285" y="118587"/>
                            </a:cubicBezTo>
                            <a:cubicBezTo>
                              <a:pt x="125285" y="118587"/>
                              <a:pt x="74924" y="137325"/>
                              <a:pt x="46535" y="140456"/>
                            </a:cubicBezTo>
                            <a:cubicBezTo>
                              <a:pt x="30723" y="142612"/>
                              <a:pt x="24306" y="141996"/>
                              <a:pt x="19018" y="123721"/>
                            </a:cubicBezTo>
                            <a:close/>
                          </a:path>
                        </a:pathLst>
                      </a:custGeom>
                      <a:solidFill>
                        <a:srgbClr val="B16668"/>
                      </a:solidFill>
                      <a:ln w="5124" cap="flat">
                        <a:noFill/>
                        <a:prstDash val="solid"/>
                        <a:miter/>
                      </a:ln>
                    </p:spPr>
                    <p:txBody>
                      <a:bodyPr rtlCol="0" anchor="ctr"/>
                      <a:lstStyle/>
                      <a:p>
                        <a:endParaRPr lang="pt-BR"/>
                      </a:p>
                    </p:txBody>
                  </p:sp>
                </p:grpSp>
              </p:grpSp>
            </p:grpSp>
            <p:grpSp>
              <p:nvGrpSpPr>
                <p:cNvPr id="2993" name="Gráfico 12">
                  <a:extLst>
                    <a:ext uri="{FF2B5EF4-FFF2-40B4-BE49-F238E27FC236}">
                      <a16:creationId xmlns:a16="http://schemas.microsoft.com/office/drawing/2014/main" id="{A1E4600D-12FB-7741-2341-294A1CFD4C26}"/>
                    </a:ext>
                  </a:extLst>
                </p:cNvPr>
                <p:cNvGrpSpPr/>
                <p:nvPr/>
              </p:nvGrpSpPr>
              <p:grpSpPr>
                <a:xfrm>
                  <a:off x="8252206" y="3258034"/>
                  <a:ext cx="769018" cy="684877"/>
                  <a:chOff x="8252206" y="3258034"/>
                  <a:chExt cx="769018" cy="684877"/>
                </a:xfrm>
              </p:grpSpPr>
              <p:sp>
                <p:nvSpPr>
                  <p:cNvPr id="3263" name="Forma Livre: Forma 3262">
                    <a:extLst>
                      <a:ext uri="{FF2B5EF4-FFF2-40B4-BE49-F238E27FC236}">
                        <a16:creationId xmlns:a16="http://schemas.microsoft.com/office/drawing/2014/main" id="{7215AB16-CBD7-5FE6-CBD6-ADA192EF76CD}"/>
                      </a:ext>
                    </a:extLst>
                  </p:cNvPr>
                  <p:cNvSpPr/>
                  <p:nvPr/>
                </p:nvSpPr>
                <p:spPr>
                  <a:xfrm>
                    <a:off x="9015833" y="3427187"/>
                    <a:ext cx="5390" cy="222388"/>
                  </a:xfrm>
                  <a:custGeom>
                    <a:avLst/>
                    <a:gdLst>
                      <a:gd name="connsiteX0" fmla="*/ 0 w 5390"/>
                      <a:gd name="connsiteY0" fmla="*/ 222389 h 222388"/>
                      <a:gd name="connsiteX1" fmla="*/ 5390 w 5390"/>
                      <a:gd name="connsiteY1" fmla="*/ 219257 h 222388"/>
                      <a:gd name="connsiteX2" fmla="*/ 5390 w 5390"/>
                      <a:gd name="connsiteY2" fmla="*/ 0 h 222388"/>
                      <a:gd name="connsiteX3" fmla="*/ 0 w 5390"/>
                      <a:gd name="connsiteY3" fmla="*/ 3132 h 222388"/>
                      <a:gd name="connsiteX4" fmla="*/ 0 w 5390"/>
                      <a:gd name="connsiteY4" fmla="*/ 222389 h 22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222388">
                        <a:moveTo>
                          <a:pt x="0" y="222389"/>
                        </a:moveTo>
                        <a:lnTo>
                          <a:pt x="5390" y="219257"/>
                        </a:lnTo>
                        <a:lnTo>
                          <a:pt x="5390" y="0"/>
                        </a:lnTo>
                        <a:lnTo>
                          <a:pt x="0" y="3132"/>
                        </a:lnTo>
                        <a:lnTo>
                          <a:pt x="0" y="222389"/>
                        </a:lnTo>
                        <a:close/>
                      </a:path>
                    </a:pathLst>
                  </a:custGeom>
                  <a:solidFill>
                    <a:srgbClr val="37474F"/>
                  </a:solidFill>
                  <a:ln w="5124" cap="flat">
                    <a:noFill/>
                    <a:prstDash val="solid"/>
                    <a:miter/>
                  </a:ln>
                </p:spPr>
                <p:txBody>
                  <a:bodyPr rtlCol="0" anchor="ctr"/>
                  <a:lstStyle/>
                  <a:p>
                    <a:endParaRPr lang="pt-BR"/>
                  </a:p>
                </p:txBody>
              </p:sp>
              <p:sp>
                <p:nvSpPr>
                  <p:cNvPr id="3264" name="Forma Livre: Forma 3263">
                    <a:extLst>
                      <a:ext uri="{FF2B5EF4-FFF2-40B4-BE49-F238E27FC236}">
                        <a16:creationId xmlns:a16="http://schemas.microsoft.com/office/drawing/2014/main" id="{B3D51866-D009-6224-34D3-86B6DA221791}"/>
                      </a:ext>
                    </a:extLst>
                  </p:cNvPr>
                  <p:cNvSpPr/>
                  <p:nvPr/>
                </p:nvSpPr>
                <p:spPr>
                  <a:xfrm>
                    <a:off x="9010443" y="3427187"/>
                    <a:ext cx="5390" cy="222388"/>
                  </a:xfrm>
                  <a:custGeom>
                    <a:avLst/>
                    <a:gdLst>
                      <a:gd name="connsiteX0" fmla="*/ 5390 w 5390"/>
                      <a:gd name="connsiteY0" fmla="*/ 222389 h 222388"/>
                      <a:gd name="connsiteX1" fmla="*/ 0 w 5390"/>
                      <a:gd name="connsiteY1" fmla="*/ 219257 h 222388"/>
                      <a:gd name="connsiteX2" fmla="*/ 0 w 5390"/>
                      <a:gd name="connsiteY2" fmla="*/ 0 h 222388"/>
                      <a:gd name="connsiteX3" fmla="*/ 5390 w 5390"/>
                      <a:gd name="connsiteY3" fmla="*/ 3132 h 222388"/>
                      <a:gd name="connsiteX4" fmla="*/ 5390 w 5390"/>
                      <a:gd name="connsiteY4" fmla="*/ 222389 h 22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222388">
                        <a:moveTo>
                          <a:pt x="5390" y="222389"/>
                        </a:moveTo>
                        <a:lnTo>
                          <a:pt x="0" y="219257"/>
                        </a:lnTo>
                        <a:lnTo>
                          <a:pt x="0" y="0"/>
                        </a:lnTo>
                        <a:lnTo>
                          <a:pt x="5390" y="3132"/>
                        </a:lnTo>
                        <a:lnTo>
                          <a:pt x="5390" y="222389"/>
                        </a:lnTo>
                        <a:close/>
                      </a:path>
                    </a:pathLst>
                  </a:custGeom>
                  <a:solidFill>
                    <a:srgbClr val="455A64"/>
                  </a:solidFill>
                  <a:ln w="5124" cap="flat">
                    <a:noFill/>
                    <a:prstDash val="solid"/>
                    <a:miter/>
                  </a:ln>
                </p:spPr>
                <p:txBody>
                  <a:bodyPr rtlCol="0" anchor="ctr"/>
                  <a:lstStyle/>
                  <a:p>
                    <a:endParaRPr lang="pt-BR"/>
                  </a:p>
                </p:txBody>
              </p:sp>
              <p:sp>
                <p:nvSpPr>
                  <p:cNvPr id="3265" name="Forma Livre: Forma 3264">
                    <a:extLst>
                      <a:ext uri="{FF2B5EF4-FFF2-40B4-BE49-F238E27FC236}">
                        <a16:creationId xmlns:a16="http://schemas.microsoft.com/office/drawing/2014/main" id="{22CF7B3B-DF7E-3978-937C-48B9A20767BF}"/>
                      </a:ext>
                    </a:extLst>
                  </p:cNvPr>
                  <p:cNvSpPr/>
                  <p:nvPr/>
                </p:nvSpPr>
                <p:spPr>
                  <a:xfrm>
                    <a:off x="8872400" y="3350490"/>
                    <a:ext cx="5390" cy="162941"/>
                  </a:xfrm>
                  <a:custGeom>
                    <a:avLst/>
                    <a:gdLst>
                      <a:gd name="connsiteX0" fmla="*/ 0 w 5390"/>
                      <a:gd name="connsiteY0" fmla="*/ 162942 h 162941"/>
                      <a:gd name="connsiteX1" fmla="*/ 5390 w 5390"/>
                      <a:gd name="connsiteY1" fmla="*/ 159810 h 162941"/>
                      <a:gd name="connsiteX2" fmla="*/ 5390 w 5390"/>
                      <a:gd name="connsiteY2" fmla="*/ 0 h 162941"/>
                      <a:gd name="connsiteX3" fmla="*/ 0 w 5390"/>
                      <a:gd name="connsiteY3" fmla="*/ 3132 h 162941"/>
                      <a:gd name="connsiteX4" fmla="*/ 0 w 5390"/>
                      <a:gd name="connsiteY4" fmla="*/ 162942 h 16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162941">
                        <a:moveTo>
                          <a:pt x="0" y="162942"/>
                        </a:moveTo>
                        <a:lnTo>
                          <a:pt x="5390" y="159810"/>
                        </a:lnTo>
                        <a:lnTo>
                          <a:pt x="5390" y="0"/>
                        </a:lnTo>
                        <a:lnTo>
                          <a:pt x="0" y="3132"/>
                        </a:lnTo>
                        <a:lnTo>
                          <a:pt x="0" y="162942"/>
                        </a:lnTo>
                        <a:close/>
                      </a:path>
                    </a:pathLst>
                  </a:custGeom>
                  <a:solidFill>
                    <a:srgbClr val="37474F"/>
                  </a:solidFill>
                  <a:ln w="5124" cap="flat">
                    <a:noFill/>
                    <a:prstDash val="solid"/>
                    <a:miter/>
                  </a:ln>
                </p:spPr>
                <p:txBody>
                  <a:bodyPr rtlCol="0" anchor="ctr"/>
                  <a:lstStyle/>
                  <a:p>
                    <a:endParaRPr lang="pt-BR"/>
                  </a:p>
                </p:txBody>
              </p:sp>
              <p:sp>
                <p:nvSpPr>
                  <p:cNvPr id="3266" name="Forma Livre: Forma 3265">
                    <a:extLst>
                      <a:ext uri="{FF2B5EF4-FFF2-40B4-BE49-F238E27FC236}">
                        <a16:creationId xmlns:a16="http://schemas.microsoft.com/office/drawing/2014/main" id="{188C64EF-4A78-B76A-4FA2-17583E84D4A8}"/>
                      </a:ext>
                    </a:extLst>
                  </p:cNvPr>
                  <p:cNvSpPr/>
                  <p:nvPr/>
                </p:nvSpPr>
                <p:spPr>
                  <a:xfrm>
                    <a:off x="8867009" y="3350439"/>
                    <a:ext cx="5390" cy="162992"/>
                  </a:xfrm>
                  <a:custGeom>
                    <a:avLst/>
                    <a:gdLst>
                      <a:gd name="connsiteX0" fmla="*/ 5390 w 5390"/>
                      <a:gd name="connsiteY0" fmla="*/ 162993 h 162992"/>
                      <a:gd name="connsiteX1" fmla="*/ 0 w 5390"/>
                      <a:gd name="connsiteY1" fmla="*/ 159759 h 162992"/>
                      <a:gd name="connsiteX2" fmla="*/ 0 w 5390"/>
                      <a:gd name="connsiteY2" fmla="*/ 0 h 162992"/>
                      <a:gd name="connsiteX3" fmla="*/ 5390 w 5390"/>
                      <a:gd name="connsiteY3" fmla="*/ 3183 h 162992"/>
                      <a:gd name="connsiteX4" fmla="*/ 5390 w 5390"/>
                      <a:gd name="connsiteY4" fmla="*/ 162993 h 162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162992">
                        <a:moveTo>
                          <a:pt x="5390" y="162993"/>
                        </a:moveTo>
                        <a:lnTo>
                          <a:pt x="0" y="159759"/>
                        </a:lnTo>
                        <a:lnTo>
                          <a:pt x="0" y="0"/>
                        </a:lnTo>
                        <a:lnTo>
                          <a:pt x="5390" y="3183"/>
                        </a:lnTo>
                        <a:lnTo>
                          <a:pt x="5390" y="162993"/>
                        </a:lnTo>
                        <a:close/>
                      </a:path>
                    </a:pathLst>
                  </a:custGeom>
                  <a:solidFill>
                    <a:srgbClr val="455A64"/>
                  </a:solidFill>
                  <a:ln w="5124" cap="flat">
                    <a:noFill/>
                    <a:prstDash val="solid"/>
                    <a:miter/>
                  </a:ln>
                </p:spPr>
                <p:txBody>
                  <a:bodyPr rtlCol="0" anchor="ctr"/>
                  <a:lstStyle/>
                  <a:p>
                    <a:endParaRPr lang="pt-BR"/>
                  </a:p>
                </p:txBody>
              </p:sp>
              <p:sp>
                <p:nvSpPr>
                  <p:cNvPr id="3267" name="Forma Livre: Forma 3266">
                    <a:extLst>
                      <a:ext uri="{FF2B5EF4-FFF2-40B4-BE49-F238E27FC236}">
                        <a16:creationId xmlns:a16="http://schemas.microsoft.com/office/drawing/2014/main" id="{5363B1BB-875C-30A8-89D3-6D9B209519CE}"/>
                      </a:ext>
                    </a:extLst>
                  </p:cNvPr>
                  <p:cNvSpPr/>
                  <p:nvPr/>
                </p:nvSpPr>
                <p:spPr>
                  <a:xfrm>
                    <a:off x="8867009" y="3344279"/>
                    <a:ext cx="148823" cy="92251"/>
                  </a:xfrm>
                  <a:custGeom>
                    <a:avLst/>
                    <a:gdLst>
                      <a:gd name="connsiteX0" fmla="*/ 0 w 148823"/>
                      <a:gd name="connsiteY0" fmla="*/ 6212 h 92251"/>
                      <a:gd name="connsiteX1" fmla="*/ 148824 w 148823"/>
                      <a:gd name="connsiteY1" fmla="*/ 92251 h 92251"/>
                      <a:gd name="connsiteX2" fmla="*/ 148824 w 148823"/>
                      <a:gd name="connsiteY2" fmla="*/ 86040 h 92251"/>
                      <a:gd name="connsiteX3" fmla="*/ 0 w 148823"/>
                      <a:gd name="connsiteY3" fmla="*/ 0 h 92251"/>
                      <a:gd name="connsiteX4" fmla="*/ 0 w 148823"/>
                      <a:gd name="connsiteY4" fmla="*/ 6212 h 92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23" h="92251">
                        <a:moveTo>
                          <a:pt x="0" y="6212"/>
                        </a:moveTo>
                        <a:lnTo>
                          <a:pt x="148824" y="92251"/>
                        </a:lnTo>
                        <a:lnTo>
                          <a:pt x="148824" y="86040"/>
                        </a:lnTo>
                        <a:lnTo>
                          <a:pt x="0" y="0"/>
                        </a:lnTo>
                        <a:lnTo>
                          <a:pt x="0" y="6212"/>
                        </a:lnTo>
                        <a:close/>
                      </a:path>
                    </a:pathLst>
                  </a:custGeom>
                  <a:solidFill>
                    <a:srgbClr val="455A64"/>
                  </a:solidFill>
                  <a:ln w="5124" cap="flat">
                    <a:noFill/>
                    <a:prstDash val="solid"/>
                    <a:miter/>
                  </a:ln>
                </p:spPr>
                <p:txBody>
                  <a:bodyPr rtlCol="0" anchor="ctr"/>
                  <a:lstStyle/>
                  <a:p>
                    <a:endParaRPr lang="pt-BR"/>
                  </a:p>
                </p:txBody>
              </p:sp>
              <p:sp>
                <p:nvSpPr>
                  <p:cNvPr id="3268" name="Forma Livre: Forma 3267">
                    <a:extLst>
                      <a:ext uri="{FF2B5EF4-FFF2-40B4-BE49-F238E27FC236}">
                        <a16:creationId xmlns:a16="http://schemas.microsoft.com/office/drawing/2014/main" id="{06F6D015-8CC2-9D4B-BA67-8F0CE22C7491}"/>
                      </a:ext>
                    </a:extLst>
                  </p:cNvPr>
                  <p:cNvSpPr/>
                  <p:nvPr/>
                </p:nvSpPr>
                <p:spPr>
                  <a:xfrm>
                    <a:off x="8726245" y="3267223"/>
                    <a:ext cx="7341" cy="217563"/>
                  </a:xfrm>
                  <a:custGeom>
                    <a:avLst/>
                    <a:gdLst>
                      <a:gd name="connsiteX0" fmla="*/ 0 w 7341"/>
                      <a:gd name="connsiteY0" fmla="*/ 217563 h 217563"/>
                      <a:gd name="connsiteX1" fmla="*/ 5390 w 7341"/>
                      <a:gd name="connsiteY1" fmla="*/ 214535 h 217563"/>
                      <a:gd name="connsiteX2" fmla="*/ 7341 w 7341"/>
                      <a:gd name="connsiteY2" fmla="*/ 0 h 217563"/>
                      <a:gd name="connsiteX3" fmla="*/ 1951 w 7341"/>
                      <a:gd name="connsiteY3" fmla="*/ 3029 h 217563"/>
                      <a:gd name="connsiteX4" fmla="*/ 0 w 7341"/>
                      <a:gd name="connsiteY4" fmla="*/ 217563 h 21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 h="217563">
                        <a:moveTo>
                          <a:pt x="0" y="217563"/>
                        </a:moveTo>
                        <a:lnTo>
                          <a:pt x="5390" y="214535"/>
                        </a:lnTo>
                        <a:lnTo>
                          <a:pt x="7341" y="0"/>
                        </a:lnTo>
                        <a:lnTo>
                          <a:pt x="1951" y="3029"/>
                        </a:lnTo>
                        <a:lnTo>
                          <a:pt x="0" y="217563"/>
                        </a:lnTo>
                        <a:close/>
                      </a:path>
                    </a:pathLst>
                  </a:custGeom>
                  <a:solidFill>
                    <a:srgbClr val="37474F"/>
                  </a:solidFill>
                  <a:ln w="5124" cap="flat">
                    <a:noFill/>
                    <a:prstDash val="solid"/>
                    <a:miter/>
                  </a:ln>
                </p:spPr>
                <p:txBody>
                  <a:bodyPr rtlCol="0" anchor="ctr"/>
                  <a:lstStyle/>
                  <a:p>
                    <a:endParaRPr lang="pt-BR"/>
                  </a:p>
                </p:txBody>
              </p:sp>
              <p:sp>
                <p:nvSpPr>
                  <p:cNvPr id="3269" name="Forma Livre: Forma 3268">
                    <a:extLst>
                      <a:ext uri="{FF2B5EF4-FFF2-40B4-BE49-F238E27FC236}">
                        <a16:creationId xmlns:a16="http://schemas.microsoft.com/office/drawing/2014/main" id="{EFDF65C0-9E65-1729-AA95-F54234FE8340}"/>
                      </a:ext>
                    </a:extLst>
                  </p:cNvPr>
                  <p:cNvSpPr/>
                  <p:nvPr/>
                </p:nvSpPr>
                <p:spPr>
                  <a:xfrm>
                    <a:off x="8720855" y="3267223"/>
                    <a:ext cx="7341" cy="217563"/>
                  </a:xfrm>
                  <a:custGeom>
                    <a:avLst/>
                    <a:gdLst>
                      <a:gd name="connsiteX0" fmla="*/ 5390 w 7341"/>
                      <a:gd name="connsiteY0" fmla="*/ 217563 h 217563"/>
                      <a:gd name="connsiteX1" fmla="*/ 0 w 7341"/>
                      <a:gd name="connsiteY1" fmla="*/ 214535 h 217563"/>
                      <a:gd name="connsiteX2" fmla="*/ 1951 w 7341"/>
                      <a:gd name="connsiteY2" fmla="*/ 0 h 217563"/>
                      <a:gd name="connsiteX3" fmla="*/ 7341 w 7341"/>
                      <a:gd name="connsiteY3" fmla="*/ 3029 h 217563"/>
                      <a:gd name="connsiteX4" fmla="*/ 5390 w 7341"/>
                      <a:gd name="connsiteY4" fmla="*/ 217563 h 21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 h="217563">
                        <a:moveTo>
                          <a:pt x="5390" y="217563"/>
                        </a:moveTo>
                        <a:lnTo>
                          <a:pt x="0" y="214535"/>
                        </a:lnTo>
                        <a:lnTo>
                          <a:pt x="1951" y="0"/>
                        </a:lnTo>
                        <a:lnTo>
                          <a:pt x="7341" y="3029"/>
                        </a:lnTo>
                        <a:lnTo>
                          <a:pt x="5390" y="217563"/>
                        </a:lnTo>
                        <a:close/>
                      </a:path>
                    </a:pathLst>
                  </a:custGeom>
                  <a:solidFill>
                    <a:srgbClr val="455A64"/>
                  </a:solidFill>
                  <a:ln w="5124" cap="flat">
                    <a:noFill/>
                    <a:prstDash val="solid"/>
                    <a:miter/>
                  </a:ln>
                </p:spPr>
                <p:txBody>
                  <a:bodyPr rtlCol="0" anchor="ctr"/>
                  <a:lstStyle/>
                  <a:p>
                    <a:endParaRPr lang="pt-BR"/>
                  </a:p>
                </p:txBody>
              </p:sp>
              <p:sp>
                <p:nvSpPr>
                  <p:cNvPr id="3270" name="Forma Livre: Forma 3269">
                    <a:extLst>
                      <a:ext uri="{FF2B5EF4-FFF2-40B4-BE49-F238E27FC236}">
                        <a16:creationId xmlns:a16="http://schemas.microsoft.com/office/drawing/2014/main" id="{29EC03DE-C9CE-2141-C400-A428CCA59679}"/>
                      </a:ext>
                    </a:extLst>
                  </p:cNvPr>
                  <p:cNvSpPr/>
                  <p:nvPr/>
                </p:nvSpPr>
                <p:spPr>
                  <a:xfrm>
                    <a:off x="8722806" y="3261114"/>
                    <a:ext cx="149645" cy="92662"/>
                  </a:xfrm>
                  <a:custGeom>
                    <a:avLst/>
                    <a:gdLst>
                      <a:gd name="connsiteX0" fmla="*/ 0 w 149645"/>
                      <a:gd name="connsiteY0" fmla="*/ 6109 h 92662"/>
                      <a:gd name="connsiteX1" fmla="*/ 149645 w 149645"/>
                      <a:gd name="connsiteY1" fmla="*/ 92662 h 92662"/>
                      <a:gd name="connsiteX2" fmla="*/ 149645 w 149645"/>
                      <a:gd name="connsiteY2" fmla="*/ 86399 h 92662"/>
                      <a:gd name="connsiteX3" fmla="*/ 0 w 149645"/>
                      <a:gd name="connsiteY3" fmla="*/ 0 h 92662"/>
                      <a:gd name="connsiteX4" fmla="*/ 0 w 149645"/>
                      <a:gd name="connsiteY4" fmla="*/ 6109 h 9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45" h="92662">
                        <a:moveTo>
                          <a:pt x="0" y="6109"/>
                        </a:moveTo>
                        <a:lnTo>
                          <a:pt x="149645" y="92662"/>
                        </a:lnTo>
                        <a:lnTo>
                          <a:pt x="149645" y="86399"/>
                        </a:lnTo>
                        <a:lnTo>
                          <a:pt x="0" y="0"/>
                        </a:lnTo>
                        <a:lnTo>
                          <a:pt x="0" y="6109"/>
                        </a:lnTo>
                        <a:close/>
                      </a:path>
                    </a:pathLst>
                  </a:custGeom>
                  <a:solidFill>
                    <a:srgbClr val="455A64"/>
                  </a:solidFill>
                  <a:ln w="5124" cap="flat">
                    <a:noFill/>
                    <a:prstDash val="solid"/>
                    <a:miter/>
                  </a:ln>
                </p:spPr>
                <p:txBody>
                  <a:bodyPr rtlCol="0" anchor="ctr"/>
                  <a:lstStyle/>
                  <a:p>
                    <a:endParaRPr lang="pt-BR"/>
                  </a:p>
                </p:txBody>
              </p:sp>
              <p:sp>
                <p:nvSpPr>
                  <p:cNvPr id="3271" name="Forma Livre: Forma 3270">
                    <a:extLst>
                      <a:ext uri="{FF2B5EF4-FFF2-40B4-BE49-F238E27FC236}">
                        <a16:creationId xmlns:a16="http://schemas.microsoft.com/office/drawing/2014/main" id="{A839F6D6-EC9A-7602-A134-60C568F638A1}"/>
                      </a:ext>
                    </a:extLst>
                  </p:cNvPr>
                  <p:cNvSpPr/>
                  <p:nvPr/>
                </p:nvSpPr>
                <p:spPr>
                  <a:xfrm>
                    <a:off x="8727888" y="3322923"/>
                    <a:ext cx="144255" cy="89427"/>
                  </a:xfrm>
                  <a:custGeom>
                    <a:avLst/>
                    <a:gdLst>
                      <a:gd name="connsiteX0" fmla="*/ 0 w 144255"/>
                      <a:gd name="connsiteY0" fmla="*/ 6006 h 89427"/>
                      <a:gd name="connsiteX1" fmla="*/ 144255 w 144255"/>
                      <a:gd name="connsiteY1" fmla="*/ 89428 h 89427"/>
                      <a:gd name="connsiteX2" fmla="*/ 144255 w 144255"/>
                      <a:gd name="connsiteY2" fmla="*/ 83422 h 89427"/>
                      <a:gd name="connsiteX3" fmla="*/ 0 w 144255"/>
                      <a:gd name="connsiteY3" fmla="*/ 0 h 89427"/>
                      <a:gd name="connsiteX4" fmla="*/ 0 w 144255"/>
                      <a:gd name="connsiteY4" fmla="*/ 6006 h 89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55" h="89427">
                        <a:moveTo>
                          <a:pt x="0" y="6006"/>
                        </a:moveTo>
                        <a:lnTo>
                          <a:pt x="144255" y="89428"/>
                        </a:lnTo>
                        <a:lnTo>
                          <a:pt x="144255" y="83422"/>
                        </a:lnTo>
                        <a:lnTo>
                          <a:pt x="0" y="0"/>
                        </a:lnTo>
                        <a:lnTo>
                          <a:pt x="0" y="6006"/>
                        </a:lnTo>
                        <a:close/>
                      </a:path>
                    </a:pathLst>
                  </a:custGeom>
                  <a:solidFill>
                    <a:srgbClr val="455A64"/>
                  </a:solidFill>
                  <a:ln w="5124" cap="flat">
                    <a:noFill/>
                    <a:prstDash val="solid"/>
                    <a:miter/>
                  </a:ln>
                </p:spPr>
                <p:txBody>
                  <a:bodyPr rtlCol="0" anchor="ctr"/>
                  <a:lstStyle/>
                  <a:p>
                    <a:endParaRPr lang="pt-BR"/>
                  </a:p>
                </p:txBody>
              </p:sp>
              <p:sp>
                <p:nvSpPr>
                  <p:cNvPr id="3272" name="Forma Livre: Forma 3271">
                    <a:extLst>
                      <a:ext uri="{FF2B5EF4-FFF2-40B4-BE49-F238E27FC236}">
                        <a16:creationId xmlns:a16="http://schemas.microsoft.com/office/drawing/2014/main" id="{DE50C8FA-5650-74D4-739F-8AB83E796DAA}"/>
                      </a:ext>
                    </a:extLst>
                  </p:cNvPr>
                  <p:cNvSpPr/>
                  <p:nvPr/>
                </p:nvSpPr>
                <p:spPr>
                  <a:xfrm>
                    <a:off x="8872400" y="3400492"/>
                    <a:ext cx="138043" cy="85680"/>
                  </a:xfrm>
                  <a:custGeom>
                    <a:avLst/>
                    <a:gdLst>
                      <a:gd name="connsiteX0" fmla="*/ 0 w 138043"/>
                      <a:gd name="connsiteY0" fmla="*/ 0 h 85680"/>
                      <a:gd name="connsiteX1" fmla="*/ 138043 w 138043"/>
                      <a:gd name="connsiteY1" fmla="*/ 79469 h 85680"/>
                      <a:gd name="connsiteX2" fmla="*/ 138043 w 138043"/>
                      <a:gd name="connsiteY2" fmla="*/ 85680 h 85680"/>
                      <a:gd name="connsiteX3" fmla="*/ 0 w 138043"/>
                      <a:gd name="connsiteY3" fmla="*/ 6006 h 85680"/>
                    </a:gdLst>
                    <a:ahLst/>
                    <a:cxnLst>
                      <a:cxn ang="0">
                        <a:pos x="connsiteX0" y="connsiteY0"/>
                      </a:cxn>
                      <a:cxn ang="0">
                        <a:pos x="connsiteX1" y="connsiteY1"/>
                      </a:cxn>
                      <a:cxn ang="0">
                        <a:pos x="connsiteX2" y="connsiteY2"/>
                      </a:cxn>
                      <a:cxn ang="0">
                        <a:pos x="connsiteX3" y="connsiteY3"/>
                      </a:cxn>
                    </a:cxnLst>
                    <a:rect l="l" t="t" r="r" b="b"/>
                    <a:pathLst>
                      <a:path w="138043" h="85680">
                        <a:moveTo>
                          <a:pt x="0" y="0"/>
                        </a:moveTo>
                        <a:lnTo>
                          <a:pt x="138043" y="79469"/>
                        </a:lnTo>
                        <a:lnTo>
                          <a:pt x="138043" y="85680"/>
                        </a:lnTo>
                        <a:lnTo>
                          <a:pt x="0" y="6006"/>
                        </a:lnTo>
                      </a:path>
                    </a:pathLst>
                  </a:custGeom>
                  <a:solidFill>
                    <a:srgbClr val="37474F"/>
                  </a:solidFill>
                  <a:ln w="5124" cap="flat">
                    <a:noFill/>
                    <a:prstDash val="solid"/>
                    <a:miter/>
                  </a:ln>
                </p:spPr>
                <p:txBody>
                  <a:bodyPr rtlCol="0" anchor="ctr"/>
                  <a:lstStyle/>
                  <a:p>
                    <a:endParaRPr lang="pt-BR"/>
                  </a:p>
                </p:txBody>
              </p:sp>
              <p:sp>
                <p:nvSpPr>
                  <p:cNvPr id="3273" name="Forma Livre: Forma 3272">
                    <a:extLst>
                      <a:ext uri="{FF2B5EF4-FFF2-40B4-BE49-F238E27FC236}">
                        <a16:creationId xmlns:a16="http://schemas.microsoft.com/office/drawing/2014/main" id="{482B760E-1080-F1E8-66FA-ECC4660B4FBC}"/>
                      </a:ext>
                    </a:extLst>
                  </p:cNvPr>
                  <p:cNvSpPr/>
                  <p:nvPr/>
                </p:nvSpPr>
                <p:spPr>
                  <a:xfrm>
                    <a:off x="8728196" y="3316968"/>
                    <a:ext cx="138813" cy="86399"/>
                  </a:xfrm>
                  <a:custGeom>
                    <a:avLst/>
                    <a:gdLst>
                      <a:gd name="connsiteX0" fmla="*/ 138813 w 138813"/>
                      <a:gd name="connsiteY0" fmla="*/ 86399 h 86399"/>
                      <a:gd name="connsiteX1" fmla="*/ 0 w 138813"/>
                      <a:gd name="connsiteY1" fmla="*/ 6160 h 86399"/>
                      <a:gd name="connsiteX2" fmla="*/ 0 w 138813"/>
                      <a:gd name="connsiteY2" fmla="*/ 0 h 86399"/>
                      <a:gd name="connsiteX3" fmla="*/ 138813 w 138813"/>
                      <a:gd name="connsiteY3" fmla="*/ 80187 h 86399"/>
                    </a:gdLst>
                    <a:ahLst/>
                    <a:cxnLst>
                      <a:cxn ang="0">
                        <a:pos x="connsiteX0" y="connsiteY0"/>
                      </a:cxn>
                      <a:cxn ang="0">
                        <a:pos x="connsiteX1" y="connsiteY1"/>
                      </a:cxn>
                      <a:cxn ang="0">
                        <a:pos x="connsiteX2" y="connsiteY2"/>
                      </a:cxn>
                      <a:cxn ang="0">
                        <a:pos x="connsiteX3" y="connsiteY3"/>
                      </a:cxn>
                    </a:cxnLst>
                    <a:rect l="l" t="t" r="r" b="b"/>
                    <a:pathLst>
                      <a:path w="138813" h="86399">
                        <a:moveTo>
                          <a:pt x="138813" y="86399"/>
                        </a:moveTo>
                        <a:lnTo>
                          <a:pt x="0" y="6160"/>
                        </a:lnTo>
                        <a:lnTo>
                          <a:pt x="0" y="0"/>
                        </a:lnTo>
                        <a:lnTo>
                          <a:pt x="138813" y="80187"/>
                        </a:lnTo>
                      </a:path>
                    </a:pathLst>
                  </a:custGeom>
                  <a:solidFill>
                    <a:srgbClr val="37474F"/>
                  </a:solidFill>
                  <a:ln w="5124" cap="flat">
                    <a:noFill/>
                    <a:prstDash val="solid"/>
                    <a:miter/>
                  </a:ln>
                </p:spPr>
                <p:txBody>
                  <a:bodyPr rtlCol="0" anchor="ctr"/>
                  <a:lstStyle/>
                  <a:p>
                    <a:endParaRPr lang="pt-BR"/>
                  </a:p>
                </p:txBody>
              </p:sp>
              <p:sp>
                <p:nvSpPr>
                  <p:cNvPr id="3274" name="Forma Livre: Forma 3273">
                    <a:extLst>
                      <a:ext uri="{FF2B5EF4-FFF2-40B4-BE49-F238E27FC236}">
                        <a16:creationId xmlns:a16="http://schemas.microsoft.com/office/drawing/2014/main" id="{7842C7E0-9DB5-13CA-3D27-55F98BC877A0}"/>
                      </a:ext>
                    </a:extLst>
                  </p:cNvPr>
                  <p:cNvSpPr/>
                  <p:nvPr/>
                </p:nvSpPr>
                <p:spPr>
                  <a:xfrm>
                    <a:off x="8872143" y="3406344"/>
                    <a:ext cx="143690" cy="88965"/>
                  </a:xfrm>
                  <a:custGeom>
                    <a:avLst/>
                    <a:gdLst>
                      <a:gd name="connsiteX0" fmla="*/ 0 w 143690"/>
                      <a:gd name="connsiteY0" fmla="*/ 6006 h 88965"/>
                      <a:gd name="connsiteX1" fmla="*/ 143690 w 143690"/>
                      <a:gd name="connsiteY1" fmla="*/ 88966 h 88965"/>
                      <a:gd name="connsiteX2" fmla="*/ 143690 w 143690"/>
                      <a:gd name="connsiteY2" fmla="*/ 82960 h 88965"/>
                      <a:gd name="connsiteX3" fmla="*/ 0 w 143690"/>
                      <a:gd name="connsiteY3" fmla="*/ 0 h 88965"/>
                      <a:gd name="connsiteX4" fmla="*/ 0 w 143690"/>
                      <a:gd name="connsiteY4" fmla="*/ 6006 h 88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0" h="88965">
                        <a:moveTo>
                          <a:pt x="0" y="6006"/>
                        </a:moveTo>
                        <a:lnTo>
                          <a:pt x="143690" y="88966"/>
                        </a:lnTo>
                        <a:lnTo>
                          <a:pt x="143690" y="82960"/>
                        </a:lnTo>
                        <a:lnTo>
                          <a:pt x="0" y="0"/>
                        </a:lnTo>
                        <a:lnTo>
                          <a:pt x="0" y="6006"/>
                        </a:lnTo>
                        <a:close/>
                      </a:path>
                    </a:pathLst>
                  </a:custGeom>
                  <a:solidFill>
                    <a:srgbClr val="455A64"/>
                  </a:solidFill>
                  <a:ln w="5124" cap="flat">
                    <a:noFill/>
                    <a:prstDash val="solid"/>
                    <a:miter/>
                  </a:ln>
                </p:spPr>
                <p:txBody>
                  <a:bodyPr rtlCol="0" anchor="ctr"/>
                  <a:lstStyle/>
                  <a:p>
                    <a:endParaRPr lang="pt-BR"/>
                  </a:p>
                </p:txBody>
              </p:sp>
              <p:sp>
                <p:nvSpPr>
                  <p:cNvPr id="3275" name="Forma Livre: Forma 3274">
                    <a:extLst>
                      <a:ext uri="{FF2B5EF4-FFF2-40B4-BE49-F238E27FC236}">
                        <a16:creationId xmlns:a16="http://schemas.microsoft.com/office/drawing/2014/main" id="{8F3E18BF-BFD2-B2C1-336D-6ADEB0F233B8}"/>
                      </a:ext>
                    </a:extLst>
                  </p:cNvPr>
                  <p:cNvSpPr/>
                  <p:nvPr/>
                </p:nvSpPr>
                <p:spPr>
                  <a:xfrm>
                    <a:off x="8545233" y="3513432"/>
                    <a:ext cx="326396" cy="206577"/>
                  </a:xfrm>
                  <a:custGeom>
                    <a:avLst/>
                    <a:gdLst>
                      <a:gd name="connsiteX0" fmla="*/ 326396 w 326396"/>
                      <a:gd name="connsiteY0" fmla="*/ 18584 h 206577"/>
                      <a:gd name="connsiteX1" fmla="*/ 0 w 326396"/>
                      <a:gd name="connsiteY1" fmla="*/ 206577 h 206577"/>
                      <a:gd name="connsiteX2" fmla="*/ 0 w 326396"/>
                      <a:gd name="connsiteY2" fmla="*/ 188456 h 206577"/>
                      <a:gd name="connsiteX3" fmla="*/ 326396 w 326396"/>
                      <a:gd name="connsiteY3" fmla="*/ 0 h 206577"/>
                      <a:gd name="connsiteX4" fmla="*/ 326396 w 326396"/>
                      <a:gd name="connsiteY4" fmla="*/ 18584 h 20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96" h="206577">
                        <a:moveTo>
                          <a:pt x="326396" y="18584"/>
                        </a:moveTo>
                        <a:lnTo>
                          <a:pt x="0" y="206577"/>
                        </a:lnTo>
                        <a:lnTo>
                          <a:pt x="0" y="188456"/>
                        </a:lnTo>
                        <a:lnTo>
                          <a:pt x="326396" y="0"/>
                        </a:lnTo>
                        <a:lnTo>
                          <a:pt x="326396" y="18584"/>
                        </a:lnTo>
                        <a:close/>
                      </a:path>
                    </a:pathLst>
                  </a:custGeom>
                  <a:solidFill>
                    <a:srgbClr val="37474F"/>
                  </a:solidFill>
                  <a:ln w="5124" cap="flat">
                    <a:noFill/>
                    <a:prstDash val="solid"/>
                    <a:miter/>
                  </a:ln>
                </p:spPr>
                <p:txBody>
                  <a:bodyPr rtlCol="0" anchor="ctr"/>
                  <a:lstStyle/>
                  <a:p>
                    <a:endParaRPr lang="pt-BR"/>
                  </a:p>
                </p:txBody>
              </p:sp>
              <p:sp>
                <p:nvSpPr>
                  <p:cNvPr id="3276" name="Forma Livre: Forma 3275">
                    <a:extLst>
                      <a:ext uri="{FF2B5EF4-FFF2-40B4-BE49-F238E27FC236}">
                        <a16:creationId xmlns:a16="http://schemas.microsoft.com/office/drawing/2014/main" id="{AEF7B345-9B72-5B75-0E2B-4E4C0460140E}"/>
                      </a:ext>
                    </a:extLst>
                  </p:cNvPr>
                  <p:cNvSpPr/>
                  <p:nvPr/>
                </p:nvSpPr>
                <p:spPr>
                  <a:xfrm>
                    <a:off x="8866188" y="3430318"/>
                    <a:ext cx="149645" cy="104469"/>
                  </a:xfrm>
                  <a:custGeom>
                    <a:avLst/>
                    <a:gdLst>
                      <a:gd name="connsiteX0" fmla="*/ 149645 w 149645"/>
                      <a:gd name="connsiteY0" fmla="*/ 18122 h 104469"/>
                      <a:gd name="connsiteX1" fmla="*/ 0 w 149645"/>
                      <a:gd name="connsiteY1" fmla="*/ 104469 h 104469"/>
                      <a:gd name="connsiteX2" fmla="*/ 0 w 149645"/>
                      <a:gd name="connsiteY2" fmla="*/ 86399 h 104469"/>
                      <a:gd name="connsiteX3" fmla="*/ 149645 w 149645"/>
                      <a:gd name="connsiteY3" fmla="*/ 0 h 104469"/>
                      <a:gd name="connsiteX4" fmla="*/ 149645 w 149645"/>
                      <a:gd name="connsiteY4" fmla="*/ 18122 h 104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45" h="104469">
                        <a:moveTo>
                          <a:pt x="149645" y="18122"/>
                        </a:moveTo>
                        <a:lnTo>
                          <a:pt x="0" y="104469"/>
                        </a:lnTo>
                        <a:lnTo>
                          <a:pt x="0" y="86399"/>
                        </a:lnTo>
                        <a:lnTo>
                          <a:pt x="149645" y="0"/>
                        </a:lnTo>
                        <a:lnTo>
                          <a:pt x="149645" y="18122"/>
                        </a:lnTo>
                        <a:close/>
                      </a:path>
                    </a:pathLst>
                  </a:custGeom>
                  <a:solidFill>
                    <a:srgbClr val="37474F"/>
                  </a:solidFill>
                  <a:ln w="5124" cap="flat">
                    <a:noFill/>
                    <a:prstDash val="solid"/>
                    <a:miter/>
                  </a:ln>
                </p:spPr>
                <p:txBody>
                  <a:bodyPr rtlCol="0" anchor="ctr"/>
                  <a:lstStyle/>
                  <a:p>
                    <a:endParaRPr lang="pt-BR"/>
                  </a:p>
                </p:txBody>
              </p:sp>
              <p:sp>
                <p:nvSpPr>
                  <p:cNvPr id="3277" name="Forma Livre: Forma 3276">
                    <a:extLst>
                      <a:ext uri="{FF2B5EF4-FFF2-40B4-BE49-F238E27FC236}">
                        <a16:creationId xmlns:a16="http://schemas.microsoft.com/office/drawing/2014/main" id="{69B119ED-32F0-F65C-DEF6-63E33B3886C8}"/>
                      </a:ext>
                    </a:extLst>
                  </p:cNvPr>
                  <p:cNvSpPr/>
                  <p:nvPr/>
                </p:nvSpPr>
                <p:spPr>
                  <a:xfrm>
                    <a:off x="8545233" y="3698756"/>
                    <a:ext cx="5390" cy="244155"/>
                  </a:xfrm>
                  <a:custGeom>
                    <a:avLst/>
                    <a:gdLst>
                      <a:gd name="connsiteX0" fmla="*/ 0 w 5390"/>
                      <a:gd name="connsiteY0" fmla="*/ 244156 h 244155"/>
                      <a:gd name="connsiteX1" fmla="*/ 5390 w 5390"/>
                      <a:gd name="connsiteY1" fmla="*/ 241075 h 244155"/>
                      <a:gd name="connsiteX2" fmla="*/ 5390 w 5390"/>
                      <a:gd name="connsiteY2" fmla="*/ 0 h 244155"/>
                      <a:gd name="connsiteX3" fmla="*/ 0 w 5390"/>
                      <a:gd name="connsiteY3" fmla="*/ 3132 h 244155"/>
                      <a:gd name="connsiteX4" fmla="*/ 0 w 5390"/>
                      <a:gd name="connsiteY4" fmla="*/ 244156 h 244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244155">
                        <a:moveTo>
                          <a:pt x="0" y="244156"/>
                        </a:moveTo>
                        <a:lnTo>
                          <a:pt x="5390" y="241075"/>
                        </a:lnTo>
                        <a:lnTo>
                          <a:pt x="5390" y="0"/>
                        </a:lnTo>
                        <a:lnTo>
                          <a:pt x="0" y="3132"/>
                        </a:lnTo>
                        <a:lnTo>
                          <a:pt x="0" y="244156"/>
                        </a:lnTo>
                        <a:close/>
                      </a:path>
                    </a:pathLst>
                  </a:custGeom>
                  <a:solidFill>
                    <a:srgbClr val="37474F"/>
                  </a:solidFill>
                  <a:ln w="5124" cap="flat">
                    <a:noFill/>
                    <a:prstDash val="solid"/>
                    <a:miter/>
                  </a:ln>
                </p:spPr>
                <p:txBody>
                  <a:bodyPr rtlCol="0" anchor="ctr"/>
                  <a:lstStyle/>
                  <a:p>
                    <a:endParaRPr lang="pt-BR"/>
                  </a:p>
                </p:txBody>
              </p:sp>
              <p:sp>
                <p:nvSpPr>
                  <p:cNvPr id="3278" name="Forma Livre: Forma 3277">
                    <a:extLst>
                      <a:ext uri="{FF2B5EF4-FFF2-40B4-BE49-F238E27FC236}">
                        <a16:creationId xmlns:a16="http://schemas.microsoft.com/office/drawing/2014/main" id="{3D8990C3-4B3E-05B0-1D3B-DCB84CE558CF}"/>
                      </a:ext>
                    </a:extLst>
                  </p:cNvPr>
                  <p:cNvSpPr/>
                  <p:nvPr/>
                </p:nvSpPr>
                <p:spPr>
                  <a:xfrm>
                    <a:off x="8539843" y="3698756"/>
                    <a:ext cx="5390" cy="244155"/>
                  </a:xfrm>
                  <a:custGeom>
                    <a:avLst/>
                    <a:gdLst>
                      <a:gd name="connsiteX0" fmla="*/ 5390 w 5390"/>
                      <a:gd name="connsiteY0" fmla="*/ 244156 h 244155"/>
                      <a:gd name="connsiteX1" fmla="*/ 0 w 5390"/>
                      <a:gd name="connsiteY1" fmla="*/ 241075 h 244155"/>
                      <a:gd name="connsiteX2" fmla="*/ 0 w 5390"/>
                      <a:gd name="connsiteY2" fmla="*/ 0 h 244155"/>
                      <a:gd name="connsiteX3" fmla="*/ 5390 w 5390"/>
                      <a:gd name="connsiteY3" fmla="*/ 3132 h 244155"/>
                      <a:gd name="connsiteX4" fmla="*/ 5390 w 5390"/>
                      <a:gd name="connsiteY4" fmla="*/ 244156 h 244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244155">
                        <a:moveTo>
                          <a:pt x="5390" y="244156"/>
                        </a:moveTo>
                        <a:lnTo>
                          <a:pt x="0" y="241075"/>
                        </a:lnTo>
                        <a:lnTo>
                          <a:pt x="0" y="0"/>
                        </a:lnTo>
                        <a:lnTo>
                          <a:pt x="5390" y="3132"/>
                        </a:lnTo>
                        <a:lnTo>
                          <a:pt x="5390" y="244156"/>
                        </a:lnTo>
                        <a:close/>
                      </a:path>
                    </a:pathLst>
                  </a:custGeom>
                  <a:solidFill>
                    <a:srgbClr val="455A64"/>
                  </a:solidFill>
                  <a:ln w="5124" cap="flat">
                    <a:noFill/>
                    <a:prstDash val="solid"/>
                    <a:miter/>
                  </a:ln>
                </p:spPr>
                <p:txBody>
                  <a:bodyPr rtlCol="0" anchor="ctr"/>
                  <a:lstStyle/>
                  <a:p>
                    <a:endParaRPr lang="pt-BR"/>
                  </a:p>
                </p:txBody>
              </p:sp>
              <p:sp>
                <p:nvSpPr>
                  <p:cNvPr id="3279" name="Forma Livre: Forma 3278">
                    <a:extLst>
                      <a:ext uri="{FF2B5EF4-FFF2-40B4-BE49-F238E27FC236}">
                        <a16:creationId xmlns:a16="http://schemas.microsoft.com/office/drawing/2014/main" id="{30919EAC-E8FF-92E3-F8D6-1F607C56206A}"/>
                      </a:ext>
                    </a:extLst>
                  </p:cNvPr>
                  <p:cNvSpPr/>
                  <p:nvPr/>
                </p:nvSpPr>
                <p:spPr>
                  <a:xfrm>
                    <a:off x="8401800" y="3622060"/>
                    <a:ext cx="5390" cy="216844"/>
                  </a:xfrm>
                  <a:custGeom>
                    <a:avLst/>
                    <a:gdLst>
                      <a:gd name="connsiteX0" fmla="*/ 0 w 5390"/>
                      <a:gd name="connsiteY0" fmla="*/ 216845 h 216844"/>
                      <a:gd name="connsiteX1" fmla="*/ 5390 w 5390"/>
                      <a:gd name="connsiteY1" fmla="*/ 213713 h 216844"/>
                      <a:gd name="connsiteX2" fmla="*/ 5390 w 5390"/>
                      <a:gd name="connsiteY2" fmla="*/ 0 h 216844"/>
                      <a:gd name="connsiteX3" fmla="*/ 0 w 5390"/>
                      <a:gd name="connsiteY3" fmla="*/ 3131 h 216844"/>
                      <a:gd name="connsiteX4" fmla="*/ 0 w 5390"/>
                      <a:gd name="connsiteY4" fmla="*/ 216845 h 21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216844">
                        <a:moveTo>
                          <a:pt x="0" y="216845"/>
                        </a:moveTo>
                        <a:lnTo>
                          <a:pt x="5390" y="213713"/>
                        </a:lnTo>
                        <a:lnTo>
                          <a:pt x="5390" y="0"/>
                        </a:lnTo>
                        <a:lnTo>
                          <a:pt x="0" y="3131"/>
                        </a:lnTo>
                        <a:lnTo>
                          <a:pt x="0" y="216845"/>
                        </a:lnTo>
                        <a:close/>
                      </a:path>
                    </a:pathLst>
                  </a:custGeom>
                  <a:solidFill>
                    <a:srgbClr val="37474F"/>
                  </a:solidFill>
                  <a:ln w="5124" cap="flat">
                    <a:noFill/>
                    <a:prstDash val="solid"/>
                    <a:miter/>
                  </a:ln>
                </p:spPr>
                <p:txBody>
                  <a:bodyPr rtlCol="0" anchor="ctr"/>
                  <a:lstStyle/>
                  <a:p>
                    <a:endParaRPr lang="pt-BR"/>
                  </a:p>
                </p:txBody>
              </p:sp>
              <p:sp>
                <p:nvSpPr>
                  <p:cNvPr id="3280" name="Forma Livre: Forma 3279">
                    <a:extLst>
                      <a:ext uri="{FF2B5EF4-FFF2-40B4-BE49-F238E27FC236}">
                        <a16:creationId xmlns:a16="http://schemas.microsoft.com/office/drawing/2014/main" id="{33DD7A90-04A7-6652-4737-AE66E413DB79}"/>
                      </a:ext>
                    </a:extLst>
                  </p:cNvPr>
                  <p:cNvSpPr/>
                  <p:nvPr/>
                </p:nvSpPr>
                <p:spPr>
                  <a:xfrm>
                    <a:off x="8396409" y="3622008"/>
                    <a:ext cx="5390" cy="216895"/>
                  </a:xfrm>
                  <a:custGeom>
                    <a:avLst/>
                    <a:gdLst>
                      <a:gd name="connsiteX0" fmla="*/ 5390 w 5390"/>
                      <a:gd name="connsiteY0" fmla="*/ 216896 h 216895"/>
                      <a:gd name="connsiteX1" fmla="*/ 0 w 5390"/>
                      <a:gd name="connsiteY1" fmla="*/ 213662 h 216895"/>
                      <a:gd name="connsiteX2" fmla="*/ 0 w 5390"/>
                      <a:gd name="connsiteY2" fmla="*/ 0 h 216895"/>
                      <a:gd name="connsiteX3" fmla="*/ 5390 w 5390"/>
                      <a:gd name="connsiteY3" fmla="*/ 3183 h 216895"/>
                      <a:gd name="connsiteX4" fmla="*/ 5390 w 5390"/>
                      <a:gd name="connsiteY4" fmla="*/ 216896 h 216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216895">
                        <a:moveTo>
                          <a:pt x="5390" y="216896"/>
                        </a:moveTo>
                        <a:lnTo>
                          <a:pt x="0" y="213662"/>
                        </a:lnTo>
                        <a:lnTo>
                          <a:pt x="0" y="0"/>
                        </a:lnTo>
                        <a:lnTo>
                          <a:pt x="5390" y="3183"/>
                        </a:lnTo>
                        <a:lnTo>
                          <a:pt x="5390" y="216896"/>
                        </a:lnTo>
                        <a:close/>
                      </a:path>
                    </a:pathLst>
                  </a:custGeom>
                  <a:solidFill>
                    <a:srgbClr val="455A64"/>
                  </a:solidFill>
                  <a:ln w="5124" cap="flat">
                    <a:noFill/>
                    <a:prstDash val="solid"/>
                    <a:miter/>
                  </a:ln>
                </p:spPr>
                <p:txBody>
                  <a:bodyPr rtlCol="0" anchor="ctr"/>
                  <a:lstStyle/>
                  <a:p>
                    <a:endParaRPr lang="pt-BR"/>
                  </a:p>
                </p:txBody>
              </p:sp>
              <p:sp>
                <p:nvSpPr>
                  <p:cNvPr id="3281" name="Forma Livre: Forma 3280">
                    <a:extLst>
                      <a:ext uri="{FF2B5EF4-FFF2-40B4-BE49-F238E27FC236}">
                        <a16:creationId xmlns:a16="http://schemas.microsoft.com/office/drawing/2014/main" id="{1D1DC542-5048-7308-7A49-B6B98812B3AD}"/>
                      </a:ext>
                    </a:extLst>
                  </p:cNvPr>
                  <p:cNvSpPr/>
                  <p:nvPr/>
                </p:nvSpPr>
                <p:spPr>
                  <a:xfrm>
                    <a:off x="8396409" y="3615848"/>
                    <a:ext cx="148824" cy="104161"/>
                  </a:xfrm>
                  <a:custGeom>
                    <a:avLst/>
                    <a:gdLst>
                      <a:gd name="connsiteX0" fmla="*/ 0 w 148824"/>
                      <a:gd name="connsiteY0" fmla="*/ 17865 h 104161"/>
                      <a:gd name="connsiteX1" fmla="*/ 148824 w 148824"/>
                      <a:gd name="connsiteY1" fmla="*/ 104161 h 104161"/>
                      <a:gd name="connsiteX2" fmla="*/ 148824 w 148824"/>
                      <a:gd name="connsiteY2" fmla="*/ 86040 h 104161"/>
                      <a:gd name="connsiteX3" fmla="*/ 0 w 148824"/>
                      <a:gd name="connsiteY3" fmla="*/ 0 h 104161"/>
                      <a:gd name="connsiteX4" fmla="*/ 0 w 148824"/>
                      <a:gd name="connsiteY4" fmla="*/ 17865 h 10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24" h="104161">
                        <a:moveTo>
                          <a:pt x="0" y="17865"/>
                        </a:moveTo>
                        <a:lnTo>
                          <a:pt x="148824" y="104161"/>
                        </a:lnTo>
                        <a:lnTo>
                          <a:pt x="148824" y="86040"/>
                        </a:lnTo>
                        <a:lnTo>
                          <a:pt x="0" y="0"/>
                        </a:lnTo>
                        <a:lnTo>
                          <a:pt x="0" y="17865"/>
                        </a:lnTo>
                        <a:close/>
                      </a:path>
                    </a:pathLst>
                  </a:custGeom>
                  <a:solidFill>
                    <a:srgbClr val="455A64"/>
                  </a:solidFill>
                  <a:ln w="5124" cap="flat">
                    <a:noFill/>
                    <a:prstDash val="solid"/>
                    <a:miter/>
                  </a:ln>
                </p:spPr>
                <p:txBody>
                  <a:bodyPr rtlCol="0" anchor="ctr"/>
                  <a:lstStyle/>
                  <a:p>
                    <a:endParaRPr lang="pt-BR"/>
                  </a:p>
                </p:txBody>
              </p:sp>
              <p:sp>
                <p:nvSpPr>
                  <p:cNvPr id="3282" name="Forma Livre: Forma 3281">
                    <a:extLst>
                      <a:ext uri="{FF2B5EF4-FFF2-40B4-BE49-F238E27FC236}">
                        <a16:creationId xmlns:a16="http://schemas.microsoft.com/office/drawing/2014/main" id="{23DAB67F-C2B5-99B3-1C6A-C3C875166C52}"/>
                      </a:ext>
                    </a:extLst>
                  </p:cNvPr>
                  <p:cNvSpPr/>
                  <p:nvPr/>
                </p:nvSpPr>
                <p:spPr>
                  <a:xfrm>
                    <a:off x="8257596" y="3538843"/>
                    <a:ext cx="5390" cy="216690"/>
                  </a:xfrm>
                  <a:custGeom>
                    <a:avLst/>
                    <a:gdLst>
                      <a:gd name="connsiteX0" fmla="*/ 0 w 5390"/>
                      <a:gd name="connsiteY0" fmla="*/ 216691 h 216690"/>
                      <a:gd name="connsiteX1" fmla="*/ 5390 w 5390"/>
                      <a:gd name="connsiteY1" fmla="*/ 213713 h 216690"/>
                      <a:gd name="connsiteX2" fmla="*/ 5390 w 5390"/>
                      <a:gd name="connsiteY2" fmla="*/ 0 h 216690"/>
                      <a:gd name="connsiteX3" fmla="*/ 0 w 5390"/>
                      <a:gd name="connsiteY3" fmla="*/ 2978 h 216690"/>
                      <a:gd name="connsiteX4" fmla="*/ 0 w 5390"/>
                      <a:gd name="connsiteY4" fmla="*/ 216691 h 21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216690">
                        <a:moveTo>
                          <a:pt x="0" y="216691"/>
                        </a:moveTo>
                        <a:lnTo>
                          <a:pt x="5390" y="213713"/>
                        </a:lnTo>
                        <a:lnTo>
                          <a:pt x="5390" y="0"/>
                        </a:lnTo>
                        <a:lnTo>
                          <a:pt x="0" y="2978"/>
                        </a:lnTo>
                        <a:lnTo>
                          <a:pt x="0" y="216691"/>
                        </a:lnTo>
                        <a:close/>
                      </a:path>
                    </a:pathLst>
                  </a:custGeom>
                  <a:solidFill>
                    <a:srgbClr val="37474F"/>
                  </a:solidFill>
                  <a:ln w="5124" cap="flat">
                    <a:noFill/>
                    <a:prstDash val="solid"/>
                    <a:miter/>
                  </a:ln>
                </p:spPr>
                <p:txBody>
                  <a:bodyPr rtlCol="0" anchor="ctr"/>
                  <a:lstStyle/>
                  <a:p>
                    <a:endParaRPr lang="pt-BR"/>
                  </a:p>
                </p:txBody>
              </p:sp>
              <p:sp>
                <p:nvSpPr>
                  <p:cNvPr id="3283" name="Forma Livre: Forma 3282">
                    <a:extLst>
                      <a:ext uri="{FF2B5EF4-FFF2-40B4-BE49-F238E27FC236}">
                        <a16:creationId xmlns:a16="http://schemas.microsoft.com/office/drawing/2014/main" id="{4FD125B8-6713-ED82-4E9D-C6DA4B15F5A1}"/>
                      </a:ext>
                    </a:extLst>
                  </p:cNvPr>
                  <p:cNvSpPr/>
                  <p:nvPr/>
                </p:nvSpPr>
                <p:spPr>
                  <a:xfrm>
                    <a:off x="8252206" y="3538843"/>
                    <a:ext cx="5390" cy="216690"/>
                  </a:xfrm>
                  <a:custGeom>
                    <a:avLst/>
                    <a:gdLst>
                      <a:gd name="connsiteX0" fmla="*/ 5390 w 5390"/>
                      <a:gd name="connsiteY0" fmla="*/ 216691 h 216690"/>
                      <a:gd name="connsiteX1" fmla="*/ 0 w 5390"/>
                      <a:gd name="connsiteY1" fmla="*/ 213713 h 216690"/>
                      <a:gd name="connsiteX2" fmla="*/ 0 w 5390"/>
                      <a:gd name="connsiteY2" fmla="*/ 0 h 216690"/>
                      <a:gd name="connsiteX3" fmla="*/ 5390 w 5390"/>
                      <a:gd name="connsiteY3" fmla="*/ 2978 h 216690"/>
                      <a:gd name="connsiteX4" fmla="*/ 5390 w 5390"/>
                      <a:gd name="connsiteY4" fmla="*/ 216691 h 21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216690">
                        <a:moveTo>
                          <a:pt x="5390" y="216691"/>
                        </a:moveTo>
                        <a:lnTo>
                          <a:pt x="0" y="213713"/>
                        </a:lnTo>
                        <a:lnTo>
                          <a:pt x="0" y="0"/>
                        </a:lnTo>
                        <a:lnTo>
                          <a:pt x="5390" y="2978"/>
                        </a:lnTo>
                        <a:lnTo>
                          <a:pt x="5390" y="216691"/>
                        </a:lnTo>
                        <a:close/>
                      </a:path>
                    </a:pathLst>
                  </a:custGeom>
                  <a:solidFill>
                    <a:srgbClr val="455A64"/>
                  </a:solidFill>
                  <a:ln w="5124" cap="flat">
                    <a:noFill/>
                    <a:prstDash val="solid"/>
                    <a:miter/>
                  </a:ln>
                </p:spPr>
                <p:txBody>
                  <a:bodyPr rtlCol="0" anchor="ctr"/>
                  <a:lstStyle/>
                  <a:p>
                    <a:endParaRPr lang="pt-BR"/>
                  </a:p>
                </p:txBody>
              </p:sp>
              <p:sp>
                <p:nvSpPr>
                  <p:cNvPr id="3284" name="Forma Livre: Forma 3283">
                    <a:extLst>
                      <a:ext uri="{FF2B5EF4-FFF2-40B4-BE49-F238E27FC236}">
                        <a16:creationId xmlns:a16="http://schemas.microsoft.com/office/drawing/2014/main" id="{CE0CB6AD-D936-ECEB-DF99-22BF898FF16D}"/>
                      </a:ext>
                    </a:extLst>
                  </p:cNvPr>
                  <p:cNvSpPr/>
                  <p:nvPr/>
                </p:nvSpPr>
                <p:spPr>
                  <a:xfrm>
                    <a:off x="8252206" y="3532683"/>
                    <a:ext cx="149594" cy="103750"/>
                  </a:xfrm>
                  <a:custGeom>
                    <a:avLst/>
                    <a:gdLst>
                      <a:gd name="connsiteX0" fmla="*/ 0 w 149594"/>
                      <a:gd name="connsiteY0" fmla="*/ 17762 h 103750"/>
                      <a:gd name="connsiteX1" fmla="*/ 149594 w 149594"/>
                      <a:gd name="connsiteY1" fmla="*/ 103751 h 103750"/>
                      <a:gd name="connsiteX2" fmla="*/ 149594 w 149594"/>
                      <a:gd name="connsiteY2" fmla="*/ 86399 h 103750"/>
                      <a:gd name="connsiteX3" fmla="*/ 0 w 149594"/>
                      <a:gd name="connsiteY3" fmla="*/ 0 h 103750"/>
                      <a:gd name="connsiteX4" fmla="*/ 0 w 149594"/>
                      <a:gd name="connsiteY4" fmla="*/ 17762 h 10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4" h="103750">
                        <a:moveTo>
                          <a:pt x="0" y="17762"/>
                        </a:moveTo>
                        <a:lnTo>
                          <a:pt x="149594" y="103751"/>
                        </a:lnTo>
                        <a:lnTo>
                          <a:pt x="149594" y="86399"/>
                        </a:lnTo>
                        <a:lnTo>
                          <a:pt x="0" y="0"/>
                        </a:lnTo>
                        <a:lnTo>
                          <a:pt x="0" y="17762"/>
                        </a:lnTo>
                        <a:close/>
                      </a:path>
                    </a:pathLst>
                  </a:custGeom>
                  <a:solidFill>
                    <a:srgbClr val="455A64"/>
                  </a:solidFill>
                  <a:ln w="5124" cap="flat">
                    <a:noFill/>
                    <a:prstDash val="solid"/>
                    <a:miter/>
                  </a:ln>
                </p:spPr>
                <p:txBody>
                  <a:bodyPr rtlCol="0" anchor="ctr"/>
                  <a:lstStyle/>
                  <a:p>
                    <a:endParaRPr lang="pt-BR"/>
                  </a:p>
                </p:txBody>
              </p:sp>
              <p:sp>
                <p:nvSpPr>
                  <p:cNvPr id="3285" name="Forma Livre: Forma 3284">
                    <a:extLst>
                      <a:ext uri="{FF2B5EF4-FFF2-40B4-BE49-F238E27FC236}">
                        <a16:creationId xmlns:a16="http://schemas.microsoft.com/office/drawing/2014/main" id="{11E5FF96-9440-5907-ABEC-E7C45F8615EF}"/>
                      </a:ext>
                    </a:extLst>
                  </p:cNvPr>
                  <p:cNvSpPr/>
                  <p:nvPr/>
                </p:nvSpPr>
                <p:spPr>
                  <a:xfrm>
                    <a:off x="8257288" y="3594492"/>
                    <a:ext cx="144255" cy="89427"/>
                  </a:xfrm>
                  <a:custGeom>
                    <a:avLst/>
                    <a:gdLst>
                      <a:gd name="connsiteX0" fmla="*/ 0 w 144255"/>
                      <a:gd name="connsiteY0" fmla="*/ 6058 h 89427"/>
                      <a:gd name="connsiteX1" fmla="*/ 144255 w 144255"/>
                      <a:gd name="connsiteY1" fmla="*/ 89428 h 89427"/>
                      <a:gd name="connsiteX2" fmla="*/ 144255 w 144255"/>
                      <a:gd name="connsiteY2" fmla="*/ 83422 h 89427"/>
                      <a:gd name="connsiteX3" fmla="*/ 0 w 144255"/>
                      <a:gd name="connsiteY3" fmla="*/ 0 h 89427"/>
                      <a:gd name="connsiteX4" fmla="*/ 0 w 144255"/>
                      <a:gd name="connsiteY4" fmla="*/ 6058 h 89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55" h="89427">
                        <a:moveTo>
                          <a:pt x="0" y="6058"/>
                        </a:moveTo>
                        <a:lnTo>
                          <a:pt x="144255" y="89428"/>
                        </a:lnTo>
                        <a:lnTo>
                          <a:pt x="144255" y="83422"/>
                        </a:lnTo>
                        <a:lnTo>
                          <a:pt x="0" y="0"/>
                        </a:lnTo>
                        <a:lnTo>
                          <a:pt x="0" y="6058"/>
                        </a:lnTo>
                        <a:close/>
                      </a:path>
                    </a:pathLst>
                  </a:custGeom>
                  <a:solidFill>
                    <a:srgbClr val="455A64"/>
                  </a:solidFill>
                  <a:ln w="5124" cap="flat">
                    <a:noFill/>
                    <a:prstDash val="solid"/>
                    <a:miter/>
                  </a:ln>
                </p:spPr>
                <p:txBody>
                  <a:bodyPr rtlCol="0" anchor="ctr"/>
                  <a:lstStyle/>
                  <a:p>
                    <a:endParaRPr lang="pt-BR"/>
                  </a:p>
                </p:txBody>
              </p:sp>
              <p:sp>
                <p:nvSpPr>
                  <p:cNvPr id="3286" name="Forma Livre: Forma 3285">
                    <a:extLst>
                      <a:ext uri="{FF2B5EF4-FFF2-40B4-BE49-F238E27FC236}">
                        <a16:creationId xmlns:a16="http://schemas.microsoft.com/office/drawing/2014/main" id="{FAF12E62-880F-16DA-2426-7D86C1933624}"/>
                      </a:ext>
                    </a:extLst>
                  </p:cNvPr>
                  <p:cNvSpPr/>
                  <p:nvPr/>
                </p:nvSpPr>
                <p:spPr>
                  <a:xfrm>
                    <a:off x="8401800" y="3672061"/>
                    <a:ext cx="138043" cy="85680"/>
                  </a:xfrm>
                  <a:custGeom>
                    <a:avLst/>
                    <a:gdLst>
                      <a:gd name="connsiteX0" fmla="*/ 0 w 138043"/>
                      <a:gd name="connsiteY0" fmla="*/ 0 h 85680"/>
                      <a:gd name="connsiteX1" fmla="*/ 138043 w 138043"/>
                      <a:gd name="connsiteY1" fmla="*/ 79469 h 85680"/>
                      <a:gd name="connsiteX2" fmla="*/ 138043 w 138043"/>
                      <a:gd name="connsiteY2" fmla="*/ 85680 h 85680"/>
                      <a:gd name="connsiteX3" fmla="*/ 0 w 138043"/>
                      <a:gd name="connsiteY3" fmla="*/ 6006 h 85680"/>
                    </a:gdLst>
                    <a:ahLst/>
                    <a:cxnLst>
                      <a:cxn ang="0">
                        <a:pos x="connsiteX0" y="connsiteY0"/>
                      </a:cxn>
                      <a:cxn ang="0">
                        <a:pos x="connsiteX1" y="connsiteY1"/>
                      </a:cxn>
                      <a:cxn ang="0">
                        <a:pos x="connsiteX2" y="connsiteY2"/>
                      </a:cxn>
                      <a:cxn ang="0">
                        <a:pos x="connsiteX3" y="connsiteY3"/>
                      </a:cxn>
                    </a:cxnLst>
                    <a:rect l="l" t="t" r="r" b="b"/>
                    <a:pathLst>
                      <a:path w="138043" h="85680">
                        <a:moveTo>
                          <a:pt x="0" y="0"/>
                        </a:moveTo>
                        <a:lnTo>
                          <a:pt x="138043" y="79469"/>
                        </a:lnTo>
                        <a:lnTo>
                          <a:pt x="138043" y="85680"/>
                        </a:lnTo>
                        <a:lnTo>
                          <a:pt x="0" y="6006"/>
                        </a:lnTo>
                      </a:path>
                    </a:pathLst>
                  </a:custGeom>
                  <a:solidFill>
                    <a:srgbClr val="37474F"/>
                  </a:solidFill>
                  <a:ln w="5124" cap="flat">
                    <a:noFill/>
                    <a:prstDash val="solid"/>
                    <a:miter/>
                  </a:ln>
                </p:spPr>
                <p:txBody>
                  <a:bodyPr rtlCol="0" anchor="ctr"/>
                  <a:lstStyle/>
                  <a:p>
                    <a:endParaRPr lang="pt-BR"/>
                  </a:p>
                </p:txBody>
              </p:sp>
              <p:sp>
                <p:nvSpPr>
                  <p:cNvPr id="3287" name="Forma Livre: Forma 3286">
                    <a:extLst>
                      <a:ext uri="{FF2B5EF4-FFF2-40B4-BE49-F238E27FC236}">
                        <a16:creationId xmlns:a16="http://schemas.microsoft.com/office/drawing/2014/main" id="{D8221362-EACD-1FD9-9903-1B711C79698E}"/>
                      </a:ext>
                    </a:extLst>
                  </p:cNvPr>
                  <p:cNvSpPr/>
                  <p:nvPr/>
                </p:nvSpPr>
                <p:spPr>
                  <a:xfrm>
                    <a:off x="8257596" y="3588537"/>
                    <a:ext cx="138813" cy="86399"/>
                  </a:xfrm>
                  <a:custGeom>
                    <a:avLst/>
                    <a:gdLst>
                      <a:gd name="connsiteX0" fmla="*/ 138813 w 138813"/>
                      <a:gd name="connsiteY0" fmla="*/ 86399 h 86399"/>
                      <a:gd name="connsiteX1" fmla="*/ 0 w 138813"/>
                      <a:gd name="connsiteY1" fmla="*/ 6160 h 86399"/>
                      <a:gd name="connsiteX2" fmla="*/ 0 w 138813"/>
                      <a:gd name="connsiteY2" fmla="*/ 0 h 86399"/>
                      <a:gd name="connsiteX3" fmla="*/ 138813 w 138813"/>
                      <a:gd name="connsiteY3" fmla="*/ 80187 h 86399"/>
                    </a:gdLst>
                    <a:ahLst/>
                    <a:cxnLst>
                      <a:cxn ang="0">
                        <a:pos x="connsiteX0" y="connsiteY0"/>
                      </a:cxn>
                      <a:cxn ang="0">
                        <a:pos x="connsiteX1" y="connsiteY1"/>
                      </a:cxn>
                      <a:cxn ang="0">
                        <a:pos x="connsiteX2" y="connsiteY2"/>
                      </a:cxn>
                      <a:cxn ang="0">
                        <a:pos x="connsiteX3" y="connsiteY3"/>
                      </a:cxn>
                    </a:cxnLst>
                    <a:rect l="l" t="t" r="r" b="b"/>
                    <a:pathLst>
                      <a:path w="138813" h="86399">
                        <a:moveTo>
                          <a:pt x="138813" y="86399"/>
                        </a:moveTo>
                        <a:lnTo>
                          <a:pt x="0" y="6160"/>
                        </a:lnTo>
                        <a:lnTo>
                          <a:pt x="0" y="0"/>
                        </a:lnTo>
                        <a:lnTo>
                          <a:pt x="138813" y="80187"/>
                        </a:lnTo>
                      </a:path>
                    </a:pathLst>
                  </a:custGeom>
                  <a:solidFill>
                    <a:srgbClr val="37474F"/>
                  </a:solidFill>
                  <a:ln w="5124" cap="flat">
                    <a:noFill/>
                    <a:prstDash val="solid"/>
                    <a:miter/>
                  </a:ln>
                </p:spPr>
                <p:txBody>
                  <a:bodyPr rtlCol="0" anchor="ctr"/>
                  <a:lstStyle/>
                  <a:p>
                    <a:endParaRPr lang="pt-BR"/>
                  </a:p>
                </p:txBody>
              </p:sp>
              <p:sp>
                <p:nvSpPr>
                  <p:cNvPr id="3288" name="Forma Livre: Forma 3287">
                    <a:extLst>
                      <a:ext uri="{FF2B5EF4-FFF2-40B4-BE49-F238E27FC236}">
                        <a16:creationId xmlns:a16="http://schemas.microsoft.com/office/drawing/2014/main" id="{32D361F0-8123-C8B0-975C-702FB90A23CD}"/>
                      </a:ext>
                    </a:extLst>
                  </p:cNvPr>
                  <p:cNvSpPr/>
                  <p:nvPr/>
                </p:nvSpPr>
                <p:spPr>
                  <a:xfrm>
                    <a:off x="8401543" y="3677913"/>
                    <a:ext cx="143690" cy="88965"/>
                  </a:xfrm>
                  <a:custGeom>
                    <a:avLst/>
                    <a:gdLst>
                      <a:gd name="connsiteX0" fmla="*/ 0 w 143690"/>
                      <a:gd name="connsiteY0" fmla="*/ 6006 h 88965"/>
                      <a:gd name="connsiteX1" fmla="*/ 143690 w 143690"/>
                      <a:gd name="connsiteY1" fmla="*/ 88966 h 88965"/>
                      <a:gd name="connsiteX2" fmla="*/ 143690 w 143690"/>
                      <a:gd name="connsiteY2" fmla="*/ 82960 h 88965"/>
                      <a:gd name="connsiteX3" fmla="*/ 0 w 143690"/>
                      <a:gd name="connsiteY3" fmla="*/ 0 h 88965"/>
                      <a:gd name="connsiteX4" fmla="*/ 0 w 143690"/>
                      <a:gd name="connsiteY4" fmla="*/ 6006 h 88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0" h="88965">
                        <a:moveTo>
                          <a:pt x="0" y="6006"/>
                        </a:moveTo>
                        <a:lnTo>
                          <a:pt x="143690" y="88966"/>
                        </a:lnTo>
                        <a:lnTo>
                          <a:pt x="143690" y="82960"/>
                        </a:lnTo>
                        <a:lnTo>
                          <a:pt x="0" y="0"/>
                        </a:lnTo>
                        <a:lnTo>
                          <a:pt x="0" y="6006"/>
                        </a:lnTo>
                        <a:close/>
                      </a:path>
                    </a:pathLst>
                  </a:custGeom>
                  <a:solidFill>
                    <a:srgbClr val="455A64"/>
                  </a:solidFill>
                  <a:ln w="5124" cap="flat">
                    <a:noFill/>
                    <a:prstDash val="solid"/>
                    <a:miter/>
                  </a:ln>
                </p:spPr>
                <p:txBody>
                  <a:bodyPr rtlCol="0" anchor="ctr"/>
                  <a:lstStyle/>
                  <a:p>
                    <a:endParaRPr lang="pt-BR"/>
                  </a:p>
                </p:txBody>
              </p:sp>
              <p:sp>
                <p:nvSpPr>
                  <p:cNvPr id="3289" name="Forma Livre: Forma 3288">
                    <a:extLst>
                      <a:ext uri="{FF2B5EF4-FFF2-40B4-BE49-F238E27FC236}">
                        <a16:creationId xmlns:a16="http://schemas.microsoft.com/office/drawing/2014/main" id="{4132E80E-B66C-A7F8-2BB8-6ED1753DE349}"/>
                      </a:ext>
                    </a:extLst>
                  </p:cNvPr>
                  <p:cNvSpPr/>
                  <p:nvPr/>
                </p:nvSpPr>
                <p:spPr>
                  <a:xfrm>
                    <a:off x="8252206" y="3258034"/>
                    <a:ext cx="769018" cy="443853"/>
                  </a:xfrm>
                  <a:custGeom>
                    <a:avLst/>
                    <a:gdLst>
                      <a:gd name="connsiteX0" fmla="*/ 293028 w 769018"/>
                      <a:gd name="connsiteY0" fmla="*/ 443854 h 443853"/>
                      <a:gd name="connsiteX1" fmla="*/ 0 w 769018"/>
                      <a:gd name="connsiteY1" fmla="*/ 274649 h 443853"/>
                      <a:gd name="connsiteX2" fmla="*/ 475990 w 769018"/>
                      <a:gd name="connsiteY2" fmla="*/ 0 h 443853"/>
                      <a:gd name="connsiteX3" fmla="*/ 769018 w 769018"/>
                      <a:gd name="connsiteY3" fmla="*/ 169153 h 443853"/>
                      <a:gd name="connsiteX4" fmla="*/ 293028 w 769018"/>
                      <a:gd name="connsiteY4" fmla="*/ 443854 h 443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018" h="443853">
                        <a:moveTo>
                          <a:pt x="293028" y="443854"/>
                        </a:moveTo>
                        <a:lnTo>
                          <a:pt x="0" y="274649"/>
                        </a:lnTo>
                        <a:lnTo>
                          <a:pt x="475990" y="0"/>
                        </a:lnTo>
                        <a:lnTo>
                          <a:pt x="769018" y="169153"/>
                        </a:lnTo>
                        <a:lnTo>
                          <a:pt x="293028" y="443854"/>
                        </a:lnTo>
                        <a:close/>
                      </a:path>
                    </a:pathLst>
                  </a:custGeom>
                  <a:solidFill>
                    <a:srgbClr val="407BFF"/>
                  </a:solidFill>
                  <a:ln w="5124" cap="flat">
                    <a:noFill/>
                    <a:prstDash val="solid"/>
                    <a:miter/>
                  </a:ln>
                </p:spPr>
                <p:txBody>
                  <a:bodyPr rtlCol="0" anchor="ctr"/>
                  <a:lstStyle/>
                  <a:p>
                    <a:endParaRPr lang="pt-BR"/>
                  </a:p>
                </p:txBody>
              </p:sp>
              <p:sp>
                <p:nvSpPr>
                  <p:cNvPr id="3290" name="Forma Livre: Forma 3289">
                    <a:extLst>
                      <a:ext uri="{FF2B5EF4-FFF2-40B4-BE49-F238E27FC236}">
                        <a16:creationId xmlns:a16="http://schemas.microsoft.com/office/drawing/2014/main" id="{29712EDE-DBD0-1E26-3775-658ABB58F527}"/>
                      </a:ext>
                    </a:extLst>
                  </p:cNvPr>
                  <p:cNvSpPr/>
                  <p:nvPr/>
                </p:nvSpPr>
                <p:spPr>
                  <a:xfrm>
                    <a:off x="8252206" y="3258034"/>
                    <a:ext cx="769018" cy="443853"/>
                  </a:xfrm>
                  <a:custGeom>
                    <a:avLst/>
                    <a:gdLst>
                      <a:gd name="connsiteX0" fmla="*/ 293028 w 769018"/>
                      <a:gd name="connsiteY0" fmla="*/ 443854 h 443853"/>
                      <a:gd name="connsiteX1" fmla="*/ 0 w 769018"/>
                      <a:gd name="connsiteY1" fmla="*/ 274649 h 443853"/>
                      <a:gd name="connsiteX2" fmla="*/ 475990 w 769018"/>
                      <a:gd name="connsiteY2" fmla="*/ 0 h 443853"/>
                      <a:gd name="connsiteX3" fmla="*/ 769018 w 769018"/>
                      <a:gd name="connsiteY3" fmla="*/ 169153 h 443853"/>
                      <a:gd name="connsiteX4" fmla="*/ 293028 w 769018"/>
                      <a:gd name="connsiteY4" fmla="*/ 443854 h 443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018" h="443853">
                        <a:moveTo>
                          <a:pt x="293028" y="443854"/>
                        </a:moveTo>
                        <a:lnTo>
                          <a:pt x="0" y="274649"/>
                        </a:lnTo>
                        <a:lnTo>
                          <a:pt x="475990" y="0"/>
                        </a:lnTo>
                        <a:lnTo>
                          <a:pt x="769018" y="169153"/>
                        </a:lnTo>
                        <a:lnTo>
                          <a:pt x="293028" y="443854"/>
                        </a:lnTo>
                        <a:close/>
                      </a:path>
                    </a:pathLst>
                  </a:custGeom>
                  <a:solidFill>
                    <a:srgbClr val="FFFFFF">
                      <a:alpha val="80000"/>
                    </a:srgbClr>
                  </a:solidFill>
                  <a:ln w="5124" cap="flat">
                    <a:noFill/>
                    <a:prstDash val="solid"/>
                    <a:miter/>
                  </a:ln>
                </p:spPr>
                <p:txBody>
                  <a:bodyPr rtlCol="0" anchor="ctr"/>
                  <a:lstStyle/>
                  <a:p>
                    <a:endParaRPr lang="pt-BR"/>
                  </a:p>
                </p:txBody>
              </p:sp>
              <p:sp>
                <p:nvSpPr>
                  <p:cNvPr id="3291" name="Forma Livre: Forma 3290">
                    <a:extLst>
                      <a:ext uri="{FF2B5EF4-FFF2-40B4-BE49-F238E27FC236}">
                        <a16:creationId xmlns:a16="http://schemas.microsoft.com/office/drawing/2014/main" id="{D73283FC-5C98-865E-AC54-E753E840B69C}"/>
                      </a:ext>
                    </a:extLst>
                  </p:cNvPr>
                  <p:cNvSpPr/>
                  <p:nvPr/>
                </p:nvSpPr>
                <p:spPr>
                  <a:xfrm>
                    <a:off x="8545233" y="3936957"/>
                    <a:ext cx="5390" cy="5955"/>
                  </a:xfrm>
                  <a:custGeom>
                    <a:avLst/>
                    <a:gdLst>
                      <a:gd name="connsiteX0" fmla="*/ 0 w 5390"/>
                      <a:gd name="connsiteY0" fmla="*/ 5955 h 5955"/>
                      <a:gd name="connsiteX1" fmla="*/ 0 w 5390"/>
                      <a:gd name="connsiteY1" fmla="*/ 3080 h 5955"/>
                      <a:gd name="connsiteX2" fmla="*/ 5390 w 5390"/>
                      <a:gd name="connsiteY2" fmla="*/ 0 h 5955"/>
                      <a:gd name="connsiteX3" fmla="*/ 5390 w 5390"/>
                      <a:gd name="connsiteY3" fmla="*/ 2875 h 5955"/>
                      <a:gd name="connsiteX4" fmla="*/ 0 w 5390"/>
                      <a:gd name="connsiteY4" fmla="*/ 5955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5955">
                        <a:moveTo>
                          <a:pt x="0" y="5955"/>
                        </a:moveTo>
                        <a:lnTo>
                          <a:pt x="0" y="3080"/>
                        </a:lnTo>
                        <a:lnTo>
                          <a:pt x="5390" y="0"/>
                        </a:lnTo>
                        <a:lnTo>
                          <a:pt x="5390" y="2875"/>
                        </a:lnTo>
                        <a:lnTo>
                          <a:pt x="0" y="5955"/>
                        </a:lnTo>
                        <a:close/>
                      </a:path>
                    </a:pathLst>
                  </a:custGeom>
                  <a:solidFill>
                    <a:srgbClr val="263238"/>
                  </a:solidFill>
                  <a:ln w="5124" cap="flat">
                    <a:noFill/>
                    <a:prstDash val="solid"/>
                    <a:miter/>
                  </a:ln>
                </p:spPr>
                <p:txBody>
                  <a:bodyPr rtlCol="0" anchor="ctr"/>
                  <a:lstStyle/>
                  <a:p>
                    <a:endParaRPr lang="pt-BR"/>
                  </a:p>
                </p:txBody>
              </p:sp>
              <p:sp>
                <p:nvSpPr>
                  <p:cNvPr id="3292" name="Forma Livre: Forma 3291">
                    <a:extLst>
                      <a:ext uri="{FF2B5EF4-FFF2-40B4-BE49-F238E27FC236}">
                        <a16:creationId xmlns:a16="http://schemas.microsoft.com/office/drawing/2014/main" id="{1B498F01-E5B8-5722-0E55-A5C17BEEA0C6}"/>
                      </a:ext>
                    </a:extLst>
                  </p:cNvPr>
                  <p:cNvSpPr/>
                  <p:nvPr/>
                </p:nvSpPr>
                <p:spPr>
                  <a:xfrm>
                    <a:off x="8539843" y="3936957"/>
                    <a:ext cx="5390" cy="5955"/>
                  </a:xfrm>
                  <a:custGeom>
                    <a:avLst/>
                    <a:gdLst>
                      <a:gd name="connsiteX0" fmla="*/ 5390 w 5390"/>
                      <a:gd name="connsiteY0" fmla="*/ 5955 h 5955"/>
                      <a:gd name="connsiteX1" fmla="*/ 5390 w 5390"/>
                      <a:gd name="connsiteY1" fmla="*/ 3080 h 5955"/>
                      <a:gd name="connsiteX2" fmla="*/ 0 w 5390"/>
                      <a:gd name="connsiteY2" fmla="*/ 0 h 5955"/>
                      <a:gd name="connsiteX3" fmla="*/ 0 w 5390"/>
                      <a:gd name="connsiteY3" fmla="*/ 2875 h 5955"/>
                      <a:gd name="connsiteX4" fmla="*/ 5390 w 5390"/>
                      <a:gd name="connsiteY4" fmla="*/ 5955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5955">
                        <a:moveTo>
                          <a:pt x="5390" y="5955"/>
                        </a:moveTo>
                        <a:lnTo>
                          <a:pt x="5390" y="3080"/>
                        </a:lnTo>
                        <a:lnTo>
                          <a:pt x="0" y="0"/>
                        </a:lnTo>
                        <a:lnTo>
                          <a:pt x="0" y="2875"/>
                        </a:lnTo>
                        <a:lnTo>
                          <a:pt x="5390" y="5955"/>
                        </a:lnTo>
                        <a:close/>
                      </a:path>
                    </a:pathLst>
                  </a:custGeom>
                  <a:solidFill>
                    <a:srgbClr val="263238"/>
                  </a:solidFill>
                  <a:ln w="5124" cap="flat">
                    <a:noFill/>
                    <a:prstDash val="solid"/>
                    <a:miter/>
                  </a:ln>
                </p:spPr>
                <p:txBody>
                  <a:bodyPr rtlCol="0" anchor="ctr"/>
                  <a:lstStyle/>
                  <a:p>
                    <a:endParaRPr lang="pt-BR"/>
                  </a:p>
                </p:txBody>
              </p:sp>
              <p:sp>
                <p:nvSpPr>
                  <p:cNvPr id="3293" name="Forma Livre: Forma 3292">
                    <a:extLst>
                      <a:ext uri="{FF2B5EF4-FFF2-40B4-BE49-F238E27FC236}">
                        <a16:creationId xmlns:a16="http://schemas.microsoft.com/office/drawing/2014/main" id="{BA09A2AD-D3B5-BB67-25A4-44934C265248}"/>
                      </a:ext>
                    </a:extLst>
                  </p:cNvPr>
                  <p:cNvSpPr/>
                  <p:nvPr/>
                </p:nvSpPr>
                <p:spPr>
                  <a:xfrm>
                    <a:off x="8401800" y="3832898"/>
                    <a:ext cx="5390" cy="6006"/>
                  </a:xfrm>
                  <a:custGeom>
                    <a:avLst/>
                    <a:gdLst>
                      <a:gd name="connsiteX0" fmla="*/ 0 w 5390"/>
                      <a:gd name="connsiteY0" fmla="*/ 6006 h 6006"/>
                      <a:gd name="connsiteX1" fmla="*/ 0 w 5390"/>
                      <a:gd name="connsiteY1" fmla="*/ 3132 h 6006"/>
                      <a:gd name="connsiteX2" fmla="*/ 5390 w 5390"/>
                      <a:gd name="connsiteY2" fmla="*/ 0 h 6006"/>
                      <a:gd name="connsiteX3" fmla="*/ 5390 w 5390"/>
                      <a:gd name="connsiteY3" fmla="*/ 2875 h 6006"/>
                      <a:gd name="connsiteX4" fmla="*/ 0 w 5390"/>
                      <a:gd name="connsiteY4" fmla="*/ 6006 h 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6006">
                        <a:moveTo>
                          <a:pt x="0" y="6006"/>
                        </a:moveTo>
                        <a:lnTo>
                          <a:pt x="0" y="3132"/>
                        </a:lnTo>
                        <a:lnTo>
                          <a:pt x="5390" y="0"/>
                        </a:lnTo>
                        <a:lnTo>
                          <a:pt x="5390" y="2875"/>
                        </a:lnTo>
                        <a:lnTo>
                          <a:pt x="0" y="6006"/>
                        </a:lnTo>
                        <a:close/>
                      </a:path>
                    </a:pathLst>
                  </a:custGeom>
                  <a:solidFill>
                    <a:srgbClr val="263238"/>
                  </a:solidFill>
                  <a:ln w="5124" cap="flat">
                    <a:noFill/>
                    <a:prstDash val="solid"/>
                    <a:miter/>
                  </a:ln>
                </p:spPr>
                <p:txBody>
                  <a:bodyPr rtlCol="0" anchor="ctr"/>
                  <a:lstStyle/>
                  <a:p>
                    <a:endParaRPr lang="pt-BR"/>
                  </a:p>
                </p:txBody>
              </p:sp>
              <p:sp>
                <p:nvSpPr>
                  <p:cNvPr id="3294" name="Forma Livre: Forma 3293">
                    <a:extLst>
                      <a:ext uri="{FF2B5EF4-FFF2-40B4-BE49-F238E27FC236}">
                        <a16:creationId xmlns:a16="http://schemas.microsoft.com/office/drawing/2014/main" id="{357173E3-B346-6901-7564-C78617024772}"/>
                      </a:ext>
                    </a:extLst>
                  </p:cNvPr>
                  <p:cNvSpPr/>
                  <p:nvPr/>
                </p:nvSpPr>
                <p:spPr>
                  <a:xfrm>
                    <a:off x="8396409" y="3832898"/>
                    <a:ext cx="5390" cy="6006"/>
                  </a:xfrm>
                  <a:custGeom>
                    <a:avLst/>
                    <a:gdLst>
                      <a:gd name="connsiteX0" fmla="*/ 5390 w 5390"/>
                      <a:gd name="connsiteY0" fmla="*/ 6006 h 6006"/>
                      <a:gd name="connsiteX1" fmla="*/ 5390 w 5390"/>
                      <a:gd name="connsiteY1" fmla="*/ 3132 h 6006"/>
                      <a:gd name="connsiteX2" fmla="*/ 0 w 5390"/>
                      <a:gd name="connsiteY2" fmla="*/ 0 h 6006"/>
                      <a:gd name="connsiteX3" fmla="*/ 0 w 5390"/>
                      <a:gd name="connsiteY3" fmla="*/ 2875 h 6006"/>
                      <a:gd name="connsiteX4" fmla="*/ 5390 w 5390"/>
                      <a:gd name="connsiteY4" fmla="*/ 6006 h 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6006">
                        <a:moveTo>
                          <a:pt x="5390" y="6006"/>
                        </a:moveTo>
                        <a:lnTo>
                          <a:pt x="5390" y="3132"/>
                        </a:lnTo>
                        <a:lnTo>
                          <a:pt x="0" y="0"/>
                        </a:lnTo>
                        <a:lnTo>
                          <a:pt x="0" y="2875"/>
                        </a:lnTo>
                        <a:lnTo>
                          <a:pt x="5390" y="6006"/>
                        </a:lnTo>
                        <a:close/>
                      </a:path>
                    </a:pathLst>
                  </a:custGeom>
                  <a:solidFill>
                    <a:srgbClr val="263238"/>
                  </a:solidFill>
                  <a:ln w="5124" cap="flat">
                    <a:noFill/>
                    <a:prstDash val="solid"/>
                    <a:miter/>
                  </a:ln>
                </p:spPr>
                <p:txBody>
                  <a:bodyPr rtlCol="0" anchor="ctr"/>
                  <a:lstStyle/>
                  <a:p>
                    <a:endParaRPr lang="pt-BR"/>
                  </a:p>
                </p:txBody>
              </p:sp>
              <p:sp>
                <p:nvSpPr>
                  <p:cNvPr id="3295" name="Forma Livre: Forma 3294">
                    <a:extLst>
                      <a:ext uri="{FF2B5EF4-FFF2-40B4-BE49-F238E27FC236}">
                        <a16:creationId xmlns:a16="http://schemas.microsoft.com/office/drawing/2014/main" id="{EADFE4EE-226A-BE47-6716-B38C3E1948BD}"/>
                      </a:ext>
                    </a:extLst>
                  </p:cNvPr>
                  <p:cNvSpPr/>
                  <p:nvPr/>
                </p:nvSpPr>
                <p:spPr>
                  <a:xfrm>
                    <a:off x="8257596" y="3749528"/>
                    <a:ext cx="5390" cy="6006"/>
                  </a:xfrm>
                  <a:custGeom>
                    <a:avLst/>
                    <a:gdLst>
                      <a:gd name="connsiteX0" fmla="*/ 0 w 5390"/>
                      <a:gd name="connsiteY0" fmla="*/ 6006 h 6006"/>
                      <a:gd name="connsiteX1" fmla="*/ 0 w 5390"/>
                      <a:gd name="connsiteY1" fmla="*/ 3132 h 6006"/>
                      <a:gd name="connsiteX2" fmla="*/ 5390 w 5390"/>
                      <a:gd name="connsiteY2" fmla="*/ 0 h 6006"/>
                      <a:gd name="connsiteX3" fmla="*/ 5390 w 5390"/>
                      <a:gd name="connsiteY3" fmla="*/ 2875 h 6006"/>
                      <a:gd name="connsiteX4" fmla="*/ 0 w 5390"/>
                      <a:gd name="connsiteY4" fmla="*/ 6006 h 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6006">
                        <a:moveTo>
                          <a:pt x="0" y="6006"/>
                        </a:moveTo>
                        <a:lnTo>
                          <a:pt x="0" y="3132"/>
                        </a:lnTo>
                        <a:lnTo>
                          <a:pt x="5390" y="0"/>
                        </a:lnTo>
                        <a:lnTo>
                          <a:pt x="5390" y="2875"/>
                        </a:lnTo>
                        <a:lnTo>
                          <a:pt x="0" y="6006"/>
                        </a:lnTo>
                        <a:close/>
                      </a:path>
                    </a:pathLst>
                  </a:custGeom>
                  <a:solidFill>
                    <a:srgbClr val="263238"/>
                  </a:solidFill>
                  <a:ln w="5124" cap="flat">
                    <a:noFill/>
                    <a:prstDash val="solid"/>
                    <a:miter/>
                  </a:ln>
                </p:spPr>
                <p:txBody>
                  <a:bodyPr rtlCol="0" anchor="ctr"/>
                  <a:lstStyle/>
                  <a:p>
                    <a:endParaRPr lang="pt-BR"/>
                  </a:p>
                </p:txBody>
              </p:sp>
              <p:sp>
                <p:nvSpPr>
                  <p:cNvPr id="3296" name="Forma Livre: Forma 3295">
                    <a:extLst>
                      <a:ext uri="{FF2B5EF4-FFF2-40B4-BE49-F238E27FC236}">
                        <a16:creationId xmlns:a16="http://schemas.microsoft.com/office/drawing/2014/main" id="{52EA24C6-CDE2-03F0-DB2E-B5B2F22D5C8E}"/>
                      </a:ext>
                    </a:extLst>
                  </p:cNvPr>
                  <p:cNvSpPr/>
                  <p:nvPr/>
                </p:nvSpPr>
                <p:spPr>
                  <a:xfrm>
                    <a:off x="8252206" y="3749528"/>
                    <a:ext cx="5390" cy="6006"/>
                  </a:xfrm>
                  <a:custGeom>
                    <a:avLst/>
                    <a:gdLst>
                      <a:gd name="connsiteX0" fmla="*/ 5390 w 5390"/>
                      <a:gd name="connsiteY0" fmla="*/ 6006 h 6006"/>
                      <a:gd name="connsiteX1" fmla="*/ 5390 w 5390"/>
                      <a:gd name="connsiteY1" fmla="*/ 3132 h 6006"/>
                      <a:gd name="connsiteX2" fmla="*/ 0 w 5390"/>
                      <a:gd name="connsiteY2" fmla="*/ 0 h 6006"/>
                      <a:gd name="connsiteX3" fmla="*/ 0 w 5390"/>
                      <a:gd name="connsiteY3" fmla="*/ 2875 h 6006"/>
                      <a:gd name="connsiteX4" fmla="*/ 5390 w 5390"/>
                      <a:gd name="connsiteY4" fmla="*/ 6006 h 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6006">
                        <a:moveTo>
                          <a:pt x="5390" y="6006"/>
                        </a:moveTo>
                        <a:lnTo>
                          <a:pt x="5390" y="3132"/>
                        </a:lnTo>
                        <a:lnTo>
                          <a:pt x="0" y="0"/>
                        </a:lnTo>
                        <a:lnTo>
                          <a:pt x="0" y="2875"/>
                        </a:lnTo>
                        <a:lnTo>
                          <a:pt x="5390" y="6006"/>
                        </a:lnTo>
                        <a:close/>
                      </a:path>
                    </a:pathLst>
                  </a:custGeom>
                  <a:solidFill>
                    <a:srgbClr val="263238"/>
                  </a:solidFill>
                  <a:ln w="5124" cap="flat">
                    <a:noFill/>
                    <a:prstDash val="solid"/>
                    <a:miter/>
                  </a:ln>
                </p:spPr>
                <p:txBody>
                  <a:bodyPr rtlCol="0" anchor="ctr"/>
                  <a:lstStyle/>
                  <a:p>
                    <a:endParaRPr lang="pt-BR"/>
                  </a:p>
                </p:txBody>
              </p:sp>
              <p:sp>
                <p:nvSpPr>
                  <p:cNvPr id="3297" name="Forma Livre: Forma 3296">
                    <a:extLst>
                      <a:ext uri="{FF2B5EF4-FFF2-40B4-BE49-F238E27FC236}">
                        <a16:creationId xmlns:a16="http://schemas.microsoft.com/office/drawing/2014/main" id="{C79A4B2D-E448-CF5F-B0D0-765BF6B7E965}"/>
                      </a:ext>
                    </a:extLst>
                  </p:cNvPr>
                  <p:cNvSpPr/>
                  <p:nvPr/>
                </p:nvSpPr>
                <p:spPr>
                  <a:xfrm>
                    <a:off x="9015833" y="3643569"/>
                    <a:ext cx="5390" cy="6006"/>
                  </a:xfrm>
                  <a:custGeom>
                    <a:avLst/>
                    <a:gdLst>
                      <a:gd name="connsiteX0" fmla="*/ 0 w 5390"/>
                      <a:gd name="connsiteY0" fmla="*/ 6006 h 6006"/>
                      <a:gd name="connsiteX1" fmla="*/ 0 w 5390"/>
                      <a:gd name="connsiteY1" fmla="*/ 3132 h 6006"/>
                      <a:gd name="connsiteX2" fmla="*/ 5390 w 5390"/>
                      <a:gd name="connsiteY2" fmla="*/ 0 h 6006"/>
                      <a:gd name="connsiteX3" fmla="*/ 5390 w 5390"/>
                      <a:gd name="connsiteY3" fmla="*/ 2875 h 6006"/>
                      <a:gd name="connsiteX4" fmla="*/ 0 w 5390"/>
                      <a:gd name="connsiteY4" fmla="*/ 6006 h 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6006">
                        <a:moveTo>
                          <a:pt x="0" y="6006"/>
                        </a:moveTo>
                        <a:lnTo>
                          <a:pt x="0" y="3132"/>
                        </a:lnTo>
                        <a:lnTo>
                          <a:pt x="5390" y="0"/>
                        </a:lnTo>
                        <a:lnTo>
                          <a:pt x="5390" y="2875"/>
                        </a:lnTo>
                        <a:lnTo>
                          <a:pt x="0" y="6006"/>
                        </a:lnTo>
                        <a:close/>
                      </a:path>
                    </a:pathLst>
                  </a:custGeom>
                  <a:solidFill>
                    <a:srgbClr val="263238"/>
                  </a:solidFill>
                  <a:ln w="5124" cap="flat">
                    <a:noFill/>
                    <a:prstDash val="solid"/>
                    <a:miter/>
                  </a:ln>
                </p:spPr>
                <p:txBody>
                  <a:bodyPr rtlCol="0" anchor="ctr"/>
                  <a:lstStyle/>
                  <a:p>
                    <a:endParaRPr lang="pt-BR"/>
                  </a:p>
                </p:txBody>
              </p:sp>
              <p:sp>
                <p:nvSpPr>
                  <p:cNvPr id="3298" name="Forma Livre: Forma 3297">
                    <a:extLst>
                      <a:ext uri="{FF2B5EF4-FFF2-40B4-BE49-F238E27FC236}">
                        <a16:creationId xmlns:a16="http://schemas.microsoft.com/office/drawing/2014/main" id="{80B6F0F4-1E4D-22F2-6614-9C87CE46A0AF}"/>
                      </a:ext>
                    </a:extLst>
                  </p:cNvPr>
                  <p:cNvSpPr/>
                  <p:nvPr/>
                </p:nvSpPr>
                <p:spPr>
                  <a:xfrm>
                    <a:off x="9010443" y="3643569"/>
                    <a:ext cx="5390" cy="6006"/>
                  </a:xfrm>
                  <a:custGeom>
                    <a:avLst/>
                    <a:gdLst>
                      <a:gd name="connsiteX0" fmla="*/ 5390 w 5390"/>
                      <a:gd name="connsiteY0" fmla="*/ 6006 h 6006"/>
                      <a:gd name="connsiteX1" fmla="*/ 5390 w 5390"/>
                      <a:gd name="connsiteY1" fmla="*/ 3132 h 6006"/>
                      <a:gd name="connsiteX2" fmla="*/ 0 w 5390"/>
                      <a:gd name="connsiteY2" fmla="*/ 0 h 6006"/>
                      <a:gd name="connsiteX3" fmla="*/ 0 w 5390"/>
                      <a:gd name="connsiteY3" fmla="*/ 2875 h 6006"/>
                      <a:gd name="connsiteX4" fmla="*/ 5390 w 5390"/>
                      <a:gd name="connsiteY4" fmla="*/ 6006 h 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 h="6006">
                        <a:moveTo>
                          <a:pt x="5390" y="6006"/>
                        </a:moveTo>
                        <a:lnTo>
                          <a:pt x="5390" y="3132"/>
                        </a:lnTo>
                        <a:lnTo>
                          <a:pt x="0" y="0"/>
                        </a:lnTo>
                        <a:lnTo>
                          <a:pt x="0" y="2875"/>
                        </a:lnTo>
                        <a:lnTo>
                          <a:pt x="5390" y="6006"/>
                        </a:lnTo>
                        <a:close/>
                      </a:path>
                    </a:pathLst>
                  </a:custGeom>
                  <a:solidFill>
                    <a:srgbClr val="263238"/>
                  </a:solidFill>
                  <a:ln w="5124" cap="flat">
                    <a:noFill/>
                    <a:prstDash val="solid"/>
                    <a:miter/>
                  </a:ln>
                </p:spPr>
                <p:txBody>
                  <a:bodyPr rtlCol="0" anchor="ctr"/>
                  <a:lstStyle/>
                  <a:p>
                    <a:endParaRPr lang="pt-BR"/>
                  </a:p>
                </p:txBody>
              </p:sp>
            </p:grpSp>
            <p:grpSp>
              <p:nvGrpSpPr>
                <p:cNvPr id="2994" name="Gráfico 12">
                  <a:extLst>
                    <a:ext uri="{FF2B5EF4-FFF2-40B4-BE49-F238E27FC236}">
                      <a16:creationId xmlns:a16="http://schemas.microsoft.com/office/drawing/2014/main" id="{215C1AA9-AA3F-B337-AB02-004BF9D8D132}"/>
                    </a:ext>
                  </a:extLst>
                </p:cNvPr>
                <p:cNvGrpSpPr/>
                <p:nvPr/>
              </p:nvGrpSpPr>
              <p:grpSpPr>
                <a:xfrm>
                  <a:off x="8323384" y="3275796"/>
                  <a:ext cx="666358" cy="376193"/>
                  <a:chOff x="8323384" y="3275796"/>
                  <a:chExt cx="666358" cy="376193"/>
                </a:xfrm>
              </p:grpSpPr>
              <p:grpSp>
                <p:nvGrpSpPr>
                  <p:cNvPr id="3091" name="Gráfico 12">
                    <a:extLst>
                      <a:ext uri="{FF2B5EF4-FFF2-40B4-BE49-F238E27FC236}">
                        <a16:creationId xmlns:a16="http://schemas.microsoft.com/office/drawing/2014/main" id="{B7BEBA32-7E23-3A36-86B9-DBA2DCDF601E}"/>
                      </a:ext>
                    </a:extLst>
                  </p:cNvPr>
                  <p:cNvGrpSpPr/>
                  <p:nvPr/>
                </p:nvGrpSpPr>
                <p:grpSpPr>
                  <a:xfrm>
                    <a:off x="8489277" y="3404902"/>
                    <a:ext cx="80392" cy="50675"/>
                    <a:chOff x="8489277" y="3404902"/>
                    <a:chExt cx="80392" cy="50675"/>
                  </a:xfrm>
                </p:grpSpPr>
                <p:sp>
                  <p:nvSpPr>
                    <p:cNvPr id="3210" name="Forma Livre: Forma 3209">
                      <a:extLst>
                        <a:ext uri="{FF2B5EF4-FFF2-40B4-BE49-F238E27FC236}">
                          <a16:creationId xmlns:a16="http://schemas.microsoft.com/office/drawing/2014/main" id="{66114931-E795-B687-239C-2A227ADE46BA}"/>
                        </a:ext>
                      </a:extLst>
                    </p:cNvPr>
                    <p:cNvSpPr/>
                    <p:nvPr/>
                  </p:nvSpPr>
                  <p:spPr>
                    <a:xfrm>
                      <a:off x="8489277" y="3408809"/>
                      <a:ext cx="80392" cy="46768"/>
                    </a:xfrm>
                    <a:custGeom>
                      <a:avLst/>
                      <a:gdLst>
                        <a:gd name="connsiteX0" fmla="*/ 34395 w 80392"/>
                        <a:gd name="connsiteY0" fmla="*/ 0 h 46768"/>
                        <a:gd name="connsiteX1" fmla="*/ 719 w 80392"/>
                        <a:gd name="connsiteY1" fmla="*/ 17711 h 46768"/>
                        <a:gd name="connsiteX2" fmla="*/ 0 w 80392"/>
                        <a:gd name="connsiteY2" fmla="*/ 18840 h 46768"/>
                        <a:gd name="connsiteX3" fmla="*/ 0 w 80392"/>
                        <a:gd name="connsiteY3" fmla="*/ 19713 h 46768"/>
                        <a:gd name="connsiteX4" fmla="*/ 719 w 80392"/>
                        <a:gd name="connsiteY4" fmla="*/ 20791 h 46768"/>
                        <a:gd name="connsiteX5" fmla="*/ 45125 w 80392"/>
                        <a:gd name="connsiteY5" fmla="*/ 46459 h 46768"/>
                        <a:gd name="connsiteX6" fmla="*/ 46254 w 80392"/>
                        <a:gd name="connsiteY6" fmla="*/ 46767 h 46768"/>
                        <a:gd name="connsiteX7" fmla="*/ 47435 w 80392"/>
                        <a:gd name="connsiteY7" fmla="*/ 46459 h 46768"/>
                        <a:gd name="connsiteX8" fmla="*/ 80393 w 80392"/>
                        <a:gd name="connsiteY8" fmla="*/ 27465 h 46768"/>
                        <a:gd name="connsiteX9" fmla="*/ 80393 w 80392"/>
                        <a:gd name="connsiteY9" fmla="*/ 26798 h 4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92" h="46768">
                          <a:moveTo>
                            <a:pt x="34395" y="0"/>
                          </a:moveTo>
                          <a:lnTo>
                            <a:pt x="719" y="17711"/>
                          </a:lnTo>
                          <a:lnTo>
                            <a:pt x="0" y="18840"/>
                          </a:lnTo>
                          <a:lnTo>
                            <a:pt x="0" y="19713"/>
                          </a:lnTo>
                          <a:cubicBezTo>
                            <a:pt x="26" y="20175"/>
                            <a:pt x="303" y="20586"/>
                            <a:pt x="719" y="20791"/>
                          </a:cubicBezTo>
                          <a:lnTo>
                            <a:pt x="45125" y="46459"/>
                          </a:lnTo>
                          <a:cubicBezTo>
                            <a:pt x="45463" y="46670"/>
                            <a:pt x="45854" y="46778"/>
                            <a:pt x="46254" y="46767"/>
                          </a:cubicBezTo>
                          <a:cubicBezTo>
                            <a:pt x="46670" y="46783"/>
                            <a:pt x="47080" y="46675"/>
                            <a:pt x="47435" y="46459"/>
                          </a:cubicBezTo>
                          <a:lnTo>
                            <a:pt x="80393" y="27465"/>
                          </a:lnTo>
                          <a:lnTo>
                            <a:pt x="80393" y="26798"/>
                          </a:lnTo>
                          <a:close/>
                        </a:path>
                      </a:pathLst>
                    </a:custGeom>
                    <a:solidFill>
                      <a:srgbClr val="263238"/>
                    </a:solidFill>
                    <a:ln w="5124" cap="flat">
                      <a:noFill/>
                      <a:prstDash val="solid"/>
                      <a:miter/>
                    </a:ln>
                  </p:spPr>
                  <p:txBody>
                    <a:bodyPr rtlCol="0" anchor="ctr"/>
                    <a:lstStyle/>
                    <a:p>
                      <a:endParaRPr lang="pt-BR"/>
                    </a:p>
                  </p:txBody>
                </p:sp>
                <p:sp>
                  <p:nvSpPr>
                    <p:cNvPr id="3211" name="Forma Livre: Forma 3210">
                      <a:extLst>
                        <a:ext uri="{FF2B5EF4-FFF2-40B4-BE49-F238E27FC236}">
                          <a16:creationId xmlns:a16="http://schemas.microsoft.com/office/drawing/2014/main" id="{48B9A38B-846F-F9D8-18D1-FDD752429362}"/>
                        </a:ext>
                      </a:extLst>
                    </p:cNvPr>
                    <p:cNvSpPr/>
                    <p:nvPr/>
                  </p:nvSpPr>
                  <p:spPr>
                    <a:xfrm>
                      <a:off x="8489277" y="3407885"/>
                      <a:ext cx="80392" cy="46768"/>
                    </a:xfrm>
                    <a:custGeom>
                      <a:avLst/>
                      <a:gdLst>
                        <a:gd name="connsiteX0" fmla="*/ 46254 w 80392"/>
                        <a:gd name="connsiteY0" fmla="*/ 46767 h 46768"/>
                        <a:gd name="connsiteX1" fmla="*/ 45125 w 80392"/>
                        <a:gd name="connsiteY1" fmla="*/ 46459 h 46768"/>
                        <a:gd name="connsiteX2" fmla="*/ 719 w 80392"/>
                        <a:gd name="connsiteY2" fmla="*/ 20791 h 46768"/>
                        <a:gd name="connsiteX3" fmla="*/ 0 w 80392"/>
                        <a:gd name="connsiteY3" fmla="*/ 19713 h 46768"/>
                        <a:gd name="connsiteX4" fmla="*/ 719 w 80392"/>
                        <a:gd name="connsiteY4" fmla="*/ 18584 h 46768"/>
                        <a:gd name="connsiteX5" fmla="*/ 32907 w 80392"/>
                        <a:gd name="connsiteY5" fmla="*/ 0 h 46768"/>
                        <a:gd name="connsiteX6" fmla="*/ 80393 w 80392"/>
                        <a:gd name="connsiteY6" fmla="*/ 27414 h 46768"/>
                        <a:gd name="connsiteX7" fmla="*/ 47435 w 80392"/>
                        <a:gd name="connsiteY7" fmla="*/ 46408 h 46768"/>
                        <a:gd name="connsiteX8" fmla="*/ 46254 w 80392"/>
                        <a:gd name="connsiteY8" fmla="*/ 46767 h 4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92" h="46768">
                          <a:moveTo>
                            <a:pt x="46254" y="46767"/>
                          </a:moveTo>
                          <a:cubicBezTo>
                            <a:pt x="45854" y="46778"/>
                            <a:pt x="45463" y="46670"/>
                            <a:pt x="45125" y="46459"/>
                          </a:cubicBezTo>
                          <a:lnTo>
                            <a:pt x="719" y="20791"/>
                          </a:lnTo>
                          <a:cubicBezTo>
                            <a:pt x="303" y="20586"/>
                            <a:pt x="26" y="20175"/>
                            <a:pt x="0" y="19713"/>
                          </a:cubicBezTo>
                          <a:cubicBezTo>
                            <a:pt x="10" y="19231"/>
                            <a:pt x="287" y="18794"/>
                            <a:pt x="719" y="18584"/>
                          </a:cubicBezTo>
                          <a:lnTo>
                            <a:pt x="32907" y="0"/>
                          </a:lnTo>
                          <a:lnTo>
                            <a:pt x="80393" y="27414"/>
                          </a:lnTo>
                          <a:lnTo>
                            <a:pt x="47435" y="46408"/>
                          </a:lnTo>
                          <a:cubicBezTo>
                            <a:pt x="47086" y="46644"/>
                            <a:pt x="46675" y="46767"/>
                            <a:pt x="46254" y="46767"/>
                          </a:cubicBezTo>
                          <a:close/>
                        </a:path>
                      </a:pathLst>
                    </a:custGeom>
                    <a:solidFill>
                      <a:srgbClr val="407BFF"/>
                    </a:solidFill>
                    <a:ln w="5124" cap="flat">
                      <a:noFill/>
                      <a:prstDash val="solid"/>
                      <a:miter/>
                    </a:ln>
                  </p:spPr>
                  <p:txBody>
                    <a:bodyPr rtlCol="0" anchor="ctr"/>
                    <a:lstStyle/>
                    <a:p>
                      <a:endParaRPr lang="pt-BR"/>
                    </a:p>
                  </p:txBody>
                </p:sp>
                <p:sp>
                  <p:nvSpPr>
                    <p:cNvPr id="3212" name="Forma Livre: Forma 3211">
                      <a:extLst>
                        <a:ext uri="{FF2B5EF4-FFF2-40B4-BE49-F238E27FC236}">
                          <a16:creationId xmlns:a16="http://schemas.microsoft.com/office/drawing/2014/main" id="{7A24FE80-C239-E49E-4720-9431433127A8}"/>
                        </a:ext>
                      </a:extLst>
                    </p:cNvPr>
                    <p:cNvSpPr/>
                    <p:nvPr/>
                  </p:nvSpPr>
                  <p:spPr>
                    <a:xfrm>
                      <a:off x="8489995" y="3405369"/>
                      <a:ext cx="78185" cy="48551"/>
                    </a:xfrm>
                    <a:custGeom>
                      <a:avLst/>
                      <a:gdLst>
                        <a:gd name="connsiteX0" fmla="*/ 32188 w 78185"/>
                        <a:gd name="connsiteY0" fmla="*/ 0 h 48551"/>
                        <a:gd name="connsiteX1" fmla="*/ 359 w 78185"/>
                        <a:gd name="connsiteY1" fmla="*/ 18378 h 48551"/>
                        <a:gd name="connsiteX2" fmla="*/ 0 w 78185"/>
                        <a:gd name="connsiteY2" fmla="*/ 18840 h 48551"/>
                        <a:gd name="connsiteX3" fmla="*/ 0 w 78185"/>
                        <a:gd name="connsiteY3" fmla="*/ 22280 h 48551"/>
                        <a:gd name="connsiteX4" fmla="*/ 0 w 78185"/>
                        <a:gd name="connsiteY4" fmla="*/ 22280 h 48551"/>
                        <a:gd name="connsiteX5" fmla="*/ 359 w 78185"/>
                        <a:gd name="connsiteY5" fmla="*/ 22691 h 48551"/>
                        <a:gd name="connsiteX6" fmla="*/ 44765 w 78185"/>
                        <a:gd name="connsiteY6" fmla="*/ 48359 h 48551"/>
                        <a:gd name="connsiteX7" fmla="*/ 46357 w 78185"/>
                        <a:gd name="connsiteY7" fmla="*/ 48359 h 48551"/>
                        <a:gd name="connsiteX8" fmla="*/ 78185 w 78185"/>
                        <a:gd name="connsiteY8" fmla="*/ 29980 h 48551"/>
                        <a:gd name="connsiteX9" fmla="*/ 78185 w 78185"/>
                        <a:gd name="connsiteY9" fmla="*/ 26541 h 4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85" h="48551">
                          <a:moveTo>
                            <a:pt x="32188" y="0"/>
                          </a:moveTo>
                          <a:lnTo>
                            <a:pt x="359" y="18378"/>
                          </a:lnTo>
                          <a:lnTo>
                            <a:pt x="0" y="18840"/>
                          </a:lnTo>
                          <a:lnTo>
                            <a:pt x="0" y="22280"/>
                          </a:lnTo>
                          <a:lnTo>
                            <a:pt x="0" y="22280"/>
                          </a:lnTo>
                          <a:cubicBezTo>
                            <a:pt x="0" y="22280"/>
                            <a:pt x="0" y="22588"/>
                            <a:pt x="359" y="22691"/>
                          </a:cubicBezTo>
                          <a:lnTo>
                            <a:pt x="44765" y="48359"/>
                          </a:lnTo>
                          <a:cubicBezTo>
                            <a:pt x="45263" y="48616"/>
                            <a:pt x="45859" y="48616"/>
                            <a:pt x="46357" y="48359"/>
                          </a:cubicBezTo>
                          <a:lnTo>
                            <a:pt x="78185" y="29980"/>
                          </a:lnTo>
                          <a:lnTo>
                            <a:pt x="78185" y="26541"/>
                          </a:lnTo>
                          <a:close/>
                        </a:path>
                      </a:pathLst>
                    </a:custGeom>
                    <a:solidFill>
                      <a:srgbClr val="EBEBEB"/>
                    </a:solidFill>
                    <a:ln w="5124" cap="flat">
                      <a:noFill/>
                      <a:prstDash val="solid"/>
                      <a:miter/>
                    </a:ln>
                  </p:spPr>
                  <p:txBody>
                    <a:bodyPr rtlCol="0" anchor="ctr"/>
                    <a:lstStyle/>
                    <a:p>
                      <a:endParaRPr lang="pt-BR"/>
                    </a:p>
                  </p:txBody>
                </p:sp>
                <p:sp>
                  <p:nvSpPr>
                    <p:cNvPr id="3213" name="Forma Livre: Forma 3212">
                      <a:extLst>
                        <a:ext uri="{FF2B5EF4-FFF2-40B4-BE49-F238E27FC236}">
                          <a16:creationId xmlns:a16="http://schemas.microsoft.com/office/drawing/2014/main" id="{8CF712B3-F8FA-75B4-41E7-CDB0B67B5361}"/>
                        </a:ext>
                      </a:extLst>
                    </p:cNvPr>
                    <p:cNvSpPr/>
                    <p:nvPr/>
                  </p:nvSpPr>
                  <p:spPr>
                    <a:xfrm>
                      <a:off x="8490060" y="3405318"/>
                      <a:ext cx="78121" cy="45163"/>
                    </a:xfrm>
                    <a:custGeom>
                      <a:avLst/>
                      <a:gdLst>
                        <a:gd name="connsiteX0" fmla="*/ 78121 w 78121"/>
                        <a:gd name="connsiteY0" fmla="*/ 26592 h 45163"/>
                        <a:gd name="connsiteX1" fmla="*/ 77710 w 78121"/>
                        <a:gd name="connsiteY1" fmla="*/ 26849 h 45163"/>
                        <a:gd name="connsiteX2" fmla="*/ 72577 w 78121"/>
                        <a:gd name="connsiteY2" fmla="*/ 29826 h 45163"/>
                        <a:gd name="connsiteX3" fmla="*/ 71653 w 78121"/>
                        <a:gd name="connsiteY3" fmla="*/ 30391 h 45163"/>
                        <a:gd name="connsiteX4" fmla="*/ 46344 w 78121"/>
                        <a:gd name="connsiteY4" fmla="*/ 44971 h 45163"/>
                        <a:gd name="connsiteX5" fmla="*/ 44752 w 78121"/>
                        <a:gd name="connsiteY5" fmla="*/ 44971 h 45163"/>
                        <a:gd name="connsiteX6" fmla="*/ 347 w 78121"/>
                        <a:gd name="connsiteY6" fmla="*/ 19302 h 45163"/>
                        <a:gd name="connsiteX7" fmla="*/ 347 w 78121"/>
                        <a:gd name="connsiteY7" fmla="*/ 18378 h 45163"/>
                        <a:gd name="connsiteX8" fmla="*/ 757 w 78121"/>
                        <a:gd name="connsiteY8" fmla="*/ 18122 h 45163"/>
                        <a:gd name="connsiteX9" fmla="*/ 32175 w 78121"/>
                        <a:gd name="connsiteY9" fmla="*/ 0 h 45163"/>
                        <a:gd name="connsiteX10" fmla="*/ 77762 w 78121"/>
                        <a:gd name="connsiteY10" fmla="*/ 26335 h 45163"/>
                        <a:gd name="connsiteX11" fmla="*/ 77762 w 78121"/>
                        <a:gd name="connsiteY11" fmla="*/ 26335 h 4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21" h="45163">
                          <a:moveTo>
                            <a:pt x="78121" y="26592"/>
                          </a:moveTo>
                          <a:lnTo>
                            <a:pt x="77710" y="26849"/>
                          </a:lnTo>
                          <a:lnTo>
                            <a:pt x="72577" y="29826"/>
                          </a:lnTo>
                          <a:lnTo>
                            <a:pt x="71653" y="30391"/>
                          </a:lnTo>
                          <a:lnTo>
                            <a:pt x="46344" y="44971"/>
                          </a:lnTo>
                          <a:cubicBezTo>
                            <a:pt x="45846" y="45227"/>
                            <a:pt x="45250" y="45227"/>
                            <a:pt x="44752" y="44971"/>
                          </a:cubicBezTo>
                          <a:lnTo>
                            <a:pt x="347" y="19302"/>
                          </a:lnTo>
                          <a:cubicBezTo>
                            <a:pt x="-116" y="19046"/>
                            <a:pt x="-116" y="18635"/>
                            <a:pt x="347" y="18378"/>
                          </a:cubicBezTo>
                          <a:lnTo>
                            <a:pt x="757" y="18122"/>
                          </a:lnTo>
                          <a:lnTo>
                            <a:pt x="32175" y="0"/>
                          </a:lnTo>
                          <a:lnTo>
                            <a:pt x="77762" y="26335"/>
                          </a:lnTo>
                          <a:lnTo>
                            <a:pt x="77762" y="26335"/>
                          </a:lnTo>
                          <a:close/>
                        </a:path>
                      </a:pathLst>
                    </a:custGeom>
                    <a:solidFill>
                      <a:srgbClr val="F0F0F0"/>
                    </a:solidFill>
                    <a:ln w="5124" cap="flat">
                      <a:noFill/>
                      <a:prstDash val="solid"/>
                      <a:miter/>
                    </a:ln>
                  </p:spPr>
                  <p:txBody>
                    <a:bodyPr rtlCol="0" anchor="ctr"/>
                    <a:lstStyle/>
                    <a:p>
                      <a:endParaRPr lang="pt-BR"/>
                    </a:p>
                  </p:txBody>
                </p:sp>
                <p:sp>
                  <p:nvSpPr>
                    <p:cNvPr id="3214" name="Forma Livre: Forma 3213">
                      <a:extLst>
                        <a:ext uri="{FF2B5EF4-FFF2-40B4-BE49-F238E27FC236}">
                          <a16:creationId xmlns:a16="http://schemas.microsoft.com/office/drawing/2014/main" id="{76194CDC-5232-E907-EED2-5F46FB4AFA0B}"/>
                        </a:ext>
                      </a:extLst>
                    </p:cNvPr>
                    <p:cNvSpPr/>
                    <p:nvPr/>
                  </p:nvSpPr>
                  <p:spPr>
                    <a:xfrm>
                      <a:off x="8489995" y="3424415"/>
                      <a:ext cx="45535" cy="29556"/>
                    </a:xfrm>
                    <a:custGeom>
                      <a:avLst/>
                      <a:gdLst>
                        <a:gd name="connsiteX0" fmla="*/ 45535 w 45535"/>
                        <a:gd name="connsiteY0" fmla="*/ 26079 h 29556"/>
                        <a:gd name="connsiteX1" fmla="*/ 45535 w 45535"/>
                        <a:gd name="connsiteY1" fmla="*/ 29518 h 29556"/>
                        <a:gd name="connsiteX2" fmla="*/ 44765 w 45535"/>
                        <a:gd name="connsiteY2" fmla="*/ 29518 h 29556"/>
                        <a:gd name="connsiteX3" fmla="*/ 359 w 45535"/>
                        <a:gd name="connsiteY3" fmla="*/ 3850 h 29556"/>
                        <a:gd name="connsiteX4" fmla="*/ 0 w 45535"/>
                        <a:gd name="connsiteY4" fmla="*/ 3440 h 29556"/>
                        <a:gd name="connsiteX5" fmla="*/ 0 w 45535"/>
                        <a:gd name="connsiteY5" fmla="*/ 0 h 29556"/>
                        <a:gd name="connsiteX6" fmla="*/ 359 w 45535"/>
                        <a:gd name="connsiteY6" fmla="*/ 462 h 29556"/>
                        <a:gd name="connsiteX7" fmla="*/ 44765 w 45535"/>
                        <a:gd name="connsiteY7" fmla="*/ 26130 h 29556"/>
                        <a:gd name="connsiteX8" fmla="*/ 45535 w 45535"/>
                        <a:gd name="connsiteY8" fmla="*/ 26079 h 2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5" h="29556">
                          <a:moveTo>
                            <a:pt x="45535" y="26079"/>
                          </a:moveTo>
                          <a:lnTo>
                            <a:pt x="45535" y="29518"/>
                          </a:lnTo>
                          <a:cubicBezTo>
                            <a:pt x="45284" y="29570"/>
                            <a:pt x="45017" y="29570"/>
                            <a:pt x="44765" y="29518"/>
                          </a:cubicBezTo>
                          <a:lnTo>
                            <a:pt x="359" y="3850"/>
                          </a:lnTo>
                          <a:cubicBezTo>
                            <a:pt x="359" y="3850"/>
                            <a:pt x="0" y="3594"/>
                            <a:pt x="0" y="3440"/>
                          </a:cubicBezTo>
                          <a:lnTo>
                            <a:pt x="0" y="0"/>
                          </a:lnTo>
                          <a:cubicBezTo>
                            <a:pt x="0" y="0"/>
                            <a:pt x="0" y="308"/>
                            <a:pt x="359" y="462"/>
                          </a:cubicBezTo>
                          <a:lnTo>
                            <a:pt x="44765" y="26130"/>
                          </a:lnTo>
                          <a:cubicBezTo>
                            <a:pt x="45022" y="26192"/>
                            <a:pt x="45289" y="26171"/>
                            <a:pt x="45535" y="26079"/>
                          </a:cubicBezTo>
                          <a:close/>
                        </a:path>
                      </a:pathLst>
                    </a:custGeom>
                    <a:solidFill>
                      <a:srgbClr val="E0E0E0"/>
                    </a:solidFill>
                    <a:ln w="5124" cap="flat">
                      <a:noFill/>
                      <a:prstDash val="solid"/>
                      <a:miter/>
                    </a:ln>
                  </p:spPr>
                  <p:txBody>
                    <a:bodyPr rtlCol="0" anchor="ctr"/>
                    <a:lstStyle/>
                    <a:p>
                      <a:endParaRPr lang="pt-BR"/>
                    </a:p>
                  </p:txBody>
                </p:sp>
                <p:sp>
                  <p:nvSpPr>
                    <p:cNvPr id="3215" name="Forma Livre: Forma 3214">
                      <a:extLst>
                        <a:ext uri="{FF2B5EF4-FFF2-40B4-BE49-F238E27FC236}">
                          <a16:creationId xmlns:a16="http://schemas.microsoft.com/office/drawing/2014/main" id="{B5B0A4B7-3B75-7966-4CFB-D640E2B0FDCE}"/>
                        </a:ext>
                      </a:extLst>
                    </p:cNvPr>
                    <p:cNvSpPr/>
                    <p:nvPr/>
                  </p:nvSpPr>
                  <p:spPr>
                    <a:xfrm>
                      <a:off x="8490742" y="3405010"/>
                      <a:ext cx="77438" cy="45009"/>
                    </a:xfrm>
                    <a:custGeom>
                      <a:avLst/>
                      <a:gdLst>
                        <a:gd name="connsiteX0" fmla="*/ 77438 w 77438"/>
                        <a:gd name="connsiteY0" fmla="*/ 26438 h 45009"/>
                        <a:gd name="connsiteX1" fmla="*/ 71689 w 77438"/>
                        <a:gd name="connsiteY1" fmla="*/ 29775 h 45009"/>
                        <a:gd name="connsiteX2" fmla="*/ 70816 w 77438"/>
                        <a:gd name="connsiteY2" fmla="*/ 30288 h 45009"/>
                        <a:gd name="connsiteX3" fmla="*/ 45610 w 77438"/>
                        <a:gd name="connsiteY3" fmla="*/ 44817 h 45009"/>
                        <a:gd name="connsiteX4" fmla="*/ 44018 w 77438"/>
                        <a:gd name="connsiteY4" fmla="*/ 44817 h 45009"/>
                        <a:gd name="connsiteX5" fmla="*/ 4233 w 77438"/>
                        <a:gd name="connsiteY5" fmla="*/ 21869 h 45009"/>
                        <a:gd name="connsiteX6" fmla="*/ 3257 w 77438"/>
                        <a:gd name="connsiteY6" fmla="*/ 21305 h 45009"/>
                        <a:gd name="connsiteX7" fmla="*/ 23 w 77438"/>
                        <a:gd name="connsiteY7" fmla="*/ 18481 h 45009"/>
                        <a:gd name="connsiteX8" fmla="*/ 23 w 77438"/>
                        <a:gd name="connsiteY8" fmla="*/ 18481 h 45009"/>
                        <a:gd name="connsiteX9" fmla="*/ 23 w 77438"/>
                        <a:gd name="connsiteY9" fmla="*/ 18224 h 45009"/>
                        <a:gd name="connsiteX10" fmla="*/ 536 w 77438"/>
                        <a:gd name="connsiteY10" fmla="*/ 17454 h 45009"/>
                        <a:gd name="connsiteX11" fmla="*/ 3565 w 77438"/>
                        <a:gd name="connsiteY11" fmla="*/ 16171 h 45009"/>
                        <a:gd name="connsiteX12" fmla="*/ 3565 w 77438"/>
                        <a:gd name="connsiteY12" fmla="*/ 16171 h 45009"/>
                        <a:gd name="connsiteX13" fmla="*/ 31544 w 77438"/>
                        <a:gd name="connsiteY13" fmla="*/ 0 h 4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38" h="45009">
                          <a:moveTo>
                            <a:pt x="77438" y="26438"/>
                          </a:moveTo>
                          <a:lnTo>
                            <a:pt x="71689" y="29775"/>
                          </a:lnTo>
                          <a:lnTo>
                            <a:pt x="70816" y="30288"/>
                          </a:lnTo>
                          <a:lnTo>
                            <a:pt x="45610" y="44817"/>
                          </a:lnTo>
                          <a:cubicBezTo>
                            <a:pt x="45112" y="45073"/>
                            <a:pt x="44516" y="45073"/>
                            <a:pt x="44018" y="44817"/>
                          </a:cubicBezTo>
                          <a:lnTo>
                            <a:pt x="4233" y="21869"/>
                          </a:lnTo>
                          <a:lnTo>
                            <a:pt x="3257" y="21305"/>
                          </a:lnTo>
                          <a:cubicBezTo>
                            <a:pt x="1969" y="20637"/>
                            <a:pt x="860" y="19667"/>
                            <a:pt x="23" y="18481"/>
                          </a:cubicBezTo>
                          <a:lnTo>
                            <a:pt x="23" y="18481"/>
                          </a:lnTo>
                          <a:cubicBezTo>
                            <a:pt x="-8" y="18399"/>
                            <a:pt x="-8" y="18307"/>
                            <a:pt x="23" y="18224"/>
                          </a:cubicBezTo>
                          <a:cubicBezTo>
                            <a:pt x="-38" y="17870"/>
                            <a:pt x="187" y="17531"/>
                            <a:pt x="536" y="17454"/>
                          </a:cubicBezTo>
                          <a:cubicBezTo>
                            <a:pt x="1584" y="17126"/>
                            <a:pt x="2600" y="16695"/>
                            <a:pt x="3565" y="16171"/>
                          </a:cubicBezTo>
                          <a:lnTo>
                            <a:pt x="3565" y="16171"/>
                          </a:lnTo>
                          <a:lnTo>
                            <a:pt x="31544" y="0"/>
                          </a:lnTo>
                          <a:close/>
                        </a:path>
                      </a:pathLst>
                    </a:custGeom>
                    <a:solidFill>
                      <a:srgbClr val="FFFFFF"/>
                    </a:solidFill>
                    <a:ln w="5124" cap="flat">
                      <a:noFill/>
                      <a:prstDash val="solid"/>
                      <a:miter/>
                    </a:ln>
                  </p:spPr>
                  <p:txBody>
                    <a:bodyPr rtlCol="0" anchor="ctr"/>
                    <a:lstStyle/>
                    <a:p>
                      <a:endParaRPr lang="pt-BR"/>
                    </a:p>
                  </p:txBody>
                </p:sp>
                <p:sp>
                  <p:nvSpPr>
                    <p:cNvPr id="3216" name="Forma Livre: Forma 3215">
                      <a:extLst>
                        <a:ext uri="{FF2B5EF4-FFF2-40B4-BE49-F238E27FC236}">
                          <a16:creationId xmlns:a16="http://schemas.microsoft.com/office/drawing/2014/main" id="{D9212D13-AA35-C53B-5D18-E140BC344B28}"/>
                        </a:ext>
                      </a:extLst>
                    </p:cNvPr>
                    <p:cNvSpPr/>
                    <p:nvPr/>
                  </p:nvSpPr>
                  <p:spPr>
                    <a:xfrm>
                      <a:off x="8561916" y="3430887"/>
                      <a:ext cx="2106" cy="1215"/>
                    </a:xfrm>
                    <a:custGeom>
                      <a:avLst/>
                      <a:gdLst>
                        <a:gd name="connsiteX0" fmla="*/ 310 w 2106"/>
                        <a:gd name="connsiteY0" fmla="*/ 150 h 1215"/>
                        <a:gd name="connsiteX1" fmla="*/ 27 w 2106"/>
                        <a:gd name="connsiteY1" fmla="*/ 741 h 1215"/>
                        <a:gd name="connsiteX2" fmla="*/ 310 w 2106"/>
                        <a:gd name="connsiteY2" fmla="*/ 1023 h 1215"/>
                        <a:gd name="connsiteX3" fmla="*/ 1799 w 2106"/>
                        <a:gd name="connsiteY3" fmla="*/ 1023 h 1215"/>
                        <a:gd name="connsiteX4" fmla="*/ 1799 w 2106"/>
                        <a:gd name="connsiteY4" fmla="*/ 150 h 1215"/>
                        <a:gd name="connsiteX5" fmla="*/ 310 w 2106"/>
                        <a:gd name="connsiteY5" fmla="*/ 150 h 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 h="1215">
                          <a:moveTo>
                            <a:pt x="310" y="150"/>
                          </a:moveTo>
                          <a:cubicBezTo>
                            <a:pt x="68" y="232"/>
                            <a:pt x="-60" y="499"/>
                            <a:pt x="27" y="741"/>
                          </a:cubicBezTo>
                          <a:cubicBezTo>
                            <a:pt x="74" y="874"/>
                            <a:pt x="176" y="977"/>
                            <a:pt x="310" y="1023"/>
                          </a:cubicBezTo>
                          <a:cubicBezTo>
                            <a:pt x="772" y="1280"/>
                            <a:pt x="1336" y="1280"/>
                            <a:pt x="1799" y="1023"/>
                          </a:cubicBezTo>
                          <a:cubicBezTo>
                            <a:pt x="2209" y="1023"/>
                            <a:pt x="2209" y="407"/>
                            <a:pt x="1799" y="150"/>
                          </a:cubicBezTo>
                          <a:cubicBezTo>
                            <a:pt x="1321" y="-50"/>
                            <a:pt x="787" y="-50"/>
                            <a:pt x="310" y="150"/>
                          </a:cubicBezTo>
                          <a:close/>
                        </a:path>
                      </a:pathLst>
                    </a:custGeom>
                    <a:solidFill>
                      <a:srgbClr val="000000">
                        <a:alpha val="10000"/>
                      </a:srgbClr>
                    </a:solidFill>
                    <a:ln w="5124" cap="flat">
                      <a:noFill/>
                      <a:prstDash val="solid"/>
                      <a:miter/>
                    </a:ln>
                  </p:spPr>
                  <p:txBody>
                    <a:bodyPr rtlCol="0" anchor="ctr"/>
                    <a:lstStyle/>
                    <a:p>
                      <a:endParaRPr lang="pt-BR"/>
                    </a:p>
                  </p:txBody>
                </p:sp>
                <p:sp>
                  <p:nvSpPr>
                    <p:cNvPr id="3217" name="Forma Livre: Forma 3216">
                      <a:extLst>
                        <a:ext uri="{FF2B5EF4-FFF2-40B4-BE49-F238E27FC236}">
                          <a16:creationId xmlns:a16="http://schemas.microsoft.com/office/drawing/2014/main" id="{C8E5FB2C-9D46-A63B-269B-1D82D46AFABA}"/>
                        </a:ext>
                      </a:extLst>
                    </p:cNvPr>
                    <p:cNvSpPr/>
                    <p:nvPr/>
                  </p:nvSpPr>
                  <p:spPr>
                    <a:xfrm>
                      <a:off x="8562534" y="3428031"/>
                      <a:ext cx="5441" cy="3878"/>
                    </a:xfrm>
                    <a:custGeom>
                      <a:avLst/>
                      <a:gdLst>
                        <a:gd name="connsiteX0" fmla="*/ 4466 w 5441"/>
                        <a:gd name="connsiteY0" fmla="*/ 285 h 3878"/>
                        <a:gd name="connsiteX1" fmla="*/ 2464 w 5441"/>
                        <a:gd name="connsiteY1" fmla="*/ 285 h 3878"/>
                        <a:gd name="connsiteX2" fmla="*/ 0 w 5441"/>
                        <a:gd name="connsiteY2" fmla="*/ 3878 h 3878"/>
                        <a:gd name="connsiteX3" fmla="*/ 513 w 5441"/>
                        <a:gd name="connsiteY3" fmla="*/ 3878 h 3878"/>
                        <a:gd name="connsiteX4" fmla="*/ 2772 w 5441"/>
                        <a:gd name="connsiteY4" fmla="*/ 644 h 3878"/>
                        <a:gd name="connsiteX5" fmla="*/ 3645 w 5441"/>
                        <a:gd name="connsiteY5" fmla="*/ 388 h 3878"/>
                        <a:gd name="connsiteX6" fmla="*/ 4210 w 5441"/>
                        <a:gd name="connsiteY6" fmla="*/ 388 h 3878"/>
                        <a:gd name="connsiteX7" fmla="*/ 4928 w 5441"/>
                        <a:gd name="connsiteY7" fmla="*/ 2184 h 3878"/>
                        <a:gd name="connsiteX8" fmla="*/ 4928 w 5441"/>
                        <a:gd name="connsiteY8" fmla="*/ 2646 h 3878"/>
                        <a:gd name="connsiteX9" fmla="*/ 5442 w 5441"/>
                        <a:gd name="connsiteY9" fmla="*/ 2954 h 3878"/>
                        <a:gd name="connsiteX10" fmla="*/ 5442 w 5441"/>
                        <a:gd name="connsiteY10" fmla="*/ 2184 h 3878"/>
                        <a:gd name="connsiteX11" fmla="*/ 4466 w 5441"/>
                        <a:gd name="connsiteY11" fmla="*/ 285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1" h="3878">
                          <a:moveTo>
                            <a:pt x="4466" y="285"/>
                          </a:moveTo>
                          <a:cubicBezTo>
                            <a:pt x="3855" y="-95"/>
                            <a:pt x="3075" y="-95"/>
                            <a:pt x="2464" y="285"/>
                          </a:cubicBezTo>
                          <a:cubicBezTo>
                            <a:pt x="1248" y="1158"/>
                            <a:pt x="375" y="2431"/>
                            <a:pt x="0" y="3878"/>
                          </a:cubicBezTo>
                          <a:lnTo>
                            <a:pt x="513" y="3878"/>
                          </a:lnTo>
                          <a:cubicBezTo>
                            <a:pt x="852" y="2564"/>
                            <a:pt x="1653" y="1414"/>
                            <a:pt x="2772" y="644"/>
                          </a:cubicBezTo>
                          <a:cubicBezTo>
                            <a:pt x="3039" y="495"/>
                            <a:pt x="3337" y="408"/>
                            <a:pt x="3645" y="388"/>
                          </a:cubicBezTo>
                          <a:cubicBezTo>
                            <a:pt x="3830" y="341"/>
                            <a:pt x="4025" y="341"/>
                            <a:pt x="4210" y="388"/>
                          </a:cubicBezTo>
                          <a:cubicBezTo>
                            <a:pt x="4744" y="824"/>
                            <a:pt x="5016" y="1502"/>
                            <a:pt x="4928" y="2184"/>
                          </a:cubicBezTo>
                          <a:lnTo>
                            <a:pt x="4928" y="2646"/>
                          </a:lnTo>
                          <a:lnTo>
                            <a:pt x="5442" y="2954"/>
                          </a:lnTo>
                          <a:cubicBezTo>
                            <a:pt x="5442" y="2954"/>
                            <a:pt x="5442" y="2441"/>
                            <a:pt x="5442" y="2184"/>
                          </a:cubicBezTo>
                          <a:cubicBezTo>
                            <a:pt x="5431" y="1435"/>
                            <a:pt x="5067" y="732"/>
                            <a:pt x="4466" y="285"/>
                          </a:cubicBezTo>
                          <a:close/>
                        </a:path>
                      </a:pathLst>
                    </a:custGeom>
                    <a:solidFill>
                      <a:srgbClr val="263238"/>
                    </a:solidFill>
                    <a:ln w="5124" cap="flat">
                      <a:noFill/>
                      <a:prstDash val="solid"/>
                      <a:miter/>
                    </a:ln>
                  </p:spPr>
                  <p:txBody>
                    <a:bodyPr rtlCol="0" anchor="ctr"/>
                    <a:lstStyle/>
                    <a:p>
                      <a:endParaRPr lang="pt-BR"/>
                    </a:p>
                  </p:txBody>
                </p:sp>
                <p:sp>
                  <p:nvSpPr>
                    <p:cNvPr id="3218" name="Forma Livre: Forma 3217">
                      <a:extLst>
                        <a:ext uri="{FF2B5EF4-FFF2-40B4-BE49-F238E27FC236}">
                          <a16:creationId xmlns:a16="http://schemas.microsoft.com/office/drawing/2014/main" id="{4D5A4533-46BF-D5F5-ADC0-3303EF38E237}"/>
                        </a:ext>
                      </a:extLst>
                    </p:cNvPr>
                    <p:cNvSpPr/>
                    <p:nvPr/>
                  </p:nvSpPr>
                  <p:spPr>
                    <a:xfrm>
                      <a:off x="8567924" y="3431602"/>
                      <a:ext cx="5133" cy="5133"/>
                    </a:xfrm>
                    <a:custGeom>
                      <a:avLst/>
                      <a:gdLst>
                        <a:gd name="connsiteX0" fmla="*/ 0 w 5133"/>
                        <a:gd name="connsiteY0" fmla="*/ 0 h 5133"/>
                        <a:gd name="connsiteX1" fmla="*/ 0 w 5133"/>
                        <a:gd name="connsiteY1" fmla="*/ 0 h 5133"/>
                        <a:gd name="connsiteX2" fmla="*/ 0 w 5133"/>
                        <a:gd name="connsiteY2" fmla="*/ 0 h 5133"/>
                      </a:gdLst>
                      <a:ahLst/>
                      <a:cxnLst>
                        <a:cxn ang="0">
                          <a:pos x="connsiteX0" y="connsiteY0"/>
                        </a:cxn>
                        <a:cxn ang="0">
                          <a:pos x="connsiteX1" y="connsiteY1"/>
                        </a:cxn>
                        <a:cxn ang="0">
                          <a:pos x="connsiteX2" y="connsiteY2"/>
                        </a:cxn>
                      </a:cxnLst>
                      <a:rect l="l" t="t" r="r" b="b"/>
                      <a:pathLst>
                        <a:path w="5133" h="5133">
                          <a:moveTo>
                            <a:pt x="0" y="0"/>
                          </a:moveTo>
                          <a:lnTo>
                            <a:pt x="0" y="0"/>
                          </a:lnTo>
                          <a:lnTo>
                            <a:pt x="0" y="0"/>
                          </a:lnTo>
                          <a:close/>
                        </a:path>
                      </a:pathLst>
                    </a:custGeom>
                    <a:solidFill>
                      <a:srgbClr val="263238"/>
                    </a:solidFill>
                    <a:ln w="5124" cap="flat">
                      <a:noFill/>
                      <a:prstDash val="solid"/>
                      <a:miter/>
                    </a:ln>
                  </p:spPr>
                  <p:txBody>
                    <a:bodyPr rtlCol="0" anchor="ctr"/>
                    <a:lstStyle/>
                    <a:p>
                      <a:endParaRPr lang="pt-BR"/>
                    </a:p>
                  </p:txBody>
                </p:sp>
                <p:sp>
                  <p:nvSpPr>
                    <p:cNvPr id="3219" name="Forma Livre: Forma 3218">
                      <a:extLst>
                        <a:ext uri="{FF2B5EF4-FFF2-40B4-BE49-F238E27FC236}">
                          <a16:creationId xmlns:a16="http://schemas.microsoft.com/office/drawing/2014/main" id="{0D4AC8AA-6D0A-613C-E424-95147F31DC6D}"/>
                        </a:ext>
                      </a:extLst>
                    </p:cNvPr>
                    <p:cNvSpPr/>
                    <p:nvPr/>
                  </p:nvSpPr>
                  <p:spPr>
                    <a:xfrm>
                      <a:off x="8557503" y="3428320"/>
                      <a:ext cx="2104" cy="1215"/>
                    </a:xfrm>
                    <a:custGeom>
                      <a:avLst/>
                      <a:gdLst>
                        <a:gd name="connsiteX0" fmla="*/ 308 w 2104"/>
                        <a:gd name="connsiteY0" fmla="*/ 150 h 1215"/>
                        <a:gd name="connsiteX1" fmla="*/ 308 w 2104"/>
                        <a:gd name="connsiteY1" fmla="*/ 1023 h 1215"/>
                        <a:gd name="connsiteX2" fmla="*/ 1797 w 2104"/>
                        <a:gd name="connsiteY2" fmla="*/ 1023 h 1215"/>
                        <a:gd name="connsiteX3" fmla="*/ 1797 w 2104"/>
                        <a:gd name="connsiteY3" fmla="*/ 150 h 1215"/>
                        <a:gd name="connsiteX4" fmla="*/ 308 w 2104"/>
                        <a:gd name="connsiteY4" fmla="*/ 150 h 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 h="1215">
                          <a:moveTo>
                            <a:pt x="308" y="150"/>
                          </a:moveTo>
                          <a:cubicBezTo>
                            <a:pt x="-103" y="150"/>
                            <a:pt x="-103" y="766"/>
                            <a:pt x="308" y="1023"/>
                          </a:cubicBezTo>
                          <a:cubicBezTo>
                            <a:pt x="770" y="1280"/>
                            <a:pt x="1335" y="1280"/>
                            <a:pt x="1797" y="1023"/>
                          </a:cubicBezTo>
                          <a:cubicBezTo>
                            <a:pt x="2208" y="766"/>
                            <a:pt x="2208" y="407"/>
                            <a:pt x="1797" y="150"/>
                          </a:cubicBezTo>
                          <a:cubicBezTo>
                            <a:pt x="1319" y="-50"/>
                            <a:pt x="785" y="-50"/>
                            <a:pt x="308" y="150"/>
                          </a:cubicBezTo>
                          <a:close/>
                        </a:path>
                      </a:pathLst>
                    </a:custGeom>
                    <a:solidFill>
                      <a:srgbClr val="000000">
                        <a:alpha val="10000"/>
                      </a:srgbClr>
                    </a:solidFill>
                    <a:ln w="5124" cap="flat">
                      <a:noFill/>
                      <a:prstDash val="solid"/>
                      <a:miter/>
                    </a:ln>
                  </p:spPr>
                  <p:txBody>
                    <a:bodyPr rtlCol="0" anchor="ctr"/>
                    <a:lstStyle/>
                    <a:p>
                      <a:endParaRPr lang="pt-BR"/>
                    </a:p>
                  </p:txBody>
                </p:sp>
                <p:sp>
                  <p:nvSpPr>
                    <p:cNvPr id="3220" name="Forma Livre: Forma 3219">
                      <a:extLst>
                        <a:ext uri="{FF2B5EF4-FFF2-40B4-BE49-F238E27FC236}">
                          <a16:creationId xmlns:a16="http://schemas.microsoft.com/office/drawing/2014/main" id="{F0B46725-3E05-A012-7EC5-239EE0F6D654}"/>
                        </a:ext>
                      </a:extLst>
                    </p:cNvPr>
                    <p:cNvSpPr/>
                    <p:nvPr/>
                  </p:nvSpPr>
                  <p:spPr>
                    <a:xfrm>
                      <a:off x="8558067" y="3425436"/>
                      <a:ext cx="5460" cy="3893"/>
                    </a:xfrm>
                    <a:custGeom>
                      <a:avLst/>
                      <a:gdLst>
                        <a:gd name="connsiteX0" fmla="*/ 4466 w 5460"/>
                        <a:gd name="connsiteY0" fmla="*/ 262 h 3893"/>
                        <a:gd name="connsiteX1" fmla="*/ 2516 w 5460"/>
                        <a:gd name="connsiteY1" fmla="*/ 262 h 3893"/>
                        <a:gd name="connsiteX2" fmla="*/ 0 w 5460"/>
                        <a:gd name="connsiteY2" fmla="*/ 3855 h 3893"/>
                        <a:gd name="connsiteX3" fmla="*/ 513 w 5460"/>
                        <a:gd name="connsiteY3" fmla="*/ 3855 h 3893"/>
                        <a:gd name="connsiteX4" fmla="*/ 2772 w 5460"/>
                        <a:gd name="connsiteY4" fmla="*/ 672 h 3893"/>
                        <a:gd name="connsiteX5" fmla="*/ 3696 w 5460"/>
                        <a:gd name="connsiteY5" fmla="*/ 416 h 3893"/>
                        <a:gd name="connsiteX6" fmla="*/ 4210 w 5460"/>
                        <a:gd name="connsiteY6" fmla="*/ 416 h 3893"/>
                        <a:gd name="connsiteX7" fmla="*/ 4928 w 5460"/>
                        <a:gd name="connsiteY7" fmla="*/ 2213 h 3893"/>
                        <a:gd name="connsiteX8" fmla="*/ 4928 w 5460"/>
                        <a:gd name="connsiteY8" fmla="*/ 2675 h 3893"/>
                        <a:gd name="connsiteX9" fmla="*/ 5442 w 5460"/>
                        <a:gd name="connsiteY9" fmla="*/ 2983 h 3893"/>
                        <a:gd name="connsiteX10" fmla="*/ 5442 w 5460"/>
                        <a:gd name="connsiteY10" fmla="*/ 2213 h 3893"/>
                        <a:gd name="connsiteX11" fmla="*/ 4466 w 5460"/>
                        <a:gd name="connsiteY11" fmla="*/ 262 h 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0" h="3893">
                          <a:moveTo>
                            <a:pt x="4466" y="262"/>
                          </a:moveTo>
                          <a:cubicBezTo>
                            <a:pt x="3860" y="-87"/>
                            <a:pt x="3121" y="-87"/>
                            <a:pt x="2516" y="262"/>
                          </a:cubicBezTo>
                          <a:cubicBezTo>
                            <a:pt x="1273" y="1119"/>
                            <a:pt x="380" y="2392"/>
                            <a:pt x="0" y="3855"/>
                          </a:cubicBezTo>
                          <a:cubicBezTo>
                            <a:pt x="169" y="3907"/>
                            <a:pt x="344" y="3907"/>
                            <a:pt x="513" y="3855"/>
                          </a:cubicBezTo>
                          <a:cubicBezTo>
                            <a:pt x="888" y="2572"/>
                            <a:pt x="1684" y="1448"/>
                            <a:pt x="2772" y="672"/>
                          </a:cubicBezTo>
                          <a:cubicBezTo>
                            <a:pt x="3055" y="518"/>
                            <a:pt x="3373" y="431"/>
                            <a:pt x="3696" y="416"/>
                          </a:cubicBezTo>
                          <a:cubicBezTo>
                            <a:pt x="3866" y="370"/>
                            <a:pt x="4040" y="370"/>
                            <a:pt x="4210" y="416"/>
                          </a:cubicBezTo>
                          <a:cubicBezTo>
                            <a:pt x="4743" y="852"/>
                            <a:pt x="5016" y="1530"/>
                            <a:pt x="4928" y="2213"/>
                          </a:cubicBezTo>
                          <a:lnTo>
                            <a:pt x="4928" y="2675"/>
                          </a:lnTo>
                          <a:lnTo>
                            <a:pt x="5442" y="2983"/>
                          </a:lnTo>
                          <a:cubicBezTo>
                            <a:pt x="5467" y="2726"/>
                            <a:pt x="5467" y="2469"/>
                            <a:pt x="5442" y="2213"/>
                          </a:cubicBezTo>
                          <a:cubicBezTo>
                            <a:pt x="5421" y="1448"/>
                            <a:pt x="5067" y="734"/>
                            <a:pt x="4466" y="262"/>
                          </a:cubicBezTo>
                          <a:close/>
                        </a:path>
                      </a:pathLst>
                    </a:custGeom>
                    <a:solidFill>
                      <a:srgbClr val="263238"/>
                    </a:solidFill>
                    <a:ln w="5124" cap="flat">
                      <a:noFill/>
                      <a:prstDash val="solid"/>
                      <a:miter/>
                    </a:ln>
                  </p:spPr>
                  <p:txBody>
                    <a:bodyPr rtlCol="0" anchor="ctr"/>
                    <a:lstStyle/>
                    <a:p>
                      <a:endParaRPr lang="pt-BR"/>
                    </a:p>
                  </p:txBody>
                </p:sp>
                <p:sp>
                  <p:nvSpPr>
                    <p:cNvPr id="3221" name="Forma Livre: Forma 3220">
                      <a:extLst>
                        <a:ext uri="{FF2B5EF4-FFF2-40B4-BE49-F238E27FC236}">
                          <a16:creationId xmlns:a16="http://schemas.microsoft.com/office/drawing/2014/main" id="{6E31B73E-9C95-F0B4-0A46-508545B902A9}"/>
                        </a:ext>
                      </a:extLst>
                    </p:cNvPr>
                    <p:cNvSpPr/>
                    <p:nvPr/>
                  </p:nvSpPr>
                  <p:spPr>
                    <a:xfrm>
                      <a:off x="8553036" y="3425753"/>
                      <a:ext cx="2104" cy="1215"/>
                    </a:xfrm>
                    <a:custGeom>
                      <a:avLst/>
                      <a:gdLst>
                        <a:gd name="connsiteX0" fmla="*/ 308 w 2104"/>
                        <a:gd name="connsiteY0" fmla="*/ 150 h 1215"/>
                        <a:gd name="connsiteX1" fmla="*/ 308 w 2104"/>
                        <a:gd name="connsiteY1" fmla="*/ 1023 h 1215"/>
                        <a:gd name="connsiteX2" fmla="*/ 1797 w 2104"/>
                        <a:gd name="connsiteY2" fmla="*/ 1023 h 1215"/>
                        <a:gd name="connsiteX3" fmla="*/ 1797 w 2104"/>
                        <a:gd name="connsiteY3" fmla="*/ 150 h 1215"/>
                        <a:gd name="connsiteX4" fmla="*/ 308 w 2104"/>
                        <a:gd name="connsiteY4" fmla="*/ 150 h 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 h="1215">
                          <a:moveTo>
                            <a:pt x="308" y="150"/>
                          </a:moveTo>
                          <a:cubicBezTo>
                            <a:pt x="-103" y="150"/>
                            <a:pt x="-103" y="766"/>
                            <a:pt x="308" y="1023"/>
                          </a:cubicBezTo>
                          <a:cubicBezTo>
                            <a:pt x="770" y="1280"/>
                            <a:pt x="1335" y="1280"/>
                            <a:pt x="1797" y="1023"/>
                          </a:cubicBezTo>
                          <a:cubicBezTo>
                            <a:pt x="2207" y="766"/>
                            <a:pt x="2207" y="407"/>
                            <a:pt x="1797" y="150"/>
                          </a:cubicBezTo>
                          <a:cubicBezTo>
                            <a:pt x="1319" y="-50"/>
                            <a:pt x="785" y="-50"/>
                            <a:pt x="308" y="150"/>
                          </a:cubicBezTo>
                          <a:close/>
                        </a:path>
                      </a:pathLst>
                    </a:custGeom>
                    <a:solidFill>
                      <a:srgbClr val="000000">
                        <a:alpha val="10000"/>
                      </a:srgbClr>
                    </a:solidFill>
                    <a:ln w="5124" cap="flat">
                      <a:noFill/>
                      <a:prstDash val="solid"/>
                      <a:miter/>
                    </a:ln>
                  </p:spPr>
                  <p:txBody>
                    <a:bodyPr rtlCol="0" anchor="ctr"/>
                    <a:lstStyle/>
                    <a:p>
                      <a:endParaRPr lang="pt-BR"/>
                    </a:p>
                  </p:txBody>
                </p:sp>
                <p:sp>
                  <p:nvSpPr>
                    <p:cNvPr id="3222" name="Forma Livre: Forma 3221">
                      <a:extLst>
                        <a:ext uri="{FF2B5EF4-FFF2-40B4-BE49-F238E27FC236}">
                          <a16:creationId xmlns:a16="http://schemas.microsoft.com/office/drawing/2014/main" id="{F419C1D9-2A42-986D-3A9F-22790E052561}"/>
                        </a:ext>
                      </a:extLst>
                    </p:cNvPr>
                    <p:cNvSpPr/>
                    <p:nvPr/>
                  </p:nvSpPr>
                  <p:spPr>
                    <a:xfrm>
                      <a:off x="8553601" y="3422870"/>
                      <a:ext cx="5512" cy="3893"/>
                    </a:xfrm>
                    <a:custGeom>
                      <a:avLst/>
                      <a:gdLst>
                        <a:gd name="connsiteX0" fmla="*/ 4518 w 5512"/>
                        <a:gd name="connsiteY0" fmla="*/ 262 h 3893"/>
                        <a:gd name="connsiteX1" fmla="*/ 2515 w 5512"/>
                        <a:gd name="connsiteY1" fmla="*/ 262 h 3893"/>
                        <a:gd name="connsiteX2" fmla="*/ 0 w 5512"/>
                        <a:gd name="connsiteY2" fmla="*/ 3855 h 3893"/>
                        <a:gd name="connsiteX3" fmla="*/ 565 w 5512"/>
                        <a:gd name="connsiteY3" fmla="*/ 3855 h 3893"/>
                        <a:gd name="connsiteX4" fmla="*/ 2772 w 5512"/>
                        <a:gd name="connsiteY4" fmla="*/ 672 h 3893"/>
                        <a:gd name="connsiteX5" fmla="*/ 3696 w 5512"/>
                        <a:gd name="connsiteY5" fmla="*/ 416 h 3893"/>
                        <a:gd name="connsiteX6" fmla="*/ 4210 w 5512"/>
                        <a:gd name="connsiteY6" fmla="*/ 416 h 3893"/>
                        <a:gd name="connsiteX7" fmla="*/ 4980 w 5512"/>
                        <a:gd name="connsiteY7" fmla="*/ 2213 h 3893"/>
                        <a:gd name="connsiteX8" fmla="*/ 4980 w 5512"/>
                        <a:gd name="connsiteY8" fmla="*/ 2675 h 3893"/>
                        <a:gd name="connsiteX9" fmla="*/ 5493 w 5512"/>
                        <a:gd name="connsiteY9" fmla="*/ 2983 h 3893"/>
                        <a:gd name="connsiteX10" fmla="*/ 5493 w 5512"/>
                        <a:gd name="connsiteY10" fmla="*/ 2213 h 3893"/>
                        <a:gd name="connsiteX11" fmla="*/ 4518 w 5512"/>
                        <a:gd name="connsiteY11" fmla="*/ 262 h 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2" h="3893">
                          <a:moveTo>
                            <a:pt x="4518" y="262"/>
                          </a:moveTo>
                          <a:cubicBezTo>
                            <a:pt x="3896" y="-87"/>
                            <a:pt x="3137" y="-87"/>
                            <a:pt x="2515" y="262"/>
                          </a:cubicBezTo>
                          <a:cubicBezTo>
                            <a:pt x="1273" y="1119"/>
                            <a:pt x="380" y="2392"/>
                            <a:pt x="0" y="3855"/>
                          </a:cubicBezTo>
                          <a:cubicBezTo>
                            <a:pt x="185" y="3907"/>
                            <a:pt x="380" y="3907"/>
                            <a:pt x="565" y="3855"/>
                          </a:cubicBezTo>
                          <a:cubicBezTo>
                            <a:pt x="903" y="2567"/>
                            <a:pt x="1684" y="1443"/>
                            <a:pt x="2772" y="672"/>
                          </a:cubicBezTo>
                          <a:cubicBezTo>
                            <a:pt x="3055" y="518"/>
                            <a:pt x="3373" y="431"/>
                            <a:pt x="3696" y="416"/>
                          </a:cubicBezTo>
                          <a:cubicBezTo>
                            <a:pt x="3866" y="364"/>
                            <a:pt x="4040" y="364"/>
                            <a:pt x="4210" y="416"/>
                          </a:cubicBezTo>
                          <a:cubicBezTo>
                            <a:pt x="4759" y="842"/>
                            <a:pt x="5051" y="1520"/>
                            <a:pt x="4980" y="2213"/>
                          </a:cubicBezTo>
                          <a:cubicBezTo>
                            <a:pt x="5005" y="2367"/>
                            <a:pt x="5005" y="2521"/>
                            <a:pt x="4980" y="2675"/>
                          </a:cubicBezTo>
                          <a:lnTo>
                            <a:pt x="5493" y="2983"/>
                          </a:lnTo>
                          <a:cubicBezTo>
                            <a:pt x="5519" y="2726"/>
                            <a:pt x="5519" y="2469"/>
                            <a:pt x="5493" y="2213"/>
                          </a:cubicBezTo>
                          <a:cubicBezTo>
                            <a:pt x="5462" y="1453"/>
                            <a:pt x="5108" y="744"/>
                            <a:pt x="4518" y="262"/>
                          </a:cubicBezTo>
                          <a:close/>
                        </a:path>
                      </a:pathLst>
                    </a:custGeom>
                    <a:solidFill>
                      <a:srgbClr val="263238"/>
                    </a:solidFill>
                    <a:ln w="5124" cap="flat">
                      <a:noFill/>
                      <a:prstDash val="solid"/>
                      <a:miter/>
                    </a:ln>
                  </p:spPr>
                  <p:txBody>
                    <a:bodyPr rtlCol="0" anchor="ctr"/>
                    <a:lstStyle/>
                    <a:p>
                      <a:endParaRPr lang="pt-BR"/>
                    </a:p>
                  </p:txBody>
                </p:sp>
                <p:sp>
                  <p:nvSpPr>
                    <p:cNvPr id="3223" name="Forma Livre: Forma 3222">
                      <a:extLst>
                        <a:ext uri="{FF2B5EF4-FFF2-40B4-BE49-F238E27FC236}">
                          <a16:creationId xmlns:a16="http://schemas.microsoft.com/office/drawing/2014/main" id="{CB4A4F4C-B05E-D245-4817-82C0C8C7C60C}"/>
                        </a:ext>
                      </a:extLst>
                    </p:cNvPr>
                    <p:cNvSpPr/>
                    <p:nvPr/>
                  </p:nvSpPr>
                  <p:spPr>
                    <a:xfrm>
                      <a:off x="8548570" y="3423187"/>
                      <a:ext cx="2104" cy="1215"/>
                    </a:xfrm>
                    <a:custGeom>
                      <a:avLst/>
                      <a:gdLst>
                        <a:gd name="connsiteX0" fmla="*/ 308 w 2104"/>
                        <a:gd name="connsiteY0" fmla="*/ 150 h 1215"/>
                        <a:gd name="connsiteX1" fmla="*/ 308 w 2104"/>
                        <a:gd name="connsiteY1" fmla="*/ 1023 h 1215"/>
                        <a:gd name="connsiteX2" fmla="*/ 1797 w 2104"/>
                        <a:gd name="connsiteY2" fmla="*/ 1023 h 1215"/>
                        <a:gd name="connsiteX3" fmla="*/ 1797 w 2104"/>
                        <a:gd name="connsiteY3" fmla="*/ 150 h 1215"/>
                        <a:gd name="connsiteX4" fmla="*/ 308 w 2104"/>
                        <a:gd name="connsiteY4" fmla="*/ 150 h 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 h="1215">
                          <a:moveTo>
                            <a:pt x="308" y="150"/>
                          </a:moveTo>
                          <a:cubicBezTo>
                            <a:pt x="-103" y="150"/>
                            <a:pt x="-103" y="766"/>
                            <a:pt x="308" y="1023"/>
                          </a:cubicBezTo>
                          <a:cubicBezTo>
                            <a:pt x="770" y="1280"/>
                            <a:pt x="1335" y="1280"/>
                            <a:pt x="1797" y="1023"/>
                          </a:cubicBezTo>
                          <a:cubicBezTo>
                            <a:pt x="2207" y="766"/>
                            <a:pt x="2207" y="407"/>
                            <a:pt x="1797" y="150"/>
                          </a:cubicBezTo>
                          <a:cubicBezTo>
                            <a:pt x="1319" y="-50"/>
                            <a:pt x="785" y="-50"/>
                            <a:pt x="308" y="150"/>
                          </a:cubicBezTo>
                          <a:close/>
                        </a:path>
                      </a:pathLst>
                    </a:custGeom>
                    <a:solidFill>
                      <a:srgbClr val="000000">
                        <a:alpha val="10000"/>
                      </a:srgbClr>
                    </a:solidFill>
                    <a:ln w="5124" cap="flat">
                      <a:noFill/>
                      <a:prstDash val="solid"/>
                      <a:miter/>
                    </a:ln>
                  </p:spPr>
                  <p:txBody>
                    <a:bodyPr rtlCol="0" anchor="ctr"/>
                    <a:lstStyle/>
                    <a:p>
                      <a:endParaRPr lang="pt-BR"/>
                    </a:p>
                  </p:txBody>
                </p:sp>
                <p:sp>
                  <p:nvSpPr>
                    <p:cNvPr id="3224" name="Forma Livre: Forma 3223">
                      <a:extLst>
                        <a:ext uri="{FF2B5EF4-FFF2-40B4-BE49-F238E27FC236}">
                          <a16:creationId xmlns:a16="http://schemas.microsoft.com/office/drawing/2014/main" id="{5B574EE6-05D6-BF05-2903-6EB9A54901C5}"/>
                        </a:ext>
                      </a:extLst>
                    </p:cNvPr>
                    <p:cNvSpPr/>
                    <p:nvPr/>
                  </p:nvSpPr>
                  <p:spPr>
                    <a:xfrm>
                      <a:off x="8549135" y="3420303"/>
                      <a:ext cx="5493" cy="3893"/>
                    </a:xfrm>
                    <a:custGeom>
                      <a:avLst/>
                      <a:gdLst>
                        <a:gd name="connsiteX0" fmla="*/ 4518 w 5493"/>
                        <a:gd name="connsiteY0" fmla="*/ 262 h 3893"/>
                        <a:gd name="connsiteX1" fmla="*/ 2516 w 5493"/>
                        <a:gd name="connsiteY1" fmla="*/ 262 h 3893"/>
                        <a:gd name="connsiteX2" fmla="*/ 0 w 5493"/>
                        <a:gd name="connsiteY2" fmla="*/ 3855 h 3893"/>
                        <a:gd name="connsiteX3" fmla="*/ 565 w 5493"/>
                        <a:gd name="connsiteY3" fmla="*/ 3855 h 3893"/>
                        <a:gd name="connsiteX4" fmla="*/ 2772 w 5493"/>
                        <a:gd name="connsiteY4" fmla="*/ 672 h 3893"/>
                        <a:gd name="connsiteX5" fmla="*/ 3696 w 5493"/>
                        <a:gd name="connsiteY5" fmla="*/ 416 h 3893"/>
                        <a:gd name="connsiteX6" fmla="*/ 4210 w 5493"/>
                        <a:gd name="connsiteY6" fmla="*/ 416 h 3893"/>
                        <a:gd name="connsiteX7" fmla="*/ 4980 w 5493"/>
                        <a:gd name="connsiteY7" fmla="*/ 2213 h 3893"/>
                        <a:gd name="connsiteX8" fmla="*/ 4980 w 5493"/>
                        <a:gd name="connsiteY8" fmla="*/ 2675 h 3893"/>
                        <a:gd name="connsiteX9" fmla="*/ 5493 w 5493"/>
                        <a:gd name="connsiteY9" fmla="*/ 2983 h 3893"/>
                        <a:gd name="connsiteX10" fmla="*/ 5493 w 5493"/>
                        <a:gd name="connsiteY10" fmla="*/ 2213 h 3893"/>
                        <a:gd name="connsiteX11" fmla="*/ 4518 w 5493"/>
                        <a:gd name="connsiteY11" fmla="*/ 262 h 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93" h="3893">
                          <a:moveTo>
                            <a:pt x="4518" y="262"/>
                          </a:moveTo>
                          <a:cubicBezTo>
                            <a:pt x="3896" y="-87"/>
                            <a:pt x="3137" y="-87"/>
                            <a:pt x="2516" y="262"/>
                          </a:cubicBezTo>
                          <a:cubicBezTo>
                            <a:pt x="1283" y="1129"/>
                            <a:pt x="395" y="2403"/>
                            <a:pt x="0" y="3855"/>
                          </a:cubicBezTo>
                          <a:cubicBezTo>
                            <a:pt x="185" y="3907"/>
                            <a:pt x="380" y="3907"/>
                            <a:pt x="565" y="3855"/>
                          </a:cubicBezTo>
                          <a:cubicBezTo>
                            <a:pt x="909" y="2567"/>
                            <a:pt x="1689" y="1443"/>
                            <a:pt x="2772" y="672"/>
                          </a:cubicBezTo>
                          <a:cubicBezTo>
                            <a:pt x="3060" y="529"/>
                            <a:pt x="3373" y="441"/>
                            <a:pt x="3696" y="416"/>
                          </a:cubicBezTo>
                          <a:cubicBezTo>
                            <a:pt x="3866" y="364"/>
                            <a:pt x="4040" y="364"/>
                            <a:pt x="4210" y="416"/>
                          </a:cubicBezTo>
                          <a:cubicBezTo>
                            <a:pt x="4779" y="826"/>
                            <a:pt x="5072" y="1520"/>
                            <a:pt x="4980" y="2213"/>
                          </a:cubicBezTo>
                          <a:lnTo>
                            <a:pt x="4980" y="2675"/>
                          </a:lnTo>
                          <a:lnTo>
                            <a:pt x="5493" y="2983"/>
                          </a:lnTo>
                          <a:cubicBezTo>
                            <a:pt x="5493" y="2983"/>
                            <a:pt x="5493" y="2469"/>
                            <a:pt x="5493" y="2213"/>
                          </a:cubicBezTo>
                          <a:cubicBezTo>
                            <a:pt x="5462" y="1453"/>
                            <a:pt x="5108" y="744"/>
                            <a:pt x="4518" y="262"/>
                          </a:cubicBezTo>
                          <a:close/>
                        </a:path>
                      </a:pathLst>
                    </a:custGeom>
                    <a:solidFill>
                      <a:srgbClr val="263238"/>
                    </a:solidFill>
                    <a:ln w="5124" cap="flat">
                      <a:noFill/>
                      <a:prstDash val="solid"/>
                      <a:miter/>
                    </a:ln>
                  </p:spPr>
                  <p:txBody>
                    <a:bodyPr rtlCol="0" anchor="ctr"/>
                    <a:lstStyle/>
                    <a:p>
                      <a:endParaRPr lang="pt-BR"/>
                    </a:p>
                  </p:txBody>
                </p:sp>
                <p:sp>
                  <p:nvSpPr>
                    <p:cNvPr id="3225" name="Forma Livre: Forma 3224">
                      <a:extLst>
                        <a:ext uri="{FF2B5EF4-FFF2-40B4-BE49-F238E27FC236}">
                          <a16:creationId xmlns:a16="http://schemas.microsoft.com/office/drawing/2014/main" id="{D78BCF20-92E8-43EC-3F2B-7BC0CEB06F72}"/>
                        </a:ext>
                      </a:extLst>
                    </p:cNvPr>
                    <p:cNvSpPr/>
                    <p:nvPr/>
                  </p:nvSpPr>
                  <p:spPr>
                    <a:xfrm>
                      <a:off x="8544155" y="3420616"/>
                      <a:ext cx="2053" cy="1219"/>
                    </a:xfrm>
                    <a:custGeom>
                      <a:avLst/>
                      <a:gdLst>
                        <a:gd name="connsiteX0" fmla="*/ 308 w 2053"/>
                        <a:gd name="connsiteY0" fmla="*/ 154 h 1219"/>
                        <a:gd name="connsiteX1" fmla="*/ 308 w 2053"/>
                        <a:gd name="connsiteY1" fmla="*/ 1027 h 1219"/>
                        <a:gd name="connsiteX2" fmla="*/ 1745 w 2053"/>
                        <a:gd name="connsiteY2" fmla="*/ 1027 h 1219"/>
                        <a:gd name="connsiteX3" fmla="*/ 1745 w 2053"/>
                        <a:gd name="connsiteY3" fmla="*/ 154 h 1219"/>
                        <a:gd name="connsiteX4" fmla="*/ 308 w 2053"/>
                        <a:gd name="connsiteY4" fmla="*/ 154 h 1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 h="1219">
                          <a:moveTo>
                            <a:pt x="308" y="154"/>
                          </a:moveTo>
                          <a:cubicBezTo>
                            <a:pt x="-103" y="154"/>
                            <a:pt x="-103" y="770"/>
                            <a:pt x="308" y="1027"/>
                          </a:cubicBezTo>
                          <a:cubicBezTo>
                            <a:pt x="755" y="1283"/>
                            <a:pt x="1299" y="1283"/>
                            <a:pt x="1745" y="1027"/>
                          </a:cubicBezTo>
                          <a:cubicBezTo>
                            <a:pt x="2156" y="770"/>
                            <a:pt x="2156" y="411"/>
                            <a:pt x="1745" y="154"/>
                          </a:cubicBezTo>
                          <a:cubicBezTo>
                            <a:pt x="1289" y="-51"/>
                            <a:pt x="765" y="-51"/>
                            <a:pt x="308" y="154"/>
                          </a:cubicBezTo>
                          <a:close/>
                        </a:path>
                      </a:pathLst>
                    </a:custGeom>
                    <a:solidFill>
                      <a:srgbClr val="000000">
                        <a:alpha val="10000"/>
                      </a:srgbClr>
                    </a:solidFill>
                    <a:ln w="5124" cap="flat">
                      <a:noFill/>
                      <a:prstDash val="solid"/>
                      <a:miter/>
                    </a:ln>
                  </p:spPr>
                  <p:txBody>
                    <a:bodyPr rtlCol="0" anchor="ctr"/>
                    <a:lstStyle/>
                    <a:p>
                      <a:endParaRPr lang="pt-BR"/>
                    </a:p>
                  </p:txBody>
                </p:sp>
                <p:sp>
                  <p:nvSpPr>
                    <p:cNvPr id="3226" name="Forma Livre: Forma 3225">
                      <a:extLst>
                        <a:ext uri="{FF2B5EF4-FFF2-40B4-BE49-F238E27FC236}">
                          <a16:creationId xmlns:a16="http://schemas.microsoft.com/office/drawing/2014/main" id="{DBAA8BDD-23B6-3069-CD99-C3C98F2AE9E6}"/>
                        </a:ext>
                      </a:extLst>
                    </p:cNvPr>
                    <p:cNvSpPr/>
                    <p:nvPr/>
                  </p:nvSpPr>
                  <p:spPr>
                    <a:xfrm>
                      <a:off x="8544720" y="3417736"/>
                      <a:ext cx="5460" cy="3893"/>
                    </a:xfrm>
                    <a:custGeom>
                      <a:avLst/>
                      <a:gdLst>
                        <a:gd name="connsiteX0" fmla="*/ 4466 w 5460"/>
                        <a:gd name="connsiteY0" fmla="*/ 262 h 3893"/>
                        <a:gd name="connsiteX1" fmla="*/ 2464 w 5460"/>
                        <a:gd name="connsiteY1" fmla="*/ 262 h 3893"/>
                        <a:gd name="connsiteX2" fmla="*/ 0 w 5460"/>
                        <a:gd name="connsiteY2" fmla="*/ 3855 h 3893"/>
                        <a:gd name="connsiteX3" fmla="*/ 513 w 5460"/>
                        <a:gd name="connsiteY3" fmla="*/ 3855 h 3893"/>
                        <a:gd name="connsiteX4" fmla="*/ 2772 w 5460"/>
                        <a:gd name="connsiteY4" fmla="*/ 672 h 3893"/>
                        <a:gd name="connsiteX5" fmla="*/ 3645 w 5460"/>
                        <a:gd name="connsiteY5" fmla="*/ 416 h 3893"/>
                        <a:gd name="connsiteX6" fmla="*/ 4210 w 5460"/>
                        <a:gd name="connsiteY6" fmla="*/ 416 h 3893"/>
                        <a:gd name="connsiteX7" fmla="*/ 4928 w 5460"/>
                        <a:gd name="connsiteY7" fmla="*/ 2213 h 3893"/>
                        <a:gd name="connsiteX8" fmla="*/ 4928 w 5460"/>
                        <a:gd name="connsiteY8" fmla="*/ 2675 h 3893"/>
                        <a:gd name="connsiteX9" fmla="*/ 5442 w 5460"/>
                        <a:gd name="connsiteY9" fmla="*/ 2983 h 3893"/>
                        <a:gd name="connsiteX10" fmla="*/ 5442 w 5460"/>
                        <a:gd name="connsiteY10" fmla="*/ 2213 h 3893"/>
                        <a:gd name="connsiteX11" fmla="*/ 4466 w 5460"/>
                        <a:gd name="connsiteY11" fmla="*/ 262 h 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0" h="3893">
                          <a:moveTo>
                            <a:pt x="4466" y="262"/>
                          </a:moveTo>
                          <a:cubicBezTo>
                            <a:pt x="3845" y="-87"/>
                            <a:pt x="3085" y="-87"/>
                            <a:pt x="2464" y="262"/>
                          </a:cubicBezTo>
                          <a:cubicBezTo>
                            <a:pt x="1247" y="1135"/>
                            <a:pt x="375" y="2408"/>
                            <a:pt x="0" y="3855"/>
                          </a:cubicBezTo>
                          <a:cubicBezTo>
                            <a:pt x="169" y="3907"/>
                            <a:pt x="344" y="3907"/>
                            <a:pt x="513" y="3855"/>
                          </a:cubicBezTo>
                          <a:cubicBezTo>
                            <a:pt x="873" y="2562"/>
                            <a:pt x="1674" y="1437"/>
                            <a:pt x="2772" y="672"/>
                          </a:cubicBezTo>
                          <a:cubicBezTo>
                            <a:pt x="3039" y="524"/>
                            <a:pt x="3337" y="436"/>
                            <a:pt x="3645" y="416"/>
                          </a:cubicBezTo>
                          <a:cubicBezTo>
                            <a:pt x="3830" y="364"/>
                            <a:pt x="4025" y="364"/>
                            <a:pt x="4210" y="416"/>
                          </a:cubicBezTo>
                          <a:cubicBezTo>
                            <a:pt x="4743" y="852"/>
                            <a:pt x="5016" y="1530"/>
                            <a:pt x="4928" y="2213"/>
                          </a:cubicBezTo>
                          <a:lnTo>
                            <a:pt x="4928" y="2675"/>
                          </a:lnTo>
                          <a:lnTo>
                            <a:pt x="5442" y="2983"/>
                          </a:lnTo>
                          <a:cubicBezTo>
                            <a:pt x="5467" y="2726"/>
                            <a:pt x="5467" y="2469"/>
                            <a:pt x="5442" y="2213"/>
                          </a:cubicBezTo>
                          <a:cubicBezTo>
                            <a:pt x="5421" y="1448"/>
                            <a:pt x="5067" y="734"/>
                            <a:pt x="4466" y="262"/>
                          </a:cubicBezTo>
                          <a:close/>
                        </a:path>
                      </a:pathLst>
                    </a:custGeom>
                    <a:solidFill>
                      <a:srgbClr val="263238"/>
                    </a:solidFill>
                    <a:ln w="5124" cap="flat">
                      <a:noFill/>
                      <a:prstDash val="solid"/>
                      <a:miter/>
                    </a:ln>
                  </p:spPr>
                  <p:txBody>
                    <a:bodyPr rtlCol="0" anchor="ctr"/>
                    <a:lstStyle/>
                    <a:p>
                      <a:endParaRPr lang="pt-BR"/>
                    </a:p>
                  </p:txBody>
                </p:sp>
                <p:sp>
                  <p:nvSpPr>
                    <p:cNvPr id="3227" name="Forma Livre: Forma 3226">
                      <a:extLst>
                        <a:ext uri="{FF2B5EF4-FFF2-40B4-BE49-F238E27FC236}">
                          <a16:creationId xmlns:a16="http://schemas.microsoft.com/office/drawing/2014/main" id="{45FD5C15-90C4-9A6E-BD8B-039300423EB8}"/>
                        </a:ext>
                      </a:extLst>
                    </p:cNvPr>
                    <p:cNvSpPr/>
                    <p:nvPr/>
                  </p:nvSpPr>
                  <p:spPr>
                    <a:xfrm>
                      <a:off x="8539689" y="3418053"/>
                      <a:ext cx="2104" cy="1173"/>
                    </a:xfrm>
                    <a:custGeom>
                      <a:avLst/>
                      <a:gdLst>
                        <a:gd name="connsiteX0" fmla="*/ 308 w 2104"/>
                        <a:gd name="connsiteY0" fmla="*/ 150 h 1173"/>
                        <a:gd name="connsiteX1" fmla="*/ 308 w 2104"/>
                        <a:gd name="connsiteY1" fmla="*/ 1023 h 1173"/>
                        <a:gd name="connsiteX2" fmla="*/ 1797 w 2104"/>
                        <a:gd name="connsiteY2" fmla="*/ 1023 h 1173"/>
                        <a:gd name="connsiteX3" fmla="*/ 1797 w 2104"/>
                        <a:gd name="connsiteY3" fmla="*/ 150 h 1173"/>
                        <a:gd name="connsiteX4" fmla="*/ 308 w 2104"/>
                        <a:gd name="connsiteY4" fmla="*/ 150 h 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 h="1173">
                          <a:moveTo>
                            <a:pt x="308" y="150"/>
                          </a:moveTo>
                          <a:cubicBezTo>
                            <a:pt x="-103" y="150"/>
                            <a:pt x="-103" y="766"/>
                            <a:pt x="308" y="1023"/>
                          </a:cubicBezTo>
                          <a:cubicBezTo>
                            <a:pt x="785" y="1223"/>
                            <a:pt x="1319" y="1223"/>
                            <a:pt x="1797" y="1023"/>
                          </a:cubicBezTo>
                          <a:cubicBezTo>
                            <a:pt x="2207" y="766"/>
                            <a:pt x="2207" y="407"/>
                            <a:pt x="1797" y="150"/>
                          </a:cubicBezTo>
                          <a:cubicBezTo>
                            <a:pt x="1319" y="-50"/>
                            <a:pt x="785" y="-50"/>
                            <a:pt x="308" y="150"/>
                          </a:cubicBezTo>
                          <a:close/>
                        </a:path>
                      </a:pathLst>
                    </a:custGeom>
                    <a:solidFill>
                      <a:srgbClr val="000000">
                        <a:alpha val="10000"/>
                      </a:srgbClr>
                    </a:solidFill>
                    <a:ln w="5124" cap="flat">
                      <a:noFill/>
                      <a:prstDash val="solid"/>
                      <a:miter/>
                    </a:ln>
                  </p:spPr>
                  <p:txBody>
                    <a:bodyPr rtlCol="0" anchor="ctr"/>
                    <a:lstStyle/>
                    <a:p>
                      <a:endParaRPr lang="pt-BR"/>
                    </a:p>
                  </p:txBody>
                </p:sp>
                <p:sp>
                  <p:nvSpPr>
                    <p:cNvPr id="3228" name="Forma Livre: Forma 3227">
                      <a:extLst>
                        <a:ext uri="{FF2B5EF4-FFF2-40B4-BE49-F238E27FC236}">
                          <a16:creationId xmlns:a16="http://schemas.microsoft.com/office/drawing/2014/main" id="{D52510CB-B47E-9BB4-D7C4-60696DDB7EDF}"/>
                        </a:ext>
                      </a:extLst>
                    </p:cNvPr>
                    <p:cNvSpPr/>
                    <p:nvPr/>
                  </p:nvSpPr>
                  <p:spPr>
                    <a:xfrm>
                      <a:off x="8540254" y="3415169"/>
                      <a:ext cx="5512" cy="3855"/>
                    </a:xfrm>
                    <a:custGeom>
                      <a:avLst/>
                      <a:gdLst>
                        <a:gd name="connsiteX0" fmla="*/ 4466 w 5512"/>
                        <a:gd name="connsiteY0" fmla="*/ 262 h 3855"/>
                        <a:gd name="connsiteX1" fmla="*/ 2516 w 5512"/>
                        <a:gd name="connsiteY1" fmla="*/ 262 h 3855"/>
                        <a:gd name="connsiteX2" fmla="*/ 0 w 5512"/>
                        <a:gd name="connsiteY2" fmla="*/ 3855 h 3855"/>
                        <a:gd name="connsiteX3" fmla="*/ 565 w 5512"/>
                        <a:gd name="connsiteY3" fmla="*/ 3855 h 3855"/>
                        <a:gd name="connsiteX4" fmla="*/ 2772 w 5512"/>
                        <a:gd name="connsiteY4" fmla="*/ 672 h 3855"/>
                        <a:gd name="connsiteX5" fmla="*/ 3696 w 5512"/>
                        <a:gd name="connsiteY5" fmla="*/ 416 h 3855"/>
                        <a:gd name="connsiteX6" fmla="*/ 4210 w 5512"/>
                        <a:gd name="connsiteY6" fmla="*/ 416 h 3855"/>
                        <a:gd name="connsiteX7" fmla="*/ 4980 w 5512"/>
                        <a:gd name="connsiteY7" fmla="*/ 2264 h 3855"/>
                        <a:gd name="connsiteX8" fmla="*/ 4980 w 5512"/>
                        <a:gd name="connsiteY8" fmla="*/ 2726 h 3855"/>
                        <a:gd name="connsiteX9" fmla="*/ 5493 w 5512"/>
                        <a:gd name="connsiteY9" fmla="*/ 3034 h 3855"/>
                        <a:gd name="connsiteX10" fmla="*/ 5493 w 5512"/>
                        <a:gd name="connsiteY10" fmla="*/ 2264 h 3855"/>
                        <a:gd name="connsiteX11" fmla="*/ 4466 w 5512"/>
                        <a:gd name="connsiteY11" fmla="*/ 262 h 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2" h="3855">
                          <a:moveTo>
                            <a:pt x="4466" y="262"/>
                          </a:moveTo>
                          <a:cubicBezTo>
                            <a:pt x="3860" y="-87"/>
                            <a:pt x="3121" y="-87"/>
                            <a:pt x="2516" y="262"/>
                          </a:cubicBezTo>
                          <a:cubicBezTo>
                            <a:pt x="1273" y="1119"/>
                            <a:pt x="380" y="2392"/>
                            <a:pt x="0" y="3855"/>
                          </a:cubicBezTo>
                          <a:lnTo>
                            <a:pt x="565" y="3855"/>
                          </a:lnTo>
                          <a:cubicBezTo>
                            <a:pt x="883" y="2562"/>
                            <a:pt x="1668" y="1427"/>
                            <a:pt x="2772" y="672"/>
                          </a:cubicBezTo>
                          <a:cubicBezTo>
                            <a:pt x="3055" y="518"/>
                            <a:pt x="3373" y="431"/>
                            <a:pt x="3696" y="416"/>
                          </a:cubicBezTo>
                          <a:lnTo>
                            <a:pt x="4210" y="416"/>
                          </a:lnTo>
                          <a:cubicBezTo>
                            <a:pt x="4754" y="868"/>
                            <a:pt x="5041" y="1561"/>
                            <a:pt x="4980" y="2264"/>
                          </a:cubicBezTo>
                          <a:cubicBezTo>
                            <a:pt x="4980" y="2264"/>
                            <a:pt x="4980" y="2572"/>
                            <a:pt x="4980" y="2726"/>
                          </a:cubicBezTo>
                          <a:lnTo>
                            <a:pt x="5493" y="3034"/>
                          </a:lnTo>
                          <a:cubicBezTo>
                            <a:pt x="5519" y="2777"/>
                            <a:pt x="5519" y="2521"/>
                            <a:pt x="5493" y="2264"/>
                          </a:cubicBezTo>
                          <a:cubicBezTo>
                            <a:pt x="5478" y="1473"/>
                            <a:pt x="5098" y="734"/>
                            <a:pt x="4466" y="262"/>
                          </a:cubicBezTo>
                          <a:close/>
                        </a:path>
                      </a:pathLst>
                    </a:custGeom>
                    <a:solidFill>
                      <a:srgbClr val="263238"/>
                    </a:solidFill>
                    <a:ln w="5124" cap="flat">
                      <a:noFill/>
                      <a:prstDash val="solid"/>
                      <a:miter/>
                    </a:ln>
                  </p:spPr>
                  <p:txBody>
                    <a:bodyPr rtlCol="0" anchor="ctr"/>
                    <a:lstStyle/>
                    <a:p>
                      <a:endParaRPr lang="pt-BR"/>
                    </a:p>
                  </p:txBody>
                </p:sp>
                <p:sp>
                  <p:nvSpPr>
                    <p:cNvPr id="3229" name="Forma Livre: Forma 3228">
                      <a:extLst>
                        <a:ext uri="{FF2B5EF4-FFF2-40B4-BE49-F238E27FC236}">
                          <a16:creationId xmlns:a16="http://schemas.microsoft.com/office/drawing/2014/main" id="{9389F05B-F6FB-36D7-0DD3-18F1E1F92C69}"/>
                        </a:ext>
                      </a:extLst>
                    </p:cNvPr>
                    <p:cNvSpPr/>
                    <p:nvPr/>
                  </p:nvSpPr>
                  <p:spPr>
                    <a:xfrm>
                      <a:off x="8535223" y="3415486"/>
                      <a:ext cx="2104" cy="1173"/>
                    </a:xfrm>
                    <a:custGeom>
                      <a:avLst/>
                      <a:gdLst>
                        <a:gd name="connsiteX0" fmla="*/ 308 w 2104"/>
                        <a:gd name="connsiteY0" fmla="*/ 150 h 1173"/>
                        <a:gd name="connsiteX1" fmla="*/ 308 w 2104"/>
                        <a:gd name="connsiteY1" fmla="*/ 1023 h 1173"/>
                        <a:gd name="connsiteX2" fmla="*/ 1797 w 2104"/>
                        <a:gd name="connsiteY2" fmla="*/ 1023 h 1173"/>
                        <a:gd name="connsiteX3" fmla="*/ 1797 w 2104"/>
                        <a:gd name="connsiteY3" fmla="*/ 150 h 1173"/>
                        <a:gd name="connsiteX4" fmla="*/ 308 w 2104"/>
                        <a:gd name="connsiteY4" fmla="*/ 150 h 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 h="1173">
                          <a:moveTo>
                            <a:pt x="308" y="150"/>
                          </a:moveTo>
                          <a:cubicBezTo>
                            <a:pt x="-103" y="150"/>
                            <a:pt x="-103" y="766"/>
                            <a:pt x="308" y="1023"/>
                          </a:cubicBezTo>
                          <a:cubicBezTo>
                            <a:pt x="785" y="1223"/>
                            <a:pt x="1319" y="1223"/>
                            <a:pt x="1797" y="1023"/>
                          </a:cubicBezTo>
                          <a:cubicBezTo>
                            <a:pt x="2207" y="766"/>
                            <a:pt x="2207" y="407"/>
                            <a:pt x="1797" y="150"/>
                          </a:cubicBezTo>
                          <a:cubicBezTo>
                            <a:pt x="1319" y="-50"/>
                            <a:pt x="785" y="-50"/>
                            <a:pt x="308" y="150"/>
                          </a:cubicBezTo>
                          <a:close/>
                        </a:path>
                      </a:pathLst>
                    </a:custGeom>
                    <a:solidFill>
                      <a:srgbClr val="000000">
                        <a:alpha val="10000"/>
                      </a:srgbClr>
                    </a:solidFill>
                    <a:ln w="5124" cap="flat">
                      <a:noFill/>
                      <a:prstDash val="solid"/>
                      <a:miter/>
                    </a:ln>
                  </p:spPr>
                  <p:txBody>
                    <a:bodyPr rtlCol="0" anchor="ctr"/>
                    <a:lstStyle/>
                    <a:p>
                      <a:endParaRPr lang="pt-BR"/>
                    </a:p>
                  </p:txBody>
                </p:sp>
                <p:sp>
                  <p:nvSpPr>
                    <p:cNvPr id="3230" name="Forma Livre: Forma 3229">
                      <a:extLst>
                        <a:ext uri="{FF2B5EF4-FFF2-40B4-BE49-F238E27FC236}">
                          <a16:creationId xmlns:a16="http://schemas.microsoft.com/office/drawing/2014/main" id="{DA2AE639-464A-80F9-CF0B-B15301A5692E}"/>
                        </a:ext>
                      </a:extLst>
                    </p:cNvPr>
                    <p:cNvSpPr/>
                    <p:nvPr/>
                  </p:nvSpPr>
                  <p:spPr>
                    <a:xfrm>
                      <a:off x="8535787" y="3412602"/>
                      <a:ext cx="5544" cy="3855"/>
                    </a:xfrm>
                    <a:custGeom>
                      <a:avLst/>
                      <a:gdLst>
                        <a:gd name="connsiteX0" fmla="*/ 4518 w 5544"/>
                        <a:gd name="connsiteY0" fmla="*/ 262 h 3855"/>
                        <a:gd name="connsiteX1" fmla="*/ 2516 w 5544"/>
                        <a:gd name="connsiteY1" fmla="*/ 262 h 3855"/>
                        <a:gd name="connsiteX2" fmla="*/ 0 w 5544"/>
                        <a:gd name="connsiteY2" fmla="*/ 3855 h 3855"/>
                        <a:gd name="connsiteX3" fmla="*/ 565 w 5544"/>
                        <a:gd name="connsiteY3" fmla="*/ 3855 h 3855"/>
                        <a:gd name="connsiteX4" fmla="*/ 2772 w 5544"/>
                        <a:gd name="connsiteY4" fmla="*/ 672 h 3855"/>
                        <a:gd name="connsiteX5" fmla="*/ 3696 w 5544"/>
                        <a:gd name="connsiteY5" fmla="*/ 416 h 3855"/>
                        <a:gd name="connsiteX6" fmla="*/ 4210 w 5544"/>
                        <a:gd name="connsiteY6" fmla="*/ 416 h 3855"/>
                        <a:gd name="connsiteX7" fmla="*/ 4980 w 5544"/>
                        <a:gd name="connsiteY7" fmla="*/ 2264 h 3855"/>
                        <a:gd name="connsiteX8" fmla="*/ 4980 w 5544"/>
                        <a:gd name="connsiteY8" fmla="*/ 2726 h 3855"/>
                        <a:gd name="connsiteX9" fmla="*/ 5544 w 5544"/>
                        <a:gd name="connsiteY9" fmla="*/ 2726 h 3855"/>
                        <a:gd name="connsiteX10" fmla="*/ 5544 w 5544"/>
                        <a:gd name="connsiteY10" fmla="*/ 2007 h 3855"/>
                        <a:gd name="connsiteX11" fmla="*/ 4518 w 5544"/>
                        <a:gd name="connsiteY11" fmla="*/ 262 h 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44" h="3855">
                          <a:moveTo>
                            <a:pt x="4518" y="262"/>
                          </a:moveTo>
                          <a:cubicBezTo>
                            <a:pt x="3896" y="-87"/>
                            <a:pt x="3137" y="-87"/>
                            <a:pt x="2516" y="262"/>
                          </a:cubicBezTo>
                          <a:cubicBezTo>
                            <a:pt x="1273" y="1119"/>
                            <a:pt x="380" y="2397"/>
                            <a:pt x="0" y="3855"/>
                          </a:cubicBezTo>
                          <a:lnTo>
                            <a:pt x="565" y="3855"/>
                          </a:lnTo>
                          <a:cubicBezTo>
                            <a:pt x="883" y="2562"/>
                            <a:pt x="1668" y="1427"/>
                            <a:pt x="2772" y="672"/>
                          </a:cubicBezTo>
                          <a:cubicBezTo>
                            <a:pt x="3060" y="529"/>
                            <a:pt x="3373" y="441"/>
                            <a:pt x="3696" y="416"/>
                          </a:cubicBezTo>
                          <a:lnTo>
                            <a:pt x="4210" y="416"/>
                          </a:lnTo>
                          <a:cubicBezTo>
                            <a:pt x="4769" y="857"/>
                            <a:pt x="5062" y="1556"/>
                            <a:pt x="4980" y="2264"/>
                          </a:cubicBezTo>
                          <a:cubicBezTo>
                            <a:pt x="5005" y="2418"/>
                            <a:pt x="5005" y="2572"/>
                            <a:pt x="4980" y="2726"/>
                          </a:cubicBezTo>
                          <a:lnTo>
                            <a:pt x="5544" y="2726"/>
                          </a:lnTo>
                          <a:cubicBezTo>
                            <a:pt x="5544" y="2726"/>
                            <a:pt x="5544" y="2264"/>
                            <a:pt x="5544" y="2007"/>
                          </a:cubicBezTo>
                          <a:cubicBezTo>
                            <a:pt x="5447" y="1314"/>
                            <a:pt x="5077" y="688"/>
                            <a:pt x="4518" y="262"/>
                          </a:cubicBezTo>
                          <a:close/>
                        </a:path>
                      </a:pathLst>
                    </a:custGeom>
                    <a:solidFill>
                      <a:srgbClr val="263238"/>
                    </a:solidFill>
                    <a:ln w="5124" cap="flat">
                      <a:noFill/>
                      <a:prstDash val="solid"/>
                      <a:miter/>
                    </a:ln>
                  </p:spPr>
                  <p:txBody>
                    <a:bodyPr rtlCol="0" anchor="ctr"/>
                    <a:lstStyle/>
                    <a:p>
                      <a:endParaRPr lang="pt-BR"/>
                    </a:p>
                  </p:txBody>
                </p:sp>
                <p:sp>
                  <p:nvSpPr>
                    <p:cNvPr id="3231" name="Forma Livre: Forma 3230">
                      <a:extLst>
                        <a:ext uri="{FF2B5EF4-FFF2-40B4-BE49-F238E27FC236}">
                          <a16:creationId xmlns:a16="http://schemas.microsoft.com/office/drawing/2014/main" id="{801EF307-4703-370A-C6E6-949C1B38DF5D}"/>
                        </a:ext>
                      </a:extLst>
                    </p:cNvPr>
                    <p:cNvSpPr/>
                    <p:nvPr/>
                  </p:nvSpPr>
                  <p:spPr>
                    <a:xfrm>
                      <a:off x="8530808" y="3412877"/>
                      <a:ext cx="2053" cy="1219"/>
                    </a:xfrm>
                    <a:custGeom>
                      <a:avLst/>
                      <a:gdLst>
                        <a:gd name="connsiteX0" fmla="*/ 308 w 2053"/>
                        <a:gd name="connsiteY0" fmla="*/ 193 h 1219"/>
                        <a:gd name="connsiteX1" fmla="*/ 308 w 2053"/>
                        <a:gd name="connsiteY1" fmla="*/ 1065 h 1219"/>
                        <a:gd name="connsiteX2" fmla="*/ 1745 w 2053"/>
                        <a:gd name="connsiteY2" fmla="*/ 1065 h 1219"/>
                        <a:gd name="connsiteX3" fmla="*/ 1745 w 2053"/>
                        <a:gd name="connsiteY3" fmla="*/ 193 h 1219"/>
                        <a:gd name="connsiteX4" fmla="*/ 308 w 2053"/>
                        <a:gd name="connsiteY4" fmla="*/ 193 h 1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 h="1219">
                          <a:moveTo>
                            <a:pt x="308" y="193"/>
                          </a:moveTo>
                          <a:cubicBezTo>
                            <a:pt x="-103" y="193"/>
                            <a:pt x="-103" y="809"/>
                            <a:pt x="308" y="1065"/>
                          </a:cubicBezTo>
                          <a:cubicBezTo>
                            <a:pt x="765" y="1271"/>
                            <a:pt x="1289" y="1271"/>
                            <a:pt x="1745" y="1065"/>
                          </a:cubicBezTo>
                          <a:cubicBezTo>
                            <a:pt x="2156" y="809"/>
                            <a:pt x="2156" y="449"/>
                            <a:pt x="1745" y="193"/>
                          </a:cubicBezTo>
                          <a:cubicBezTo>
                            <a:pt x="1299" y="-64"/>
                            <a:pt x="755" y="-64"/>
                            <a:pt x="308" y="193"/>
                          </a:cubicBezTo>
                          <a:close/>
                        </a:path>
                      </a:pathLst>
                    </a:custGeom>
                    <a:solidFill>
                      <a:srgbClr val="000000">
                        <a:alpha val="10000"/>
                      </a:srgbClr>
                    </a:solidFill>
                    <a:ln w="5124" cap="flat">
                      <a:noFill/>
                      <a:prstDash val="solid"/>
                      <a:miter/>
                    </a:ln>
                  </p:spPr>
                  <p:txBody>
                    <a:bodyPr rtlCol="0" anchor="ctr"/>
                    <a:lstStyle/>
                    <a:p>
                      <a:endParaRPr lang="pt-BR"/>
                    </a:p>
                  </p:txBody>
                </p:sp>
                <p:sp>
                  <p:nvSpPr>
                    <p:cNvPr id="3232" name="Forma Livre: Forma 3231">
                      <a:extLst>
                        <a:ext uri="{FF2B5EF4-FFF2-40B4-BE49-F238E27FC236}">
                          <a16:creationId xmlns:a16="http://schemas.microsoft.com/office/drawing/2014/main" id="{9C4E8AA1-80A8-5536-493A-591767934E03}"/>
                        </a:ext>
                      </a:extLst>
                    </p:cNvPr>
                    <p:cNvSpPr/>
                    <p:nvPr/>
                  </p:nvSpPr>
                  <p:spPr>
                    <a:xfrm>
                      <a:off x="8531373" y="3410035"/>
                      <a:ext cx="5460" cy="3855"/>
                    </a:xfrm>
                    <a:custGeom>
                      <a:avLst/>
                      <a:gdLst>
                        <a:gd name="connsiteX0" fmla="*/ 4466 w 5460"/>
                        <a:gd name="connsiteY0" fmla="*/ 262 h 3855"/>
                        <a:gd name="connsiteX1" fmla="*/ 2464 w 5460"/>
                        <a:gd name="connsiteY1" fmla="*/ 262 h 3855"/>
                        <a:gd name="connsiteX2" fmla="*/ 0 w 5460"/>
                        <a:gd name="connsiteY2" fmla="*/ 3855 h 3855"/>
                        <a:gd name="connsiteX3" fmla="*/ 513 w 5460"/>
                        <a:gd name="connsiteY3" fmla="*/ 3855 h 3855"/>
                        <a:gd name="connsiteX4" fmla="*/ 2772 w 5460"/>
                        <a:gd name="connsiteY4" fmla="*/ 672 h 3855"/>
                        <a:gd name="connsiteX5" fmla="*/ 3645 w 5460"/>
                        <a:gd name="connsiteY5" fmla="*/ 416 h 3855"/>
                        <a:gd name="connsiteX6" fmla="*/ 4210 w 5460"/>
                        <a:gd name="connsiteY6" fmla="*/ 416 h 3855"/>
                        <a:gd name="connsiteX7" fmla="*/ 4928 w 5460"/>
                        <a:gd name="connsiteY7" fmla="*/ 2264 h 3855"/>
                        <a:gd name="connsiteX8" fmla="*/ 4928 w 5460"/>
                        <a:gd name="connsiteY8" fmla="*/ 2726 h 3855"/>
                        <a:gd name="connsiteX9" fmla="*/ 5442 w 5460"/>
                        <a:gd name="connsiteY9" fmla="*/ 2726 h 3855"/>
                        <a:gd name="connsiteX10" fmla="*/ 5442 w 5460"/>
                        <a:gd name="connsiteY10" fmla="*/ 2007 h 3855"/>
                        <a:gd name="connsiteX11" fmla="*/ 4466 w 5460"/>
                        <a:gd name="connsiteY11" fmla="*/ 262 h 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0" h="3855">
                          <a:moveTo>
                            <a:pt x="4466" y="262"/>
                          </a:moveTo>
                          <a:cubicBezTo>
                            <a:pt x="3845" y="-87"/>
                            <a:pt x="3085" y="-87"/>
                            <a:pt x="2464" y="262"/>
                          </a:cubicBezTo>
                          <a:cubicBezTo>
                            <a:pt x="1227" y="1114"/>
                            <a:pt x="349" y="2392"/>
                            <a:pt x="0" y="3855"/>
                          </a:cubicBezTo>
                          <a:lnTo>
                            <a:pt x="513" y="3855"/>
                          </a:lnTo>
                          <a:cubicBezTo>
                            <a:pt x="857" y="2557"/>
                            <a:pt x="1658" y="1427"/>
                            <a:pt x="2772" y="672"/>
                          </a:cubicBezTo>
                          <a:cubicBezTo>
                            <a:pt x="3039" y="524"/>
                            <a:pt x="3337" y="436"/>
                            <a:pt x="3645" y="416"/>
                          </a:cubicBezTo>
                          <a:lnTo>
                            <a:pt x="4210" y="416"/>
                          </a:lnTo>
                          <a:cubicBezTo>
                            <a:pt x="4733" y="878"/>
                            <a:pt x="5005" y="1566"/>
                            <a:pt x="4928" y="2264"/>
                          </a:cubicBezTo>
                          <a:lnTo>
                            <a:pt x="4928" y="2726"/>
                          </a:lnTo>
                          <a:lnTo>
                            <a:pt x="5442" y="2726"/>
                          </a:lnTo>
                          <a:cubicBezTo>
                            <a:pt x="5467" y="2485"/>
                            <a:pt x="5467" y="2249"/>
                            <a:pt x="5442" y="2007"/>
                          </a:cubicBezTo>
                          <a:cubicBezTo>
                            <a:pt x="5370" y="1314"/>
                            <a:pt x="5021" y="683"/>
                            <a:pt x="4466" y="262"/>
                          </a:cubicBezTo>
                          <a:close/>
                        </a:path>
                      </a:pathLst>
                    </a:custGeom>
                    <a:solidFill>
                      <a:srgbClr val="263238"/>
                    </a:solidFill>
                    <a:ln w="5124" cap="flat">
                      <a:noFill/>
                      <a:prstDash val="solid"/>
                      <a:miter/>
                    </a:ln>
                  </p:spPr>
                  <p:txBody>
                    <a:bodyPr rtlCol="0" anchor="ctr"/>
                    <a:lstStyle/>
                    <a:p>
                      <a:endParaRPr lang="pt-BR"/>
                    </a:p>
                  </p:txBody>
                </p:sp>
                <p:sp>
                  <p:nvSpPr>
                    <p:cNvPr id="3233" name="Forma Livre: Forma 3232">
                      <a:extLst>
                        <a:ext uri="{FF2B5EF4-FFF2-40B4-BE49-F238E27FC236}">
                          <a16:creationId xmlns:a16="http://schemas.microsoft.com/office/drawing/2014/main" id="{381E5B47-D28D-47DE-90F9-EE58939FFAAB}"/>
                        </a:ext>
                      </a:extLst>
                    </p:cNvPr>
                    <p:cNvSpPr/>
                    <p:nvPr/>
                  </p:nvSpPr>
                  <p:spPr>
                    <a:xfrm>
                      <a:off x="8526342" y="3410310"/>
                      <a:ext cx="2104" cy="1215"/>
                    </a:xfrm>
                    <a:custGeom>
                      <a:avLst/>
                      <a:gdLst>
                        <a:gd name="connsiteX0" fmla="*/ 308 w 2104"/>
                        <a:gd name="connsiteY0" fmla="*/ 193 h 1215"/>
                        <a:gd name="connsiteX1" fmla="*/ 308 w 2104"/>
                        <a:gd name="connsiteY1" fmla="*/ 1065 h 1215"/>
                        <a:gd name="connsiteX2" fmla="*/ 1797 w 2104"/>
                        <a:gd name="connsiteY2" fmla="*/ 1065 h 1215"/>
                        <a:gd name="connsiteX3" fmla="*/ 1797 w 2104"/>
                        <a:gd name="connsiteY3" fmla="*/ 193 h 1215"/>
                        <a:gd name="connsiteX4" fmla="*/ 308 w 2104"/>
                        <a:gd name="connsiteY4" fmla="*/ 193 h 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 h="1215">
                          <a:moveTo>
                            <a:pt x="308" y="193"/>
                          </a:moveTo>
                          <a:cubicBezTo>
                            <a:pt x="-103" y="193"/>
                            <a:pt x="-103" y="809"/>
                            <a:pt x="308" y="1065"/>
                          </a:cubicBezTo>
                          <a:cubicBezTo>
                            <a:pt x="785" y="1265"/>
                            <a:pt x="1319" y="1265"/>
                            <a:pt x="1797" y="1065"/>
                          </a:cubicBezTo>
                          <a:cubicBezTo>
                            <a:pt x="2207" y="809"/>
                            <a:pt x="2207" y="449"/>
                            <a:pt x="1797" y="193"/>
                          </a:cubicBezTo>
                          <a:cubicBezTo>
                            <a:pt x="1335" y="-64"/>
                            <a:pt x="770" y="-64"/>
                            <a:pt x="308" y="193"/>
                          </a:cubicBezTo>
                          <a:close/>
                        </a:path>
                      </a:pathLst>
                    </a:custGeom>
                    <a:solidFill>
                      <a:srgbClr val="000000">
                        <a:alpha val="10000"/>
                      </a:srgbClr>
                    </a:solidFill>
                    <a:ln w="5124" cap="flat">
                      <a:noFill/>
                      <a:prstDash val="solid"/>
                      <a:miter/>
                    </a:ln>
                  </p:spPr>
                  <p:txBody>
                    <a:bodyPr rtlCol="0" anchor="ctr"/>
                    <a:lstStyle/>
                    <a:p>
                      <a:endParaRPr lang="pt-BR"/>
                    </a:p>
                  </p:txBody>
                </p:sp>
                <p:sp>
                  <p:nvSpPr>
                    <p:cNvPr id="3234" name="Forma Livre: Forma 3233">
                      <a:extLst>
                        <a:ext uri="{FF2B5EF4-FFF2-40B4-BE49-F238E27FC236}">
                          <a16:creationId xmlns:a16="http://schemas.microsoft.com/office/drawing/2014/main" id="{9CEB5ECA-461D-E8A1-74DE-38114EB4A21C}"/>
                        </a:ext>
                      </a:extLst>
                    </p:cNvPr>
                    <p:cNvSpPr/>
                    <p:nvPr/>
                  </p:nvSpPr>
                  <p:spPr>
                    <a:xfrm>
                      <a:off x="8526906" y="3407469"/>
                      <a:ext cx="5717" cy="3855"/>
                    </a:xfrm>
                    <a:custGeom>
                      <a:avLst/>
                      <a:gdLst>
                        <a:gd name="connsiteX0" fmla="*/ 4466 w 5717"/>
                        <a:gd name="connsiteY0" fmla="*/ 262 h 3855"/>
                        <a:gd name="connsiteX1" fmla="*/ 2515 w 5717"/>
                        <a:gd name="connsiteY1" fmla="*/ 262 h 3855"/>
                        <a:gd name="connsiteX2" fmla="*/ 0 w 5717"/>
                        <a:gd name="connsiteY2" fmla="*/ 3855 h 3855"/>
                        <a:gd name="connsiteX3" fmla="*/ 770 w 5717"/>
                        <a:gd name="connsiteY3" fmla="*/ 3855 h 3855"/>
                        <a:gd name="connsiteX4" fmla="*/ 2977 w 5717"/>
                        <a:gd name="connsiteY4" fmla="*/ 672 h 3855"/>
                        <a:gd name="connsiteX5" fmla="*/ 3902 w 5717"/>
                        <a:gd name="connsiteY5" fmla="*/ 416 h 3855"/>
                        <a:gd name="connsiteX6" fmla="*/ 4415 w 5717"/>
                        <a:gd name="connsiteY6" fmla="*/ 416 h 3855"/>
                        <a:gd name="connsiteX7" fmla="*/ 5185 w 5717"/>
                        <a:gd name="connsiteY7" fmla="*/ 2264 h 3855"/>
                        <a:gd name="connsiteX8" fmla="*/ 5185 w 5717"/>
                        <a:gd name="connsiteY8" fmla="*/ 2675 h 3855"/>
                        <a:gd name="connsiteX9" fmla="*/ 5698 w 5717"/>
                        <a:gd name="connsiteY9" fmla="*/ 2983 h 3855"/>
                        <a:gd name="connsiteX10" fmla="*/ 5698 w 5717"/>
                        <a:gd name="connsiteY10" fmla="*/ 2264 h 3855"/>
                        <a:gd name="connsiteX11" fmla="*/ 4466 w 5717"/>
                        <a:gd name="connsiteY11" fmla="*/ 262 h 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7" h="3855">
                          <a:moveTo>
                            <a:pt x="4466" y="262"/>
                          </a:moveTo>
                          <a:cubicBezTo>
                            <a:pt x="3860" y="-87"/>
                            <a:pt x="3121" y="-87"/>
                            <a:pt x="2515" y="262"/>
                          </a:cubicBezTo>
                          <a:cubicBezTo>
                            <a:pt x="1247" y="1093"/>
                            <a:pt x="344" y="2377"/>
                            <a:pt x="0" y="3855"/>
                          </a:cubicBezTo>
                          <a:lnTo>
                            <a:pt x="770" y="3855"/>
                          </a:lnTo>
                          <a:cubicBezTo>
                            <a:pt x="1088" y="2562"/>
                            <a:pt x="1874" y="1427"/>
                            <a:pt x="2977" y="672"/>
                          </a:cubicBezTo>
                          <a:cubicBezTo>
                            <a:pt x="3250" y="493"/>
                            <a:pt x="3573" y="406"/>
                            <a:pt x="3902" y="416"/>
                          </a:cubicBezTo>
                          <a:lnTo>
                            <a:pt x="4415" y="416"/>
                          </a:lnTo>
                          <a:cubicBezTo>
                            <a:pt x="4959" y="868"/>
                            <a:pt x="5247" y="1561"/>
                            <a:pt x="5185" y="2264"/>
                          </a:cubicBezTo>
                          <a:cubicBezTo>
                            <a:pt x="5185" y="2264"/>
                            <a:pt x="5185" y="2572"/>
                            <a:pt x="5185" y="2675"/>
                          </a:cubicBezTo>
                          <a:lnTo>
                            <a:pt x="5698" y="2983"/>
                          </a:lnTo>
                          <a:cubicBezTo>
                            <a:pt x="5724" y="2741"/>
                            <a:pt x="5724" y="2505"/>
                            <a:pt x="5698" y="2264"/>
                          </a:cubicBezTo>
                          <a:cubicBezTo>
                            <a:pt x="5642" y="1432"/>
                            <a:pt x="5185" y="683"/>
                            <a:pt x="4466" y="262"/>
                          </a:cubicBezTo>
                          <a:close/>
                        </a:path>
                      </a:pathLst>
                    </a:custGeom>
                    <a:solidFill>
                      <a:srgbClr val="263238"/>
                    </a:solidFill>
                    <a:ln w="5124" cap="flat">
                      <a:noFill/>
                      <a:prstDash val="solid"/>
                      <a:miter/>
                    </a:ln>
                  </p:spPr>
                  <p:txBody>
                    <a:bodyPr rtlCol="0" anchor="ctr"/>
                    <a:lstStyle/>
                    <a:p>
                      <a:endParaRPr lang="pt-BR"/>
                    </a:p>
                  </p:txBody>
                </p:sp>
                <p:sp>
                  <p:nvSpPr>
                    <p:cNvPr id="3235" name="Forma Livre: Forma 3234">
                      <a:extLst>
                        <a:ext uri="{FF2B5EF4-FFF2-40B4-BE49-F238E27FC236}">
                          <a16:creationId xmlns:a16="http://schemas.microsoft.com/office/drawing/2014/main" id="{0C0E68D7-3B2C-80EA-516A-0F92FE15D319}"/>
                        </a:ext>
                      </a:extLst>
                    </p:cNvPr>
                    <p:cNvSpPr/>
                    <p:nvPr/>
                  </p:nvSpPr>
                  <p:spPr>
                    <a:xfrm>
                      <a:off x="8521875" y="3407743"/>
                      <a:ext cx="2104" cy="1215"/>
                    </a:xfrm>
                    <a:custGeom>
                      <a:avLst/>
                      <a:gdLst>
                        <a:gd name="connsiteX0" fmla="*/ 308 w 2104"/>
                        <a:gd name="connsiteY0" fmla="*/ 193 h 1215"/>
                        <a:gd name="connsiteX1" fmla="*/ 308 w 2104"/>
                        <a:gd name="connsiteY1" fmla="*/ 1065 h 1215"/>
                        <a:gd name="connsiteX2" fmla="*/ 1797 w 2104"/>
                        <a:gd name="connsiteY2" fmla="*/ 1065 h 1215"/>
                        <a:gd name="connsiteX3" fmla="*/ 1797 w 2104"/>
                        <a:gd name="connsiteY3" fmla="*/ 193 h 1215"/>
                        <a:gd name="connsiteX4" fmla="*/ 308 w 2104"/>
                        <a:gd name="connsiteY4" fmla="*/ 193 h 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 h="1215">
                          <a:moveTo>
                            <a:pt x="308" y="193"/>
                          </a:moveTo>
                          <a:cubicBezTo>
                            <a:pt x="-103" y="193"/>
                            <a:pt x="-103" y="809"/>
                            <a:pt x="308" y="1065"/>
                          </a:cubicBezTo>
                          <a:cubicBezTo>
                            <a:pt x="785" y="1265"/>
                            <a:pt x="1319" y="1265"/>
                            <a:pt x="1797" y="1065"/>
                          </a:cubicBezTo>
                          <a:cubicBezTo>
                            <a:pt x="2207" y="809"/>
                            <a:pt x="2207" y="449"/>
                            <a:pt x="1797" y="193"/>
                          </a:cubicBezTo>
                          <a:cubicBezTo>
                            <a:pt x="1335" y="-64"/>
                            <a:pt x="770" y="-64"/>
                            <a:pt x="308" y="193"/>
                          </a:cubicBezTo>
                          <a:close/>
                        </a:path>
                      </a:pathLst>
                    </a:custGeom>
                    <a:solidFill>
                      <a:srgbClr val="000000">
                        <a:alpha val="10000"/>
                      </a:srgbClr>
                    </a:solidFill>
                    <a:ln w="5124" cap="flat">
                      <a:noFill/>
                      <a:prstDash val="solid"/>
                      <a:miter/>
                    </a:ln>
                  </p:spPr>
                  <p:txBody>
                    <a:bodyPr rtlCol="0" anchor="ctr"/>
                    <a:lstStyle/>
                    <a:p>
                      <a:endParaRPr lang="pt-BR"/>
                    </a:p>
                  </p:txBody>
                </p:sp>
                <p:sp>
                  <p:nvSpPr>
                    <p:cNvPr id="3236" name="Forma Livre: Forma 3235">
                      <a:extLst>
                        <a:ext uri="{FF2B5EF4-FFF2-40B4-BE49-F238E27FC236}">
                          <a16:creationId xmlns:a16="http://schemas.microsoft.com/office/drawing/2014/main" id="{7336C06F-F623-F7B5-4502-7E99CF192770}"/>
                        </a:ext>
                      </a:extLst>
                    </p:cNvPr>
                    <p:cNvSpPr/>
                    <p:nvPr/>
                  </p:nvSpPr>
                  <p:spPr>
                    <a:xfrm>
                      <a:off x="8522440" y="3404902"/>
                      <a:ext cx="5512" cy="3855"/>
                    </a:xfrm>
                    <a:custGeom>
                      <a:avLst/>
                      <a:gdLst>
                        <a:gd name="connsiteX0" fmla="*/ 4518 w 5512"/>
                        <a:gd name="connsiteY0" fmla="*/ 262 h 3855"/>
                        <a:gd name="connsiteX1" fmla="*/ 2516 w 5512"/>
                        <a:gd name="connsiteY1" fmla="*/ 262 h 3855"/>
                        <a:gd name="connsiteX2" fmla="*/ 0 w 5512"/>
                        <a:gd name="connsiteY2" fmla="*/ 3855 h 3855"/>
                        <a:gd name="connsiteX3" fmla="*/ 565 w 5512"/>
                        <a:gd name="connsiteY3" fmla="*/ 3855 h 3855"/>
                        <a:gd name="connsiteX4" fmla="*/ 2772 w 5512"/>
                        <a:gd name="connsiteY4" fmla="*/ 672 h 3855"/>
                        <a:gd name="connsiteX5" fmla="*/ 3696 w 5512"/>
                        <a:gd name="connsiteY5" fmla="*/ 416 h 3855"/>
                        <a:gd name="connsiteX6" fmla="*/ 4210 w 5512"/>
                        <a:gd name="connsiteY6" fmla="*/ 416 h 3855"/>
                        <a:gd name="connsiteX7" fmla="*/ 4980 w 5512"/>
                        <a:gd name="connsiteY7" fmla="*/ 2264 h 3855"/>
                        <a:gd name="connsiteX8" fmla="*/ 4980 w 5512"/>
                        <a:gd name="connsiteY8" fmla="*/ 2675 h 3855"/>
                        <a:gd name="connsiteX9" fmla="*/ 5493 w 5512"/>
                        <a:gd name="connsiteY9" fmla="*/ 2983 h 3855"/>
                        <a:gd name="connsiteX10" fmla="*/ 5493 w 5512"/>
                        <a:gd name="connsiteY10" fmla="*/ 2264 h 3855"/>
                        <a:gd name="connsiteX11" fmla="*/ 4518 w 5512"/>
                        <a:gd name="connsiteY11" fmla="*/ 262 h 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2" h="3855">
                          <a:moveTo>
                            <a:pt x="4518" y="262"/>
                          </a:moveTo>
                          <a:cubicBezTo>
                            <a:pt x="3896" y="-87"/>
                            <a:pt x="3137" y="-87"/>
                            <a:pt x="2516" y="262"/>
                          </a:cubicBezTo>
                          <a:cubicBezTo>
                            <a:pt x="1248" y="1093"/>
                            <a:pt x="344" y="2377"/>
                            <a:pt x="0" y="3855"/>
                          </a:cubicBezTo>
                          <a:lnTo>
                            <a:pt x="565" y="3855"/>
                          </a:lnTo>
                          <a:cubicBezTo>
                            <a:pt x="883" y="2562"/>
                            <a:pt x="1668" y="1427"/>
                            <a:pt x="2772" y="672"/>
                          </a:cubicBezTo>
                          <a:cubicBezTo>
                            <a:pt x="3044" y="493"/>
                            <a:pt x="3368" y="406"/>
                            <a:pt x="3696" y="416"/>
                          </a:cubicBezTo>
                          <a:cubicBezTo>
                            <a:pt x="3860" y="359"/>
                            <a:pt x="4045" y="359"/>
                            <a:pt x="4210" y="416"/>
                          </a:cubicBezTo>
                          <a:cubicBezTo>
                            <a:pt x="4754" y="868"/>
                            <a:pt x="5041" y="1561"/>
                            <a:pt x="4980" y="2264"/>
                          </a:cubicBezTo>
                          <a:cubicBezTo>
                            <a:pt x="5010" y="2397"/>
                            <a:pt x="5010" y="2541"/>
                            <a:pt x="4980" y="2675"/>
                          </a:cubicBezTo>
                          <a:lnTo>
                            <a:pt x="5493" y="2983"/>
                          </a:lnTo>
                          <a:cubicBezTo>
                            <a:pt x="5519" y="2741"/>
                            <a:pt x="5519" y="2505"/>
                            <a:pt x="5493" y="2264"/>
                          </a:cubicBezTo>
                          <a:cubicBezTo>
                            <a:pt x="5483" y="1484"/>
                            <a:pt x="5123" y="749"/>
                            <a:pt x="4518" y="262"/>
                          </a:cubicBezTo>
                          <a:close/>
                        </a:path>
                      </a:pathLst>
                    </a:custGeom>
                    <a:solidFill>
                      <a:srgbClr val="263238"/>
                    </a:solidFill>
                    <a:ln w="5124" cap="flat">
                      <a:noFill/>
                      <a:prstDash val="solid"/>
                      <a:miter/>
                    </a:ln>
                  </p:spPr>
                  <p:txBody>
                    <a:bodyPr rtlCol="0" anchor="ctr"/>
                    <a:lstStyle/>
                    <a:p>
                      <a:endParaRPr lang="pt-BR"/>
                    </a:p>
                  </p:txBody>
                </p:sp>
                <p:sp>
                  <p:nvSpPr>
                    <p:cNvPr id="3237" name="Forma Livre: Forma 3236">
                      <a:extLst>
                        <a:ext uri="{FF2B5EF4-FFF2-40B4-BE49-F238E27FC236}">
                          <a16:creationId xmlns:a16="http://schemas.microsoft.com/office/drawing/2014/main" id="{8AC466E8-8111-30CA-E7EB-984B64F643F5}"/>
                        </a:ext>
                      </a:extLst>
                    </p:cNvPr>
                    <p:cNvSpPr/>
                    <p:nvPr/>
                  </p:nvSpPr>
                  <p:spPr>
                    <a:xfrm>
                      <a:off x="8530089" y="3429849"/>
                      <a:ext cx="26462" cy="16030"/>
                    </a:xfrm>
                    <a:custGeom>
                      <a:avLst/>
                      <a:gdLst>
                        <a:gd name="connsiteX0" fmla="*/ 1027 w 26462"/>
                        <a:gd name="connsiteY0" fmla="*/ 16024 h 16030"/>
                        <a:gd name="connsiteX1" fmla="*/ 5 w 26462"/>
                        <a:gd name="connsiteY1" fmla="*/ 15208 h 16030"/>
                        <a:gd name="connsiteX2" fmla="*/ 513 w 26462"/>
                        <a:gd name="connsiteY2" fmla="*/ 14279 h 16030"/>
                        <a:gd name="connsiteX3" fmla="*/ 25052 w 26462"/>
                        <a:gd name="connsiteY3" fmla="*/ 110 h 16030"/>
                        <a:gd name="connsiteX4" fmla="*/ 26336 w 26462"/>
                        <a:gd name="connsiteY4" fmla="*/ 470 h 16030"/>
                        <a:gd name="connsiteX5" fmla="*/ 26007 w 26462"/>
                        <a:gd name="connsiteY5" fmla="*/ 1732 h 16030"/>
                        <a:gd name="connsiteX6" fmla="*/ 25976 w 26462"/>
                        <a:gd name="connsiteY6" fmla="*/ 1753 h 16030"/>
                        <a:gd name="connsiteX7" fmla="*/ 1489 w 26462"/>
                        <a:gd name="connsiteY7" fmla="*/ 15870 h 16030"/>
                        <a:gd name="connsiteX8" fmla="*/ 1027 w 26462"/>
                        <a:gd name="connsiteY8" fmla="*/ 16024 h 1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62" h="16030">
                          <a:moveTo>
                            <a:pt x="1027" y="16024"/>
                          </a:moveTo>
                          <a:cubicBezTo>
                            <a:pt x="519" y="16081"/>
                            <a:pt x="62" y="15716"/>
                            <a:pt x="5" y="15208"/>
                          </a:cubicBezTo>
                          <a:cubicBezTo>
                            <a:pt x="-36" y="14823"/>
                            <a:pt x="170" y="14454"/>
                            <a:pt x="513" y="14279"/>
                          </a:cubicBezTo>
                          <a:lnTo>
                            <a:pt x="25052" y="110"/>
                          </a:lnTo>
                          <a:cubicBezTo>
                            <a:pt x="25509" y="-126"/>
                            <a:pt x="26069" y="28"/>
                            <a:pt x="26336" y="470"/>
                          </a:cubicBezTo>
                          <a:cubicBezTo>
                            <a:pt x="26592" y="911"/>
                            <a:pt x="26449" y="1476"/>
                            <a:pt x="26007" y="1732"/>
                          </a:cubicBezTo>
                          <a:cubicBezTo>
                            <a:pt x="25997" y="1743"/>
                            <a:pt x="25987" y="1748"/>
                            <a:pt x="25976" y="1753"/>
                          </a:cubicBezTo>
                          <a:lnTo>
                            <a:pt x="1489" y="15870"/>
                          </a:lnTo>
                          <a:cubicBezTo>
                            <a:pt x="1355" y="15968"/>
                            <a:pt x="1191" y="16019"/>
                            <a:pt x="1027" y="16024"/>
                          </a:cubicBezTo>
                          <a:close/>
                        </a:path>
                      </a:pathLst>
                    </a:custGeom>
                    <a:solidFill>
                      <a:srgbClr val="EBEBEB"/>
                    </a:solidFill>
                    <a:ln w="5124" cap="flat">
                      <a:noFill/>
                      <a:prstDash val="solid"/>
                      <a:miter/>
                    </a:ln>
                  </p:spPr>
                  <p:txBody>
                    <a:bodyPr rtlCol="0" anchor="ctr"/>
                    <a:lstStyle/>
                    <a:p>
                      <a:endParaRPr lang="pt-BR"/>
                    </a:p>
                  </p:txBody>
                </p:sp>
                <p:sp>
                  <p:nvSpPr>
                    <p:cNvPr id="3238" name="Forma Livre: Forma 3237">
                      <a:extLst>
                        <a:ext uri="{FF2B5EF4-FFF2-40B4-BE49-F238E27FC236}">
                          <a16:creationId xmlns:a16="http://schemas.microsoft.com/office/drawing/2014/main" id="{15EBA75D-F783-C356-3228-2C9D48A81FBF}"/>
                        </a:ext>
                      </a:extLst>
                    </p:cNvPr>
                    <p:cNvSpPr/>
                    <p:nvPr/>
                  </p:nvSpPr>
                  <p:spPr>
                    <a:xfrm>
                      <a:off x="8527190" y="3427988"/>
                      <a:ext cx="26384" cy="15987"/>
                    </a:xfrm>
                    <a:custGeom>
                      <a:avLst/>
                      <a:gdLst>
                        <a:gd name="connsiteX0" fmla="*/ 948 w 26384"/>
                        <a:gd name="connsiteY0" fmla="*/ 15986 h 15987"/>
                        <a:gd name="connsiteX1" fmla="*/ 127 w 26384"/>
                        <a:gd name="connsiteY1" fmla="*/ 15524 h 15987"/>
                        <a:gd name="connsiteX2" fmla="*/ 456 w 26384"/>
                        <a:gd name="connsiteY2" fmla="*/ 14261 h 15987"/>
                        <a:gd name="connsiteX3" fmla="*/ 486 w 26384"/>
                        <a:gd name="connsiteY3" fmla="*/ 14241 h 15987"/>
                        <a:gd name="connsiteX4" fmla="*/ 24974 w 26384"/>
                        <a:gd name="connsiteY4" fmla="*/ 123 h 15987"/>
                        <a:gd name="connsiteX5" fmla="*/ 26257 w 26384"/>
                        <a:gd name="connsiteY5" fmla="*/ 431 h 15987"/>
                        <a:gd name="connsiteX6" fmla="*/ 25929 w 26384"/>
                        <a:gd name="connsiteY6" fmla="*/ 1694 h 15987"/>
                        <a:gd name="connsiteX7" fmla="*/ 25898 w 26384"/>
                        <a:gd name="connsiteY7" fmla="*/ 1715 h 15987"/>
                        <a:gd name="connsiteX8" fmla="*/ 1410 w 26384"/>
                        <a:gd name="connsiteY8" fmla="*/ 15883 h 1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4" h="15987">
                          <a:moveTo>
                            <a:pt x="948" y="15986"/>
                          </a:moveTo>
                          <a:cubicBezTo>
                            <a:pt x="610" y="16007"/>
                            <a:pt x="286" y="15827"/>
                            <a:pt x="127" y="15524"/>
                          </a:cubicBezTo>
                          <a:cubicBezTo>
                            <a:pt x="-130" y="15083"/>
                            <a:pt x="14" y="14518"/>
                            <a:pt x="456" y="14261"/>
                          </a:cubicBezTo>
                          <a:cubicBezTo>
                            <a:pt x="466" y="14251"/>
                            <a:pt x="476" y="14246"/>
                            <a:pt x="486" y="14241"/>
                          </a:cubicBezTo>
                          <a:lnTo>
                            <a:pt x="24974" y="123"/>
                          </a:lnTo>
                          <a:cubicBezTo>
                            <a:pt x="25415" y="-123"/>
                            <a:pt x="25975" y="10"/>
                            <a:pt x="26257" y="431"/>
                          </a:cubicBezTo>
                          <a:cubicBezTo>
                            <a:pt x="26514" y="873"/>
                            <a:pt x="26370" y="1437"/>
                            <a:pt x="25929" y="1694"/>
                          </a:cubicBezTo>
                          <a:cubicBezTo>
                            <a:pt x="25918" y="1704"/>
                            <a:pt x="25908" y="1710"/>
                            <a:pt x="25898" y="1715"/>
                          </a:cubicBezTo>
                          <a:lnTo>
                            <a:pt x="1410" y="15883"/>
                          </a:lnTo>
                          <a:close/>
                        </a:path>
                      </a:pathLst>
                    </a:custGeom>
                    <a:solidFill>
                      <a:srgbClr val="EBEBEB"/>
                    </a:solidFill>
                    <a:ln w="5124" cap="flat">
                      <a:noFill/>
                      <a:prstDash val="solid"/>
                      <a:miter/>
                    </a:ln>
                  </p:spPr>
                  <p:txBody>
                    <a:bodyPr rtlCol="0" anchor="ctr"/>
                    <a:lstStyle/>
                    <a:p>
                      <a:endParaRPr lang="pt-BR"/>
                    </a:p>
                  </p:txBody>
                </p:sp>
                <p:sp>
                  <p:nvSpPr>
                    <p:cNvPr id="3239" name="Forma Livre: Forma 3238">
                      <a:extLst>
                        <a:ext uri="{FF2B5EF4-FFF2-40B4-BE49-F238E27FC236}">
                          <a16:creationId xmlns:a16="http://schemas.microsoft.com/office/drawing/2014/main" id="{63565EC8-078E-37B3-F37D-6065B05F890A}"/>
                        </a:ext>
                      </a:extLst>
                    </p:cNvPr>
                    <p:cNvSpPr/>
                    <p:nvPr/>
                  </p:nvSpPr>
                  <p:spPr>
                    <a:xfrm>
                      <a:off x="8524212" y="3426244"/>
                      <a:ext cx="26378" cy="16035"/>
                    </a:xfrm>
                    <a:custGeom>
                      <a:avLst/>
                      <a:gdLst>
                        <a:gd name="connsiteX0" fmla="*/ 948 w 26378"/>
                        <a:gd name="connsiteY0" fmla="*/ 16036 h 16035"/>
                        <a:gd name="connsiteX1" fmla="*/ 127 w 26378"/>
                        <a:gd name="connsiteY1" fmla="*/ 15574 h 16035"/>
                        <a:gd name="connsiteX2" fmla="*/ 456 w 26378"/>
                        <a:gd name="connsiteY2" fmla="*/ 14311 h 16035"/>
                        <a:gd name="connsiteX3" fmla="*/ 486 w 26378"/>
                        <a:gd name="connsiteY3" fmla="*/ 14290 h 16035"/>
                        <a:gd name="connsiteX4" fmla="*/ 24974 w 26378"/>
                        <a:gd name="connsiteY4" fmla="*/ 121 h 16035"/>
                        <a:gd name="connsiteX5" fmla="*/ 26257 w 26378"/>
                        <a:gd name="connsiteY5" fmla="*/ 481 h 16035"/>
                        <a:gd name="connsiteX6" fmla="*/ 25898 w 26378"/>
                        <a:gd name="connsiteY6" fmla="*/ 1764 h 16035"/>
                        <a:gd name="connsiteX7" fmla="*/ 1410 w 26378"/>
                        <a:gd name="connsiteY7" fmla="*/ 15882 h 1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8" h="16035">
                          <a:moveTo>
                            <a:pt x="948" y="16036"/>
                          </a:moveTo>
                          <a:cubicBezTo>
                            <a:pt x="615" y="16031"/>
                            <a:pt x="302" y="15856"/>
                            <a:pt x="127" y="15574"/>
                          </a:cubicBezTo>
                          <a:cubicBezTo>
                            <a:pt x="-130" y="15132"/>
                            <a:pt x="14" y="14568"/>
                            <a:pt x="456" y="14311"/>
                          </a:cubicBezTo>
                          <a:cubicBezTo>
                            <a:pt x="466" y="14301"/>
                            <a:pt x="476" y="14295"/>
                            <a:pt x="486" y="14290"/>
                          </a:cubicBezTo>
                          <a:lnTo>
                            <a:pt x="24974" y="121"/>
                          </a:lnTo>
                          <a:cubicBezTo>
                            <a:pt x="25426" y="-135"/>
                            <a:pt x="26000" y="29"/>
                            <a:pt x="26257" y="481"/>
                          </a:cubicBezTo>
                          <a:cubicBezTo>
                            <a:pt x="26514" y="933"/>
                            <a:pt x="26350" y="1508"/>
                            <a:pt x="25898" y="1764"/>
                          </a:cubicBezTo>
                          <a:lnTo>
                            <a:pt x="1410" y="15882"/>
                          </a:lnTo>
                          <a:close/>
                        </a:path>
                      </a:pathLst>
                    </a:custGeom>
                    <a:solidFill>
                      <a:srgbClr val="EBEBEB"/>
                    </a:solidFill>
                    <a:ln w="5124" cap="flat">
                      <a:noFill/>
                      <a:prstDash val="solid"/>
                      <a:miter/>
                    </a:ln>
                  </p:spPr>
                  <p:txBody>
                    <a:bodyPr rtlCol="0" anchor="ctr"/>
                    <a:lstStyle/>
                    <a:p>
                      <a:endParaRPr lang="pt-BR"/>
                    </a:p>
                  </p:txBody>
                </p:sp>
                <p:sp>
                  <p:nvSpPr>
                    <p:cNvPr id="3240" name="Forma Livre: Forma 3239">
                      <a:extLst>
                        <a:ext uri="{FF2B5EF4-FFF2-40B4-BE49-F238E27FC236}">
                          <a16:creationId xmlns:a16="http://schemas.microsoft.com/office/drawing/2014/main" id="{15CEEC5E-8658-B766-7D06-D587FC156D40}"/>
                        </a:ext>
                      </a:extLst>
                    </p:cNvPr>
                    <p:cNvSpPr/>
                    <p:nvPr/>
                  </p:nvSpPr>
                  <p:spPr>
                    <a:xfrm>
                      <a:off x="8521237" y="3424698"/>
                      <a:ext cx="26374" cy="16041"/>
                    </a:xfrm>
                    <a:custGeom>
                      <a:avLst/>
                      <a:gdLst>
                        <a:gd name="connsiteX0" fmla="*/ 946 w 26374"/>
                        <a:gd name="connsiteY0" fmla="*/ 16041 h 16041"/>
                        <a:gd name="connsiteX1" fmla="*/ 125 w 26374"/>
                        <a:gd name="connsiteY1" fmla="*/ 15528 h 16041"/>
                        <a:gd name="connsiteX2" fmla="*/ 423 w 26374"/>
                        <a:gd name="connsiteY2" fmla="*/ 14332 h 16041"/>
                        <a:gd name="connsiteX3" fmla="*/ 484 w 26374"/>
                        <a:gd name="connsiteY3" fmla="*/ 14296 h 16041"/>
                        <a:gd name="connsiteX4" fmla="*/ 24972 w 26374"/>
                        <a:gd name="connsiteY4" fmla="*/ 127 h 16041"/>
                        <a:gd name="connsiteX5" fmla="*/ 26234 w 26374"/>
                        <a:gd name="connsiteY5" fmla="*/ 456 h 16041"/>
                        <a:gd name="connsiteX6" fmla="*/ 26255 w 26374"/>
                        <a:gd name="connsiteY6" fmla="*/ 486 h 16041"/>
                        <a:gd name="connsiteX7" fmla="*/ 25947 w 26374"/>
                        <a:gd name="connsiteY7" fmla="*/ 1718 h 16041"/>
                        <a:gd name="connsiteX8" fmla="*/ 1306 w 26374"/>
                        <a:gd name="connsiteY8" fmla="*/ 15733 h 16041"/>
                        <a:gd name="connsiteX9" fmla="*/ 946 w 26374"/>
                        <a:gd name="connsiteY9" fmla="*/ 16041 h 1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4" h="16041">
                          <a:moveTo>
                            <a:pt x="946" y="16041"/>
                          </a:moveTo>
                          <a:cubicBezTo>
                            <a:pt x="602" y="16016"/>
                            <a:pt x="294" y="15826"/>
                            <a:pt x="125" y="15528"/>
                          </a:cubicBezTo>
                          <a:cubicBezTo>
                            <a:pt x="-122" y="15117"/>
                            <a:pt x="7" y="14578"/>
                            <a:pt x="423" y="14332"/>
                          </a:cubicBezTo>
                          <a:cubicBezTo>
                            <a:pt x="443" y="14316"/>
                            <a:pt x="464" y="14306"/>
                            <a:pt x="484" y="14296"/>
                          </a:cubicBezTo>
                          <a:lnTo>
                            <a:pt x="24972" y="127"/>
                          </a:lnTo>
                          <a:cubicBezTo>
                            <a:pt x="25413" y="-130"/>
                            <a:pt x="25978" y="14"/>
                            <a:pt x="26234" y="456"/>
                          </a:cubicBezTo>
                          <a:cubicBezTo>
                            <a:pt x="26245" y="466"/>
                            <a:pt x="26250" y="476"/>
                            <a:pt x="26255" y="486"/>
                          </a:cubicBezTo>
                          <a:cubicBezTo>
                            <a:pt x="26496" y="912"/>
                            <a:pt x="26363" y="1457"/>
                            <a:pt x="25947" y="1718"/>
                          </a:cubicBezTo>
                          <a:lnTo>
                            <a:pt x="1306" y="15733"/>
                          </a:lnTo>
                          <a:cubicBezTo>
                            <a:pt x="1218" y="15867"/>
                            <a:pt x="1095" y="15975"/>
                            <a:pt x="946" y="16041"/>
                          </a:cubicBezTo>
                          <a:close/>
                        </a:path>
                      </a:pathLst>
                    </a:custGeom>
                    <a:solidFill>
                      <a:srgbClr val="EBEBEB"/>
                    </a:solidFill>
                    <a:ln w="5124" cap="flat">
                      <a:noFill/>
                      <a:prstDash val="solid"/>
                      <a:miter/>
                    </a:ln>
                  </p:spPr>
                  <p:txBody>
                    <a:bodyPr rtlCol="0" anchor="ctr"/>
                    <a:lstStyle/>
                    <a:p>
                      <a:endParaRPr lang="pt-BR"/>
                    </a:p>
                  </p:txBody>
                </p:sp>
                <p:sp>
                  <p:nvSpPr>
                    <p:cNvPr id="3241" name="Forma Livre: Forma 3240">
                      <a:extLst>
                        <a:ext uri="{FF2B5EF4-FFF2-40B4-BE49-F238E27FC236}">
                          <a16:creationId xmlns:a16="http://schemas.microsoft.com/office/drawing/2014/main" id="{796E694E-AEA2-739A-CE1C-6E9100353254}"/>
                        </a:ext>
                      </a:extLst>
                    </p:cNvPr>
                    <p:cNvSpPr/>
                    <p:nvPr/>
                  </p:nvSpPr>
                  <p:spPr>
                    <a:xfrm>
                      <a:off x="8518313" y="3422858"/>
                      <a:ext cx="26325" cy="15983"/>
                    </a:xfrm>
                    <a:custGeom>
                      <a:avLst/>
                      <a:gdLst>
                        <a:gd name="connsiteX0" fmla="*/ 893 w 26325"/>
                        <a:gd name="connsiteY0" fmla="*/ 15983 h 15983"/>
                        <a:gd name="connsiteX1" fmla="*/ 123 w 26325"/>
                        <a:gd name="connsiteY1" fmla="*/ 15521 h 15983"/>
                        <a:gd name="connsiteX2" fmla="*/ 431 w 26325"/>
                        <a:gd name="connsiteY2" fmla="*/ 14237 h 15983"/>
                        <a:gd name="connsiteX3" fmla="*/ 24970 w 26325"/>
                        <a:gd name="connsiteY3" fmla="*/ 120 h 15983"/>
                        <a:gd name="connsiteX4" fmla="*/ 26202 w 26325"/>
                        <a:gd name="connsiteY4" fmla="*/ 428 h 15983"/>
                        <a:gd name="connsiteX5" fmla="*/ 25894 w 26325"/>
                        <a:gd name="connsiteY5" fmla="*/ 1711 h 15983"/>
                        <a:gd name="connsiteX6" fmla="*/ 1355 w 26325"/>
                        <a:gd name="connsiteY6" fmla="*/ 15880 h 1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25" h="15983">
                          <a:moveTo>
                            <a:pt x="893" y="15983"/>
                          </a:moveTo>
                          <a:cubicBezTo>
                            <a:pt x="570" y="15993"/>
                            <a:pt x="267" y="15813"/>
                            <a:pt x="123" y="15521"/>
                          </a:cubicBezTo>
                          <a:cubicBezTo>
                            <a:pt x="-123" y="15079"/>
                            <a:pt x="10" y="14520"/>
                            <a:pt x="431" y="14237"/>
                          </a:cubicBezTo>
                          <a:lnTo>
                            <a:pt x="24970" y="120"/>
                          </a:lnTo>
                          <a:cubicBezTo>
                            <a:pt x="25396" y="-121"/>
                            <a:pt x="25940" y="12"/>
                            <a:pt x="26202" y="428"/>
                          </a:cubicBezTo>
                          <a:cubicBezTo>
                            <a:pt x="26449" y="869"/>
                            <a:pt x="26315" y="1429"/>
                            <a:pt x="25894" y="1711"/>
                          </a:cubicBezTo>
                          <a:lnTo>
                            <a:pt x="1355" y="15880"/>
                          </a:lnTo>
                          <a:close/>
                        </a:path>
                      </a:pathLst>
                    </a:custGeom>
                    <a:solidFill>
                      <a:srgbClr val="EBEBEB"/>
                    </a:solidFill>
                    <a:ln w="5124" cap="flat">
                      <a:noFill/>
                      <a:prstDash val="solid"/>
                      <a:miter/>
                    </a:ln>
                  </p:spPr>
                  <p:txBody>
                    <a:bodyPr rtlCol="0" anchor="ctr"/>
                    <a:lstStyle/>
                    <a:p>
                      <a:endParaRPr lang="pt-BR"/>
                    </a:p>
                  </p:txBody>
                </p:sp>
                <p:sp>
                  <p:nvSpPr>
                    <p:cNvPr id="3242" name="Forma Livre: Forma 3241">
                      <a:extLst>
                        <a:ext uri="{FF2B5EF4-FFF2-40B4-BE49-F238E27FC236}">
                          <a16:creationId xmlns:a16="http://schemas.microsoft.com/office/drawing/2014/main" id="{9D2EE17E-4A77-99AE-F7AC-AEBD89C330CA}"/>
                        </a:ext>
                      </a:extLst>
                    </p:cNvPr>
                    <p:cNvSpPr/>
                    <p:nvPr/>
                  </p:nvSpPr>
                  <p:spPr>
                    <a:xfrm>
                      <a:off x="8515262" y="3421122"/>
                      <a:ext cx="26453" cy="16025"/>
                    </a:xfrm>
                    <a:custGeom>
                      <a:avLst/>
                      <a:gdLst>
                        <a:gd name="connsiteX0" fmla="*/ 966 w 26453"/>
                        <a:gd name="connsiteY0" fmla="*/ 16024 h 16025"/>
                        <a:gd name="connsiteX1" fmla="*/ 1 w 26453"/>
                        <a:gd name="connsiteY1" fmla="*/ 15142 h 16025"/>
                        <a:gd name="connsiteX2" fmla="*/ 504 w 26453"/>
                        <a:gd name="connsiteY2" fmla="*/ 14279 h 16025"/>
                        <a:gd name="connsiteX3" fmla="*/ 25043 w 26453"/>
                        <a:gd name="connsiteY3" fmla="*/ 110 h 16025"/>
                        <a:gd name="connsiteX4" fmla="*/ 26326 w 26453"/>
                        <a:gd name="connsiteY4" fmla="*/ 470 h 16025"/>
                        <a:gd name="connsiteX5" fmla="*/ 25998 w 26453"/>
                        <a:gd name="connsiteY5" fmla="*/ 1732 h 16025"/>
                        <a:gd name="connsiteX6" fmla="*/ 25967 w 26453"/>
                        <a:gd name="connsiteY6" fmla="*/ 1753 h 16025"/>
                        <a:gd name="connsiteX7" fmla="*/ 1479 w 26453"/>
                        <a:gd name="connsiteY7" fmla="*/ 15870 h 16025"/>
                        <a:gd name="connsiteX8" fmla="*/ 966 w 26453"/>
                        <a:gd name="connsiteY8" fmla="*/ 16024 h 1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53" h="16025">
                          <a:moveTo>
                            <a:pt x="966" y="16024"/>
                          </a:moveTo>
                          <a:cubicBezTo>
                            <a:pt x="458" y="16045"/>
                            <a:pt x="27" y="15650"/>
                            <a:pt x="1" y="15142"/>
                          </a:cubicBezTo>
                          <a:cubicBezTo>
                            <a:pt x="-15" y="14782"/>
                            <a:pt x="181" y="14443"/>
                            <a:pt x="504" y="14279"/>
                          </a:cubicBezTo>
                          <a:lnTo>
                            <a:pt x="25043" y="110"/>
                          </a:lnTo>
                          <a:cubicBezTo>
                            <a:pt x="25500" y="-126"/>
                            <a:pt x="26059" y="28"/>
                            <a:pt x="26326" y="470"/>
                          </a:cubicBezTo>
                          <a:cubicBezTo>
                            <a:pt x="26583" y="911"/>
                            <a:pt x="26439" y="1476"/>
                            <a:pt x="25998" y="1732"/>
                          </a:cubicBezTo>
                          <a:cubicBezTo>
                            <a:pt x="25987" y="1743"/>
                            <a:pt x="25977" y="1748"/>
                            <a:pt x="25967" y="1753"/>
                          </a:cubicBezTo>
                          <a:lnTo>
                            <a:pt x="1479" y="15870"/>
                          </a:lnTo>
                          <a:cubicBezTo>
                            <a:pt x="1330" y="15973"/>
                            <a:pt x="1151" y="16030"/>
                            <a:pt x="966" y="16024"/>
                          </a:cubicBezTo>
                          <a:close/>
                        </a:path>
                      </a:pathLst>
                    </a:custGeom>
                    <a:solidFill>
                      <a:srgbClr val="EBEBEB"/>
                    </a:solidFill>
                    <a:ln w="5124" cap="flat">
                      <a:noFill/>
                      <a:prstDash val="solid"/>
                      <a:miter/>
                    </a:ln>
                  </p:spPr>
                  <p:txBody>
                    <a:bodyPr rtlCol="0" anchor="ctr"/>
                    <a:lstStyle/>
                    <a:p>
                      <a:endParaRPr lang="pt-BR"/>
                    </a:p>
                  </p:txBody>
                </p:sp>
                <p:sp>
                  <p:nvSpPr>
                    <p:cNvPr id="3243" name="Forma Livre: Forma 3242">
                      <a:extLst>
                        <a:ext uri="{FF2B5EF4-FFF2-40B4-BE49-F238E27FC236}">
                          <a16:creationId xmlns:a16="http://schemas.microsoft.com/office/drawing/2014/main" id="{8B2FBB16-6F4C-040A-8310-AD95BC58EFB9}"/>
                        </a:ext>
                      </a:extLst>
                    </p:cNvPr>
                    <p:cNvSpPr/>
                    <p:nvPr/>
                  </p:nvSpPr>
                  <p:spPr>
                    <a:xfrm>
                      <a:off x="8512356" y="3419616"/>
                      <a:ext cx="26379" cy="15993"/>
                    </a:xfrm>
                    <a:custGeom>
                      <a:avLst/>
                      <a:gdLst>
                        <a:gd name="connsiteX0" fmla="*/ 946 w 26379"/>
                        <a:gd name="connsiteY0" fmla="*/ 15990 h 15993"/>
                        <a:gd name="connsiteX1" fmla="*/ 125 w 26379"/>
                        <a:gd name="connsiteY1" fmla="*/ 15528 h 15993"/>
                        <a:gd name="connsiteX2" fmla="*/ 423 w 26379"/>
                        <a:gd name="connsiteY2" fmla="*/ 14332 h 15993"/>
                        <a:gd name="connsiteX3" fmla="*/ 484 w 26379"/>
                        <a:gd name="connsiteY3" fmla="*/ 14296 h 15993"/>
                        <a:gd name="connsiteX4" fmla="*/ 24972 w 26379"/>
                        <a:gd name="connsiteY4" fmla="*/ 127 h 15993"/>
                        <a:gd name="connsiteX5" fmla="*/ 26235 w 26379"/>
                        <a:gd name="connsiteY5" fmla="*/ 456 h 15993"/>
                        <a:gd name="connsiteX6" fmla="*/ 26255 w 26379"/>
                        <a:gd name="connsiteY6" fmla="*/ 486 h 15993"/>
                        <a:gd name="connsiteX7" fmla="*/ 25957 w 26379"/>
                        <a:gd name="connsiteY7" fmla="*/ 1682 h 15993"/>
                        <a:gd name="connsiteX8" fmla="*/ 25896 w 26379"/>
                        <a:gd name="connsiteY8" fmla="*/ 1718 h 15993"/>
                        <a:gd name="connsiteX9" fmla="*/ 1408 w 26379"/>
                        <a:gd name="connsiteY9" fmla="*/ 15887 h 15993"/>
                        <a:gd name="connsiteX10" fmla="*/ 946 w 26379"/>
                        <a:gd name="connsiteY10" fmla="*/ 15990 h 1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79" h="15993">
                          <a:moveTo>
                            <a:pt x="946" y="15990"/>
                          </a:moveTo>
                          <a:cubicBezTo>
                            <a:pt x="607" y="16010"/>
                            <a:pt x="284" y="15831"/>
                            <a:pt x="125" y="15528"/>
                          </a:cubicBezTo>
                          <a:cubicBezTo>
                            <a:pt x="-122" y="15117"/>
                            <a:pt x="7" y="14578"/>
                            <a:pt x="423" y="14332"/>
                          </a:cubicBezTo>
                          <a:cubicBezTo>
                            <a:pt x="443" y="14316"/>
                            <a:pt x="464" y="14306"/>
                            <a:pt x="484" y="14296"/>
                          </a:cubicBezTo>
                          <a:lnTo>
                            <a:pt x="24972" y="127"/>
                          </a:lnTo>
                          <a:cubicBezTo>
                            <a:pt x="25413" y="-130"/>
                            <a:pt x="25978" y="14"/>
                            <a:pt x="26235" y="456"/>
                          </a:cubicBezTo>
                          <a:cubicBezTo>
                            <a:pt x="26245" y="466"/>
                            <a:pt x="26250" y="476"/>
                            <a:pt x="26255" y="486"/>
                          </a:cubicBezTo>
                          <a:cubicBezTo>
                            <a:pt x="26501" y="897"/>
                            <a:pt x="26373" y="1436"/>
                            <a:pt x="25957" y="1682"/>
                          </a:cubicBezTo>
                          <a:cubicBezTo>
                            <a:pt x="25937" y="1698"/>
                            <a:pt x="25916" y="1708"/>
                            <a:pt x="25896" y="1718"/>
                          </a:cubicBezTo>
                          <a:lnTo>
                            <a:pt x="1408" y="15887"/>
                          </a:lnTo>
                          <a:cubicBezTo>
                            <a:pt x="1270" y="15969"/>
                            <a:pt x="1105" y="16005"/>
                            <a:pt x="946" y="15990"/>
                          </a:cubicBezTo>
                          <a:close/>
                        </a:path>
                      </a:pathLst>
                    </a:custGeom>
                    <a:solidFill>
                      <a:srgbClr val="EBEBEB"/>
                    </a:solidFill>
                    <a:ln w="5124" cap="flat">
                      <a:noFill/>
                      <a:prstDash val="solid"/>
                      <a:miter/>
                    </a:ln>
                  </p:spPr>
                  <p:txBody>
                    <a:bodyPr rtlCol="0" anchor="ctr"/>
                    <a:lstStyle/>
                    <a:p>
                      <a:endParaRPr lang="pt-BR"/>
                    </a:p>
                  </p:txBody>
                </p:sp>
                <p:sp>
                  <p:nvSpPr>
                    <p:cNvPr id="3244" name="Forma Livre: Forma 3243">
                      <a:extLst>
                        <a:ext uri="{FF2B5EF4-FFF2-40B4-BE49-F238E27FC236}">
                          <a16:creationId xmlns:a16="http://schemas.microsoft.com/office/drawing/2014/main" id="{7E209C43-E55A-D4A0-A300-57D6338C6212}"/>
                        </a:ext>
                      </a:extLst>
                    </p:cNvPr>
                    <p:cNvSpPr/>
                    <p:nvPr/>
                  </p:nvSpPr>
                  <p:spPr>
                    <a:xfrm>
                      <a:off x="8509376" y="3417680"/>
                      <a:ext cx="26384" cy="16026"/>
                    </a:xfrm>
                    <a:custGeom>
                      <a:avLst/>
                      <a:gdLst>
                        <a:gd name="connsiteX0" fmla="*/ 948 w 26384"/>
                        <a:gd name="connsiteY0" fmla="*/ 16027 h 16026"/>
                        <a:gd name="connsiteX1" fmla="*/ 127 w 26384"/>
                        <a:gd name="connsiteY1" fmla="*/ 15565 h 16026"/>
                        <a:gd name="connsiteX2" fmla="*/ 456 w 26384"/>
                        <a:gd name="connsiteY2" fmla="*/ 14302 h 16026"/>
                        <a:gd name="connsiteX3" fmla="*/ 486 w 26384"/>
                        <a:gd name="connsiteY3" fmla="*/ 14281 h 16026"/>
                        <a:gd name="connsiteX4" fmla="*/ 24974 w 26384"/>
                        <a:gd name="connsiteY4" fmla="*/ 164 h 16026"/>
                        <a:gd name="connsiteX5" fmla="*/ 26190 w 26384"/>
                        <a:gd name="connsiteY5" fmla="*/ 364 h 16026"/>
                        <a:gd name="connsiteX6" fmla="*/ 26257 w 26384"/>
                        <a:gd name="connsiteY6" fmla="*/ 472 h 16026"/>
                        <a:gd name="connsiteX7" fmla="*/ 25929 w 26384"/>
                        <a:gd name="connsiteY7" fmla="*/ 1735 h 16026"/>
                        <a:gd name="connsiteX8" fmla="*/ 25898 w 26384"/>
                        <a:gd name="connsiteY8" fmla="*/ 1755 h 16026"/>
                        <a:gd name="connsiteX9" fmla="*/ 1410 w 26384"/>
                        <a:gd name="connsiteY9" fmla="*/ 15924 h 1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84" h="16026">
                          <a:moveTo>
                            <a:pt x="948" y="16027"/>
                          </a:moveTo>
                          <a:cubicBezTo>
                            <a:pt x="615" y="16022"/>
                            <a:pt x="302" y="15847"/>
                            <a:pt x="127" y="15565"/>
                          </a:cubicBezTo>
                          <a:cubicBezTo>
                            <a:pt x="-130" y="15123"/>
                            <a:pt x="14" y="14559"/>
                            <a:pt x="456" y="14302"/>
                          </a:cubicBezTo>
                          <a:cubicBezTo>
                            <a:pt x="466" y="14292"/>
                            <a:pt x="476" y="14287"/>
                            <a:pt x="486" y="14281"/>
                          </a:cubicBezTo>
                          <a:lnTo>
                            <a:pt x="24974" y="164"/>
                          </a:lnTo>
                          <a:cubicBezTo>
                            <a:pt x="25364" y="-118"/>
                            <a:pt x="25913" y="-26"/>
                            <a:pt x="26190" y="364"/>
                          </a:cubicBezTo>
                          <a:cubicBezTo>
                            <a:pt x="26216" y="400"/>
                            <a:pt x="26237" y="436"/>
                            <a:pt x="26257" y="472"/>
                          </a:cubicBezTo>
                          <a:cubicBezTo>
                            <a:pt x="26514" y="913"/>
                            <a:pt x="26370" y="1478"/>
                            <a:pt x="25929" y="1735"/>
                          </a:cubicBezTo>
                          <a:cubicBezTo>
                            <a:pt x="25918" y="1745"/>
                            <a:pt x="25908" y="1750"/>
                            <a:pt x="25898" y="1755"/>
                          </a:cubicBezTo>
                          <a:lnTo>
                            <a:pt x="1410" y="15924"/>
                          </a:lnTo>
                          <a:close/>
                        </a:path>
                      </a:pathLst>
                    </a:custGeom>
                    <a:solidFill>
                      <a:srgbClr val="EBEBEB"/>
                    </a:solidFill>
                    <a:ln w="5124" cap="flat">
                      <a:noFill/>
                      <a:prstDash val="solid"/>
                      <a:miter/>
                    </a:ln>
                  </p:spPr>
                  <p:txBody>
                    <a:bodyPr rtlCol="0" anchor="ctr"/>
                    <a:lstStyle/>
                    <a:p>
                      <a:endParaRPr lang="pt-BR"/>
                    </a:p>
                  </p:txBody>
                </p:sp>
                <p:sp>
                  <p:nvSpPr>
                    <p:cNvPr id="3245" name="Forma Livre: Forma 3244">
                      <a:extLst>
                        <a:ext uri="{FF2B5EF4-FFF2-40B4-BE49-F238E27FC236}">
                          <a16:creationId xmlns:a16="http://schemas.microsoft.com/office/drawing/2014/main" id="{689A56B5-6D93-768A-83AC-147EF650532D}"/>
                        </a:ext>
                      </a:extLst>
                    </p:cNvPr>
                    <p:cNvSpPr/>
                    <p:nvPr/>
                  </p:nvSpPr>
                  <p:spPr>
                    <a:xfrm>
                      <a:off x="8506307" y="3416177"/>
                      <a:ext cx="26732" cy="15887"/>
                    </a:xfrm>
                    <a:custGeom>
                      <a:avLst/>
                      <a:gdLst>
                        <a:gd name="connsiteX0" fmla="*/ 835 w 26732"/>
                        <a:gd name="connsiteY0" fmla="*/ 15836 h 15887"/>
                        <a:gd name="connsiteX1" fmla="*/ 14 w 26732"/>
                        <a:gd name="connsiteY1" fmla="*/ 15374 h 15887"/>
                        <a:gd name="connsiteX2" fmla="*/ 763 w 26732"/>
                        <a:gd name="connsiteY2" fmla="*/ 14306 h 15887"/>
                        <a:gd name="connsiteX3" fmla="*/ 835 w 26732"/>
                        <a:gd name="connsiteY3" fmla="*/ 14296 h 15887"/>
                        <a:gd name="connsiteX4" fmla="*/ 25323 w 26732"/>
                        <a:gd name="connsiteY4" fmla="*/ 127 h 15887"/>
                        <a:gd name="connsiteX5" fmla="*/ 26585 w 26732"/>
                        <a:gd name="connsiteY5" fmla="*/ 456 h 15887"/>
                        <a:gd name="connsiteX6" fmla="*/ 26606 w 26732"/>
                        <a:gd name="connsiteY6" fmla="*/ 486 h 15887"/>
                        <a:gd name="connsiteX7" fmla="*/ 26277 w 26732"/>
                        <a:gd name="connsiteY7" fmla="*/ 1749 h 15887"/>
                        <a:gd name="connsiteX8" fmla="*/ 26247 w 26732"/>
                        <a:gd name="connsiteY8" fmla="*/ 1770 h 15887"/>
                        <a:gd name="connsiteX9" fmla="*/ 1759 w 26732"/>
                        <a:gd name="connsiteY9" fmla="*/ 15887 h 1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32" h="15887">
                          <a:moveTo>
                            <a:pt x="835" y="15836"/>
                          </a:moveTo>
                          <a:cubicBezTo>
                            <a:pt x="507" y="15810"/>
                            <a:pt x="209" y="15641"/>
                            <a:pt x="14" y="15374"/>
                          </a:cubicBezTo>
                          <a:cubicBezTo>
                            <a:pt x="-74" y="14871"/>
                            <a:pt x="265" y="14393"/>
                            <a:pt x="763" y="14306"/>
                          </a:cubicBezTo>
                          <a:cubicBezTo>
                            <a:pt x="789" y="14301"/>
                            <a:pt x="809" y="14296"/>
                            <a:pt x="835" y="14296"/>
                          </a:cubicBezTo>
                          <a:lnTo>
                            <a:pt x="25323" y="127"/>
                          </a:lnTo>
                          <a:cubicBezTo>
                            <a:pt x="25764" y="-130"/>
                            <a:pt x="26329" y="14"/>
                            <a:pt x="26585" y="456"/>
                          </a:cubicBezTo>
                          <a:cubicBezTo>
                            <a:pt x="26596" y="466"/>
                            <a:pt x="26601" y="476"/>
                            <a:pt x="26606" y="486"/>
                          </a:cubicBezTo>
                          <a:cubicBezTo>
                            <a:pt x="26863" y="928"/>
                            <a:pt x="26719" y="1493"/>
                            <a:pt x="26277" y="1749"/>
                          </a:cubicBezTo>
                          <a:cubicBezTo>
                            <a:pt x="26267" y="1759"/>
                            <a:pt x="26257" y="1765"/>
                            <a:pt x="26247" y="1770"/>
                          </a:cubicBezTo>
                          <a:lnTo>
                            <a:pt x="1759" y="15887"/>
                          </a:lnTo>
                          <a:close/>
                        </a:path>
                      </a:pathLst>
                    </a:custGeom>
                    <a:solidFill>
                      <a:srgbClr val="EBEBEB"/>
                    </a:solidFill>
                    <a:ln w="5124" cap="flat">
                      <a:noFill/>
                      <a:prstDash val="solid"/>
                      <a:miter/>
                    </a:ln>
                  </p:spPr>
                  <p:txBody>
                    <a:bodyPr rtlCol="0" anchor="ctr"/>
                    <a:lstStyle/>
                    <a:p>
                      <a:endParaRPr lang="pt-BR"/>
                    </a:p>
                  </p:txBody>
                </p:sp>
                <p:sp>
                  <p:nvSpPr>
                    <p:cNvPr id="3246" name="Forma Livre: Forma 3245">
                      <a:extLst>
                        <a:ext uri="{FF2B5EF4-FFF2-40B4-BE49-F238E27FC236}">
                          <a16:creationId xmlns:a16="http://schemas.microsoft.com/office/drawing/2014/main" id="{55D41C42-3820-EBAB-192B-D9B3A0AB2DAF}"/>
                        </a:ext>
                      </a:extLst>
                    </p:cNvPr>
                    <p:cNvSpPr/>
                    <p:nvPr/>
                  </p:nvSpPr>
                  <p:spPr>
                    <a:xfrm>
                      <a:off x="8503458" y="3414490"/>
                      <a:ext cx="26343" cy="15983"/>
                    </a:xfrm>
                    <a:custGeom>
                      <a:avLst/>
                      <a:gdLst>
                        <a:gd name="connsiteX0" fmla="*/ 911 w 26343"/>
                        <a:gd name="connsiteY0" fmla="*/ 15983 h 15983"/>
                        <a:gd name="connsiteX1" fmla="*/ 141 w 26343"/>
                        <a:gd name="connsiteY1" fmla="*/ 15521 h 15983"/>
                        <a:gd name="connsiteX2" fmla="*/ 434 w 26343"/>
                        <a:gd name="connsiteY2" fmla="*/ 14248 h 15983"/>
                        <a:gd name="connsiteX3" fmla="*/ 449 w 26343"/>
                        <a:gd name="connsiteY3" fmla="*/ 14237 h 15983"/>
                        <a:gd name="connsiteX4" fmla="*/ 24988 w 26343"/>
                        <a:gd name="connsiteY4" fmla="*/ 120 h 15983"/>
                        <a:gd name="connsiteX5" fmla="*/ 26220 w 26343"/>
                        <a:gd name="connsiteY5" fmla="*/ 428 h 15983"/>
                        <a:gd name="connsiteX6" fmla="*/ 25912 w 26343"/>
                        <a:gd name="connsiteY6" fmla="*/ 1711 h 15983"/>
                        <a:gd name="connsiteX7" fmla="*/ 1373 w 26343"/>
                        <a:gd name="connsiteY7" fmla="*/ 15880 h 1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43" h="15983">
                          <a:moveTo>
                            <a:pt x="911" y="15983"/>
                          </a:moveTo>
                          <a:cubicBezTo>
                            <a:pt x="588" y="15993"/>
                            <a:pt x="285" y="15813"/>
                            <a:pt x="141" y="15521"/>
                          </a:cubicBezTo>
                          <a:cubicBezTo>
                            <a:pt x="-131" y="15089"/>
                            <a:pt x="3" y="14520"/>
                            <a:pt x="434" y="14248"/>
                          </a:cubicBezTo>
                          <a:cubicBezTo>
                            <a:pt x="439" y="14242"/>
                            <a:pt x="444" y="14242"/>
                            <a:pt x="449" y="14237"/>
                          </a:cubicBezTo>
                          <a:lnTo>
                            <a:pt x="24988" y="120"/>
                          </a:lnTo>
                          <a:cubicBezTo>
                            <a:pt x="25414" y="-121"/>
                            <a:pt x="25958" y="12"/>
                            <a:pt x="26220" y="428"/>
                          </a:cubicBezTo>
                          <a:cubicBezTo>
                            <a:pt x="26467" y="869"/>
                            <a:pt x="26333" y="1429"/>
                            <a:pt x="25912" y="1711"/>
                          </a:cubicBezTo>
                          <a:lnTo>
                            <a:pt x="1373" y="15880"/>
                          </a:lnTo>
                          <a:close/>
                        </a:path>
                      </a:pathLst>
                    </a:custGeom>
                    <a:solidFill>
                      <a:srgbClr val="EBEBEB"/>
                    </a:solidFill>
                    <a:ln w="5124" cap="flat">
                      <a:noFill/>
                      <a:prstDash val="solid"/>
                      <a:miter/>
                    </a:ln>
                  </p:spPr>
                  <p:txBody>
                    <a:bodyPr rtlCol="0" anchor="ctr"/>
                    <a:lstStyle/>
                    <a:p>
                      <a:endParaRPr lang="pt-BR"/>
                    </a:p>
                  </p:txBody>
                </p:sp>
                <p:sp>
                  <p:nvSpPr>
                    <p:cNvPr id="3247" name="Forma Livre: Forma 3246">
                      <a:extLst>
                        <a:ext uri="{FF2B5EF4-FFF2-40B4-BE49-F238E27FC236}">
                          <a16:creationId xmlns:a16="http://schemas.microsoft.com/office/drawing/2014/main" id="{2FDCF808-5E30-516D-346C-7DD3F0AE77C3}"/>
                        </a:ext>
                      </a:extLst>
                    </p:cNvPr>
                    <p:cNvSpPr/>
                    <p:nvPr/>
                  </p:nvSpPr>
                  <p:spPr>
                    <a:xfrm>
                      <a:off x="8500499" y="3412549"/>
                      <a:ext cx="26363" cy="16030"/>
                    </a:xfrm>
                    <a:custGeom>
                      <a:avLst/>
                      <a:gdLst>
                        <a:gd name="connsiteX0" fmla="*/ 893 w 26363"/>
                        <a:gd name="connsiteY0" fmla="*/ 16025 h 16030"/>
                        <a:gd name="connsiteX1" fmla="*/ 123 w 26363"/>
                        <a:gd name="connsiteY1" fmla="*/ 15562 h 16030"/>
                        <a:gd name="connsiteX2" fmla="*/ 431 w 26363"/>
                        <a:gd name="connsiteY2" fmla="*/ 14279 h 16030"/>
                        <a:gd name="connsiteX3" fmla="*/ 24970 w 26363"/>
                        <a:gd name="connsiteY3" fmla="*/ 110 h 16030"/>
                        <a:gd name="connsiteX4" fmla="*/ 26253 w 26363"/>
                        <a:gd name="connsiteY4" fmla="*/ 470 h 16030"/>
                        <a:gd name="connsiteX5" fmla="*/ 25894 w 26363"/>
                        <a:gd name="connsiteY5" fmla="*/ 1753 h 16030"/>
                        <a:gd name="connsiteX6" fmla="*/ 1509 w 26363"/>
                        <a:gd name="connsiteY6" fmla="*/ 15871 h 16030"/>
                        <a:gd name="connsiteX7" fmla="*/ 893 w 26363"/>
                        <a:gd name="connsiteY7" fmla="*/ 16025 h 1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3" h="16030">
                          <a:moveTo>
                            <a:pt x="893" y="16025"/>
                          </a:moveTo>
                          <a:cubicBezTo>
                            <a:pt x="570" y="16035"/>
                            <a:pt x="267" y="15855"/>
                            <a:pt x="123" y="15562"/>
                          </a:cubicBezTo>
                          <a:cubicBezTo>
                            <a:pt x="-123" y="15121"/>
                            <a:pt x="10" y="14561"/>
                            <a:pt x="431" y="14279"/>
                          </a:cubicBezTo>
                          <a:lnTo>
                            <a:pt x="24970" y="110"/>
                          </a:lnTo>
                          <a:cubicBezTo>
                            <a:pt x="25427" y="-126"/>
                            <a:pt x="25986" y="28"/>
                            <a:pt x="26253" y="470"/>
                          </a:cubicBezTo>
                          <a:cubicBezTo>
                            <a:pt x="26490" y="926"/>
                            <a:pt x="26336" y="1486"/>
                            <a:pt x="25894" y="1753"/>
                          </a:cubicBezTo>
                          <a:lnTo>
                            <a:pt x="1509" y="15871"/>
                          </a:lnTo>
                          <a:cubicBezTo>
                            <a:pt x="1330" y="15999"/>
                            <a:pt x="1109" y="16050"/>
                            <a:pt x="893" y="16025"/>
                          </a:cubicBezTo>
                          <a:close/>
                        </a:path>
                      </a:pathLst>
                    </a:custGeom>
                    <a:solidFill>
                      <a:srgbClr val="EBEBEB"/>
                    </a:solidFill>
                    <a:ln w="5124" cap="flat">
                      <a:noFill/>
                      <a:prstDash val="solid"/>
                      <a:miter/>
                    </a:ln>
                  </p:spPr>
                  <p:txBody>
                    <a:bodyPr rtlCol="0" anchor="ctr"/>
                    <a:lstStyle/>
                    <a:p>
                      <a:endParaRPr lang="pt-BR"/>
                    </a:p>
                  </p:txBody>
                </p:sp>
                <p:sp>
                  <p:nvSpPr>
                    <p:cNvPr id="3248" name="Forma Livre: Forma 3247">
                      <a:extLst>
                        <a:ext uri="{FF2B5EF4-FFF2-40B4-BE49-F238E27FC236}">
                          <a16:creationId xmlns:a16="http://schemas.microsoft.com/office/drawing/2014/main" id="{66307AAF-5447-5E6C-9361-A865000C8FDB}"/>
                        </a:ext>
                      </a:extLst>
                    </p:cNvPr>
                    <p:cNvSpPr/>
                    <p:nvPr/>
                  </p:nvSpPr>
                  <p:spPr>
                    <a:xfrm>
                      <a:off x="8497520" y="3410838"/>
                      <a:ext cx="26431" cy="16041"/>
                    </a:xfrm>
                    <a:custGeom>
                      <a:avLst/>
                      <a:gdLst>
                        <a:gd name="connsiteX0" fmla="*/ 946 w 26431"/>
                        <a:gd name="connsiteY0" fmla="*/ 16041 h 16041"/>
                        <a:gd name="connsiteX1" fmla="*/ 125 w 26431"/>
                        <a:gd name="connsiteY1" fmla="*/ 15528 h 16041"/>
                        <a:gd name="connsiteX2" fmla="*/ 423 w 26431"/>
                        <a:gd name="connsiteY2" fmla="*/ 14332 h 16041"/>
                        <a:gd name="connsiteX3" fmla="*/ 484 w 26431"/>
                        <a:gd name="connsiteY3" fmla="*/ 14296 h 16041"/>
                        <a:gd name="connsiteX4" fmla="*/ 25023 w 26431"/>
                        <a:gd name="connsiteY4" fmla="*/ 127 h 16041"/>
                        <a:gd name="connsiteX5" fmla="*/ 26286 w 26431"/>
                        <a:gd name="connsiteY5" fmla="*/ 456 h 16041"/>
                        <a:gd name="connsiteX6" fmla="*/ 26306 w 26431"/>
                        <a:gd name="connsiteY6" fmla="*/ 486 h 16041"/>
                        <a:gd name="connsiteX7" fmla="*/ 26009 w 26431"/>
                        <a:gd name="connsiteY7" fmla="*/ 1683 h 16041"/>
                        <a:gd name="connsiteX8" fmla="*/ 25947 w 26431"/>
                        <a:gd name="connsiteY8" fmla="*/ 1718 h 16041"/>
                        <a:gd name="connsiteX9" fmla="*/ 1460 w 26431"/>
                        <a:gd name="connsiteY9" fmla="*/ 15887 h 1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31" h="16041">
                          <a:moveTo>
                            <a:pt x="946" y="16041"/>
                          </a:moveTo>
                          <a:cubicBezTo>
                            <a:pt x="597" y="16041"/>
                            <a:pt x="279" y="15841"/>
                            <a:pt x="125" y="15528"/>
                          </a:cubicBezTo>
                          <a:cubicBezTo>
                            <a:pt x="-122" y="15117"/>
                            <a:pt x="7" y="14578"/>
                            <a:pt x="423" y="14332"/>
                          </a:cubicBezTo>
                          <a:cubicBezTo>
                            <a:pt x="443" y="14316"/>
                            <a:pt x="464" y="14306"/>
                            <a:pt x="484" y="14296"/>
                          </a:cubicBezTo>
                          <a:lnTo>
                            <a:pt x="25023" y="127"/>
                          </a:lnTo>
                          <a:cubicBezTo>
                            <a:pt x="25464" y="-130"/>
                            <a:pt x="26029" y="14"/>
                            <a:pt x="26286" y="456"/>
                          </a:cubicBezTo>
                          <a:cubicBezTo>
                            <a:pt x="26296" y="466"/>
                            <a:pt x="26301" y="476"/>
                            <a:pt x="26306" y="486"/>
                          </a:cubicBezTo>
                          <a:cubicBezTo>
                            <a:pt x="26553" y="897"/>
                            <a:pt x="26424" y="1436"/>
                            <a:pt x="26009" y="1683"/>
                          </a:cubicBezTo>
                          <a:cubicBezTo>
                            <a:pt x="25988" y="1698"/>
                            <a:pt x="25968" y="1708"/>
                            <a:pt x="25947" y="1718"/>
                          </a:cubicBezTo>
                          <a:lnTo>
                            <a:pt x="1460" y="15887"/>
                          </a:lnTo>
                          <a:close/>
                        </a:path>
                      </a:pathLst>
                    </a:custGeom>
                    <a:solidFill>
                      <a:srgbClr val="EBEBEB"/>
                    </a:solidFill>
                    <a:ln w="5124" cap="flat">
                      <a:noFill/>
                      <a:prstDash val="solid"/>
                      <a:miter/>
                    </a:ln>
                  </p:spPr>
                  <p:txBody>
                    <a:bodyPr rtlCol="0" anchor="ctr"/>
                    <a:lstStyle/>
                    <a:p>
                      <a:endParaRPr lang="pt-BR"/>
                    </a:p>
                  </p:txBody>
                </p:sp>
                <p:sp>
                  <p:nvSpPr>
                    <p:cNvPr id="3249" name="Forma Livre: Forma 3248">
                      <a:extLst>
                        <a:ext uri="{FF2B5EF4-FFF2-40B4-BE49-F238E27FC236}">
                          <a16:creationId xmlns:a16="http://schemas.microsoft.com/office/drawing/2014/main" id="{75ADCF0A-1A4E-54AA-02E6-1E9DF2834BD1}"/>
                        </a:ext>
                      </a:extLst>
                    </p:cNvPr>
                    <p:cNvSpPr/>
                    <p:nvPr/>
                  </p:nvSpPr>
                  <p:spPr>
                    <a:xfrm>
                      <a:off x="8494540" y="3409353"/>
                      <a:ext cx="26384" cy="15986"/>
                    </a:xfrm>
                    <a:custGeom>
                      <a:avLst/>
                      <a:gdLst>
                        <a:gd name="connsiteX0" fmla="*/ 948 w 26384"/>
                        <a:gd name="connsiteY0" fmla="*/ 15986 h 15986"/>
                        <a:gd name="connsiteX1" fmla="*/ 127 w 26384"/>
                        <a:gd name="connsiteY1" fmla="*/ 15524 h 15986"/>
                        <a:gd name="connsiteX2" fmla="*/ 456 w 26384"/>
                        <a:gd name="connsiteY2" fmla="*/ 14261 h 15986"/>
                        <a:gd name="connsiteX3" fmla="*/ 486 w 26384"/>
                        <a:gd name="connsiteY3" fmla="*/ 14241 h 15986"/>
                        <a:gd name="connsiteX4" fmla="*/ 24974 w 26384"/>
                        <a:gd name="connsiteY4" fmla="*/ 123 h 15986"/>
                        <a:gd name="connsiteX5" fmla="*/ 26257 w 26384"/>
                        <a:gd name="connsiteY5" fmla="*/ 431 h 15986"/>
                        <a:gd name="connsiteX6" fmla="*/ 25929 w 26384"/>
                        <a:gd name="connsiteY6" fmla="*/ 1694 h 15986"/>
                        <a:gd name="connsiteX7" fmla="*/ 25898 w 26384"/>
                        <a:gd name="connsiteY7" fmla="*/ 1715 h 15986"/>
                        <a:gd name="connsiteX8" fmla="*/ 1410 w 26384"/>
                        <a:gd name="connsiteY8" fmla="*/ 15883 h 1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4" h="15986">
                          <a:moveTo>
                            <a:pt x="948" y="15986"/>
                          </a:moveTo>
                          <a:cubicBezTo>
                            <a:pt x="615" y="15981"/>
                            <a:pt x="302" y="15806"/>
                            <a:pt x="127" y="15524"/>
                          </a:cubicBezTo>
                          <a:cubicBezTo>
                            <a:pt x="-130" y="15083"/>
                            <a:pt x="14" y="14518"/>
                            <a:pt x="456" y="14261"/>
                          </a:cubicBezTo>
                          <a:cubicBezTo>
                            <a:pt x="466" y="14251"/>
                            <a:pt x="476" y="14246"/>
                            <a:pt x="486" y="14241"/>
                          </a:cubicBezTo>
                          <a:lnTo>
                            <a:pt x="24974" y="123"/>
                          </a:lnTo>
                          <a:cubicBezTo>
                            <a:pt x="25415" y="-123"/>
                            <a:pt x="25975" y="10"/>
                            <a:pt x="26257" y="431"/>
                          </a:cubicBezTo>
                          <a:cubicBezTo>
                            <a:pt x="26514" y="873"/>
                            <a:pt x="26370" y="1437"/>
                            <a:pt x="25929" y="1694"/>
                          </a:cubicBezTo>
                          <a:cubicBezTo>
                            <a:pt x="25918" y="1704"/>
                            <a:pt x="25908" y="1709"/>
                            <a:pt x="25898" y="1715"/>
                          </a:cubicBezTo>
                          <a:lnTo>
                            <a:pt x="1410" y="15883"/>
                          </a:lnTo>
                          <a:close/>
                        </a:path>
                      </a:pathLst>
                    </a:custGeom>
                    <a:solidFill>
                      <a:srgbClr val="EBEBEB"/>
                    </a:solidFill>
                    <a:ln w="5124" cap="flat">
                      <a:noFill/>
                      <a:prstDash val="solid"/>
                      <a:miter/>
                    </a:ln>
                  </p:spPr>
                  <p:txBody>
                    <a:bodyPr rtlCol="0" anchor="ctr"/>
                    <a:lstStyle/>
                    <a:p>
                      <a:endParaRPr lang="pt-BR"/>
                    </a:p>
                  </p:txBody>
                </p:sp>
                <p:sp>
                  <p:nvSpPr>
                    <p:cNvPr id="3250" name="Forma Livre: Forma 3249">
                      <a:extLst>
                        <a:ext uri="{FF2B5EF4-FFF2-40B4-BE49-F238E27FC236}">
                          <a16:creationId xmlns:a16="http://schemas.microsoft.com/office/drawing/2014/main" id="{8D91AFB2-1829-7288-AE7B-BEA52DAE7C0E}"/>
                        </a:ext>
                      </a:extLst>
                    </p:cNvPr>
                    <p:cNvSpPr/>
                    <p:nvPr/>
                  </p:nvSpPr>
                  <p:spPr>
                    <a:xfrm>
                      <a:off x="8533182" y="3430551"/>
                      <a:ext cx="27767" cy="16863"/>
                    </a:xfrm>
                    <a:custGeom>
                      <a:avLst/>
                      <a:gdLst>
                        <a:gd name="connsiteX0" fmla="*/ 911 w 27767"/>
                        <a:gd name="connsiteY0" fmla="*/ 16863 h 16863"/>
                        <a:gd name="connsiteX1" fmla="*/ 141 w 27767"/>
                        <a:gd name="connsiteY1" fmla="*/ 16401 h 16863"/>
                        <a:gd name="connsiteX2" fmla="*/ 434 w 27767"/>
                        <a:gd name="connsiteY2" fmla="*/ 15128 h 16863"/>
                        <a:gd name="connsiteX3" fmla="*/ 449 w 27767"/>
                        <a:gd name="connsiteY3" fmla="*/ 15117 h 16863"/>
                        <a:gd name="connsiteX4" fmla="*/ 26374 w 27767"/>
                        <a:gd name="connsiteY4" fmla="*/ 127 h 16863"/>
                        <a:gd name="connsiteX5" fmla="*/ 27637 w 27767"/>
                        <a:gd name="connsiteY5" fmla="*/ 456 h 16863"/>
                        <a:gd name="connsiteX6" fmla="*/ 27658 w 27767"/>
                        <a:gd name="connsiteY6" fmla="*/ 486 h 16863"/>
                        <a:gd name="connsiteX7" fmla="*/ 27298 w 27767"/>
                        <a:gd name="connsiteY7" fmla="*/ 1770 h 16863"/>
                        <a:gd name="connsiteX8" fmla="*/ 1630 w 27767"/>
                        <a:gd name="connsiteY8" fmla="*/ 16760 h 1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67" h="16863">
                          <a:moveTo>
                            <a:pt x="911" y="16863"/>
                          </a:moveTo>
                          <a:cubicBezTo>
                            <a:pt x="588" y="16873"/>
                            <a:pt x="285" y="16693"/>
                            <a:pt x="141" y="16401"/>
                          </a:cubicBezTo>
                          <a:cubicBezTo>
                            <a:pt x="-131" y="15969"/>
                            <a:pt x="3" y="15400"/>
                            <a:pt x="434" y="15128"/>
                          </a:cubicBezTo>
                          <a:cubicBezTo>
                            <a:pt x="439" y="15122"/>
                            <a:pt x="444" y="15122"/>
                            <a:pt x="449" y="15117"/>
                          </a:cubicBezTo>
                          <a:lnTo>
                            <a:pt x="26374" y="127"/>
                          </a:lnTo>
                          <a:cubicBezTo>
                            <a:pt x="26816" y="-130"/>
                            <a:pt x="27380" y="14"/>
                            <a:pt x="27637" y="456"/>
                          </a:cubicBezTo>
                          <a:cubicBezTo>
                            <a:pt x="27647" y="466"/>
                            <a:pt x="27652" y="476"/>
                            <a:pt x="27658" y="486"/>
                          </a:cubicBezTo>
                          <a:cubicBezTo>
                            <a:pt x="27894" y="943"/>
                            <a:pt x="27740" y="1503"/>
                            <a:pt x="27298" y="1770"/>
                          </a:cubicBezTo>
                          <a:lnTo>
                            <a:pt x="1630" y="16760"/>
                          </a:lnTo>
                          <a:close/>
                        </a:path>
                      </a:pathLst>
                    </a:custGeom>
                    <a:solidFill>
                      <a:srgbClr val="407BFF"/>
                    </a:solidFill>
                    <a:ln w="5124" cap="flat">
                      <a:noFill/>
                      <a:prstDash val="solid"/>
                      <a:miter/>
                    </a:ln>
                  </p:spPr>
                  <p:txBody>
                    <a:bodyPr rtlCol="0" anchor="ctr"/>
                    <a:lstStyle/>
                    <a:p>
                      <a:endParaRPr lang="pt-BR"/>
                    </a:p>
                  </p:txBody>
                </p:sp>
                <p:grpSp>
                  <p:nvGrpSpPr>
                    <p:cNvPr id="3251" name="Gráfico 12">
                      <a:extLst>
                        <a:ext uri="{FF2B5EF4-FFF2-40B4-BE49-F238E27FC236}">
                          <a16:creationId xmlns:a16="http://schemas.microsoft.com/office/drawing/2014/main" id="{12458292-1433-4834-9AA7-F3D862C007ED}"/>
                        </a:ext>
                      </a:extLst>
                    </p:cNvPr>
                    <p:cNvGrpSpPr/>
                    <p:nvPr/>
                  </p:nvGrpSpPr>
                  <p:grpSpPr>
                    <a:xfrm>
                      <a:off x="8510222" y="3416344"/>
                      <a:ext cx="41907" cy="23369"/>
                      <a:chOff x="8510222" y="3416344"/>
                      <a:chExt cx="41907" cy="23369"/>
                    </a:xfrm>
                    <a:solidFill>
                      <a:srgbClr val="455A64"/>
                    </a:solidFill>
                  </p:grpSpPr>
                  <p:sp>
                    <p:nvSpPr>
                      <p:cNvPr id="3252" name="Forma Livre: Forma 3251">
                        <a:extLst>
                          <a:ext uri="{FF2B5EF4-FFF2-40B4-BE49-F238E27FC236}">
                            <a16:creationId xmlns:a16="http://schemas.microsoft.com/office/drawing/2014/main" id="{6E3FB70D-CF8E-1485-8A1E-5992DFD5A5D2}"/>
                          </a:ext>
                        </a:extLst>
                      </p:cNvPr>
                      <p:cNvSpPr/>
                      <p:nvPr/>
                    </p:nvSpPr>
                    <p:spPr>
                      <a:xfrm>
                        <a:off x="8536483" y="3426405"/>
                        <a:ext cx="10712" cy="4323"/>
                      </a:xfrm>
                      <a:custGeom>
                        <a:avLst/>
                        <a:gdLst>
                          <a:gd name="connsiteX0" fmla="*/ 10598 w 10712"/>
                          <a:gd name="connsiteY0" fmla="*/ 1962 h 4323"/>
                          <a:gd name="connsiteX1" fmla="*/ 9571 w 10712"/>
                          <a:gd name="connsiteY1" fmla="*/ 1295 h 4323"/>
                          <a:gd name="connsiteX2" fmla="*/ 9109 w 10712"/>
                          <a:gd name="connsiteY2" fmla="*/ 1038 h 4323"/>
                          <a:gd name="connsiteX3" fmla="*/ 9109 w 10712"/>
                          <a:gd name="connsiteY3" fmla="*/ 11 h 4323"/>
                          <a:gd name="connsiteX4" fmla="*/ 10085 w 10712"/>
                          <a:gd name="connsiteY4" fmla="*/ 319 h 4323"/>
                          <a:gd name="connsiteX5" fmla="*/ 10085 w 10712"/>
                          <a:gd name="connsiteY5" fmla="*/ 319 h 4323"/>
                          <a:gd name="connsiteX6" fmla="*/ 8647 w 10712"/>
                          <a:gd name="connsiteY6" fmla="*/ 319 h 4323"/>
                          <a:gd name="connsiteX7" fmla="*/ 8647 w 10712"/>
                          <a:gd name="connsiteY7" fmla="*/ 1038 h 4323"/>
                          <a:gd name="connsiteX8" fmla="*/ 7980 w 10712"/>
                          <a:gd name="connsiteY8" fmla="*/ 1038 h 4323"/>
                          <a:gd name="connsiteX9" fmla="*/ 7518 w 10712"/>
                          <a:gd name="connsiteY9" fmla="*/ 1346 h 4323"/>
                          <a:gd name="connsiteX10" fmla="*/ 7518 w 10712"/>
                          <a:gd name="connsiteY10" fmla="*/ 1346 h 4323"/>
                          <a:gd name="connsiteX11" fmla="*/ 7518 w 10712"/>
                          <a:gd name="connsiteY11" fmla="*/ 1346 h 4323"/>
                          <a:gd name="connsiteX12" fmla="*/ 7261 w 10712"/>
                          <a:gd name="connsiteY12" fmla="*/ 1346 h 4323"/>
                          <a:gd name="connsiteX13" fmla="*/ 5926 w 10712"/>
                          <a:gd name="connsiteY13" fmla="*/ 1346 h 4323"/>
                          <a:gd name="connsiteX14" fmla="*/ 5926 w 10712"/>
                          <a:gd name="connsiteY14" fmla="*/ 1808 h 4323"/>
                          <a:gd name="connsiteX15" fmla="*/ 5208 w 10712"/>
                          <a:gd name="connsiteY15" fmla="*/ 2116 h 4323"/>
                          <a:gd name="connsiteX16" fmla="*/ 5208 w 10712"/>
                          <a:gd name="connsiteY16" fmla="*/ 2116 h 4323"/>
                          <a:gd name="connsiteX17" fmla="*/ 4284 w 10712"/>
                          <a:gd name="connsiteY17" fmla="*/ 2116 h 4323"/>
                          <a:gd name="connsiteX18" fmla="*/ 2744 w 10712"/>
                          <a:gd name="connsiteY18" fmla="*/ 2732 h 4323"/>
                          <a:gd name="connsiteX19" fmla="*/ 2744 w 10712"/>
                          <a:gd name="connsiteY19" fmla="*/ 2732 h 4323"/>
                          <a:gd name="connsiteX20" fmla="*/ 2744 w 10712"/>
                          <a:gd name="connsiteY20" fmla="*/ 2732 h 4323"/>
                          <a:gd name="connsiteX21" fmla="*/ 2744 w 10712"/>
                          <a:gd name="connsiteY21" fmla="*/ 2732 h 4323"/>
                          <a:gd name="connsiteX22" fmla="*/ 2436 w 10712"/>
                          <a:gd name="connsiteY22" fmla="*/ 2732 h 4323"/>
                          <a:gd name="connsiteX23" fmla="*/ 2436 w 10712"/>
                          <a:gd name="connsiteY23" fmla="*/ 3297 h 4323"/>
                          <a:gd name="connsiteX24" fmla="*/ 742 w 10712"/>
                          <a:gd name="connsiteY24" fmla="*/ 3297 h 4323"/>
                          <a:gd name="connsiteX25" fmla="*/ 228 w 10712"/>
                          <a:gd name="connsiteY25" fmla="*/ 4324 h 4323"/>
                          <a:gd name="connsiteX26" fmla="*/ 228 w 10712"/>
                          <a:gd name="connsiteY26" fmla="*/ 4324 h 4323"/>
                          <a:gd name="connsiteX27" fmla="*/ 896 w 10712"/>
                          <a:gd name="connsiteY27" fmla="*/ 3759 h 4323"/>
                          <a:gd name="connsiteX28" fmla="*/ 2949 w 10712"/>
                          <a:gd name="connsiteY28" fmla="*/ 3348 h 4323"/>
                          <a:gd name="connsiteX29" fmla="*/ 2949 w 10712"/>
                          <a:gd name="connsiteY29" fmla="*/ 3348 h 4323"/>
                          <a:gd name="connsiteX30" fmla="*/ 3257 w 10712"/>
                          <a:gd name="connsiteY30" fmla="*/ 2784 h 4323"/>
                          <a:gd name="connsiteX31" fmla="*/ 3257 w 10712"/>
                          <a:gd name="connsiteY31" fmla="*/ 2784 h 4323"/>
                          <a:gd name="connsiteX32" fmla="*/ 3257 w 10712"/>
                          <a:gd name="connsiteY32" fmla="*/ 2014 h 4323"/>
                          <a:gd name="connsiteX33" fmla="*/ 5567 w 10712"/>
                          <a:gd name="connsiteY33" fmla="*/ 2014 h 4323"/>
                          <a:gd name="connsiteX34" fmla="*/ 5567 w 10712"/>
                          <a:gd name="connsiteY34" fmla="*/ 2014 h 4323"/>
                          <a:gd name="connsiteX35" fmla="*/ 6286 w 10712"/>
                          <a:gd name="connsiteY35" fmla="*/ 1705 h 4323"/>
                          <a:gd name="connsiteX36" fmla="*/ 6286 w 10712"/>
                          <a:gd name="connsiteY36" fmla="*/ 1705 h 4323"/>
                          <a:gd name="connsiteX37" fmla="*/ 7672 w 10712"/>
                          <a:gd name="connsiteY37" fmla="*/ 1295 h 4323"/>
                          <a:gd name="connsiteX38" fmla="*/ 7672 w 10712"/>
                          <a:gd name="connsiteY38" fmla="*/ 1295 h 4323"/>
                          <a:gd name="connsiteX39" fmla="*/ 7672 w 10712"/>
                          <a:gd name="connsiteY39" fmla="*/ 627 h 4323"/>
                          <a:gd name="connsiteX40" fmla="*/ 8237 w 10712"/>
                          <a:gd name="connsiteY40" fmla="*/ 627 h 4323"/>
                          <a:gd name="connsiteX41" fmla="*/ 9469 w 10712"/>
                          <a:gd name="connsiteY41" fmla="*/ 1911 h 4323"/>
                          <a:gd name="connsiteX42" fmla="*/ 10598 w 10712"/>
                          <a:gd name="connsiteY42" fmla="*/ 1962 h 4323"/>
                          <a:gd name="connsiteX43" fmla="*/ 10341 w 10712"/>
                          <a:gd name="connsiteY43" fmla="*/ 1962 h 4323"/>
                          <a:gd name="connsiteX44" fmla="*/ 9982 w 10712"/>
                          <a:gd name="connsiteY44" fmla="*/ 1962 h 4323"/>
                          <a:gd name="connsiteX45" fmla="*/ 9366 w 10712"/>
                          <a:gd name="connsiteY45" fmla="*/ 1295 h 4323"/>
                          <a:gd name="connsiteX46" fmla="*/ 9725 w 10712"/>
                          <a:gd name="connsiteY46" fmla="*/ 1295 h 4323"/>
                          <a:gd name="connsiteX47" fmla="*/ 10341 w 10712"/>
                          <a:gd name="connsiteY47" fmla="*/ 2116 h 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712" h="4323">
                            <a:moveTo>
                              <a:pt x="10598" y="1962"/>
                            </a:moveTo>
                            <a:cubicBezTo>
                              <a:pt x="10326" y="1649"/>
                              <a:pt x="9967" y="1418"/>
                              <a:pt x="9571" y="1295"/>
                            </a:cubicBezTo>
                            <a:lnTo>
                              <a:pt x="9109" y="1038"/>
                            </a:lnTo>
                            <a:cubicBezTo>
                              <a:pt x="8853" y="679"/>
                              <a:pt x="8545" y="114"/>
                              <a:pt x="9109" y="11"/>
                            </a:cubicBezTo>
                            <a:cubicBezTo>
                              <a:pt x="9448" y="68"/>
                              <a:pt x="9777" y="171"/>
                              <a:pt x="10085" y="319"/>
                            </a:cubicBezTo>
                            <a:cubicBezTo>
                              <a:pt x="10085" y="319"/>
                              <a:pt x="10085" y="319"/>
                              <a:pt x="10085" y="319"/>
                            </a:cubicBezTo>
                            <a:cubicBezTo>
                              <a:pt x="10085" y="319"/>
                              <a:pt x="8801" y="-399"/>
                              <a:pt x="8647" y="319"/>
                            </a:cubicBezTo>
                            <a:cubicBezTo>
                              <a:pt x="8575" y="556"/>
                              <a:pt x="8575" y="802"/>
                              <a:pt x="8647" y="1038"/>
                            </a:cubicBezTo>
                            <a:lnTo>
                              <a:pt x="7980" y="1038"/>
                            </a:lnTo>
                            <a:cubicBezTo>
                              <a:pt x="7980" y="1038"/>
                              <a:pt x="7621" y="1038"/>
                              <a:pt x="7518" y="1346"/>
                            </a:cubicBezTo>
                            <a:cubicBezTo>
                              <a:pt x="7415" y="1654"/>
                              <a:pt x="7518" y="1346"/>
                              <a:pt x="7518" y="1346"/>
                            </a:cubicBezTo>
                            <a:lnTo>
                              <a:pt x="7518" y="1346"/>
                            </a:lnTo>
                            <a:lnTo>
                              <a:pt x="7261" y="1346"/>
                            </a:lnTo>
                            <a:cubicBezTo>
                              <a:pt x="6953" y="1346"/>
                              <a:pt x="6132" y="1346"/>
                              <a:pt x="5926" y="1346"/>
                            </a:cubicBezTo>
                            <a:cubicBezTo>
                              <a:pt x="5721" y="1346"/>
                              <a:pt x="5926" y="1757"/>
                              <a:pt x="5926" y="1808"/>
                            </a:cubicBezTo>
                            <a:lnTo>
                              <a:pt x="5208" y="2116"/>
                            </a:lnTo>
                            <a:lnTo>
                              <a:pt x="5208" y="2116"/>
                            </a:lnTo>
                            <a:lnTo>
                              <a:pt x="4284" y="2116"/>
                            </a:lnTo>
                            <a:cubicBezTo>
                              <a:pt x="3822" y="2116"/>
                              <a:pt x="2590" y="2116"/>
                              <a:pt x="2744" y="2732"/>
                            </a:cubicBezTo>
                            <a:cubicBezTo>
                              <a:pt x="2898" y="3348"/>
                              <a:pt x="2744" y="2732"/>
                              <a:pt x="2744" y="2732"/>
                            </a:cubicBezTo>
                            <a:lnTo>
                              <a:pt x="2744" y="2732"/>
                            </a:lnTo>
                            <a:cubicBezTo>
                              <a:pt x="2744" y="2732"/>
                              <a:pt x="2744" y="2732"/>
                              <a:pt x="2744" y="2732"/>
                            </a:cubicBezTo>
                            <a:cubicBezTo>
                              <a:pt x="2744" y="2732"/>
                              <a:pt x="2487" y="2732"/>
                              <a:pt x="2436" y="2732"/>
                            </a:cubicBezTo>
                            <a:cubicBezTo>
                              <a:pt x="2384" y="2732"/>
                              <a:pt x="2436" y="3092"/>
                              <a:pt x="2436" y="3297"/>
                            </a:cubicBezTo>
                            <a:cubicBezTo>
                              <a:pt x="2436" y="3502"/>
                              <a:pt x="1152" y="3040"/>
                              <a:pt x="742" y="3297"/>
                            </a:cubicBezTo>
                            <a:cubicBezTo>
                              <a:pt x="331" y="3554"/>
                              <a:pt x="742" y="4324"/>
                              <a:pt x="228" y="4324"/>
                            </a:cubicBezTo>
                            <a:cubicBezTo>
                              <a:pt x="-285" y="4324"/>
                              <a:pt x="228" y="4324"/>
                              <a:pt x="228" y="4324"/>
                            </a:cubicBezTo>
                            <a:cubicBezTo>
                              <a:pt x="228" y="4324"/>
                              <a:pt x="742" y="4324"/>
                              <a:pt x="896" y="3759"/>
                            </a:cubicBezTo>
                            <a:cubicBezTo>
                              <a:pt x="1050" y="3194"/>
                              <a:pt x="2282" y="3502"/>
                              <a:pt x="2949" y="3348"/>
                            </a:cubicBezTo>
                            <a:lnTo>
                              <a:pt x="2949" y="3348"/>
                            </a:lnTo>
                            <a:cubicBezTo>
                              <a:pt x="2949" y="3348"/>
                              <a:pt x="2949" y="2886"/>
                              <a:pt x="3257" y="2784"/>
                            </a:cubicBezTo>
                            <a:cubicBezTo>
                              <a:pt x="3565" y="2681"/>
                              <a:pt x="3257" y="2784"/>
                              <a:pt x="3257" y="2784"/>
                            </a:cubicBezTo>
                            <a:cubicBezTo>
                              <a:pt x="3257" y="2784"/>
                              <a:pt x="2949" y="2219"/>
                              <a:pt x="3257" y="2014"/>
                            </a:cubicBezTo>
                            <a:lnTo>
                              <a:pt x="5567" y="2014"/>
                            </a:lnTo>
                            <a:cubicBezTo>
                              <a:pt x="5567" y="2014"/>
                              <a:pt x="5567" y="2014"/>
                              <a:pt x="5567" y="2014"/>
                            </a:cubicBezTo>
                            <a:cubicBezTo>
                              <a:pt x="5567" y="2014"/>
                              <a:pt x="6132" y="2014"/>
                              <a:pt x="6286" y="1705"/>
                            </a:cubicBezTo>
                            <a:cubicBezTo>
                              <a:pt x="6440" y="1397"/>
                              <a:pt x="6286" y="1705"/>
                              <a:pt x="6286" y="1705"/>
                            </a:cubicBezTo>
                            <a:cubicBezTo>
                              <a:pt x="6286" y="1705"/>
                              <a:pt x="7159" y="1192"/>
                              <a:pt x="7672" y="1295"/>
                            </a:cubicBezTo>
                            <a:cubicBezTo>
                              <a:pt x="8185" y="1397"/>
                              <a:pt x="7672" y="1295"/>
                              <a:pt x="7672" y="1295"/>
                            </a:cubicBezTo>
                            <a:cubicBezTo>
                              <a:pt x="7672" y="1295"/>
                              <a:pt x="7005" y="730"/>
                              <a:pt x="7672" y="627"/>
                            </a:cubicBezTo>
                            <a:lnTo>
                              <a:pt x="8237" y="627"/>
                            </a:lnTo>
                            <a:cubicBezTo>
                              <a:pt x="8534" y="1151"/>
                              <a:pt x="8960" y="1587"/>
                              <a:pt x="9469" y="1911"/>
                            </a:cubicBezTo>
                            <a:cubicBezTo>
                              <a:pt x="10444" y="2681"/>
                              <a:pt x="10957" y="2527"/>
                              <a:pt x="10598" y="1962"/>
                            </a:cubicBezTo>
                            <a:close/>
                            <a:moveTo>
                              <a:pt x="10341" y="1962"/>
                            </a:moveTo>
                            <a:cubicBezTo>
                              <a:pt x="10341" y="1962"/>
                              <a:pt x="10033" y="1962"/>
                              <a:pt x="9982" y="1962"/>
                            </a:cubicBezTo>
                            <a:cubicBezTo>
                              <a:pt x="9715" y="1808"/>
                              <a:pt x="9499" y="1572"/>
                              <a:pt x="9366" y="1295"/>
                            </a:cubicBezTo>
                            <a:lnTo>
                              <a:pt x="9725" y="1295"/>
                            </a:lnTo>
                            <a:cubicBezTo>
                              <a:pt x="10049" y="1454"/>
                              <a:pt x="10280" y="1762"/>
                              <a:pt x="10341" y="2116"/>
                            </a:cubicBezTo>
                            <a:close/>
                          </a:path>
                        </a:pathLst>
                      </a:custGeom>
                      <a:solidFill>
                        <a:srgbClr val="455A64"/>
                      </a:solidFill>
                      <a:ln w="5124" cap="flat">
                        <a:noFill/>
                        <a:prstDash val="solid"/>
                        <a:miter/>
                      </a:ln>
                    </p:spPr>
                    <p:txBody>
                      <a:bodyPr rtlCol="0" anchor="ctr"/>
                      <a:lstStyle/>
                      <a:p>
                        <a:endParaRPr lang="pt-BR"/>
                      </a:p>
                    </p:txBody>
                  </p:sp>
                  <p:sp>
                    <p:nvSpPr>
                      <p:cNvPr id="3253" name="Forma Livre: Forma 3252">
                        <a:extLst>
                          <a:ext uri="{FF2B5EF4-FFF2-40B4-BE49-F238E27FC236}">
                            <a16:creationId xmlns:a16="http://schemas.microsoft.com/office/drawing/2014/main" id="{7670E512-F454-2B37-BD0F-8C676D03D4D3}"/>
                          </a:ext>
                        </a:extLst>
                      </p:cNvPr>
                      <p:cNvSpPr/>
                      <p:nvPr/>
                    </p:nvSpPr>
                    <p:spPr>
                      <a:xfrm>
                        <a:off x="8528344" y="3432475"/>
                        <a:ext cx="7797" cy="3547"/>
                      </a:xfrm>
                      <a:custGeom>
                        <a:avLst/>
                        <a:gdLst>
                          <a:gd name="connsiteX0" fmla="*/ 6468 w 7797"/>
                          <a:gd name="connsiteY0" fmla="*/ 1027 h 3547"/>
                          <a:gd name="connsiteX1" fmla="*/ 6468 w 7797"/>
                          <a:gd name="connsiteY1" fmla="*/ 257 h 3547"/>
                          <a:gd name="connsiteX2" fmla="*/ 6468 w 7797"/>
                          <a:gd name="connsiteY2" fmla="*/ 0 h 3547"/>
                          <a:gd name="connsiteX3" fmla="*/ 5955 w 7797"/>
                          <a:gd name="connsiteY3" fmla="*/ 873 h 3547"/>
                          <a:gd name="connsiteX4" fmla="*/ 5390 w 7797"/>
                          <a:gd name="connsiteY4" fmla="*/ 873 h 3547"/>
                          <a:gd name="connsiteX5" fmla="*/ 4826 w 7797"/>
                          <a:gd name="connsiteY5" fmla="*/ 873 h 3547"/>
                          <a:gd name="connsiteX6" fmla="*/ 4826 w 7797"/>
                          <a:gd name="connsiteY6" fmla="*/ 1283 h 3547"/>
                          <a:gd name="connsiteX7" fmla="*/ 4826 w 7797"/>
                          <a:gd name="connsiteY7" fmla="*/ 1283 h 3547"/>
                          <a:gd name="connsiteX8" fmla="*/ 4466 w 7797"/>
                          <a:gd name="connsiteY8" fmla="*/ 1283 h 3547"/>
                          <a:gd name="connsiteX9" fmla="*/ 3850 w 7797"/>
                          <a:gd name="connsiteY9" fmla="*/ 1283 h 3547"/>
                          <a:gd name="connsiteX10" fmla="*/ 3542 w 7797"/>
                          <a:gd name="connsiteY10" fmla="*/ 1283 h 3547"/>
                          <a:gd name="connsiteX11" fmla="*/ 3029 w 7797"/>
                          <a:gd name="connsiteY11" fmla="*/ 1283 h 3547"/>
                          <a:gd name="connsiteX12" fmla="*/ 2721 w 7797"/>
                          <a:gd name="connsiteY12" fmla="*/ 1694 h 3547"/>
                          <a:gd name="connsiteX13" fmla="*/ 2978 w 7797"/>
                          <a:gd name="connsiteY13" fmla="*/ 2053 h 3547"/>
                          <a:gd name="connsiteX14" fmla="*/ 2156 w 7797"/>
                          <a:gd name="connsiteY14" fmla="*/ 2053 h 3547"/>
                          <a:gd name="connsiteX15" fmla="*/ 2156 w 7797"/>
                          <a:gd name="connsiteY15" fmla="*/ 2053 h 3547"/>
                          <a:gd name="connsiteX16" fmla="*/ 2156 w 7797"/>
                          <a:gd name="connsiteY16" fmla="*/ 2464 h 3547"/>
                          <a:gd name="connsiteX17" fmla="*/ 1745 w 7797"/>
                          <a:gd name="connsiteY17" fmla="*/ 2464 h 3547"/>
                          <a:gd name="connsiteX18" fmla="*/ 873 w 7797"/>
                          <a:gd name="connsiteY18" fmla="*/ 2772 h 3547"/>
                          <a:gd name="connsiteX19" fmla="*/ 873 w 7797"/>
                          <a:gd name="connsiteY19" fmla="*/ 2772 h 3547"/>
                          <a:gd name="connsiteX20" fmla="*/ 616 w 7797"/>
                          <a:gd name="connsiteY20" fmla="*/ 3388 h 3547"/>
                          <a:gd name="connsiteX21" fmla="*/ 0 w 7797"/>
                          <a:gd name="connsiteY21" fmla="*/ 3388 h 3547"/>
                          <a:gd name="connsiteX22" fmla="*/ 0 w 7797"/>
                          <a:gd name="connsiteY22" fmla="*/ 3388 h 3547"/>
                          <a:gd name="connsiteX23" fmla="*/ 1232 w 7797"/>
                          <a:gd name="connsiteY23" fmla="*/ 3388 h 3547"/>
                          <a:gd name="connsiteX24" fmla="*/ 1232 w 7797"/>
                          <a:gd name="connsiteY24" fmla="*/ 2772 h 3547"/>
                          <a:gd name="connsiteX25" fmla="*/ 1694 w 7797"/>
                          <a:gd name="connsiteY25" fmla="*/ 2772 h 3547"/>
                          <a:gd name="connsiteX26" fmla="*/ 2105 w 7797"/>
                          <a:gd name="connsiteY26" fmla="*/ 2772 h 3547"/>
                          <a:gd name="connsiteX27" fmla="*/ 2105 w 7797"/>
                          <a:gd name="connsiteY27" fmla="*/ 2772 h 3547"/>
                          <a:gd name="connsiteX28" fmla="*/ 2413 w 7797"/>
                          <a:gd name="connsiteY28" fmla="*/ 2772 h 3547"/>
                          <a:gd name="connsiteX29" fmla="*/ 2413 w 7797"/>
                          <a:gd name="connsiteY29" fmla="*/ 2772 h 3547"/>
                          <a:gd name="connsiteX30" fmla="*/ 2413 w 7797"/>
                          <a:gd name="connsiteY30" fmla="*/ 2772 h 3547"/>
                          <a:gd name="connsiteX31" fmla="*/ 2772 w 7797"/>
                          <a:gd name="connsiteY31" fmla="*/ 2772 h 3547"/>
                          <a:gd name="connsiteX32" fmla="*/ 3388 w 7797"/>
                          <a:gd name="connsiteY32" fmla="*/ 2772 h 3547"/>
                          <a:gd name="connsiteX33" fmla="*/ 3388 w 7797"/>
                          <a:gd name="connsiteY33" fmla="*/ 2105 h 3547"/>
                          <a:gd name="connsiteX34" fmla="*/ 4312 w 7797"/>
                          <a:gd name="connsiteY34" fmla="*/ 1848 h 3547"/>
                          <a:gd name="connsiteX35" fmla="*/ 4312 w 7797"/>
                          <a:gd name="connsiteY35" fmla="*/ 1848 h 3547"/>
                          <a:gd name="connsiteX36" fmla="*/ 5493 w 7797"/>
                          <a:gd name="connsiteY36" fmla="*/ 1848 h 3547"/>
                          <a:gd name="connsiteX37" fmla="*/ 5493 w 7797"/>
                          <a:gd name="connsiteY37" fmla="*/ 1848 h 3547"/>
                          <a:gd name="connsiteX38" fmla="*/ 5493 w 7797"/>
                          <a:gd name="connsiteY38" fmla="*/ 1489 h 3547"/>
                          <a:gd name="connsiteX39" fmla="*/ 6212 w 7797"/>
                          <a:gd name="connsiteY39" fmla="*/ 1489 h 3547"/>
                          <a:gd name="connsiteX40" fmla="*/ 7546 w 7797"/>
                          <a:gd name="connsiteY40" fmla="*/ 2670 h 3547"/>
                          <a:gd name="connsiteX41" fmla="*/ 7546 w 7797"/>
                          <a:gd name="connsiteY41" fmla="*/ 2670 h 3547"/>
                          <a:gd name="connsiteX42" fmla="*/ 6468 w 7797"/>
                          <a:gd name="connsiteY42" fmla="*/ 1027 h 3547"/>
                          <a:gd name="connsiteX43" fmla="*/ 6468 w 7797"/>
                          <a:gd name="connsiteY43" fmla="*/ 1591 h 3547"/>
                          <a:gd name="connsiteX44" fmla="*/ 6468 w 7797"/>
                          <a:gd name="connsiteY44" fmla="*/ 1591 h 3547"/>
                          <a:gd name="connsiteX45" fmla="*/ 6879 w 7797"/>
                          <a:gd name="connsiteY45" fmla="*/ 2002 h 3547"/>
                          <a:gd name="connsiteX46" fmla="*/ 6674 w 7797"/>
                          <a:gd name="connsiteY46" fmla="*/ 1591 h 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797" h="3547">
                            <a:moveTo>
                              <a:pt x="6468" y="1027"/>
                            </a:moveTo>
                            <a:cubicBezTo>
                              <a:pt x="6468" y="667"/>
                              <a:pt x="6468" y="308"/>
                              <a:pt x="6468" y="257"/>
                            </a:cubicBezTo>
                            <a:cubicBezTo>
                              <a:pt x="6468" y="205"/>
                              <a:pt x="6468" y="0"/>
                              <a:pt x="6468" y="0"/>
                            </a:cubicBezTo>
                            <a:cubicBezTo>
                              <a:pt x="6468" y="0"/>
                              <a:pt x="5904" y="411"/>
                              <a:pt x="5955" y="873"/>
                            </a:cubicBezTo>
                            <a:lnTo>
                              <a:pt x="5390" y="873"/>
                            </a:lnTo>
                            <a:cubicBezTo>
                              <a:pt x="5082" y="873"/>
                              <a:pt x="4928" y="873"/>
                              <a:pt x="4826" y="873"/>
                            </a:cubicBezTo>
                            <a:cubicBezTo>
                              <a:pt x="4723" y="873"/>
                              <a:pt x="4826" y="1129"/>
                              <a:pt x="4826" y="1283"/>
                            </a:cubicBezTo>
                            <a:cubicBezTo>
                              <a:pt x="4826" y="1437"/>
                              <a:pt x="4826" y="1283"/>
                              <a:pt x="4826" y="1283"/>
                            </a:cubicBezTo>
                            <a:lnTo>
                              <a:pt x="4466" y="1283"/>
                            </a:lnTo>
                            <a:cubicBezTo>
                              <a:pt x="4107" y="1283"/>
                              <a:pt x="4056" y="1283"/>
                              <a:pt x="3850" y="1283"/>
                            </a:cubicBezTo>
                            <a:cubicBezTo>
                              <a:pt x="3645" y="1283"/>
                              <a:pt x="4158" y="1591"/>
                              <a:pt x="3542" y="1283"/>
                            </a:cubicBezTo>
                            <a:lnTo>
                              <a:pt x="3029" y="1283"/>
                            </a:lnTo>
                            <a:cubicBezTo>
                              <a:pt x="3029" y="1283"/>
                              <a:pt x="2669" y="1283"/>
                              <a:pt x="2721" y="1694"/>
                            </a:cubicBezTo>
                            <a:cubicBezTo>
                              <a:pt x="2772" y="2105"/>
                              <a:pt x="2978" y="1951"/>
                              <a:pt x="2978" y="2053"/>
                            </a:cubicBezTo>
                            <a:cubicBezTo>
                              <a:pt x="2978" y="2156"/>
                              <a:pt x="2361" y="2053"/>
                              <a:pt x="2156" y="2053"/>
                            </a:cubicBezTo>
                            <a:lnTo>
                              <a:pt x="2156" y="2053"/>
                            </a:lnTo>
                            <a:cubicBezTo>
                              <a:pt x="2156" y="2362"/>
                              <a:pt x="2156" y="2464"/>
                              <a:pt x="2156" y="2464"/>
                            </a:cubicBezTo>
                            <a:lnTo>
                              <a:pt x="1745" y="2464"/>
                            </a:lnTo>
                            <a:cubicBezTo>
                              <a:pt x="1745" y="2464"/>
                              <a:pt x="1232" y="2824"/>
                              <a:pt x="873" y="2772"/>
                            </a:cubicBezTo>
                            <a:cubicBezTo>
                              <a:pt x="513" y="2721"/>
                              <a:pt x="873" y="2772"/>
                              <a:pt x="873" y="2772"/>
                            </a:cubicBezTo>
                            <a:cubicBezTo>
                              <a:pt x="873" y="2772"/>
                              <a:pt x="1129" y="3183"/>
                              <a:pt x="616" y="3388"/>
                            </a:cubicBezTo>
                            <a:lnTo>
                              <a:pt x="0" y="3388"/>
                            </a:lnTo>
                            <a:cubicBezTo>
                              <a:pt x="0" y="3388"/>
                              <a:pt x="0" y="3388"/>
                              <a:pt x="0" y="3388"/>
                            </a:cubicBezTo>
                            <a:cubicBezTo>
                              <a:pt x="0" y="3388"/>
                              <a:pt x="1027" y="3748"/>
                              <a:pt x="1232" y="3388"/>
                            </a:cubicBezTo>
                            <a:cubicBezTo>
                              <a:pt x="1437" y="3029"/>
                              <a:pt x="1232" y="2926"/>
                              <a:pt x="1232" y="2772"/>
                            </a:cubicBezTo>
                            <a:cubicBezTo>
                              <a:pt x="1232" y="2618"/>
                              <a:pt x="1643" y="2772"/>
                              <a:pt x="1694" y="2772"/>
                            </a:cubicBezTo>
                            <a:cubicBezTo>
                              <a:pt x="1745" y="2772"/>
                              <a:pt x="2002" y="2772"/>
                              <a:pt x="2105" y="2772"/>
                            </a:cubicBezTo>
                            <a:cubicBezTo>
                              <a:pt x="2207" y="2772"/>
                              <a:pt x="2105" y="2772"/>
                              <a:pt x="2105" y="2772"/>
                            </a:cubicBezTo>
                            <a:lnTo>
                              <a:pt x="2413" y="2772"/>
                            </a:lnTo>
                            <a:cubicBezTo>
                              <a:pt x="2413" y="2772"/>
                              <a:pt x="2413" y="2772"/>
                              <a:pt x="2413" y="2772"/>
                            </a:cubicBezTo>
                            <a:cubicBezTo>
                              <a:pt x="2413" y="2772"/>
                              <a:pt x="2413" y="2772"/>
                              <a:pt x="2413" y="2772"/>
                            </a:cubicBezTo>
                            <a:cubicBezTo>
                              <a:pt x="2413" y="2772"/>
                              <a:pt x="2413" y="2772"/>
                              <a:pt x="2772" y="2772"/>
                            </a:cubicBezTo>
                            <a:cubicBezTo>
                              <a:pt x="3132" y="2772"/>
                              <a:pt x="3234" y="2772"/>
                              <a:pt x="3388" y="2772"/>
                            </a:cubicBezTo>
                            <a:cubicBezTo>
                              <a:pt x="3542" y="2772"/>
                              <a:pt x="3388" y="2310"/>
                              <a:pt x="3388" y="2105"/>
                            </a:cubicBezTo>
                            <a:cubicBezTo>
                              <a:pt x="3388" y="1899"/>
                              <a:pt x="4004" y="2105"/>
                              <a:pt x="4312" y="1848"/>
                            </a:cubicBezTo>
                            <a:cubicBezTo>
                              <a:pt x="4620" y="1591"/>
                              <a:pt x="4312" y="1848"/>
                              <a:pt x="4312" y="1848"/>
                            </a:cubicBezTo>
                            <a:cubicBezTo>
                              <a:pt x="4312" y="1848"/>
                              <a:pt x="5185" y="1848"/>
                              <a:pt x="5493" y="1848"/>
                            </a:cubicBezTo>
                            <a:lnTo>
                              <a:pt x="5493" y="1848"/>
                            </a:lnTo>
                            <a:cubicBezTo>
                              <a:pt x="5498" y="1730"/>
                              <a:pt x="5498" y="1607"/>
                              <a:pt x="5493" y="1489"/>
                            </a:cubicBezTo>
                            <a:cubicBezTo>
                              <a:pt x="5493" y="1129"/>
                              <a:pt x="6006" y="1181"/>
                              <a:pt x="6212" y="1489"/>
                            </a:cubicBezTo>
                            <a:cubicBezTo>
                              <a:pt x="6417" y="1797"/>
                              <a:pt x="6982" y="2875"/>
                              <a:pt x="7546" y="2670"/>
                            </a:cubicBezTo>
                            <a:cubicBezTo>
                              <a:pt x="8111" y="2464"/>
                              <a:pt x="7546" y="2670"/>
                              <a:pt x="7546" y="2670"/>
                            </a:cubicBezTo>
                            <a:cubicBezTo>
                              <a:pt x="7546" y="2670"/>
                              <a:pt x="6982" y="1335"/>
                              <a:pt x="6468" y="1027"/>
                            </a:cubicBezTo>
                            <a:close/>
                            <a:moveTo>
                              <a:pt x="6468" y="1591"/>
                            </a:moveTo>
                            <a:lnTo>
                              <a:pt x="6468" y="1591"/>
                            </a:lnTo>
                            <a:cubicBezTo>
                              <a:pt x="6468" y="1591"/>
                              <a:pt x="6879" y="1899"/>
                              <a:pt x="6879" y="2002"/>
                            </a:cubicBezTo>
                            <a:cubicBezTo>
                              <a:pt x="6879" y="2105"/>
                              <a:pt x="6725" y="1694"/>
                              <a:pt x="6674" y="1591"/>
                            </a:cubicBezTo>
                            <a:close/>
                          </a:path>
                        </a:pathLst>
                      </a:custGeom>
                      <a:solidFill>
                        <a:srgbClr val="455A64"/>
                      </a:solidFill>
                      <a:ln w="5124" cap="flat">
                        <a:noFill/>
                        <a:prstDash val="solid"/>
                        <a:miter/>
                      </a:ln>
                    </p:spPr>
                    <p:txBody>
                      <a:bodyPr rtlCol="0" anchor="ctr"/>
                      <a:lstStyle/>
                      <a:p>
                        <a:endParaRPr lang="pt-BR"/>
                      </a:p>
                    </p:txBody>
                  </p:sp>
                  <p:sp>
                    <p:nvSpPr>
                      <p:cNvPr id="3254" name="Forma Livre: Forma 3253">
                        <a:extLst>
                          <a:ext uri="{FF2B5EF4-FFF2-40B4-BE49-F238E27FC236}">
                            <a16:creationId xmlns:a16="http://schemas.microsoft.com/office/drawing/2014/main" id="{3D315D77-7574-621F-5464-5446720B952A}"/>
                          </a:ext>
                        </a:extLst>
                      </p:cNvPr>
                      <p:cNvSpPr/>
                      <p:nvPr/>
                    </p:nvSpPr>
                    <p:spPr>
                      <a:xfrm>
                        <a:off x="8533403" y="3435389"/>
                        <a:ext cx="10416" cy="4323"/>
                      </a:xfrm>
                      <a:custGeom>
                        <a:avLst/>
                        <a:gdLst>
                          <a:gd name="connsiteX0" fmla="*/ 10290 w 10416"/>
                          <a:gd name="connsiteY0" fmla="*/ 1757 h 4323"/>
                          <a:gd name="connsiteX1" fmla="*/ 9315 w 10416"/>
                          <a:gd name="connsiteY1" fmla="*/ 1089 h 4323"/>
                          <a:gd name="connsiteX2" fmla="*/ 8801 w 10416"/>
                          <a:gd name="connsiteY2" fmla="*/ 1089 h 4323"/>
                          <a:gd name="connsiteX3" fmla="*/ 8801 w 10416"/>
                          <a:gd name="connsiteY3" fmla="*/ 11 h 4323"/>
                          <a:gd name="connsiteX4" fmla="*/ 9725 w 10416"/>
                          <a:gd name="connsiteY4" fmla="*/ 319 h 4323"/>
                          <a:gd name="connsiteX5" fmla="*/ 9725 w 10416"/>
                          <a:gd name="connsiteY5" fmla="*/ 319 h 4323"/>
                          <a:gd name="connsiteX6" fmla="*/ 8237 w 10416"/>
                          <a:gd name="connsiteY6" fmla="*/ 319 h 4323"/>
                          <a:gd name="connsiteX7" fmla="*/ 8237 w 10416"/>
                          <a:gd name="connsiteY7" fmla="*/ 1038 h 4323"/>
                          <a:gd name="connsiteX8" fmla="*/ 7621 w 10416"/>
                          <a:gd name="connsiteY8" fmla="*/ 1038 h 4323"/>
                          <a:gd name="connsiteX9" fmla="*/ 7159 w 10416"/>
                          <a:gd name="connsiteY9" fmla="*/ 1346 h 4323"/>
                          <a:gd name="connsiteX10" fmla="*/ 7159 w 10416"/>
                          <a:gd name="connsiteY10" fmla="*/ 1346 h 4323"/>
                          <a:gd name="connsiteX11" fmla="*/ 7159 w 10416"/>
                          <a:gd name="connsiteY11" fmla="*/ 1346 h 4323"/>
                          <a:gd name="connsiteX12" fmla="*/ 5824 w 10416"/>
                          <a:gd name="connsiteY12" fmla="*/ 1346 h 4323"/>
                          <a:gd name="connsiteX13" fmla="*/ 5824 w 10416"/>
                          <a:gd name="connsiteY13" fmla="*/ 1808 h 4323"/>
                          <a:gd name="connsiteX14" fmla="*/ 5105 w 10416"/>
                          <a:gd name="connsiteY14" fmla="*/ 2116 h 4323"/>
                          <a:gd name="connsiteX15" fmla="*/ 5105 w 10416"/>
                          <a:gd name="connsiteY15" fmla="*/ 2116 h 4323"/>
                          <a:gd name="connsiteX16" fmla="*/ 4232 w 10416"/>
                          <a:gd name="connsiteY16" fmla="*/ 2116 h 4323"/>
                          <a:gd name="connsiteX17" fmla="*/ 2692 w 10416"/>
                          <a:gd name="connsiteY17" fmla="*/ 2732 h 4323"/>
                          <a:gd name="connsiteX18" fmla="*/ 2692 w 10416"/>
                          <a:gd name="connsiteY18" fmla="*/ 2732 h 4323"/>
                          <a:gd name="connsiteX19" fmla="*/ 2692 w 10416"/>
                          <a:gd name="connsiteY19" fmla="*/ 2732 h 4323"/>
                          <a:gd name="connsiteX20" fmla="*/ 2692 w 10416"/>
                          <a:gd name="connsiteY20" fmla="*/ 2732 h 4323"/>
                          <a:gd name="connsiteX21" fmla="*/ 2436 w 10416"/>
                          <a:gd name="connsiteY21" fmla="*/ 2732 h 4323"/>
                          <a:gd name="connsiteX22" fmla="*/ 2436 w 10416"/>
                          <a:gd name="connsiteY22" fmla="*/ 3297 h 4323"/>
                          <a:gd name="connsiteX23" fmla="*/ 741 w 10416"/>
                          <a:gd name="connsiteY23" fmla="*/ 3297 h 4323"/>
                          <a:gd name="connsiteX24" fmla="*/ 228 w 10416"/>
                          <a:gd name="connsiteY24" fmla="*/ 4324 h 4323"/>
                          <a:gd name="connsiteX25" fmla="*/ 228 w 10416"/>
                          <a:gd name="connsiteY25" fmla="*/ 4324 h 4323"/>
                          <a:gd name="connsiteX26" fmla="*/ 895 w 10416"/>
                          <a:gd name="connsiteY26" fmla="*/ 3759 h 4323"/>
                          <a:gd name="connsiteX27" fmla="*/ 3000 w 10416"/>
                          <a:gd name="connsiteY27" fmla="*/ 3348 h 4323"/>
                          <a:gd name="connsiteX28" fmla="*/ 3000 w 10416"/>
                          <a:gd name="connsiteY28" fmla="*/ 3348 h 4323"/>
                          <a:gd name="connsiteX29" fmla="*/ 3308 w 10416"/>
                          <a:gd name="connsiteY29" fmla="*/ 2784 h 4323"/>
                          <a:gd name="connsiteX30" fmla="*/ 3308 w 10416"/>
                          <a:gd name="connsiteY30" fmla="*/ 2784 h 4323"/>
                          <a:gd name="connsiteX31" fmla="*/ 3308 w 10416"/>
                          <a:gd name="connsiteY31" fmla="*/ 2014 h 4323"/>
                          <a:gd name="connsiteX32" fmla="*/ 5619 w 10416"/>
                          <a:gd name="connsiteY32" fmla="*/ 2014 h 4323"/>
                          <a:gd name="connsiteX33" fmla="*/ 5619 w 10416"/>
                          <a:gd name="connsiteY33" fmla="*/ 2014 h 4323"/>
                          <a:gd name="connsiteX34" fmla="*/ 6389 w 10416"/>
                          <a:gd name="connsiteY34" fmla="*/ 1705 h 4323"/>
                          <a:gd name="connsiteX35" fmla="*/ 6389 w 10416"/>
                          <a:gd name="connsiteY35" fmla="*/ 1705 h 4323"/>
                          <a:gd name="connsiteX36" fmla="*/ 7775 w 10416"/>
                          <a:gd name="connsiteY36" fmla="*/ 1295 h 4323"/>
                          <a:gd name="connsiteX37" fmla="*/ 7775 w 10416"/>
                          <a:gd name="connsiteY37" fmla="*/ 1295 h 4323"/>
                          <a:gd name="connsiteX38" fmla="*/ 7775 w 10416"/>
                          <a:gd name="connsiteY38" fmla="*/ 627 h 4323"/>
                          <a:gd name="connsiteX39" fmla="*/ 8288 w 10416"/>
                          <a:gd name="connsiteY39" fmla="*/ 627 h 4323"/>
                          <a:gd name="connsiteX40" fmla="*/ 9571 w 10416"/>
                          <a:gd name="connsiteY40" fmla="*/ 1911 h 4323"/>
                          <a:gd name="connsiteX41" fmla="*/ 10290 w 10416"/>
                          <a:gd name="connsiteY41" fmla="*/ 1757 h 4323"/>
                          <a:gd name="connsiteX42" fmla="*/ 10290 w 10416"/>
                          <a:gd name="connsiteY42" fmla="*/ 1757 h 4323"/>
                          <a:gd name="connsiteX43" fmla="*/ 9931 w 10416"/>
                          <a:gd name="connsiteY43" fmla="*/ 1757 h 4323"/>
                          <a:gd name="connsiteX44" fmla="*/ 9263 w 10416"/>
                          <a:gd name="connsiteY44" fmla="*/ 1089 h 4323"/>
                          <a:gd name="connsiteX45" fmla="*/ 9674 w 10416"/>
                          <a:gd name="connsiteY45" fmla="*/ 1089 h 4323"/>
                          <a:gd name="connsiteX46" fmla="*/ 10085 w 10416"/>
                          <a:gd name="connsiteY46" fmla="*/ 1911 h 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416" h="4323">
                            <a:moveTo>
                              <a:pt x="10290" y="1757"/>
                            </a:moveTo>
                            <a:cubicBezTo>
                              <a:pt x="10049" y="1433"/>
                              <a:pt x="9705" y="1197"/>
                              <a:pt x="9315" y="1089"/>
                            </a:cubicBezTo>
                            <a:lnTo>
                              <a:pt x="8801" y="1089"/>
                            </a:lnTo>
                            <a:cubicBezTo>
                              <a:pt x="8801" y="679"/>
                              <a:pt x="8288" y="114"/>
                              <a:pt x="8801" y="11"/>
                            </a:cubicBezTo>
                            <a:cubicBezTo>
                              <a:pt x="9120" y="73"/>
                              <a:pt x="9433" y="181"/>
                              <a:pt x="9725" y="319"/>
                            </a:cubicBezTo>
                            <a:cubicBezTo>
                              <a:pt x="9725" y="319"/>
                              <a:pt x="9725" y="319"/>
                              <a:pt x="9725" y="319"/>
                            </a:cubicBezTo>
                            <a:cubicBezTo>
                              <a:pt x="9725" y="319"/>
                              <a:pt x="8442" y="-399"/>
                              <a:pt x="8237" y="319"/>
                            </a:cubicBezTo>
                            <a:cubicBezTo>
                              <a:pt x="8165" y="556"/>
                              <a:pt x="8165" y="802"/>
                              <a:pt x="8237" y="1038"/>
                            </a:cubicBezTo>
                            <a:cubicBezTo>
                              <a:pt x="8036" y="992"/>
                              <a:pt x="7821" y="992"/>
                              <a:pt x="7621" y="1038"/>
                            </a:cubicBezTo>
                            <a:cubicBezTo>
                              <a:pt x="7621" y="1038"/>
                              <a:pt x="7210" y="1038"/>
                              <a:pt x="7159" y="1346"/>
                            </a:cubicBezTo>
                            <a:cubicBezTo>
                              <a:pt x="7107" y="1654"/>
                              <a:pt x="7159" y="1346"/>
                              <a:pt x="7159" y="1346"/>
                            </a:cubicBezTo>
                            <a:lnTo>
                              <a:pt x="7159" y="1346"/>
                            </a:lnTo>
                            <a:cubicBezTo>
                              <a:pt x="6851" y="1346"/>
                              <a:pt x="6029" y="1346"/>
                              <a:pt x="5824" y="1346"/>
                            </a:cubicBezTo>
                            <a:cubicBezTo>
                              <a:pt x="5619" y="1346"/>
                              <a:pt x="5824" y="1757"/>
                              <a:pt x="5824" y="1808"/>
                            </a:cubicBezTo>
                            <a:cubicBezTo>
                              <a:pt x="5572" y="1885"/>
                              <a:pt x="5331" y="1988"/>
                              <a:pt x="5105" y="2116"/>
                            </a:cubicBezTo>
                            <a:cubicBezTo>
                              <a:pt x="5105" y="2116"/>
                              <a:pt x="5105" y="2116"/>
                              <a:pt x="5105" y="2116"/>
                            </a:cubicBezTo>
                            <a:cubicBezTo>
                              <a:pt x="4812" y="2142"/>
                              <a:pt x="4525" y="2142"/>
                              <a:pt x="4232" y="2116"/>
                            </a:cubicBezTo>
                            <a:cubicBezTo>
                              <a:pt x="3719" y="2116"/>
                              <a:pt x="2538" y="2116"/>
                              <a:pt x="2692" y="2732"/>
                            </a:cubicBezTo>
                            <a:cubicBezTo>
                              <a:pt x="2846" y="3348"/>
                              <a:pt x="2692" y="2732"/>
                              <a:pt x="2692" y="2732"/>
                            </a:cubicBezTo>
                            <a:cubicBezTo>
                              <a:pt x="2692" y="2732"/>
                              <a:pt x="2692" y="2732"/>
                              <a:pt x="2692" y="2732"/>
                            </a:cubicBezTo>
                            <a:lnTo>
                              <a:pt x="2692" y="2732"/>
                            </a:lnTo>
                            <a:cubicBezTo>
                              <a:pt x="2692" y="2732"/>
                              <a:pt x="2692" y="2732"/>
                              <a:pt x="2436" y="2732"/>
                            </a:cubicBezTo>
                            <a:cubicBezTo>
                              <a:pt x="2179" y="2732"/>
                              <a:pt x="2436" y="3092"/>
                              <a:pt x="2436" y="3297"/>
                            </a:cubicBezTo>
                            <a:cubicBezTo>
                              <a:pt x="2436" y="3502"/>
                              <a:pt x="1152" y="3040"/>
                              <a:pt x="741" y="3297"/>
                            </a:cubicBezTo>
                            <a:cubicBezTo>
                              <a:pt x="331" y="3554"/>
                              <a:pt x="741" y="4324"/>
                              <a:pt x="228" y="4324"/>
                            </a:cubicBezTo>
                            <a:cubicBezTo>
                              <a:pt x="-285" y="4324"/>
                              <a:pt x="228" y="4324"/>
                              <a:pt x="228" y="4324"/>
                            </a:cubicBezTo>
                            <a:cubicBezTo>
                              <a:pt x="228" y="4324"/>
                              <a:pt x="793" y="4324"/>
                              <a:pt x="895" y="3759"/>
                            </a:cubicBezTo>
                            <a:cubicBezTo>
                              <a:pt x="998" y="3194"/>
                              <a:pt x="2333" y="3502"/>
                              <a:pt x="3000" y="3348"/>
                            </a:cubicBezTo>
                            <a:lnTo>
                              <a:pt x="3000" y="3348"/>
                            </a:lnTo>
                            <a:cubicBezTo>
                              <a:pt x="3000" y="3092"/>
                              <a:pt x="3000" y="2886"/>
                              <a:pt x="3308" y="2784"/>
                            </a:cubicBezTo>
                            <a:cubicBezTo>
                              <a:pt x="3616" y="2681"/>
                              <a:pt x="3308" y="2784"/>
                              <a:pt x="3308" y="2784"/>
                            </a:cubicBezTo>
                            <a:cubicBezTo>
                              <a:pt x="3308" y="2784"/>
                              <a:pt x="2949" y="2219"/>
                              <a:pt x="3308" y="2014"/>
                            </a:cubicBezTo>
                            <a:lnTo>
                              <a:pt x="5619" y="2014"/>
                            </a:lnTo>
                            <a:cubicBezTo>
                              <a:pt x="5619" y="2014"/>
                              <a:pt x="5619" y="2014"/>
                              <a:pt x="5619" y="2014"/>
                            </a:cubicBezTo>
                            <a:cubicBezTo>
                              <a:pt x="5619" y="2014"/>
                              <a:pt x="6235" y="1757"/>
                              <a:pt x="6389" y="1705"/>
                            </a:cubicBezTo>
                            <a:lnTo>
                              <a:pt x="6389" y="1705"/>
                            </a:lnTo>
                            <a:cubicBezTo>
                              <a:pt x="6081" y="935"/>
                              <a:pt x="7313" y="1192"/>
                              <a:pt x="7775" y="1295"/>
                            </a:cubicBezTo>
                            <a:cubicBezTo>
                              <a:pt x="8237" y="1397"/>
                              <a:pt x="7775" y="1295"/>
                              <a:pt x="7775" y="1295"/>
                            </a:cubicBezTo>
                            <a:cubicBezTo>
                              <a:pt x="7775" y="1295"/>
                              <a:pt x="7107" y="730"/>
                              <a:pt x="7775" y="627"/>
                            </a:cubicBezTo>
                            <a:lnTo>
                              <a:pt x="8288" y="627"/>
                            </a:lnTo>
                            <a:cubicBezTo>
                              <a:pt x="8622" y="1141"/>
                              <a:pt x="9058" y="1577"/>
                              <a:pt x="9571" y="1911"/>
                            </a:cubicBezTo>
                            <a:cubicBezTo>
                              <a:pt x="10187" y="2476"/>
                              <a:pt x="10649" y="2322"/>
                              <a:pt x="10290" y="1757"/>
                            </a:cubicBezTo>
                            <a:close/>
                            <a:moveTo>
                              <a:pt x="10290" y="1757"/>
                            </a:moveTo>
                            <a:cubicBezTo>
                              <a:pt x="10290" y="1757"/>
                              <a:pt x="9982" y="1757"/>
                              <a:pt x="9931" y="1757"/>
                            </a:cubicBezTo>
                            <a:cubicBezTo>
                              <a:pt x="9659" y="1587"/>
                              <a:pt x="9433" y="1362"/>
                              <a:pt x="9263" y="1089"/>
                            </a:cubicBezTo>
                            <a:lnTo>
                              <a:pt x="9674" y="1089"/>
                            </a:lnTo>
                            <a:cubicBezTo>
                              <a:pt x="9920" y="1295"/>
                              <a:pt x="10069" y="1593"/>
                              <a:pt x="10085" y="1911"/>
                            </a:cubicBezTo>
                            <a:close/>
                          </a:path>
                        </a:pathLst>
                      </a:custGeom>
                      <a:solidFill>
                        <a:srgbClr val="455A64"/>
                      </a:solidFill>
                      <a:ln w="5124" cap="flat">
                        <a:noFill/>
                        <a:prstDash val="solid"/>
                        <a:miter/>
                      </a:ln>
                    </p:spPr>
                    <p:txBody>
                      <a:bodyPr rtlCol="0" anchor="ctr"/>
                      <a:lstStyle/>
                      <a:p>
                        <a:endParaRPr lang="pt-BR"/>
                      </a:p>
                    </p:txBody>
                  </p:sp>
                  <p:sp>
                    <p:nvSpPr>
                      <p:cNvPr id="3255" name="Forma Livre: Forma 3254">
                        <a:extLst>
                          <a:ext uri="{FF2B5EF4-FFF2-40B4-BE49-F238E27FC236}">
                            <a16:creationId xmlns:a16="http://schemas.microsoft.com/office/drawing/2014/main" id="{4070427C-CDEC-4EB4-006A-B7BDA10687A9}"/>
                          </a:ext>
                        </a:extLst>
                      </p:cNvPr>
                      <p:cNvSpPr/>
                      <p:nvPr/>
                    </p:nvSpPr>
                    <p:spPr>
                      <a:xfrm>
                        <a:off x="8544463" y="3430090"/>
                        <a:ext cx="7665" cy="4238"/>
                      </a:xfrm>
                      <a:custGeom>
                        <a:avLst/>
                        <a:gdLst>
                          <a:gd name="connsiteX0" fmla="*/ 6776 w 7665"/>
                          <a:gd name="connsiteY0" fmla="*/ 844 h 4238"/>
                          <a:gd name="connsiteX1" fmla="*/ 6776 w 7665"/>
                          <a:gd name="connsiteY1" fmla="*/ 23 h 4238"/>
                          <a:gd name="connsiteX2" fmla="*/ 6776 w 7665"/>
                          <a:gd name="connsiteY2" fmla="*/ 23 h 4238"/>
                          <a:gd name="connsiteX3" fmla="*/ 6263 w 7665"/>
                          <a:gd name="connsiteY3" fmla="*/ 844 h 4238"/>
                          <a:gd name="connsiteX4" fmla="*/ 5698 w 7665"/>
                          <a:gd name="connsiteY4" fmla="*/ 844 h 4238"/>
                          <a:gd name="connsiteX5" fmla="*/ 5134 w 7665"/>
                          <a:gd name="connsiteY5" fmla="*/ 1101 h 4238"/>
                          <a:gd name="connsiteX6" fmla="*/ 5134 w 7665"/>
                          <a:gd name="connsiteY6" fmla="*/ 1512 h 4238"/>
                          <a:gd name="connsiteX7" fmla="*/ 5134 w 7665"/>
                          <a:gd name="connsiteY7" fmla="*/ 1768 h 4238"/>
                          <a:gd name="connsiteX8" fmla="*/ 4723 w 7665"/>
                          <a:gd name="connsiteY8" fmla="*/ 1768 h 4238"/>
                          <a:gd name="connsiteX9" fmla="*/ 4107 w 7665"/>
                          <a:gd name="connsiteY9" fmla="*/ 1768 h 4238"/>
                          <a:gd name="connsiteX10" fmla="*/ 3799 w 7665"/>
                          <a:gd name="connsiteY10" fmla="*/ 1768 h 4238"/>
                          <a:gd name="connsiteX11" fmla="*/ 3286 w 7665"/>
                          <a:gd name="connsiteY11" fmla="*/ 1768 h 4238"/>
                          <a:gd name="connsiteX12" fmla="*/ 2978 w 7665"/>
                          <a:gd name="connsiteY12" fmla="*/ 2128 h 4238"/>
                          <a:gd name="connsiteX13" fmla="*/ 2978 w 7665"/>
                          <a:gd name="connsiteY13" fmla="*/ 2487 h 4238"/>
                          <a:gd name="connsiteX14" fmla="*/ 2156 w 7665"/>
                          <a:gd name="connsiteY14" fmla="*/ 2487 h 4238"/>
                          <a:gd name="connsiteX15" fmla="*/ 2156 w 7665"/>
                          <a:gd name="connsiteY15" fmla="*/ 2487 h 4238"/>
                          <a:gd name="connsiteX16" fmla="*/ 2156 w 7665"/>
                          <a:gd name="connsiteY16" fmla="*/ 2846 h 4238"/>
                          <a:gd name="connsiteX17" fmla="*/ 1745 w 7665"/>
                          <a:gd name="connsiteY17" fmla="*/ 2846 h 4238"/>
                          <a:gd name="connsiteX18" fmla="*/ 873 w 7665"/>
                          <a:gd name="connsiteY18" fmla="*/ 3154 h 4238"/>
                          <a:gd name="connsiteX19" fmla="*/ 873 w 7665"/>
                          <a:gd name="connsiteY19" fmla="*/ 3154 h 4238"/>
                          <a:gd name="connsiteX20" fmla="*/ 565 w 7665"/>
                          <a:gd name="connsiteY20" fmla="*/ 3822 h 4238"/>
                          <a:gd name="connsiteX21" fmla="*/ 0 w 7665"/>
                          <a:gd name="connsiteY21" fmla="*/ 3822 h 4238"/>
                          <a:gd name="connsiteX22" fmla="*/ 0 w 7665"/>
                          <a:gd name="connsiteY22" fmla="*/ 4078 h 4238"/>
                          <a:gd name="connsiteX23" fmla="*/ 1232 w 7665"/>
                          <a:gd name="connsiteY23" fmla="*/ 4078 h 4238"/>
                          <a:gd name="connsiteX24" fmla="*/ 1232 w 7665"/>
                          <a:gd name="connsiteY24" fmla="*/ 3411 h 4238"/>
                          <a:gd name="connsiteX25" fmla="*/ 1745 w 7665"/>
                          <a:gd name="connsiteY25" fmla="*/ 3411 h 4238"/>
                          <a:gd name="connsiteX26" fmla="*/ 2105 w 7665"/>
                          <a:gd name="connsiteY26" fmla="*/ 3411 h 4238"/>
                          <a:gd name="connsiteX27" fmla="*/ 2105 w 7665"/>
                          <a:gd name="connsiteY27" fmla="*/ 3411 h 4238"/>
                          <a:gd name="connsiteX28" fmla="*/ 2413 w 7665"/>
                          <a:gd name="connsiteY28" fmla="*/ 3411 h 4238"/>
                          <a:gd name="connsiteX29" fmla="*/ 2413 w 7665"/>
                          <a:gd name="connsiteY29" fmla="*/ 3411 h 4238"/>
                          <a:gd name="connsiteX30" fmla="*/ 2413 w 7665"/>
                          <a:gd name="connsiteY30" fmla="*/ 3411 h 4238"/>
                          <a:gd name="connsiteX31" fmla="*/ 2772 w 7665"/>
                          <a:gd name="connsiteY31" fmla="*/ 3411 h 4238"/>
                          <a:gd name="connsiteX32" fmla="*/ 3440 w 7665"/>
                          <a:gd name="connsiteY32" fmla="*/ 3411 h 4238"/>
                          <a:gd name="connsiteX33" fmla="*/ 3440 w 7665"/>
                          <a:gd name="connsiteY33" fmla="*/ 2744 h 4238"/>
                          <a:gd name="connsiteX34" fmla="*/ 4364 w 7665"/>
                          <a:gd name="connsiteY34" fmla="*/ 2487 h 4238"/>
                          <a:gd name="connsiteX35" fmla="*/ 4364 w 7665"/>
                          <a:gd name="connsiteY35" fmla="*/ 2487 h 4238"/>
                          <a:gd name="connsiteX36" fmla="*/ 5544 w 7665"/>
                          <a:gd name="connsiteY36" fmla="*/ 2487 h 4238"/>
                          <a:gd name="connsiteX37" fmla="*/ 5544 w 7665"/>
                          <a:gd name="connsiteY37" fmla="*/ 2487 h 4238"/>
                          <a:gd name="connsiteX38" fmla="*/ 5544 w 7665"/>
                          <a:gd name="connsiteY38" fmla="*/ 2128 h 4238"/>
                          <a:gd name="connsiteX39" fmla="*/ 6263 w 7665"/>
                          <a:gd name="connsiteY39" fmla="*/ 2128 h 4238"/>
                          <a:gd name="connsiteX40" fmla="*/ 7598 w 7665"/>
                          <a:gd name="connsiteY40" fmla="*/ 3308 h 4238"/>
                          <a:gd name="connsiteX41" fmla="*/ 7598 w 7665"/>
                          <a:gd name="connsiteY41" fmla="*/ 3308 h 4238"/>
                          <a:gd name="connsiteX42" fmla="*/ 6776 w 7665"/>
                          <a:gd name="connsiteY42" fmla="*/ 844 h 4238"/>
                          <a:gd name="connsiteX43" fmla="*/ 6776 w 7665"/>
                          <a:gd name="connsiteY43" fmla="*/ 1358 h 4238"/>
                          <a:gd name="connsiteX44" fmla="*/ 6776 w 7665"/>
                          <a:gd name="connsiteY44" fmla="*/ 1358 h 4238"/>
                          <a:gd name="connsiteX45" fmla="*/ 7187 w 7665"/>
                          <a:gd name="connsiteY45" fmla="*/ 1768 h 4238"/>
                          <a:gd name="connsiteX46" fmla="*/ 6982 w 7665"/>
                          <a:gd name="connsiteY46" fmla="*/ 1358 h 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65" h="4238">
                            <a:moveTo>
                              <a:pt x="6776" y="844"/>
                            </a:moveTo>
                            <a:cubicBezTo>
                              <a:pt x="6776" y="485"/>
                              <a:pt x="6776" y="74"/>
                              <a:pt x="6776" y="23"/>
                            </a:cubicBezTo>
                            <a:cubicBezTo>
                              <a:pt x="6776" y="-29"/>
                              <a:pt x="6776" y="23"/>
                              <a:pt x="6776" y="23"/>
                            </a:cubicBezTo>
                            <a:cubicBezTo>
                              <a:pt x="6776" y="23"/>
                              <a:pt x="6212" y="382"/>
                              <a:pt x="6263" y="844"/>
                            </a:cubicBezTo>
                            <a:lnTo>
                              <a:pt x="5698" y="844"/>
                            </a:lnTo>
                            <a:cubicBezTo>
                              <a:pt x="5698" y="844"/>
                              <a:pt x="5236" y="844"/>
                              <a:pt x="5134" y="1101"/>
                            </a:cubicBezTo>
                            <a:cubicBezTo>
                              <a:pt x="5031" y="1358"/>
                              <a:pt x="5134" y="1358"/>
                              <a:pt x="5134" y="1512"/>
                            </a:cubicBezTo>
                            <a:cubicBezTo>
                              <a:pt x="5134" y="1666"/>
                              <a:pt x="5390" y="1512"/>
                              <a:pt x="5134" y="1768"/>
                            </a:cubicBezTo>
                            <a:lnTo>
                              <a:pt x="4723" y="1768"/>
                            </a:lnTo>
                            <a:cubicBezTo>
                              <a:pt x="4528" y="1666"/>
                              <a:pt x="4302" y="1666"/>
                              <a:pt x="4107" y="1768"/>
                            </a:cubicBezTo>
                            <a:cubicBezTo>
                              <a:pt x="4107" y="1768"/>
                              <a:pt x="4466" y="2025"/>
                              <a:pt x="3799" y="1768"/>
                            </a:cubicBezTo>
                            <a:cubicBezTo>
                              <a:pt x="3635" y="1712"/>
                              <a:pt x="3450" y="1712"/>
                              <a:pt x="3286" y="1768"/>
                            </a:cubicBezTo>
                            <a:cubicBezTo>
                              <a:pt x="3286" y="1768"/>
                              <a:pt x="2926" y="1768"/>
                              <a:pt x="2978" y="2128"/>
                            </a:cubicBezTo>
                            <a:cubicBezTo>
                              <a:pt x="3029" y="2487"/>
                              <a:pt x="2978" y="2384"/>
                              <a:pt x="2978" y="2487"/>
                            </a:cubicBezTo>
                            <a:cubicBezTo>
                              <a:pt x="2978" y="2590"/>
                              <a:pt x="2361" y="2487"/>
                              <a:pt x="2156" y="2487"/>
                            </a:cubicBezTo>
                            <a:cubicBezTo>
                              <a:pt x="1951" y="2487"/>
                              <a:pt x="2156" y="2487"/>
                              <a:pt x="2156" y="2487"/>
                            </a:cubicBezTo>
                            <a:cubicBezTo>
                              <a:pt x="2156" y="2487"/>
                              <a:pt x="2156" y="2846"/>
                              <a:pt x="2156" y="2846"/>
                            </a:cubicBezTo>
                            <a:lnTo>
                              <a:pt x="1745" y="2846"/>
                            </a:lnTo>
                            <a:cubicBezTo>
                              <a:pt x="1489" y="2846"/>
                              <a:pt x="1232" y="3206"/>
                              <a:pt x="873" y="3154"/>
                            </a:cubicBezTo>
                            <a:lnTo>
                              <a:pt x="873" y="3154"/>
                            </a:lnTo>
                            <a:cubicBezTo>
                              <a:pt x="873" y="3411"/>
                              <a:pt x="873" y="3565"/>
                              <a:pt x="565" y="3822"/>
                            </a:cubicBezTo>
                            <a:lnTo>
                              <a:pt x="0" y="3822"/>
                            </a:lnTo>
                            <a:cubicBezTo>
                              <a:pt x="0" y="3822"/>
                              <a:pt x="0" y="4078"/>
                              <a:pt x="0" y="4078"/>
                            </a:cubicBezTo>
                            <a:cubicBezTo>
                              <a:pt x="0" y="4078"/>
                              <a:pt x="1027" y="4438"/>
                              <a:pt x="1232" y="4078"/>
                            </a:cubicBezTo>
                            <a:cubicBezTo>
                              <a:pt x="1437" y="3719"/>
                              <a:pt x="1232" y="3565"/>
                              <a:pt x="1232" y="3411"/>
                            </a:cubicBezTo>
                            <a:cubicBezTo>
                              <a:pt x="1232" y="3257"/>
                              <a:pt x="1643" y="3411"/>
                              <a:pt x="1745" y="3411"/>
                            </a:cubicBezTo>
                            <a:lnTo>
                              <a:pt x="2105" y="3411"/>
                            </a:lnTo>
                            <a:lnTo>
                              <a:pt x="2105" y="3411"/>
                            </a:lnTo>
                            <a:cubicBezTo>
                              <a:pt x="2105" y="3411"/>
                              <a:pt x="2105" y="3411"/>
                              <a:pt x="2413" y="3411"/>
                            </a:cubicBezTo>
                            <a:lnTo>
                              <a:pt x="2413" y="3411"/>
                            </a:lnTo>
                            <a:cubicBezTo>
                              <a:pt x="2413" y="3411"/>
                              <a:pt x="2413" y="3411"/>
                              <a:pt x="2413" y="3411"/>
                            </a:cubicBezTo>
                            <a:cubicBezTo>
                              <a:pt x="2531" y="3380"/>
                              <a:pt x="2654" y="3380"/>
                              <a:pt x="2772" y="3411"/>
                            </a:cubicBezTo>
                            <a:cubicBezTo>
                              <a:pt x="2772" y="3411"/>
                              <a:pt x="3234" y="3411"/>
                              <a:pt x="3440" y="3411"/>
                            </a:cubicBezTo>
                            <a:cubicBezTo>
                              <a:pt x="3645" y="3411"/>
                              <a:pt x="3440" y="2949"/>
                              <a:pt x="3440" y="2744"/>
                            </a:cubicBezTo>
                            <a:cubicBezTo>
                              <a:pt x="3440" y="2538"/>
                              <a:pt x="4107" y="2744"/>
                              <a:pt x="4364" y="2487"/>
                            </a:cubicBezTo>
                            <a:cubicBezTo>
                              <a:pt x="4620" y="2230"/>
                              <a:pt x="4364" y="2487"/>
                              <a:pt x="4364" y="2487"/>
                            </a:cubicBezTo>
                            <a:cubicBezTo>
                              <a:pt x="4364" y="2487"/>
                              <a:pt x="5236" y="2487"/>
                              <a:pt x="5544" y="2487"/>
                            </a:cubicBezTo>
                            <a:lnTo>
                              <a:pt x="5544" y="2487"/>
                            </a:lnTo>
                            <a:lnTo>
                              <a:pt x="5544" y="2128"/>
                            </a:lnTo>
                            <a:cubicBezTo>
                              <a:pt x="5544" y="1820"/>
                              <a:pt x="6058" y="1820"/>
                              <a:pt x="6263" y="2128"/>
                            </a:cubicBezTo>
                            <a:cubicBezTo>
                              <a:pt x="6468" y="2436"/>
                              <a:pt x="7033" y="3514"/>
                              <a:pt x="7598" y="3308"/>
                            </a:cubicBezTo>
                            <a:lnTo>
                              <a:pt x="7598" y="3308"/>
                            </a:lnTo>
                            <a:cubicBezTo>
                              <a:pt x="7854" y="1614"/>
                              <a:pt x="7341" y="1152"/>
                              <a:pt x="6776" y="844"/>
                            </a:cubicBezTo>
                            <a:close/>
                            <a:moveTo>
                              <a:pt x="6776" y="1358"/>
                            </a:moveTo>
                            <a:lnTo>
                              <a:pt x="6776" y="1358"/>
                            </a:lnTo>
                            <a:cubicBezTo>
                              <a:pt x="6925" y="1481"/>
                              <a:pt x="7064" y="1619"/>
                              <a:pt x="7187" y="1768"/>
                            </a:cubicBezTo>
                            <a:cubicBezTo>
                              <a:pt x="7444" y="1974"/>
                              <a:pt x="7033" y="1460"/>
                              <a:pt x="6982" y="1358"/>
                            </a:cubicBezTo>
                            <a:close/>
                          </a:path>
                        </a:pathLst>
                      </a:custGeom>
                      <a:solidFill>
                        <a:srgbClr val="455A64"/>
                      </a:solidFill>
                      <a:ln w="5124" cap="flat">
                        <a:noFill/>
                        <a:prstDash val="solid"/>
                        <a:miter/>
                      </a:ln>
                    </p:spPr>
                    <p:txBody>
                      <a:bodyPr rtlCol="0" anchor="ctr"/>
                      <a:lstStyle/>
                      <a:p>
                        <a:endParaRPr lang="pt-BR"/>
                      </a:p>
                    </p:txBody>
                  </p:sp>
                  <p:sp>
                    <p:nvSpPr>
                      <p:cNvPr id="3256" name="Forma Livre: Forma 3255">
                        <a:extLst>
                          <a:ext uri="{FF2B5EF4-FFF2-40B4-BE49-F238E27FC236}">
                            <a16:creationId xmlns:a16="http://schemas.microsoft.com/office/drawing/2014/main" id="{3778CE73-EE19-780D-F381-76E4F5C31C79}"/>
                          </a:ext>
                        </a:extLst>
                      </p:cNvPr>
                      <p:cNvSpPr/>
                      <p:nvPr/>
                    </p:nvSpPr>
                    <p:spPr>
                      <a:xfrm>
                        <a:off x="8518647" y="3416344"/>
                        <a:ext cx="10438" cy="4477"/>
                      </a:xfrm>
                      <a:custGeom>
                        <a:avLst/>
                        <a:gdLst>
                          <a:gd name="connsiteX0" fmla="*/ 10313 w 10438"/>
                          <a:gd name="connsiteY0" fmla="*/ 2014 h 4477"/>
                          <a:gd name="connsiteX1" fmla="*/ 9338 w 10438"/>
                          <a:gd name="connsiteY1" fmla="*/ 1346 h 4477"/>
                          <a:gd name="connsiteX2" fmla="*/ 8824 w 10438"/>
                          <a:gd name="connsiteY2" fmla="*/ 1346 h 4477"/>
                          <a:gd name="connsiteX3" fmla="*/ 8824 w 10438"/>
                          <a:gd name="connsiteY3" fmla="*/ 319 h 4477"/>
                          <a:gd name="connsiteX4" fmla="*/ 9748 w 10438"/>
                          <a:gd name="connsiteY4" fmla="*/ 319 h 4477"/>
                          <a:gd name="connsiteX5" fmla="*/ 9748 w 10438"/>
                          <a:gd name="connsiteY5" fmla="*/ 319 h 4477"/>
                          <a:gd name="connsiteX6" fmla="*/ 8311 w 10438"/>
                          <a:gd name="connsiteY6" fmla="*/ 319 h 4477"/>
                          <a:gd name="connsiteX7" fmla="*/ 8311 w 10438"/>
                          <a:gd name="connsiteY7" fmla="*/ 987 h 4477"/>
                          <a:gd name="connsiteX8" fmla="*/ 7695 w 10438"/>
                          <a:gd name="connsiteY8" fmla="*/ 987 h 4477"/>
                          <a:gd name="connsiteX9" fmla="*/ 7233 w 10438"/>
                          <a:gd name="connsiteY9" fmla="*/ 987 h 4477"/>
                          <a:gd name="connsiteX10" fmla="*/ 7233 w 10438"/>
                          <a:gd name="connsiteY10" fmla="*/ 1244 h 4477"/>
                          <a:gd name="connsiteX11" fmla="*/ 7233 w 10438"/>
                          <a:gd name="connsiteY11" fmla="*/ 1500 h 4477"/>
                          <a:gd name="connsiteX12" fmla="*/ 7233 w 10438"/>
                          <a:gd name="connsiteY12" fmla="*/ 1500 h 4477"/>
                          <a:gd name="connsiteX13" fmla="*/ 5847 w 10438"/>
                          <a:gd name="connsiteY13" fmla="*/ 1500 h 4477"/>
                          <a:gd name="connsiteX14" fmla="*/ 5847 w 10438"/>
                          <a:gd name="connsiteY14" fmla="*/ 1962 h 4477"/>
                          <a:gd name="connsiteX15" fmla="*/ 5128 w 10438"/>
                          <a:gd name="connsiteY15" fmla="*/ 2270 h 4477"/>
                          <a:gd name="connsiteX16" fmla="*/ 5128 w 10438"/>
                          <a:gd name="connsiteY16" fmla="*/ 2270 h 4477"/>
                          <a:gd name="connsiteX17" fmla="*/ 4255 w 10438"/>
                          <a:gd name="connsiteY17" fmla="*/ 2270 h 4477"/>
                          <a:gd name="connsiteX18" fmla="*/ 2715 w 10438"/>
                          <a:gd name="connsiteY18" fmla="*/ 2886 h 4477"/>
                          <a:gd name="connsiteX19" fmla="*/ 2715 w 10438"/>
                          <a:gd name="connsiteY19" fmla="*/ 2886 h 4477"/>
                          <a:gd name="connsiteX20" fmla="*/ 2715 w 10438"/>
                          <a:gd name="connsiteY20" fmla="*/ 2886 h 4477"/>
                          <a:gd name="connsiteX21" fmla="*/ 2715 w 10438"/>
                          <a:gd name="connsiteY21" fmla="*/ 2886 h 4477"/>
                          <a:gd name="connsiteX22" fmla="*/ 2458 w 10438"/>
                          <a:gd name="connsiteY22" fmla="*/ 2886 h 4477"/>
                          <a:gd name="connsiteX23" fmla="*/ 2458 w 10438"/>
                          <a:gd name="connsiteY23" fmla="*/ 3451 h 4477"/>
                          <a:gd name="connsiteX24" fmla="*/ 816 w 10438"/>
                          <a:gd name="connsiteY24" fmla="*/ 3451 h 4477"/>
                          <a:gd name="connsiteX25" fmla="*/ 251 w 10438"/>
                          <a:gd name="connsiteY25" fmla="*/ 4478 h 4477"/>
                          <a:gd name="connsiteX26" fmla="*/ 251 w 10438"/>
                          <a:gd name="connsiteY26" fmla="*/ 4478 h 4477"/>
                          <a:gd name="connsiteX27" fmla="*/ 918 w 10438"/>
                          <a:gd name="connsiteY27" fmla="*/ 3913 h 4477"/>
                          <a:gd name="connsiteX28" fmla="*/ 3023 w 10438"/>
                          <a:gd name="connsiteY28" fmla="*/ 3502 h 4477"/>
                          <a:gd name="connsiteX29" fmla="*/ 3280 w 10438"/>
                          <a:gd name="connsiteY29" fmla="*/ 2938 h 4477"/>
                          <a:gd name="connsiteX30" fmla="*/ 3280 w 10438"/>
                          <a:gd name="connsiteY30" fmla="*/ 2938 h 4477"/>
                          <a:gd name="connsiteX31" fmla="*/ 3280 w 10438"/>
                          <a:gd name="connsiteY31" fmla="*/ 2219 h 4477"/>
                          <a:gd name="connsiteX32" fmla="*/ 3999 w 10438"/>
                          <a:gd name="connsiteY32" fmla="*/ 2219 h 4477"/>
                          <a:gd name="connsiteX33" fmla="*/ 5590 w 10438"/>
                          <a:gd name="connsiteY33" fmla="*/ 2219 h 4477"/>
                          <a:gd name="connsiteX34" fmla="*/ 5590 w 10438"/>
                          <a:gd name="connsiteY34" fmla="*/ 2219 h 4477"/>
                          <a:gd name="connsiteX35" fmla="*/ 6360 w 10438"/>
                          <a:gd name="connsiteY35" fmla="*/ 1911 h 4477"/>
                          <a:gd name="connsiteX36" fmla="*/ 6360 w 10438"/>
                          <a:gd name="connsiteY36" fmla="*/ 1911 h 4477"/>
                          <a:gd name="connsiteX37" fmla="*/ 7746 w 10438"/>
                          <a:gd name="connsiteY37" fmla="*/ 1500 h 4477"/>
                          <a:gd name="connsiteX38" fmla="*/ 7746 w 10438"/>
                          <a:gd name="connsiteY38" fmla="*/ 1500 h 4477"/>
                          <a:gd name="connsiteX39" fmla="*/ 7746 w 10438"/>
                          <a:gd name="connsiteY39" fmla="*/ 833 h 4477"/>
                          <a:gd name="connsiteX40" fmla="*/ 8311 w 10438"/>
                          <a:gd name="connsiteY40" fmla="*/ 833 h 4477"/>
                          <a:gd name="connsiteX41" fmla="*/ 9594 w 10438"/>
                          <a:gd name="connsiteY41" fmla="*/ 2116 h 4477"/>
                          <a:gd name="connsiteX42" fmla="*/ 10313 w 10438"/>
                          <a:gd name="connsiteY42" fmla="*/ 2014 h 4477"/>
                          <a:gd name="connsiteX43" fmla="*/ 10313 w 10438"/>
                          <a:gd name="connsiteY43" fmla="*/ 2014 h 4477"/>
                          <a:gd name="connsiteX44" fmla="*/ 9902 w 10438"/>
                          <a:gd name="connsiteY44" fmla="*/ 2014 h 4477"/>
                          <a:gd name="connsiteX45" fmla="*/ 9286 w 10438"/>
                          <a:gd name="connsiteY45" fmla="*/ 1346 h 4477"/>
                          <a:gd name="connsiteX46" fmla="*/ 9646 w 10438"/>
                          <a:gd name="connsiteY46" fmla="*/ 1346 h 4477"/>
                          <a:gd name="connsiteX47" fmla="*/ 10108 w 10438"/>
                          <a:gd name="connsiteY47" fmla="*/ 2168 h 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38" h="4477">
                            <a:moveTo>
                              <a:pt x="10313" y="2014"/>
                            </a:moveTo>
                            <a:cubicBezTo>
                              <a:pt x="10313" y="1654"/>
                              <a:pt x="9646" y="1552"/>
                              <a:pt x="9338" y="1346"/>
                            </a:cubicBezTo>
                            <a:lnTo>
                              <a:pt x="8824" y="1346"/>
                            </a:lnTo>
                            <a:cubicBezTo>
                              <a:pt x="8824" y="987"/>
                              <a:pt x="8311" y="371"/>
                              <a:pt x="8824" y="319"/>
                            </a:cubicBezTo>
                            <a:cubicBezTo>
                              <a:pt x="9338" y="268"/>
                              <a:pt x="9492" y="319"/>
                              <a:pt x="9748" y="319"/>
                            </a:cubicBezTo>
                            <a:cubicBezTo>
                              <a:pt x="10005" y="319"/>
                              <a:pt x="9748" y="319"/>
                              <a:pt x="9748" y="319"/>
                            </a:cubicBezTo>
                            <a:cubicBezTo>
                              <a:pt x="9748" y="319"/>
                              <a:pt x="8516" y="-399"/>
                              <a:pt x="8311" y="319"/>
                            </a:cubicBezTo>
                            <a:cubicBezTo>
                              <a:pt x="8244" y="535"/>
                              <a:pt x="8244" y="771"/>
                              <a:pt x="8311" y="987"/>
                            </a:cubicBezTo>
                            <a:cubicBezTo>
                              <a:pt x="8111" y="915"/>
                              <a:pt x="7895" y="915"/>
                              <a:pt x="7695" y="987"/>
                            </a:cubicBezTo>
                            <a:cubicBezTo>
                              <a:pt x="7438" y="987"/>
                              <a:pt x="7284" y="987"/>
                              <a:pt x="7233" y="987"/>
                            </a:cubicBezTo>
                            <a:cubicBezTo>
                              <a:pt x="7181" y="987"/>
                              <a:pt x="7233" y="987"/>
                              <a:pt x="7233" y="1244"/>
                            </a:cubicBezTo>
                            <a:cubicBezTo>
                              <a:pt x="7233" y="1500"/>
                              <a:pt x="7233" y="1244"/>
                              <a:pt x="7233" y="1500"/>
                            </a:cubicBezTo>
                            <a:cubicBezTo>
                              <a:pt x="7233" y="1757"/>
                              <a:pt x="7233" y="1500"/>
                              <a:pt x="7233" y="1500"/>
                            </a:cubicBezTo>
                            <a:cubicBezTo>
                              <a:pt x="7233" y="1500"/>
                              <a:pt x="6052" y="1500"/>
                              <a:pt x="5847" y="1500"/>
                            </a:cubicBezTo>
                            <a:cubicBezTo>
                              <a:pt x="5641" y="1500"/>
                              <a:pt x="5847" y="1911"/>
                              <a:pt x="5847" y="1962"/>
                            </a:cubicBezTo>
                            <a:cubicBezTo>
                              <a:pt x="5847" y="2014"/>
                              <a:pt x="5231" y="1962"/>
                              <a:pt x="5128" y="2270"/>
                            </a:cubicBezTo>
                            <a:cubicBezTo>
                              <a:pt x="5025" y="2578"/>
                              <a:pt x="5128" y="2270"/>
                              <a:pt x="5128" y="2270"/>
                            </a:cubicBezTo>
                            <a:cubicBezTo>
                              <a:pt x="4835" y="2296"/>
                              <a:pt x="4548" y="2296"/>
                              <a:pt x="4255" y="2270"/>
                            </a:cubicBezTo>
                            <a:cubicBezTo>
                              <a:pt x="3742" y="2270"/>
                              <a:pt x="2510" y="2270"/>
                              <a:pt x="2715" y="2886"/>
                            </a:cubicBezTo>
                            <a:cubicBezTo>
                              <a:pt x="2920" y="3502"/>
                              <a:pt x="2715" y="2886"/>
                              <a:pt x="2715" y="2886"/>
                            </a:cubicBezTo>
                            <a:lnTo>
                              <a:pt x="2715" y="2886"/>
                            </a:lnTo>
                            <a:lnTo>
                              <a:pt x="2715" y="2886"/>
                            </a:lnTo>
                            <a:cubicBezTo>
                              <a:pt x="2715" y="2886"/>
                              <a:pt x="2715" y="2886"/>
                              <a:pt x="2458" y="2886"/>
                            </a:cubicBezTo>
                            <a:cubicBezTo>
                              <a:pt x="2202" y="2886"/>
                              <a:pt x="2458" y="3246"/>
                              <a:pt x="2458" y="3451"/>
                            </a:cubicBezTo>
                            <a:cubicBezTo>
                              <a:pt x="2458" y="3656"/>
                              <a:pt x="1226" y="3194"/>
                              <a:pt x="816" y="3451"/>
                            </a:cubicBezTo>
                            <a:cubicBezTo>
                              <a:pt x="405" y="3708"/>
                              <a:pt x="816" y="4478"/>
                              <a:pt x="251" y="4478"/>
                            </a:cubicBezTo>
                            <a:cubicBezTo>
                              <a:pt x="-314" y="4478"/>
                              <a:pt x="251" y="4478"/>
                              <a:pt x="251" y="4478"/>
                            </a:cubicBezTo>
                            <a:cubicBezTo>
                              <a:pt x="251" y="4478"/>
                              <a:pt x="816" y="4478"/>
                              <a:pt x="918" y="3913"/>
                            </a:cubicBezTo>
                            <a:cubicBezTo>
                              <a:pt x="1021" y="3348"/>
                              <a:pt x="2304" y="3656"/>
                              <a:pt x="3023" y="3502"/>
                            </a:cubicBezTo>
                            <a:cubicBezTo>
                              <a:pt x="3023" y="3246"/>
                              <a:pt x="3023" y="3092"/>
                              <a:pt x="3280" y="2938"/>
                            </a:cubicBezTo>
                            <a:cubicBezTo>
                              <a:pt x="3537" y="2784"/>
                              <a:pt x="3280" y="2938"/>
                              <a:pt x="3280" y="2938"/>
                            </a:cubicBezTo>
                            <a:cubicBezTo>
                              <a:pt x="3280" y="2938"/>
                              <a:pt x="2972" y="2373"/>
                              <a:pt x="3280" y="2219"/>
                            </a:cubicBezTo>
                            <a:lnTo>
                              <a:pt x="3999" y="2219"/>
                            </a:lnTo>
                            <a:lnTo>
                              <a:pt x="5590" y="2219"/>
                            </a:lnTo>
                            <a:cubicBezTo>
                              <a:pt x="5590" y="2219"/>
                              <a:pt x="5590" y="2219"/>
                              <a:pt x="5590" y="2219"/>
                            </a:cubicBezTo>
                            <a:cubicBezTo>
                              <a:pt x="5590" y="2219"/>
                              <a:pt x="6206" y="1962"/>
                              <a:pt x="6360" y="1911"/>
                            </a:cubicBezTo>
                            <a:lnTo>
                              <a:pt x="6360" y="1911"/>
                            </a:lnTo>
                            <a:cubicBezTo>
                              <a:pt x="6052" y="1141"/>
                              <a:pt x="7233" y="1398"/>
                              <a:pt x="7746" y="1500"/>
                            </a:cubicBezTo>
                            <a:lnTo>
                              <a:pt x="7746" y="1500"/>
                            </a:lnTo>
                            <a:cubicBezTo>
                              <a:pt x="7746" y="1244"/>
                              <a:pt x="7027" y="935"/>
                              <a:pt x="7746" y="833"/>
                            </a:cubicBezTo>
                            <a:lnTo>
                              <a:pt x="8311" y="833"/>
                            </a:lnTo>
                            <a:cubicBezTo>
                              <a:pt x="8614" y="1372"/>
                              <a:pt x="9055" y="1813"/>
                              <a:pt x="9594" y="2116"/>
                            </a:cubicBezTo>
                            <a:cubicBezTo>
                              <a:pt x="10210" y="2732"/>
                              <a:pt x="10672" y="2578"/>
                              <a:pt x="10313" y="2014"/>
                            </a:cubicBezTo>
                            <a:close/>
                            <a:moveTo>
                              <a:pt x="10313" y="2014"/>
                            </a:moveTo>
                            <a:cubicBezTo>
                              <a:pt x="10313" y="2014"/>
                              <a:pt x="9954" y="2014"/>
                              <a:pt x="9902" y="2014"/>
                            </a:cubicBezTo>
                            <a:cubicBezTo>
                              <a:pt x="9635" y="1860"/>
                              <a:pt x="9420" y="1623"/>
                              <a:pt x="9286" y="1346"/>
                            </a:cubicBezTo>
                            <a:lnTo>
                              <a:pt x="9646" y="1346"/>
                            </a:lnTo>
                            <a:cubicBezTo>
                              <a:pt x="9887" y="1562"/>
                              <a:pt x="10051" y="1849"/>
                              <a:pt x="10108" y="2168"/>
                            </a:cubicBezTo>
                            <a:close/>
                          </a:path>
                        </a:pathLst>
                      </a:custGeom>
                      <a:solidFill>
                        <a:srgbClr val="455A64"/>
                      </a:solidFill>
                      <a:ln w="5124" cap="flat">
                        <a:noFill/>
                        <a:prstDash val="solid"/>
                        <a:miter/>
                      </a:ln>
                    </p:spPr>
                    <p:txBody>
                      <a:bodyPr rtlCol="0" anchor="ctr"/>
                      <a:lstStyle/>
                      <a:p>
                        <a:endParaRPr lang="pt-BR"/>
                      </a:p>
                    </p:txBody>
                  </p:sp>
                  <p:sp>
                    <p:nvSpPr>
                      <p:cNvPr id="3257" name="Forma Livre: Forma 3256">
                        <a:extLst>
                          <a:ext uri="{FF2B5EF4-FFF2-40B4-BE49-F238E27FC236}">
                            <a16:creationId xmlns:a16="http://schemas.microsoft.com/office/drawing/2014/main" id="{3A3D3EEC-B78A-576C-DC16-1AC9A6886A91}"/>
                          </a:ext>
                        </a:extLst>
                      </p:cNvPr>
                      <p:cNvSpPr/>
                      <p:nvPr/>
                    </p:nvSpPr>
                    <p:spPr>
                      <a:xfrm>
                        <a:off x="8510222" y="3422698"/>
                        <a:ext cx="7398" cy="4289"/>
                      </a:xfrm>
                      <a:custGeom>
                        <a:avLst/>
                        <a:gdLst>
                          <a:gd name="connsiteX0" fmla="*/ 6468 w 7398"/>
                          <a:gd name="connsiteY0" fmla="*/ 793 h 4289"/>
                          <a:gd name="connsiteX1" fmla="*/ 6468 w 7398"/>
                          <a:gd name="connsiteY1" fmla="*/ 23 h 4289"/>
                          <a:gd name="connsiteX2" fmla="*/ 6468 w 7398"/>
                          <a:gd name="connsiteY2" fmla="*/ 23 h 4289"/>
                          <a:gd name="connsiteX3" fmla="*/ 5955 w 7398"/>
                          <a:gd name="connsiteY3" fmla="*/ 844 h 4289"/>
                          <a:gd name="connsiteX4" fmla="*/ 5390 w 7398"/>
                          <a:gd name="connsiteY4" fmla="*/ 844 h 4289"/>
                          <a:gd name="connsiteX5" fmla="*/ 4826 w 7398"/>
                          <a:gd name="connsiteY5" fmla="*/ 1101 h 4289"/>
                          <a:gd name="connsiteX6" fmla="*/ 4826 w 7398"/>
                          <a:gd name="connsiteY6" fmla="*/ 1512 h 4289"/>
                          <a:gd name="connsiteX7" fmla="*/ 4826 w 7398"/>
                          <a:gd name="connsiteY7" fmla="*/ 1768 h 4289"/>
                          <a:gd name="connsiteX8" fmla="*/ 4415 w 7398"/>
                          <a:gd name="connsiteY8" fmla="*/ 1768 h 4289"/>
                          <a:gd name="connsiteX9" fmla="*/ 3850 w 7398"/>
                          <a:gd name="connsiteY9" fmla="*/ 1768 h 4289"/>
                          <a:gd name="connsiteX10" fmla="*/ 3491 w 7398"/>
                          <a:gd name="connsiteY10" fmla="*/ 1768 h 4289"/>
                          <a:gd name="connsiteX11" fmla="*/ 3029 w 7398"/>
                          <a:gd name="connsiteY11" fmla="*/ 1768 h 4289"/>
                          <a:gd name="connsiteX12" fmla="*/ 2669 w 7398"/>
                          <a:gd name="connsiteY12" fmla="*/ 2179 h 4289"/>
                          <a:gd name="connsiteX13" fmla="*/ 2977 w 7398"/>
                          <a:gd name="connsiteY13" fmla="*/ 2538 h 4289"/>
                          <a:gd name="connsiteX14" fmla="*/ 2105 w 7398"/>
                          <a:gd name="connsiteY14" fmla="*/ 2538 h 4289"/>
                          <a:gd name="connsiteX15" fmla="*/ 2105 w 7398"/>
                          <a:gd name="connsiteY15" fmla="*/ 2538 h 4289"/>
                          <a:gd name="connsiteX16" fmla="*/ 2105 w 7398"/>
                          <a:gd name="connsiteY16" fmla="*/ 2949 h 4289"/>
                          <a:gd name="connsiteX17" fmla="*/ 1694 w 7398"/>
                          <a:gd name="connsiteY17" fmla="*/ 2949 h 4289"/>
                          <a:gd name="connsiteX18" fmla="*/ 873 w 7398"/>
                          <a:gd name="connsiteY18" fmla="*/ 3257 h 4289"/>
                          <a:gd name="connsiteX19" fmla="*/ 873 w 7398"/>
                          <a:gd name="connsiteY19" fmla="*/ 3257 h 4289"/>
                          <a:gd name="connsiteX20" fmla="*/ 565 w 7398"/>
                          <a:gd name="connsiteY20" fmla="*/ 3873 h 4289"/>
                          <a:gd name="connsiteX21" fmla="*/ 0 w 7398"/>
                          <a:gd name="connsiteY21" fmla="*/ 3873 h 4289"/>
                          <a:gd name="connsiteX22" fmla="*/ 0 w 7398"/>
                          <a:gd name="connsiteY22" fmla="*/ 4130 h 4289"/>
                          <a:gd name="connsiteX23" fmla="*/ 1283 w 7398"/>
                          <a:gd name="connsiteY23" fmla="*/ 4130 h 4289"/>
                          <a:gd name="connsiteX24" fmla="*/ 1283 w 7398"/>
                          <a:gd name="connsiteY24" fmla="*/ 3462 h 4289"/>
                          <a:gd name="connsiteX25" fmla="*/ 1797 w 7398"/>
                          <a:gd name="connsiteY25" fmla="*/ 3462 h 4289"/>
                          <a:gd name="connsiteX26" fmla="*/ 2207 w 7398"/>
                          <a:gd name="connsiteY26" fmla="*/ 3462 h 4289"/>
                          <a:gd name="connsiteX27" fmla="*/ 2207 w 7398"/>
                          <a:gd name="connsiteY27" fmla="*/ 3462 h 4289"/>
                          <a:gd name="connsiteX28" fmla="*/ 2207 w 7398"/>
                          <a:gd name="connsiteY28" fmla="*/ 3462 h 4289"/>
                          <a:gd name="connsiteX29" fmla="*/ 2207 w 7398"/>
                          <a:gd name="connsiteY29" fmla="*/ 3462 h 4289"/>
                          <a:gd name="connsiteX30" fmla="*/ 2207 w 7398"/>
                          <a:gd name="connsiteY30" fmla="*/ 3462 h 4289"/>
                          <a:gd name="connsiteX31" fmla="*/ 2567 w 7398"/>
                          <a:gd name="connsiteY31" fmla="*/ 3462 h 4289"/>
                          <a:gd name="connsiteX32" fmla="*/ 3234 w 7398"/>
                          <a:gd name="connsiteY32" fmla="*/ 3462 h 4289"/>
                          <a:gd name="connsiteX33" fmla="*/ 3234 w 7398"/>
                          <a:gd name="connsiteY33" fmla="*/ 2795 h 4289"/>
                          <a:gd name="connsiteX34" fmla="*/ 4158 w 7398"/>
                          <a:gd name="connsiteY34" fmla="*/ 2795 h 4289"/>
                          <a:gd name="connsiteX35" fmla="*/ 4158 w 7398"/>
                          <a:gd name="connsiteY35" fmla="*/ 2795 h 4289"/>
                          <a:gd name="connsiteX36" fmla="*/ 5288 w 7398"/>
                          <a:gd name="connsiteY36" fmla="*/ 2795 h 4289"/>
                          <a:gd name="connsiteX37" fmla="*/ 5288 w 7398"/>
                          <a:gd name="connsiteY37" fmla="*/ 2795 h 4289"/>
                          <a:gd name="connsiteX38" fmla="*/ 5288 w 7398"/>
                          <a:gd name="connsiteY38" fmla="*/ 2436 h 4289"/>
                          <a:gd name="connsiteX39" fmla="*/ 6058 w 7398"/>
                          <a:gd name="connsiteY39" fmla="*/ 2179 h 4289"/>
                          <a:gd name="connsiteX40" fmla="*/ 7341 w 7398"/>
                          <a:gd name="connsiteY40" fmla="*/ 3360 h 4289"/>
                          <a:gd name="connsiteX41" fmla="*/ 7341 w 7398"/>
                          <a:gd name="connsiteY41" fmla="*/ 3360 h 4289"/>
                          <a:gd name="connsiteX42" fmla="*/ 6468 w 7398"/>
                          <a:gd name="connsiteY42" fmla="*/ 793 h 4289"/>
                          <a:gd name="connsiteX43" fmla="*/ 6468 w 7398"/>
                          <a:gd name="connsiteY43" fmla="*/ 1358 h 4289"/>
                          <a:gd name="connsiteX44" fmla="*/ 6468 w 7398"/>
                          <a:gd name="connsiteY44" fmla="*/ 1358 h 4289"/>
                          <a:gd name="connsiteX45" fmla="*/ 6879 w 7398"/>
                          <a:gd name="connsiteY45" fmla="*/ 1768 h 4289"/>
                          <a:gd name="connsiteX46" fmla="*/ 6674 w 7398"/>
                          <a:gd name="connsiteY46" fmla="*/ 1358 h 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8" h="4289">
                            <a:moveTo>
                              <a:pt x="6468" y="793"/>
                            </a:moveTo>
                            <a:cubicBezTo>
                              <a:pt x="6468" y="485"/>
                              <a:pt x="6468" y="74"/>
                              <a:pt x="6468" y="23"/>
                            </a:cubicBezTo>
                            <a:cubicBezTo>
                              <a:pt x="6468" y="-29"/>
                              <a:pt x="6468" y="23"/>
                              <a:pt x="6468" y="23"/>
                            </a:cubicBezTo>
                            <a:cubicBezTo>
                              <a:pt x="6468" y="23"/>
                              <a:pt x="5904" y="382"/>
                              <a:pt x="5955" y="844"/>
                            </a:cubicBezTo>
                            <a:lnTo>
                              <a:pt x="5390" y="844"/>
                            </a:lnTo>
                            <a:cubicBezTo>
                              <a:pt x="5134" y="844"/>
                              <a:pt x="4928" y="844"/>
                              <a:pt x="4826" y="1101"/>
                            </a:cubicBezTo>
                            <a:cubicBezTo>
                              <a:pt x="4723" y="1358"/>
                              <a:pt x="4826" y="1101"/>
                              <a:pt x="4826" y="1512"/>
                            </a:cubicBezTo>
                            <a:cubicBezTo>
                              <a:pt x="4826" y="1922"/>
                              <a:pt x="4826" y="1512"/>
                              <a:pt x="4826" y="1768"/>
                            </a:cubicBezTo>
                            <a:lnTo>
                              <a:pt x="4415" y="1768"/>
                            </a:lnTo>
                            <a:cubicBezTo>
                              <a:pt x="4056" y="1768"/>
                              <a:pt x="4056" y="1768"/>
                              <a:pt x="3850" y="1768"/>
                            </a:cubicBezTo>
                            <a:cubicBezTo>
                              <a:pt x="3645" y="1768"/>
                              <a:pt x="4158" y="2025"/>
                              <a:pt x="3491" y="1768"/>
                            </a:cubicBezTo>
                            <a:lnTo>
                              <a:pt x="3029" y="1768"/>
                            </a:lnTo>
                            <a:cubicBezTo>
                              <a:pt x="2772" y="1768"/>
                              <a:pt x="2669" y="1768"/>
                              <a:pt x="2669" y="2179"/>
                            </a:cubicBezTo>
                            <a:cubicBezTo>
                              <a:pt x="2669" y="2590"/>
                              <a:pt x="2977" y="2179"/>
                              <a:pt x="2977" y="2538"/>
                            </a:cubicBezTo>
                            <a:cubicBezTo>
                              <a:pt x="2977" y="2898"/>
                              <a:pt x="2361" y="2538"/>
                              <a:pt x="2105" y="2538"/>
                            </a:cubicBezTo>
                            <a:lnTo>
                              <a:pt x="2105" y="2538"/>
                            </a:lnTo>
                            <a:cubicBezTo>
                              <a:pt x="2105" y="2846"/>
                              <a:pt x="2105" y="2949"/>
                              <a:pt x="2105" y="2949"/>
                            </a:cubicBezTo>
                            <a:lnTo>
                              <a:pt x="1694" y="2949"/>
                            </a:lnTo>
                            <a:cubicBezTo>
                              <a:pt x="1694" y="2949"/>
                              <a:pt x="1181" y="3308"/>
                              <a:pt x="873" y="3257"/>
                            </a:cubicBezTo>
                            <a:cubicBezTo>
                              <a:pt x="565" y="3206"/>
                              <a:pt x="873" y="3257"/>
                              <a:pt x="873" y="3257"/>
                            </a:cubicBezTo>
                            <a:cubicBezTo>
                              <a:pt x="873" y="3257"/>
                              <a:pt x="873" y="3668"/>
                              <a:pt x="565" y="3873"/>
                            </a:cubicBezTo>
                            <a:lnTo>
                              <a:pt x="0" y="3873"/>
                            </a:lnTo>
                            <a:cubicBezTo>
                              <a:pt x="0" y="3873"/>
                              <a:pt x="0" y="4130"/>
                              <a:pt x="0" y="4130"/>
                            </a:cubicBezTo>
                            <a:cubicBezTo>
                              <a:pt x="0" y="4130"/>
                              <a:pt x="1027" y="4489"/>
                              <a:pt x="1283" y="4130"/>
                            </a:cubicBezTo>
                            <a:cubicBezTo>
                              <a:pt x="1540" y="3770"/>
                              <a:pt x="1283" y="3616"/>
                              <a:pt x="1283" y="3462"/>
                            </a:cubicBezTo>
                            <a:cubicBezTo>
                              <a:pt x="1283" y="3308"/>
                              <a:pt x="1745" y="3462"/>
                              <a:pt x="1797" y="3462"/>
                            </a:cubicBezTo>
                            <a:lnTo>
                              <a:pt x="2207" y="3462"/>
                            </a:lnTo>
                            <a:lnTo>
                              <a:pt x="2207" y="3462"/>
                            </a:lnTo>
                            <a:cubicBezTo>
                              <a:pt x="2207" y="3462"/>
                              <a:pt x="2207" y="3462"/>
                              <a:pt x="2207" y="3462"/>
                            </a:cubicBezTo>
                            <a:cubicBezTo>
                              <a:pt x="2207" y="3462"/>
                              <a:pt x="2207" y="3462"/>
                              <a:pt x="2207" y="3462"/>
                            </a:cubicBezTo>
                            <a:cubicBezTo>
                              <a:pt x="2207" y="3462"/>
                              <a:pt x="2207" y="3462"/>
                              <a:pt x="2207" y="3462"/>
                            </a:cubicBezTo>
                            <a:cubicBezTo>
                              <a:pt x="2207" y="3462"/>
                              <a:pt x="2207" y="3462"/>
                              <a:pt x="2567" y="3462"/>
                            </a:cubicBezTo>
                            <a:cubicBezTo>
                              <a:pt x="2926" y="3462"/>
                              <a:pt x="3080" y="3462"/>
                              <a:pt x="3234" y="3462"/>
                            </a:cubicBezTo>
                            <a:cubicBezTo>
                              <a:pt x="3388" y="3462"/>
                              <a:pt x="3234" y="3000"/>
                              <a:pt x="3234" y="2795"/>
                            </a:cubicBezTo>
                            <a:cubicBezTo>
                              <a:pt x="3234" y="2590"/>
                              <a:pt x="3902" y="2795"/>
                              <a:pt x="4158" y="2795"/>
                            </a:cubicBezTo>
                            <a:lnTo>
                              <a:pt x="4158" y="2795"/>
                            </a:lnTo>
                            <a:cubicBezTo>
                              <a:pt x="4158" y="2230"/>
                              <a:pt x="4980" y="2795"/>
                              <a:pt x="5288" y="2795"/>
                            </a:cubicBezTo>
                            <a:cubicBezTo>
                              <a:pt x="5596" y="2795"/>
                              <a:pt x="5288" y="2795"/>
                              <a:pt x="5288" y="2795"/>
                            </a:cubicBezTo>
                            <a:lnTo>
                              <a:pt x="5288" y="2436"/>
                            </a:lnTo>
                            <a:cubicBezTo>
                              <a:pt x="5288" y="2128"/>
                              <a:pt x="5801" y="2128"/>
                              <a:pt x="6058" y="2179"/>
                            </a:cubicBezTo>
                            <a:cubicBezTo>
                              <a:pt x="6314" y="2230"/>
                              <a:pt x="6776" y="3565"/>
                              <a:pt x="7341" y="3360"/>
                            </a:cubicBezTo>
                            <a:lnTo>
                              <a:pt x="7341" y="3360"/>
                            </a:lnTo>
                            <a:cubicBezTo>
                              <a:pt x="7546" y="1614"/>
                              <a:pt x="7187" y="1152"/>
                              <a:pt x="6468" y="793"/>
                            </a:cubicBezTo>
                            <a:close/>
                            <a:moveTo>
                              <a:pt x="6468" y="1358"/>
                            </a:moveTo>
                            <a:lnTo>
                              <a:pt x="6468" y="1358"/>
                            </a:lnTo>
                            <a:cubicBezTo>
                              <a:pt x="6633" y="1465"/>
                              <a:pt x="6771" y="1604"/>
                              <a:pt x="6879" y="1768"/>
                            </a:cubicBezTo>
                            <a:cubicBezTo>
                              <a:pt x="7187" y="1974"/>
                              <a:pt x="6725" y="1460"/>
                              <a:pt x="6674" y="1358"/>
                            </a:cubicBezTo>
                            <a:close/>
                          </a:path>
                        </a:pathLst>
                      </a:custGeom>
                      <a:solidFill>
                        <a:srgbClr val="455A64"/>
                      </a:solidFill>
                      <a:ln w="5124" cap="flat">
                        <a:noFill/>
                        <a:prstDash val="solid"/>
                        <a:miter/>
                      </a:ln>
                    </p:spPr>
                    <p:txBody>
                      <a:bodyPr rtlCol="0" anchor="ctr"/>
                      <a:lstStyle/>
                      <a:p>
                        <a:endParaRPr lang="pt-BR"/>
                      </a:p>
                    </p:txBody>
                  </p:sp>
                  <p:sp>
                    <p:nvSpPr>
                      <p:cNvPr id="3258" name="Forma Livre: Forma 3257">
                        <a:extLst>
                          <a:ext uri="{FF2B5EF4-FFF2-40B4-BE49-F238E27FC236}">
                            <a16:creationId xmlns:a16="http://schemas.microsoft.com/office/drawing/2014/main" id="{13E1513E-A562-7F21-6A30-82F9E1DEC915}"/>
                          </a:ext>
                        </a:extLst>
                      </p:cNvPr>
                      <p:cNvSpPr/>
                      <p:nvPr/>
                    </p:nvSpPr>
                    <p:spPr>
                      <a:xfrm>
                        <a:off x="8515384" y="3425379"/>
                        <a:ext cx="10358" cy="4118"/>
                      </a:xfrm>
                      <a:custGeom>
                        <a:avLst/>
                        <a:gdLst>
                          <a:gd name="connsiteX0" fmla="*/ 10239 w 10358"/>
                          <a:gd name="connsiteY0" fmla="*/ 1757 h 4118"/>
                          <a:gd name="connsiteX1" fmla="*/ 9212 w 10358"/>
                          <a:gd name="connsiteY1" fmla="*/ 1089 h 4118"/>
                          <a:gd name="connsiteX2" fmla="*/ 8750 w 10358"/>
                          <a:gd name="connsiteY2" fmla="*/ 1089 h 4118"/>
                          <a:gd name="connsiteX3" fmla="*/ 8750 w 10358"/>
                          <a:gd name="connsiteY3" fmla="*/ 63 h 4118"/>
                          <a:gd name="connsiteX4" fmla="*/ 9725 w 10358"/>
                          <a:gd name="connsiteY4" fmla="*/ 319 h 4118"/>
                          <a:gd name="connsiteX5" fmla="*/ 9725 w 10358"/>
                          <a:gd name="connsiteY5" fmla="*/ 319 h 4118"/>
                          <a:gd name="connsiteX6" fmla="*/ 8288 w 10358"/>
                          <a:gd name="connsiteY6" fmla="*/ 319 h 4118"/>
                          <a:gd name="connsiteX7" fmla="*/ 8421 w 10358"/>
                          <a:gd name="connsiteY7" fmla="*/ 884 h 4118"/>
                          <a:gd name="connsiteX8" fmla="*/ 7857 w 10358"/>
                          <a:gd name="connsiteY8" fmla="*/ 1018 h 4118"/>
                          <a:gd name="connsiteX9" fmla="*/ 7723 w 10358"/>
                          <a:gd name="connsiteY9" fmla="*/ 884 h 4118"/>
                          <a:gd name="connsiteX10" fmla="*/ 7261 w 10358"/>
                          <a:gd name="connsiteY10" fmla="*/ 884 h 4118"/>
                          <a:gd name="connsiteX11" fmla="*/ 7261 w 10358"/>
                          <a:gd name="connsiteY11" fmla="*/ 1141 h 4118"/>
                          <a:gd name="connsiteX12" fmla="*/ 7261 w 10358"/>
                          <a:gd name="connsiteY12" fmla="*/ 1141 h 4118"/>
                          <a:gd name="connsiteX13" fmla="*/ 7261 w 10358"/>
                          <a:gd name="connsiteY13" fmla="*/ 1141 h 4118"/>
                          <a:gd name="connsiteX14" fmla="*/ 5926 w 10358"/>
                          <a:gd name="connsiteY14" fmla="*/ 1141 h 4118"/>
                          <a:gd name="connsiteX15" fmla="*/ 5926 w 10358"/>
                          <a:gd name="connsiteY15" fmla="*/ 1603 h 4118"/>
                          <a:gd name="connsiteX16" fmla="*/ 5208 w 10358"/>
                          <a:gd name="connsiteY16" fmla="*/ 1911 h 4118"/>
                          <a:gd name="connsiteX17" fmla="*/ 5208 w 10358"/>
                          <a:gd name="connsiteY17" fmla="*/ 1911 h 4118"/>
                          <a:gd name="connsiteX18" fmla="*/ 4284 w 10358"/>
                          <a:gd name="connsiteY18" fmla="*/ 1911 h 4118"/>
                          <a:gd name="connsiteX19" fmla="*/ 2744 w 10358"/>
                          <a:gd name="connsiteY19" fmla="*/ 2527 h 4118"/>
                          <a:gd name="connsiteX20" fmla="*/ 2744 w 10358"/>
                          <a:gd name="connsiteY20" fmla="*/ 2527 h 4118"/>
                          <a:gd name="connsiteX21" fmla="*/ 2744 w 10358"/>
                          <a:gd name="connsiteY21" fmla="*/ 2527 h 4118"/>
                          <a:gd name="connsiteX22" fmla="*/ 2744 w 10358"/>
                          <a:gd name="connsiteY22" fmla="*/ 2527 h 4118"/>
                          <a:gd name="connsiteX23" fmla="*/ 2436 w 10358"/>
                          <a:gd name="connsiteY23" fmla="*/ 2527 h 4118"/>
                          <a:gd name="connsiteX24" fmla="*/ 2436 w 10358"/>
                          <a:gd name="connsiteY24" fmla="*/ 3092 h 4118"/>
                          <a:gd name="connsiteX25" fmla="*/ 742 w 10358"/>
                          <a:gd name="connsiteY25" fmla="*/ 3092 h 4118"/>
                          <a:gd name="connsiteX26" fmla="*/ 228 w 10358"/>
                          <a:gd name="connsiteY26" fmla="*/ 4118 h 4118"/>
                          <a:gd name="connsiteX27" fmla="*/ 228 w 10358"/>
                          <a:gd name="connsiteY27" fmla="*/ 4118 h 4118"/>
                          <a:gd name="connsiteX28" fmla="*/ 896 w 10358"/>
                          <a:gd name="connsiteY28" fmla="*/ 3554 h 4118"/>
                          <a:gd name="connsiteX29" fmla="*/ 2949 w 10358"/>
                          <a:gd name="connsiteY29" fmla="*/ 3143 h 4118"/>
                          <a:gd name="connsiteX30" fmla="*/ 2949 w 10358"/>
                          <a:gd name="connsiteY30" fmla="*/ 3143 h 4118"/>
                          <a:gd name="connsiteX31" fmla="*/ 3257 w 10358"/>
                          <a:gd name="connsiteY31" fmla="*/ 2578 h 4118"/>
                          <a:gd name="connsiteX32" fmla="*/ 3257 w 10358"/>
                          <a:gd name="connsiteY32" fmla="*/ 2578 h 4118"/>
                          <a:gd name="connsiteX33" fmla="*/ 3257 w 10358"/>
                          <a:gd name="connsiteY33" fmla="*/ 1859 h 4118"/>
                          <a:gd name="connsiteX34" fmla="*/ 3976 w 10358"/>
                          <a:gd name="connsiteY34" fmla="*/ 1859 h 4118"/>
                          <a:gd name="connsiteX35" fmla="*/ 5567 w 10358"/>
                          <a:gd name="connsiteY35" fmla="*/ 1859 h 4118"/>
                          <a:gd name="connsiteX36" fmla="*/ 5567 w 10358"/>
                          <a:gd name="connsiteY36" fmla="*/ 1859 h 4118"/>
                          <a:gd name="connsiteX37" fmla="*/ 6337 w 10358"/>
                          <a:gd name="connsiteY37" fmla="*/ 1551 h 4118"/>
                          <a:gd name="connsiteX38" fmla="*/ 6337 w 10358"/>
                          <a:gd name="connsiteY38" fmla="*/ 1551 h 4118"/>
                          <a:gd name="connsiteX39" fmla="*/ 7723 w 10358"/>
                          <a:gd name="connsiteY39" fmla="*/ 1089 h 4118"/>
                          <a:gd name="connsiteX40" fmla="*/ 7723 w 10358"/>
                          <a:gd name="connsiteY40" fmla="*/ 1089 h 4118"/>
                          <a:gd name="connsiteX41" fmla="*/ 7723 w 10358"/>
                          <a:gd name="connsiteY41" fmla="*/ 422 h 4118"/>
                          <a:gd name="connsiteX42" fmla="*/ 8288 w 10358"/>
                          <a:gd name="connsiteY42" fmla="*/ 422 h 4118"/>
                          <a:gd name="connsiteX43" fmla="*/ 9520 w 10358"/>
                          <a:gd name="connsiteY43" fmla="*/ 1705 h 4118"/>
                          <a:gd name="connsiteX44" fmla="*/ 10239 w 10358"/>
                          <a:gd name="connsiteY44" fmla="*/ 1757 h 4118"/>
                          <a:gd name="connsiteX45" fmla="*/ 10239 w 10358"/>
                          <a:gd name="connsiteY45" fmla="*/ 1757 h 4118"/>
                          <a:gd name="connsiteX46" fmla="*/ 9879 w 10358"/>
                          <a:gd name="connsiteY46" fmla="*/ 1757 h 4118"/>
                          <a:gd name="connsiteX47" fmla="*/ 9263 w 10358"/>
                          <a:gd name="connsiteY47" fmla="*/ 1089 h 4118"/>
                          <a:gd name="connsiteX48" fmla="*/ 9623 w 10358"/>
                          <a:gd name="connsiteY48" fmla="*/ 1089 h 4118"/>
                          <a:gd name="connsiteX49" fmla="*/ 9982 w 10358"/>
                          <a:gd name="connsiteY49" fmla="*/ 1911 h 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358" h="4118">
                            <a:moveTo>
                              <a:pt x="10239" y="1757"/>
                            </a:moveTo>
                            <a:cubicBezTo>
                              <a:pt x="9951" y="1459"/>
                              <a:pt x="9602" y="1233"/>
                              <a:pt x="9212" y="1089"/>
                            </a:cubicBezTo>
                            <a:lnTo>
                              <a:pt x="8750" y="1089"/>
                            </a:lnTo>
                            <a:cubicBezTo>
                              <a:pt x="8493" y="730"/>
                              <a:pt x="8237" y="114"/>
                              <a:pt x="8750" y="63"/>
                            </a:cubicBezTo>
                            <a:cubicBezTo>
                              <a:pt x="9263" y="11"/>
                              <a:pt x="9469" y="63"/>
                              <a:pt x="9725" y="319"/>
                            </a:cubicBezTo>
                            <a:cubicBezTo>
                              <a:pt x="9982" y="576"/>
                              <a:pt x="9725" y="319"/>
                              <a:pt x="9725" y="319"/>
                            </a:cubicBezTo>
                            <a:cubicBezTo>
                              <a:pt x="9725" y="319"/>
                              <a:pt x="8442" y="-399"/>
                              <a:pt x="8288" y="319"/>
                            </a:cubicBezTo>
                            <a:cubicBezTo>
                              <a:pt x="8483" y="438"/>
                              <a:pt x="8545" y="689"/>
                              <a:pt x="8421" y="884"/>
                            </a:cubicBezTo>
                            <a:cubicBezTo>
                              <a:pt x="8303" y="1079"/>
                              <a:pt x="8052" y="1141"/>
                              <a:pt x="7857" y="1018"/>
                            </a:cubicBezTo>
                            <a:cubicBezTo>
                              <a:pt x="7805" y="987"/>
                              <a:pt x="7759" y="941"/>
                              <a:pt x="7723" y="884"/>
                            </a:cubicBezTo>
                            <a:cubicBezTo>
                              <a:pt x="7723" y="884"/>
                              <a:pt x="7364" y="884"/>
                              <a:pt x="7261" y="884"/>
                            </a:cubicBezTo>
                            <a:cubicBezTo>
                              <a:pt x="7159" y="884"/>
                              <a:pt x="7261" y="884"/>
                              <a:pt x="7261" y="1141"/>
                            </a:cubicBezTo>
                            <a:cubicBezTo>
                              <a:pt x="7261" y="1397"/>
                              <a:pt x="7261" y="1141"/>
                              <a:pt x="7261" y="1141"/>
                            </a:cubicBezTo>
                            <a:lnTo>
                              <a:pt x="7261" y="1141"/>
                            </a:lnTo>
                            <a:cubicBezTo>
                              <a:pt x="6953" y="1141"/>
                              <a:pt x="6132" y="1141"/>
                              <a:pt x="5926" y="1141"/>
                            </a:cubicBezTo>
                            <a:cubicBezTo>
                              <a:pt x="5721" y="1141"/>
                              <a:pt x="5926" y="1551"/>
                              <a:pt x="5926" y="1603"/>
                            </a:cubicBezTo>
                            <a:cubicBezTo>
                              <a:pt x="5680" y="1695"/>
                              <a:pt x="5444" y="1798"/>
                              <a:pt x="5208" y="1911"/>
                            </a:cubicBezTo>
                            <a:cubicBezTo>
                              <a:pt x="5208" y="1911"/>
                              <a:pt x="5208" y="1911"/>
                              <a:pt x="5208" y="1911"/>
                            </a:cubicBezTo>
                            <a:lnTo>
                              <a:pt x="4284" y="1911"/>
                            </a:lnTo>
                            <a:cubicBezTo>
                              <a:pt x="3822" y="1911"/>
                              <a:pt x="2590" y="1911"/>
                              <a:pt x="2744" y="2527"/>
                            </a:cubicBezTo>
                            <a:cubicBezTo>
                              <a:pt x="2898" y="3143"/>
                              <a:pt x="2744" y="2527"/>
                              <a:pt x="2744" y="2527"/>
                            </a:cubicBezTo>
                            <a:lnTo>
                              <a:pt x="2744" y="2527"/>
                            </a:lnTo>
                            <a:lnTo>
                              <a:pt x="2744" y="2527"/>
                            </a:lnTo>
                            <a:cubicBezTo>
                              <a:pt x="2744" y="2527"/>
                              <a:pt x="2744" y="2527"/>
                              <a:pt x="2436" y="2527"/>
                            </a:cubicBezTo>
                            <a:cubicBezTo>
                              <a:pt x="2128" y="2527"/>
                              <a:pt x="2436" y="2886"/>
                              <a:pt x="2436" y="3092"/>
                            </a:cubicBezTo>
                            <a:cubicBezTo>
                              <a:pt x="2436" y="3297"/>
                              <a:pt x="1204" y="3092"/>
                              <a:pt x="742" y="3092"/>
                            </a:cubicBezTo>
                            <a:cubicBezTo>
                              <a:pt x="280" y="3092"/>
                              <a:pt x="742" y="4118"/>
                              <a:pt x="228" y="4118"/>
                            </a:cubicBezTo>
                            <a:cubicBezTo>
                              <a:pt x="-285" y="4118"/>
                              <a:pt x="228" y="4118"/>
                              <a:pt x="228" y="4118"/>
                            </a:cubicBezTo>
                            <a:cubicBezTo>
                              <a:pt x="228" y="4118"/>
                              <a:pt x="742" y="4118"/>
                              <a:pt x="896" y="3554"/>
                            </a:cubicBezTo>
                            <a:cubicBezTo>
                              <a:pt x="1050" y="2989"/>
                              <a:pt x="2282" y="3554"/>
                              <a:pt x="2949" y="3143"/>
                            </a:cubicBezTo>
                            <a:cubicBezTo>
                              <a:pt x="3616" y="2732"/>
                              <a:pt x="2949" y="3143"/>
                              <a:pt x="2949" y="3143"/>
                            </a:cubicBezTo>
                            <a:cubicBezTo>
                              <a:pt x="2949" y="3143"/>
                              <a:pt x="2949" y="2732"/>
                              <a:pt x="3257" y="2578"/>
                            </a:cubicBezTo>
                            <a:cubicBezTo>
                              <a:pt x="3565" y="2424"/>
                              <a:pt x="3257" y="2578"/>
                              <a:pt x="3257" y="2578"/>
                            </a:cubicBezTo>
                            <a:cubicBezTo>
                              <a:pt x="3257" y="2578"/>
                              <a:pt x="2949" y="2013"/>
                              <a:pt x="3257" y="1859"/>
                            </a:cubicBezTo>
                            <a:cubicBezTo>
                              <a:pt x="3493" y="1829"/>
                              <a:pt x="3740" y="1829"/>
                              <a:pt x="3976" y="1859"/>
                            </a:cubicBezTo>
                            <a:lnTo>
                              <a:pt x="5567" y="1859"/>
                            </a:lnTo>
                            <a:cubicBezTo>
                              <a:pt x="5567" y="1859"/>
                              <a:pt x="5567" y="1859"/>
                              <a:pt x="5567" y="1859"/>
                            </a:cubicBezTo>
                            <a:cubicBezTo>
                              <a:pt x="5567" y="1859"/>
                              <a:pt x="6183" y="1603"/>
                              <a:pt x="6337" y="1551"/>
                            </a:cubicBezTo>
                            <a:cubicBezTo>
                              <a:pt x="6491" y="1500"/>
                              <a:pt x="6337" y="1551"/>
                              <a:pt x="6337" y="1551"/>
                            </a:cubicBezTo>
                            <a:cubicBezTo>
                              <a:pt x="5978" y="730"/>
                              <a:pt x="7210" y="987"/>
                              <a:pt x="7723" y="1089"/>
                            </a:cubicBezTo>
                            <a:cubicBezTo>
                              <a:pt x="8237" y="1192"/>
                              <a:pt x="7723" y="1089"/>
                              <a:pt x="7723" y="1089"/>
                            </a:cubicBezTo>
                            <a:cubicBezTo>
                              <a:pt x="7723" y="1089"/>
                              <a:pt x="7056" y="525"/>
                              <a:pt x="7723" y="422"/>
                            </a:cubicBezTo>
                            <a:lnTo>
                              <a:pt x="8288" y="422"/>
                            </a:lnTo>
                            <a:cubicBezTo>
                              <a:pt x="8586" y="946"/>
                              <a:pt x="9012" y="1382"/>
                              <a:pt x="9520" y="1705"/>
                            </a:cubicBezTo>
                            <a:cubicBezTo>
                              <a:pt x="10085" y="2476"/>
                              <a:pt x="10598" y="2322"/>
                              <a:pt x="10239" y="1757"/>
                            </a:cubicBezTo>
                            <a:close/>
                            <a:moveTo>
                              <a:pt x="10239" y="1757"/>
                            </a:moveTo>
                            <a:cubicBezTo>
                              <a:pt x="10239" y="1757"/>
                              <a:pt x="9931" y="1757"/>
                              <a:pt x="9879" y="1757"/>
                            </a:cubicBezTo>
                            <a:cubicBezTo>
                              <a:pt x="9612" y="1603"/>
                              <a:pt x="9397" y="1367"/>
                              <a:pt x="9263" y="1089"/>
                            </a:cubicBezTo>
                            <a:lnTo>
                              <a:pt x="9623" y="1089"/>
                            </a:lnTo>
                            <a:cubicBezTo>
                              <a:pt x="9849" y="1300"/>
                              <a:pt x="9982" y="1598"/>
                              <a:pt x="9982" y="1911"/>
                            </a:cubicBezTo>
                            <a:close/>
                          </a:path>
                        </a:pathLst>
                      </a:custGeom>
                      <a:solidFill>
                        <a:srgbClr val="455A64"/>
                      </a:solidFill>
                      <a:ln w="5124" cap="flat">
                        <a:noFill/>
                        <a:prstDash val="solid"/>
                        <a:miter/>
                      </a:ln>
                    </p:spPr>
                    <p:txBody>
                      <a:bodyPr rtlCol="0" anchor="ctr"/>
                      <a:lstStyle/>
                      <a:p>
                        <a:endParaRPr lang="pt-BR"/>
                      </a:p>
                    </p:txBody>
                  </p:sp>
                  <p:sp>
                    <p:nvSpPr>
                      <p:cNvPr id="3259" name="Forma Livre: Forma 3258">
                        <a:extLst>
                          <a:ext uri="{FF2B5EF4-FFF2-40B4-BE49-F238E27FC236}">
                            <a16:creationId xmlns:a16="http://schemas.microsoft.com/office/drawing/2014/main" id="{89F32935-58C5-5066-205D-8378F55DB8EC}"/>
                          </a:ext>
                        </a:extLst>
                      </p:cNvPr>
                      <p:cNvSpPr/>
                      <p:nvPr/>
                    </p:nvSpPr>
                    <p:spPr>
                      <a:xfrm>
                        <a:off x="8526650" y="3420080"/>
                        <a:ext cx="7700" cy="4032"/>
                      </a:xfrm>
                      <a:custGeom>
                        <a:avLst/>
                        <a:gdLst>
                          <a:gd name="connsiteX0" fmla="*/ 6468 w 7700"/>
                          <a:gd name="connsiteY0" fmla="*/ 844 h 4032"/>
                          <a:gd name="connsiteX1" fmla="*/ 6725 w 7700"/>
                          <a:gd name="connsiteY1" fmla="*/ 23 h 4032"/>
                          <a:gd name="connsiteX2" fmla="*/ 6725 w 7700"/>
                          <a:gd name="connsiteY2" fmla="*/ 23 h 4032"/>
                          <a:gd name="connsiteX3" fmla="*/ 6212 w 7700"/>
                          <a:gd name="connsiteY3" fmla="*/ 844 h 4032"/>
                          <a:gd name="connsiteX4" fmla="*/ 5698 w 7700"/>
                          <a:gd name="connsiteY4" fmla="*/ 844 h 4032"/>
                          <a:gd name="connsiteX5" fmla="*/ 5082 w 7700"/>
                          <a:gd name="connsiteY5" fmla="*/ 1101 h 4032"/>
                          <a:gd name="connsiteX6" fmla="*/ 5082 w 7700"/>
                          <a:gd name="connsiteY6" fmla="*/ 1563 h 4032"/>
                          <a:gd name="connsiteX7" fmla="*/ 5082 w 7700"/>
                          <a:gd name="connsiteY7" fmla="*/ 1563 h 4032"/>
                          <a:gd name="connsiteX8" fmla="*/ 4672 w 7700"/>
                          <a:gd name="connsiteY8" fmla="*/ 1563 h 4032"/>
                          <a:gd name="connsiteX9" fmla="*/ 4107 w 7700"/>
                          <a:gd name="connsiteY9" fmla="*/ 1563 h 4032"/>
                          <a:gd name="connsiteX10" fmla="*/ 3799 w 7700"/>
                          <a:gd name="connsiteY10" fmla="*/ 1563 h 4032"/>
                          <a:gd name="connsiteX11" fmla="*/ 3286 w 7700"/>
                          <a:gd name="connsiteY11" fmla="*/ 1563 h 4032"/>
                          <a:gd name="connsiteX12" fmla="*/ 2978 w 7700"/>
                          <a:gd name="connsiteY12" fmla="*/ 1922 h 4032"/>
                          <a:gd name="connsiteX13" fmla="*/ 3234 w 7700"/>
                          <a:gd name="connsiteY13" fmla="*/ 2282 h 4032"/>
                          <a:gd name="connsiteX14" fmla="*/ 2361 w 7700"/>
                          <a:gd name="connsiteY14" fmla="*/ 2282 h 4032"/>
                          <a:gd name="connsiteX15" fmla="*/ 2361 w 7700"/>
                          <a:gd name="connsiteY15" fmla="*/ 2282 h 4032"/>
                          <a:gd name="connsiteX16" fmla="*/ 2105 w 7700"/>
                          <a:gd name="connsiteY16" fmla="*/ 2641 h 4032"/>
                          <a:gd name="connsiteX17" fmla="*/ 1694 w 7700"/>
                          <a:gd name="connsiteY17" fmla="*/ 2641 h 4032"/>
                          <a:gd name="connsiteX18" fmla="*/ 873 w 7700"/>
                          <a:gd name="connsiteY18" fmla="*/ 2949 h 4032"/>
                          <a:gd name="connsiteX19" fmla="*/ 873 w 7700"/>
                          <a:gd name="connsiteY19" fmla="*/ 2949 h 4032"/>
                          <a:gd name="connsiteX20" fmla="*/ 616 w 7700"/>
                          <a:gd name="connsiteY20" fmla="*/ 3616 h 4032"/>
                          <a:gd name="connsiteX21" fmla="*/ 0 w 7700"/>
                          <a:gd name="connsiteY21" fmla="*/ 3616 h 4032"/>
                          <a:gd name="connsiteX22" fmla="*/ 0 w 7700"/>
                          <a:gd name="connsiteY22" fmla="*/ 3873 h 4032"/>
                          <a:gd name="connsiteX23" fmla="*/ 1283 w 7700"/>
                          <a:gd name="connsiteY23" fmla="*/ 3873 h 4032"/>
                          <a:gd name="connsiteX24" fmla="*/ 1283 w 7700"/>
                          <a:gd name="connsiteY24" fmla="*/ 3206 h 4032"/>
                          <a:gd name="connsiteX25" fmla="*/ 1797 w 7700"/>
                          <a:gd name="connsiteY25" fmla="*/ 3206 h 4032"/>
                          <a:gd name="connsiteX26" fmla="*/ 2207 w 7700"/>
                          <a:gd name="connsiteY26" fmla="*/ 3206 h 4032"/>
                          <a:gd name="connsiteX27" fmla="*/ 2207 w 7700"/>
                          <a:gd name="connsiteY27" fmla="*/ 3206 h 4032"/>
                          <a:gd name="connsiteX28" fmla="*/ 2464 w 7700"/>
                          <a:gd name="connsiteY28" fmla="*/ 3206 h 4032"/>
                          <a:gd name="connsiteX29" fmla="*/ 2464 w 7700"/>
                          <a:gd name="connsiteY29" fmla="*/ 3206 h 4032"/>
                          <a:gd name="connsiteX30" fmla="*/ 2824 w 7700"/>
                          <a:gd name="connsiteY30" fmla="*/ 3206 h 4032"/>
                          <a:gd name="connsiteX31" fmla="*/ 3491 w 7700"/>
                          <a:gd name="connsiteY31" fmla="*/ 3206 h 4032"/>
                          <a:gd name="connsiteX32" fmla="*/ 3491 w 7700"/>
                          <a:gd name="connsiteY32" fmla="*/ 2590 h 4032"/>
                          <a:gd name="connsiteX33" fmla="*/ 4415 w 7700"/>
                          <a:gd name="connsiteY33" fmla="*/ 2282 h 4032"/>
                          <a:gd name="connsiteX34" fmla="*/ 4415 w 7700"/>
                          <a:gd name="connsiteY34" fmla="*/ 2282 h 4032"/>
                          <a:gd name="connsiteX35" fmla="*/ 5596 w 7700"/>
                          <a:gd name="connsiteY35" fmla="*/ 2282 h 4032"/>
                          <a:gd name="connsiteX36" fmla="*/ 5596 w 7700"/>
                          <a:gd name="connsiteY36" fmla="*/ 2282 h 4032"/>
                          <a:gd name="connsiteX37" fmla="*/ 5596 w 7700"/>
                          <a:gd name="connsiteY37" fmla="*/ 1922 h 4032"/>
                          <a:gd name="connsiteX38" fmla="*/ 6366 w 7700"/>
                          <a:gd name="connsiteY38" fmla="*/ 1922 h 4032"/>
                          <a:gd name="connsiteX39" fmla="*/ 7700 w 7700"/>
                          <a:gd name="connsiteY39" fmla="*/ 3052 h 4032"/>
                          <a:gd name="connsiteX40" fmla="*/ 7700 w 7700"/>
                          <a:gd name="connsiteY40" fmla="*/ 3052 h 4032"/>
                          <a:gd name="connsiteX41" fmla="*/ 6468 w 7700"/>
                          <a:gd name="connsiteY41" fmla="*/ 844 h 4032"/>
                          <a:gd name="connsiteX42" fmla="*/ 6725 w 7700"/>
                          <a:gd name="connsiteY42" fmla="*/ 1358 h 4032"/>
                          <a:gd name="connsiteX43" fmla="*/ 6725 w 7700"/>
                          <a:gd name="connsiteY43" fmla="*/ 1358 h 4032"/>
                          <a:gd name="connsiteX44" fmla="*/ 7136 w 7700"/>
                          <a:gd name="connsiteY44" fmla="*/ 1768 h 4032"/>
                          <a:gd name="connsiteX45" fmla="*/ 6725 w 7700"/>
                          <a:gd name="connsiteY45" fmla="*/ 1358 h 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700" h="4032">
                            <a:moveTo>
                              <a:pt x="6468" y="844"/>
                            </a:moveTo>
                            <a:cubicBezTo>
                              <a:pt x="6468" y="485"/>
                              <a:pt x="6468" y="74"/>
                              <a:pt x="6725" y="23"/>
                            </a:cubicBezTo>
                            <a:cubicBezTo>
                              <a:pt x="6982" y="-29"/>
                              <a:pt x="6725" y="23"/>
                              <a:pt x="6725" y="23"/>
                            </a:cubicBezTo>
                            <a:cubicBezTo>
                              <a:pt x="6725" y="23"/>
                              <a:pt x="6160" y="382"/>
                              <a:pt x="6212" y="844"/>
                            </a:cubicBezTo>
                            <a:lnTo>
                              <a:pt x="5698" y="844"/>
                            </a:lnTo>
                            <a:cubicBezTo>
                              <a:pt x="5390" y="844"/>
                              <a:pt x="5185" y="844"/>
                              <a:pt x="5082" y="1101"/>
                            </a:cubicBezTo>
                            <a:cubicBezTo>
                              <a:pt x="4980" y="1358"/>
                              <a:pt x="5082" y="1101"/>
                              <a:pt x="5082" y="1563"/>
                            </a:cubicBezTo>
                            <a:cubicBezTo>
                              <a:pt x="5082" y="2025"/>
                              <a:pt x="5082" y="1563"/>
                              <a:pt x="5082" y="1563"/>
                            </a:cubicBezTo>
                            <a:lnTo>
                              <a:pt x="4672" y="1563"/>
                            </a:lnTo>
                            <a:cubicBezTo>
                              <a:pt x="4364" y="1563"/>
                              <a:pt x="4312" y="1563"/>
                              <a:pt x="4107" y="1563"/>
                            </a:cubicBezTo>
                            <a:cubicBezTo>
                              <a:pt x="3902" y="1563"/>
                              <a:pt x="4415" y="1563"/>
                              <a:pt x="3799" y="1563"/>
                            </a:cubicBezTo>
                            <a:cubicBezTo>
                              <a:pt x="3183" y="1563"/>
                              <a:pt x="3440" y="1563"/>
                              <a:pt x="3286" y="1563"/>
                            </a:cubicBezTo>
                            <a:cubicBezTo>
                              <a:pt x="3132" y="1563"/>
                              <a:pt x="2926" y="1563"/>
                              <a:pt x="2978" y="1922"/>
                            </a:cubicBezTo>
                            <a:cubicBezTo>
                              <a:pt x="3029" y="2282"/>
                              <a:pt x="3234" y="1922"/>
                              <a:pt x="3234" y="2282"/>
                            </a:cubicBezTo>
                            <a:cubicBezTo>
                              <a:pt x="3234" y="2641"/>
                              <a:pt x="2618" y="2282"/>
                              <a:pt x="2361" y="2282"/>
                            </a:cubicBezTo>
                            <a:cubicBezTo>
                              <a:pt x="2105" y="2282"/>
                              <a:pt x="2361" y="2282"/>
                              <a:pt x="2361" y="2282"/>
                            </a:cubicBezTo>
                            <a:cubicBezTo>
                              <a:pt x="2361" y="2282"/>
                              <a:pt x="2361" y="2641"/>
                              <a:pt x="2105" y="2641"/>
                            </a:cubicBezTo>
                            <a:cubicBezTo>
                              <a:pt x="1848" y="2641"/>
                              <a:pt x="1797" y="2641"/>
                              <a:pt x="1694" y="2641"/>
                            </a:cubicBezTo>
                            <a:cubicBezTo>
                              <a:pt x="1591" y="2641"/>
                              <a:pt x="1181" y="3000"/>
                              <a:pt x="873" y="2949"/>
                            </a:cubicBezTo>
                            <a:cubicBezTo>
                              <a:pt x="565" y="2898"/>
                              <a:pt x="873" y="2949"/>
                              <a:pt x="873" y="2949"/>
                            </a:cubicBezTo>
                            <a:cubicBezTo>
                              <a:pt x="873" y="2949"/>
                              <a:pt x="873" y="3360"/>
                              <a:pt x="616" y="3616"/>
                            </a:cubicBezTo>
                            <a:lnTo>
                              <a:pt x="0" y="3616"/>
                            </a:lnTo>
                            <a:cubicBezTo>
                              <a:pt x="0" y="3616"/>
                              <a:pt x="0" y="3873"/>
                              <a:pt x="0" y="3873"/>
                            </a:cubicBezTo>
                            <a:cubicBezTo>
                              <a:pt x="0" y="3873"/>
                              <a:pt x="1027" y="4232"/>
                              <a:pt x="1283" y="3873"/>
                            </a:cubicBezTo>
                            <a:cubicBezTo>
                              <a:pt x="1540" y="3514"/>
                              <a:pt x="1283" y="3360"/>
                              <a:pt x="1283" y="3206"/>
                            </a:cubicBezTo>
                            <a:cubicBezTo>
                              <a:pt x="1283" y="3052"/>
                              <a:pt x="1745" y="3206"/>
                              <a:pt x="1797" y="3206"/>
                            </a:cubicBezTo>
                            <a:lnTo>
                              <a:pt x="2207" y="3206"/>
                            </a:lnTo>
                            <a:cubicBezTo>
                              <a:pt x="2207" y="3206"/>
                              <a:pt x="2207" y="3206"/>
                              <a:pt x="2207" y="3206"/>
                            </a:cubicBezTo>
                            <a:lnTo>
                              <a:pt x="2464" y="3206"/>
                            </a:lnTo>
                            <a:cubicBezTo>
                              <a:pt x="2464" y="3206"/>
                              <a:pt x="2464" y="3206"/>
                              <a:pt x="2464" y="3206"/>
                            </a:cubicBezTo>
                            <a:cubicBezTo>
                              <a:pt x="2464" y="3206"/>
                              <a:pt x="2721" y="3206"/>
                              <a:pt x="2824" y="3206"/>
                            </a:cubicBezTo>
                            <a:cubicBezTo>
                              <a:pt x="2926" y="3206"/>
                              <a:pt x="3337" y="3206"/>
                              <a:pt x="3491" y="3206"/>
                            </a:cubicBezTo>
                            <a:cubicBezTo>
                              <a:pt x="3645" y="3206"/>
                              <a:pt x="3491" y="2744"/>
                              <a:pt x="3491" y="2590"/>
                            </a:cubicBezTo>
                            <a:cubicBezTo>
                              <a:pt x="3491" y="2436"/>
                              <a:pt x="4158" y="2590"/>
                              <a:pt x="4415" y="2282"/>
                            </a:cubicBezTo>
                            <a:cubicBezTo>
                              <a:pt x="4672" y="1974"/>
                              <a:pt x="4415" y="2282"/>
                              <a:pt x="4415" y="2282"/>
                            </a:cubicBezTo>
                            <a:cubicBezTo>
                              <a:pt x="4415" y="2282"/>
                              <a:pt x="5236" y="2282"/>
                              <a:pt x="5596" y="2282"/>
                            </a:cubicBezTo>
                            <a:lnTo>
                              <a:pt x="5596" y="2282"/>
                            </a:lnTo>
                            <a:cubicBezTo>
                              <a:pt x="5585" y="2164"/>
                              <a:pt x="5585" y="2040"/>
                              <a:pt x="5596" y="1922"/>
                            </a:cubicBezTo>
                            <a:cubicBezTo>
                              <a:pt x="5596" y="1614"/>
                              <a:pt x="6160" y="1666"/>
                              <a:pt x="6366" y="1922"/>
                            </a:cubicBezTo>
                            <a:cubicBezTo>
                              <a:pt x="6571" y="2179"/>
                              <a:pt x="7084" y="3257"/>
                              <a:pt x="7700" y="3052"/>
                            </a:cubicBezTo>
                            <a:lnTo>
                              <a:pt x="7700" y="3052"/>
                            </a:lnTo>
                            <a:cubicBezTo>
                              <a:pt x="7546" y="1614"/>
                              <a:pt x="7033" y="1152"/>
                              <a:pt x="6468" y="844"/>
                            </a:cubicBezTo>
                            <a:close/>
                            <a:moveTo>
                              <a:pt x="6725" y="1358"/>
                            </a:moveTo>
                            <a:cubicBezTo>
                              <a:pt x="6725" y="1358"/>
                              <a:pt x="6725" y="1358"/>
                              <a:pt x="6725" y="1358"/>
                            </a:cubicBezTo>
                            <a:lnTo>
                              <a:pt x="7136" y="1768"/>
                            </a:lnTo>
                            <a:cubicBezTo>
                              <a:pt x="7136" y="1974"/>
                              <a:pt x="6776" y="1460"/>
                              <a:pt x="6725" y="1358"/>
                            </a:cubicBezTo>
                            <a:close/>
                          </a:path>
                        </a:pathLst>
                      </a:custGeom>
                      <a:solidFill>
                        <a:srgbClr val="455A64"/>
                      </a:solidFill>
                      <a:ln w="5124" cap="flat">
                        <a:noFill/>
                        <a:prstDash val="solid"/>
                        <a:miter/>
                      </a:ln>
                    </p:spPr>
                    <p:txBody>
                      <a:bodyPr rtlCol="0" anchor="ctr"/>
                      <a:lstStyle/>
                      <a:p>
                        <a:endParaRPr lang="pt-BR"/>
                      </a:p>
                    </p:txBody>
                  </p:sp>
                  <p:sp>
                    <p:nvSpPr>
                      <p:cNvPr id="3260" name="Forma Livre: Forma 3259">
                        <a:extLst>
                          <a:ext uri="{FF2B5EF4-FFF2-40B4-BE49-F238E27FC236}">
                            <a16:creationId xmlns:a16="http://schemas.microsoft.com/office/drawing/2014/main" id="{E5AF7B88-B681-1FA3-3AB6-866E43904BE9}"/>
                          </a:ext>
                        </a:extLst>
                      </p:cNvPr>
                      <p:cNvSpPr/>
                      <p:nvPr/>
                    </p:nvSpPr>
                    <p:spPr>
                      <a:xfrm>
                        <a:off x="8517363" y="3431204"/>
                        <a:ext cx="10312" cy="4630"/>
                      </a:xfrm>
                      <a:custGeom>
                        <a:avLst/>
                        <a:gdLst>
                          <a:gd name="connsiteX0" fmla="*/ 10313 w 10312"/>
                          <a:gd name="connsiteY0" fmla="*/ 1989 h 4630"/>
                          <a:gd name="connsiteX1" fmla="*/ 9286 w 10312"/>
                          <a:gd name="connsiteY1" fmla="*/ 1322 h 4630"/>
                          <a:gd name="connsiteX2" fmla="*/ 8824 w 10312"/>
                          <a:gd name="connsiteY2" fmla="*/ 1065 h 4630"/>
                          <a:gd name="connsiteX3" fmla="*/ 8824 w 10312"/>
                          <a:gd name="connsiteY3" fmla="*/ 38 h 4630"/>
                          <a:gd name="connsiteX4" fmla="*/ 9748 w 10312"/>
                          <a:gd name="connsiteY4" fmla="*/ 347 h 4630"/>
                          <a:gd name="connsiteX5" fmla="*/ 9748 w 10312"/>
                          <a:gd name="connsiteY5" fmla="*/ 347 h 4630"/>
                          <a:gd name="connsiteX6" fmla="*/ 8311 w 10312"/>
                          <a:gd name="connsiteY6" fmla="*/ 347 h 4630"/>
                          <a:gd name="connsiteX7" fmla="*/ 8311 w 10312"/>
                          <a:gd name="connsiteY7" fmla="*/ 1065 h 4630"/>
                          <a:gd name="connsiteX8" fmla="*/ 7643 w 10312"/>
                          <a:gd name="connsiteY8" fmla="*/ 1065 h 4630"/>
                          <a:gd name="connsiteX9" fmla="*/ 7233 w 10312"/>
                          <a:gd name="connsiteY9" fmla="*/ 1322 h 4630"/>
                          <a:gd name="connsiteX10" fmla="*/ 7233 w 10312"/>
                          <a:gd name="connsiteY10" fmla="*/ 1630 h 4630"/>
                          <a:gd name="connsiteX11" fmla="*/ 7233 w 10312"/>
                          <a:gd name="connsiteY11" fmla="*/ 1630 h 4630"/>
                          <a:gd name="connsiteX12" fmla="*/ 7233 w 10312"/>
                          <a:gd name="connsiteY12" fmla="*/ 1630 h 4630"/>
                          <a:gd name="connsiteX13" fmla="*/ 5847 w 10312"/>
                          <a:gd name="connsiteY13" fmla="*/ 1630 h 4630"/>
                          <a:gd name="connsiteX14" fmla="*/ 5847 w 10312"/>
                          <a:gd name="connsiteY14" fmla="*/ 2092 h 4630"/>
                          <a:gd name="connsiteX15" fmla="*/ 5128 w 10312"/>
                          <a:gd name="connsiteY15" fmla="*/ 2092 h 4630"/>
                          <a:gd name="connsiteX16" fmla="*/ 5128 w 10312"/>
                          <a:gd name="connsiteY16" fmla="*/ 2349 h 4630"/>
                          <a:gd name="connsiteX17" fmla="*/ 4255 w 10312"/>
                          <a:gd name="connsiteY17" fmla="*/ 2349 h 4630"/>
                          <a:gd name="connsiteX18" fmla="*/ 2715 w 10312"/>
                          <a:gd name="connsiteY18" fmla="*/ 2965 h 4630"/>
                          <a:gd name="connsiteX19" fmla="*/ 2715 w 10312"/>
                          <a:gd name="connsiteY19" fmla="*/ 2965 h 4630"/>
                          <a:gd name="connsiteX20" fmla="*/ 2715 w 10312"/>
                          <a:gd name="connsiteY20" fmla="*/ 2965 h 4630"/>
                          <a:gd name="connsiteX21" fmla="*/ 2715 w 10312"/>
                          <a:gd name="connsiteY21" fmla="*/ 2965 h 4630"/>
                          <a:gd name="connsiteX22" fmla="*/ 2458 w 10312"/>
                          <a:gd name="connsiteY22" fmla="*/ 2965 h 4630"/>
                          <a:gd name="connsiteX23" fmla="*/ 2458 w 10312"/>
                          <a:gd name="connsiteY23" fmla="*/ 3581 h 4630"/>
                          <a:gd name="connsiteX24" fmla="*/ 816 w 10312"/>
                          <a:gd name="connsiteY24" fmla="*/ 3581 h 4630"/>
                          <a:gd name="connsiteX25" fmla="*/ 251 w 10312"/>
                          <a:gd name="connsiteY25" fmla="*/ 4607 h 4630"/>
                          <a:gd name="connsiteX26" fmla="*/ 251 w 10312"/>
                          <a:gd name="connsiteY26" fmla="*/ 4607 h 4630"/>
                          <a:gd name="connsiteX27" fmla="*/ 918 w 10312"/>
                          <a:gd name="connsiteY27" fmla="*/ 4043 h 4630"/>
                          <a:gd name="connsiteX28" fmla="*/ 3023 w 10312"/>
                          <a:gd name="connsiteY28" fmla="*/ 3632 h 4630"/>
                          <a:gd name="connsiteX29" fmla="*/ 3280 w 10312"/>
                          <a:gd name="connsiteY29" fmla="*/ 3067 h 4630"/>
                          <a:gd name="connsiteX30" fmla="*/ 3280 w 10312"/>
                          <a:gd name="connsiteY30" fmla="*/ 3067 h 4630"/>
                          <a:gd name="connsiteX31" fmla="*/ 3280 w 10312"/>
                          <a:gd name="connsiteY31" fmla="*/ 2349 h 4630"/>
                          <a:gd name="connsiteX32" fmla="*/ 5179 w 10312"/>
                          <a:gd name="connsiteY32" fmla="*/ 2349 h 4630"/>
                          <a:gd name="connsiteX33" fmla="*/ 5179 w 10312"/>
                          <a:gd name="connsiteY33" fmla="*/ 2349 h 4630"/>
                          <a:gd name="connsiteX34" fmla="*/ 5949 w 10312"/>
                          <a:gd name="connsiteY34" fmla="*/ 2041 h 4630"/>
                          <a:gd name="connsiteX35" fmla="*/ 5949 w 10312"/>
                          <a:gd name="connsiteY35" fmla="*/ 2041 h 4630"/>
                          <a:gd name="connsiteX36" fmla="*/ 7335 w 10312"/>
                          <a:gd name="connsiteY36" fmla="*/ 1630 h 4630"/>
                          <a:gd name="connsiteX37" fmla="*/ 7335 w 10312"/>
                          <a:gd name="connsiteY37" fmla="*/ 1630 h 4630"/>
                          <a:gd name="connsiteX38" fmla="*/ 7335 w 10312"/>
                          <a:gd name="connsiteY38" fmla="*/ 963 h 4630"/>
                          <a:gd name="connsiteX39" fmla="*/ 7900 w 10312"/>
                          <a:gd name="connsiteY39" fmla="*/ 963 h 4630"/>
                          <a:gd name="connsiteX40" fmla="*/ 9132 w 10312"/>
                          <a:gd name="connsiteY40" fmla="*/ 2246 h 4630"/>
                          <a:gd name="connsiteX41" fmla="*/ 10313 w 10312"/>
                          <a:gd name="connsiteY41" fmla="*/ 1989 h 4630"/>
                          <a:gd name="connsiteX42" fmla="*/ 10313 w 10312"/>
                          <a:gd name="connsiteY42" fmla="*/ 1989 h 4630"/>
                          <a:gd name="connsiteX43" fmla="*/ 9902 w 10312"/>
                          <a:gd name="connsiteY43" fmla="*/ 1989 h 4630"/>
                          <a:gd name="connsiteX44" fmla="*/ 9286 w 10312"/>
                          <a:gd name="connsiteY44" fmla="*/ 1322 h 4630"/>
                          <a:gd name="connsiteX45" fmla="*/ 9646 w 10312"/>
                          <a:gd name="connsiteY45" fmla="*/ 1322 h 4630"/>
                          <a:gd name="connsiteX46" fmla="*/ 9902 w 10312"/>
                          <a:gd name="connsiteY46" fmla="*/ 2092 h 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312" h="4630">
                            <a:moveTo>
                              <a:pt x="10313" y="1989"/>
                            </a:moveTo>
                            <a:cubicBezTo>
                              <a:pt x="10051" y="1666"/>
                              <a:pt x="9692" y="1430"/>
                              <a:pt x="9286" y="1322"/>
                            </a:cubicBezTo>
                            <a:lnTo>
                              <a:pt x="8824" y="1065"/>
                            </a:lnTo>
                            <a:cubicBezTo>
                              <a:pt x="8824" y="706"/>
                              <a:pt x="8311" y="141"/>
                              <a:pt x="8824" y="38"/>
                            </a:cubicBezTo>
                            <a:cubicBezTo>
                              <a:pt x="9338" y="-64"/>
                              <a:pt x="9492" y="38"/>
                              <a:pt x="9748" y="347"/>
                            </a:cubicBezTo>
                            <a:cubicBezTo>
                              <a:pt x="10005" y="655"/>
                              <a:pt x="9748" y="347"/>
                              <a:pt x="9748" y="347"/>
                            </a:cubicBezTo>
                            <a:cubicBezTo>
                              <a:pt x="9748" y="347"/>
                              <a:pt x="8516" y="-372"/>
                              <a:pt x="8311" y="347"/>
                            </a:cubicBezTo>
                            <a:cubicBezTo>
                              <a:pt x="8239" y="583"/>
                              <a:pt x="8239" y="829"/>
                              <a:pt x="8311" y="1065"/>
                            </a:cubicBezTo>
                            <a:cubicBezTo>
                              <a:pt x="8090" y="1019"/>
                              <a:pt x="7864" y="1019"/>
                              <a:pt x="7643" y="1065"/>
                            </a:cubicBezTo>
                            <a:cubicBezTo>
                              <a:pt x="7643" y="1065"/>
                              <a:pt x="7284" y="1065"/>
                              <a:pt x="7233" y="1322"/>
                            </a:cubicBezTo>
                            <a:cubicBezTo>
                              <a:pt x="7181" y="1579"/>
                              <a:pt x="7233" y="1322"/>
                              <a:pt x="7233" y="1630"/>
                            </a:cubicBezTo>
                            <a:lnTo>
                              <a:pt x="7233" y="1630"/>
                            </a:lnTo>
                            <a:lnTo>
                              <a:pt x="7233" y="1630"/>
                            </a:lnTo>
                            <a:cubicBezTo>
                              <a:pt x="6925" y="1630"/>
                              <a:pt x="6052" y="1630"/>
                              <a:pt x="5847" y="1630"/>
                            </a:cubicBezTo>
                            <a:cubicBezTo>
                              <a:pt x="5641" y="1630"/>
                              <a:pt x="5847" y="2041"/>
                              <a:pt x="5847" y="2092"/>
                            </a:cubicBezTo>
                            <a:lnTo>
                              <a:pt x="5128" y="2092"/>
                            </a:lnTo>
                            <a:cubicBezTo>
                              <a:pt x="5128" y="2092"/>
                              <a:pt x="5128" y="2092"/>
                              <a:pt x="5128" y="2349"/>
                            </a:cubicBezTo>
                            <a:cubicBezTo>
                              <a:pt x="5128" y="2605"/>
                              <a:pt x="4409" y="2349"/>
                              <a:pt x="4255" y="2349"/>
                            </a:cubicBezTo>
                            <a:cubicBezTo>
                              <a:pt x="4101" y="2349"/>
                              <a:pt x="2510" y="2349"/>
                              <a:pt x="2715" y="2965"/>
                            </a:cubicBezTo>
                            <a:cubicBezTo>
                              <a:pt x="2920" y="3581"/>
                              <a:pt x="2715" y="2965"/>
                              <a:pt x="2715" y="2965"/>
                            </a:cubicBezTo>
                            <a:lnTo>
                              <a:pt x="2715" y="2965"/>
                            </a:lnTo>
                            <a:cubicBezTo>
                              <a:pt x="2715" y="2965"/>
                              <a:pt x="2715" y="2965"/>
                              <a:pt x="2715" y="2965"/>
                            </a:cubicBezTo>
                            <a:lnTo>
                              <a:pt x="2458" y="2965"/>
                            </a:lnTo>
                            <a:cubicBezTo>
                              <a:pt x="2202" y="3273"/>
                              <a:pt x="2458" y="3375"/>
                              <a:pt x="2458" y="3581"/>
                            </a:cubicBezTo>
                            <a:cubicBezTo>
                              <a:pt x="2458" y="3786"/>
                              <a:pt x="1226" y="3324"/>
                              <a:pt x="816" y="3581"/>
                            </a:cubicBezTo>
                            <a:cubicBezTo>
                              <a:pt x="405" y="3837"/>
                              <a:pt x="816" y="4556"/>
                              <a:pt x="251" y="4607"/>
                            </a:cubicBezTo>
                            <a:cubicBezTo>
                              <a:pt x="-314" y="4659"/>
                              <a:pt x="251" y="4607"/>
                              <a:pt x="251" y="4607"/>
                            </a:cubicBezTo>
                            <a:cubicBezTo>
                              <a:pt x="251" y="4607"/>
                              <a:pt x="816" y="4607"/>
                              <a:pt x="918" y="4043"/>
                            </a:cubicBezTo>
                            <a:cubicBezTo>
                              <a:pt x="1021" y="3478"/>
                              <a:pt x="2304" y="4043"/>
                              <a:pt x="3023" y="3632"/>
                            </a:cubicBezTo>
                            <a:cubicBezTo>
                              <a:pt x="3023" y="3324"/>
                              <a:pt x="3023" y="3170"/>
                              <a:pt x="3280" y="3067"/>
                            </a:cubicBezTo>
                            <a:cubicBezTo>
                              <a:pt x="3537" y="2965"/>
                              <a:pt x="3280" y="3067"/>
                              <a:pt x="3280" y="3067"/>
                            </a:cubicBezTo>
                            <a:cubicBezTo>
                              <a:pt x="3280" y="3067"/>
                              <a:pt x="2972" y="2554"/>
                              <a:pt x="3280" y="2349"/>
                            </a:cubicBezTo>
                            <a:lnTo>
                              <a:pt x="5179" y="2349"/>
                            </a:lnTo>
                            <a:cubicBezTo>
                              <a:pt x="5179" y="2349"/>
                              <a:pt x="5179" y="2349"/>
                              <a:pt x="5179" y="2349"/>
                            </a:cubicBezTo>
                            <a:cubicBezTo>
                              <a:pt x="5179" y="2349"/>
                              <a:pt x="5795" y="2349"/>
                              <a:pt x="5949" y="2041"/>
                            </a:cubicBezTo>
                            <a:cubicBezTo>
                              <a:pt x="6103" y="1733"/>
                              <a:pt x="5949" y="2041"/>
                              <a:pt x="5949" y="2041"/>
                            </a:cubicBezTo>
                            <a:cubicBezTo>
                              <a:pt x="5641" y="1219"/>
                              <a:pt x="6822" y="1527"/>
                              <a:pt x="7335" y="1630"/>
                            </a:cubicBezTo>
                            <a:lnTo>
                              <a:pt x="7335" y="1630"/>
                            </a:lnTo>
                            <a:cubicBezTo>
                              <a:pt x="7335" y="1322"/>
                              <a:pt x="6617" y="1065"/>
                              <a:pt x="7335" y="963"/>
                            </a:cubicBezTo>
                            <a:lnTo>
                              <a:pt x="7900" y="963"/>
                            </a:lnTo>
                            <a:cubicBezTo>
                              <a:pt x="8198" y="1486"/>
                              <a:pt x="8624" y="1923"/>
                              <a:pt x="9132" y="2246"/>
                            </a:cubicBezTo>
                            <a:cubicBezTo>
                              <a:pt x="10005" y="2708"/>
                              <a:pt x="10313" y="2503"/>
                              <a:pt x="10313" y="1989"/>
                            </a:cubicBezTo>
                            <a:close/>
                            <a:moveTo>
                              <a:pt x="10313" y="1989"/>
                            </a:moveTo>
                            <a:cubicBezTo>
                              <a:pt x="10313" y="1989"/>
                              <a:pt x="9954" y="1989"/>
                              <a:pt x="9902" y="1989"/>
                            </a:cubicBezTo>
                            <a:cubicBezTo>
                              <a:pt x="9656" y="1804"/>
                              <a:pt x="9450" y="1579"/>
                              <a:pt x="9286" y="1322"/>
                            </a:cubicBezTo>
                            <a:lnTo>
                              <a:pt x="9646" y="1322"/>
                            </a:lnTo>
                            <a:cubicBezTo>
                              <a:pt x="9789" y="1558"/>
                              <a:pt x="9877" y="1820"/>
                              <a:pt x="9902" y="2092"/>
                            </a:cubicBezTo>
                            <a:close/>
                          </a:path>
                        </a:pathLst>
                      </a:custGeom>
                      <a:solidFill>
                        <a:srgbClr val="455A64"/>
                      </a:solidFill>
                      <a:ln w="5124" cap="flat">
                        <a:noFill/>
                        <a:prstDash val="solid"/>
                        <a:miter/>
                      </a:ln>
                    </p:spPr>
                    <p:txBody>
                      <a:bodyPr rtlCol="0" anchor="ctr"/>
                      <a:lstStyle/>
                      <a:p>
                        <a:endParaRPr lang="pt-BR"/>
                      </a:p>
                    </p:txBody>
                  </p:sp>
                  <p:sp>
                    <p:nvSpPr>
                      <p:cNvPr id="3261" name="Forma Livre: Forma 3260">
                        <a:extLst>
                          <a:ext uri="{FF2B5EF4-FFF2-40B4-BE49-F238E27FC236}">
                            <a16:creationId xmlns:a16="http://schemas.microsoft.com/office/drawing/2014/main" id="{5EC1CD69-5001-82C4-CD66-EF94CD18578A}"/>
                          </a:ext>
                        </a:extLst>
                      </p:cNvPr>
                      <p:cNvSpPr/>
                      <p:nvPr/>
                    </p:nvSpPr>
                    <p:spPr>
                      <a:xfrm>
                        <a:off x="8526906" y="3426468"/>
                        <a:ext cx="7549" cy="3496"/>
                      </a:xfrm>
                      <a:custGeom>
                        <a:avLst/>
                        <a:gdLst>
                          <a:gd name="connsiteX0" fmla="*/ 6520 w 7549"/>
                          <a:gd name="connsiteY0" fmla="*/ 1027 h 3496"/>
                          <a:gd name="connsiteX1" fmla="*/ 6520 w 7549"/>
                          <a:gd name="connsiteY1" fmla="*/ 257 h 3496"/>
                          <a:gd name="connsiteX2" fmla="*/ 6520 w 7549"/>
                          <a:gd name="connsiteY2" fmla="*/ 0 h 3496"/>
                          <a:gd name="connsiteX3" fmla="*/ 6006 w 7549"/>
                          <a:gd name="connsiteY3" fmla="*/ 821 h 3496"/>
                          <a:gd name="connsiteX4" fmla="*/ 5442 w 7549"/>
                          <a:gd name="connsiteY4" fmla="*/ 821 h 3496"/>
                          <a:gd name="connsiteX5" fmla="*/ 4877 w 7549"/>
                          <a:gd name="connsiteY5" fmla="*/ 821 h 3496"/>
                          <a:gd name="connsiteX6" fmla="*/ 4877 w 7549"/>
                          <a:gd name="connsiteY6" fmla="*/ 1283 h 3496"/>
                          <a:gd name="connsiteX7" fmla="*/ 4877 w 7549"/>
                          <a:gd name="connsiteY7" fmla="*/ 1283 h 3496"/>
                          <a:gd name="connsiteX8" fmla="*/ 4466 w 7549"/>
                          <a:gd name="connsiteY8" fmla="*/ 1283 h 3496"/>
                          <a:gd name="connsiteX9" fmla="*/ 3902 w 7549"/>
                          <a:gd name="connsiteY9" fmla="*/ 1283 h 3496"/>
                          <a:gd name="connsiteX10" fmla="*/ 3542 w 7549"/>
                          <a:gd name="connsiteY10" fmla="*/ 1283 h 3496"/>
                          <a:gd name="connsiteX11" fmla="*/ 3080 w 7549"/>
                          <a:gd name="connsiteY11" fmla="*/ 1283 h 3496"/>
                          <a:gd name="connsiteX12" fmla="*/ 2721 w 7549"/>
                          <a:gd name="connsiteY12" fmla="*/ 1694 h 3496"/>
                          <a:gd name="connsiteX13" fmla="*/ 3029 w 7549"/>
                          <a:gd name="connsiteY13" fmla="*/ 2002 h 3496"/>
                          <a:gd name="connsiteX14" fmla="*/ 2156 w 7549"/>
                          <a:gd name="connsiteY14" fmla="*/ 2002 h 3496"/>
                          <a:gd name="connsiteX15" fmla="*/ 2156 w 7549"/>
                          <a:gd name="connsiteY15" fmla="*/ 2002 h 3496"/>
                          <a:gd name="connsiteX16" fmla="*/ 2156 w 7549"/>
                          <a:gd name="connsiteY16" fmla="*/ 2413 h 3496"/>
                          <a:gd name="connsiteX17" fmla="*/ 1745 w 7549"/>
                          <a:gd name="connsiteY17" fmla="*/ 2413 h 3496"/>
                          <a:gd name="connsiteX18" fmla="*/ 924 w 7549"/>
                          <a:gd name="connsiteY18" fmla="*/ 2721 h 3496"/>
                          <a:gd name="connsiteX19" fmla="*/ 924 w 7549"/>
                          <a:gd name="connsiteY19" fmla="*/ 2721 h 3496"/>
                          <a:gd name="connsiteX20" fmla="*/ 616 w 7549"/>
                          <a:gd name="connsiteY20" fmla="*/ 3337 h 3496"/>
                          <a:gd name="connsiteX21" fmla="*/ 0 w 7549"/>
                          <a:gd name="connsiteY21" fmla="*/ 3337 h 3496"/>
                          <a:gd name="connsiteX22" fmla="*/ 0 w 7549"/>
                          <a:gd name="connsiteY22" fmla="*/ 3337 h 3496"/>
                          <a:gd name="connsiteX23" fmla="*/ 1232 w 7549"/>
                          <a:gd name="connsiteY23" fmla="*/ 3337 h 3496"/>
                          <a:gd name="connsiteX24" fmla="*/ 1232 w 7549"/>
                          <a:gd name="connsiteY24" fmla="*/ 2670 h 3496"/>
                          <a:gd name="connsiteX25" fmla="*/ 1745 w 7549"/>
                          <a:gd name="connsiteY25" fmla="*/ 2670 h 3496"/>
                          <a:gd name="connsiteX26" fmla="*/ 2105 w 7549"/>
                          <a:gd name="connsiteY26" fmla="*/ 2670 h 3496"/>
                          <a:gd name="connsiteX27" fmla="*/ 2105 w 7549"/>
                          <a:gd name="connsiteY27" fmla="*/ 2670 h 3496"/>
                          <a:gd name="connsiteX28" fmla="*/ 2413 w 7549"/>
                          <a:gd name="connsiteY28" fmla="*/ 2670 h 3496"/>
                          <a:gd name="connsiteX29" fmla="*/ 2413 w 7549"/>
                          <a:gd name="connsiteY29" fmla="*/ 2670 h 3496"/>
                          <a:gd name="connsiteX30" fmla="*/ 2413 w 7549"/>
                          <a:gd name="connsiteY30" fmla="*/ 2670 h 3496"/>
                          <a:gd name="connsiteX31" fmla="*/ 2772 w 7549"/>
                          <a:gd name="connsiteY31" fmla="*/ 2670 h 3496"/>
                          <a:gd name="connsiteX32" fmla="*/ 3440 w 7549"/>
                          <a:gd name="connsiteY32" fmla="*/ 2670 h 3496"/>
                          <a:gd name="connsiteX33" fmla="*/ 3440 w 7549"/>
                          <a:gd name="connsiteY33" fmla="*/ 2053 h 3496"/>
                          <a:gd name="connsiteX34" fmla="*/ 4364 w 7549"/>
                          <a:gd name="connsiteY34" fmla="*/ 2053 h 3496"/>
                          <a:gd name="connsiteX35" fmla="*/ 4364 w 7549"/>
                          <a:gd name="connsiteY35" fmla="*/ 2053 h 3496"/>
                          <a:gd name="connsiteX36" fmla="*/ 5493 w 7549"/>
                          <a:gd name="connsiteY36" fmla="*/ 2053 h 3496"/>
                          <a:gd name="connsiteX37" fmla="*/ 5493 w 7549"/>
                          <a:gd name="connsiteY37" fmla="*/ 2053 h 3496"/>
                          <a:gd name="connsiteX38" fmla="*/ 5493 w 7549"/>
                          <a:gd name="connsiteY38" fmla="*/ 1694 h 3496"/>
                          <a:gd name="connsiteX39" fmla="*/ 6263 w 7549"/>
                          <a:gd name="connsiteY39" fmla="*/ 1437 h 3496"/>
                          <a:gd name="connsiteX40" fmla="*/ 7546 w 7549"/>
                          <a:gd name="connsiteY40" fmla="*/ 2618 h 3496"/>
                          <a:gd name="connsiteX41" fmla="*/ 7546 w 7549"/>
                          <a:gd name="connsiteY41" fmla="*/ 2618 h 3496"/>
                          <a:gd name="connsiteX42" fmla="*/ 6520 w 7549"/>
                          <a:gd name="connsiteY42" fmla="*/ 1027 h 3496"/>
                          <a:gd name="connsiteX43" fmla="*/ 6520 w 7549"/>
                          <a:gd name="connsiteY43" fmla="*/ 1591 h 3496"/>
                          <a:gd name="connsiteX44" fmla="*/ 6520 w 7549"/>
                          <a:gd name="connsiteY44" fmla="*/ 1591 h 3496"/>
                          <a:gd name="connsiteX45" fmla="*/ 6930 w 7549"/>
                          <a:gd name="connsiteY45" fmla="*/ 2002 h 3496"/>
                          <a:gd name="connsiteX46" fmla="*/ 6725 w 7549"/>
                          <a:gd name="connsiteY46" fmla="*/ 1591 h 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549" h="3496">
                            <a:moveTo>
                              <a:pt x="6520" y="1027"/>
                            </a:moveTo>
                            <a:cubicBezTo>
                              <a:pt x="6520" y="667"/>
                              <a:pt x="6520" y="308"/>
                              <a:pt x="6520" y="257"/>
                            </a:cubicBezTo>
                            <a:cubicBezTo>
                              <a:pt x="6520" y="205"/>
                              <a:pt x="6520" y="0"/>
                              <a:pt x="6520" y="0"/>
                            </a:cubicBezTo>
                            <a:cubicBezTo>
                              <a:pt x="6520" y="0"/>
                              <a:pt x="5955" y="359"/>
                              <a:pt x="6006" y="821"/>
                            </a:cubicBezTo>
                            <a:lnTo>
                              <a:pt x="5442" y="821"/>
                            </a:lnTo>
                            <a:cubicBezTo>
                              <a:pt x="5185" y="821"/>
                              <a:pt x="4980" y="821"/>
                              <a:pt x="4877" y="821"/>
                            </a:cubicBezTo>
                            <a:cubicBezTo>
                              <a:pt x="4774" y="821"/>
                              <a:pt x="4877" y="1129"/>
                              <a:pt x="4877" y="1283"/>
                            </a:cubicBezTo>
                            <a:cubicBezTo>
                              <a:pt x="4877" y="1437"/>
                              <a:pt x="4877" y="1283"/>
                              <a:pt x="4877" y="1283"/>
                            </a:cubicBezTo>
                            <a:lnTo>
                              <a:pt x="4466" y="1283"/>
                            </a:lnTo>
                            <a:cubicBezTo>
                              <a:pt x="4297" y="1170"/>
                              <a:pt x="4071" y="1170"/>
                              <a:pt x="3902" y="1283"/>
                            </a:cubicBezTo>
                            <a:cubicBezTo>
                              <a:pt x="3902" y="1283"/>
                              <a:pt x="4210" y="1283"/>
                              <a:pt x="3542" y="1283"/>
                            </a:cubicBezTo>
                            <a:cubicBezTo>
                              <a:pt x="2875" y="1283"/>
                              <a:pt x="3234" y="1283"/>
                              <a:pt x="3080" y="1283"/>
                            </a:cubicBezTo>
                            <a:cubicBezTo>
                              <a:pt x="2926" y="1283"/>
                              <a:pt x="2721" y="1283"/>
                              <a:pt x="2721" y="1694"/>
                            </a:cubicBezTo>
                            <a:cubicBezTo>
                              <a:pt x="2721" y="2105"/>
                              <a:pt x="3029" y="1694"/>
                              <a:pt x="3029" y="2002"/>
                            </a:cubicBezTo>
                            <a:cubicBezTo>
                              <a:pt x="3029" y="2310"/>
                              <a:pt x="2413" y="2002"/>
                              <a:pt x="2156" y="2002"/>
                            </a:cubicBezTo>
                            <a:lnTo>
                              <a:pt x="2156" y="2002"/>
                            </a:lnTo>
                            <a:cubicBezTo>
                              <a:pt x="2156" y="2259"/>
                              <a:pt x="2156" y="2361"/>
                              <a:pt x="2156" y="2413"/>
                            </a:cubicBezTo>
                            <a:lnTo>
                              <a:pt x="1745" y="2413"/>
                            </a:lnTo>
                            <a:cubicBezTo>
                              <a:pt x="1745" y="2413"/>
                              <a:pt x="1232" y="2721"/>
                              <a:pt x="924" y="2721"/>
                            </a:cubicBezTo>
                            <a:cubicBezTo>
                              <a:pt x="616" y="2721"/>
                              <a:pt x="924" y="2721"/>
                              <a:pt x="924" y="2721"/>
                            </a:cubicBezTo>
                            <a:cubicBezTo>
                              <a:pt x="924" y="2721"/>
                              <a:pt x="924" y="3132"/>
                              <a:pt x="616" y="3337"/>
                            </a:cubicBezTo>
                            <a:lnTo>
                              <a:pt x="0" y="3337"/>
                            </a:lnTo>
                            <a:cubicBezTo>
                              <a:pt x="0" y="3337"/>
                              <a:pt x="0" y="3337"/>
                              <a:pt x="0" y="3337"/>
                            </a:cubicBezTo>
                            <a:cubicBezTo>
                              <a:pt x="0" y="3337"/>
                              <a:pt x="1027" y="3696"/>
                              <a:pt x="1232" y="3337"/>
                            </a:cubicBezTo>
                            <a:cubicBezTo>
                              <a:pt x="1437" y="2978"/>
                              <a:pt x="1232" y="2824"/>
                              <a:pt x="1232" y="2670"/>
                            </a:cubicBezTo>
                            <a:cubicBezTo>
                              <a:pt x="1232" y="2516"/>
                              <a:pt x="1694" y="2670"/>
                              <a:pt x="1745" y="2670"/>
                            </a:cubicBezTo>
                            <a:lnTo>
                              <a:pt x="2105" y="2670"/>
                            </a:lnTo>
                            <a:cubicBezTo>
                              <a:pt x="2105" y="2670"/>
                              <a:pt x="2105" y="2670"/>
                              <a:pt x="2105" y="2670"/>
                            </a:cubicBezTo>
                            <a:lnTo>
                              <a:pt x="2413" y="2670"/>
                            </a:lnTo>
                            <a:cubicBezTo>
                              <a:pt x="2413" y="2670"/>
                              <a:pt x="2413" y="2670"/>
                              <a:pt x="2413" y="2670"/>
                            </a:cubicBezTo>
                            <a:cubicBezTo>
                              <a:pt x="2413" y="2670"/>
                              <a:pt x="2413" y="2670"/>
                              <a:pt x="2413" y="2670"/>
                            </a:cubicBezTo>
                            <a:cubicBezTo>
                              <a:pt x="2413" y="2670"/>
                              <a:pt x="2413" y="2670"/>
                              <a:pt x="2772" y="2670"/>
                            </a:cubicBezTo>
                            <a:cubicBezTo>
                              <a:pt x="3132" y="2670"/>
                              <a:pt x="3286" y="2670"/>
                              <a:pt x="3440" y="2670"/>
                            </a:cubicBezTo>
                            <a:cubicBezTo>
                              <a:pt x="3594" y="2670"/>
                              <a:pt x="3440" y="2259"/>
                              <a:pt x="3440" y="2053"/>
                            </a:cubicBezTo>
                            <a:cubicBezTo>
                              <a:pt x="3440" y="1848"/>
                              <a:pt x="4107" y="2053"/>
                              <a:pt x="4364" y="2053"/>
                            </a:cubicBezTo>
                            <a:lnTo>
                              <a:pt x="4364" y="2053"/>
                            </a:lnTo>
                            <a:cubicBezTo>
                              <a:pt x="4364" y="1489"/>
                              <a:pt x="5185" y="2053"/>
                              <a:pt x="5493" y="2053"/>
                            </a:cubicBezTo>
                            <a:cubicBezTo>
                              <a:pt x="5801" y="2053"/>
                              <a:pt x="5493" y="2053"/>
                              <a:pt x="5493" y="2053"/>
                            </a:cubicBezTo>
                            <a:lnTo>
                              <a:pt x="5493" y="1694"/>
                            </a:lnTo>
                            <a:cubicBezTo>
                              <a:pt x="5493" y="1335"/>
                              <a:pt x="6006" y="1386"/>
                              <a:pt x="6263" y="1437"/>
                            </a:cubicBezTo>
                            <a:cubicBezTo>
                              <a:pt x="6520" y="1489"/>
                              <a:pt x="6982" y="2772"/>
                              <a:pt x="7546" y="2618"/>
                            </a:cubicBezTo>
                            <a:lnTo>
                              <a:pt x="7546" y="2618"/>
                            </a:lnTo>
                            <a:cubicBezTo>
                              <a:pt x="7598" y="1797"/>
                              <a:pt x="7084" y="1335"/>
                              <a:pt x="6520" y="1027"/>
                            </a:cubicBezTo>
                            <a:close/>
                            <a:moveTo>
                              <a:pt x="6520" y="1591"/>
                            </a:moveTo>
                            <a:lnTo>
                              <a:pt x="6520" y="1591"/>
                            </a:lnTo>
                            <a:cubicBezTo>
                              <a:pt x="6684" y="1699"/>
                              <a:pt x="6823" y="1838"/>
                              <a:pt x="6930" y="2002"/>
                            </a:cubicBezTo>
                            <a:cubicBezTo>
                              <a:pt x="7187" y="2156"/>
                              <a:pt x="6776" y="1694"/>
                              <a:pt x="6725" y="1591"/>
                            </a:cubicBezTo>
                            <a:close/>
                          </a:path>
                        </a:pathLst>
                      </a:custGeom>
                      <a:solidFill>
                        <a:srgbClr val="455A64"/>
                      </a:solidFill>
                      <a:ln w="5124" cap="flat">
                        <a:noFill/>
                        <a:prstDash val="solid"/>
                        <a:miter/>
                      </a:ln>
                    </p:spPr>
                    <p:txBody>
                      <a:bodyPr rtlCol="0" anchor="ctr"/>
                      <a:lstStyle/>
                      <a:p>
                        <a:endParaRPr lang="pt-BR"/>
                      </a:p>
                    </p:txBody>
                  </p:sp>
                  <p:sp>
                    <p:nvSpPr>
                      <p:cNvPr id="3262" name="Forma Livre: Forma 3261">
                        <a:extLst>
                          <a:ext uri="{FF2B5EF4-FFF2-40B4-BE49-F238E27FC236}">
                            <a16:creationId xmlns:a16="http://schemas.microsoft.com/office/drawing/2014/main" id="{F7A20567-2DF5-45BC-6FE9-546912D0BB54}"/>
                          </a:ext>
                        </a:extLst>
                      </p:cNvPr>
                      <p:cNvSpPr/>
                      <p:nvPr/>
                    </p:nvSpPr>
                    <p:spPr>
                      <a:xfrm>
                        <a:off x="8534863" y="3422766"/>
                        <a:ext cx="5681" cy="2812"/>
                      </a:xfrm>
                      <a:custGeom>
                        <a:avLst/>
                        <a:gdLst>
                          <a:gd name="connsiteX0" fmla="*/ 5390 w 5681"/>
                          <a:gd name="connsiteY0" fmla="*/ 160 h 2812"/>
                          <a:gd name="connsiteX1" fmla="*/ 5390 w 5681"/>
                          <a:gd name="connsiteY1" fmla="*/ 160 h 2812"/>
                          <a:gd name="connsiteX2" fmla="*/ 4826 w 5681"/>
                          <a:gd name="connsiteY2" fmla="*/ 160 h 2812"/>
                          <a:gd name="connsiteX3" fmla="*/ 4826 w 5681"/>
                          <a:gd name="connsiteY3" fmla="*/ 622 h 2812"/>
                          <a:gd name="connsiteX4" fmla="*/ 4826 w 5681"/>
                          <a:gd name="connsiteY4" fmla="*/ 622 h 2812"/>
                          <a:gd name="connsiteX5" fmla="*/ 4415 w 5681"/>
                          <a:gd name="connsiteY5" fmla="*/ 622 h 2812"/>
                          <a:gd name="connsiteX6" fmla="*/ 3850 w 5681"/>
                          <a:gd name="connsiteY6" fmla="*/ 622 h 2812"/>
                          <a:gd name="connsiteX7" fmla="*/ 3491 w 5681"/>
                          <a:gd name="connsiteY7" fmla="*/ 622 h 2812"/>
                          <a:gd name="connsiteX8" fmla="*/ 3029 w 5681"/>
                          <a:gd name="connsiteY8" fmla="*/ 622 h 2812"/>
                          <a:gd name="connsiteX9" fmla="*/ 2670 w 5681"/>
                          <a:gd name="connsiteY9" fmla="*/ 1032 h 2812"/>
                          <a:gd name="connsiteX10" fmla="*/ 2978 w 5681"/>
                          <a:gd name="connsiteY10" fmla="*/ 1340 h 2812"/>
                          <a:gd name="connsiteX11" fmla="*/ 2105 w 5681"/>
                          <a:gd name="connsiteY11" fmla="*/ 1340 h 2812"/>
                          <a:gd name="connsiteX12" fmla="*/ 2105 w 5681"/>
                          <a:gd name="connsiteY12" fmla="*/ 1340 h 2812"/>
                          <a:gd name="connsiteX13" fmla="*/ 2105 w 5681"/>
                          <a:gd name="connsiteY13" fmla="*/ 1751 h 2812"/>
                          <a:gd name="connsiteX14" fmla="*/ 1694 w 5681"/>
                          <a:gd name="connsiteY14" fmla="*/ 1751 h 2812"/>
                          <a:gd name="connsiteX15" fmla="*/ 873 w 5681"/>
                          <a:gd name="connsiteY15" fmla="*/ 2059 h 2812"/>
                          <a:gd name="connsiteX16" fmla="*/ 873 w 5681"/>
                          <a:gd name="connsiteY16" fmla="*/ 2059 h 2812"/>
                          <a:gd name="connsiteX17" fmla="*/ 565 w 5681"/>
                          <a:gd name="connsiteY17" fmla="*/ 2675 h 2812"/>
                          <a:gd name="connsiteX18" fmla="*/ 0 w 5681"/>
                          <a:gd name="connsiteY18" fmla="*/ 2675 h 2812"/>
                          <a:gd name="connsiteX19" fmla="*/ 0 w 5681"/>
                          <a:gd name="connsiteY19" fmla="*/ 2675 h 2812"/>
                          <a:gd name="connsiteX20" fmla="*/ 1283 w 5681"/>
                          <a:gd name="connsiteY20" fmla="*/ 2675 h 2812"/>
                          <a:gd name="connsiteX21" fmla="*/ 1283 w 5681"/>
                          <a:gd name="connsiteY21" fmla="*/ 2059 h 2812"/>
                          <a:gd name="connsiteX22" fmla="*/ 1797 w 5681"/>
                          <a:gd name="connsiteY22" fmla="*/ 2059 h 2812"/>
                          <a:gd name="connsiteX23" fmla="*/ 2208 w 5681"/>
                          <a:gd name="connsiteY23" fmla="*/ 2059 h 2812"/>
                          <a:gd name="connsiteX24" fmla="*/ 2208 w 5681"/>
                          <a:gd name="connsiteY24" fmla="*/ 2059 h 2812"/>
                          <a:gd name="connsiteX25" fmla="*/ 2464 w 5681"/>
                          <a:gd name="connsiteY25" fmla="*/ 2059 h 2812"/>
                          <a:gd name="connsiteX26" fmla="*/ 2464 w 5681"/>
                          <a:gd name="connsiteY26" fmla="*/ 2059 h 2812"/>
                          <a:gd name="connsiteX27" fmla="*/ 2464 w 5681"/>
                          <a:gd name="connsiteY27" fmla="*/ 2059 h 2812"/>
                          <a:gd name="connsiteX28" fmla="*/ 2824 w 5681"/>
                          <a:gd name="connsiteY28" fmla="*/ 2059 h 2812"/>
                          <a:gd name="connsiteX29" fmla="*/ 3491 w 5681"/>
                          <a:gd name="connsiteY29" fmla="*/ 2059 h 2812"/>
                          <a:gd name="connsiteX30" fmla="*/ 3491 w 5681"/>
                          <a:gd name="connsiteY30" fmla="*/ 1443 h 2812"/>
                          <a:gd name="connsiteX31" fmla="*/ 4415 w 5681"/>
                          <a:gd name="connsiteY31" fmla="*/ 1186 h 2812"/>
                          <a:gd name="connsiteX32" fmla="*/ 4415 w 5681"/>
                          <a:gd name="connsiteY32" fmla="*/ 1186 h 2812"/>
                          <a:gd name="connsiteX33" fmla="*/ 5544 w 5681"/>
                          <a:gd name="connsiteY33" fmla="*/ 1186 h 2812"/>
                          <a:gd name="connsiteX34" fmla="*/ 5544 w 5681"/>
                          <a:gd name="connsiteY34" fmla="*/ 1186 h 2812"/>
                          <a:gd name="connsiteX35" fmla="*/ 5544 w 5681"/>
                          <a:gd name="connsiteY35" fmla="*/ 468 h 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1" h="2812">
                            <a:moveTo>
                              <a:pt x="5390" y="160"/>
                            </a:moveTo>
                            <a:lnTo>
                              <a:pt x="5390" y="160"/>
                            </a:lnTo>
                            <a:cubicBezTo>
                              <a:pt x="5390" y="-200"/>
                              <a:pt x="4928" y="160"/>
                              <a:pt x="4826" y="160"/>
                            </a:cubicBezTo>
                            <a:cubicBezTo>
                              <a:pt x="4723" y="160"/>
                              <a:pt x="4826" y="468"/>
                              <a:pt x="4826" y="622"/>
                            </a:cubicBezTo>
                            <a:cubicBezTo>
                              <a:pt x="4826" y="776"/>
                              <a:pt x="4826" y="622"/>
                              <a:pt x="4826" y="622"/>
                            </a:cubicBezTo>
                            <a:lnTo>
                              <a:pt x="4415" y="622"/>
                            </a:lnTo>
                            <a:cubicBezTo>
                              <a:pt x="4246" y="509"/>
                              <a:pt x="4020" y="509"/>
                              <a:pt x="3850" y="622"/>
                            </a:cubicBezTo>
                            <a:cubicBezTo>
                              <a:pt x="3850" y="622"/>
                              <a:pt x="4158" y="930"/>
                              <a:pt x="3491" y="622"/>
                            </a:cubicBezTo>
                            <a:cubicBezTo>
                              <a:pt x="2824" y="314"/>
                              <a:pt x="3183" y="622"/>
                              <a:pt x="3029" y="622"/>
                            </a:cubicBezTo>
                            <a:cubicBezTo>
                              <a:pt x="2875" y="622"/>
                              <a:pt x="2670" y="622"/>
                              <a:pt x="2670" y="1032"/>
                            </a:cubicBezTo>
                            <a:cubicBezTo>
                              <a:pt x="2670" y="1443"/>
                              <a:pt x="2978" y="1289"/>
                              <a:pt x="2978" y="1340"/>
                            </a:cubicBezTo>
                            <a:cubicBezTo>
                              <a:pt x="2978" y="1392"/>
                              <a:pt x="2362" y="1340"/>
                              <a:pt x="2105" y="1340"/>
                            </a:cubicBezTo>
                            <a:cubicBezTo>
                              <a:pt x="1848" y="1340"/>
                              <a:pt x="2105" y="1340"/>
                              <a:pt x="2105" y="1340"/>
                            </a:cubicBezTo>
                            <a:cubicBezTo>
                              <a:pt x="2105" y="1340"/>
                              <a:pt x="2105" y="1751"/>
                              <a:pt x="2105" y="1751"/>
                            </a:cubicBezTo>
                            <a:lnTo>
                              <a:pt x="1694" y="1751"/>
                            </a:lnTo>
                            <a:cubicBezTo>
                              <a:pt x="1437" y="1751"/>
                              <a:pt x="1181" y="2111"/>
                              <a:pt x="873" y="2059"/>
                            </a:cubicBezTo>
                            <a:cubicBezTo>
                              <a:pt x="565" y="2008"/>
                              <a:pt x="873" y="2059"/>
                              <a:pt x="873" y="2059"/>
                            </a:cubicBezTo>
                            <a:cubicBezTo>
                              <a:pt x="873" y="2059"/>
                              <a:pt x="873" y="2470"/>
                              <a:pt x="565" y="2675"/>
                            </a:cubicBezTo>
                            <a:lnTo>
                              <a:pt x="0" y="2675"/>
                            </a:lnTo>
                            <a:cubicBezTo>
                              <a:pt x="0" y="2675"/>
                              <a:pt x="0" y="2675"/>
                              <a:pt x="0" y="2675"/>
                            </a:cubicBezTo>
                            <a:cubicBezTo>
                              <a:pt x="0" y="2675"/>
                              <a:pt x="1027" y="2983"/>
                              <a:pt x="1283" y="2675"/>
                            </a:cubicBezTo>
                            <a:cubicBezTo>
                              <a:pt x="1540" y="2367"/>
                              <a:pt x="1283" y="2162"/>
                              <a:pt x="1283" y="2059"/>
                            </a:cubicBezTo>
                            <a:lnTo>
                              <a:pt x="1797" y="2059"/>
                            </a:lnTo>
                            <a:cubicBezTo>
                              <a:pt x="1930" y="2023"/>
                              <a:pt x="2074" y="2023"/>
                              <a:pt x="2208" y="2059"/>
                            </a:cubicBezTo>
                            <a:cubicBezTo>
                              <a:pt x="2208" y="2059"/>
                              <a:pt x="2208" y="2059"/>
                              <a:pt x="2208" y="2059"/>
                            </a:cubicBezTo>
                            <a:cubicBezTo>
                              <a:pt x="2208" y="2059"/>
                              <a:pt x="2208" y="2059"/>
                              <a:pt x="2464" y="2059"/>
                            </a:cubicBezTo>
                            <a:cubicBezTo>
                              <a:pt x="2721" y="2059"/>
                              <a:pt x="2464" y="2059"/>
                              <a:pt x="2464" y="2059"/>
                            </a:cubicBezTo>
                            <a:cubicBezTo>
                              <a:pt x="2464" y="2059"/>
                              <a:pt x="2464" y="2059"/>
                              <a:pt x="2464" y="2059"/>
                            </a:cubicBezTo>
                            <a:cubicBezTo>
                              <a:pt x="2464" y="2059"/>
                              <a:pt x="2721" y="2059"/>
                              <a:pt x="2824" y="2059"/>
                            </a:cubicBezTo>
                            <a:cubicBezTo>
                              <a:pt x="2926" y="2059"/>
                              <a:pt x="3337" y="2059"/>
                              <a:pt x="3491" y="2059"/>
                            </a:cubicBezTo>
                            <a:cubicBezTo>
                              <a:pt x="3645" y="2059"/>
                              <a:pt x="3491" y="1648"/>
                              <a:pt x="3491" y="1443"/>
                            </a:cubicBezTo>
                            <a:cubicBezTo>
                              <a:pt x="3491" y="1238"/>
                              <a:pt x="4158" y="1443"/>
                              <a:pt x="4415" y="1186"/>
                            </a:cubicBezTo>
                            <a:lnTo>
                              <a:pt x="4415" y="1186"/>
                            </a:lnTo>
                            <a:cubicBezTo>
                              <a:pt x="4415" y="673"/>
                              <a:pt x="5236" y="1186"/>
                              <a:pt x="5544" y="1186"/>
                            </a:cubicBezTo>
                            <a:cubicBezTo>
                              <a:pt x="5852" y="1186"/>
                              <a:pt x="5544" y="1186"/>
                              <a:pt x="5544" y="1186"/>
                            </a:cubicBezTo>
                            <a:cubicBezTo>
                              <a:pt x="5544" y="1186"/>
                              <a:pt x="5544" y="724"/>
                              <a:pt x="5544" y="468"/>
                            </a:cubicBezTo>
                            <a:close/>
                          </a:path>
                        </a:pathLst>
                      </a:custGeom>
                      <a:solidFill>
                        <a:srgbClr val="455A64"/>
                      </a:solidFill>
                      <a:ln w="5124" cap="flat">
                        <a:noFill/>
                        <a:prstDash val="solid"/>
                        <a:miter/>
                      </a:ln>
                    </p:spPr>
                    <p:txBody>
                      <a:bodyPr rtlCol="0" anchor="ctr"/>
                      <a:lstStyle/>
                      <a:p>
                        <a:endParaRPr lang="pt-BR"/>
                      </a:p>
                    </p:txBody>
                  </p:sp>
                </p:grpSp>
              </p:grpSp>
              <p:grpSp>
                <p:nvGrpSpPr>
                  <p:cNvPr id="3092" name="Gráfico 12">
                    <a:extLst>
                      <a:ext uri="{FF2B5EF4-FFF2-40B4-BE49-F238E27FC236}">
                        <a16:creationId xmlns:a16="http://schemas.microsoft.com/office/drawing/2014/main" id="{388D28E3-9BD1-9096-9F68-53A31E1DE335}"/>
                      </a:ext>
                    </a:extLst>
                  </p:cNvPr>
                  <p:cNvGrpSpPr/>
                  <p:nvPr/>
                </p:nvGrpSpPr>
                <p:grpSpPr>
                  <a:xfrm>
                    <a:off x="8546517" y="3432984"/>
                    <a:ext cx="41648" cy="25980"/>
                    <a:chOff x="8546517" y="3432984"/>
                    <a:chExt cx="41648" cy="25980"/>
                  </a:xfrm>
                </p:grpSpPr>
                <p:sp>
                  <p:nvSpPr>
                    <p:cNvPr id="3200" name="Forma Livre: Forma 3199">
                      <a:extLst>
                        <a:ext uri="{FF2B5EF4-FFF2-40B4-BE49-F238E27FC236}">
                          <a16:creationId xmlns:a16="http://schemas.microsoft.com/office/drawing/2014/main" id="{F26B7545-70B2-A012-2EF6-3E7ABF4E5B18}"/>
                        </a:ext>
                      </a:extLst>
                    </p:cNvPr>
                    <p:cNvSpPr/>
                    <p:nvPr/>
                  </p:nvSpPr>
                  <p:spPr>
                    <a:xfrm>
                      <a:off x="8546517" y="3434642"/>
                      <a:ext cx="41648" cy="24322"/>
                    </a:xfrm>
                    <a:custGeom>
                      <a:avLst/>
                      <a:gdLst>
                        <a:gd name="connsiteX0" fmla="*/ 0 w 41648"/>
                        <a:gd name="connsiteY0" fmla="*/ 21909 h 24322"/>
                        <a:gd name="connsiteX1" fmla="*/ 4158 w 41648"/>
                        <a:gd name="connsiteY1" fmla="*/ 24322 h 24322"/>
                        <a:gd name="connsiteX2" fmla="*/ 37219 w 41648"/>
                        <a:gd name="connsiteY2" fmla="*/ 4968 h 24322"/>
                        <a:gd name="connsiteX3" fmla="*/ 41480 w 41648"/>
                        <a:gd name="connsiteY3" fmla="*/ 605 h 24322"/>
                        <a:gd name="connsiteX4" fmla="*/ 41608 w 41648"/>
                        <a:gd name="connsiteY4" fmla="*/ 168 h 24322"/>
                        <a:gd name="connsiteX5" fmla="*/ 41172 w 41648"/>
                        <a:gd name="connsiteY5" fmla="*/ 40 h 24322"/>
                        <a:gd name="connsiteX6" fmla="*/ 33266 w 41648"/>
                        <a:gd name="connsiteY6" fmla="*/ 2658 h 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48" h="24322">
                          <a:moveTo>
                            <a:pt x="0" y="21909"/>
                          </a:moveTo>
                          <a:cubicBezTo>
                            <a:pt x="462" y="23193"/>
                            <a:pt x="1848" y="24014"/>
                            <a:pt x="4158" y="24322"/>
                          </a:cubicBezTo>
                          <a:lnTo>
                            <a:pt x="37219" y="4968"/>
                          </a:lnTo>
                          <a:lnTo>
                            <a:pt x="41480" y="605"/>
                          </a:lnTo>
                          <a:cubicBezTo>
                            <a:pt x="41634" y="517"/>
                            <a:pt x="41695" y="322"/>
                            <a:pt x="41608" y="168"/>
                          </a:cubicBezTo>
                          <a:cubicBezTo>
                            <a:pt x="41521" y="14"/>
                            <a:pt x="41326" y="-47"/>
                            <a:pt x="41172" y="40"/>
                          </a:cubicBezTo>
                          <a:lnTo>
                            <a:pt x="33266" y="2658"/>
                          </a:lnTo>
                          <a:close/>
                        </a:path>
                      </a:pathLst>
                    </a:custGeom>
                    <a:solidFill>
                      <a:srgbClr val="000000">
                        <a:alpha val="10000"/>
                      </a:srgbClr>
                    </a:solidFill>
                    <a:ln w="5124" cap="flat">
                      <a:noFill/>
                      <a:prstDash val="solid"/>
                      <a:miter/>
                    </a:ln>
                  </p:spPr>
                  <p:txBody>
                    <a:bodyPr rtlCol="0" anchor="ctr"/>
                    <a:lstStyle/>
                    <a:p>
                      <a:endParaRPr lang="pt-BR"/>
                    </a:p>
                  </p:txBody>
                </p:sp>
                <p:sp>
                  <p:nvSpPr>
                    <p:cNvPr id="3201" name="Forma Livre: Forma 3200">
                      <a:extLst>
                        <a:ext uri="{FF2B5EF4-FFF2-40B4-BE49-F238E27FC236}">
                          <a16:creationId xmlns:a16="http://schemas.microsoft.com/office/drawing/2014/main" id="{918CD00B-93B5-A9AD-8F63-0C9EE87670AB}"/>
                        </a:ext>
                      </a:extLst>
                    </p:cNvPr>
                    <p:cNvSpPr/>
                    <p:nvPr/>
                  </p:nvSpPr>
                  <p:spPr>
                    <a:xfrm>
                      <a:off x="8580091" y="3432988"/>
                      <a:ext cx="7169" cy="5800"/>
                    </a:xfrm>
                    <a:custGeom>
                      <a:avLst/>
                      <a:gdLst>
                        <a:gd name="connsiteX0" fmla="*/ 0 w 7169"/>
                        <a:gd name="connsiteY0" fmla="*/ 1386 h 5800"/>
                        <a:gd name="connsiteX1" fmla="*/ 7033 w 7169"/>
                        <a:gd name="connsiteY1" fmla="*/ 0 h 5800"/>
                        <a:gd name="connsiteX2" fmla="*/ 7033 w 7169"/>
                        <a:gd name="connsiteY2" fmla="*/ 359 h 5800"/>
                        <a:gd name="connsiteX3" fmla="*/ 2259 w 7169"/>
                        <a:gd name="connsiteY3" fmla="*/ 5801 h 5800"/>
                      </a:gdLst>
                      <a:ahLst/>
                      <a:cxnLst>
                        <a:cxn ang="0">
                          <a:pos x="connsiteX0" y="connsiteY0"/>
                        </a:cxn>
                        <a:cxn ang="0">
                          <a:pos x="connsiteX1" y="connsiteY1"/>
                        </a:cxn>
                        <a:cxn ang="0">
                          <a:pos x="connsiteX2" y="connsiteY2"/>
                        </a:cxn>
                        <a:cxn ang="0">
                          <a:pos x="connsiteX3" y="connsiteY3"/>
                        </a:cxn>
                      </a:cxnLst>
                      <a:rect l="l" t="t" r="r" b="b"/>
                      <a:pathLst>
                        <a:path w="7169" h="5800">
                          <a:moveTo>
                            <a:pt x="0" y="1386"/>
                          </a:moveTo>
                          <a:lnTo>
                            <a:pt x="7033" y="0"/>
                          </a:lnTo>
                          <a:cubicBezTo>
                            <a:pt x="7033" y="0"/>
                            <a:pt x="7341" y="0"/>
                            <a:pt x="7033" y="359"/>
                          </a:cubicBezTo>
                          <a:lnTo>
                            <a:pt x="2259" y="5801"/>
                          </a:lnTo>
                          <a:close/>
                        </a:path>
                      </a:pathLst>
                    </a:custGeom>
                    <a:solidFill>
                      <a:srgbClr val="FFA8A7"/>
                    </a:solidFill>
                    <a:ln w="5124" cap="flat">
                      <a:noFill/>
                      <a:prstDash val="solid"/>
                      <a:miter/>
                    </a:ln>
                  </p:spPr>
                  <p:txBody>
                    <a:bodyPr rtlCol="0" anchor="ctr"/>
                    <a:lstStyle/>
                    <a:p>
                      <a:endParaRPr lang="pt-BR"/>
                    </a:p>
                  </p:txBody>
                </p:sp>
                <p:sp>
                  <p:nvSpPr>
                    <p:cNvPr id="3202" name="Forma Livre: Forma 3201">
                      <a:extLst>
                        <a:ext uri="{FF2B5EF4-FFF2-40B4-BE49-F238E27FC236}">
                          <a16:creationId xmlns:a16="http://schemas.microsoft.com/office/drawing/2014/main" id="{40243BDC-61E7-FBCE-EF5A-F3434F556D8A}"/>
                        </a:ext>
                      </a:extLst>
                    </p:cNvPr>
                    <p:cNvSpPr/>
                    <p:nvPr/>
                  </p:nvSpPr>
                  <p:spPr>
                    <a:xfrm>
                      <a:off x="8585943" y="3432984"/>
                      <a:ext cx="1386" cy="1390"/>
                    </a:xfrm>
                    <a:custGeom>
                      <a:avLst/>
                      <a:gdLst>
                        <a:gd name="connsiteX0" fmla="*/ 1386 w 1386"/>
                        <a:gd name="connsiteY0" fmla="*/ 364 h 1390"/>
                        <a:gd name="connsiteX1" fmla="*/ 1386 w 1386"/>
                        <a:gd name="connsiteY1" fmla="*/ 4 h 1390"/>
                        <a:gd name="connsiteX2" fmla="*/ 0 w 1386"/>
                        <a:gd name="connsiteY2" fmla="*/ 312 h 1390"/>
                        <a:gd name="connsiteX3" fmla="*/ 0 w 1386"/>
                        <a:gd name="connsiteY3" fmla="*/ 312 h 1390"/>
                        <a:gd name="connsiteX4" fmla="*/ 565 w 1386"/>
                        <a:gd name="connsiteY4" fmla="*/ 1390 h 1390"/>
                        <a:gd name="connsiteX5" fmla="*/ 565 w 1386"/>
                        <a:gd name="connsiteY5" fmla="*/ 1390 h 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 h="1390">
                          <a:moveTo>
                            <a:pt x="1386" y="364"/>
                          </a:moveTo>
                          <a:cubicBezTo>
                            <a:pt x="1386" y="364"/>
                            <a:pt x="1386" y="-47"/>
                            <a:pt x="1386" y="4"/>
                          </a:cubicBezTo>
                          <a:lnTo>
                            <a:pt x="0" y="312"/>
                          </a:lnTo>
                          <a:lnTo>
                            <a:pt x="0" y="312"/>
                          </a:lnTo>
                          <a:cubicBezTo>
                            <a:pt x="375" y="538"/>
                            <a:pt x="590" y="954"/>
                            <a:pt x="565" y="1390"/>
                          </a:cubicBezTo>
                          <a:lnTo>
                            <a:pt x="565" y="1390"/>
                          </a:lnTo>
                          <a:close/>
                        </a:path>
                      </a:pathLst>
                    </a:custGeom>
                    <a:solidFill>
                      <a:srgbClr val="263238"/>
                    </a:solidFill>
                    <a:ln w="5124" cap="flat">
                      <a:noFill/>
                      <a:prstDash val="solid"/>
                      <a:miter/>
                    </a:ln>
                  </p:spPr>
                  <p:txBody>
                    <a:bodyPr rtlCol="0" anchor="ctr"/>
                    <a:lstStyle/>
                    <a:p>
                      <a:endParaRPr lang="pt-BR"/>
                    </a:p>
                  </p:txBody>
                </p:sp>
                <p:sp>
                  <p:nvSpPr>
                    <p:cNvPr id="3203" name="Forma Livre: Forma 3202">
                      <a:extLst>
                        <a:ext uri="{FF2B5EF4-FFF2-40B4-BE49-F238E27FC236}">
                          <a16:creationId xmlns:a16="http://schemas.microsoft.com/office/drawing/2014/main" id="{D2D07011-1A64-1DC6-4C0C-32D30CCC2B6A}"/>
                        </a:ext>
                      </a:extLst>
                    </p:cNvPr>
                    <p:cNvSpPr/>
                    <p:nvPr/>
                  </p:nvSpPr>
                  <p:spPr>
                    <a:xfrm>
                      <a:off x="8554012" y="3434374"/>
                      <a:ext cx="28754" cy="19456"/>
                    </a:xfrm>
                    <a:custGeom>
                      <a:avLst/>
                      <a:gdLst>
                        <a:gd name="connsiteX0" fmla="*/ 2259 w 28754"/>
                        <a:gd name="connsiteY0" fmla="*/ 19457 h 19456"/>
                        <a:gd name="connsiteX1" fmla="*/ 2875 w 28754"/>
                        <a:gd name="connsiteY1" fmla="*/ 19097 h 19456"/>
                        <a:gd name="connsiteX2" fmla="*/ 3542 w 28754"/>
                        <a:gd name="connsiteY2" fmla="*/ 18738 h 19456"/>
                        <a:gd name="connsiteX3" fmla="*/ 28543 w 28754"/>
                        <a:gd name="connsiteY3" fmla="*/ 4415 h 19456"/>
                        <a:gd name="connsiteX4" fmla="*/ 28543 w 28754"/>
                        <a:gd name="connsiteY4" fmla="*/ 2053 h 19456"/>
                        <a:gd name="connsiteX5" fmla="*/ 26284 w 28754"/>
                        <a:gd name="connsiteY5" fmla="*/ 0 h 19456"/>
                        <a:gd name="connsiteX6" fmla="*/ 1283 w 28754"/>
                        <a:gd name="connsiteY6" fmla="*/ 14323 h 19456"/>
                        <a:gd name="connsiteX7" fmla="*/ 0 w 28754"/>
                        <a:gd name="connsiteY7" fmla="*/ 15093 h 19456"/>
                        <a:gd name="connsiteX8" fmla="*/ 2259 w 28754"/>
                        <a:gd name="connsiteY8" fmla="*/ 19457 h 1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54" h="19456">
                          <a:moveTo>
                            <a:pt x="2259" y="19457"/>
                          </a:moveTo>
                          <a:lnTo>
                            <a:pt x="2875" y="19097"/>
                          </a:lnTo>
                          <a:lnTo>
                            <a:pt x="3542" y="18738"/>
                          </a:lnTo>
                          <a:lnTo>
                            <a:pt x="28543" y="4415"/>
                          </a:lnTo>
                          <a:cubicBezTo>
                            <a:pt x="28825" y="3655"/>
                            <a:pt x="28825" y="2813"/>
                            <a:pt x="28543" y="2053"/>
                          </a:cubicBezTo>
                          <a:cubicBezTo>
                            <a:pt x="28168" y="1042"/>
                            <a:pt x="27326" y="277"/>
                            <a:pt x="26284" y="0"/>
                          </a:cubicBezTo>
                          <a:lnTo>
                            <a:pt x="1283" y="14323"/>
                          </a:lnTo>
                          <a:lnTo>
                            <a:pt x="0" y="15093"/>
                          </a:lnTo>
                          <a:cubicBezTo>
                            <a:pt x="667" y="14631"/>
                            <a:pt x="3183" y="18995"/>
                            <a:pt x="2259" y="19457"/>
                          </a:cubicBezTo>
                          <a:close/>
                        </a:path>
                      </a:pathLst>
                    </a:custGeom>
                    <a:solidFill>
                      <a:srgbClr val="407BFF"/>
                    </a:solidFill>
                    <a:ln w="5124" cap="flat">
                      <a:noFill/>
                      <a:prstDash val="solid"/>
                      <a:miter/>
                    </a:ln>
                  </p:spPr>
                  <p:txBody>
                    <a:bodyPr rtlCol="0" anchor="ctr"/>
                    <a:lstStyle/>
                    <a:p>
                      <a:endParaRPr lang="pt-BR"/>
                    </a:p>
                  </p:txBody>
                </p:sp>
                <p:sp>
                  <p:nvSpPr>
                    <p:cNvPr id="3204" name="Forma Livre: Forma 3203">
                      <a:extLst>
                        <a:ext uri="{FF2B5EF4-FFF2-40B4-BE49-F238E27FC236}">
                          <a16:creationId xmlns:a16="http://schemas.microsoft.com/office/drawing/2014/main" id="{376B88C2-3B48-0D38-D004-AAE14489ECB1}"/>
                        </a:ext>
                      </a:extLst>
                    </p:cNvPr>
                    <p:cNvSpPr/>
                    <p:nvPr/>
                  </p:nvSpPr>
                  <p:spPr>
                    <a:xfrm>
                      <a:off x="8555963" y="3447436"/>
                      <a:ext cx="3973" cy="5110"/>
                    </a:xfrm>
                    <a:custGeom>
                      <a:avLst/>
                      <a:gdLst>
                        <a:gd name="connsiteX0" fmla="*/ 2516 w 3973"/>
                        <a:gd name="connsiteY0" fmla="*/ 5111 h 5110"/>
                        <a:gd name="connsiteX1" fmla="*/ 3799 w 3973"/>
                        <a:gd name="connsiteY1" fmla="*/ 4392 h 5110"/>
                        <a:gd name="connsiteX2" fmla="*/ 3542 w 3973"/>
                        <a:gd name="connsiteY2" fmla="*/ 2287 h 5110"/>
                        <a:gd name="connsiteX3" fmla="*/ 1283 w 3973"/>
                        <a:gd name="connsiteY3" fmla="*/ 28 h 5110"/>
                        <a:gd name="connsiteX4" fmla="*/ 359 w 3973"/>
                        <a:gd name="connsiteY4" fmla="*/ 593 h 5110"/>
                        <a:gd name="connsiteX5" fmla="*/ 0 w 3973"/>
                        <a:gd name="connsiteY5" fmla="*/ 593 h 5110"/>
                        <a:gd name="connsiteX6" fmla="*/ 2259 w 3973"/>
                        <a:gd name="connsiteY6" fmla="*/ 2852 h 5110"/>
                        <a:gd name="connsiteX7" fmla="*/ 2567 w 3973"/>
                        <a:gd name="connsiteY7" fmla="*/ 4905 h 5110"/>
                        <a:gd name="connsiteX8" fmla="*/ 2567 w 3973"/>
                        <a:gd name="connsiteY8" fmla="*/ 4905 h 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3" h="5110">
                          <a:moveTo>
                            <a:pt x="2516" y="5111"/>
                          </a:moveTo>
                          <a:lnTo>
                            <a:pt x="3799" y="4392"/>
                          </a:lnTo>
                          <a:cubicBezTo>
                            <a:pt x="4210" y="4392"/>
                            <a:pt x="3799" y="3263"/>
                            <a:pt x="3542" y="2287"/>
                          </a:cubicBezTo>
                          <a:cubicBezTo>
                            <a:pt x="3286" y="1312"/>
                            <a:pt x="1797" y="-228"/>
                            <a:pt x="1283" y="28"/>
                          </a:cubicBezTo>
                          <a:lnTo>
                            <a:pt x="359" y="593"/>
                          </a:lnTo>
                          <a:lnTo>
                            <a:pt x="0" y="593"/>
                          </a:lnTo>
                          <a:cubicBezTo>
                            <a:pt x="513" y="285"/>
                            <a:pt x="1643" y="1569"/>
                            <a:pt x="2259" y="2852"/>
                          </a:cubicBezTo>
                          <a:cubicBezTo>
                            <a:pt x="2875" y="4135"/>
                            <a:pt x="2875" y="4649"/>
                            <a:pt x="2567" y="4905"/>
                          </a:cubicBezTo>
                          <a:lnTo>
                            <a:pt x="2567" y="4905"/>
                          </a:lnTo>
                          <a:close/>
                        </a:path>
                      </a:pathLst>
                    </a:custGeom>
                    <a:solidFill>
                      <a:srgbClr val="EBEBEB"/>
                    </a:solidFill>
                    <a:ln w="5124" cap="flat">
                      <a:noFill/>
                      <a:prstDash val="solid"/>
                      <a:miter/>
                    </a:ln>
                  </p:spPr>
                  <p:txBody>
                    <a:bodyPr rtlCol="0" anchor="ctr"/>
                    <a:lstStyle/>
                    <a:p>
                      <a:endParaRPr lang="pt-BR"/>
                    </a:p>
                  </p:txBody>
                </p:sp>
                <p:sp>
                  <p:nvSpPr>
                    <p:cNvPr id="3205" name="Forma Livre: Forma 3204">
                      <a:extLst>
                        <a:ext uri="{FF2B5EF4-FFF2-40B4-BE49-F238E27FC236}">
                          <a16:creationId xmlns:a16="http://schemas.microsoft.com/office/drawing/2014/main" id="{0B87C690-D70D-E88B-FA1B-34D0577156C0}"/>
                        </a:ext>
                      </a:extLst>
                    </p:cNvPr>
                    <p:cNvSpPr/>
                    <p:nvPr/>
                  </p:nvSpPr>
                  <p:spPr>
                    <a:xfrm>
                      <a:off x="8554987" y="3447995"/>
                      <a:ext cx="3996" cy="5116"/>
                    </a:xfrm>
                    <a:custGeom>
                      <a:avLst/>
                      <a:gdLst>
                        <a:gd name="connsiteX0" fmla="*/ 3799 w 3996"/>
                        <a:gd name="connsiteY0" fmla="*/ 4398 h 5116"/>
                        <a:gd name="connsiteX1" fmla="*/ 1283 w 3996"/>
                        <a:gd name="connsiteY1" fmla="*/ 34 h 5116"/>
                        <a:gd name="connsiteX2" fmla="*/ 0 w 3996"/>
                        <a:gd name="connsiteY2" fmla="*/ 753 h 5116"/>
                        <a:gd name="connsiteX3" fmla="*/ 2515 w 3996"/>
                        <a:gd name="connsiteY3" fmla="*/ 5117 h 5116"/>
                      </a:gdLst>
                      <a:ahLst/>
                      <a:cxnLst>
                        <a:cxn ang="0">
                          <a:pos x="connsiteX0" y="connsiteY0"/>
                        </a:cxn>
                        <a:cxn ang="0">
                          <a:pos x="connsiteX1" y="connsiteY1"/>
                        </a:cxn>
                        <a:cxn ang="0">
                          <a:pos x="connsiteX2" y="connsiteY2"/>
                        </a:cxn>
                        <a:cxn ang="0">
                          <a:pos x="connsiteX3" y="connsiteY3"/>
                        </a:cxn>
                      </a:cxnLst>
                      <a:rect l="l" t="t" r="r" b="b"/>
                      <a:pathLst>
                        <a:path w="3996" h="5116">
                          <a:moveTo>
                            <a:pt x="3799" y="4398"/>
                          </a:moveTo>
                          <a:cubicBezTo>
                            <a:pt x="4723" y="3936"/>
                            <a:pt x="2156" y="-428"/>
                            <a:pt x="1283" y="34"/>
                          </a:cubicBezTo>
                          <a:lnTo>
                            <a:pt x="0" y="753"/>
                          </a:lnTo>
                          <a:cubicBezTo>
                            <a:pt x="873" y="291"/>
                            <a:pt x="3388" y="4655"/>
                            <a:pt x="2515" y="5117"/>
                          </a:cubicBezTo>
                          <a:close/>
                        </a:path>
                      </a:pathLst>
                    </a:custGeom>
                    <a:solidFill>
                      <a:srgbClr val="407BFF"/>
                    </a:solidFill>
                    <a:ln w="5124" cap="flat">
                      <a:noFill/>
                      <a:prstDash val="solid"/>
                      <a:miter/>
                    </a:ln>
                  </p:spPr>
                  <p:txBody>
                    <a:bodyPr rtlCol="0" anchor="ctr"/>
                    <a:lstStyle/>
                    <a:p>
                      <a:endParaRPr lang="pt-BR"/>
                    </a:p>
                  </p:txBody>
                </p:sp>
                <p:sp>
                  <p:nvSpPr>
                    <p:cNvPr id="3206" name="Forma Livre: Forma 3205">
                      <a:extLst>
                        <a:ext uri="{FF2B5EF4-FFF2-40B4-BE49-F238E27FC236}">
                          <a16:creationId xmlns:a16="http://schemas.microsoft.com/office/drawing/2014/main" id="{B4F69A39-401B-5C1D-59ED-B1F4F9612001}"/>
                        </a:ext>
                      </a:extLst>
                    </p:cNvPr>
                    <p:cNvSpPr/>
                    <p:nvPr/>
                  </p:nvSpPr>
                  <p:spPr>
                    <a:xfrm>
                      <a:off x="8553858" y="3448686"/>
                      <a:ext cx="3883" cy="5144"/>
                    </a:xfrm>
                    <a:custGeom>
                      <a:avLst/>
                      <a:gdLst>
                        <a:gd name="connsiteX0" fmla="*/ 2413 w 3883"/>
                        <a:gd name="connsiteY0" fmla="*/ 5145 h 5144"/>
                        <a:gd name="connsiteX1" fmla="*/ 3696 w 3883"/>
                        <a:gd name="connsiteY1" fmla="*/ 4426 h 5144"/>
                        <a:gd name="connsiteX2" fmla="*/ 1232 w 3883"/>
                        <a:gd name="connsiteY2" fmla="*/ 11 h 5144"/>
                        <a:gd name="connsiteX3" fmla="*/ 1232 w 3883"/>
                        <a:gd name="connsiteY3" fmla="*/ 11 h 5144"/>
                        <a:gd name="connsiteX4" fmla="*/ 0 w 3883"/>
                        <a:gd name="connsiteY4" fmla="*/ 781 h 5144"/>
                        <a:gd name="connsiteX5" fmla="*/ 2413 w 3883"/>
                        <a:gd name="connsiteY5" fmla="*/ 5145 h 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 h="5144">
                          <a:moveTo>
                            <a:pt x="2413" y="5145"/>
                          </a:moveTo>
                          <a:lnTo>
                            <a:pt x="3696" y="4426"/>
                          </a:lnTo>
                          <a:cubicBezTo>
                            <a:pt x="4569" y="3964"/>
                            <a:pt x="2156" y="-245"/>
                            <a:pt x="1232" y="11"/>
                          </a:cubicBezTo>
                          <a:lnTo>
                            <a:pt x="1232" y="11"/>
                          </a:lnTo>
                          <a:lnTo>
                            <a:pt x="0" y="781"/>
                          </a:lnTo>
                          <a:cubicBezTo>
                            <a:pt x="821" y="319"/>
                            <a:pt x="3337" y="4683"/>
                            <a:pt x="2413" y="5145"/>
                          </a:cubicBezTo>
                          <a:close/>
                        </a:path>
                      </a:pathLst>
                    </a:custGeom>
                    <a:solidFill>
                      <a:srgbClr val="EBEBEB"/>
                    </a:solidFill>
                    <a:ln w="5124" cap="flat">
                      <a:noFill/>
                      <a:prstDash val="solid"/>
                      <a:miter/>
                    </a:ln>
                  </p:spPr>
                  <p:txBody>
                    <a:bodyPr rtlCol="0" anchor="ctr"/>
                    <a:lstStyle/>
                    <a:p>
                      <a:endParaRPr lang="pt-BR"/>
                    </a:p>
                  </p:txBody>
                </p:sp>
                <p:sp>
                  <p:nvSpPr>
                    <p:cNvPr id="3207" name="Forma Livre: Forma 3206">
                      <a:extLst>
                        <a:ext uri="{FF2B5EF4-FFF2-40B4-BE49-F238E27FC236}">
                          <a16:creationId xmlns:a16="http://schemas.microsoft.com/office/drawing/2014/main" id="{989BD37B-7080-863A-FA17-BD1A5728E466}"/>
                        </a:ext>
                      </a:extLst>
                    </p:cNvPr>
                    <p:cNvSpPr/>
                    <p:nvPr/>
                  </p:nvSpPr>
                  <p:spPr>
                    <a:xfrm>
                      <a:off x="8555809" y="3433142"/>
                      <a:ext cx="31879" cy="21150"/>
                    </a:xfrm>
                    <a:custGeom>
                      <a:avLst/>
                      <a:gdLst>
                        <a:gd name="connsiteX0" fmla="*/ 31520 w 31879"/>
                        <a:gd name="connsiteY0" fmla="*/ 0 h 21150"/>
                        <a:gd name="connsiteX1" fmla="*/ 31520 w 31879"/>
                        <a:gd name="connsiteY1" fmla="*/ 0 h 21150"/>
                        <a:gd name="connsiteX2" fmla="*/ 26387 w 31879"/>
                        <a:gd name="connsiteY2" fmla="*/ 2824 h 21150"/>
                        <a:gd name="connsiteX3" fmla="*/ 0 w 31879"/>
                        <a:gd name="connsiteY3" fmla="*/ 18224 h 21150"/>
                        <a:gd name="connsiteX4" fmla="*/ 0 w 31879"/>
                        <a:gd name="connsiteY4" fmla="*/ 18224 h 21150"/>
                        <a:gd name="connsiteX5" fmla="*/ 821 w 31879"/>
                        <a:gd name="connsiteY5" fmla="*/ 21151 h 21150"/>
                        <a:gd name="connsiteX6" fmla="*/ 1437 w 31879"/>
                        <a:gd name="connsiteY6" fmla="*/ 20791 h 21150"/>
                        <a:gd name="connsiteX7" fmla="*/ 2105 w 31879"/>
                        <a:gd name="connsiteY7" fmla="*/ 20432 h 21150"/>
                        <a:gd name="connsiteX8" fmla="*/ 27106 w 31879"/>
                        <a:gd name="connsiteY8" fmla="*/ 6109 h 21150"/>
                        <a:gd name="connsiteX9" fmla="*/ 27106 w 31879"/>
                        <a:gd name="connsiteY9" fmla="*/ 6109 h 21150"/>
                        <a:gd name="connsiteX10" fmla="*/ 31880 w 31879"/>
                        <a:gd name="connsiteY10" fmla="*/ 667 h 21150"/>
                        <a:gd name="connsiteX11" fmla="*/ 31520 w 31879"/>
                        <a:gd name="connsiteY11" fmla="*/ 0 h 2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79" h="21150">
                          <a:moveTo>
                            <a:pt x="31520" y="0"/>
                          </a:moveTo>
                          <a:lnTo>
                            <a:pt x="31520" y="0"/>
                          </a:lnTo>
                          <a:lnTo>
                            <a:pt x="26387" y="2824"/>
                          </a:lnTo>
                          <a:lnTo>
                            <a:pt x="0" y="18224"/>
                          </a:lnTo>
                          <a:cubicBezTo>
                            <a:pt x="0" y="18224"/>
                            <a:pt x="0" y="18224"/>
                            <a:pt x="0" y="18224"/>
                          </a:cubicBezTo>
                          <a:cubicBezTo>
                            <a:pt x="770" y="19405"/>
                            <a:pt x="1335" y="20894"/>
                            <a:pt x="821" y="21151"/>
                          </a:cubicBezTo>
                          <a:lnTo>
                            <a:pt x="1437" y="20791"/>
                          </a:lnTo>
                          <a:lnTo>
                            <a:pt x="2105" y="20432"/>
                          </a:lnTo>
                          <a:lnTo>
                            <a:pt x="27106" y="6109"/>
                          </a:lnTo>
                          <a:lnTo>
                            <a:pt x="27106" y="6109"/>
                          </a:lnTo>
                          <a:lnTo>
                            <a:pt x="31880" y="667"/>
                          </a:lnTo>
                          <a:lnTo>
                            <a:pt x="31520" y="0"/>
                          </a:lnTo>
                          <a:close/>
                        </a:path>
                      </a:pathLst>
                    </a:custGeom>
                    <a:solidFill>
                      <a:srgbClr val="000000">
                        <a:alpha val="15000"/>
                      </a:srgbClr>
                    </a:solidFill>
                    <a:ln w="5124" cap="flat">
                      <a:noFill/>
                      <a:prstDash val="solid"/>
                      <a:miter/>
                    </a:ln>
                  </p:spPr>
                  <p:txBody>
                    <a:bodyPr rtlCol="0" anchor="ctr"/>
                    <a:lstStyle/>
                    <a:p>
                      <a:endParaRPr lang="pt-BR"/>
                    </a:p>
                  </p:txBody>
                </p:sp>
                <p:sp>
                  <p:nvSpPr>
                    <p:cNvPr id="3208" name="Forma Livre: Forma 3207">
                      <a:extLst>
                        <a:ext uri="{FF2B5EF4-FFF2-40B4-BE49-F238E27FC236}">
                          <a16:creationId xmlns:a16="http://schemas.microsoft.com/office/drawing/2014/main" id="{C48023A6-4651-B339-5756-3BFC2062596F}"/>
                        </a:ext>
                      </a:extLst>
                    </p:cNvPr>
                    <p:cNvSpPr/>
                    <p:nvPr/>
                  </p:nvSpPr>
                  <p:spPr>
                    <a:xfrm>
                      <a:off x="8547971" y="3449438"/>
                      <a:ext cx="8225" cy="7539"/>
                    </a:xfrm>
                    <a:custGeom>
                      <a:avLst/>
                      <a:gdLst>
                        <a:gd name="connsiteX0" fmla="*/ 2909 w 8225"/>
                        <a:gd name="connsiteY0" fmla="*/ 7472 h 7539"/>
                        <a:gd name="connsiteX1" fmla="*/ 8043 w 8225"/>
                        <a:gd name="connsiteY1" fmla="*/ 4392 h 7539"/>
                        <a:gd name="connsiteX2" fmla="*/ 8043 w 8225"/>
                        <a:gd name="connsiteY2" fmla="*/ 2287 h 7539"/>
                        <a:gd name="connsiteX3" fmla="*/ 5836 w 8225"/>
                        <a:gd name="connsiteY3" fmla="*/ 28 h 7539"/>
                        <a:gd name="connsiteX4" fmla="*/ 5836 w 8225"/>
                        <a:gd name="connsiteY4" fmla="*/ 28 h 7539"/>
                        <a:gd name="connsiteX5" fmla="*/ 445 w 8225"/>
                        <a:gd name="connsiteY5" fmla="*/ 3109 h 7539"/>
                        <a:gd name="connsiteX6" fmla="*/ 1575 w 8225"/>
                        <a:gd name="connsiteY6" fmla="*/ 7113 h 7539"/>
                        <a:gd name="connsiteX7" fmla="*/ 2909 w 8225"/>
                        <a:gd name="connsiteY7" fmla="*/ 7472 h 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5" h="7539">
                          <a:moveTo>
                            <a:pt x="2909" y="7472"/>
                          </a:moveTo>
                          <a:lnTo>
                            <a:pt x="8043" y="4392"/>
                          </a:lnTo>
                          <a:cubicBezTo>
                            <a:pt x="8454" y="4392"/>
                            <a:pt x="8043" y="3263"/>
                            <a:pt x="8043" y="2287"/>
                          </a:cubicBezTo>
                          <a:cubicBezTo>
                            <a:pt x="8043" y="1312"/>
                            <a:pt x="6298" y="-228"/>
                            <a:pt x="5836" y="28"/>
                          </a:cubicBezTo>
                          <a:lnTo>
                            <a:pt x="5836" y="28"/>
                          </a:lnTo>
                          <a:lnTo>
                            <a:pt x="445" y="3109"/>
                          </a:lnTo>
                          <a:cubicBezTo>
                            <a:pt x="-633" y="3725"/>
                            <a:pt x="445" y="6086"/>
                            <a:pt x="1575" y="7113"/>
                          </a:cubicBezTo>
                          <a:cubicBezTo>
                            <a:pt x="1903" y="7493"/>
                            <a:pt x="2432" y="7637"/>
                            <a:pt x="2909" y="7472"/>
                          </a:cubicBezTo>
                          <a:close/>
                        </a:path>
                      </a:pathLst>
                    </a:custGeom>
                    <a:solidFill>
                      <a:srgbClr val="F28F8F"/>
                    </a:solidFill>
                    <a:ln w="5124" cap="flat">
                      <a:noFill/>
                      <a:prstDash val="solid"/>
                      <a:miter/>
                    </a:ln>
                  </p:spPr>
                  <p:txBody>
                    <a:bodyPr rtlCol="0" anchor="ctr"/>
                    <a:lstStyle/>
                    <a:p>
                      <a:endParaRPr lang="pt-BR"/>
                    </a:p>
                  </p:txBody>
                </p:sp>
                <p:sp>
                  <p:nvSpPr>
                    <p:cNvPr id="3209" name="Forma Livre: Forma 3208">
                      <a:extLst>
                        <a:ext uri="{FF2B5EF4-FFF2-40B4-BE49-F238E27FC236}">
                          <a16:creationId xmlns:a16="http://schemas.microsoft.com/office/drawing/2014/main" id="{D5345FF6-CFE6-D8DF-371A-DF53F7E235B2}"/>
                        </a:ext>
                      </a:extLst>
                    </p:cNvPr>
                    <p:cNvSpPr/>
                    <p:nvPr/>
                  </p:nvSpPr>
                  <p:spPr>
                    <a:xfrm>
                      <a:off x="8547881" y="3452462"/>
                      <a:ext cx="3448" cy="4377"/>
                    </a:xfrm>
                    <a:custGeom>
                      <a:avLst/>
                      <a:gdLst>
                        <a:gd name="connsiteX0" fmla="*/ 3358 w 3448"/>
                        <a:gd name="connsiteY0" fmla="*/ 2754 h 4377"/>
                        <a:gd name="connsiteX1" fmla="*/ 1151 w 3448"/>
                        <a:gd name="connsiteY1" fmla="*/ 85 h 4377"/>
                        <a:gd name="connsiteX2" fmla="*/ 330 w 3448"/>
                        <a:gd name="connsiteY2" fmla="*/ 85 h 4377"/>
                        <a:gd name="connsiteX3" fmla="*/ 1613 w 3448"/>
                        <a:gd name="connsiteY3" fmla="*/ 3935 h 4377"/>
                        <a:gd name="connsiteX4" fmla="*/ 2999 w 3448"/>
                        <a:gd name="connsiteY4" fmla="*/ 4294 h 4377"/>
                        <a:gd name="connsiteX5" fmla="*/ 3358 w 3448"/>
                        <a:gd name="connsiteY5" fmla="*/ 2754 h 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8" h="4377">
                          <a:moveTo>
                            <a:pt x="3358" y="2754"/>
                          </a:moveTo>
                          <a:cubicBezTo>
                            <a:pt x="3061" y="1579"/>
                            <a:pt x="2249" y="598"/>
                            <a:pt x="1151" y="85"/>
                          </a:cubicBezTo>
                          <a:cubicBezTo>
                            <a:pt x="889" y="-28"/>
                            <a:pt x="591" y="-28"/>
                            <a:pt x="330" y="85"/>
                          </a:cubicBezTo>
                          <a:cubicBezTo>
                            <a:pt x="-492" y="803"/>
                            <a:pt x="330" y="2960"/>
                            <a:pt x="1613" y="3935"/>
                          </a:cubicBezTo>
                          <a:cubicBezTo>
                            <a:pt x="1952" y="4340"/>
                            <a:pt x="2506" y="4484"/>
                            <a:pt x="2999" y="4294"/>
                          </a:cubicBezTo>
                          <a:cubicBezTo>
                            <a:pt x="3410" y="4243"/>
                            <a:pt x="3564" y="3678"/>
                            <a:pt x="3358" y="2754"/>
                          </a:cubicBezTo>
                          <a:close/>
                        </a:path>
                      </a:pathLst>
                    </a:custGeom>
                    <a:solidFill>
                      <a:srgbClr val="000000">
                        <a:alpha val="10000"/>
                      </a:srgbClr>
                    </a:solidFill>
                    <a:ln w="5124" cap="flat">
                      <a:noFill/>
                      <a:prstDash val="solid"/>
                      <a:miter/>
                    </a:ln>
                  </p:spPr>
                  <p:txBody>
                    <a:bodyPr rtlCol="0" anchor="ctr"/>
                    <a:lstStyle/>
                    <a:p>
                      <a:endParaRPr lang="pt-BR"/>
                    </a:p>
                  </p:txBody>
                </p:sp>
              </p:grpSp>
              <p:grpSp>
                <p:nvGrpSpPr>
                  <p:cNvPr id="3093" name="Gráfico 12">
                    <a:extLst>
                      <a:ext uri="{FF2B5EF4-FFF2-40B4-BE49-F238E27FC236}">
                        <a16:creationId xmlns:a16="http://schemas.microsoft.com/office/drawing/2014/main" id="{B8015CD7-37B1-7950-0BAF-F580773DEA7F}"/>
                      </a:ext>
                    </a:extLst>
                  </p:cNvPr>
                  <p:cNvGrpSpPr/>
                  <p:nvPr/>
                </p:nvGrpSpPr>
                <p:grpSpPr>
                  <a:xfrm>
                    <a:off x="8584172" y="3275796"/>
                    <a:ext cx="179670" cy="140507"/>
                    <a:chOff x="8584172" y="3275796"/>
                    <a:chExt cx="179670" cy="140507"/>
                  </a:xfrm>
                </p:grpSpPr>
                <p:sp>
                  <p:nvSpPr>
                    <p:cNvPr id="3187" name="Forma Livre: Forma 3186">
                      <a:extLst>
                        <a:ext uri="{FF2B5EF4-FFF2-40B4-BE49-F238E27FC236}">
                          <a16:creationId xmlns:a16="http://schemas.microsoft.com/office/drawing/2014/main" id="{95997E1C-D21F-722A-4868-FEAD0F294326}"/>
                        </a:ext>
                      </a:extLst>
                    </p:cNvPr>
                    <p:cNvSpPr/>
                    <p:nvPr/>
                  </p:nvSpPr>
                  <p:spPr>
                    <a:xfrm>
                      <a:off x="8584172" y="3318820"/>
                      <a:ext cx="169024" cy="97483"/>
                    </a:xfrm>
                    <a:custGeom>
                      <a:avLst/>
                      <a:gdLst>
                        <a:gd name="connsiteX0" fmla="*/ 169025 w 169024"/>
                        <a:gd name="connsiteY0" fmla="*/ 35316 h 97483"/>
                        <a:gd name="connsiteX1" fmla="*/ 108653 w 169024"/>
                        <a:gd name="connsiteY1" fmla="*/ 458 h 97483"/>
                        <a:gd name="connsiteX2" fmla="*/ 105162 w 169024"/>
                        <a:gd name="connsiteY2" fmla="*/ 458 h 97483"/>
                        <a:gd name="connsiteX3" fmla="*/ 385 w 169024"/>
                        <a:gd name="connsiteY3" fmla="*/ 60984 h 97483"/>
                        <a:gd name="connsiteX4" fmla="*/ 102 w 169024"/>
                        <a:gd name="connsiteY4" fmla="*/ 62036 h 97483"/>
                        <a:gd name="connsiteX5" fmla="*/ 385 w 169024"/>
                        <a:gd name="connsiteY5" fmla="*/ 62318 h 97483"/>
                        <a:gd name="connsiteX6" fmla="*/ 61578 w 169024"/>
                        <a:gd name="connsiteY6" fmla="*/ 97484 h 9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024" h="97483">
                          <a:moveTo>
                            <a:pt x="169025" y="35316"/>
                          </a:moveTo>
                          <a:lnTo>
                            <a:pt x="108653" y="458"/>
                          </a:lnTo>
                          <a:cubicBezTo>
                            <a:pt x="107570" y="-153"/>
                            <a:pt x="106246" y="-153"/>
                            <a:pt x="105162" y="458"/>
                          </a:cubicBezTo>
                          <a:lnTo>
                            <a:pt x="385" y="60984"/>
                          </a:lnTo>
                          <a:cubicBezTo>
                            <a:pt x="15" y="61194"/>
                            <a:pt x="-108" y="61666"/>
                            <a:pt x="102" y="62036"/>
                          </a:cubicBezTo>
                          <a:cubicBezTo>
                            <a:pt x="169" y="62154"/>
                            <a:pt x="267" y="62252"/>
                            <a:pt x="385" y="62318"/>
                          </a:cubicBezTo>
                          <a:lnTo>
                            <a:pt x="61578" y="97484"/>
                          </a:lnTo>
                          <a:close/>
                        </a:path>
                      </a:pathLst>
                    </a:custGeom>
                    <a:solidFill>
                      <a:srgbClr val="000000">
                        <a:alpha val="10000"/>
                      </a:srgbClr>
                    </a:solidFill>
                    <a:ln w="5124" cap="flat">
                      <a:noFill/>
                      <a:prstDash val="solid"/>
                      <a:miter/>
                    </a:ln>
                  </p:spPr>
                  <p:txBody>
                    <a:bodyPr rtlCol="0" anchor="ctr"/>
                    <a:lstStyle/>
                    <a:p>
                      <a:endParaRPr lang="pt-BR"/>
                    </a:p>
                  </p:txBody>
                </p:sp>
                <p:sp>
                  <p:nvSpPr>
                    <p:cNvPr id="3188" name="Forma Livre: Forma 3187">
                      <a:extLst>
                        <a:ext uri="{FF2B5EF4-FFF2-40B4-BE49-F238E27FC236}">
                          <a16:creationId xmlns:a16="http://schemas.microsoft.com/office/drawing/2014/main" id="{94F1AE98-6EB0-CB82-1C5B-DF4C47D45059}"/>
                        </a:ext>
                      </a:extLst>
                    </p:cNvPr>
                    <p:cNvSpPr/>
                    <p:nvPr/>
                  </p:nvSpPr>
                  <p:spPr>
                    <a:xfrm>
                      <a:off x="8586816" y="3346794"/>
                      <a:ext cx="161863" cy="63601"/>
                    </a:xfrm>
                    <a:custGeom>
                      <a:avLst/>
                      <a:gdLst>
                        <a:gd name="connsiteX0" fmla="*/ 161863 w 161863"/>
                        <a:gd name="connsiteY0" fmla="*/ 0 h 63601"/>
                        <a:gd name="connsiteX1" fmla="*/ 161863 w 161863"/>
                        <a:gd name="connsiteY1" fmla="*/ 1540 h 63601"/>
                        <a:gd name="connsiteX2" fmla="*/ 159091 w 161863"/>
                        <a:gd name="connsiteY2" fmla="*/ 6366 h 63601"/>
                        <a:gd name="connsiteX3" fmla="*/ 61552 w 161863"/>
                        <a:gd name="connsiteY3" fmla="*/ 62836 h 63601"/>
                        <a:gd name="connsiteX4" fmla="*/ 55957 w 161863"/>
                        <a:gd name="connsiteY4" fmla="*/ 62836 h 63601"/>
                        <a:gd name="connsiteX5" fmla="*/ 2772 w 161863"/>
                        <a:gd name="connsiteY5" fmla="*/ 32034 h 63601"/>
                        <a:gd name="connsiteX6" fmla="*/ 0 w 161863"/>
                        <a:gd name="connsiteY6" fmla="*/ 27208 h 63601"/>
                        <a:gd name="connsiteX7" fmla="*/ 0 w 161863"/>
                        <a:gd name="connsiteY7" fmla="*/ 25309 h 63601"/>
                        <a:gd name="connsiteX8" fmla="*/ 0 w 161863"/>
                        <a:gd name="connsiteY8" fmla="*/ 25309 h 63601"/>
                        <a:gd name="connsiteX9" fmla="*/ 359 w 161863"/>
                        <a:gd name="connsiteY9" fmla="*/ 25925 h 63601"/>
                        <a:gd name="connsiteX10" fmla="*/ 58934 w 161863"/>
                        <a:gd name="connsiteY10" fmla="*/ 59601 h 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863" h="63601">
                          <a:moveTo>
                            <a:pt x="161863" y="0"/>
                          </a:moveTo>
                          <a:lnTo>
                            <a:pt x="161863" y="1540"/>
                          </a:lnTo>
                          <a:cubicBezTo>
                            <a:pt x="161874" y="3532"/>
                            <a:pt x="160816" y="5370"/>
                            <a:pt x="159091" y="6366"/>
                          </a:cubicBezTo>
                          <a:lnTo>
                            <a:pt x="61552" y="62836"/>
                          </a:lnTo>
                          <a:cubicBezTo>
                            <a:pt x="59827" y="63857"/>
                            <a:pt x="57681" y="63857"/>
                            <a:pt x="55957" y="62836"/>
                          </a:cubicBezTo>
                          <a:lnTo>
                            <a:pt x="2772" y="32034"/>
                          </a:lnTo>
                          <a:cubicBezTo>
                            <a:pt x="1057" y="31033"/>
                            <a:pt x="0" y="29195"/>
                            <a:pt x="0" y="27208"/>
                          </a:cubicBezTo>
                          <a:lnTo>
                            <a:pt x="0" y="25309"/>
                          </a:lnTo>
                          <a:lnTo>
                            <a:pt x="0" y="25309"/>
                          </a:lnTo>
                          <a:cubicBezTo>
                            <a:pt x="0" y="25566"/>
                            <a:pt x="139" y="25797"/>
                            <a:pt x="359" y="25925"/>
                          </a:cubicBezTo>
                          <a:lnTo>
                            <a:pt x="58934" y="59601"/>
                          </a:lnTo>
                          <a:close/>
                        </a:path>
                      </a:pathLst>
                    </a:custGeom>
                    <a:solidFill>
                      <a:srgbClr val="37474F"/>
                    </a:solidFill>
                    <a:ln w="5124" cap="flat">
                      <a:noFill/>
                      <a:prstDash val="solid"/>
                      <a:miter/>
                    </a:ln>
                  </p:spPr>
                  <p:txBody>
                    <a:bodyPr rtlCol="0" anchor="ctr"/>
                    <a:lstStyle/>
                    <a:p>
                      <a:endParaRPr lang="pt-BR"/>
                    </a:p>
                  </p:txBody>
                </p:sp>
                <p:sp>
                  <p:nvSpPr>
                    <p:cNvPr id="3189" name="Forma Livre: Forma 3188">
                      <a:extLst>
                        <a:ext uri="{FF2B5EF4-FFF2-40B4-BE49-F238E27FC236}">
                          <a16:creationId xmlns:a16="http://schemas.microsoft.com/office/drawing/2014/main" id="{D1BC95C1-CE87-2B8A-644C-FA454CF581C0}"/>
                        </a:ext>
                      </a:extLst>
                    </p:cNvPr>
                    <p:cNvSpPr/>
                    <p:nvPr/>
                  </p:nvSpPr>
                  <p:spPr>
                    <a:xfrm>
                      <a:off x="8586779" y="3312960"/>
                      <a:ext cx="161900" cy="93435"/>
                    </a:xfrm>
                    <a:custGeom>
                      <a:avLst/>
                      <a:gdLst>
                        <a:gd name="connsiteX0" fmla="*/ 161900 w 161900"/>
                        <a:gd name="connsiteY0" fmla="*/ 33834 h 93435"/>
                        <a:gd name="connsiteX1" fmla="*/ 104044 w 161900"/>
                        <a:gd name="connsiteY1" fmla="*/ 466 h 93435"/>
                        <a:gd name="connsiteX2" fmla="*/ 100758 w 161900"/>
                        <a:gd name="connsiteY2" fmla="*/ 466 h 93435"/>
                        <a:gd name="connsiteX3" fmla="*/ 345 w 161900"/>
                        <a:gd name="connsiteY3" fmla="*/ 58425 h 93435"/>
                        <a:gd name="connsiteX4" fmla="*/ 129 w 161900"/>
                        <a:gd name="connsiteY4" fmla="*/ 59492 h 93435"/>
                        <a:gd name="connsiteX5" fmla="*/ 345 w 161900"/>
                        <a:gd name="connsiteY5" fmla="*/ 59708 h 93435"/>
                        <a:gd name="connsiteX6" fmla="*/ 58971 w 161900"/>
                        <a:gd name="connsiteY6" fmla="*/ 93436 h 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00" h="93435">
                          <a:moveTo>
                            <a:pt x="161900" y="33834"/>
                          </a:moveTo>
                          <a:lnTo>
                            <a:pt x="104044" y="466"/>
                          </a:lnTo>
                          <a:cubicBezTo>
                            <a:pt x="103038" y="-155"/>
                            <a:pt x="101765" y="-155"/>
                            <a:pt x="100758" y="466"/>
                          </a:cubicBezTo>
                          <a:lnTo>
                            <a:pt x="345" y="58425"/>
                          </a:lnTo>
                          <a:cubicBezTo>
                            <a:pt x="-10" y="58661"/>
                            <a:pt x="-107" y="59138"/>
                            <a:pt x="129" y="59492"/>
                          </a:cubicBezTo>
                          <a:cubicBezTo>
                            <a:pt x="185" y="59580"/>
                            <a:pt x="257" y="59651"/>
                            <a:pt x="345" y="59708"/>
                          </a:cubicBezTo>
                          <a:lnTo>
                            <a:pt x="58971" y="93436"/>
                          </a:lnTo>
                          <a:close/>
                        </a:path>
                      </a:pathLst>
                    </a:custGeom>
                    <a:solidFill>
                      <a:srgbClr val="455A64"/>
                    </a:solidFill>
                    <a:ln w="5124" cap="flat">
                      <a:noFill/>
                      <a:prstDash val="solid"/>
                      <a:miter/>
                    </a:ln>
                  </p:spPr>
                  <p:txBody>
                    <a:bodyPr rtlCol="0" anchor="ctr"/>
                    <a:lstStyle/>
                    <a:p>
                      <a:endParaRPr lang="pt-BR"/>
                    </a:p>
                  </p:txBody>
                </p:sp>
                <p:sp>
                  <p:nvSpPr>
                    <p:cNvPr id="3190" name="Forma Livre: Forma 3189">
                      <a:extLst>
                        <a:ext uri="{FF2B5EF4-FFF2-40B4-BE49-F238E27FC236}">
                          <a16:creationId xmlns:a16="http://schemas.microsoft.com/office/drawing/2014/main" id="{B8FE7CFD-B2A1-47D1-744D-842456F6AAB8}"/>
                        </a:ext>
                      </a:extLst>
                    </p:cNvPr>
                    <p:cNvSpPr/>
                    <p:nvPr/>
                  </p:nvSpPr>
                  <p:spPr>
                    <a:xfrm>
                      <a:off x="8613819" y="3330777"/>
                      <a:ext cx="122591" cy="70690"/>
                    </a:xfrm>
                    <a:custGeom>
                      <a:avLst/>
                      <a:gdLst>
                        <a:gd name="connsiteX0" fmla="*/ 31161 w 122591"/>
                        <a:gd name="connsiteY0" fmla="*/ 70690 h 70690"/>
                        <a:gd name="connsiteX1" fmla="*/ 0 w 122591"/>
                        <a:gd name="connsiteY1" fmla="*/ 52671 h 70690"/>
                        <a:gd name="connsiteX2" fmla="*/ 91225 w 122591"/>
                        <a:gd name="connsiteY2" fmla="*/ 0 h 70690"/>
                        <a:gd name="connsiteX3" fmla="*/ 122591 w 122591"/>
                        <a:gd name="connsiteY3" fmla="*/ 17916 h 70690"/>
                        <a:gd name="connsiteX4" fmla="*/ 31161 w 122591"/>
                        <a:gd name="connsiteY4" fmla="*/ 70690 h 7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91" h="70690">
                          <a:moveTo>
                            <a:pt x="31161" y="70690"/>
                          </a:moveTo>
                          <a:lnTo>
                            <a:pt x="0" y="52671"/>
                          </a:lnTo>
                          <a:lnTo>
                            <a:pt x="91225" y="0"/>
                          </a:lnTo>
                          <a:lnTo>
                            <a:pt x="122591" y="17916"/>
                          </a:lnTo>
                          <a:lnTo>
                            <a:pt x="31161" y="70690"/>
                          </a:lnTo>
                          <a:close/>
                        </a:path>
                      </a:pathLst>
                    </a:custGeom>
                    <a:solidFill>
                      <a:srgbClr val="37474F"/>
                    </a:solidFill>
                    <a:ln w="5124" cap="flat">
                      <a:noFill/>
                      <a:prstDash val="solid"/>
                      <a:miter/>
                    </a:ln>
                  </p:spPr>
                  <p:txBody>
                    <a:bodyPr rtlCol="0" anchor="ctr"/>
                    <a:lstStyle/>
                    <a:p>
                      <a:endParaRPr lang="pt-BR"/>
                    </a:p>
                  </p:txBody>
                </p:sp>
                <p:sp>
                  <p:nvSpPr>
                    <p:cNvPr id="3191" name="Forma Livre: Forma 3190">
                      <a:extLst>
                        <a:ext uri="{FF2B5EF4-FFF2-40B4-BE49-F238E27FC236}">
                          <a16:creationId xmlns:a16="http://schemas.microsoft.com/office/drawing/2014/main" id="{7A2D809A-CDDF-5E90-539A-D4EFD897892C}"/>
                        </a:ext>
                      </a:extLst>
                    </p:cNvPr>
                    <p:cNvSpPr/>
                    <p:nvPr/>
                  </p:nvSpPr>
                  <p:spPr>
                    <a:xfrm>
                      <a:off x="8613819" y="3330777"/>
                      <a:ext cx="122591" cy="53389"/>
                    </a:xfrm>
                    <a:custGeom>
                      <a:avLst/>
                      <a:gdLst>
                        <a:gd name="connsiteX0" fmla="*/ 122591 w 122591"/>
                        <a:gd name="connsiteY0" fmla="*/ 17916 h 53389"/>
                        <a:gd name="connsiteX1" fmla="*/ 121410 w 122591"/>
                        <a:gd name="connsiteY1" fmla="*/ 18584 h 53389"/>
                        <a:gd name="connsiteX2" fmla="*/ 91225 w 122591"/>
                        <a:gd name="connsiteY2" fmla="*/ 1386 h 53389"/>
                        <a:gd name="connsiteX3" fmla="*/ 1181 w 122591"/>
                        <a:gd name="connsiteY3" fmla="*/ 53390 h 53389"/>
                        <a:gd name="connsiteX4" fmla="*/ 0 w 122591"/>
                        <a:gd name="connsiteY4" fmla="*/ 52671 h 53389"/>
                        <a:gd name="connsiteX5" fmla="*/ 91225 w 122591"/>
                        <a:gd name="connsiteY5" fmla="*/ 0 h 53389"/>
                        <a:gd name="connsiteX6" fmla="*/ 122591 w 122591"/>
                        <a:gd name="connsiteY6" fmla="*/ 17916 h 5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91" h="53389">
                          <a:moveTo>
                            <a:pt x="122591" y="17916"/>
                          </a:moveTo>
                          <a:lnTo>
                            <a:pt x="121410" y="18584"/>
                          </a:lnTo>
                          <a:lnTo>
                            <a:pt x="91225" y="1386"/>
                          </a:lnTo>
                          <a:lnTo>
                            <a:pt x="1181" y="53390"/>
                          </a:lnTo>
                          <a:lnTo>
                            <a:pt x="0" y="52671"/>
                          </a:lnTo>
                          <a:lnTo>
                            <a:pt x="91225" y="0"/>
                          </a:lnTo>
                          <a:lnTo>
                            <a:pt x="122591" y="17916"/>
                          </a:lnTo>
                          <a:close/>
                        </a:path>
                      </a:pathLst>
                    </a:custGeom>
                    <a:solidFill>
                      <a:srgbClr val="263238"/>
                    </a:solidFill>
                    <a:ln w="5124" cap="flat">
                      <a:noFill/>
                      <a:prstDash val="solid"/>
                      <a:miter/>
                    </a:ln>
                  </p:spPr>
                  <p:txBody>
                    <a:bodyPr rtlCol="0" anchor="ctr"/>
                    <a:lstStyle/>
                    <a:p>
                      <a:endParaRPr lang="pt-BR"/>
                    </a:p>
                  </p:txBody>
                </p:sp>
                <p:sp>
                  <p:nvSpPr>
                    <p:cNvPr id="3192" name="Forma Livre: Forma 3191">
                      <a:extLst>
                        <a:ext uri="{FF2B5EF4-FFF2-40B4-BE49-F238E27FC236}">
                          <a16:creationId xmlns:a16="http://schemas.microsoft.com/office/drawing/2014/main" id="{7A3902D4-1856-6521-B384-1C3E0B791854}"/>
                        </a:ext>
                      </a:extLst>
                    </p:cNvPr>
                    <p:cNvSpPr/>
                    <p:nvPr/>
                  </p:nvSpPr>
                  <p:spPr>
                    <a:xfrm>
                      <a:off x="8629682" y="3335346"/>
                      <a:ext cx="43635" cy="25206"/>
                    </a:xfrm>
                    <a:custGeom>
                      <a:avLst/>
                      <a:gdLst>
                        <a:gd name="connsiteX0" fmla="*/ 0 w 43635"/>
                        <a:gd name="connsiteY0" fmla="*/ 16068 h 25206"/>
                        <a:gd name="connsiteX1" fmla="*/ 565 w 43635"/>
                        <a:gd name="connsiteY1" fmla="*/ 16376 h 25206"/>
                        <a:gd name="connsiteX2" fmla="*/ 15863 w 43635"/>
                        <a:gd name="connsiteY2" fmla="*/ 25206 h 25206"/>
                        <a:gd name="connsiteX3" fmla="*/ 43071 w 43635"/>
                        <a:gd name="connsiteY3" fmla="*/ 9497 h 25206"/>
                        <a:gd name="connsiteX4" fmla="*/ 43636 w 43635"/>
                        <a:gd name="connsiteY4" fmla="*/ 9189 h 25206"/>
                        <a:gd name="connsiteX5" fmla="*/ 27773 w 43635"/>
                        <a:gd name="connsiteY5" fmla="*/ 0 h 25206"/>
                        <a:gd name="connsiteX6" fmla="*/ 0 w 43635"/>
                        <a:gd name="connsiteY6" fmla="*/ 16068 h 2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35" h="25206">
                          <a:moveTo>
                            <a:pt x="0" y="16068"/>
                          </a:moveTo>
                          <a:lnTo>
                            <a:pt x="565" y="16376"/>
                          </a:lnTo>
                          <a:lnTo>
                            <a:pt x="15863" y="25206"/>
                          </a:lnTo>
                          <a:lnTo>
                            <a:pt x="43071" y="9497"/>
                          </a:lnTo>
                          <a:lnTo>
                            <a:pt x="43636" y="9189"/>
                          </a:lnTo>
                          <a:lnTo>
                            <a:pt x="27773" y="0"/>
                          </a:lnTo>
                          <a:lnTo>
                            <a:pt x="0" y="16068"/>
                          </a:lnTo>
                          <a:close/>
                        </a:path>
                      </a:pathLst>
                    </a:custGeom>
                    <a:solidFill>
                      <a:srgbClr val="263238"/>
                    </a:solidFill>
                    <a:ln w="5124" cap="flat">
                      <a:noFill/>
                      <a:prstDash val="solid"/>
                      <a:miter/>
                    </a:ln>
                  </p:spPr>
                  <p:txBody>
                    <a:bodyPr rtlCol="0" anchor="ctr"/>
                    <a:lstStyle/>
                    <a:p>
                      <a:endParaRPr lang="pt-BR"/>
                    </a:p>
                  </p:txBody>
                </p:sp>
                <p:sp>
                  <p:nvSpPr>
                    <p:cNvPr id="3193" name="Forma Livre: Forma 3192">
                      <a:extLst>
                        <a:ext uri="{FF2B5EF4-FFF2-40B4-BE49-F238E27FC236}">
                          <a16:creationId xmlns:a16="http://schemas.microsoft.com/office/drawing/2014/main" id="{554D894A-F063-E1DB-FE96-B250DF9ED17C}"/>
                        </a:ext>
                      </a:extLst>
                    </p:cNvPr>
                    <p:cNvSpPr/>
                    <p:nvPr/>
                  </p:nvSpPr>
                  <p:spPr>
                    <a:xfrm>
                      <a:off x="8630246" y="3336014"/>
                      <a:ext cx="42506" cy="24538"/>
                    </a:xfrm>
                    <a:custGeom>
                      <a:avLst/>
                      <a:gdLst>
                        <a:gd name="connsiteX0" fmla="*/ 0 w 42506"/>
                        <a:gd name="connsiteY0" fmla="*/ 15709 h 24538"/>
                        <a:gd name="connsiteX1" fmla="*/ 15298 w 42506"/>
                        <a:gd name="connsiteY1" fmla="*/ 24539 h 24538"/>
                        <a:gd name="connsiteX2" fmla="*/ 42506 w 42506"/>
                        <a:gd name="connsiteY2" fmla="*/ 8830 h 24538"/>
                        <a:gd name="connsiteX3" fmla="*/ 27208 w 42506"/>
                        <a:gd name="connsiteY3" fmla="*/ 0 h 24538"/>
                        <a:gd name="connsiteX4" fmla="*/ 0 w 42506"/>
                        <a:gd name="connsiteY4" fmla="*/ 15709 h 24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06" h="24538">
                          <a:moveTo>
                            <a:pt x="0" y="15709"/>
                          </a:moveTo>
                          <a:lnTo>
                            <a:pt x="15298" y="24539"/>
                          </a:lnTo>
                          <a:lnTo>
                            <a:pt x="42506" y="8830"/>
                          </a:lnTo>
                          <a:lnTo>
                            <a:pt x="27208" y="0"/>
                          </a:lnTo>
                          <a:lnTo>
                            <a:pt x="0" y="15709"/>
                          </a:lnTo>
                          <a:close/>
                        </a:path>
                      </a:pathLst>
                    </a:custGeom>
                    <a:solidFill>
                      <a:srgbClr val="37474F"/>
                    </a:solidFill>
                    <a:ln w="5124" cap="flat">
                      <a:noFill/>
                      <a:prstDash val="solid"/>
                      <a:miter/>
                    </a:ln>
                  </p:spPr>
                  <p:txBody>
                    <a:bodyPr rtlCol="0" anchor="ctr"/>
                    <a:lstStyle/>
                    <a:p>
                      <a:endParaRPr lang="pt-BR"/>
                    </a:p>
                  </p:txBody>
                </p:sp>
                <p:sp>
                  <p:nvSpPr>
                    <p:cNvPr id="3194" name="Forma Livre: Forma 3193">
                      <a:extLst>
                        <a:ext uri="{FF2B5EF4-FFF2-40B4-BE49-F238E27FC236}">
                          <a16:creationId xmlns:a16="http://schemas.microsoft.com/office/drawing/2014/main" id="{B912BB11-7C04-A407-671A-40BC53393678}"/>
                        </a:ext>
                      </a:extLst>
                    </p:cNvPr>
                    <p:cNvSpPr/>
                    <p:nvPr/>
                  </p:nvSpPr>
                  <p:spPr>
                    <a:xfrm>
                      <a:off x="8645750" y="3346486"/>
                      <a:ext cx="103083" cy="63451"/>
                    </a:xfrm>
                    <a:custGeom>
                      <a:avLst/>
                      <a:gdLst>
                        <a:gd name="connsiteX0" fmla="*/ 0 w 103083"/>
                        <a:gd name="connsiteY0" fmla="*/ 59909 h 63451"/>
                        <a:gd name="connsiteX1" fmla="*/ 0 w 103083"/>
                        <a:gd name="connsiteY1" fmla="*/ 63452 h 63451"/>
                        <a:gd name="connsiteX2" fmla="*/ 2772 w 103083"/>
                        <a:gd name="connsiteY2" fmla="*/ 62682 h 63451"/>
                        <a:gd name="connsiteX3" fmla="*/ 100311 w 103083"/>
                        <a:gd name="connsiteY3" fmla="*/ 6212 h 63451"/>
                        <a:gd name="connsiteX4" fmla="*/ 103083 w 103083"/>
                        <a:gd name="connsiteY4" fmla="*/ 1386 h 63451"/>
                        <a:gd name="connsiteX5" fmla="*/ 103083 w 103083"/>
                        <a:gd name="connsiteY5" fmla="*/ 0 h 6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83" h="63451">
                          <a:moveTo>
                            <a:pt x="0" y="59909"/>
                          </a:moveTo>
                          <a:lnTo>
                            <a:pt x="0" y="63452"/>
                          </a:lnTo>
                          <a:cubicBezTo>
                            <a:pt x="980" y="63462"/>
                            <a:pt x="1941" y="63195"/>
                            <a:pt x="2772" y="62682"/>
                          </a:cubicBezTo>
                          <a:lnTo>
                            <a:pt x="100311" y="6212"/>
                          </a:lnTo>
                          <a:cubicBezTo>
                            <a:pt x="102041" y="5226"/>
                            <a:pt x="103104" y="3378"/>
                            <a:pt x="103083" y="1386"/>
                          </a:cubicBezTo>
                          <a:lnTo>
                            <a:pt x="103083" y="0"/>
                          </a:lnTo>
                          <a:close/>
                        </a:path>
                      </a:pathLst>
                    </a:custGeom>
                    <a:solidFill>
                      <a:srgbClr val="407BFF"/>
                    </a:solidFill>
                    <a:ln w="5124" cap="flat">
                      <a:noFill/>
                      <a:prstDash val="solid"/>
                      <a:miter/>
                    </a:ln>
                  </p:spPr>
                  <p:txBody>
                    <a:bodyPr rtlCol="0" anchor="ctr"/>
                    <a:lstStyle/>
                    <a:p>
                      <a:endParaRPr lang="pt-BR"/>
                    </a:p>
                  </p:txBody>
                </p:sp>
                <p:sp>
                  <p:nvSpPr>
                    <p:cNvPr id="3195" name="Forma Livre: Forma 3194">
                      <a:extLst>
                        <a:ext uri="{FF2B5EF4-FFF2-40B4-BE49-F238E27FC236}">
                          <a16:creationId xmlns:a16="http://schemas.microsoft.com/office/drawing/2014/main" id="{49AEE690-6B19-17DA-035C-C537A020E817}"/>
                        </a:ext>
                      </a:extLst>
                    </p:cNvPr>
                    <p:cNvSpPr/>
                    <p:nvPr/>
                  </p:nvSpPr>
                  <p:spPr>
                    <a:xfrm>
                      <a:off x="8645750" y="3346486"/>
                      <a:ext cx="103083" cy="63451"/>
                    </a:xfrm>
                    <a:custGeom>
                      <a:avLst/>
                      <a:gdLst>
                        <a:gd name="connsiteX0" fmla="*/ 0 w 103083"/>
                        <a:gd name="connsiteY0" fmla="*/ 59909 h 63451"/>
                        <a:gd name="connsiteX1" fmla="*/ 0 w 103083"/>
                        <a:gd name="connsiteY1" fmla="*/ 63452 h 63451"/>
                        <a:gd name="connsiteX2" fmla="*/ 2772 w 103083"/>
                        <a:gd name="connsiteY2" fmla="*/ 62682 h 63451"/>
                        <a:gd name="connsiteX3" fmla="*/ 100311 w 103083"/>
                        <a:gd name="connsiteY3" fmla="*/ 6212 h 63451"/>
                        <a:gd name="connsiteX4" fmla="*/ 103083 w 103083"/>
                        <a:gd name="connsiteY4" fmla="*/ 1386 h 63451"/>
                        <a:gd name="connsiteX5" fmla="*/ 103083 w 103083"/>
                        <a:gd name="connsiteY5" fmla="*/ 0 h 6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83" h="63451">
                          <a:moveTo>
                            <a:pt x="0" y="59909"/>
                          </a:moveTo>
                          <a:lnTo>
                            <a:pt x="0" y="63452"/>
                          </a:lnTo>
                          <a:cubicBezTo>
                            <a:pt x="980" y="63462"/>
                            <a:pt x="1941" y="63195"/>
                            <a:pt x="2772" y="62682"/>
                          </a:cubicBezTo>
                          <a:lnTo>
                            <a:pt x="100311" y="6212"/>
                          </a:lnTo>
                          <a:cubicBezTo>
                            <a:pt x="102041" y="5226"/>
                            <a:pt x="103104" y="3378"/>
                            <a:pt x="103083" y="1386"/>
                          </a:cubicBezTo>
                          <a:lnTo>
                            <a:pt x="103083" y="0"/>
                          </a:lnTo>
                          <a:close/>
                        </a:path>
                      </a:pathLst>
                    </a:custGeom>
                    <a:solidFill>
                      <a:srgbClr val="263238"/>
                    </a:solidFill>
                    <a:ln w="5124" cap="flat">
                      <a:noFill/>
                      <a:prstDash val="solid"/>
                      <a:miter/>
                    </a:ln>
                  </p:spPr>
                  <p:txBody>
                    <a:bodyPr rtlCol="0" anchor="ctr"/>
                    <a:lstStyle/>
                    <a:p>
                      <a:endParaRPr lang="pt-BR"/>
                    </a:p>
                  </p:txBody>
                </p:sp>
                <p:sp>
                  <p:nvSpPr>
                    <p:cNvPr id="3196" name="Forma Livre: Forma 3195">
                      <a:extLst>
                        <a:ext uri="{FF2B5EF4-FFF2-40B4-BE49-F238E27FC236}">
                          <a16:creationId xmlns:a16="http://schemas.microsoft.com/office/drawing/2014/main" id="{AEF22860-40DB-04E4-DB44-FBA7808DA6EE}"/>
                        </a:ext>
                      </a:extLst>
                    </p:cNvPr>
                    <p:cNvSpPr/>
                    <p:nvPr/>
                  </p:nvSpPr>
                  <p:spPr>
                    <a:xfrm>
                      <a:off x="8647085" y="3276823"/>
                      <a:ext cx="116758" cy="130837"/>
                    </a:xfrm>
                    <a:custGeom>
                      <a:avLst/>
                      <a:gdLst>
                        <a:gd name="connsiteX0" fmla="*/ 0 w 116758"/>
                        <a:gd name="connsiteY0" fmla="*/ 130394 h 130837"/>
                        <a:gd name="connsiteX1" fmla="*/ 5698 w 116758"/>
                        <a:gd name="connsiteY1" fmla="*/ 129932 h 130837"/>
                        <a:gd name="connsiteX2" fmla="*/ 102878 w 116758"/>
                        <a:gd name="connsiteY2" fmla="*/ 73822 h 130837"/>
                        <a:gd name="connsiteX3" fmla="*/ 106112 w 116758"/>
                        <a:gd name="connsiteY3" fmla="*/ 69201 h 130837"/>
                        <a:gd name="connsiteX4" fmla="*/ 116739 w 116758"/>
                        <a:gd name="connsiteY4" fmla="*/ 5801 h 130837"/>
                        <a:gd name="connsiteX5" fmla="*/ 116739 w 116758"/>
                        <a:gd name="connsiteY5" fmla="*/ 4723 h 130837"/>
                        <a:gd name="connsiteX6" fmla="*/ 114737 w 116758"/>
                        <a:gd name="connsiteY6" fmla="*/ 0 h 130837"/>
                        <a:gd name="connsiteX7" fmla="*/ 14066 w 116758"/>
                        <a:gd name="connsiteY7" fmla="*/ 58318 h 130837"/>
                        <a:gd name="connsiteX8" fmla="*/ 11653 w 116758"/>
                        <a:gd name="connsiteY8" fmla="*/ 61706 h 13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58" h="130837">
                          <a:moveTo>
                            <a:pt x="0" y="130394"/>
                          </a:moveTo>
                          <a:cubicBezTo>
                            <a:pt x="1869" y="131118"/>
                            <a:pt x="3968" y="130949"/>
                            <a:pt x="5698" y="129932"/>
                          </a:cubicBezTo>
                          <a:lnTo>
                            <a:pt x="102878" y="73822"/>
                          </a:lnTo>
                          <a:cubicBezTo>
                            <a:pt x="104582" y="72831"/>
                            <a:pt x="105763" y="71142"/>
                            <a:pt x="106112" y="69201"/>
                          </a:cubicBezTo>
                          <a:lnTo>
                            <a:pt x="116739" y="5801"/>
                          </a:lnTo>
                          <a:cubicBezTo>
                            <a:pt x="116765" y="5442"/>
                            <a:pt x="116765" y="5082"/>
                            <a:pt x="116739" y="4723"/>
                          </a:cubicBezTo>
                          <a:cubicBezTo>
                            <a:pt x="116744" y="2942"/>
                            <a:pt x="116020" y="1232"/>
                            <a:pt x="114737" y="0"/>
                          </a:cubicBezTo>
                          <a:lnTo>
                            <a:pt x="14066" y="58318"/>
                          </a:lnTo>
                          <a:cubicBezTo>
                            <a:pt x="12793" y="59027"/>
                            <a:pt x="11905" y="60269"/>
                            <a:pt x="11653" y="61706"/>
                          </a:cubicBezTo>
                          <a:close/>
                        </a:path>
                      </a:pathLst>
                    </a:custGeom>
                    <a:solidFill>
                      <a:srgbClr val="37474F"/>
                    </a:solidFill>
                    <a:ln w="5124" cap="flat">
                      <a:noFill/>
                      <a:prstDash val="solid"/>
                      <a:miter/>
                    </a:ln>
                  </p:spPr>
                  <p:txBody>
                    <a:bodyPr rtlCol="0" anchor="ctr"/>
                    <a:lstStyle/>
                    <a:p>
                      <a:endParaRPr lang="pt-BR"/>
                    </a:p>
                  </p:txBody>
                </p:sp>
                <p:sp>
                  <p:nvSpPr>
                    <p:cNvPr id="3197" name="Forma Livre: Forma 3196">
                      <a:extLst>
                        <a:ext uri="{FF2B5EF4-FFF2-40B4-BE49-F238E27FC236}">
                          <a16:creationId xmlns:a16="http://schemas.microsoft.com/office/drawing/2014/main" id="{F78860FF-72F0-3E9E-8FB8-1D6A1C37F0FE}"/>
                        </a:ext>
                      </a:extLst>
                    </p:cNvPr>
                    <p:cNvSpPr/>
                    <p:nvPr/>
                  </p:nvSpPr>
                  <p:spPr>
                    <a:xfrm>
                      <a:off x="8645750" y="3275796"/>
                      <a:ext cx="116379" cy="131420"/>
                    </a:xfrm>
                    <a:custGeom>
                      <a:avLst/>
                      <a:gdLst>
                        <a:gd name="connsiteX0" fmla="*/ 0 w 116379"/>
                        <a:gd name="connsiteY0" fmla="*/ 130600 h 131420"/>
                        <a:gd name="connsiteX1" fmla="*/ 667 w 116379"/>
                        <a:gd name="connsiteY1" fmla="*/ 130959 h 131420"/>
                        <a:gd name="connsiteX2" fmla="*/ 1540 w 116379"/>
                        <a:gd name="connsiteY2" fmla="*/ 131421 h 131420"/>
                        <a:gd name="connsiteX3" fmla="*/ 13039 w 116379"/>
                        <a:gd name="connsiteY3" fmla="*/ 62733 h 131420"/>
                        <a:gd name="connsiteX4" fmla="*/ 15452 w 116379"/>
                        <a:gd name="connsiteY4" fmla="*/ 59345 h 131420"/>
                        <a:gd name="connsiteX5" fmla="*/ 116379 w 116379"/>
                        <a:gd name="connsiteY5" fmla="*/ 1027 h 131420"/>
                        <a:gd name="connsiteX6" fmla="*/ 115045 w 116379"/>
                        <a:gd name="connsiteY6" fmla="*/ 0 h 131420"/>
                        <a:gd name="connsiteX7" fmla="*/ 13861 w 116379"/>
                        <a:gd name="connsiteY7" fmla="*/ 58421 h 131420"/>
                        <a:gd name="connsiteX8" fmla="*/ 11499 w 116379"/>
                        <a:gd name="connsiteY8" fmla="*/ 61860 h 13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9" h="131420">
                          <a:moveTo>
                            <a:pt x="0" y="130600"/>
                          </a:moveTo>
                          <a:lnTo>
                            <a:pt x="667" y="130959"/>
                          </a:lnTo>
                          <a:lnTo>
                            <a:pt x="1540" y="131421"/>
                          </a:lnTo>
                          <a:lnTo>
                            <a:pt x="13039" y="62733"/>
                          </a:lnTo>
                          <a:cubicBezTo>
                            <a:pt x="13291" y="61296"/>
                            <a:pt x="14179" y="60053"/>
                            <a:pt x="15452" y="59345"/>
                          </a:cubicBezTo>
                          <a:lnTo>
                            <a:pt x="116379" y="1027"/>
                          </a:lnTo>
                          <a:cubicBezTo>
                            <a:pt x="115979" y="631"/>
                            <a:pt x="115527" y="287"/>
                            <a:pt x="115045" y="0"/>
                          </a:cubicBezTo>
                          <a:lnTo>
                            <a:pt x="13861" y="58421"/>
                          </a:lnTo>
                          <a:cubicBezTo>
                            <a:pt x="12624" y="59181"/>
                            <a:pt x="11766" y="60433"/>
                            <a:pt x="11499" y="61860"/>
                          </a:cubicBezTo>
                          <a:close/>
                        </a:path>
                      </a:pathLst>
                    </a:custGeom>
                    <a:solidFill>
                      <a:srgbClr val="455A64"/>
                    </a:solidFill>
                    <a:ln w="5124" cap="flat">
                      <a:noFill/>
                      <a:prstDash val="solid"/>
                      <a:miter/>
                    </a:ln>
                  </p:spPr>
                  <p:txBody>
                    <a:bodyPr rtlCol="0" anchor="ctr"/>
                    <a:lstStyle/>
                    <a:p>
                      <a:endParaRPr lang="pt-BR"/>
                    </a:p>
                  </p:txBody>
                </p:sp>
                <p:sp>
                  <p:nvSpPr>
                    <p:cNvPr id="3198" name="Forma Livre: Forma 3197">
                      <a:extLst>
                        <a:ext uri="{FF2B5EF4-FFF2-40B4-BE49-F238E27FC236}">
                          <a16:creationId xmlns:a16="http://schemas.microsoft.com/office/drawing/2014/main" id="{9B327030-F2F3-1A56-8B80-6EB84AD40432}"/>
                        </a:ext>
                      </a:extLst>
                    </p:cNvPr>
                    <p:cNvSpPr/>
                    <p:nvPr/>
                  </p:nvSpPr>
                  <p:spPr>
                    <a:xfrm>
                      <a:off x="8645750" y="3335500"/>
                      <a:ext cx="13809" cy="71716"/>
                    </a:xfrm>
                    <a:custGeom>
                      <a:avLst/>
                      <a:gdLst>
                        <a:gd name="connsiteX0" fmla="*/ 13809 w 13809"/>
                        <a:gd name="connsiteY0" fmla="*/ 924 h 71716"/>
                        <a:gd name="connsiteX1" fmla="*/ 12218 w 13809"/>
                        <a:gd name="connsiteY1" fmla="*/ 0 h 71716"/>
                        <a:gd name="connsiteX2" fmla="*/ 11294 w 13809"/>
                        <a:gd name="connsiteY2" fmla="*/ 2156 h 71716"/>
                        <a:gd name="connsiteX3" fmla="*/ 0 w 13809"/>
                        <a:gd name="connsiteY3" fmla="*/ 70895 h 71716"/>
                        <a:gd name="connsiteX4" fmla="*/ 667 w 13809"/>
                        <a:gd name="connsiteY4" fmla="*/ 71255 h 71716"/>
                        <a:gd name="connsiteX5" fmla="*/ 1540 w 13809"/>
                        <a:gd name="connsiteY5" fmla="*/ 71717 h 71716"/>
                        <a:gd name="connsiteX6" fmla="*/ 13039 w 13809"/>
                        <a:gd name="connsiteY6" fmla="*/ 3029 h 71716"/>
                        <a:gd name="connsiteX7" fmla="*/ 13809 w 13809"/>
                        <a:gd name="connsiteY7" fmla="*/ 924 h 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09" h="71716">
                          <a:moveTo>
                            <a:pt x="13809" y="924"/>
                          </a:moveTo>
                          <a:lnTo>
                            <a:pt x="12218" y="0"/>
                          </a:lnTo>
                          <a:cubicBezTo>
                            <a:pt x="11746" y="637"/>
                            <a:pt x="11433" y="1376"/>
                            <a:pt x="11294" y="2156"/>
                          </a:cubicBezTo>
                          <a:lnTo>
                            <a:pt x="0" y="70895"/>
                          </a:lnTo>
                          <a:lnTo>
                            <a:pt x="667" y="71255"/>
                          </a:lnTo>
                          <a:lnTo>
                            <a:pt x="1540" y="71717"/>
                          </a:lnTo>
                          <a:lnTo>
                            <a:pt x="13039" y="3029"/>
                          </a:lnTo>
                          <a:cubicBezTo>
                            <a:pt x="13137" y="2279"/>
                            <a:pt x="13399" y="1561"/>
                            <a:pt x="13809" y="924"/>
                          </a:cubicBezTo>
                          <a:close/>
                        </a:path>
                      </a:pathLst>
                    </a:custGeom>
                    <a:solidFill>
                      <a:srgbClr val="263238"/>
                    </a:solidFill>
                    <a:ln w="5124" cap="flat">
                      <a:noFill/>
                      <a:prstDash val="solid"/>
                      <a:miter/>
                    </a:ln>
                  </p:spPr>
                  <p:txBody>
                    <a:bodyPr rtlCol="0" anchor="ctr"/>
                    <a:lstStyle/>
                    <a:p>
                      <a:endParaRPr lang="pt-BR"/>
                    </a:p>
                  </p:txBody>
                </p:sp>
                <p:sp>
                  <p:nvSpPr>
                    <p:cNvPr id="3199" name="Forma Livre: Forma 3198">
                      <a:extLst>
                        <a:ext uri="{FF2B5EF4-FFF2-40B4-BE49-F238E27FC236}">
                          <a16:creationId xmlns:a16="http://schemas.microsoft.com/office/drawing/2014/main" id="{CAC9C267-8F47-EDDF-6B07-DBE6439208EB}"/>
                        </a:ext>
                      </a:extLst>
                    </p:cNvPr>
                    <p:cNvSpPr/>
                    <p:nvPr/>
                  </p:nvSpPr>
                  <p:spPr>
                    <a:xfrm>
                      <a:off x="8701721" y="3334620"/>
                      <a:ext cx="17231" cy="18238"/>
                    </a:xfrm>
                    <a:custGeom>
                      <a:avLst/>
                      <a:gdLst>
                        <a:gd name="connsiteX0" fmla="*/ 88 w 17231"/>
                        <a:gd name="connsiteY0" fmla="*/ 14022 h 18238"/>
                        <a:gd name="connsiteX1" fmla="*/ 9894 w 17231"/>
                        <a:gd name="connsiteY1" fmla="*/ 1445 h 18238"/>
                        <a:gd name="connsiteX2" fmla="*/ 17132 w 17231"/>
                        <a:gd name="connsiteY2" fmla="*/ 4217 h 18238"/>
                        <a:gd name="connsiteX3" fmla="*/ 7327 w 17231"/>
                        <a:gd name="connsiteY3" fmla="*/ 16794 h 18238"/>
                        <a:gd name="connsiteX4" fmla="*/ 88 w 17231"/>
                        <a:gd name="connsiteY4" fmla="*/ 14022 h 1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1" h="18238">
                          <a:moveTo>
                            <a:pt x="88" y="14022"/>
                          </a:moveTo>
                          <a:cubicBezTo>
                            <a:pt x="1613" y="8724"/>
                            <a:pt x="5130" y="4217"/>
                            <a:pt x="9894" y="1445"/>
                          </a:cubicBezTo>
                          <a:cubicBezTo>
                            <a:pt x="14617" y="-1276"/>
                            <a:pt x="17851" y="-44"/>
                            <a:pt x="17132" y="4217"/>
                          </a:cubicBezTo>
                          <a:cubicBezTo>
                            <a:pt x="15576" y="9499"/>
                            <a:pt x="12070" y="13996"/>
                            <a:pt x="7327" y="16794"/>
                          </a:cubicBezTo>
                          <a:cubicBezTo>
                            <a:pt x="2604" y="19515"/>
                            <a:pt x="-579" y="18283"/>
                            <a:pt x="88" y="14022"/>
                          </a:cubicBezTo>
                          <a:close/>
                        </a:path>
                      </a:pathLst>
                    </a:custGeom>
                    <a:solidFill>
                      <a:srgbClr val="407BFF"/>
                    </a:solidFill>
                    <a:ln w="5124" cap="flat">
                      <a:noFill/>
                      <a:prstDash val="solid"/>
                      <a:miter/>
                    </a:ln>
                  </p:spPr>
                  <p:txBody>
                    <a:bodyPr rtlCol="0" anchor="ctr"/>
                    <a:lstStyle/>
                    <a:p>
                      <a:endParaRPr lang="pt-BR"/>
                    </a:p>
                  </p:txBody>
                </p:sp>
              </p:grpSp>
              <p:grpSp>
                <p:nvGrpSpPr>
                  <p:cNvPr id="3094" name="Gráfico 12">
                    <a:extLst>
                      <a:ext uri="{FF2B5EF4-FFF2-40B4-BE49-F238E27FC236}">
                        <a16:creationId xmlns:a16="http://schemas.microsoft.com/office/drawing/2014/main" id="{2A4C257E-06EE-79B8-8108-448E54808EC3}"/>
                      </a:ext>
                    </a:extLst>
                  </p:cNvPr>
                  <p:cNvGrpSpPr/>
                  <p:nvPr/>
                </p:nvGrpSpPr>
                <p:grpSpPr>
                  <a:xfrm>
                    <a:off x="8323384" y="3425390"/>
                    <a:ext cx="179670" cy="140507"/>
                    <a:chOff x="8323384" y="3425390"/>
                    <a:chExt cx="179670" cy="140507"/>
                  </a:xfrm>
                </p:grpSpPr>
                <p:sp>
                  <p:nvSpPr>
                    <p:cNvPr id="3174" name="Forma Livre: Forma 3173">
                      <a:extLst>
                        <a:ext uri="{FF2B5EF4-FFF2-40B4-BE49-F238E27FC236}">
                          <a16:creationId xmlns:a16="http://schemas.microsoft.com/office/drawing/2014/main" id="{C485BB8D-71FB-44A8-016E-3F99D78E9138}"/>
                        </a:ext>
                      </a:extLst>
                    </p:cNvPr>
                    <p:cNvSpPr/>
                    <p:nvPr/>
                  </p:nvSpPr>
                  <p:spPr>
                    <a:xfrm>
                      <a:off x="8323384" y="3468414"/>
                      <a:ext cx="169024" cy="97483"/>
                    </a:xfrm>
                    <a:custGeom>
                      <a:avLst/>
                      <a:gdLst>
                        <a:gd name="connsiteX0" fmla="*/ 169025 w 169024"/>
                        <a:gd name="connsiteY0" fmla="*/ 35316 h 97483"/>
                        <a:gd name="connsiteX1" fmla="*/ 108653 w 169024"/>
                        <a:gd name="connsiteY1" fmla="*/ 458 h 97483"/>
                        <a:gd name="connsiteX2" fmla="*/ 105162 w 169024"/>
                        <a:gd name="connsiteY2" fmla="*/ 458 h 97483"/>
                        <a:gd name="connsiteX3" fmla="*/ 385 w 169024"/>
                        <a:gd name="connsiteY3" fmla="*/ 60932 h 97483"/>
                        <a:gd name="connsiteX4" fmla="*/ 103 w 169024"/>
                        <a:gd name="connsiteY4" fmla="*/ 61985 h 97483"/>
                        <a:gd name="connsiteX5" fmla="*/ 385 w 169024"/>
                        <a:gd name="connsiteY5" fmla="*/ 62267 h 97483"/>
                        <a:gd name="connsiteX6" fmla="*/ 61372 w 169024"/>
                        <a:gd name="connsiteY6" fmla="*/ 97484 h 9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024" h="97483">
                          <a:moveTo>
                            <a:pt x="169025" y="35316"/>
                          </a:moveTo>
                          <a:lnTo>
                            <a:pt x="108653" y="458"/>
                          </a:lnTo>
                          <a:cubicBezTo>
                            <a:pt x="107570" y="-153"/>
                            <a:pt x="106245" y="-153"/>
                            <a:pt x="105162" y="458"/>
                          </a:cubicBezTo>
                          <a:lnTo>
                            <a:pt x="385" y="60932"/>
                          </a:lnTo>
                          <a:cubicBezTo>
                            <a:pt x="15" y="61143"/>
                            <a:pt x="-108" y="61615"/>
                            <a:pt x="103" y="61985"/>
                          </a:cubicBezTo>
                          <a:cubicBezTo>
                            <a:pt x="169" y="62103"/>
                            <a:pt x="267" y="62200"/>
                            <a:pt x="385" y="62267"/>
                          </a:cubicBezTo>
                          <a:lnTo>
                            <a:pt x="61372" y="97484"/>
                          </a:lnTo>
                          <a:close/>
                        </a:path>
                      </a:pathLst>
                    </a:custGeom>
                    <a:solidFill>
                      <a:srgbClr val="000000">
                        <a:alpha val="10000"/>
                      </a:srgbClr>
                    </a:solidFill>
                    <a:ln w="5124" cap="flat">
                      <a:noFill/>
                      <a:prstDash val="solid"/>
                      <a:miter/>
                    </a:ln>
                  </p:spPr>
                  <p:txBody>
                    <a:bodyPr rtlCol="0" anchor="ctr"/>
                    <a:lstStyle/>
                    <a:p>
                      <a:endParaRPr lang="pt-BR"/>
                    </a:p>
                  </p:txBody>
                </p:sp>
                <p:sp>
                  <p:nvSpPr>
                    <p:cNvPr id="3175" name="Forma Livre: Forma 3174">
                      <a:extLst>
                        <a:ext uri="{FF2B5EF4-FFF2-40B4-BE49-F238E27FC236}">
                          <a16:creationId xmlns:a16="http://schemas.microsoft.com/office/drawing/2014/main" id="{B32E56AE-8926-6D6C-52A4-EAE3449795C5}"/>
                        </a:ext>
                      </a:extLst>
                    </p:cNvPr>
                    <p:cNvSpPr/>
                    <p:nvPr/>
                  </p:nvSpPr>
                  <p:spPr>
                    <a:xfrm>
                      <a:off x="8326027" y="3496388"/>
                      <a:ext cx="161872" cy="63658"/>
                    </a:xfrm>
                    <a:custGeom>
                      <a:avLst/>
                      <a:gdLst>
                        <a:gd name="connsiteX0" fmla="*/ 161864 w 161872"/>
                        <a:gd name="connsiteY0" fmla="*/ 0 h 63658"/>
                        <a:gd name="connsiteX1" fmla="*/ 161864 w 161872"/>
                        <a:gd name="connsiteY1" fmla="*/ 1335 h 63658"/>
                        <a:gd name="connsiteX2" fmla="*/ 159092 w 161872"/>
                        <a:gd name="connsiteY2" fmla="*/ 6468 h 63658"/>
                        <a:gd name="connsiteX3" fmla="*/ 61553 w 161872"/>
                        <a:gd name="connsiteY3" fmla="*/ 62938 h 63658"/>
                        <a:gd name="connsiteX4" fmla="*/ 55957 w 161872"/>
                        <a:gd name="connsiteY4" fmla="*/ 62938 h 63658"/>
                        <a:gd name="connsiteX5" fmla="*/ 2773 w 161872"/>
                        <a:gd name="connsiteY5" fmla="*/ 32137 h 63658"/>
                        <a:gd name="connsiteX6" fmla="*/ 1 w 161872"/>
                        <a:gd name="connsiteY6" fmla="*/ 27311 h 63658"/>
                        <a:gd name="connsiteX7" fmla="*/ 1 w 161872"/>
                        <a:gd name="connsiteY7" fmla="*/ 25411 h 63658"/>
                        <a:gd name="connsiteX8" fmla="*/ 1 w 161872"/>
                        <a:gd name="connsiteY8" fmla="*/ 25411 h 63658"/>
                        <a:gd name="connsiteX9" fmla="*/ 360 w 161872"/>
                        <a:gd name="connsiteY9" fmla="*/ 26028 h 63658"/>
                        <a:gd name="connsiteX10" fmla="*/ 58781 w 161872"/>
                        <a:gd name="connsiteY10" fmla="*/ 59755 h 6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872" h="63658">
                          <a:moveTo>
                            <a:pt x="161864" y="0"/>
                          </a:moveTo>
                          <a:lnTo>
                            <a:pt x="161864" y="1335"/>
                          </a:lnTo>
                          <a:cubicBezTo>
                            <a:pt x="161977" y="3429"/>
                            <a:pt x="160904" y="5411"/>
                            <a:pt x="159092" y="6468"/>
                          </a:cubicBezTo>
                          <a:lnTo>
                            <a:pt x="61553" y="62938"/>
                          </a:lnTo>
                          <a:cubicBezTo>
                            <a:pt x="59812" y="63898"/>
                            <a:pt x="57697" y="63898"/>
                            <a:pt x="55957" y="62938"/>
                          </a:cubicBezTo>
                          <a:lnTo>
                            <a:pt x="2773" y="32137"/>
                          </a:lnTo>
                          <a:cubicBezTo>
                            <a:pt x="1073" y="31120"/>
                            <a:pt x="21" y="29293"/>
                            <a:pt x="1" y="27311"/>
                          </a:cubicBezTo>
                          <a:lnTo>
                            <a:pt x="1" y="25411"/>
                          </a:lnTo>
                          <a:lnTo>
                            <a:pt x="1" y="25411"/>
                          </a:lnTo>
                          <a:cubicBezTo>
                            <a:pt x="-10" y="25668"/>
                            <a:pt x="129" y="25909"/>
                            <a:pt x="360" y="26028"/>
                          </a:cubicBezTo>
                          <a:lnTo>
                            <a:pt x="58781" y="59755"/>
                          </a:lnTo>
                          <a:close/>
                        </a:path>
                      </a:pathLst>
                    </a:custGeom>
                    <a:solidFill>
                      <a:srgbClr val="37474F"/>
                    </a:solidFill>
                    <a:ln w="5124" cap="flat">
                      <a:noFill/>
                      <a:prstDash val="solid"/>
                      <a:miter/>
                    </a:ln>
                  </p:spPr>
                  <p:txBody>
                    <a:bodyPr rtlCol="0" anchor="ctr"/>
                    <a:lstStyle/>
                    <a:p>
                      <a:endParaRPr lang="pt-BR"/>
                    </a:p>
                  </p:txBody>
                </p:sp>
                <p:sp>
                  <p:nvSpPr>
                    <p:cNvPr id="3176" name="Forma Livre: Forma 3175">
                      <a:extLst>
                        <a:ext uri="{FF2B5EF4-FFF2-40B4-BE49-F238E27FC236}">
                          <a16:creationId xmlns:a16="http://schemas.microsoft.com/office/drawing/2014/main" id="{025E5179-DF0C-071F-492B-2AEFA6556FD0}"/>
                        </a:ext>
                      </a:extLst>
                    </p:cNvPr>
                    <p:cNvSpPr/>
                    <p:nvPr/>
                  </p:nvSpPr>
                  <p:spPr>
                    <a:xfrm>
                      <a:off x="8326042" y="3462545"/>
                      <a:ext cx="161848" cy="93393"/>
                    </a:xfrm>
                    <a:custGeom>
                      <a:avLst/>
                      <a:gdLst>
                        <a:gd name="connsiteX0" fmla="*/ 161848 w 161848"/>
                        <a:gd name="connsiteY0" fmla="*/ 33843 h 93393"/>
                        <a:gd name="connsiteX1" fmla="*/ 104095 w 161848"/>
                        <a:gd name="connsiteY1" fmla="*/ 424 h 93393"/>
                        <a:gd name="connsiteX2" fmla="*/ 100758 w 161848"/>
                        <a:gd name="connsiteY2" fmla="*/ 424 h 93393"/>
                        <a:gd name="connsiteX3" fmla="*/ 396 w 161848"/>
                        <a:gd name="connsiteY3" fmla="*/ 58382 h 93393"/>
                        <a:gd name="connsiteX4" fmla="*/ 77 w 161848"/>
                        <a:gd name="connsiteY4" fmla="*/ 59347 h 93393"/>
                        <a:gd name="connsiteX5" fmla="*/ 396 w 161848"/>
                        <a:gd name="connsiteY5" fmla="*/ 59666 h 93393"/>
                        <a:gd name="connsiteX6" fmla="*/ 58816 w 161848"/>
                        <a:gd name="connsiteY6" fmla="*/ 93394 h 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848" h="93393">
                          <a:moveTo>
                            <a:pt x="161848" y="33843"/>
                          </a:moveTo>
                          <a:lnTo>
                            <a:pt x="104095" y="424"/>
                          </a:lnTo>
                          <a:cubicBezTo>
                            <a:pt x="103053" y="-141"/>
                            <a:pt x="101800" y="-141"/>
                            <a:pt x="100758" y="424"/>
                          </a:cubicBezTo>
                          <a:lnTo>
                            <a:pt x="396" y="58382"/>
                          </a:lnTo>
                          <a:cubicBezTo>
                            <a:pt x="42" y="58562"/>
                            <a:pt x="-102" y="58993"/>
                            <a:pt x="77" y="59347"/>
                          </a:cubicBezTo>
                          <a:cubicBezTo>
                            <a:pt x="149" y="59486"/>
                            <a:pt x="257" y="59599"/>
                            <a:pt x="396" y="59666"/>
                          </a:cubicBezTo>
                          <a:lnTo>
                            <a:pt x="58816" y="93394"/>
                          </a:lnTo>
                          <a:close/>
                        </a:path>
                      </a:pathLst>
                    </a:custGeom>
                    <a:solidFill>
                      <a:srgbClr val="455A64"/>
                    </a:solidFill>
                    <a:ln w="5124" cap="flat">
                      <a:noFill/>
                      <a:prstDash val="solid"/>
                      <a:miter/>
                    </a:ln>
                  </p:spPr>
                  <p:txBody>
                    <a:bodyPr rtlCol="0" anchor="ctr"/>
                    <a:lstStyle/>
                    <a:p>
                      <a:endParaRPr lang="pt-BR"/>
                    </a:p>
                  </p:txBody>
                </p:sp>
                <p:sp>
                  <p:nvSpPr>
                    <p:cNvPr id="3177" name="Forma Livre: Forma 3176">
                      <a:extLst>
                        <a:ext uri="{FF2B5EF4-FFF2-40B4-BE49-F238E27FC236}">
                          <a16:creationId xmlns:a16="http://schemas.microsoft.com/office/drawing/2014/main" id="{32B24BAC-FB18-6E68-FB77-C2A9D3BEB1CA}"/>
                        </a:ext>
                      </a:extLst>
                    </p:cNvPr>
                    <p:cNvSpPr/>
                    <p:nvPr/>
                  </p:nvSpPr>
                  <p:spPr>
                    <a:xfrm>
                      <a:off x="8352979" y="3480371"/>
                      <a:ext cx="122642" cy="70690"/>
                    </a:xfrm>
                    <a:custGeom>
                      <a:avLst/>
                      <a:gdLst>
                        <a:gd name="connsiteX0" fmla="*/ 31212 w 122642"/>
                        <a:gd name="connsiteY0" fmla="*/ 70690 h 70690"/>
                        <a:gd name="connsiteX1" fmla="*/ 0 w 122642"/>
                        <a:gd name="connsiteY1" fmla="*/ 52671 h 70690"/>
                        <a:gd name="connsiteX2" fmla="*/ 91276 w 122642"/>
                        <a:gd name="connsiteY2" fmla="*/ 0 h 70690"/>
                        <a:gd name="connsiteX3" fmla="*/ 122642 w 122642"/>
                        <a:gd name="connsiteY3" fmla="*/ 17865 h 70690"/>
                        <a:gd name="connsiteX4" fmla="*/ 31212 w 122642"/>
                        <a:gd name="connsiteY4" fmla="*/ 70690 h 7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42" h="70690">
                          <a:moveTo>
                            <a:pt x="31212" y="70690"/>
                          </a:moveTo>
                          <a:lnTo>
                            <a:pt x="0" y="52671"/>
                          </a:lnTo>
                          <a:lnTo>
                            <a:pt x="91276" y="0"/>
                          </a:lnTo>
                          <a:lnTo>
                            <a:pt x="122642" y="17865"/>
                          </a:lnTo>
                          <a:lnTo>
                            <a:pt x="31212" y="70690"/>
                          </a:lnTo>
                          <a:close/>
                        </a:path>
                      </a:pathLst>
                    </a:custGeom>
                    <a:solidFill>
                      <a:srgbClr val="37474F"/>
                    </a:solidFill>
                    <a:ln w="5124" cap="flat">
                      <a:noFill/>
                      <a:prstDash val="solid"/>
                      <a:miter/>
                    </a:ln>
                  </p:spPr>
                  <p:txBody>
                    <a:bodyPr rtlCol="0" anchor="ctr"/>
                    <a:lstStyle/>
                    <a:p>
                      <a:endParaRPr lang="pt-BR"/>
                    </a:p>
                  </p:txBody>
                </p:sp>
                <p:sp>
                  <p:nvSpPr>
                    <p:cNvPr id="3178" name="Forma Livre: Forma 3177">
                      <a:extLst>
                        <a:ext uri="{FF2B5EF4-FFF2-40B4-BE49-F238E27FC236}">
                          <a16:creationId xmlns:a16="http://schemas.microsoft.com/office/drawing/2014/main" id="{17C8DDB9-1878-B5C2-088E-327C4676BC56}"/>
                        </a:ext>
                      </a:extLst>
                    </p:cNvPr>
                    <p:cNvSpPr/>
                    <p:nvPr/>
                  </p:nvSpPr>
                  <p:spPr>
                    <a:xfrm>
                      <a:off x="8352979" y="3480371"/>
                      <a:ext cx="122642" cy="53338"/>
                    </a:xfrm>
                    <a:custGeom>
                      <a:avLst/>
                      <a:gdLst>
                        <a:gd name="connsiteX0" fmla="*/ 122642 w 122642"/>
                        <a:gd name="connsiteY0" fmla="*/ 17865 h 53338"/>
                        <a:gd name="connsiteX1" fmla="*/ 121462 w 122642"/>
                        <a:gd name="connsiteY1" fmla="*/ 18584 h 53338"/>
                        <a:gd name="connsiteX2" fmla="*/ 91276 w 122642"/>
                        <a:gd name="connsiteY2" fmla="*/ 1335 h 53338"/>
                        <a:gd name="connsiteX3" fmla="*/ 1232 w 122642"/>
                        <a:gd name="connsiteY3" fmla="*/ 53338 h 53338"/>
                        <a:gd name="connsiteX4" fmla="*/ 0 w 122642"/>
                        <a:gd name="connsiteY4" fmla="*/ 52671 h 53338"/>
                        <a:gd name="connsiteX5" fmla="*/ 91276 w 122642"/>
                        <a:gd name="connsiteY5" fmla="*/ 0 h 53338"/>
                        <a:gd name="connsiteX6" fmla="*/ 122642 w 122642"/>
                        <a:gd name="connsiteY6" fmla="*/ 17865 h 5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42" h="53338">
                          <a:moveTo>
                            <a:pt x="122642" y="17865"/>
                          </a:moveTo>
                          <a:lnTo>
                            <a:pt x="121462" y="18584"/>
                          </a:lnTo>
                          <a:lnTo>
                            <a:pt x="91276" y="1335"/>
                          </a:lnTo>
                          <a:lnTo>
                            <a:pt x="1232" y="53338"/>
                          </a:lnTo>
                          <a:lnTo>
                            <a:pt x="0" y="52671"/>
                          </a:lnTo>
                          <a:lnTo>
                            <a:pt x="91276" y="0"/>
                          </a:lnTo>
                          <a:lnTo>
                            <a:pt x="122642" y="17865"/>
                          </a:lnTo>
                          <a:close/>
                        </a:path>
                      </a:pathLst>
                    </a:custGeom>
                    <a:solidFill>
                      <a:srgbClr val="263238"/>
                    </a:solidFill>
                    <a:ln w="5124" cap="flat">
                      <a:noFill/>
                      <a:prstDash val="solid"/>
                      <a:miter/>
                    </a:ln>
                  </p:spPr>
                  <p:txBody>
                    <a:bodyPr rtlCol="0" anchor="ctr"/>
                    <a:lstStyle/>
                    <a:p>
                      <a:endParaRPr lang="pt-BR"/>
                    </a:p>
                  </p:txBody>
                </p:sp>
                <p:sp>
                  <p:nvSpPr>
                    <p:cNvPr id="3179" name="Forma Livre: Forma 3178">
                      <a:extLst>
                        <a:ext uri="{FF2B5EF4-FFF2-40B4-BE49-F238E27FC236}">
                          <a16:creationId xmlns:a16="http://schemas.microsoft.com/office/drawing/2014/main" id="{17042995-A6EF-EE48-A16E-BF925EA0DDAB}"/>
                        </a:ext>
                      </a:extLst>
                    </p:cNvPr>
                    <p:cNvSpPr/>
                    <p:nvPr/>
                  </p:nvSpPr>
                  <p:spPr>
                    <a:xfrm>
                      <a:off x="8368893" y="3484940"/>
                      <a:ext cx="43635" cy="25206"/>
                    </a:xfrm>
                    <a:custGeom>
                      <a:avLst/>
                      <a:gdLst>
                        <a:gd name="connsiteX0" fmla="*/ 0 w 43635"/>
                        <a:gd name="connsiteY0" fmla="*/ 16017 h 25206"/>
                        <a:gd name="connsiteX1" fmla="*/ 565 w 43635"/>
                        <a:gd name="connsiteY1" fmla="*/ 16376 h 25206"/>
                        <a:gd name="connsiteX2" fmla="*/ 15863 w 43635"/>
                        <a:gd name="connsiteY2" fmla="*/ 25206 h 25206"/>
                        <a:gd name="connsiteX3" fmla="*/ 43071 w 43635"/>
                        <a:gd name="connsiteY3" fmla="*/ 9497 h 25206"/>
                        <a:gd name="connsiteX4" fmla="*/ 43636 w 43635"/>
                        <a:gd name="connsiteY4" fmla="*/ 9138 h 25206"/>
                        <a:gd name="connsiteX5" fmla="*/ 27722 w 43635"/>
                        <a:gd name="connsiteY5" fmla="*/ 0 h 25206"/>
                        <a:gd name="connsiteX6" fmla="*/ 0 w 43635"/>
                        <a:gd name="connsiteY6" fmla="*/ 16017 h 2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35" h="25206">
                          <a:moveTo>
                            <a:pt x="0" y="16017"/>
                          </a:moveTo>
                          <a:lnTo>
                            <a:pt x="565" y="16376"/>
                          </a:lnTo>
                          <a:lnTo>
                            <a:pt x="15863" y="25206"/>
                          </a:lnTo>
                          <a:lnTo>
                            <a:pt x="43071" y="9497"/>
                          </a:lnTo>
                          <a:lnTo>
                            <a:pt x="43636" y="9138"/>
                          </a:lnTo>
                          <a:lnTo>
                            <a:pt x="27722" y="0"/>
                          </a:lnTo>
                          <a:lnTo>
                            <a:pt x="0" y="16017"/>
                          </a:lnTo>
                          <a:close/>
                        </a:path>
                      </a:pathLst>
                    </a:custGeom>
                    <a:solidFill>
                      <a:srgbClr val="263238"/>
                    </a:solidFill>
                    <a:ln w="5124" cap="flat">
                      <a:noFill/>
                      <a:prstDash val="solid"/>
                      <a:miter/>
                    </a:ln>
                  </p:spPr>
                  <p:txBody>
                    <a:bodyPr rtlCol="0" anchor="ctr"/>
                    <a:lstStyle/>
                    <a:p>
                      <a:endParaRPr lang="pt-BR"/>
                    </a:p>
                  </p:txBody>
                </p:sp>
                <p:sp>
                  <p:nvSpPr>
                    <p:cNvPr id="3180" name="Forma Livre: Forma 3179">
                      <a:extLst>
                        <a:ext uri="{FF2B5EF4-FFF2-40B4-BE49-F238E27FC236}">
                          <a16:creationId xmlns:a16="http://schemas.microsoft.com/office/drawing/2014/main" id="{DFE61860-15F8-CA65-8686-669363A3C4D3}"/>
                        </a:ext>
                      </a:extLst>
                    </p:cNvPr>
                    <p:cNvSpPr/>
                    <p:nvPr/>
                  </p:nvSpPr>
                  <p:spPr>
                    <a:xfrm>
                      <a:off x="8369458" y="3485608"/>
                      <a:ext cx="42506" cy="24538"/>
                    </a:xfrm>
                    <a:custGeom>
                      <a:avLst/>
                      <a:gdLst>
                        <a:gd name="connsiteX0" fmla="*/ 0 w 42506"/>
                        <a:gd name="connsiteY0" fmla="*/ 15709 h 24538"/>
                        <a:gd name="connsiteX1" fmla="*/ 15298 w 42506"/>
                        <a:gd name="connsiteY1" fmla="*/ 24539 h 24538"/>
                        <a:gd name="connsiteX2" fmla="*/ 42507 w 42506"/>
                        <a:gd name="connsiteY2" fmla="*/ 8830 h 24538"/>
                        <a:gd name="connsiteX3" fmla="*/ 27157 w 42506"/>
                        <a:gd name="connsiteY3" fmla="*/ 0 h 24538"/>
                        <a:gd name="connsiteX4" fmla="*/ 0 w 42506"/>
                        <a:gd name="connsiteY4" fmla="*/ 15709 h 24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06" h="24538">
                          <a:moveTo>
                            <a:pt x="0" y="15709"/>
                          </a:moveTo>
                          <a:lnTo>
                            <a:pt x="15298" y="24539"/>
                          </a:lnTo>
                          <a:lnTo>
                            <a:pt x="42507" y="8830"/>
                          </a:lnTo>
                          <a:lnTo>
                            <a:pt x="27157" y="0"/>
                          </a:lnTo>
                          <a:lnTo>
                            <a:pt x="0" y="15709"/>
                          </a:lnTo>
                          <a:close/>
                        </a:path>
                      </a:pathLst>
                    </a:custGeom>
                    <a:solidFill>
                      <a:srgbClr val="37474F"/>
                    </a:solidFill>
                    <a:ln w="5124" cap="flat">
                      <a:noFill/>
                      <a:prstDash val="solid"/>
                      <a:miter/>
                    </a:ln>
                  </p:spPr>
                  <p:txBody>
                    <a:bodyPr rtlCol="0" anchor="ctr"/>
                    <a:lstStyle/>
                    <a:p>
                      <a:endParaRPr lang="pt-BR"/>
                    </a:p>
                  </p:txBody>
                </p:sp>
                <p:sp>
                  <p:nvSpPr>
                    <p:cNvPr id="3181" name="Forma Livre: Forma 3180">
                      <a:extLst>
                        <a:ext uri="{FF2B5EF4-FFF2-40B4-BE49-F238E27FC236}">
                          <a16:creationId xmlns:a16="http://schemas.microsoft.com/office/drawing/2014/main" id="{20454A8F-505C-FC6F-5ED6-B63C1FA2DDC5}"/>
                        </a:ext>
                      </a:extLst>
                    </p:cNvPr>
                    <p:cNvSpPr/>
                    <p:nvPr/>
                  </p:nvSpPr>
                  <p:spPr>
                    <a:xfrm>
                      <a:off x="8384756" y="3495978"/>
                      <a:ext cx="103091" cy="63708"/>
                    </a:xfrm>
                    <a:custGeom>
                      <a:avLst/>
                      <a:gdLst>
                        <a:gd name="connsiteX0" fmla="*/ 0 w 103091"/>
                        <a:gd name="connsiteY0" fmla="*/ 59961 h 63708"/>
                        <a:gd name="connsiteX1" fmla="*/ 0 w 103091"/>
                        <a:gd name="connsiteY1" fmla="*/ 63708 h 63708"/>
                        <a:gd name="connsiteX2" fmla="*/ 2772 w 103091"/>
                        <a:gd name="connsiteY2" fmla="*/ 62938 h 63708"/>
                        <a:gd name="connsiteX3" fmla="*/ 100311 w 103091"/>
                        <a:gd name="connsiteY3" fmla="*/ 6468 h 63708"/>
                        <a:gd name="connsiteX4" fmla="*/ 103083 w 103091"/>
                        <a:gd name="connsiteY4" fmla="*/ 1335 h 63708"/>
                        <a:gd name="connsiteX5" fmla="*/ 103083 w 103091"/>
                        <a:gd name="connsiteY5" fmla="*/ 0 h 6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91" h="63708">
                          <a:moveTo>
                            <a:pt x="0" y="59961"/>
                          </a:moveTo>
                          <a:lnTo>
                            <a:pt x="0" y="63708"/>
                          </a:lnTo>
                          <a:cubicBezTo>
                            <a:pt x="975" y="63698"/>
                            <a:pt x="1930" y="63436"/>
                            <a:pt x="2772" y="62938"/>
                          </a:cubicBezTo>
                          <a:lnTo>
                            <a:pt x="100311" y="6468"/>
                          </a:lnTo>
                          <a:cubicBezTo>
                            <a:pt x="102123" y="5411"/>
                            <a:pt x="103196" y="3429"/>
                            <a:pt x="103083" y="1335"/>
                          </a:cubicBezTo>
                          <a:lnTo>
                            <a:pt x="103083" y="0"/>
                          </a:lnTo>
                          <a:close/>
                        </a:path>
                      </a:pathLst>
                    </a:custGeom>
                    <a:solidFill>
                      <a:srgbClr val="407BFF"/>
                    </a:solidFill>
                    <a:ln w="5124" cap="flat">
                      <a:noFill/>
                      <a:prstDash val="solid"/>
                      <a:miter/>
                    </a:ln>
                  </p:spPr>
                  <p:txBody>
                    <a:bodyPr rtlCol="0" anchor="ctr"/>
                    <a:lstStyle/>
                    <a:p>
                      <a:endParaRPr lang="pt-BR"/>
                    </a:p>
                  </p:txBody>
                </p:sp>
                <p:sp>
                  <p:nvSpPr>
                    <p:cNvPr id="3182" name="Forma Livre: Forma 3181">
                      <a:extLst>
                        <a:ext uri="{FF2B5EF4-FFF2-40B4-BE49-F238E27FC236}">
                          <a16:creationId xmlns:a16="http://schemas.microsoft.com/office/drawing/2014/main" id="{6529379E-0FCE-0D4F-1186-BDDA4780DEAC}"/>
                        </a:ext>
                      </a:extLst>
                    </p:cNvPr>
                    <p:cNvSpPr/>
                    <p:nvPr/>
                  </p:nvSpPr>
                  <p:spPr>
                    <a:xfrm>
                      <a:off x="8384756" y="3495978"/>
                      <a:ext cx="103091" cy="63708"/>
                    </a:xfrm>
                    <a:custGeom>
                      <a:avLst/>
                      <a:gdLst>
                        <a:gd name="connsiteX0" fmla="*/ 0 w 103091"/>
                        <a:gd name="connsiteY0" fmla="*/ 59961 h 63708"/>
                        <a:gd name="connsiteX1" fmla="*/ 0 w 103091"/>
                        <a:gd name="connsiteY1" fmla="*/ 63708 h 63708"/>
                        <a:gd name="connsiteX2" fmla="*/ 2772 w 103091"/>
                        <a:gd name="connsiteY2" fmla="*/ 62938 h 63708"/>
                        <a:gd name="connsiteX3" fmla="*/ 100311 w 103091"/>
                        <a:gd name="connsiteY3" fmla="*/ 6468 h 63708"/>
                        <a:gd name="connsiteX4" fmla="*/ 103083 w 103091"/>
                        <a:gd name="connsiteY4" fmla="*/ 1335 h 63708"/>
                        <a:gd name="connsiteX5" fmla="*/ 103083 w 103091"/>
                        <a:gd name="connsiteY5" fmla="*/ 0 h 6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91" h="63708">
                          <a:moveTo>
                            <a:pt x="0" y="59961"/>
                          </a:moveTo>
                          <a:lnTo>
                            <a:pt x="0" y="63708"/>
                          </a:lnTo>
                          <a:cubicBezTo>
                            <a:pt x="975" y="63698"/>
                            <a:pt x="1930" y="63436"/>
                            <a:pt x="2772" y="62938"/>
                          </a:cubicBezTo>
                          <a:lnTo>
                            <a:pt x="100311" y="6468"/>
                          </a:lnTo>
                          <a:cubicBezTo>
                            <a:pt x="102123" y="5411"/>
                            <a:pt x="103196" y="3429"/>
                            <a:pt x="103083" y="1335"/>
                          </a:cubicBezTo>
                          <a:lnTo>
                            <a:pt x="103083" y="0"/>
                          </a:lnTo>
                          <a:close/>
                        </a:path>
                      </a:pathLst>
                    </a:custGeom>
                    <a:solidFill>
                      <a:srgbClr val="263238"/>
                    </a:solidFill>
                    <a:ln w="5124" cap="flat">
                      <a:noFill/>
                      <a:prstDash val="solid"/>
                      <a:miter/>
                    </a:ln>
                  </p:spPr>
                  <p:txBody>
                    <a:bodyPr rtlCol="0" anchor="ctr"/>
                    <a:lstStyle/>
                    <a:p>
                      <a:endParaRPr lang="pt-BR"/>
                    </a:p>
                  </p:txBody>
                </p:sp>
                <p:sp>
                  <p:nvSpPr>
                    <p:cNvPr id="3183" name="Forma Livre: Forma 3182">
                      <a:extLst>
                        <a:ext uri="{FF2B5EF4-FFF2-40B4-BE49-F238E27FC236}">
                          <a16:creationId xmlns:a16="http://schemas.microsoft.com/office/drawing/2014/main" id="{1F579625-321A-CABB-4336-2DC4A9203261}"/>
                        </a:ext>
                      </a:extLst>
                    </p:cNvPr>
                    <p:cNvSpPr/>
                    <p:nvPr/>
                  </p:nvSpPr>
                  <p:spPr>
                    <a:xfrm>
                      <a:off x="8386296" y="3426417"/>
                      <a:ext cx="116758" cy="130790"/>
                    </a:xfrm>
                    <a:custGeom>
                      <a:avLst/>
                      <a:gdLst>
                        <a:gd name="connsiteX0" fmla="*/ 0 w 116758"/>
                        <a:gd name="connsiteY0" fmla="*/ 130343 h 130790"/>
                        <a:gd name="connsiteX1" fmla="*/ 5698 w 116758"/>
                        <a:gd name="connsiteY1" fmla="*/ 129932 h 130790"/>
                        <a:gd name="connsiteX2" fmla="*/ 102878 w 116758"/>
                        <a:gd name="connsiteY2" fmla="*/ 73822 h 130790"/>
                        <a:gd name="connsiteX3" fmla="*/ 106061 w 116758"/>
                        <a:gd name="connsiteY3" fmla="*/ 69201 h 130790"/>
                        <a:gd name="connsiteX4" fmla="*/ 116739 w 116758"/>
                        <a:gd name="connsiteY4" fmla="*/ 5750 h 130790"/>
                        <a:gd name="connsiteX5" fmla="*/ 116739 w 116758"/>
                        <a:gd name="connsiteY5" fmla="*/ 4672 h 130790"/>
                        <a:gd name="connsiteX6" fmla="*/ 114788 w 116758"/>
                        <a:gd name="connsiteY6" fmla="*/ 0 h 130790"/>
                        <a:gd name="connsiteX7" fmla="*/ 13861 w 116758"/>
                        <a:gd name="connsiteY7" fmla="*/ 58267 h 130790"/>
                        <a:gd name="connsiteX8" fmla="*/ 11448 w 116758"/>
                        <a:gd name="connsiteY8" fmla="*/ 61706 h 13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58" h="130790">
                          <a:moveTo>
                            <a:pt x="0" y="130343"/>
                          </a:moveTo>
                          <a:cubicBezTo>
                            <a:pt x="1869" y="131062"/>
                            <a:pt x="3953" y="130908"/>
                            <a:pt x="5698" y="129932"/>
                          </a:cubicBezTo>
                          <a:lnTo>
                            <a:pt x="102878" y="73822"/>
                          </a:lnTo>
                          <a:cubicBezTo>
                            <a:pt x="104582" y="72841"/>
                            <a:pt x="105753" y="71142"/>
                            <a:pt x="106061" y="69201"/>
                          </a:cubicBezTo>
                          <a:lnTo>
                            <a:pt x="116739" y="5750"/>
                          </a:lnTo>
                          <a:cubicBezTo>
                            <a:pt x="116764" y="5390"/>
                            <a:pt x="116764" y="5031"/>
                            <a:pt x="116739" y="4672"/>
                          </a:cubicBezTo>
                          <a:cubicBezTo>
                            <a:pt x="116754" y="2911"/>
                            <a:pt x="116051" y="1222"/>
                            <a:pt x="114788" y="0"/>
                          </a:cubicBezTo>
                          <a:lnTo>
                            <a:pt x="13861" y="58267"/>
                          </a:lnTo>
                          <a:cubicBezTo>
                            <a:pt x="12603" y="59016"/>
                            <a:pt x="11725" y="60269"/>
                            <a:pt x="11448" y="61706"/>
                          </a:cubicBezTo>
                          <a:close/>
                        </a:path>
                      </a:pathLst>
                    </a:custGeom>
                    <a:solidFill>
                      <a:srgbClr val="37474F"/>
                    </a:solidFill>
                    <a:ln w="5124" cap="flat">
                      <a:noFill/>
                      <a:prstDash val="solid"/>
                      <a:miter/>
                    </a:ln>
                  </p:spPr>
                  <p:txBody>
                    <a:bodyPr rtlCol="0" anchor="ctr"/>
                    <a:lstStyle/>
                    <a:p>
                      <a:endParaRPr lang="pt-BR"/>
                    </a:p>
                  </p:txBody>
                </p:sp>
                <p:sp>
                  <p:nvSpPr>
                    <p:cNvPr id="3184" name="Forma Livre: Forma 3183">
                      <a:extLst>
                        <a:ext uri="{FF2B5EF4-FFF2-40B4-BE49-F238E27FC236}">
                          <a16:creationId xmlns:a16="http://schemas.microsoft.com/office/drawing/2014/main" id="{0EA5D7EC-8847-4F75-45AB-4C342CFB08D0}"/>
                        </a:ext>
                      </a:extLst>
                    </p:cNvPr>
                    <p:cNvSpPr/>
                    <p:nvPr/>
                  </p:nvSpPr>
                  <p:spPr>
                    <a:xfrm>
                      <a:off x="8384756" y="3425390"/>
                      <a:ext cx="116379" cy="131369"/>
                    </a:xfrm>
                    <a:custGeom>
                      <a:avLst/>
                      <a:gdLst>
                        <a:gd name="connsiteX0" fmla="*/ 0 w 116379"/>
                        <a:gd name="connsiteY0" fmla="*/ 130548 h 131369"/>
                        <a:gd name="connsiteX1" fmla="*/ 667 w 116379"/>
                        <a:gd name="connsiteY1" fmla="*/ 130959 h 131369"/>
                        <a:gd name="connsiteX2" fmla="*/ 1540 w 116379"/>
                        <a:gd name="connsiteY2" fmla="*/ 131370 h 131369"/>
                        <a:gd name="connsiteX3" fmla="*/ 13039 w 116379"/>
                        <a:gd name="connsiteY3" fmla="*/ 62733 h 131369"/>
                        <a:gd name="connsiteX4" fmla="*/ 15452 w 116379"/>
                        <a:gd name="connsiteY4" fmla="*/ 59293 h 131369"/>
                        <a:gd name="connsiteX5" fmla="*/ 116379 w 116379"/>
                        <a:gd name="connsiteY5" fmla="*/ 1027 h 131369"/>
                        <a:gd name="connsiteX6" fmla="*/ 115045 w 116379"/>
                        <a:gd name="connsiteY6" fmla="*/ 0 h 131369"/>
                        <a:gd name="connsiteX7" fmla="*/ 13861 w 116379"/>
                        <a:gd name="connsiteY7" fmla="*/ 58421 h 131369"/>
                        <a:gd name="connsiteX8" fmla="*/ 11499 w 116379"/>
                        <a:gd name="connsiteY8" fmla="*/ 61809 h 13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79" h="131369">
                          <a:moveTo>
                            <a:pt x="0" y="130548"/>
                          </a:moveTo>
                          <a:lnTo>
                            <a:pt x="667" y="130959"/>
                          </a:lnTo>
                          <a:lnTo>
                            <a:pt x="1540" y="131370"/>
                          </a:lnTo>
                          <a:lnTo>
                            <a:pt x="13039" y="62733"/>
                          </a:lnTo>
                          <a:cubicBezTo>
                            <a:pt x="13317" y="61296"/>
                            <a:pt x="14194" y="60043"/>
                            <a:pt x="15452" y="59293"/>
                          </a:cubicBezTo>
                          <a:lnTo>
                            <a:pt x="116379" y="1027"/>
                          </a:lnTo>
                          <a:cubicBezTo>
                            <a:pt x="116005" y="601"/>
                            <a:pt x="115553" y="252"/>
                            <a:pt x="115045" y="0"/>
                          </a:cubicBezTo>
                          <a:lnTo>
                            <a:pt x="13861" y="58421"/>
                          </a:lnTo>
                          <a:cubicBezTo>
                            <a:pt x="12634" y="59170"/>
                            <a:pt x="11777" y="60397"/>
                            <a:pt x="11499" y="61809"/>
                          </a:cubicBezTo>
                          <a:close/>
                        </a:path>
                      </a:pathLst>
                    </a:custGeom>
                    <a:solidFill>
                      <a:srgbClr val="455A64"/>
                    </a:solidFill>
                    <a:ln w="5124" cap="flat">
                      <a:noFill/>
                      <a:prstDash val="solid"/>
                      <a:miter/>
                    </a:ln>
                  </p:spPr>
                  <p:txBody>
                    <a:bodyPr rtlCol="0" anchor="ctr"/>
                    <a:lstStyle/>
                    <a:p>
                      <a:endParaRPr lang="pt-BR"/>
                    </a:p>
                  </p:txBody>
                </p:sp>
                <p:sp>
                  <p:nvSpPr>
                    <p:cNvPr id="3185" name="Forma Livre: Forma 3184">
                      <a:extLst>
                        <a:ext uri="{FF2B5EF4-FFF2-40B4-BE49-F238E27FC236}">
                          <a16:creationId xmlns:a16="http://schemas.microsoft.com/office/drawing/2014/main" id="{A671D5C1-F564-3CF9-021F-CD4BD47DBFB1}"/>
                        </a:ext>
                      </a:extLst>
                    </p:cNvPr>
                    <p:cNvSpPr/>
                    <p:nvPr/>
                  </p:nvSpPr>
                  <p:spPr>
                    <a:xfrm>
                      <a:off x="8384756" y="3485094"/>
                      <a:ext cx="14014" cy="71665"/>
                    </a:xfrm>
                    <a:custGeom>
                      <a:avLst/>
                      <a:gdLst>
                        <a:gd name="connsiteX0" fmla="*/ 14015 w 14014"/>
                        <a:gd name="connsiteY0" fmla="*/ 924 h 71665"/>
                        <a:gd name="connsiteX1" fmla="*/ 12423 w 14014"/>
                        <a:gd name="connsiteY1" fmla="*/ 0 h 71665"/>
                        <a:gd name="connsiteX2" fmla="*/ 11499 w 14014"/>
                        <a:gd name="connsiteY2" fmla="*/ 2105 h 71665"/>
                        <a:gd name="connsiteX3" fmla="*/ 0 w 14014"/>
                        <a:gd name="connsiteY3" fmla="*/ 70844 h 71665"/>
                        <a:gd name="connsiteX4" fmla="*/ 667 w 14014"/>
                        <a:gd name="connsiteY4" fmla="*/ 71255 h 71665"/>
                        <a:gd name="connsiteX5" fmla="*/ 1540 w 14014"/>
                        <a:gd name="connsiteY5" fmla="*/ 71666 h 71665"/>
                        <a:gd name="connsiteX6" fmla="*/ 13039 w 14014"/>
                        <a:gd name="connsiteY6" fmla="*/ 3029 h 71665"/>
                        <a:gd name="connsiteX7" fmla="*/ 14015 w 14014"/>
                        <a:gd name="connsiteY7" fmla="*/ 924 h 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14" h="71665">
                          <a:moveTo>
                            <a:pt x="14015" y="924"/>
                          </a:moveTo>
                          <a:lnTo>
                            <a:pt x="12423" y="0"/>
                          </a:lnTo>
                          <a:cubicBezTo>
                            <a:pt x="11961" y="621"/>
                            <a:pt x="11643" y="1340"/>
                            <a:pt x="11499" y="2105"/>
                          </a:cubicBezTo>
                          <a:lnTo>
                            <a:pt x="0" y="70844"/>
                          </a:lnTo>
                          <a:lnTo>
                            <a:pt x="667" y="71255"/>
                          </a:lnTo>
                          <a:lnTo>
                            <a:pt x="1540" y="71666"/>
                          </a:lnTo>
                          <a:lnTo>
                            <a:pt x="13039" y="3029"/>
                          </a:lnTo>
                          <a:cubicBezTo>
                            <a:pt x="13183" y="2259"/>
                            <a:pt x="13517" y="1535"/>
                            <a:pt x="14015" y="924"/>
                          </a:cubicBezTo>
                          <a:close/>
                        </a:path>
                      </a:pathLst>
                    </a:custGeom>
                    <a:solidFill>
                      <a:srgbClr val="263238"/>
                    </a:solidFill>
                    <a:ln w="5124" cap="flat">
                      <a:noFill/>
                      <a:prstDash val="solid"/>
                      <a:miter/>
                    </a:ln>
                  </p:spPr>
                  <p:txBody>
                    <a:bodyPr rtlCol="0" anchor="ctr"/>
                    <a:lstStyle/>
                    <a:p>
                      <a:endParaRPr lang="pt-BR"/>
                    </a:p>
                  </p:txBody>
                </p:sp>
                <p:sp>
                  <p:nvSpPr>
                    <p:cNvPr id="3186" name="Forma Livre: Forma 3185">
                      <a:extLst>
                        <a:ext uri="{FF2B5EF4-FFF2-40B4-BE49-F238E27FC236}">
                          <a16:creationId xmlns:a16="http://schemas.microsoft.com/office/drawing/2014/main" id="{E45A231F-4116-C533-73D4-A2D0C24A97DC}"/>
                        </a:ext>
                      </a:extLst>
                    </p:cNvPr>
                    <p:cNvSpPr/>
                    <p:nvPr/>
                  </p:nvSpPr>
                  <p:spPr>
                    <a:xfrm>
                      <a:off x="8440943" y="3484176"/>
                      <a:ext cx="17209" cy="18239"/>
                    </a:xfrm>
                    <a:custGeom>
                      <a:avLst/>
                      <a:gdLst>
                        <a:gd name="connsiteX0" fmla="*/ 77 w 17209"/>
                        <a:gd name="connsiteY0" fmla="*/ 14061 h 18239"/>
                        <a:gd name="connsiteX1" fmla="*/ 9882 w 17209"/>
                        <a:gd name="connsiteY1" fmla="*/ 1432 h 18239"/>
                        <a:gd name="connsiteX2" fmla="*/ 17121 w 17209"/>
                        <a:gd name="connsiteY2" fmla="*/ 4204 h 18239"/>
                        <a:gd name="connsiteX3" fmla="*/ 7316 w 17209"/>
                        <a:gd name="connsiteY3" fmla="*/ 16833 h 18239"/>
                        <a:gd name="connsiteX4" fmla="*/ 77 w 17209"/>
                        <a:gd name="connsiteY4" fmla="*/ 14061 h 18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9" h="18239">
                          <a:moveTo>
                            <a:pt x="77" y="14061"/>
                          </a:moveTo>
                          <a:cubicBezTo>
                            <a:pt x="1617" y="8753"/>
                            <a:pt x="5124" y="4235"/>
                            <a:pt x="9882" y="1432"/>
                          </a:cubicBezTo>
                          <a:cubicBezTo>
                            <a:pt x="14605" y="-1289"/>
                            <a:pt x="17788" y="-5"/>
                            <a:pt x="17121" y="4204"/>
                          </a:cubicBezTo>
                          <a:cubicBezTo>
                            <a:pt x="15581" y="9512"/>
                            <a:pt x="12075" y="14030"/>
                            <a:pt x="7316" y="16833"/>
                          </a:cubicBezTo>
                          <a:cubicBezTo>
                            <a:pt x="2593" y="19554"/>
                            <a:pt x="-539" y="18168"/>
                            <a:pt x="77" y="14061"/>
                          </a:cubicBezTo>
                          <a:close/>
                        </a:path>
                      </a:pathLst>
                    </a:custGeom>
                    <a:solidFill>
                      <a:srgbClr val="407BFF"/>
                    </a:solidFill>
                    <a:ln w="5124" cap="flat">
                      <a:noFill/>
                      <a:prstDash val="solid"/>
                      <a:miter/>
                    </a:ln>
                  </p:spPr>
                  <p:txBody>
                    <a:bodyPr rtlCol="0" anchor="ctr"/>
                    <a:lstStyle/>
                    <a:p>
                      <a:endParaRPr lang="pt-BR"/>
                    </a:p>
                  </p:txBody>
                </p:sp>
              </p:grpSp>
              <p:grpSp>
                <p:nvGrpSpPr>
                  <p:cNvPr id="3095" name="Gráfico 12">
                    <a:extLst>
                      <a:ext uri="{FF2B5EF4-FFF2-40B4-BE49-F238E27FC236}">
                        <a16:creationId xmlns:a16="http://schemas.microsoft.com/office/drawing/2014/main" id="{8E8A5C58-6257-F2BB-9BEE-F7E88361A579}"/>
                      </a:ext>
                    </a:extLst>
                  </p:cNvPr>
                  <p:cNvGrpSpPr/>
                  <p:nvPr/>
                </p:nvGrpSpPr>
                <p:grpSpPr>
                  <a:xfrm>
                    <a:off x="8633105" y="3491085"/>
                    <a:ext cx="135441" cy="88885"/>
                    <a:chOff x="8633105" y="3491085"/>
                    <a:chExt cx="135441" cy="88885"/>
                  </a:xfrm>
                </p:grpSpPr>
                <p:sp>
                  <p:nvSpPr>
                    <p:cNvPr id="3171" name="Forma Livre: Forma 3170">
                      <a:extLst>
                        <a:ext uri="{FF2B5EF4-FFF2-40B4-BE49-F238E27FC236}">
                          <a16:creationId xmlns:a16="http://schemas.microsoft.com/office/drawing/2014/main" id="{0215FA46-91CA-355D-787A-F67065EEBEE3}"/>
                        </a:ext>
                      </a:extLst>
                    </p:cNvPr>
                    <p:cNvSpPr/>
                    <p:nvPr/>
                  </p:nvSpPr>
                  <p:spPr>
                    <a:xfrm>
                      <a:off x="8633891" y="3493359"/>
                      <a:ext cx="134655" cy="86611"/>
                    </a:xfrm>
                    <a:custGeom>
                      <a:avLst/>
                      <a:gdLst>
                        <a:gd name="connsiteX0" fmla="*/ 77004 w 134655"/>
                        <a:gd name="connsiteY0" fmla="*/ 86604 h 86611"/>
                        <a:gd name="connsiteX1" fmla="*/ 74438 w 134655"/>
                        <a:gd name="connsiteY1" fmla="*/ 85937 h 86611"/>
                        <a:gd name="connsiteX2" fmla="*/ 1591 w 134655"/>
                        <a:gd name="connsiteY2" fmla="*/ 43995 h 86611"/>
                        <a:gd name="connsiteX3" fmla="*/ 0 w 134655"/>
                        <a:gd name="connsiteY3" fmla="*/ 41480 h 86611"/>
                        <a:gd name="connsiteX4" fmla="*/ 1489 w 134655"/>
                        <a:gd name="connsiteY4" fmla="*/ 38964 h 86611"/>
                        <a:gd name="connsiteX5" fmla="*/ 61552 w 134655"/>
                        <a:gd name="connsiteY5" fmla="*/ 770 h 86611"/>
                        <a:gd name="connsiteX6" fmla="*/ 64376 w 134655"/>
                        <a:gd name="connsiteY6" fmla="*/ 0 h 86611"/>
                        <a:gd name="connsiteX7" fmla="*/ 66943 w 134655"/>
                        <a:gd name="connsiteY7" fmla="*/ 667 h 86611"/>
                        <a:gd name="connsiteX8" fmla="*/ 88606 w 134655"/>
                        <a:gd name="connsiteY8" fmla="*/ 13142 h 86611"/>
                        <a:gd name="connsiteX9" fmla="*/ 90095 w 134655"/>
                        <a:gd name="connsiteY9" fmla="*/ 18276 h 86611"/>
                        <a:gd name="connsiteX10" fmla="*/ 89223 w 134655"/>
                        <a:gd name="connsiteY10" fmla="*/ 20021 h 86611"/>
                        <a:gd name="connsiteX11" fmla="*/ 89531 w 134655"/>
                        <a:gd name="connsiteY11" fmla="*/ 20945 h 86611"/>
                        <a:gd name="connsiteX12" fmla="*/ 133064 w 134655"/>
                        <a:gd name="connsiteY12" fmla="*/ 46305 h 86611"/>
                        <a:gd name="connsiteX13" fmla="*/ 134655 w 134655"/>
                        <a:gd name="connsiteY13" fmla="*/ 48770 h 86611"/>
                        <a:gd name="connsiteX14" fmla="*/ 133166 w 134655"/>
                        <a:gd name="connsiteY14" fmla="*/ 51336 h 86611"/>
                        <a:gd name="connsiteX15" fmla="*/ 79879 w 134655"/>
                        <a:gd name="connsiteY15" fmla="*/ 85988 h 86611"/>
                        <a:gd name="connsiteX16" fmla="*/ 77004 w 134655"/>
                        <a:gd name="connsiteY16" fmla="*/ 86604 h 8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655" h="86611">
                          <a:moveTo>
                            <a:pt x="77004" y="86604"/>
                          </a:moveTo>
                          <a:cubicBezTo>
                            <a:pt x="76106" y="86610"/>
                            <a:pt x="75218" y="86379"/>
                            <a:pt x="74438" y="85937"/>
                          </a:cubicBezTo>
                          <a:lnTo>
                            <a:pt x="1591" y="43995"/>
                          </a:lnTo>
                          <a:cubicBezTo>
                            <a:pt x="652" y="43502"/>
                            <a:pt x="41" y="42543"/>
                            <a:pt x="0" y="41480"/>
                          </a:cubicBezTo>
                          <a:cubicBezTo>
                            <a:pt x="0" y="40433"/>
                            <a:pt x="570" y="39467"/>
                            <a:pt x="1489" y="38964"/>
                          </a:cubicBezTo>
                          <a:lnTo>
                            <a:pt x="61552" y="770"/>
                          </a:lnTo>
                          <a:cubicBezTo>
                            <a:pt x="62404" y="262"/>
                            <a:pt x="63380" y="-5"/>
                            <a:pt x="64376" y="0"/>
                          </a:cubicBezTo>
                          <a:cubicBezTo>
                            <a:pt x="65274" y="-5"/>
                            <a:pt x="66162" y="226"/>
                            <a:pt x="66943" y="667"/>
                          </a:cubicBezTo>
                          <a:lnTo>
                            <a:pt x="88606" y="13142"/>
                          </a:lnTo>
                          <a:cubicBezTo>
                            <a:pt x="90362" y="14210"/>
                            <a:pt x="91004" y="16438"/>
                            <a:pt x="90095" y="18276"/>
                          </a:cubicBezTo>
                          <a:lnTo>
                            <a:pt x="89223" y="20021"/>
                          </a:lnTo>
                          <a:cubicBezTo>
                            <a:pt x="89094" y="20365"/>
                            <a:pt x="89223" y="20750"/>
                            <a:pt x="89531" y="20945"/>
                          </a:cubicBezTo>
                          <a:lnTo>
                            <a:pt x="133064" y="46305"/>
                          </a:lnTo>
                          <a:cubicBezTo>
                            <a:pt x="133998" y="46783"/>
                            <a:pt x="134604" y="47722"/>
                            <a:pt x="134655" y="48770"/>
                          </a:cubicBezTo>
                          <a:cubicBezTo>
                            <a:pt x="134671" y="49837"/>
                            <a:pt x="134101" y="50823"/>
                            <a:pt x="133166" y="51336"/>
                          </a:cubicBezTo>
                          <a:lnTo>
                            <a:pt x="79879" y="85988"/>
                          </a:lnTo>
                          <a:cubicBezTo>
                            <a:pt x="78991" y="86440"/>
                            <a:pt x="78000" y="86656"/>
                            <a:pt x="77004" y="86604"/>
                          </a:cubicBezTo>
                          <a:close/>
                        </a:path>
                      </a:pathLst>
                    </a:custGeom>
                    <a:solidFill>
                      <a:srgbClr val="000000"/>
                    </a:solidFill>
                    <a:ln w="5124" cap="flat">
                      <a:noFill/>
                      <a:prstDash val="solid"/>
                      <a:miter/>
                    </a:ln>
                  </p:spPr>
                  <p:txBody>
                    <a:bodyPr rtlCol="0" anchor="ctr"/>
                    <a:lstStyle/>
                    <a:p>
                      <a:endParaRPr lang="pt-BR"/>
                    </a:p>
                  </p:txBody>
                </p:sp>
                <p:sp>
                  <p:nvSpPr>
                    <p:cNvPr id="3172" name="Forma Livre: Forma 3171">
                      <a:extLst>
                        <a:ext uri="{FF2B5EF4-FFF2-40B4-BE49-F238E27FC236}">
                          <a16:creationId xmlns:a16="http://schemas.microsoft.com/office/drawing/2014/main" id="{8294D820-E9BA-46DE-2E46-59FFA1A66B43}"/>
                        </a:ext>
                      </a:extLst>
                    </p:cNvPr>
                    <p:cNvSpPr/>
                    <p:nvPr/>
                  </p:nvSpPr>
                  <p:spPr>
                    <a:xfrm>
                      <a:off x="8633105" y="3498959"/>
                      <a:ext cx="134173" cy="77154"/>
                    </a:xfrm>
                    <a:custGeom>
                      <a:avLst/>
                      <a:gdLst>
                        <a:gd name="connsiteX0" fmla="*/ 78868 w 134173"/>
                        <a:gd name="connsiteY0" fmla="*/ 76693 h 77154"/>
                        <a:gd name="connsiteX1" fmla="*/ 133336 w 134173"/>
                        <a:gd name="connsiteY1" fmla="*/ 45172 h 77154"/>
                        <a:gd name="connsiteX2" fmla="*/ 134122 w 134173"/>
                        <a:gd name="connsiteY2" fmla="*/ 43699 h 77154"/>
                        <a:gd name="connsiteX3" fmla="*/ 133336 w 134173"/>
                        <a:gd name="connsiteY3" fmla="*/ 42913 h 77154"/>
                        <a:gd name="connsiteX4" fmla="*/ 58847 w 134173"/>
                        <a:gd name="connsiteY4" fmla="*/ 458 h 77154"/>
                        <a:gd name="connsiteX5" fmla="*/ 54997 w 134173"/>
                        <a:gd name="connsiteY5" fmla="*/ 458 h 77154"/>
                        <a:gd name="connsiteX6" fmla="*/ 837 w 134173"/>
                        <a:gd name="connsiteY6" fmla="*/ 31619 h 77154"/>
                        <a:gd name="connsiteX7" fmla="*/ 52 w 134173"/>
                        <a:gd name="connsiteY7" fmla="*/ 33093 h 77154"/>
                        <a:gd name="connsiteX8" fmla="*/ 837 w 134173"/>
                        <a:gd name="connsiteY8" fmla="*/ 33878 h 77154"/>
                        <a:gd name="connsiteX9" fmla="*/ 74967 w 134173"/>
                        <a:gd name="connsiteY9" fmla="*/ 76693 h 77154"/>
                        <a:gd name="connsiteX10" fmla="*/ 78868 w 134173"/>
                        <a:gd name="connsiteY10" fmla="*/ 76693 h 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173" h="77154">
                          <a:moveTo>
                            <a:pt x="78868" y="76693"/>
                          </a:moveTo>
                          <a:lnTo>
                            <a:pt x="133336" y="45172"/>
                          </a:lnTo>
                          <a:cubicBezTo>
                            <a:pt x="133963" y="44982"/>
                            <a:pt x="134312" y="44320"/>
                            <a:pt x="134122" y="43699"/>
                          </a:cubicBezTo>
                          <a:cubicBezTo>
                            <a:pt x="134009" y="43324"/>
                            <a:pt x="133711" y="43026"/>
                            <a:pt x="133336" y="42913"/>
                          </a:cubicBezTo>
                          <a:lnTo>
                            <a:pt x="58847" y="458"/>
                          </a:lnTo>
                          <a:cubicBezTo>
                            <a:pt x="57636" y="-153"/>
                            <a:pt x="56209" y="-153"/>
                            <a:pt x="54997" y="458"/>
                          </a:cubicBezTo>
                          <a:lnTo>
                            <a:pt x="837" y="31619"/>
                          </a:lnTo>
                          <a:cubicBezTo>
                            <a:pt x="211" y="31809"/>
                            <a:pt x="-138" y="32472"/>
                            <a:pt x="52" y="33093"/>
                          </a:cubicBezTo>
                          <a:cubicBezTo>
                            <a:pt x="165" y="33467"/>
                            <a:pt x="462" y="33765"/>
                            <a:pt x="837" y="33878"/>
                          </a:cubicBezTo>
                          <a:lnTo>
                            <a:pt x="74967" y="76693"/>
                          </a:lnTo>
                          <a:cubicBezTo>
                            <a:pt x="76194" y="77309"/>
                            <a:pt x="77641" y="77309"/>
                            <a:pt x="78868" y="76693"/>
                          </a:cubicBezTo>
                          <a:close/>
                        </a:path>
                      </a:pathLst>
                    </a:custGeom>
                    <a:solidFill>
                      <a:srgbClr val="37474F"/>
                    </a:solidFill>
                    <a:ln w="5124" cap="flat">
                      <a:noFill/>
                      <a:prstDash val="solid"/>
                      <a:miter/>
                    </a:ln>
                  </p:spPr>
                  <p:txBody>
                    <a:bodyPr rtlCol="0" anchor="ctr"/>
                    <a:lstStyle/>
                    <a:p>
                      <a:endParaRPr lang="pt-BR"/>
                    </a:p>
                  </p:txBody>
                </p:sp>
                <p:sp>
                  <p:nvSpPr>
                    <p:cNvPr id="3173" name="Forma Livre: Forma 3172">
                      <a:extLst>
                        <a:ext uri="{FF2B5EF4-FFF2-40B4-BE49-F238E27FC236}">
                          <a16:creationId xmlns:a16="http://schemas.microsoft.com/office/drawing/2014/main" id="{83CD9241-C832-92CB-734C-308CD63A8C54}"/>
                        </a:ext>
                      </a:extLst>
                    </p:cNvPr>
                    <p:cNvSpPr/>
                    <p:nvPr/>
                  </p:nvSpPr>
                  <p:spPr>
                    <a:xfrm>
                      <a:off x="8633305" y="3491085"/>
                      <a:ext cx="133916" cy="84838"/>
                    </a:xfrm>
                    <a:custGeom>
                      <a:avLst/>
                      <a:gdLst>
                        <a:gd name="connsiteX0" fmla="*/ 586 w 133916"/>
                        <a:gd name="connsiteY0" fmla="*/ 39390 h 84838"/>
                        <a:gd name="connsiteX1" fmla="*/ 61830 w 133916"/>
                        <a:gd name="connsiteY1" fmla="*/ 477 h 84838"/>
                        <a:gd name="connsiteX2" fmla="*/ 65681 w 133916"/>
                        <a:gd name="connsiteY2" fmla="*/ 477 h 84838"/>
                        <a:gd name="connsiteX3" fmla="*/ 87755 w 133916"/>
                        <a:gd name="connsiteY3" fmla="*/ 13209 h 84838"/>
                        <a:gd name="connsiteX4" fmla="*/ 88628 w 133916"/>
                        <a:gd name="connsiteY4" fmla="*/ 16340 h 84838"/>
                        <a:gd name="connsiteX5" fmla="*/ 87755 w 133916"/>
                        <a:gd name="connsiteY5" fmla="*/ 18086 h 84838"/>
                        <a:gd name="connsiteX6" fmla="*/ 88679 w 133916"/>
                        <a:gd name="connsiteY6" fmla="*/ 21217 h 84838"/>
                        <a:gd name="connsiteX7" fmla="*/ 133136 w 133916"/>
                        <a:gd name="connsiteY7" fmla="*/ 46885 h 84838"/>
                        <a:gd name="connsiteX8" fmla="*/ 133814 w 133916"/>
                        <a:gd name="connsiteY8" fmla="*/ 48569 h 84838"/>
                        <a:gd name="connsiteX9" fmla="*/ 133136 w 133916"/>
                        <a:gd name="connsiteY9" fmla="*/ 49247 h 84838"/>
                        <a:gd name="connsiteX10" fmla="*/ 78566 w 133916"/>
                        <a:gd name="connsiteY10" fmla="*/ 84361 h 84838"/>
                        <a:gd name="connsiteX11" fmla="*/ 74716 w 133916"/>
                        <a:gd name="connsiteY11" fmla="*/ 84361 h 84838"/>
                        <a:gd name="connsiteX12" fmla="*/ 586 w 133916"/>
                        <a:gd name="connsiteY12" fmla="*/ 41546 h 84838"/>
                        <a:gd name="connsiteX13" fmla="*/ 206 w 133916"/>
                        <a:gd name="connsiteY13" fmla="*/ 39770 h 84838"/>
                        <a:gd name="connsiteX14" fmla="*/ 586 w 133916"/>
                        <a:gd name="connsiteY14" fmla="*/ 39390 h 8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916" h="84838">
                          <a:moveTo>
                            <a:pt x="586" y="39390"/>
                          </a:moveTo>
                          <a:lnTo>
                            <a:pt x="61830" y="477"/>
                          </a:lnTo>
                          <a:cubicBezTo>
                            <a:pt x="63037" y="-159"/>
                            <a:pt x="64474" y="-159"/>
                            <a:pt x="65681" y="477"/>
                          </a:cubicBezTo>
                          <a:lnTo>
                            <a:pt x="87755" y="13209"/>
                          </a:lnTo>
                          <a:cubicBezTo>
                            <a:pt x="88792" y="13886"/>
                            <a:pt x="89167" y="15226"/>
                            <a:pt x="88628" y="16340"/>
                          </a:cubicBezTo>
                          <a:lnTo>
                            <a:pt x="87755" y="18086"/>
                          </a:lnTo>
                          <a:cubicBezTo>
                            <a:pt x="87201" y="19210"/>
                            <a:pt x="87606" y="20570"/>
                            <a:pt x="88679" y="21217"/>
                          </a:cubicBezTo>
                          <a:lnTo>
                            <a:pt x="133136" y="46885"/>
                          </a:lnTo>
                          <a:cubicBezTo>
                            <a:pt x="133788" y="47163"/>
                            <a:pt x="134091" y="47917"/>
                            <a:pt x="133814" y="48569"/>
                          </a:cubicBezTo>
                          <a:cubicBezTo>
                            <a:pt x="133686" y="48872"/>
                            <a:pt x="133439" y="49119"/>
                            <a:pt x="133136" y="49247"/>
                          </a:cubicBezTo>
                          <a:lnTo>
                            <a:pt x="78566" y="84361"/>
                          </a:lnTo>
                          <a:cubicBezTo>
                            <a:pt x="77360" y="84998"/>
                            <a:pt x="75922" y="84998"/>
                            <a:pt x="74716" y="84361"/>
                          </a:cubicBezTo>
                          <a:lnTo>
                            <a:pt x="586" y="41546"/>
                          </a:lnTo>
                          <a:cubicBezTo>
                            <a:pt x="-9" y="41161"/>
                            <a:pt x="-179" y="40366"/>
                            <a:pt x="206" y="39770"/>
                          </a:cubicBezTo>
                          <a:cubicBezTo>
                            <a:pt x="304" y="39621"/>
                            <a:pt x="432" y="39488"/>
                            <a:pt x="586" y="39390"/>
                          </a:cubicBezTo>
                          <a:close/>
                        </a:path>
                      </a:pathLst>
                    </a:custGeom>
                    <a:solidFill>
                      <a:srgbClr val="455A64"/>
                    </a:solidFill>
                    <a:ln w="5124" cap="flat">
                      <a:noFill/>
                      <a:prstDash val="solid"/>
                      <a:miter/>
                    </a:ln>
                  </p:spPr>
                  <p:txBody>
                    <a:bodyPr rtlCol="0" anchor="ctr"/>
                    <a:lstStyle/>
                    <a:p>
                      <a:endParaRPr lang="pt-BR"/>
                    </a:p>
                  </p:txBody>
                </p:sp>
              </p:grpSp>
              <p:grpSp>
                <p:nvGrpSpPr>
                  <p:cNvPr id="3096" name="Gráfico 12">
                    <a:extLst>
                      <a:ext uri="{FF2B5EF4-FFF2-40B4-BE49-F238E27FC236}">
                        <a16:creationId xmlns:a16="http://schemas.microsoft.com/office/drawing/2014/main" id="{D53657AB-17A8-2109-F70D-78805FAC871F}"/>
                      </a:ext>
                    </a:extLst>
                  </p:cNvPr>
                  <p:cNvGrpSpPr/>
                  <p:nvPr/>
                </p:nvGrpSpPr>
                <p:grpSpPr>
                  <a:xfrm>
                    <a:off x="8546644" y="3350907"/>
                    <a:ext cx="37053" cy="63690"/>
                    <a:chOff x="8546644" y="3350907"/>
                    <a:chExt cx="37053" cy="63690"/>
                  </a:xfrm>
                </p:grpSpPr>
                <p:sp>
                  <p:nvSpPr>
                    <p:cNvPr id="3150" name="Forma Livre: Forma 3149">
                      <a:extLst>
                        <a:ext uri="{FF2B5EF4-FFF2-40B4-BE49-F238E27FC236}">
                          <a16:creationId xmlns:a16="http://schemas.microsoft.com/office/drawing/2014/main" id="{C9B0085A-AC11-F56C-7C74-996B59CCA845}"/>
                        </a:ext>
                      </a:extLst>
                    </p:cNvPr>
                    <p:cNvSpPr/>
                    <p:nvPr/>
                  </p:nvSpPr>
                  <p:spPr>
                    <a:xfrm>
                      <a:off x="8547325" y="3394497"/>
                      <a:ext cx="36371" cy="20100"/>
                    </a:xfrm>
                    <a:custGeom>
                      <a:avLst/>
                      <a:gdLst>
                        <a:gd name="connsiteX0" fmla="*/ 5352 w 36371"/>
                        <a:gd name="connsiteY0" fmla="*/ 2915 h 20100"/>
                        <a:gd name="connsiteX1" fmla="*/ 5352 w 36371"/>
                        <a:gd name="connsiteY1" fmla="*/ 17186 h 20100"/>
                        <a:gd name="connsiteX2" fmla="*/ 31020 w 36371"/>
                        <a:gd name="connsiteY2" fmla="*/ 17186 h 20100"/>
                        <a:gd name="connsiteX3" fmla="*/ 31020 w 36371"/>
                        <a:gd name="connsiteY3" fmla="*/ 2915 h 20100"/>
                        <a:gd name="connsiteX4" fmla="*/ 5352 w 36371"/>
                        <a:gd name="connsiteY4" fmla="*/ 2915 h 2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71" h="20100">
                          <a:moveTo>
                            <a:pt x="5352" y="2915"/>
                          </a:moveTo>
                          <a:cubicBezTo>
                            <a:pt x="-1784" y="6868"/>
                            <a:pt x="-1784" y="13182"/>
                            <a:pt x="5352" y="17186"/>
                          </a:cubicBezTo>
                          <a:cubicBezTo>
                            <a:pt x="13468" y="21072"/>
                            <a:pt x="22904" y="21072"/>
                            <a:pt x="31020" y="17186"/>
                          </a:cubicBezTo>
                          <a:cubicBezTo>
                            <a:pt x="38156" y="13233"/>
                            <a:pt x="38156" y="6919"/>
                            <a:pt x="31020" y="2915"/>
                          </a:cubicBezTo>
                          <a:cubicBezTo>
                            <a:pt x="22904" y="-972"/>
                            <a:pt x="13468" y="-972"/>
                            <a:pt x="5352" y="2915"/>
                          </a:cubicBezTo>
                          <a:close/>
                        </a:path>
                      </a:pathLst>
                    </a:custGeom>
                    <a:solidFill>
                      <a:srgbClr val="000000">
                        <a:alpha val="10000"/>
                      </a:srgbClr>
                    </a:solidFill>
                    <a:ln w="5124" cap="flat">
                      <a:noFill/>
                      <a:prstDash val="solid"/>
                      <a:miter/>
                    </a:ln>
                  </p:spPr>
                  <p:txBody>
                    <a:bodyPr rtlCol="0" anchor="ctr"/>
                    <a:lstStyle/>
                    <a:p>
                      <a:endParaRPr lang="pt-BR"/>
                    </a:p>
                  </p:txBody>
                </p:sp>
                <p:sp>
                  <p:nvSpPr>
                    <p:cNvPr id="3151" name="Forma Livre: Forma 3150">
                      <a:extLst>
                        <a:ext uri="{FF2B5EF4-FFF2-40B4-BE49-F238E27FC236}">
                          <a16:creationId xmlns:a16="http://schemas.microsoft.com/office/drawing/2014/main" id="{7E748FF9-08D7-C192-C1F4-61E7E8F4A6D7}"/>
                        </a:ext>
                      </a:extLst>
                    </p:cNvPr>
                    <p:cNvSpPr/>
                    <p:nvPr/>
                  </p:nvSpPr>
                  <p:spPr>
                    <a:xfrm>
                      <a:off x="8564895" y="3399068"/>
                      <a:ext cx="13398" cy="4915"/>
                    </a:xfrm>
                    <a:custGeom>
                      <a:avLst/>
                      <a:gdLst>
                        <a:gd name="connsiteX0" fmla="*/ 13399 w 13398"/>
                        <a:gd name="connsiteY0" fmla="*/ 4915 h 4915"/>
                        <a:gd name="connsiteX1" fmla="*/ 0 w 13398"/>
                        <a:gd name="connsiteY1" fmla="*/ 90 h 4915"/>
                        <a:gd name="connsiteX2" fmla="*/ 462 w 13398"/>
                        <a:gd name="connsiteY2" fmla="*/ 90 h 4915"/>
                        <a:gd name="connsiteX3" fmla="*/ 13399 w 13398"/>
                        <a:gd name="connsiteY3" fmla="*/ 4915 h 4915"/>
                      </a:gdLst>
                      <a:ahLst/>
                      <a:cxnLst>
                        <a:cxn ang="0">
                          <a:pos x="connsiteX0" y="connsiteY0"/>
                        </a:cxn>
                        <a:cxn ang="0">
                          <a:pos x="connsiteX1" y="connsiteY1"/>
                        </a:cxn>
                        <a:cxn ang="0">
                          <a:pos x="connsiteX2" y="connsiteY2"/>
                        </a:cxn>
                        <a:cxn ang="0">
                          <a:pos x="connsiteX3" y="connsiteY3"/>
                        </a:cxn>
                      </a:cxnLst>
                      <a:rect l="l" t="t" r="r" b="b"/>
                      <a:pathLst>
                        <a:path w="13398" h="4915">
                          <a:moveTo>
                            <a:pt x="13399" y="4915"/>
                          </a:moveTo>
                          <a:cubicBezTo>
                            <a:pt x="9826" y="1471"/>
                            <a:pt x="4949" y="-285"/>
                            <a:pt x="0" y="90"/>
                          </a:cubicBezTo>
                          <a:lnTo>
                            <a:pt x="462" y="90"/>
                          </a:lnTo>
                          <a:cubicBezTo>
                            <a:pt x="5293" y="-434"/>
                            <a:pt x="10088" y="1358"/>
                            <a:pt x="13399" y="4915"/>
                          </a:cubicBezTo>
                          <a:close/>
                        </a:path>
                      </a:pathLst>
                    </a:custGeom>
                    <a:solidFill>
                      <a:srgbClr val="455A64"/>
                    </a:solidFill>
                    <a:ln w="5124" cap="flat">
                      <a:noFill/>
                      <a:prstDash val="solid"/>
                      <a:miter/>
                    </a:ln>
                  </p:spPr>
                  <p:txBody>
                    <a:bodyPr rtlCol="0" anchor="ctr"/>
                    <a:lstStyle/>
                    <a:p>
                      <a:endParaRPr lang="pt-BR"/>
                    </a:p>
                  </p:txBody>
                </p:sp>
                <p:grpSp>
                  <p:nvGrpSpPr>
                    <p:cNvPr id="3152" name="Gráfico 12">
                      <a:extLst>
                        <a:ext uri="{FF2B5EF4-FFF2-40B4-BE49-F238E27FC236}">
                          <a16:creationId xmlns:a16="http://schemas.microsoft.com/office/drawing/2014/main" id="{A7276BA3-49EF-8883-8D8A-2BE5AE74B1A6}"/>
                        </a:ext>
                      </a:extLst>
                    </p:cNvPr>
                    <p:cNvGrpSpPr/>
                    <p:nvPr/>
                  </p:nvGrpSpPr>
                  <p:grpSpPr>
                    <a:xfrm>
                      <a:off x="8546644" y="3350907"/>
                      <a:ext cx="37041" cy="59879"/>
                      <a:chOff x="8546644" y="3350907"/>
                      <a:chExt cx="37041" cy="59879"/>
                    </a:xfrm>
                  </p:grpSpPr>
                  <p:sp>
                    <p:nvSpPr>
                      <p:cNvPr id="3153" name="Forma Livre: Forma 3152">
                        <a:extLst>
                          <a:ext uri="{FF2B5EF4-FFF2-40B4-BE49-F238E27FC236}">
                            <a16:creationId xmlns:a16="http://schemas.microsoft.com/office/drawing/2014/main" id="{A9F70A7C-2A4B-2ED3-D1DD-CF5D3A1F71B8}"/>
                          </a:ext>
                        </a:extLst>
                      </p:cNvPr>
                      <p:cNvSpPr/>
                      <p:nvPr/>
                    </p:nvSpPr>
                    <p:spPr>
                      <a:xfrm>
                        <a:off x="8549417" y="3372541"/>
                        <a:ext cx="32175" cy="12055"/>
                      </a:xfrm>
                      <a:custGeom>
                        <a:avLst/>
                        <a:gdLst>
                          <a:gd name="connsiteX0" fmla="*/ 27285 w 32175"/>
                          <a:gd name="connsiteY0" fmla="*/ 1462 h 12055"/>
                          <a:gd name="connsiteX1" fmla="*/ 4543 w 32175"/>
                          <a:gd name="connsiteY1" fmla="*/ 2078 h 12055"/>
                          <a:gd name="connsiteX2" fmla="*/ 4543 w 32175"/>
                          <a:gd name="connsiteY2" fmla="*/ 10599 h 12055"/>
                          <a:gd name="connsiteX3" fmla="*/ 27285 w 32175"/>
                          <a:gd name="connsiteY3" fmla="*/ 9983 h 12055"/>
                          <a:gd name="connsiteX4" fmla="*/ 27285 w 32175"/>
                          <a:gd name="connsiteY4" fmla="*/ 1462 h 12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75" h="12055">
                            <a:moveTo>
                              <a:pt x="27285" y="1462"/>
                            </a:moveTo>
                            <a:cubicBezTo>
                              <a:pt x="19821" y="-679"/>
                              <a:pt x="11879" y="-464"/>
                              <a:pt x="4543" y="2078"/>
                            </a:cubicBezTo>
                            <a:cubicBezTo>
                              <a:pt x="-1566" y="4593"/>
                              <a:pt x="-1463" y="8392"/>
                              <a:pt x="4543" y="10599"/>
                            </a:cubicBezTo>
                            <a:cubicBezTo>
                              <a:pt x="12008" y="12730"/>
                              <a:pt x="19949" y="12519"/>
                              <a:pt x="27285" y="9983"/>
                            </a:cubicBezTo>
                            <a:cubicBezTo>
                              <a:pt x="33856" y="7468"/>
                              <a:pt x="33754" y="3669"/>
                              <a:pt x="27285" y="1462"/>
                            </a:cubicBezTo>
                            <a:close/>
                          </a:path>
                        </a:pathLst>
                      </a:custGeom>
                      <a:solidFill>
                        <a:srgbClr val="407BFF"/>
                      </a:solidFill>
                      <a:ln w="5124" cap="flat">
                        <a:noFill/>
                        <a:prstDash val="solid"/>
                        <a:miter/>
                      </a:ln>
                    </p:spPr>
                    <p:txBody>
                      <a:bodyPr rtlCol="0" anchor="ctr"/>
                      <a:lstStyle/>
                      <a:p>
                        <a:endParaRPr lang="pt-BR"/>
                      </a:p>
                    </p:txBody>
                  </p:sp>
                  <p:sp>
                    <p:nvSpPr>
                      <p:cNvPr id="3154" name="Forma Livre: Forma 3153">
                        <a:extLst>
                          <a:ext uri="{FF2B5EF4-FFF2-40B4-BE49-F238E27FC236}">
                            <a16:creationId xmlns:a16="http://schemas.microsoft.com/office/drawing/2014/main" id="{6229064A-7F0B-CECC-BAF4-427CED9E1927}"/>
                          </a:ext>
                        </a:extLst>
                      </p:cNvPr>
                      <p:cNvSpPr/>
                      <p:nvPr/>
                    </p:nvSpPr>
                    <p:spPr>
                      <a:xfrm>
                        <a:off x="8549417" y="3372541"/>
                        <a:ext cx="32175" cy="12055"/>
                      </a:xfrm>
                      <a:custGeom>
                        <a:avLst/>
                        <a:gdLst>
                          <a:gd name="connsiteX0" fmla="*/ 27285 w 32175"/>
                          <a:gd name="connsiteY0" fmla="*/ 1462 h 12055"/>
                          <a:gd name="connsiteX1" fmla="*/ 4543 w 32175"/>
                          <a:gd name="connsiteY1" fmla="*/ 2078 h 12055"/>
                          <a:gd name="connsiteX2" fmla="*/ 4543 w 32175"/>
                          <a:gd name="connsiteY2" fmla="*/ 10599 h 12055"/>
                          <a:gd name="connsiteX3" fmla="*/ 27285 w 32175"/>
                          <a:gd name="connsiteY3" fmla="*/ 9983 h 12055"/>
                          <a:gd name="connsiteX4" fmla="*/ 27285 w 32175"/>
                          <a:gd name="connsiteY4" fmla="*/ 1462 h 12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75" h="12055">
                            <a:moveTo>
                              <a:pt x="27285" y="1462"/>
                            </a:moveTo>
                            <a:cubicBezTo>
                              <a:pt x="19821" y="-679"/>
                              <a:pt x="11879" y="-464"/>
                              <a:pt x="4543" y="2078"/>
                            </a:cubicBezTo>
                            <a:cubicBezTo>
                              <a:pt x="-1566" y="4593"/>
                              <a:pt x="-1463" y="8392"/>
                              <a:pt x="4543" y="10599"/>
                            </a:cubicBezTo>
                            <a:cubicBezTo>
                              <a:pt x="12008" y="12730"/>
                              <a:pt x="19949" y="12519"/>
                              <a:pt x="27285" y="9983"/>
                            </a:cubicBezTo>
                            <a:cubicBezTo>
                              <a:pt x="33856" y="7468"/>
                              <a:pt x="33754" y="3669"/>
                              <a:pt x="27285" y="1462"/>
                            </a:cubicBezTo>
                            <a:close/>
                          </a:path>
                        </a:pathLst>
                      </a:custGeom>
                      <a:solidFill>
                        <a:srgbClr val="000000"/>
                      </a:solidFill>
                      <a:ln w="5124" cap="flat">
                        <a:noFill/>
                        <a:prstDash val="solid"/>
                        <a:miter/>
                      </a:ln>
                    </p:spPr>
                    <p:txBody>
                      <a:bodyPr rtlCol="0" anchor="ctr"/>
                      <a:lstStyle/>
                      <a:p>
                        <a:endParaRPr lang="pt-BR"/>
                      </a:p>
                    </p:txBody>
                  </p:sp>
                  <p:sp>
                    <p:nvSpPr>
                      <p:cNvPr id="3155" name="Forma Livre: Forma 3154">
                        <a:extLst>
                          <a:ext uri="{FF2B5EF4-FFF2-40B4-BE49-F238E27FC236}">
                            <a16:creationId xmlns:a16="http://schemas.microsoft.com/office/drawing/2014/main" id="{7A26749F-5DDC-84C7-EE10-934895DFFD2C}"/>
                          </a:ext>
                        </a:extLst>
                      </p:cNvPr>
                      <p:cNvSpPr/>
                      <p:nvPr/>
                    </p:nvSpPr>
                    <p:spPr>
                      <a:xfrm>
                        <a:off x="8548827" y="3366148"/>
                        <a:ext cx="32752" cy="44638"/>
                      </a:xfrm>
                      <a:custGeom>
                        <a:avLst/>
                        <a:gdLst>
                          <a:gd name="connsiteX0" fmla="*/ 32753 w 32752"/>
                          <a:gd name="connsiteY0" fmla="*/ 0 h 44638"/>
                          <a:gd name="connsiteX1" fmla="*/ 0 w 32752"/>
                          <a:gd name="connsiteY1" fmla="*/ 873 h 44638"/>
                          <a:gd name="connsiteX2" fmla="*/ 3491 w 32752"/>
                          <a:gd name="connsiteY2" fmla="*/ 39426 h 44638"/>
                          <a:gd name="connsiteX3" fmla="*/ 3491 w 32752"/>
                          <a:gd name="connsiteY3" fmla="*/ 39426 h 44638"/>
                          <a:gd name="connsiteX4" fmla="*/ 7546 w 32752"/>
                          <a:gd name="connsiteY4" fmla="*/ 43174 h 44638"/>
                          <a:gd name="connsiteX5" fmla="*/ 27208 w 32752"/>
                          <a:gd name="connsiteY5" fmla="*/ 42660 h 44638"/>
                          <a:gd name="connsiteX6" fmla="*/ 31212 w 32752"/>
                          <a:gd name="connsiteY6" fmla="*/ 38708 h 44638"/>
                          <a:gd name="connsiteX7" fmla="*/ 31212 w 32752"/>
                          <a:gd name="connsiteY7" fmla="*/ 38708 h 4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52" h="44638">
                            <a:moveTo>
                              <a:pt x="32753" y="0"/>
                            </a:moveTo>
                            <a:lnTo>
                              <a:pt x="0" y="873"/>
                            </a:lnTo>
                            <a:lnTo>
                              <a:pt x="3491" y="39426"/>
                            </a:lnTo>
                            <a:lnTo>
                              <a:pt x="3491" y="39426"/>
                            </a:lnTo>
                            <a:cubicBezTo>
                              <a:pt x="3491" y="40812"/>
                              <a:pt x="5031" y="42147"/>
                              <a:pt x="7546" y="43174"/>
                            </a:cubicBezTo>
                            <a:cubicBezTo>
                              <a:pt x="13963" y="45289"/>
                              <a:pt x="20914" y="45109"/>
                              <a:pt x="27208" y="42660"/>
                            </a:cubicBezTo>
                            <a:cubicBezTo>
                              <a:pt x="29775" y="41531"/>
                              <a:pt x="31058" y="40094"/>
                              <a:pt x="31212" y="38708"/>
                            </a:cubicBezTo>
                            <a:lnTo>
                              <a:pt x="31212" y="38708"/>
                            </a:lnTo>
                            <a:close/>
                          </a:path>
                        </a:pathLst>
                      </a:custGeom>
                      <a:solidFill>
                        <a:srgbClr val="FAFAFA"/>
                      </a:solidFill>
                      <a:ln w="5124" cap="flat">
                        <a:noFill/>
                        <a:prstDash val="solid"/>
                        <a:miter/>
                      </a:ln>
                    </p:spPr>
                    <p:txBody>
                      <a:bodyPr rtlCol="0" anchor="ctr"/>
                      <a:lstStyle/>
                      <a:p>
                        <a:endParaRPr lang="pt-BR"/>
                      </a:p>
                    </p:txBody>
                  </p:sp>
                  <p:sp>
                    <p:nvSpPr>
                      <p:cNvPr id="3156" name="Forma Livre: Forma 3155">
                        <a:extLst>
                          <a:ext uri="{FF2B5EF4-FFF2-40B4-BE49-F238E27FC236}">
                            <a16:creationId xmlns:a16="http://schemas.microsoft.com/office/drawing/2014/main" id="{DAB96A22-6E6E-E7F4-DACA-E7FADC155053}"/>
                          </a:ext>
                        </a:extLst>
                      </p:cNvPr>
                      <p:cNvSpPr/>
                      <p:nvPr/>
                    </p:nvSpPr>
                    <p:spPr>
                      <a:xfrm>
                        <a:off x="8548827" y="3366148"/>
                        <a:ext cx="32752" cy="11968"/>
                      </a:xfrm>
                      <a:custGeom>
                        <a:avLst/>
                        <a:gdLst>
                          <a:gd name="connsiteX0" fmla="*/ 0 w 32752"/>
                          <a:gd name="connsiteY0" fmla="*/ 873 h 11968"/>
                          <a:gd name="connsiteX1" fmla="*/ 719 w 32752"/>
                          <a:gd name="connsiteY1" fmla="*/ 8727 h 11968"/>
                          <a:gd name="connsiteX2" fmla="*/ 3491 w 32752"/>
                          <a:gd name="connsiteY2" fmla="*/ 10113 h 11968"/>
                          <a:gd name="connsiteX3" fmla="*/ 29570 w 32752"/>
                          <a:gd name="connsiteY3" fmla="*/ 9446 h 11968"/>
                          <a:gd name="connsiteX4" fmla="*/ 30442 w 32752"/>
                          <a:gd name="connsiteY4" fmla="*/ 8984 h 11968"/>
                          <a:gd name="connsiteX5" fmla="*/ 32445 w 32752"/>
                          <a:gd name="connsiteY5" fmla="*/ 7803 h 11968"/>
                          <a:gd name="connsiteX6" fmla="*/ 32753 w 32752"/>
                          <a:gd name="connsiteY6" fmla="*/ 0 h 1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52" h="11968">
                            <a:moveTo>
                              <a:pt x="0" y="873"/>
                            </a:moveTo>
                            <a:lnTo>
                              <a:pt x="719" y="8727"/>
                            </a:lnTo>
                            <a:cubicBezTo>
                              <a:pt x="1602" y="9271"/>
                              <a:pt x="2526" y="9733"/>
                              <a:pt x="3491" y="10113"/>
                            </a:cubicBezTo>
                            <a:cubicBezTo>
                              <a:pt x="12018" y="12798"/>
                              <a:pt x="21192" y="12562"/>
                              <a:pt x="29570" y="9446"/>
                            </a:cubicBezTo>
                            <a:lnTo>
                              <a:pt x="30442" y="8984"/>
                            </a:lnTo>
                            <a:cubicBezTo>
                              <a:pt x="31135" y="8635"/>
                              <a:pt x="31803" y="8239"/>
                              <a:pt x="32445" y="7803"/>
                            </a:cubicBezTo>
                            <a:lnTo>
                              <a:pt x="32753" y="0"/>
                            </a:lnTo>
                            <a:close/>
                          </a:path>
                        </a:pathLst>
                      </a:custGeom>
                      <a:solidFill>
                        <a:srgbClr val="EBEBEB"/>
                      </a:solidFill>
                      <a:ln w="5124" cap="flat">
                        <a:noFill/>
                        <a:prstDash val="solid"/>
                        <a:miter/>
                      </a:ln>
                    </p:spPr>
                    <p:txBody>
                      <a:bodyPr rtlCol="0" anchor="ctr"/>
                      <a:lstStyle/>
                      <a:p>
                        <a:endParaRPr lang="pt-BR"/>
                      </a:p>
                    </p:txBody>
                  </p:sp>
                  <p:sp>
                    <p:nvSpPr>
                      <p:cNvPr id="3157" name="Forma Livre: Forma 3156">
                        <a:extLst>
                          <a:ext uri="{FF2B5EF4-FFF2-40B4-BE49-F238E27FC236}">
                            <a16:creationId xmlns:a16="http://schemas.microsoft.com/office/drawing/2014/main" id="{E21855E7-5A7B-1610-2E28-2739E1830981}"/>
                          </a:ext>
                        </a:extLst>
                      </p:cNvPr>
                      <p:cNvSpPr/>
                      <p:nvPr/>
                    </p:nvSpPr>
                    <p:spPr>
                      <a:xfrm>
                        <a:off x="8546773" y="3358707"/>
                        <a:ext cx="36911" cy="16271"/>
                      </a:xfrm>
                      <a:custGeom>
                        <a:avLst/>
                        <a:gdLst>
                          <a:gd name="connsiteX0" fmla="*/ 36911 w 36911"/>
                          <a:gd name="connsiteY0" fmla="*/ 8519 h 16271"/>
                          <a:gd name="connsiteX1" fmla="*/ 36911 w 36911"/>
                          <a:gd name="connsiteY1" fmla="*/ 2616 h 16271"/>
                          <a:gd name="connsiteX2" fmla="*/ 33112 w 36911"/>
                          <a:gd name="connsiteY2" fmla="*/ 2616 h 16271"/>
                          <a:gd name="connsiteX3" fmla="*/ 31418 w 36911"/>
                          <a:gd name="connsiteY3" fmla="*/ 1897 h 16271"/>
                          <a:gd name="connsiteX4" fmla="*/ 5288 w 36911"/>
                          <a:gd name="connsiteY4" fmla="*/ 2564 h 16271"/>
                          <a:gd name="connsiteX5" fmla="*/ 3748 w 36911"/>
                          <a:gd name="connsiteY5" fmla="*/ 3386 h 16271"/>
                          <a:gd name="connsiteX6" fmla="*/ 0 w 36911"/>
                          <a:gd name="connsiteY6" fmla="*/ 3386 h 16271"/>
                          <a:gd name="connsiteX7" fmla="*/ 0 w 36911"/>
                          <a:gd name="connsiteY7" fmla="*/ 9289 h 16271"/>
                          <a:gd name="connsiteX8" fmla="*/ 0 w 36911"/>
                          <a:gd name="connsiteY8" fmla="*/ 9289 h 16271"/>
                          <a:gd name="connsiteX9" fmla="*/ 5442 w 36911"/>
                          <a:gd name="connsiteY9" fmla="*/ 14423 h 16271"/>
                          <a:gd name="connsiteX10" fmla="*/ 31572 w 36911"/>
                          <a:gd name="connsiteY10" fmla="*/ 13704 h 16271"/>
                          <a:gd name="connsiteX11" fmla="*/ 36911 w 36911"/>
                          <a:gd name="connsiteY11" fmla="*/ 8519 h 1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11" h="16271">
                            <a:moveTo>
                              <a:pt x="36911" y="8519"/>
                            </a:moveTo>
                            <a:lnTo>
                              <a:pt x="36911" y="2616"/>
                            </a:lnTo>
                            <a:lnTo>
                              <a:pt x="33112" y="2616"/>
                            </a:lnTo>
                            <a:cubicBezTo>
                              <a:pt x="32563" y="2338"/>
                              <a:pt x="31998" y="2097"/>
                              <a:pt x="31418" y="1897"/>
                            </a:cubicBezTo>
                            <a:cubicBezTo>
                              <a:pt x="22881" y="-844"/>
                              <a:pt x="13671" y="-608"/>
                              <a:pt x="5288" y="2564"/>
                            </a:cubicBezTo>
                            <a:cubicBezTo>
                              <a:pt x="4754" y="2795"/>
                              <a:pt x="4240" y="3073"/>
                              <a:pt x="3748" y="3386"/>
                            </a:cubicBezTo>
                            <a:lnTo>
                              <a:pt x="0" y="3386"/>
                            </a:lnTo>
                            <a:lnTo>
                              <a:pt x="0" y="9289"/>
                            </a:lnTo>
                            <a:lnTo>
                              <a:pt x="0" y="9289"/>
                            </a:lnTo>
                            <a:cubicBezTo>
                              <a:pt x="0" y="11189"/>
                              <a:pt x="1899" y="13088"/>
                              <a:pt x="5442" y="14423"/>
                            </a:cubicBezTo>
                            <a:cubicBezTo>
                              <a:pt x="13989" y="17113"/>
                              <a:pt x="23189" y="16862"/>
                              <a:pt x="31572" y="13704"/>
                            </a:cubicBezTo>
                            <a:cubicBezTo>
                              <a:pt x="35165" y="12421"/>
                              <a:pt x="36962" y="10470"/>
                              <a:pt x="36911" y="8519"/>
                            </a:cubicBezTo>
                            <a:close/>
                          </a:path>
                        </a:pathLst>
                      </a:custGeom>
                      <a:solidFill>
                        <a:srgbClr val="407BFF"/>
                      </a:solidFill>
                      <a:ln w="5124" cap="flat">
                        <a:noFill/>
                        <a:prstDash val="solid"/>
                        <a:miter/>
                      </a:ln>
                    </p:spPr>
                    <p:txBody>
                      <a:bodyPr rtlCol="0" anchor="ctr"/>
                      <a:lstStyle/>
                      <a:p>
                        <a:endParaRPr lang="pt-BR"/>
                      </a:p>
                    </p:txBody>
                  </p:sp>
                  <p:sp>
                    <p:nvSpPr>
                      <p:cNvPr id="3158" name="Forma Livre: Forma 3157">
                        <a:extLst>
                          <a:ext uri="{FF2B5EF4-FFF2-40B4-BE49-F238E27FC236}">
                            <a16:creationId xmlns:a16="http://schemas.microsoft.com/office/drawing/2014/main" id="{9D70DE72-CE18-1FF7-D436-0027B9FABA42}"/>
                          </a:ext>
                        </a:extLst>
                      </p:cNvPr>
                      <p:cNvSpPr/>
                      <p:nvPr/>
                    </p:nvSpPr>
                    <p:spPr>
                      <a:xfrm>
                        <a:off x="8546773" y="3358707"/>
                        <a:ext cx="36911" cy="16271"/>
                      </a:xfrm>
                      <a:custGeom>
                        <a:avLst/>
                        <a:gdLst>
                          <a:gd name="connsiteX0" fmla="*/ 36911 w 36911"/>
                          <a:gd name="connsiteY0" fmla="*/ 8519 h 16271"/>
                          <a:gd name="connsiteX1" fmla="*/ 36911 w 36911"/>
                          <a:gd name="connsiteY1" fmla="*/ 2616 h 16271"/>
                          <a:gd name="connsiteX2" fmla="*/ 33112 w 36911"/>
                          <a:gd name="connsiteY2" fmla="*/ 2616 h 16271"/>
                          <a:gd name="connsiteX3" fmla="*/ 31418 w 36911"/>
                          <a:gd name="connsiteY3" fmla="*/ 1897 h 16271"/>
                          <a:gd name="connsiteX4" fmla="*/ 5288 w 36911"/>
                          <a:gd name="connsiteY4" fmla="*/ 2564 h 16271"/>
                          <a:gd name="connsiteX5" fmla="*/ 3748 w 36911"/>
                          <a:gd name="connsiteY5" fmla="*/ 3386 h 16271"/>
                          <a:gd name="connsiteX6" fmla="*/ 0 w 36911"/>
                          <a:gd name="connsiteY6" fmla="*/ 3386 h 16271"/>
                          <a:gd name="connsiteX7" fmla="*/ 0 w 36911"/>
                          <a:gd name="connsiteY7" fmla="*/ 9289 h 16271"/>
                          <a:gd name="connsiteX8" fmla="*/ 0 w 36911"/>
                          <a:gd name="connsiteY8" fmla="*/ 9289 h 16271"/>
                          <a:gd name="connsiteX9" fmla="*/ 5442 w 36911"/>
                          <a:gd name="connsiteY9" fmla="*/ 14423 h 16271"/>
                          <a:gd name="connsiteX10" fmla="*/ 31572 w 36911"/>
                          <a:gd name="connsiteY10" fmla="*/ 13704 h 16271"/>
                          <a:gd name="connsiteX11" fmla="*/ 36911 w 36911"/>
                          <a:gd name="connsiteY11" fmla="*/ 8519 h 1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11" h="16271">
                            <a:moveTo>
                              <a:pt x="36911" y="8519"/>
                            </a:moveTo>
                            <a:lnTo>
                              <a:pt x="36911" y="2616"/>
                            </a:lnTo>
                            <a:lnTo>
                              <a:pt x="33112" y="2616"/>
                            </a:lnTo>
                            <a:cubicBezTo>
                              <a:pt x="32563" y="2338"/>
                              <a:pt x="31998" y="2097"/>
                              <a:pt x="31418" y="1897"/>
                            </a:cubicBezTo>
                            <a:cubicBezTo>
                              <a:pt x="22881" y="-844"/>
                              <a:pt x="13671" y="-608"/>
                              <a:pt x="5288" y="2564"/>
                            </a:cubicBezTo>
                            <a:cubicBezTo>
                              <a:pt x="4754" y="2795"/>
                              <a:pt x="4240" y="3073"/>
                              <a:pt x="3748" y="3386"/>
                            </a:cubicBezTo>
                            <a:lnTo>
                              <a:pt x="0" y="3386"/>
                            </a:lnTo>
                            <a:lnTo>
                              <a:pt x="0" y="9289"/>
                            </a:lnTo>
                            <a:lnTo>
                              <a:pt x="0" y="9289"/>
                            </a:lnTo>
                            <a:cubicBezTo>
                              <a:pt x="0" y="11189"/>
                              <a:pt x="1899" y="13088"/>
                              <a:pt x="5442" y="14423"/>
                            </a:cubicBezTo>
                            <a:cubicBezTo>
                              <a:pt x="13989" y="17113"/>
                              <a:pt x="23189" y="16862"/>
                              <a:pt x="31572" y="13704"/>
                            </a:cubicBezTo>
                            <a:cubicBezTo>
                              <a:pt x="35165" y="12421"/>
                              <a:pt x="36962" y="10470"/>
                              <a:pt x="36911" y="8519"/>
                            </a:cubicBezTo>
                            <a:close/>
                          </a:path>
                        </a:pathLst>
                      </a:custGeom>
                      <a:solidFill>
                        <a:srgbClr val="000000"/>
                      </a:solidFill>
                      <a:ln w="5124" cap="flat">
                        <a:noFill/>
                        <a:prstDash val="solid"/>
                        <a:miter/>
                      </a:ln>
                    </p:spPr>
                    <p:txBody>
                      <a:bodyPr rtlCol="0" anchor="ctr"/>
                      <a:lstStyle/>
                      <a:p>
                        <a:endParaRPr lang="pt-BR"/>
                      </a:p>
                    </p:txBody>
                  </p:sp>
                  <p:sp>
                    <p:nvSpPr>
                      <p:cNvPr id="3159" name="Forma Livre: Forma 3158">
                        <a:extLst>
                          <a:ext uri="{FF2B5EF4-FFF2-40B4-BE49-F238E27FC236}">
                            <a16:creationId xmlns:a16="http://schemas.microsoft.com/office/drawing/2014/main" id="{7A05E44A-B897-FDE8-1D9E-4AE65F42F718}"/>
                          </a:ext>
                        </a:extLst>
                      </p:cNvPr>
                      <p:cNvSpPr/>
                      <p:nvPr/>
                    </p:nvSpPr>
                    <p:spPr>
                      <a:xfrm>
                        <a:off x="8546644" y="3354292"/>
                        <a:ext cx="36900" cy="15039"/>
                      </a:xfrm>
                      <a:custGeom>
                        <a:avLst/>
                        <a:gdLst>
                          <a:gd name="connsiteX0" fmla="*/ 31239 w 36900"/>
                          <a:gd name="connsiteY0" fmla="*/ 1897 h 15039"/>
                          <a:gd name="connsiteX1" fmla="*/ 5160 w 36900"/>
                          <a:gd name="connsiteY1" fmla="*/ 2564 h 15039"/>
                          <a:gd name="connsiteX2" fmla="*/ 5468 w 36900"/>
                          <a:gd name="connsiteY2" fmla="*/ 13191 h 15039"/>
                          <a:gd name="connsiteX3" fmla="*/ 31547 w 36900"/>
                          <a:gd name="connsiteY3" fmla="*/ 12472 h 15039"/>
                          <a:gd name="connsiteX4" fmla="*/ 31239 w 36900"/>
                          <a:gd name="connsiteY4" fmla="*/ 1897 h 15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0" h="15039">
                            <a:moveTo>
                              <a:pt x="31239" y="1897"/>
                            </a:moveTo>
                            <a:cubicBezTo>
                              <a:pt x="22723" y="-844"/>
                              <a:pt x="13528" y="-608"/>
                              <a:pt x="5160" y="2564"/>
                            </a:cubicBezTo>
                            <a:cubicBezTo>
                              <a:pt x="-1821" y="5645"/>
                              <a:pt x="-1719" y="10419"/>
                              <a:pt x="5468" y="13191"/>
                            </a:cubicBezTo>
                            <a:cubicBezTo>
                              <a:pt x="13995" y="15881"/>
                              <a:pt x="23180" y="15629"/>
                              <a:pt x="31547" y="12472"/>
                            </a:cubicBezTo>
                            <a:cubicBezTo>
                              <a:pt x="38786" y="9443"/>
                              <a:pt x="38683" y="4618"/>
                              <a:pt x="31239" y="1897"/>
                            </a:cubicBezTo>
                            <a:close/>
                          </a:path>
                        </a:pathLst>
                      </a:custGeom>
                      <a:solidFill>
                        <a:srgbClr val="407BFF"/>
                      </a:solidFill>
                      <a:ln w="5124" cap="flat">
                        <a:noFill/>
                        <a:prstDash val="solid"/>
                        <a:miter/>
                      </a:ln>
                    </p:spPr>
                    <p:txBody>
                      <a:bodyPr rtlCol="0" anchor="ctr"/>
                      <a:lstStyle/>
                      <a:p>
                        <a:endParaRPr lang="pt-BR"/>
                      </a:p>
                    </p:txBody>
                  </p:sp>
                  <p:sp>
                    <p:nvSpPr>
                      <p:cNvPr id="3160" name="Forma Livre: Forma 3159">
                        <a:extLst>
                          <a:ext uri="{FF2B5EF4-FFF2-40B4-BE49-F238E27FC236}">
                            <a16:creationId xmlns:a16="http://schemas.microsoft.com/office/drawing/2014/main" id="{56DD1687-A2A5-4F21-5FBB-996C4C39970E}"/>
                          </a:ext>
                        </a:extLst>
                      </p:cNvPr>
                      <p:cNvSpPr/>
                      <p:nvPr/>
                    </p:nvSpPr>
                    <p:spPr>
                      <a:xfrm>
                        <a:off x="8549786" y="3354985"/>
                        <a:ext cx="30467" cy="12199"/>
                      </a:xfrm>
                      <a:custGeom>
                        <a:avLst/>
                        <a:gdLst>
                          <a:gd name="connsiteX0" fmla="*/ 30305 w 30467"/>
                          <a:gd name="connsiteY0" fmla="*/ 5002 h 12199"/>
                          <a:gd name="connsiteX1" fmla="*/ 30305 w 30467"/>
                          <a:gd name="connsiteY1" fmla="*/ 5002 h 12199"/>
                          <a:gd name="connsiteX2" fmla="*/ 28970 w 30467"/>
                          <a:gd name="connsiteY2" fmla="*/ 177 h 12199"/>
                          <a:gd name="connsiteX3" fmla="*/ 19627 w 30467"/>
                          <a:gd name="connsiteY3" fmla="*/ 177 h 12199"/>
                          <a:gd name="connsiteX4" fmla="*/ 10284 w 30467"/>
                          <a:gd name="connsiteY4" fmla="*/ 433 h 12199"/>
                          <a:gd name="connsiteX5" fmla="*/ 1197 w 30467"/>
                          <a:gd name="connsiteY5" fmla="*/ 433 h 12199"/>
                          <a:gd name="connsiteX6" fmla="*/ 119 w 30467"/>
                          <a:gd name="connsiteY6" fmla="*/ 5567 h 12199"/>
                          <a:gd name="connsiteX7" fmla="*/ 119 w 30467"/>
                          <a:gd name="connsiteY7" fmla="*/ 5567 h 12199"/>
                          <a:gd name="connsiteX8" fmla="*/ 4483 w 30467"/>
                          <a:gd name="connsiteY8" fmla="*/ 10701 h 12199"/>
                          <a:gd name="connsiteX9" fmla="*/ 25993 w 30467"/>
                          <a:gd name="connsiteY9" fmla="*/ 10136 h 12199"/>
                          <a:gd name="connsiteX10" fmla="*/ 30305 w 30467"/>
                          <a:gd name="connsiteY10" fmla="*/ 5002 h 1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 h="12199">
                            <a:moveTo>
                              <a:pt x="30305" y="5002"/>
                            </a:moveTo>
                            <a:lnTo>
                              <a:pt x="30305" y="5002"/>
                            </a:lnTo>
                            <a:lnTo>
                              <a:pt x="28970" y="177"/>
                            </a:lnTo>
                            <a:lnTo>
                              <a:pt x="19627" y="177"/>
                            </a:lnTo>
                            <a:cubicBezTo>
                              <a:pt x="16516" y="-126"/>
                              <a:pt x="13374" y="-39"/>
                              <a:pt x="10284" y="433"/>
                            </a:cubicBezTo>
                            <a:lnTo>
                              <a:pt x="1197" y="433"/>
                            </a:lnTo>
                            <a:lnTo>
                              <a:pt x="119" y="5567"/>
                            </a:lnTo>
                            <a:lnTo>
                              <a:pt x="119" y="5567"/>
                            </a:lnTo>
                            <a:cubicBezTo>
                              <a:pt x="-445" y="7364"/>
                              <a:pt x="992" y="9212"/>
                              <a:pt x="4483" y="10701"/>
                            </a:cubicBezTo>
                            <a:cubicBezTo>
                              <a:pt x="11521" y="12877"/>
                              <a:pt x="19078" y="12677"/>
                              <a:pt x="25993" y="10136"/>
                            </a:cubicBezTo>
                            <a:cubicBezTo>
                              <a:pt x="29586" y="8750"/>
                              <a:pt x="30972" y="6748"/>
                              <a:pt x="30305" y="5002"/>
                            </a:cubicBezTo>
                            <a:close/>
                          </a:path>
                        </a:pathLst>
                      </a:custGeom>
                      <a:solidFill>
                        <a:srgbClr val="407BFF"/>
                      </a:solidFill>
                      <a:ln w="5124" cap="flat">
                        <a:noFill/>
                        <a:prstDash val="solid"/>
                        <a:miter/>
                      </a:ln>
                    </p:spPr>
                    <p:txBody>
                      <a:bodyPr rtlCol="0" anchor="ctr"/>
                      <a:lstStyle/>
                      <a:p>
                        <a:endParaRPr lang="pt-BR"/>
                      </a:p>
                    </p:txBody>
                  </p:sp>
                  <p:sp>
                    <p:nvSpPr>
                      <p:cNvPr id="3161" name="Forma Livre: Forma 3160">
                        <a:extLst>
                          <a:ext uri="{FF2B5EF4-FFF2-40B4-BE49-F238E27FC236}">
                            <a16:creationId xmlns:a16="http://schemas.microsoft.com/office/drawing/2014/main" id="{F832AA81-8BC2-23FF-1B75-8A39EF41CB4E}"/>
                          </a:ext>
                        </a:extLst>
                      </p:cNvPr>
                      <p:cNvSpPr/>
                      <p:nvPr/>
                    </p:nvSpPr>
                    <p:spPr>
                      <a:xfrm>
                        <a:off x="8549786" y="3354985"/>
                        <a:ext cx="30467" cy="12199"/>
                      </a:xfrm>
                      <a:custGeom>
                        <a:avLst/>
                        <a:gdLst>
                          <a:gd name="connsiteX0" fmla="*/ 30305 w 30467"/>
                          <a:gd name="connsiteY0" fmla="*/ 5002 h 12199"/>
                          <a:gd name="connsiteX1" fmla="*/ 30305 w 30467"/>
                          <a:gd name="connsiteY1" fmla="*/ 5002 h 12199"/>
                          <a:gd name="connsiteX2" fmla="*/ 28970 w 30467"/>
                          <a:gd name="connsiteY2" fmla="*/ 177 h 12199"/>
                          <a:gd name="connsiteX3" fmla="*/ 19627 w 30467"/>
                          <a:gd name="connsiteY3" fmla="*/ 177 h 12199"/>
                          <a:gd name="connsiteX4" fmla="*/ 10284 w 30467"/>
                          <a:gd name="connsiteY4" fmla="*/ 433 h 12199"/>
                          <a:gd name="connsiteX5" fmla="*/ 1197 w 30467"/>
                          <a:gd name="connsiteY5" fmla="*/ 433 h 12199"/>
                          <a:gd name="connsiteX6" fmla="*/ 119 w 30467"/>
                          <a:gd name="connsiteY6" fmla="*/ 5567 h 12199"/>
                          <a:gd name="connsiteX7" fmla="*/ 119 w 30467"/>
                          <a:gd name="connsiteY7" fmla="*/ 5567 h 12199"/>
                          <a:gd name="connsiteX8" fmla="*/ 4483 w 30467"/>
                          <a:gd name="connsiteY8" fmla="*/ 10701 h 12199"/>
                          <a:gd name="connsiteX9" fmla="*/ 25993 w 30467"/>
                          <a:gd name="connsiteY9" fmla="*/ 10136 h 12199"/>
                          <a:gd name="connsiteX10" fmla="*/ 30305 w 30467"/>
                          <a:gd name="connsiteY10" fmla="*/ 5002 h 1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 h="12199">
                            <a:moveTo>
                              <a:pt x="30305" y="5002"/>
                            </a:moveTo>
                            <a:lnTo>
                              <a:pt x="30305" y="5002"/>
                            </a:lnTo>
                            <a:lnTo>
                              <a:pt x="28970" y="177"/>
                            </a:lnTo>
                            <a:lnTo>
                              <a:pt x="19627" y="177"/>
                            </a:lnTo>
                            <a:cubicBezTo>
                              <a:pt x="16516" y="-126"/>
                              <a:pt x="13374" y="-39"/>
                              <a:pt x="10284" y="433"/>
                            </a:cubicBezTo>
                            <a:lnTo>
                              <a:pt x="1197" y="433"/>
                            </a:lnTo>
                            <a:lnTo>
                              <a:pt x="119" y="5567"/>
                            </a:lnTo>
                            <a:lnTo>
                              <a:pt x="119" y="5567"/>
                            </a:lnTo>
                            <a:cubicBezTo>
                              <a:pt x="-445" y="7364"/>
                              <a:pt x="992" y="9212"/>
                              <a:pt x="4483" y="10701"/>
                            </a:cubicBezTo>
                            <a:cubicBezTo>
                              <a:pt x="11521" y="12877"/>
                              <a:pt x="19078" y="12677"/>
                              <a:pt x="25993" y="10136"/>
                            </a:cubicBezTo>
                            <a:cubicBezTo>
                              <a:pt x="29586" y="8750"/>
                              <a:pt x="30972" y="6748"/>
                              <a:pt x="30305" y="5002"/>
                            </a:cubicBezTo>
                            <a:close/>
                          </a:path>
                        </a:pathLst>
                      </a:custGeom>
                      <a:solidFill>
                        <a:srgbClr val="000000">
                          <a:alpha val="20000"/>
                        </a:srgbClr>
                      </a:solidFill>
                      <a:ln w="5124" cap="flat">
                        <a:noFill/>
                        <a:prstDash val="solid"/>
                        <a:miter/>
                      </a:ln>
                    </p:spPr>
                    <p:txBody>
                      <a:bodyPr rtlCol="0" anchor="ctr"/>
                      <a:lstStyle/>
                      <a:p>
                        <a:endParaRPr lang="pt-BR"/>
                      </a:p>
                    </p:txBody>
                  </p:sp>
                  <p:sp>
                    <p:nvSpPr>
                      <p:cNvPr id="3162" name="Forma Livre: Forma 3161">
                        <a:extLst>
                          <a:ext uri="{FF2B5EF4-FFF2-40B4-BE49-F238E27FC236}">
                            <a16:creationId xmlns:a16="http://schemas.microsoft.com/office/drawing/2014/main" id="{9D49CCC8-14C0-D3F8-142C-BF388DC68A30}"/>
                          </a:ext>
                        </a:extLst>
                      </p:cNvPr>
                      <p:cNvSpPr/>
                      <p:nvPr/>
                    </p:nvSpPr>
                    <p:spPr>
                      <a:xfrm>
                        <a:off x="8551034" y="3350907"/>
                        <a:ext cx="27850" cy="10334"/>
                      </a:xfrm>
                      <a:custGeom>
                        <a:avLst/>
                        <a:gdLst>
                          <a:gd name="connsiteX0" fmla="*/ 23615 w 27850"/>
                          <a:gd name="connsiteY0" fmla="*/ 1277 h 10334"/>
                          <a:gd name="connsiteX1" fmla="*/ 3850 w 27850"/>
                          <a:gd name="connsiteY1" fmla="*/ 1791 h 10334"/>
                          <a:gd name="connsiteX2" fmla="*/ 3850 w 27850"/>
                          <a:gd name="connsiteY2" fmla="*/ 9080 h 10334"/>
                          <a:gd name="connsiteX3" fmla="*/ 23615 w 27850"/>
                          <a:gd name="connsiteY3" fmla="*/ 8567 h 10334"/>
                          <a:gd name="connsiteX4" fmla="*/ 23615 w 27850"/>
                          <a:gd name="connsiteY4" fmla="*/ 1277 h 10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0" h="10334">
                            <a:moveTo>
                              <a:pt x="23615" y="1277"/>
                            </a:moveTo>
                            <a:cubicBezTo>
                              <a:pt x="17131" y="-586"/>
                              <a:pt x="10231" y="-407"/>
                              <a:pt x="3850" y="1791"/>
                            </a:cubicBezTo>
                            <a:cubicBezTo>
                              <a:pt x="-1283" y="3947"/>
                              <a:pt x="-1283" y="7181"/>
                              <a:pt x="3850" y="9080"/>
                            </a:cubicBezTo>
                            <a:cubicBezTo>
                              <a:pt x="10339" y="10913"/>
                              <a:pt x="17228" y="10733"/>
                              <a:pt x="23615" y="8567"/>
                            </a:cubicBezTo>
                            <a:cubicBezTo>
                              <a:pt x="29313" y="6411"/>
                              <a:pt x="29210" y="3125"/>
                              <a:pt x="23615" y="1277"/>
                            </a:cubicBezTo>
                            <a:close/>
                          </a:path>
                        </a:pathLst>
                      </a:custGeom>
                      <a:solidFill>
                        <a:srgbClr val="407BFF"/>
                      </a:solidFill>
                      <a:ln w="5124" cap="flat">
                        <a:noFill/>
                        <a:prstDash val="solid"/>
                        <a:miter/>
                      </a:ln>
                    </p:spPr>
                    <p:txBody>
                      <a:bodyPr rtlCol="0" anchor="ctr"/>
                      <a:lstStyle/>
                      <a:p>
                        <a:endParaRPr lang="pt-BR"/>
                      </a:p>
                    </p:txBody>
                  </p:sp>
                  <p:sp>
                    <p:nvSpPr>
                      <p:cNvPr id="3163" name="Forma Livre: Forma 3162">
                        <a:extLst>
                          <a:ext uri="{FF2B5EF4-FFF2-40B4-BE49-F238E27FC236}">
                            <a16:creationId xmlns:a16="http://schemas.microsoft.com/office/drawing/2014/main" id="{432D5DC3-F42C-2714-EFAA-BA5E72B429F4}"/>
                          </a:ext>
                        </a:extLst>
                      </p:cNvPr>
                      <p:cNvSpPr/>
                      <p:nvPr/>
                    </p:nvSpPr>
                    <p:spPr>
                      <a:xfrm>
                        <a:off x="8552882" y="3352785"/>
                        <a:ext cx="24128" cy="6566"/>
                      </a:xfrm>
                      <a:custGeom>
                        <a:avLst/>
                        <a:gdLst>
                          <a:gd name="connsiteX0" fmla="*/ 24128 w 24128"/>
                          <a:gd name="connsiteY0" fmla="*/ 2993 h 6566"/>
                          <a:gd name="connsiteX1" fmla="*/ 23512 w 24128"/>
                          <a:gd name="connsiteY1" fmla="*/ 3661 h 6566"/>
                          <a:gd name="connsiteX2" fmla="*/ 21253 w 24128"/>
                          <a:gd name="connsiteY2" fmla="*/ 4893 h 6566"/>
                          <a:gd name="connsiteX3" fmla="*/ 12013 w 24128"/>
                          <a:gd name="connsiteY3" fmla="*/ 6535 h 6566"/>
                          <a:gd name="connsiteX4" fmla="*/ 2824 w 24128"/>
                          <a:gd name="connsiteY4" fmla="*/ 5406 h 6566"/>
                          <a:gd name="connsiteX5" fmla="*/ 616 w 24128"/>
                          <a:gd name="connsiteY5" fmla="*/ 4277 h 6566"/>
                          <a:gd name="connsiteX6" fmla="*/ 0 w 24128"/>
                          <a:gd name="connsiteY6" fmla="*/ 3609 h 6566"/>
                          <a:gd name="connsiteX7" fmla="*/ 2721 w 24128"/>
                          <a:gd name="connsiteY7" fmla="*/ 1659 h 6566"/>
                          <a:gd name="connsiteX8" fmla="*/ 11859 w 24128"/>
                          <a:gd name="connsiteY8" fmla="*/ 16 h 6566"/>
                          <a:gd name="connsiteX9" fmla="*/ 21151 w 24128"/>
                          <a:gd name="connsiteY9" fmla="*/ 1196 h 6566"/>
                          <a:gd name="connsiteX10" fmla="*/ 24128 w 24128"/>
                          <a:gd name="connsiteY10" fmla="*/ 2993 h 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28" h="6566">
                            <a:moveTo>
                              <a:pt x="24128" y="2993"/>
                            </a:moveTo>
                            <a:cubicBezTo>
                              <a:pt x="23964" y="3250"/>
                              <a:pt x="23758" y="3476"/>
                              <a:pt x="23512" y="3661"/>
                            </a:cubicBezTo>
                            <a:cubicBezTo>
                              <a:pt x="22829" y="4184"/>
                              <a:pt x="22064" y="4600"/>
                              <a:pt x="21253" y="4893"/>
                            </a:cubicBezTo>
                            <a:cubicBezTo>
                              <a:pt x="18286" y="5950"/>
                              <a:pt x="15165" y="6505"/>
                              <a:pt x="12013" y="6535"/>
                            </a:cubicBezTo>
                            <a:cubicBezTo>
                              <a:pt x="8907" y="6684"/>
                              <a:pt x="5801" y="6304"/>
                              <a:pt x="2824" y="5406"/>
                            </a:cubicBezTo>
                            <a:cubicBezTo>
                              <a:pt x="2038" y="5139"/>
                              <a:pt x="1294" y="4759"/>
                              <a:pt x="616" y="4277"/>
                            </a:cubicBezTo>
                            <a:cubicBezTo>
                              <a:pt x="154" y="3917"/>
                              <a:pt x="0" y="3661"/>
                              <a:pt x="0" y="3609"/>
                            </a:cubicBezTo>
                            <a:cubicBezTo>
                              <a:pt x="0" y="3558"/>
                              <a:pt x="462" y="2583"/>
                              <a:pt x="2721" y="1659"/>
                            </a:cubicBezTo>
                            <a:cubicBezTo>
                              <a:pt x="5657" y="616"/>
                              <a:pt x="8743" y="62"/>
                              <a:pt x="11859" y="16"/>
                            </a:cubicBezTo>
                            <a:cubicBezTo>
                              <a:pt x="15000" y="-87"/>
                              <a:pt x="18137" y="313"/>
                              <a:pt x="21151" y="1196"/>
                            </a:cubicBezTo>
                            <a:cubicBezTo>
                              <a:pt x="23512" y="1967"/>
                              <a:pt x="24077" y="2788"/>
                              <a:pt x="24128" y="2993"/>
                            </a:cubicBezTo>
                            <a:close/>
                          </a:path>
                        </a:pathLst>
                      </a:custGeom>
                      <a:solidFill>
                        <a:srgbClr val="407BFF"/>
                      </a:solidFill>
                      <a:ln w="5124" cap="flat">
                        <a:noFill/>
                        <a:prstDash val="solid"/>
                        <a:miter/>
                      </a:ln>
                    </p:spPr>
                    <p:txBody>
                      <a:bodyPr rtlCol="0" anchor="ctr"/>
                      <a:lstStyle/>
                      <a:p>
                        <a:endParaRPr lang="pt-BR"/>
                      </a:p>
                    </p:txBody>
                  </p:sp>
                  <p:sp>
                    <p:nvSpPr>
                      <p:cNvPr id="3164" name="Forma Livre: Forma 3163">
                        <a:extLst>
                          <a:ext uri="{FF2B5EF4-FFF2-40B4-BE49-F238E27FC236}">
                            <a16:creationId xmlns:a16="http://schemas.microsoft.com/office/drawing/2014/main" id="{AFF67382-FEF0-8BBA-5F4E-C05A929CFB6D}"/>
                          </a:ext>
                        </a:extLst>
                      </p:cNvPr>
                      <p:cNvSpPr/>
                      <p:nvPr/>
                    </p:nvSpPr>
                    <p:spPr>
                      <a:xfrm>
                        <a:off x="8552882" y="3352785"/>
                        <a:ext cx="24128" cy="6566"/>
                      </a:xfrm>
                      <a:custGeom>
                        <a:avLst/>
                        <a:gdLst>
                          <a:gd name="connsiteX0" fmla="*/ 24128 w 24128"/>
                          <a:gd name="connsiteY0" fmla="*/ 2993 h 6566"/>
                          <a:gd name="connsiteX1" fmla="*/ 23512 w 24128"/>
                          <a:gd name="connsiteY1" fmla="*/ 3661 h 6566"/>
                          <a:gd name="connsiteX2" fmla="*/ 21253 w 24128"/>
                          <a:gd name="connsiteY2" fmla="*/ 4893 h 6566"/>
                          <a:gd name="connsiteX3" fmla="*/ 12013 w 24128"/>
                          <a:gd name="connsiteY3" fmla="*/ 6535 h 6566"/>
                          <a:gd name="connsiteX4" fmla="*/ 2824 w 24128"/>
                          <a:gd name="connsiteY4" fmla="*/ 5406 h 6566"/>
                          <a:gd name="connsiteX5" fmla="*/ 616 w 24128"/>
                          <a:gd name="connsiteY5" fmla="*/ 4277 h 6566"/>
                          <a:gd name="connsiteX6" fmla="*/ 0 w 24128"/>
                          <a:gd name="connsiteY6" fmla="*/ 3609 h 6566"/>
                          <a:gd name="connsiteX7" fmla="*/ 2721 w 24128"/>
                          <a:gd name="connsiteY7" fmla="*/ 1659 h 6566"/>
                          <a:gd name="connsiteX8" fmla="*/ 11859 w 24128"/>
                          <a:gd name="connsiteY8" fmla="*/ 16 h 6566"/>
                          <a:gd name="connsiteX9" fmla="*/ 21151 w 24128"/>
                          <a:gd name="connsiteY9" fmla="*/ 1196 h 6566"/>
                          <a:gd name="connsiteX10" fmla="*/ 24128 w 24128"/>
                          <a:gd name="connsiteY10" fmla="*/ 2993 h 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28" h="6566">
                            <a:moveTo>
                              <a:pt x="24128" y="2993"/>
                            </a:moveTo>
                            <a:cubicBezTo>
                              <a:pt x="23964" y="3250"/>
                              <a:pt x="23758" y="3476"/>
                              <a:pt x="23512" y="3661"/>
                            </a:cubicBezTo>
                            <a:cubicBezTo>
                              <a:pt x="22829" y="4184"/>
                              <a:pt x="22064" y="4600"/>
                              <a:pt x="21253" y="4893"/>
                            </a:cubicBezTo>
                            <a:cubicBezTo>
                              <a:pt x="18286" y="5950"/>
                              <a:pt x="15165" y="6505"/>
                              <a:pt x="12013" y="6535"/>
                            </a:cubicBezTo>
                            <a:cubicBezTo>
                              <a:pt x="8907" y="6684"/>
                              <a:pt x="5801" y="6304"/>
                              <a:pt x="2824" y="5406"/>
                            </a:cubicBezTo>
                            <a:cubicBezTo>
                              <a:pt x="2038" y="5139"/>
                              <a:pt x="1294" y="4759"/>
                              <a:pt x="616" y="4277"/>
                            </a:cubicBezTo>
                            <a:cubicBezTo>
                              <a:pt x="154" y="3917"/>
                              <a:pt x="0" y="3661"/>
                              <a:pt x="0" y="3609"/>
                            </a:cubicBezTo>
                            <a:cubicBezTo>
                              <a:pt x="0" y="3558"/>
                              <a:pt x="462" y="2583"/>
                              <a:pt x="2721" y="1659"/>
                            </a:cubicBezTo>
                            <a:cubicBezTo>
                              <a:pt x="5657" y="616"/>
                              <a:pt x="8743" y="62"/>
                              <a:pt x="11859" y="16"/>
                            </a:cubicBezTo>
                            <a:cubicBezTo>
                              <a:pt x="15000" y="-87"/>
                              <a:pt x="18137" y="313"/>
                              <a:pt x="21151" y="1196"/>
                            </a:cubicBezTo>
                            <a:cubicBezTo>
                              <a:pt x="23512" y="1967"/>
                              <a:pt x="24077" y="2788"/>
                              <a:pt x="24128" y="2993"/>
                            </a:cubicBezTo>
                            <a:close/>
                          </a:path>
                        </a:pathLst>
                      </a:custGeom>
                      <a:solidFill>
                        <a:srgbClr val="000000"/>
                      </a:solidFill>
                      <a:ln w="5124" cap="flat">
                        <a:noFill/>
                        <a:prstDash val="solid"/>
                        <a:miter/>
                      </a:ln>
                    </p:spPr>
                    <p:txBody>
                      <a:bodyPr rtlCol="0" anchor="ctr"/>
                      <a:lstStyle/>
                      <a:p>
                        <a:endParaRPr lang="pt-BR"/>
                      </a:p>
                    </p:txBody>
                  </p:sp>
                  <p:sp>
                    <p:nvSpPr>
                      <p:cNvPr id="3165" name="Forma Livre: Forma 3164">
                        <a:extLst>
                          <a:ext uri="{FF2B5EF4-FFF2-40B4-BE49-F238E27FC236}">
                            <a16:creationId xmlns:a16="http://schemas.microsoft.com/office/drawing/2014/main" id="{CD8A90B5-097A-6887-B35D-522CC0FA541D}"/>
                          </a:ext>
                        </a:extLst>
                      </p:cNvPr>
                      <p:cNvSpPr/>
                      <p:nvPr/>
                    </p:nvSpPr>
                    <p:spPr>
                      <a:xfrm>
                        <a:off x="8553498" y="3354208"/>
                        <a:ext cx="22896" cy="5143"/>
                      </a:xfrm>
                      <a:custGeom>
                        <a:avLst/>
                        <a:gdLst>
                          <a:gd name="connsiteX0" fmla="*/ 22896 w 22896"/>
                          <a:gd name="connsiteY0" fmla="*/ 2237 h 5143"/>
                          <a:gd name="connsiteX1" fmla="*/ 20637 w 22896"/>
                          <a:gd name="connsiteY1" fmla="*/ 3469 h 5143"/>
                          <a:gd name="connsiteX2" fmla="*/ 11397 w 22896"/>
                          <a:gd name="connsiteY2" fmla="*/ 5112 h 5143"/>
                          <a:gd name="connsiteX3" fmla="*/ 2208 w 22896"/>
                          <a:gd name="connsiteY3" fmla="*/ 3983 h 5143"/>
                          <a:gd name="connsiteX4" fmla="*/ 0 w 22896"/>
                          <a:gd name="connsiteY4" fmla="*/ 2853 h 5143"/>
                          <a:gd name="connsiteX5" fmla="*/ 2156 w 22896"/>
                          <a:gd name="connsiteY5" fmla="*/ 1621 h 5143"/>
                          <a:gd name="connsiteX6" fmla="*/ 11243 w 22896"/>
                          <a:gd name="connsiteY6" fmla="*/ 30 h 5143"/>
                          <a:gd name="connsiteX7" fmla="*/ 20586 w 22896"/>
                          <a:gd name="connsiteY7" fmla="*/ 1159 h 5143"/>
                          <a:gd name="connsiteX8" fmla="*/ 22896 w 22896"/>
                          <a:gd name="connsiteY8" fmla="*/ 2237 h 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6" h="5143">
                            <a:moveTo>
                              <a:pt x="22896" y="2237"/>
                            </a:moveTo>
                            <a:cubicBezTo>
                              <a:pt x="22213" y="2761"/>
                              <a:pt x="21448" y="3177"/>
                              <a:pt x="20637" y="3469"/>
                            </a:cubicBezTo>
                            <a:cubicBezTo>
                              <a:pt x="17670" y="4527"/>
                              <a:pt x="14549" y="5081"/>
                              <a:pt x="11397" y="5112"/>
                            </a:cubicBezTo>
                            <a:cubicBezTo>
                              <a:pt x="8291" y="5261"/>
                              <a:pt x="5185" y="4881"/>
                              <a:pt x="2208" y="3983"/>
                            </a:cubicBezTo>
                            <a:cubicBezTo>
                              <a:pt x="1422" y="3716"/>
                              <a:pt x="678" y="3336"/>
                              <a:pt x="0" y="2853"/>
                            </a:cubicBezTo>
                            <a:cubicBezTo>
                              <a:pt x="647" y="2324"/>
                              <a:pt x="1376" y="1909"/>
                              <a:pt x="2156" y="1621"/>
                            </a:cubicBezTo>
                            <a:cubicBezTo>
                              <a:pt x="5072" y="574"/>
                              <a:pt x="8147" y="35"/>
                              <a:pt x="11243" y="30"/>
                            </a:cubicBezTo>
                            <a:cubicBezTo>
                              <a:pt x="14400" y="-114"/>
                              <a:pt x="17557" y="266"/>
                              <a:pt x="20586" y="1159"/>
                            </a:cubicBezTo>
                            <a:cubicBezTo>
                              <a:pt x="21397" y="1426"/>
                              <a:pt x="22172" y="1790"/>
                              <a:pt x="22896" y="2237"/>
                            </a:cubicBezTo>
                            <a:close/>
                          </a:path>
                        </a:pathLst>
                      </a:custGeom>
                      <a:solidFill>
                        <a:srgbClr val="407BFF"/>
                      </a:solidFill>
                      <a:ln w="5124" cap="flat">
                        <a:noFill/>
                        <a:prstDash val="solid"/>
                        <a:miter/>
                      </a:ln>
                    </p:spPr>
                    <p:txBody>
                      <a:bodyPr rtlCol="0" anchor="ctr"/>
                      <a:lstStyle/>
                      <a:p>
                        <a:endParaRPr lang="pt-BR"/>
                      </a:p>
                    </p:txBody>
                  </p:sp>
                  <p:sp>
                    <p:nvSpPr>
                      <p:cNvPr id="3166" name="Forma Livre: Forma 3165">
                        <a:extLst>
                          <a:ext uri="{FF2B5EF4-FFF2-40B4-BE49-F238E27FC236}">
                            <a16:creationId xmlns:a16="http://schemas.microsoft.com/office/drawing/2014/main" id="{640F8DF9-736F-F890-58EB-133CB6B05CB6}"/>
                          </a:ext>
                        </a:extLst>
                      </p:cNvPr>
                      <p:cNvSpPr/>
                      <p:nvPr/>
                    </p:nvSpPr>
                    <p:spPr>
                      <a:xfrm>
                        <a:off x="8553498" y="3354208"/>
                        <a:ext cx="22896" cy="5143"/>
                      </a:xfrm>
                      <a:custGeom>
                        <a:avLst/>
                        <a:gdLst>
                          <a:gd name="connsiteX0" fmla="*/ 22896 w 22896"/>
                          <a:gd name="connsiteY0" fmla="*/ 2237 h 5143"/>
                          <a:gd name="connsiteX1" fmla="*/ 20637 w 22896"/>
                          <a:gd name="connsiteY1" fmla="*/ 3469 h 5143"/>
                          <a:gd name="connsiteX2" fmla="*/ 11397 w 22896"/>
                          <a:gd name="connsiteY2" fmla="*/ 5112 h 5143"/>
                          <a:gd name="connsiteX3" fmla="*/ 2208 w 22896"/>
                          <a:gd name="connsiteY3" fmla="*/ 3983 h 5143"/>
                          <a:gd name="connsiteX4" fmla="*/ 0 w 22896"/>
                          <a:gd name="connsiteY4" fmla="*/ 2853 h 5143"/>
                          <a:gd name="connsiteX5" fmla="*/ 2156 w 22896"/>
                          <a:gd name="connsiteY5" fmla="*/ 1621 h 5143"/>
                          <a:gd name="connsiteX6" fmla="*/ 11243 w 22896"/>
                          <a:gd name="connsiteY6" fmla="*/ 30 h 5143"/>
                          <a:gd name="connsiteX7" fmla="*/ 20586 w 22896"/>
                          <a:gd name="connsiteY7" fmla="*/ 1159 h 5143"/>
                          <a:gd name="connsiteX8" fmla="*/ 22896 w 22896"/>
                          <a:gd name="connsiteY8" fmla="*/ 2237 h 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6" h="5143">
                            <a:moveTo>
                              <a:pt x="22896" y="2237"/>
                            </a:moveTo>
                            <a:cubicBezTo>
                              <a:pt x="22213" y="2761"/>
                              <a:pt x="21448" y="3177"/>
                              <a:pt x="20637" y="3469"/>
                            </a:cubicBezTo>
                            <a:cubicBezTo>
                              <a:pt x="17670" y="4527"/>
                              <a:pt x="14549" y="5081"/>
                              <a:pt x="11397" y="5112"/>
                            </a:cubicBezTo>
                            <a:cubicBezTo>
                              <a:pt x="8291" y="5261"/>
                              <a:pt x="5185" y="4881"/>
                              <a:pt x="2208" y="3983"/>
                            </a:cubicBezTo>
                            <a:cubicBezTo>
                              <a:pt x="1422" y="3716"/>
                              <a:pt x="678" y="3336"/>
                              <a:pt x="0" y="2853"/>
                            </a:cubicBezTo>
                            <a:cubicBezTo>
                              <a:pt x="647" y="2324"/>
                              <a:pt x="1376" y="1909"/>
                              <a:pt x="2156" y="1621"/>
                            </a:cubicBezTo>
                            <a:cubicBezTo>
                              <a:pt x="5072" y="574"/>
                              <a:pt x="8147" y="35"/>
                              <a:pt x="11243" y="30"/>
                            </a:cubicBezTo>
                            <a:cubicBezTo>
                              <a:pt x="14400" y="-114"/>
                              <a:pt x="17557" y="266"/>
                              <a:pt x="20586" y="1159"/>
                            </a:cubicBezTo>
                            <a:cubicBezTo>
                              <a:pt x="21397" y="1426"/>
                              <a:pt x="22172" y="1790"/>
                              <a:pt x="22896" y="2237"/>
                            </a:cubicBezTo>
                            <a:close/>
                          </a:path>
                        </a:pathLst>
                      </a:custGeom>
                      <a:solidFill>
                        <a:srgbClr val="000000"/>
                      </a:solidFill>
                      <a:ln w="5124" cap="flat">
                        <a:noFill/>
                        <a:prstDash val="solid"/>
                        <a:miter/>
                      </a:ln>
                    </p:spPr>
                    <p:txBody>
                      <a:bodyPr rtlCol="0" anchor="ctr"/>
                      <a:lstStyle/>
                      <a:p>
                        <a:endParaRPr lang="pt-BR"/>
                      </a:p>
                    </p:txBody>
                  </p:sp>
                  <p:sp>
                    <p:nvSpPr>
                      <p:cNvPr id="3167" name="Forma Livre: Forma 3166">
                        <a:extLst>
                          <a:ext uri="{FF2B5EF4-FFF2-40B4-BE49-F238E27FC236}">
                            <a16:creationId xmlns:a16="http://schemas.microsoft.com/office/drawing/2014/main" id="{BD10D1A3-4B6D-D618-581F-BF633C131035}"/>
                          </a:ext>
                        </a:extLst>
                      </p:cNvPr>
                      <p:cNvSpPr/>
                      <p:nvPr/>
                    </p:nvSpPr>
                    <p:spPr>
                      <a:xfrm>
                        <a:off x="8569950" y="3356193"/>
                        <a:ext cx="3220" cy="1871"/>
                      </a:xfrm>
                      <a:custGeom>
                        <a:avLst/>
                        <a:gdLst>
                          <a:gd name="connsiteX0" fmla="*/ 900 w 3220"/>
                          <a:gd name="connsiteY0" fmla="*/ 560 h 1871"/>
                          <a:gd name="connsiteX1" fmla="*/ 3056 w 3220"/>
                          <a:gd name="connsiteY1" fmla="*/ 47 h 1871"/>
                          <a:gd name="connsiteX2" fmla="*/ 2389 w 3220"/>
                          <a:gd name="connsiteY2" fmla="*/ 1330 h 1871"/>
                          <a:gd name="connsiteX3" fmla="*/ 181 w 3220"/>
                          <a:gd name="connsiteY3" fmla="*/ 1792 h 1871"/>
                          <a:gd name="connsiteX4" fmla="*/ 900 w 3220"/>
                          <a:gd name="connsiteY4" fmla="*/ 560 h 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 h="1871">
                            <a:moveTo>
                              <a:pt x="900" y="560"/>
                            </a:moveTo>
                            <a:cubicBezTo>
                              <a:pt x="1511" y="93"/>
                              <a:pt x="2296" y="-97"/>
                              <a:pt x="3056" y="47"/>
                            </a:cubicBezTo>
                            <a:cubicBezTo>
                              <a:pt x="3467" y="47"/>
                              <a:pt x="3056" y="868"/>
                              <a:pt x="2389" y="1330"/>
                            </a:cubicBezTo>
                            <a:cubicBezTo>
                              <a:pt x="1762" y="1818"/>
                              <a:pt x="951" y="1988"/>
                              <a:pt x="181" y="1792"/>
                            </a:cubicBezTo>
                            <a:cubicBezTo>
                              <a:pt x="-230" y="1587"/>
                              <a:pt x="78" y="1022"/>
                              <a:pt x="900" y="560"/>
                            </a:cubicBezTo>
                            <a:close/>
                          </a:path>
                        </a:pathLst>
                      </a:custGeom>
                      <a:solidFill>
                        <a:srgbClr val="000000"/>
                      </a:solidFill>
                      <a:ln w="5124" cap="flat">
                        <a:noFill/>
                        <a:prstDash val="solid"/>
                        <a:miter/>
                      </a:ln>
                    </p:spPr>
                    <p:txBody>
                      <a:bodyPr rtlCol="0" anchor="ctr"/>
                      <a:lstStyle/>
                      <a:p>
                        <a:endParaRPr lang="pt-BR"/>
                      </a:p>
                    </p:txBody>
                  </p:sp>
                  <p:sp>
                    <p:nvSpPr>
                      <p:cNvPr id="3168" name="Forma Livre: Forma 3167">
                        <a:extLst>
                          <a:ext uri="{FF2B5EF4-FFF2-40B4-BE49-F238E27FC236}">
                            <a16:creationId xmlns:a16="http://schemas.microsoft.com/office/drawing/2014/main" id="{7A3D3874-060F-2BA7-DBAB-4D880D013BB4}"/>
                          </a:ext>
                        </a:extLst>
                      </p:cNvPr>
                      <p:cNvSpPr/>
                      <p:nvPr/>
                    </p:nvSpPr>
                    <p:spPr>
                      <a:xfrm>
                        <a:off x="8549443" y="3378161"/>
                        <a:ext cx="32136" cy="20266"/>
                      </a:xfrm>
                      <a:custGeom>
                        <a:avLst/>
                        <a:gdLst>
                          <a:gd name="connsiteX0" fmla="*/ 1283 w 32136"/>
                          <a:gd name="connsiteY0" fmla="*/ 14939 h 20266"/>
                          <a:gd name="connsiteX1" fmla="*/ 5750 w 32136"/>
                          <a:gd name="connsiteY1" fmla="*/ 18840 h 20266"/>
                          <a:gd name="connsiteX2" fmla="*/ 27208 w 32136"/>
                          <a:gd name="connsiteY2" fmla="*/ 18327 h 20266"/>
                          <a:gd name="connsiteX3" fmla="*/ 31572 w 32136"/>
                          <a:gd name="connsiteY3" fmla="*/ 14169 h 20266"/>
                          <a:gd name="connsiteX4" fmla="*/ 32137 w 32136"/>
                          <a:gd name="connsiteY4" fmla="*/ 0 h 20266"/>
                          <a:gd name="connsiteX5" fmla="*/ 27465 w 32136"/>
                          <a:gd name="connsiteY5" fmla="*/ 4364 h 20266"/>
                          <a:gd name="connsiteX6" fmla="*/ 4723 w 32136"/>
                          <a:gd name="connsiteY6" fmla="*/ 4980 h 20266"/>
                          <a:gd name="connsiteX7" fmla="*/ 0 w 32136"/>
                          <a:gd name="connsiteY7" fmla="*/ 821 h 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6" h="20266">
                            <a:moveTo>
                              <a:pt x="1283" y="14939"/>
                            </a:moveTo>
                            <a:cubicBezTo>
                              <a:pt x="1283" y="16428"/>
                              <a:pt x="2823" y="17814"/>
                              <a:pt x="5750" y="18840"/>
                            </a:cubicBezTo>
                            <a:cubicBezTo>
                              <a:pt x="12783" y="20904"/>
                              <a:pt x="20283" y="20724"/>
                              <a:pt x="27208" y="18327"/>
                            </a:cubicBezTo>
                            <a:cubicBezTo>
                              <a:pt x="30134" y="17146"/>
                              <a:pt x="31623" y="15658"/>
                              <a:pt x="31572" y="14169"/>
                            </a:cubicBezTo>
                            <a:lnTo>
                              <a:pt x="32137" y="0"/>
                            </a:lnTo>
                            <a:cubicBezTo>
                              <a:pt x="32137" y="1540"/>
                              <a:pt x="30648" y="3132"/>
                              <a:pt x="27465" y="4364"/>
                            </a:cubicBezTo>
                            <a:cubicBezTo>
                              <a:pt x="20129" y="6900"/>
                              <a:pt x="12187" y="7110"/>
                              <a:pt x="4723" y="4980"/>
                            </a:cubicBezTo>
                            <a:cubicBezTo>
                              <a:pt x="1643" y="3850"/>
                              <a:pt x="51" y="2361"/>
                              <a:pt x="0" y="821"/>
                            </a:cubicBezTo>
                            <a:close/>
                          </a:path>
                        </a:pathLst>
                      </a:custGeom>
                      <a:solidFill>
                        <a:srgbClr val="407BFF"/>
                      </a:solidFill>
                      <a:ln w="5124" cap="flat">
                        <a:noFill/>
                        <a:prstDash val="solid"/>
                        <a:miter/>
                      </a:ln>
                    </p:spPr>
                    <p:txBody>
                      <a:bodyPr rtlCol="0" anchor="ctr"/>
                      <a:lstStyle/>
                      <a:p>
                        <a:endParaRPr lang="pt-BR"/>
                      </a:p>
                    </p:txBody>
                  </p:sp>
                  <p:sp>
                    <p:nvSpPr>
                      <p:cNvPr id="3169" name="Forma Livre: Forma 3168">
                        <a:extLst>
                          <a:ext uri="{FF2B5EF4-FFF2-40B4-BE49-F238E27FC236}">
                            <a16:creationId xmlns:a16="http://schemas.microsoft.com/office/drawing/2014/main" id="{A944CB78-BC43-3F64-1D75-D054C44EF580}"/>
                          </a:ext>
                        </a:extLst>
                      </p:cNvPr>
                      <p:cNvSpPr/>
                      <p:nvPr/>
                    </p:nvSpPr>
                    <p:spPr>
                      <a:xfrm>
                        <a:off x="8554828" y="3388052"/>
                        <a:ext cx="7346" cy="7228"/>
                      </a:xfrm>
                      <a:custGeom>
                        <a:avLst/>
                        <a:gdLst>
                          <a:gd name="connsiteX0" fmla="*/ 5909 w 7346"/>
                          <a:gd name="connsiteY0" fmla="*/ 5664 h 7228"/>
                          <a:gd name="connsiteX1" fmla="*/ 4574 w 7346"/>
                          <a:gd name="connsiteY1" fmla="*/ 3251 h 7228"/>
                          <a:gd name="connsiteX2" fmla="*/ 826 w 7346"/>
                          <a:gd name="connsiteY2" fmla="*/ 119 h 7228"/>
                          <a:gd name="connsiteX3" fmla="*/ 210 w 7346"/>
                          <a:gd name="connsiteY3" fmla="*/ 119 h 7228"/>
                          <a:gd name="connsiteX4" fmla="*/ 4086 w 7346"/>
                          <a:gd name="connsiteY4" fmla="*/ 7019 h 7228"/>
                          <a:gd name="connsiteX5" fmla="*/ 7346 w 7346"/>
                          <a:gd name="connsiteY5" fmla="*/ 6947 h 7228"/>
                          <a:gd name="connsiteX6" fmla="*/ 7346 w 7346"/>
                          <a:gd name="connsiteY6" fmla="*/ 6947 h 7228"/>
                          <a:gd name="connsiteX7" fmla="*/ 5909 w 7346"/>
                          <a:gd name="connsiteY7" fmla="*/ 5664 h 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6" h="7228">
                            <a:moveTo>
                              <a:pt x="5909" y="5664"/>
                            </a:moveTo>
                            <a:cubicBezTo>
                              <a:pt x="5421" y="4883"/>
                              <a:pt x="4979" y="4077"/>
                              <a:pt x="4574" y="3251"/>
                            </a:cubicBezTo>
                            <a:cubicBezTo>
                              <a:pt x="3758" y="1777"/>
                              <a:pt x="2423" y="664"/>
                              <a:pt x="826" y="119"/>
                            </a:cubicBezTo>
                            <a:cubicBezTo>
                              <a:pt x="652" y="-40"/>
                              <a:pt x="385" y="-40"/>
                              <a:pt x="210" y="119"/>
                            </a:cubicBezTo>
                            <a:cubicBezTo>
                              <a:pt x="-626" y="3097"/>
                              <a:pt x="1109" y="6182"/>
                              <a:pt x="4086" y="7019"/>
                            </a:cubicBezTo>
                            <a:cubicBezTo>
                              <a:pt x="5154" y="7322"/>
                              <a:pt x="6289" y="7296"/>
                              <a:pt x="7346" y="6947"/>
                            </a:cubicBezTo>
                            <a:cubicBezTo>
                              <a:pt x="7346" y="6947"/>
                              <a:pt x="7346" y="6947"/>
                              <a:pt x="7346" y="6947"/>
                            </a:cubicBezTo>
                            <a:cubicBezTo>
                              <a:pt x="6802" y="6593"/>
                              <a:pt x="6319" y="6162"/>
                              <a:pt x="5909" y="5664"/>
                            </a:cubicBezTo>
                            <a:close/>
                          </a:path>
                        </a:pathLst>
                      </a:custGeom>
                      <a:solidFill>
                        <a:srgbClr val="37474F"/>
                      </a:solidFill>
                      <a:ln w="5124" cap="flat">
                        <a:noFill/>
                        <a:prstDash val="solid"/>
                        <a:miter/>
                      </a:ln>
                    </p:spPr>
                    <p:txBody>
                      <a:bodyPr rtlCol="0" anchor="ctr"/>
                      <a:lstStyle/>
                      <a:p>
                        <a:endParaRPr lang="pt-BR"/>
                      </a:p>
                    </p:txBody>
                  </p:sp>
                  <p:sp>
                    <p:nvSpPr>
                      <p:cNvPr id="3170" name="Forma Livre: Forma 3169">
                        <a:extLst>
                          <a:ext uri="{FF2B5EF4-FFF2-40B4-BE49-F238E27FC236}">
                            <a16:creationId xmlns:a16="http://schemas.microsoft.com/office/drawing/2014/main" id="{48F52F40-DAB2-3393-125F-63C9B74BCBCD}"/>
                          </a:ext>
                        </a:extLst>
                      </p:cNvPr>
                      <p:cNvSpPr/>
                      <p:nvPr/>
                    </p:nvSpPr>
                    <p:spPr>
                      <a:xfrm>
                        <a:off x="8556297" y="3386558"/>
                        <a:ext cx="7613" cy="7655"/>
                      </a:xfrm>
                      <a:custGeom>
                        <a:avLst/>
                        <a:gdLst>
                          <a:gd name="connsiteX0" fmla="*/ 230 w 7613"/>
                          <a:gd name="connsiteY0" fmla="*/ 1152 h 7655"/>
                          <a:gd name="connsiteX1" fmla="*/ 2591 w 7613"/>
                          <a:gd name="connsiteY1" fmla="*/ 2486 h 7655"/>
                          <a:gd name="connsiteX2" fmla="*/ 4337 w 7613"/>
                          <a:gd name="connsiteY2" fmla="*/ 4796 h 7655"/>
                          <a:gd name="connsiteX3" fmla="*/ 6544 w 7613"/>
                          <a:gd name="connsiteY3" fmla="*/ 7517 h 7655"/>
                          <a:gd name="connsiteX4" fmla="*/ 7124 w 7613"/>
                          <a:gd name="connsiteY4" fmla="*/ 7553 h 7655"/>
                          <a:gd name="connsiteX5" fmla="*/ 7160 w 7613"/>
                          <a:gd name="connsiteY5" fmla="*/ 7517 h 7655"/>
                          <a:gd name="connsiteX6" fmla="*/ 5877 w 7613"/>
                          <a:gd name="connsiteY6" fmla="*/ 1562 h 7655"/>
                          <a:gd name="connsiteX7" fmla="*/ 127 w 7613"/>
                          <a:gd name="connsiteY7" fmla="*/ 433 h 7655"/>
                          <a:gd name="connsiteX8" fmla="*/ 143 w 7613"/>
                          <a:gd name="connsiteY8" fmla="*/ 1085 h 7655"/>
                          <a:gd name="connsiteX9" fmla="*/ 230 w 7613"/>
                          <a:gd name="connsiteY9" fmla="*/ 1152 h 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13" h="7655">
                            <a:moveTo>
                              <a:pt x="230" y="1152"/>
                            </a:moveTo>
                            <a:cubicBezTo>
                              <a:pt x="1082" y="1475"/>
                              <a:pt x="1878" y="1927"/>
                              <a:pt x="2591" y="2486"/>
                            </a:cubicBezTo>
                            <a:cubicBezTo>
                              <a:pt x="3325" y="3128"/>
                              <a:pt x="3921" y="3913"/>
                              <a:pt x="4337" y="4796"/>
                            </a:cubicBezTo>
                            <a:cubicBezTo>
                              <a:pt x="4819" y="5885"/>
                              <a:pt x="5579" y="6824"/>
                              <a:pt x="6544" y="7517"/>
                            </a:cubicBezTo>
                            <a:cubicBezTo>
                              <a:pt x="6693" y="7687"/>
                              <a:pt x="6955" y="7702"/>
                              <a:pt x="7124" y="7553"/>
                            </a:cubicBezTo>
                            <a:cubicBezTo>
                              <a:pt x="7135" y="7543"/>
                              <a:pt x="7150" y="7533"/>
                              <a:pt x="7160" y="7517"/>
                            </a:cubicBezTo>
                            <a:cubicBezTo>
                              <a:pt x="8084" y="5464"/>
                              <a:pt x="7566" y="3051"/>
                              <a:pt x="5877" y="1562"/>
                            </a:cubicBezTo>
                            <a:cubicBezTo>
                              <a:pt x="4383" y="22"/>
                              <a:pt x="2093" y="-430"/>
                              <a:pt x="127" y="433"/>
                            </a:cubicBezTo>
                            <a:cubicBezTo>
                              <a:pt x="-47" y="618"/>
                              <a:pt x="-42" y="910"/>
                              <a:pt x="143" y="1085"/>
                            </a:cubicBezTo>
                            <a:cubicBezTo>
                              <a:pt x="168" y="1110"/>
                              <a:pt x="199" y="1131"/>
                              <a:pt x="230" y="1152"/>
                            </a:cubicBezTo>
                            <a:close/>
                          </a:path>
                        </a:pathLst>
                      </a:custGeom>
                      <a:solidFill>
                        <a:srgbClr val="37474F"/>
                      </a:solidFill>
                      <a:ln w="5124" cap="flat">
                        <a:noFill/>
                        <a:prstDash val="solid"/>
                        <a:miter/>
                      </a:ln>
                    </p:spPr>
                    <p:txBody>
                      <a:bodyPr rtlCol="0" anchor="ctr"/>
                      <a:lstStyle/>
                      <a:p>
                        <a:endParaRPr lang="pt-BR"/>
                      </a:p>
                    </p:txBody>
                  </p:sp>
                </p:grpSp>
              </p:grpSp>
              <p:grpSp>
                <p:nvGrpSpPr>
                  <p:cNvPr id="3097" name="Gráfico 12">
                    <a:extLst>
                      <a:ext uri="{FF2B5EF4-FFF2-40B4-BE49-F238E27FC236}">
                        <a16:creationId xmlns:a16="http://schemas.microsoft.com/office/drawing/2014/main" id="{03A87D6E-E524-9B21-36FC-37FD75F7D2F3}"/>
                      </a:ext>
                    </a:extLst>
                  </p:cNvPr>
                  <p:cNvGrpSpPr/>
                  <p:nvPr/>
                </p:nvGrpSpPr>
                <p:grpSpPr>
                  <a:xfrm>
                    <a:off x="8594722" y="3510766"/>
                    <a:ext cx="122013" cy="80025"/>
                    <a:chOff x="8594722" y="3510766"/>
                    <a:chExt cx="122013" cy="80025"/>
                  </a:xfrm>
                </p:grpSpPr>
                <p:sp>
                  <p:nvSpPr>
                    <p:cNvPr id="3146" name="Forma Livre: Forma 3145">
                      <a:extLst>
                        <a:ext uri="{FF2B5EF4-FFF2-40B4-BE49-F238E27FC236}">
                          <a16:creationId xmlns:a16="http://schemas.microsoft.com/office/drawing/2014/main" id="{49437849-E18E-80CD-568F-84AFB494249D}"/>
                        </a:ext>
                      </a:extLst>
                    </p:cNvPr>
                    <p:cNvSpPr/>
                    <p:nvPr/>
                  </p:nvSpPr>
                  <p:spPr>
                    <a:xfrm>
                      <a:off x="8594722" y="3520452"/>
                      <a:ext cx="122013" cy="70339"/>
                    </a:xfrm>
                    <a:custGeom>
                      <a:avLst/>
                      <a:gdLst>
                        <a:gd name="connsiteX0" fmla="*/ 924 w 122013"/>
                        <a:gd name="connsiteY0" fmla="*/ 31123 h 70339"/>
                        <a:gd name="connsiteX1" fmla="*/ 68072 w 122013"/>
                        <a:gd name="connsiteY1" fmla="*/ 69882 h 70339"/>
                        <a:gd name="connsiteX2" fmla="*/ 71820 w 122013"/>
                        <a:gd name="connsiteY2" fmla="*/ 69882 h 70339"/>
                        <a:gd name="connsiteX3" fmla="*/ 121205 w 122013"/>
                        <a:gd name="connsiteY3" fmla="*/ 41390 h 70339"/>
                        <a:gd name="connsiteX4" fmla="*/ 121205 w 122013"/>
                        <a:gd name="connsiteY4" fmla="*/ 39182 h 70339"/>
                        <a:gd name="connsiteX5" fmla="*/ 54109 w 122013"/>
                        <a:gd name="connsiteY5" fmla="*/ 424 h 70339"/>
                        <a:gd name="connsiteX6" fmla="*/ 50310 w 122013"/>
                        <a:gd name="connsiteY6" fmla="*/ 424 h 70339"/>
                        <a:gd name="connsiteX7" fmla="*/ 924 w 122013"/>
                        <a:gd name="connsiteY7" fmla="*/ 28967 h 70339"/>
                        <a:gd name="connsiteX8" fmla="*/ 924 w 122013"/>
                        <a:gd name="connsiteY8" fmla="*/ 31123 h 7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13" h="70339">
                          <a:moveTo>
                            <a:pt x="924" y="31123"/>
                          </a:moveTo>
                          <a:lnTo>
                            <a:pt x="68072" y="69882"/>
                          </a:lnTo>
                          <a:cubicBezTo>
                            <a:pt x="69248" y="70492"/>
                            <a:pt x="70644" y="70492"/>
                            <a:pt x="71820" y="69882"/>
                          </a:cubicBezTo>
                          <a:lnTo>
                            <a:pt x="121205" y="41390"/>
                          </a:lnTo>
                          <a:cubicBezTo>
                            <a:pt x="122283" y="40774"/>
                            <a:pt x="122283" y="39798"/>
                            <a:pt x="121205" y="39182"/>
                          </a:cubicBezTo>
                          <a:lnTo>
                            <a:pt x="54109" y="424"/>
                          </a:lnTo>
                          <a:cubicBezTo>
                            <a:pt x="52907" y="-141"/>
                            <a:pt x="51511" y="-141"/>
                            <a:pt x="50310" y="424"/>
                          </a:cubicBezTo>
                          <a:lnTo>
                            <a:pt x="924" y="28967"/>
                          </a:lnTo>
                          <a:cubicBezTo>
                            <a:pt x="-308" y="29583"/>
                            <a:pt x="-308" y="30558"/>
                            <a:pt x="924" y="31123"/>
                          </a:cubicBezTo>
                          <a:close/>
                        </a:path>
                      </a:pathLst>
                    </a:custGeom>
                    <a:solidFill>
                      <a:srgbClr val="000000"/>
                    </a:solidFill>
                    <a:ln w="5124" cap="flat">
                      <a:noFill/>
                      <a:prstDash val="solid"/>
                      <a:miter/>
                    </a:ln>
                  </p:spPr>
                  <p:txBody>
                    <a:bodyPr rtlCol="0" anchor="ctr"/>
                    <a:lstStyle/>
                    <a:p>
                      <a:endParaRPr lang="pt-BR"/>
                    </a:p>
                  </p:txBody>
                </p:sp>
                <p:sp>
                  <p:nvSpPr>
                    <p:cNvPr id="3147" name="Forma Livre: Forma 3146">
                      <a:extLst>
                        <a:ext uri="{FF2B5EF4-FFF2-40B4-BE49-F238E27FC236}">
                          <a16:creationId xmlns:a16="http://schemas.microsoft.com/office/drawing/2014/main" id="{AE41F865-CF90-F698-839D-5969C533BEF5}"/>
                        </a:ext>
                      </a:extLst>
                    </p:cNvPr>
                    <p:cNvSpPr/>
                    <p:nvPr/>
                  </p:nvSpPr>
                  <p:spPr>
                    <a:xfrm>
                      <a:off x="8594885" y="3517389"/>
                      <a:ext cx="121849" cy="70339"/>
                    </a:xfrm>
                    <a:custGeom>
                      <a:avLst/>
                      <a:gdLst>
                        <a:gd name="connsiteX0" fmla="*/ 760 w 121849"/>
                        <a:gd name="connsiteY0" fmla="*/ 31157 h 70339"/>
                        <a:gd name="connsiteX1" fmla="*/ 67908 w 121849"/>
                        <a:gd name="connsiteY1" fmla="*/ 69916 h 70339"/>
                        <a:gd name="connsiteX2" fmla="*/ 71656 w 121849"/>
                        <a:gd name="connsiteY2" fmla="*/ 69916 h 70339"/>
                        <a:gd name="connsiteX3" fmla="*/ 121041 w 121849"/>
                        <a:gd name="connsiteY3" fmla="*/ 41373 h 70339"/>
                        <a:gd name="connsiteX4" fmla="*/ 121041 w 121849"/>
                        <a:gd name="connsiteY4" fmla="*/ 39217 h 70339"/>
                        <a:gd name="connsiteX5" fmla="*/ 53945 w 121849"/>
                        <a:gd name="connsiteY5" fmla="*/ 458 h 70339"/>
                        <a:gd name="connsiteX6" fmla="*/ 50146 w 121849"/>
                        <a:gd name="connsiteY6" fmla="*/ 458 h 70339"/>
                        <a:gd name="connsiteX7" fmla="*/ 760 w 121849"/>
                        <a:gd name="connsiteY7" fmla="*/ 28950 h 70339"/>
                        <a:gd name="connsiteX8" fmla="*/ 77 w 121849"/>
                        <a:gd name="connsiteY8" fmla="*/ 30475 h 70339"/>
                        <a:gd name="connsiteX9" fmla="*/ 760 w 121849"/>
                        <a:gd name="connsiteY9" fmla="*/ 31157 h 7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49" h="70339">
                          <a:moveTo>
                            <a:pt x="760" y="31157"/>
                          </a:moveTo>
                          <a:lnTo>
                            <a:pt x="67908" y="69916"/>
                          </a:lnTo>
                          <a:cubicBezTo>
                            <a:pt x="69094" y="70481"/>
                            <a:pt x="70470" y="70481"/>
                            <a:pt x="71656" y="69916"/>
                          </a:cubicBezTo>
                          <a:lnTo>
                            <a:pt x="121041" y="41373"/>
                          </a:lnTo>
                          <a:cubicBezTo>
                            <a:pt x="122119" y="40757"/>
                            <a:pt x="122119" y="39782"/>
                            <a:pt x="121041" y="39217"/>
                          </a:cubicBezTo>
                          <a:lnTo>
                            <a:pt x="53945" y="458"/>
                          </a:lnTo>
                          <a:cubicBezTo>
                            <a:pt x="52754" y="-153"/>
                            <a:pt x="51337" y="-153"/>
                            <a:pt x="50146" y="458"/>
                          </a:cubicBezTo>
                          <a:lnTo>
                            <a:pt x="760" y="28950"/>
                          </a:lnTo>
                          <a:cubicBezTo>
                            <a:pt x="149" y="29181"/>
                            <a:pt x="-154" y="29864"/>
                            <a:pt x="77" y="30475"/>
                          </a:cubicBezTo>
                          <a:cubicBezTo>
                            <a:pt x="196" y="30788"/>
                            <a:pt x="447" y="31039"/>
                            <a:pt x="760" y="31157"/>
                          </a:cubicBezTo>
                          <a:close/>
                        </a:path>
                      </a:pathLst>
                    </a:custGeom>
                    <a:solidFill>
                      <a:srgbClr val="EBEBEB"/>
                    </a:solidFill>
                    <a:ln w="5124" cap="flat">
                      <a:noFill/>
                      <a:prstDash val="solid"/>
                      <a:miter/>
                    </a:ln>
                  </p:spPr>
                  <p:txBody>
                    <a:bodyPr rtlCol="0" anchor="ctr"/>
                    <a:lstStyle/>
                    <a:p>
                      <a:endParaRPr lang="pt-BR"/>
                    </a:p>
                  </p:txBody>
                </p:sp>
                <p:sp>
                  <p:nvSpPr>
                    <p:cNvPr id="3148" name="Forma Livre: Forma 3147">
                      <a:extLst>
                        <a:ext uri="{FF2B5EF4-FFF2-40B4-BE49-F238E27FC236}">
                          <a16:creationId xmlns:a16="http://schemas.microsoft.com/office/drawing/2014/main" id="{2EDEF746-14FA-4E84-0A0D-F6AD224D2DA8}"/>
                        </a:ext>
                      </a:extLst>
                    </p:cNvPr>
                    <p:cNvSpPr/>
                    <p:nvPr/>
                  </p:nvSpPr>
                  <p:spPr>
                    <a:xfrm>
                      <a:off x="8598161" y="3517594"/>
                      <a:ext cx="115301" cy="65292"/>
                    </a:xfrm>
                    <a:custGeom>
                      <a:avLst/>
                      <a:gdLst>
                        <a:gd name="connsiteX0" fmla="*/ 46870 w 115301"/>
                        <a:gd name="connsiteY0" fmla="*/ 458 h 65292"/>
                        <a:gd name="connsiteX1" fmla="*/ 0 w 115301"/>
                        <a:gd name="connsiteY1" fmla="*/ 27512 h 65292"/>
                        <a:gd name="connsiteX2" fmla="*/ 64632 w 115301"/>
                        <a:gd name="connsiteY2" fmla="*/ 64834 h 65292"/>
                        <a:gd name="connsiteX3" fmla="*/ 68380 w 115301"/>
                        <a:gd name="connsiteY3" fmla="*/ 64834 h 65292"/>
                        <a:gd name="connsiteX4" fmla="*/ 115301 w 115301"/>
                        <a:gd name="connsiteY4" fmla="*/ 37780 h 65292"/>
                        <a:gd name="connsiteX5" fmla="*/ 50669 w 115301"/>
                        <a:gd name="connsiteY5" fmla="*/ 458 h 65292"/>
                        <a:gd name="connsiteX6" fmla="*/ 46870 w 115301"/>
                        <a:gd name="connsiteY6" fmla="*/ 458 h 6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301" h="65292">
                          <a:moveTo>
                            <a:pt x="46870" y="458"/>
                          </a:moveTo>
                          <a:lnTo>
                            <a:pt x="0" y="27512"/>
                          </a:lnTo>
                          <a:lnTo>
                            <a:pt x="64632" y="64834"/>
                          </a:lnTo>
                          <a:cubicBezTo>
                            <a:pt x="65808" y="65445"/>
                            <a:pt x="67204" y="65445"/>
                            <a:pt x="68380" y="64834"/>
                          </a:cubicBezTo>
                          <a:lnTo>
                            <a:pt x="115301" y="37780"/>
                          </a:lnTo>
                          <a:lnTo>
                            <a:pt x="50669" y="458"/>
                          </a:lnTo>
                          <a:cubicBezTo>
                            <a:pt x="49478" y="-153"/>
                            <a:pt x="48061" y="-153"/>
                            <a:pt x="46870" y="458"/>
                          </a:cubicBezTo>
                          <a:close/>
                        </a:path>
                      </a:pathLst>
                    </a:custGeom>
                    <a:solidFill>
                      <a:srgbClr val="E0E0E0"/>
                    </a:solidFill>
                    <a:ln w="5124" cap="flat">
                      <a:noFill/>
                      <a:prstDash val="solid"/>
                      <a:miter/>
                    </a:ln>
                  </p:spPr>
                  <p:txBody>
                    <a:bodyPr rtlCol="0" anchor="ctr"/>
                    <a:lstStyle/>
                    <a:p>
                      <a:endParaRPr lang="pt-BR"/>
                    </a:p>
                  </p:txBody>
                </p:sp>
                <p:sp>
                  <p:nvSpPr>
                    <p:cNvPr id="3149" name="Forma Livre: Forma 3148">
                      <a:extLst>
                        <a:ext uri="{FF2B5EF4-FFF2-40B4-BE49-F238E27FC236}">
                          <a16:creationId xmlns:a16="http://schemas.microsoft.com/office/drawing/2014/main" id="{EF63921B-99EE-B910-42B9-81B798954BAC}"/>
                        </a:ext>
                      </a:extLst>
                    </p:cNvPr>
                    <p:cNvSpPr/>
                    <p:nvPr/>
                  </p:nvSpPr>
                  <p:spPr>
                    <a:xfrm>
                      <a:off x="8594885" y="3510766"/>
                      <a:ext cx="121833" cy="70339"/>
                    </a:xfrm>
                    <a:custGeom>
                      <a:avLst/>
                      <a:gdLst>
                        <a:gd name="connsiteX0" fmla="*/ 760 w 121833"/>
                        <a:gd name="connsiteY0" fmla="*/ 31157 h 70339"/>
                        <a:gd name="connsiteX1" fmla="*/ 67908 w 121833"/>
                        <a:gd name="connsiteY1" fmla="*/ 69916 h 70339"/>
                        <a:gd name="connsiteX2" fmla="*/ 71656 w 121833"/>
                        <a:gd name="connsiteY2" fmla="*/ 69916 h 70339"/>
                        <a:gd name="connsiteX3" fmla="*/ 121041 w 121833"/>
                        <a:gd name="connsiteY3" fmla="*/ 41373 h 70339"/>
                        <a:gd name="connsiteX4" fmla="*/ 121780 w 121833"/>
                        <a:gd name="connsiteY4" fmla="*/ 39956 h 70339"/>
                        <a:gd name="connsiteX5" fmla="*/ 121041 w 121833"/>
                        <a:gd name="connsiteY5" fmla="*/ 39217 h 70339"/>
                        <a:gd name="connsiteX6" fmla="*/ 53945 w 121833"/>
                        <a:gd name="connsiteY6" fmla="*/ 458 h 70339"/>
                        <a:gd name="connsiteX7" fmla="*/ 50146 w 121833"/>
                        <a:gd name="connsiteY7" fmla="*/ 458 h 70339"/>
                        <a:gd name="connsiteX8" fmla="*/ 760 w 121833"/>
                        <a:gd name="connsiteY8" fmla="*/ 28950 h 70339"/>
                        <a:gd name="connsiteX9" fmla="*/ 77 w 121833"/>
                        <a:gd name="connsiteY9" fmla="*/ 30475 h 70339"/>
                        <a:gd name="connsiteX10" fmla="*/ 760 w 121833"/>
                        <a:gd name="connsiteY10" fmla="*/ 31157 h 7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33" h="70339">
                          <a:moveTo>
                            <a:pt x="760" y="31157"/>
                          </a:moveTo>
                          <a:lnTo>
                            <a:pt x="67908" y="69916"/>
                          </a:lnTo>
                          <a:cubicBezTo>
                            <a:pt x="69094" y="70481"/>
                            <a:pt x="70470" y="70481"/>
                            <a:pt x="71656" y="69916"/>
                          </a:cubicBezTo>
                          <a:lnTo>
                            <a:pt x="121041" y="41373"/>
                          </a:lnTo>
                          <a:cubicBezTo>
                            <a:pt x="121637" y="41188"/>
                            <a:pt x="121970" y="40552"/>
                            <a:pt x="121780" y="39956"/>
                          </a:cubicBezTo>
                          <a:cubicBezTo>
                            <a:pt x="121673" y="39602"/>
                            <a:pt x="121395" y="39330"/>
                            <a:pt x="121041" y="39217"/>
                          </a:cubicBezTo>
                          <a:lnTo>
                            <a:pt x="53945" y="458"/>
                          </a:lnTo>
                          <a:cubicBezTo>
                            <a:pt x="52754" y="-153"/>
                            <a:pt x="51337" y="-153"/>
                            <a:pt x="50146" y="458"/>
                          </a:cubicBezTo>
                          <a:lnTo>
                            <a:pt x="760" y="28950"/>
                          </a:lnTo>
                          <a:cubicBezTo>
                            <a:pt x="149" y="29181"/>
                            <a:pt x="-154" y="29864"/>
                            <a:pt x="77" y="30475"/>
                          </a:cubicBezTo>
                          <a:cubicBezTo>
                            <a:pt x="196" y="30788"/>
                            <a:pt x="447" y="31039"/>
                            <a:pt x="760" y="31157"/>
                          </a:cubicBezTo>
                          <a:close/>
                        </a:path>
                      </a:pathLst>
                    </a:custGeom>
                    <a:solidFill>
                      <a:srgbClr val="FAFAFA"/>
                    </a:solidFill>
                    <a:ln w="5124" cap="flat">
                      <a:noFill/>
                      <a:prstDash val="solid"/>
                      <a:miter/>
                    </a:ln>
                  </p:spPr>
                  <p:txBody>
                    <a:bodyPr rtlCol="0" anchor="ctr"/>
                    <a:lstStyle/>
                    <a:p>
                      <a:endParaRPr lang="pt-BR"/>
                    </a:p>
                  </p:txBody>
                </p:sp>
              </p:grpSp>
              <p:grpSp>
                <p:nvGrpSpPr>
                  <p:cNvPr id="3098" name="Gráfico 12">
                    <a:extLst>
                      <a:ext uri="{FF2B5EF4-FFF2-40B4-BE49-F238E27FC236}">
                        <a16:creationId xmlns:a16="http://schemas.microsoft.com/office/drawing/2014/main" id="{B4B516CE-8B88-EA8A-01B5-70A8DE9E3A17}"/>
                      </a:ext>
                    </a:extLst>
                  </p:cNvPr>
                  <p:cNvGrpSpPr/>
                  <p:nvPr/>
                </p:nvGrpSpPr>
                <p:grpSpPr>
                  <a:xfrm>
                    <a:off x="8842093" y="3373335"/>
                    <a:ext cx="147648" cy="88514"/>
                    <a:chOff x="8842093" y="3373335"/>
                    <a:chExt cx="147648" cy="88514"/>
                  </a:xfrm>
                </p:grpSpPr>
                <p:sp>
                  <p:nvSpPr>
                    <p:cNvPr id="3125" name="Forma Livre: Forma 3124">
                      <a:extLst>
                        <a:ext uri="{FF2B5EF4-FFF2-40B4-BE49-F238E27FC236}">
                          <a16:creationId xmlns:a16="http://schemas.microsoft.com/office/drawing/2014/main" id="{5A37FA60-060E-76A1-360D-4E2FED76B1F9}"/>
                        </a:ext>
                      </a:extLst>
                    </p:cNvPr>
                    <p:cNvSpPr/>
                    <p:nvPr/>
                  </p:nvSpPr>
                  <p:spPr>
                    <a:xfrm>
                      <a:off x="8842093" y="3376736"/>
                      <a:ext cx="147648" cy="85113"/>
                    </a:xfrm>
                    <a:custGeom>
                      <a:avLst/>
                      <a:gdLst>
                        <a:gd name="connsiteX0" fmla="*/ 147610 w 147648"/>
                        <a:gd name="connsiteY0" fmla="*/ 49321 h 85113"/>
                        <a:gd name="connsiteX1" fmla="*/ 147374 w 147648"/>
                        <a:gd name="connsiteY1" fmla="*/ 49932 h 85113"/>
                        <a:gd name="connsiteX2" fmla="*/ 147353 w 147648"/>
                        <a:gd name="connsiteY2" fmla="*/ 49937 h 85113"/>
                        <a:gd name="connsiteX3" fmla="*/ 86520 w 147648"/>
                        <a:gd name="connsiteY3" fmla="*/ 85051 h 85113"/>
                        <a:gd name="connsiteX4" fmla="*/ 85750 w 147648"/>
                        <a:gd name="connsiteY4" fmla="*/ 85051 h 85113"/>
                        <a:gd name="connsiteX5" fmla="*/ 85031 w 147648"/>
                        <a:gd name="connsiteY5" fmla="*/ 85051 h 85113"/>
                        <a:gd name="connsiteX6" fmla="*/ 69 w 147648"/>
                        <a:gd name="connsiteY6" fmla="*/ 36025 h 85113"/>
                        <a:gd name="connsiteX7" fmla="*/ 69 w 147648"/>
                        <a:gd name="connsiteY7" fmla="*/ 35769 h 85113"/>
                        <a:gd name="connsiteX8" fmla="*/ 69 w 147648"/>
                        <a:gd name="connsiteY8" fmla="*/ 35307 h 85113"/>
                        <a:gd name="connsiteX9" fmla="*/ 69 w 147648"/>
                        <a:gd name="connsiteY9" fmla="*/ 35307 h 85113"/>
                        <a:gd name="connsiteX10" fmla="*/ 69 w 147648"/>
                        <a:gd name="connsiteY10" fmla="*/ 35307 h 85113"/>
                        <a:gd name="connsiteX11" fmla="*/ 60903 w 147648"/>
                        <a:gd name="connsiteY11" fmla="*/ 193 h 85113"/>
                        <a:gd name="connsiteX12" fmla="*/ 62443 w 147648"/>
                        <a:gd name="connsiteY12" fmla="*/ 193 h 85113"/>
                        <a:gd name="connsiteX13" fmla="*/ 147353 w 147648"/>
                        <a:gd name="connsiteY13" fmla="*/ 49219 h 85113"/>
                        <a:gd name="connsiteX14" fmla="*/ 147353 w 147648"/>
                        <a:gd name="connsiteY14" fmla="*/ 49219 h 85113"/>
                        <a:gd name="connsiteX15" fmla="*/ 147353 w 147648"/>
                        <a:gd name="connsiteY15" fmla="*/ 49219 h 85113"/>
                        <a:gd name="connsiteX16" fmla="*/ 147353 w 147648"/>
                        <a:gd name="connsiteY16" fmla="*/ 49219 h 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648" h="85113">
                          <a:moveTo>
                            <a:pt x="147610" y="49321"/>
                          </a:moveTo>
                          <a:cubicBezTo>
                            <a:pt x="147712" y="49558"/>
                            <a:pt x="147605" y="49830"/>
                            <a:pt x="147374" y="49932"/>
                          </a:cubicBezTo>
                          <a:cubicBezTo>
                            <a:pt x="147363" y="49932"/>
                            <a:pt x="147358" y="49937"/>
                            <a:pt x="147353" y="49937"/>
                          </a:cubicBezTo>
                          <a:lnTo>
                            <a:pt x="86520" y="85051"/>
                          </a:lnTo>
                          <a:cubicBezTo>
                            <a:pt x="86268" y="85134"/>
                            <a:pt x="86001" y="85134"/>
                            <a:pt x="85750" y="85051"/>
                          </a:cubicBezTo>
                          <a:cubicBezTo>
                            <a:pt x="85519" y="85134"/>
                            <a:pt x="85262" y="85134"/>
                            <a:pt x="85031" y="85051"/>
                          </a:cubicBezTo>
                          <a:lnTo>
                            <a:pt x="69" y="36025"/>
                          </a:lnTo>
                          <a:cubicBezTo>
                            <a:pt x="44" y="35943"/>
                            <a:pt x="44" y="35851"/>
                            <a:pt x="69" y="35769"/>
                          </a:cubicBezTo>
                          <a:cubicBezTo>
                            <a:pt x="-23" y="35630"/>
                            <a:pt x="-23" y="35445"/>
                            <a:pt x="69" y="35307"/>
                          </a:cubicBezTo>
                          <a:lnTo>
                            <a:pt x="69" y="35307"/>
                          </a:lnTo>
                          <a:lnTo>
                            <a:pt x="69" y="35307"/>
                          </a:lnTo>
                          <a:lnTo>
                            <a:pt x="60903" y="193"/>
                          </a:lnTo>
                          <a:cubicBezTo>
                            <a:pt x="61385" y="-64"/>
                            <a:pt x="61960" y="-64"/>
                            <a:pt x="62443" y="193"/>
                          </a:cubicBezTo>
                          <a:lnTo>
                            <a:pt x="147353" y="49219"/>
                          </a:lnTo>
                          <a:lnTo>
                            <a:pt x="147353" y="49219"/>
                          </a:lnTo>
                          <a:lnTo>
                            <a:pt x="147353" y="49219"/>
                          </a:lnTo>
                          <a:lnTo>
                            <a:pt x="147353" y="49219"/>
                          </a:lnTo>
                          <a:close/>
                        </a:path>
                      </a:pathLst>
                    </a:custGeom>
                    <a:solidFill>
                      <a:srgbClr val="000000"/>
                    </a:solidFill>
                    <a:ln w="5124" cap="flat">
                      <a:noFill/>
                      <a:prstDash val="solid"/>
                      <a:miter/>
                    </a:ln>
                  </p:spPr>
                  <p:txBody>
                    <a:bodyPr rtlCol="0" anchor="ctr"/>
                    <a:lstStyle/>
                    <a:p>
                      <a:endParaRPr lang="pt-BR"/>
                    </a:p>
                  </p:txBody>
                </p:sp>
                <p:grpSp>
                  <p:nvGrpSpPr>
                    <p:cNvPr id="3126" name="Gráfico 12">
                      <a:extLst>
                        <a:ext uri="{FF2B5EF4-FFF2-40B4-BE49-F238E27FC236}">
                          <a16:creationId xmlns:a16="http://schemas.microsoft.com/office/drawing/2014/main" id="{D5990295-94EF-95D4-7A06-E38388F1277D}"/>
                        </a:ext>
                      </a:extLst>
                    </p:cNvPr>
                    <p:cNvGrpSpPr/>
                    <p:nvPr/>
                  </p:nvGrpSpPr>
                  <p:grpSpPr>
                    <a:xfrm>
                      <a:off x="8844781" y="3373335"/>
                      <a:ext cx="142869" cy="85064"/>
                      <a:chOff x="8844781" y="3373335"/>
                      <a:chExt cx="142869" cy="85064"/>
                    </a:xfrm>
                  </p:grpSpPr>
                  <p:sp>
                    <p:nvSpPr>
                      <p:cNvPr id="3127" name="Forma Livre: Forma 3126">
                        <a:extLst>
                          <a:ext uri="{FF2B5EF4-FFF2-40B4-BE49-F238E27FC236}">
                            <a16:creationId xmlns:a16="http://schemas.microsoft.com/office/drawing/2014/main" id="{44B29B52-9376-FCC2-2278-268736B25284}"/>
                          </a:ext>
                        </a:extLst>
                      </p:cNvPr>
                      <p:cNvSpPr/>
                      <p:nvPr/>
                    </p:nvSpPr>
                    <p:spPr>
                      <a:xfrm>
                        <a:off x="8844781" y="3373335"/>
                        <a:ext cx="142766" cy="85064"/>
                      </a:xfrm>
                      <a:custGeom>
                        <a:avLst/>
                        <a:gdLst>
                          <a:gd name="connsiteX0" fmla="*/ 0 w 142766"/>
                          <a:gd name="connsiteY0" fmla="*/ 35114 h 85064"/>
                          <a:gd name="connsiteX1" fmla="*/ 0 w 142766"/>
                          <a:gd name="connsiteY1" fmla="*/ 36603 h 85064"/>
                          <a:gd name="connsiteX2" fmla="*/ 719 w 142766"/>
                          <a:gd name="connsiteY2" fmla="*/ 37835 h 85064"/>
                          <a:gd name="connsiteX3" fmla="*/ 82190 w 142766"/>
                          <a:gd name="connsiteY3" fmla="*/ 84910 h 85064"/>
                          <a:gd name="connsiteX4" fmla="*/ 83627 w 142766"/>
                          <a:gd name="connsiteY4" fmla="*/ 84910 h 85064"/>
                          <a:gd name="connsiteX5" fmla="*/ 141996 w 142766"/>
                          <a:gd name="connsiteY5" fmla="*/ 51182 h 85064"/>
                          <a:gd name="connsiteX6" fmla="*/ 142766 w 142766"/>
                          <a:gd name="connsiteY6" fmla="*/ 49950 h 85064"/>
                          <a:gd name="connsiteX7" fmla="*/ 142766 w 142766"/>
                          <a:gd name="connsiteY7" fmla="*/ 48461 h 85064"/>
                          <a:gd name="connsiteX8" fmla="*/ 141996 w 142766"/>
                          <a:gd name="connsiteY8" fmla="*/ 47229 h 85064"/>
                          <a:gd name="connsiteX9" fmla="*/ 60526 w 142766"/>
                          <a:gd name="connsiteY9" fmla="*/ 154 h 85064"/>
                          <a:gd name="connsiteX10" fmla="*/ 59088 w 142766"/>
                          <a:gd name="connsiteY10" fmla="*/ 154 h 85064"/>
                          <a:gd name="connsiteX11" fmla="*/ 719 w 142766"/>
                          <a:gd name="connsiteY11" fmla="*/ 33882 h 85064"/>
                          <a:gd name="connsiteX12" fmla="*/ 0 w 142766"/>
                          <a:gd name="connsiteY12" fmla="*/ 35114 h 8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766" h="85064">
                            <a:moveTo>
                              <a:pt x="0" y="35114"/>
                            </a:moveTo>
                            <a:lnTo>
                              <a:pt x="0" y="36603"/>
                            </a:lnTo>
                            <a:cubicBezTo>
                              <a:pt x="16" y="37111"/>
                              <a:pt x="287" y="37573"/>
                              <a:pt x="719" y="37835"/>
                            </a:cubicBezTo>
                            <a:lnTo>
                              <a:pt x="82190" y="84910"/>
                            </a:lnTo>
                            <a:cubicBezTo>
                              <a:pt x="82646" y="85116"/>
                              <a:pt x="83170" y="85116"/>
                              <a:pt x="83627" y="84910"/>
                            </a:cubicBezTo>
                            <a:lnTo>
                              <a:pt x="141996" y="51182"/>
                            </a:lnTo>
                            <a:cubicBezTo>
                              <a:pt x="142443" y="50926"/>
                              <a:pt x="142730" y="50464"/>
                              <a:pt x="142766" y="49950"/>
                            </a:cubicBezTo>
                            <a:lnTo>
                              <a:pt x="142766" y="48461"/>
                            </a:lnTo>
                            <a:cubicBezTo>
                              <a:pt x="142730" y="47948"/>
                              <a:pt x="142443" y="47486"/>
                              <a:pt x="141996" y="47229"/>
                            </a:cubicBezTo>
                            <a:lnTo>
                              <a:pt x="60526" y="154"/>
                            </a:lnTo>
                            <a:cubicBezTo>
                              <a:pt x="60069" y="-51"/>
                              <a:pt x="59545" y="-51"/>
                              <a:pt x="59088" y="154"/>
                            </a:cubicBezTo>
                            <a:lnTo>
                              <a:pt x="719" y="33882"/>
                            </a:lnTo>
                            <a:cubicBezTo>
                              <a:pt x="287" y="34144"/>
                              <a:pt x="16" y="34606"/>
                              <a:pt x="0" y="35114"/>
                            </a:cubicBezTo>
                            <a:close/>
                          </a:path>
                        </a:pathLst>
                      </a:custGeom>
                      <a:solidFill>
                        <a:srgbClr val="407BFF"/>
                      </a:solidFill>
                      <a:ln w="5124" cap="flat">
                        <a:noFill/>
                        <a:prstDash val="solid"/>
                        <a:miter/>
                      </a:ln>
                    </p:spPr>
                    <p:txBody>
                      <a:bodyPr rtlCol="0" anchor="ctr"/>
                      <a:lstStyle/>
                      <a:p>
                        <a:endParaRPr lang="pt-BR"/>
                      </a:p>
                    </p:txBody>
                  </p:sp>
                  <p:sp>
                    <p:nvSpPr>
                      <p:cNvPr id="3128" name="Forma Livre: Forma 3127">
                        <a:extLst>
                          <a:ext uri="{FF2B5EF4-FFF2-40B4-BE49-F238E27FC236}">
                            <a16:creationId xmlns:a16="http://schemas.microsoft.com/office/drawing/2014/main" id="{CB18BF90-0A3A-0FD2-56F9-7EECCAD926FE}"/>
                          </a:ext>
                        </a:extLst>
                      </p:cNvPr>
                      <p:cNvSpPr/>
                      <p:nvPr/>
                    </p:nvSpPr>
                    <p:spPr>
                      <a:xfrm>
                        <a:off x="8927792" y="3420616"/>
                        <a:ext cx="59858" cy="37668"/>
                      </a:xfrm>
                      <a:custGeom>
                        <a:avLst/>
                        <a:gdLst>
                          <a:gd name="connsiteX0" fmla="*/ 59088 w 59858"/>
                          <a:gd name="connsiteY0" fmla="*/ 0 h 37668"/>
                          <a:gd name="connsiteX1" fmla="*/ 59088 w 59858"/>
                          <a:gd name="connsiteY1" fmla="*/ 770 h 37668"/>
                          <a:gd name="connsiteX2" fmla="*/ 719 w 59858"/>
                          <a:gd name="connsiteY2" fmla="*/ 34498 h 37668"/>
                          <a:gd name="connsiteX3" fmla="*/ 0 w 59858"/>
                          <a:gd name="connsiteY3" fmla="*/ 34498 h 37668"/>
                          <a:gd name="connsiteX4" fmla="*/ 0 w 59858"/>
                          <a:gd name="connsiteY4" fmla="*/ 37630 h 37668"/>
                          <a:gd name="connsiteX5" fmla="*/ 719 w 59858"/>
                          <a:gd name="connsiteY5" fmla="*/ 37630 h 37668"/>
                          <a:gd name="connsiteX6" fmla="*/ 59088 w 59858"/>
                          <a:gd name="connsiteY6" fmla="*/ 3902 h 37668"/>
                          <a:gd name="connsiteX7" fmla="*/ 59858 w 59858"/>
                          <a:gd name="connsiteY7" fmla="*/ 2670 h 37668"/>
                          <a:gd name="connsiteX8" fmla="*/ 59858 w 59858"/>
                          <a:gd name="connsiteY8" fmla="*/ 1181 h 37668"/>
                          <a:gd name="connsiteX9" fmla="*/ 59088 w 59858"/>
                          <a:gd name="connsiteY9" fmla="*/ 0 h 3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58" h="37668">
                            <a:moveTo>
                              <a:pt x="59088" y="0"/>
                            </a:moveTo>
                            <a:cubicBezTo>
                              <a:pt x="59396" y="0"/>
                              <a:pt x="59396" y="565"/>
                              <a:pt x="59088" y="770"/>
                            </a:cubicBezTo>
                            <a:lnTo>
                              <a:pt x="719" y="34498"/>
                            </a:lnTo>
                            <a:cubicBezTo>
                              <a:pt x="483" y="34565"/>
                              <a:pt x="236" y="34565"/>
                              <a:pt x="0" y="34498"/>
                            </a:cubicBezTo>
                            <a:lnTo>
                              <a:pt x="0" y="37630"/>
                            </a:lnTo>
                            <a:cubicBezTo>
                              <a:pt x="236" y="37681"/>
                              <a:pt x="483" y="37681"/>
                              <a:pt x="719" y="37630"/>
                            </a:cubicBezTo>
                            <a:lnTo>
                              <a:pt x="59088" y="3902"/>
                            </a:lnTo>
                            <a:cubicBezTo>
                              <a:pt x="59535" y="3645"/>
                              <a:pt x="59822" y="3183"/>
                              <a:pt x="59858" y="2670"/>
                            </a:cubicBezTo>
                            <a:lnTo>
                              <a:pt x="59858" y="1181"/>
                            </a:lnTo>
                            <a:cubicBezTo>
                              <a:pt x="59791" y="693"/>
                              <a:pt x="59509" y="257"/>
                              <a:pt x="59088" y="0"/>
                            </a:cubicBezTo>
                            <a:close/>
                          </a:path>
                        </a:pathLst>
                      </a:custGeom>
                      <a:solidFill>
                        <a:srgbClr val="FFFFFF">
                          <a:alpha val="40000"/>
                        </a:srgbClr>
                      </a:solidFill>
                      <a:ln w="5124" cap="flat">
                        <a:noFill/>
                        <a:prstDash val="solid"/>
                        <a:miter/>
                      </a:ln>
                    </p:spPr>
                    <p:txBody>
                      <a:bodyPr rtlCol="0" anchor="ctr"/>
                      <a:lstStyle/>
                      <a:p>
                        <a:endParaRPr lang="pt-BR"/>
                      </a:p>
                    </p:txBody>
                  </p:sp>
                  <p:sp>
                    <p:nvSpPr>
                      <p:cNvPr id="3129" name="Forma Livre: Forma 3128">
                        <a:extLst>
                          <a:ext uri="{FF2B5EF4-FFF2-40B4-BE49-F238E27FC236}">
                            <a16:creationId xmlns:a16="http://schemas.microsoft.com/office/drawing/2014/main" id="{DCE06BFD-5CAF-61D8-8AF1-130502D4FD8D}"/>
                          </a:ext>
                        </a:extLst>
                      </p:cNvPr>
                      <p:cNvSpPr/>
                      <p:nvPr/>
                    </p:nvSpPr>
                    <p:spPr>
                      <a:xfrm>
                        <a:off x="8845037" y="3407320"/>
                        <a:ext cx="82908" cy="50964"/>
                      </a:xfrm>
                      <a:custGeom>
                        <a:avLst/>
                        <a:gdLst>
                          <a:gd name="connsiteX0" fmla="*/ 359 w 82908"/>
                          <a:gd name="connsiteY0" fmla="*/ 0 h 50964"/>
                          <a:gd name="connsiteX1" fmla="*/ 359 w 82908"/>
                          <a:gd name="connsiteY1" fmla="*/ 0 h 50964"/>
                          <a:gd name="connsiteX2" fmla="*/ 359 w 82908"/>
                          <a:gd name="connsiteY2" fmla="*/ 0 h 50964"/>
                          <a:gd name="connsiteX3" fmla="*/ 359 w 82908"/>
                          <a:gd name="connsiteY3" fmla="*/ 0 h 50964"/>
                          <a:gd name="connsiteX4" fmla="*/ 0 w 82908"/>
                          <a:gd name="connsiteY4" fmla="*/ 770 h 50964"/>
                          <a:gd name="connsiteX5" fmla="*/ 0 w 82908"/>
                          <a:gd name="connsiteY5" fmla="*/ 2618 h 50964"/>
                          <a:gd name="connsiteX6" fmla="*/ 719 w 82908"/>
                          <a:gd name="connsiteY6" fmla="*/ 3850 h 50964"/>
                          <a:gd name="connsiteX7" fmla="*/ 82189 w 82908"/>
                          <a:gd name="connsiteY7" fmla="*/ 50926 h 50964"/>
                          <a:gd name="connsiteX8" fmla="*/ 82908 w 82908"/>
                          <a:gd name="connsiteY8" fmla="*/ 50926 h 50964"/>
                          <a:gd name="connsiteX9" fmla="*/ 82908 w 82908"/>
                          <a:gd name="connsiteY9" fmla="*/ 47794 h 50964"/>
                          <a:gd name="connsiteX10" fmla="*/ 82189 w 82908"/>
                          <a:gd name="connsiteY10" fmla="*/ 47794 h 50964"/>
                          <a:gd name="connsiteX11" fmla="*/ 719 w 82908"/>
                          <a:gd name="connsiteY11" fmla="*/ 719 h 50964"/>
                          <a:gd name="connsiteX12" fmla="*/ 462 w 82908"/>
                          <a:gd name="connsiteY12" fmla="*/ 719 h 50964"/>
                          <a:gd name="connsiteX13" fmla="*/ 462 w 82908"/>
                          <a:gd name="connsiteY13" fmla="*/ 308 h 5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908" h="50964">
                            <a:moveTo>
                              <a:pt x="359" y="0"/>
                            </a:moveTo>
                            <a:lnTo>
                              <a:pt x="359" y="0"/>
                            </a:lnTo>
                            <a:lnTo>
                              <a:pt x="359" y="0"/>
                            </a:lnTo>
                            <a:lnTo>
                              <a:pt x="359" y="0"/>
                            </a:lnTo>
                            <a:cubicBezTo>
                              <a:pt x="190" y="231"/>
                              <a:pt x="67" y="493"/>
                              <a:pt x="0" y="770"/>
                            </a:cubicBezTo>
                            <a:lnTo>
                              <a:pt x="0" y="2618"/>
                            </a:lnTo>
                            <a:cubicBezTo>
                              <a:pt x="15" y="3126"/>
                              <a:pt x="287" y="3588"/>
                              <a:pt x="719" y="3850"/>
                            </a:cubicBezTo>
                            <a:lnTo>
                              <a:pt x="82189" y="50926"/>
                            </a:lnTo>
                            <a:cubicBezTo>
                              <a:pt x="82426" y="50977"/>
                              <a:pt x="82672" y="50977"/>
                              <a:pt x="82908" y="50926"/>
                            </a:cubicBezTo>
                            <a:lnTo>
                              <a:pt x="82908" y="47794"/>
                            </a:lnTo>
                            <a:cubicBezTo>
                              <a:pt x="82672" y="47845"/>
                              <a:pt x="82426" y="47845"/>
                              <a:pt x="82189" y="47794"/>
                            </a:cubicBezTo>
                            <a:lnTo>
                              <a:pt x="719" y="719"/>
                            </a:lnTo>
                            <a:cubicBezTo>
                              <a:pt x="719" y="719"/>
                              <a:pt x="462" y="719"/>
                              <a:pt x="462" y="719"/>
                            </a:cubicBezTo>
                            <a:cubicBezTo>
                              <a:pt x="390" y="590"/>
                              <a:pt x="390" y="436"/>
                              <a:pt x="462" y="308"/>
                            </a:cubicBezTo>
                            <a:close/>
                          </a:path>
                        </a:pathLst>
                      </a:custGeom>
                      <a:solidFill>
                        <a:srgbClr val="000000">
                          <a:alpha val="15000"/>
                        </a:srgbClr>
                      </a:solidFill>
                      <a:ln w="5124" cap="flat">
                        <a:noFill/>
                        <a:prstDash val="solid"/>
                        <a:miter/>
                      </a:ln>
                    </p:spPr>
                    <p:txBody>
                      <a:bodyPr rtlCol="0" anchor="ctr"/>
                      <a:lstStyle/>
                      <a:p>
                        <a:endParaRPr lang="pt-BR"/>
                      </a:p>
                    </p:txBody>
                  </p:sp>
                  <p:sp>
                    <p:nvSpPr>
                      <p:cNvPr id="3130" name="Forma Livre: Forma 3129">
                        <a:extLst>
                          <a:ext uri="{FF2B5EF4-FFF2-40B4-BE49-F238E27FC236}">
                            <a16:creationId xmlns:a16="http://schemas.microsoft.com/office/drawing/2014/main" id="{735939F4-9D11-7991-0FD8-502EAC6A5B18}"/>
                          </a:ext>
                        </a:extLst>
                      </p:cNvPr>
                      <p:cNvSpPr/>
                      <p:nvPr/>
                    </p:nvSpPr>
                    <p:spPr>
                      <a:xfrm>
                        <a:off x="8866855" y="3383962"/>
                        <a:ext cx="29415" cy="18173"/>
                      </a:xfrm>
                      <a:custGeom>
                        <a:avLst/>
                        <a:gdLst>
                          <a:gd name="connsiteX0" fmla="*/ 0 w 29415"/>
                          <a:gd name="connsiteY0" fmla="*/ 3645 h 18173"/>
                          <a:gd name="connsiteX1" fmla="*/ 2310 w 29415"/>
                          <a:gd name="connsiteY1" fmla="*/ 7546 h 18173"/>
                          <a:gd name="connsiteX2" fmla="*/ 2310 w 29415"/>
                          <a:gd name="connsiteY2" fmla="*/ 7803 h 18173"/>
                          <a:gd name="connsiteX3" fmla="*/ 1129 w 29415"/>
                          <a:gd name="connsiteY3" fmla="*/ 9754 h 18173"/>
                          <a:gd name="connsiteX4" fmla="*/ 1129 w 29415"/>
                          <a:gd name="connsiteY4" fmla="*/ 10165 h 18173"/>
                          <a:gd name="connsiteX5" fmla="*/ 1129 w 29415"/>
                          <a:gd name="connsiteY5" fmla="*/ 11243 h 18173"/>
                          <a:gd name="connsiteX6" fmla="*/ 1129 w 29415"/>
                          <a:gd name="connsiteY6" fmla="*/ 12013 h 18173"/>
                          <a:gd name="connsiteX7" fmla="*/ 1129 w 29415"/>
                          <a:gd name="connsiteY7" fmla="*/ 12834 h 18173"/>
                          <a:gd name="connsiteX8" fmla="*/ 1129 w 29415"/>
                          <a:gd name="connsiteY8" fmla="*/ 14220 h 18173"/>
                          <a:gd name="connsiteX9" fmla="*/ 1129 w 29415"/>
                          <a:gd name="connsiteY9" fmla="*/ 15298 h 18173"/>
                          <a:gd name="connsiteX10" fmla="*/ 1694 w 29415"/>
                          <a:gd name="connsiteY10" fmla="*/ 16274 h 18173"/>
                          <a:gd name="connsiteX11" fmla="*/ 4980 w 29415"/>
                          <a:gd name="connsiteY11" fmla="*/ 18173 h 18173"/>
                          <a:gd name="connsiteX12" fmla="*/ 29416 w 29415"/>
                          <a:gd name="connsiteY12" fmla="*/ 4056 h 18173"/>
                          <a:gd name="connsiteX13" fmla="*/ 29416 w 29415"/>
                          <a:gd name="connsiteY13" fmla="*/ 2977 h 18173"/>
                          <a:gd name="connsiteX14" fmla="*/ 26130 w 29415"/>
                          <a:gd name="connsiteY14" fmla="*/ 1078 h 18173"/>
                          <a:gd name="connsiteX15" fmla="*/ 24487 w 29415"/>
                          <a:gd name="connsiteY15" fmla="*/ 770 h 18173"/>
                          <a:gd name="connsiteX16" fmla="*/ 24487 w 29415"/>
                          <a:gd name="connsiteY16" fmla="*/ 770 h 18173"/>
                          <a:gd name="connsiteX17" fmla="*/ 22280 w 29415"/>
                          <a:gd name="connsiteY17" fmla="*/ 770 h 18173"/>
                          <a:gd name="connsiteX18" fmla="*/ 18584 w 29415"/>
                          <a:gd name="connsiteY18" fmla="*/ 770 h 18173"/>
                          <a:gd name="connsiteX19" fmla="*/ 16941 w 29415"/>
                          <a:gd name="connsiteY19" fmla="*/ 770 h 18173"/>
                          <a:gd name="connsiteX20" fmla="*/ 11243 w 29415"/>
                          <a:gd name="connsiteY20" fmla="*/ 1386 h 18173"/>
                          <a:gd name="connsiteX21" fmla="*/ 11243 w 29415"/>
                          <a:gd name="connsiteY21" fmla="*/ 1386 h 18173"/>
                          <a:gd name="connsiteX22" fmla="*/ 4569 w 29415"/>
                          <a:gd name="connsiteY22" fmla="*/ 0 h 18173"/>
                          <a:gd name="connsiteX23" fmla="*/ 4569 w 29415"/>
                          <a:gd name="connsiteY23" fmla="*/ 0 h 18173"/>
                          <a:gd name="connsiteX24" fmla="*/ 1951 w 29415"/>
                          <a:gd name="connsiteY24" fmla="*/ 719 h 18173"/>
                          <a:gd name="connsiteX25" fmla="*/ 770 w 29415"/>
                          <a:gd name="connsiteY25" fmla="*/ 2310 h 18173"/>
                          <a:gd name="connsiteX26" fmla="*/ 3696 w 29415"/>
                          <a:gd name="connsiteY26" fmla="*/ 4415 h 18173"/>
                          <a:gd name="connsiteX27" fmla="*/ 4312 w 29415"/>
                          <a:gd name="connsiteY27" fmla="*/ 3850 h 18173"/>
                          <a:gd name="connsiteX28" fmla="*/ 4877 w 29415"/>
                          <a:gd name="connsiteY28" fmla="*/ 3850 h 18173"/>
                          <a:gd name="connsiteX29" fmla="*/ 9394 w 29415"/>
                          <a:gd name="connsiteY29" fmla="*/ 4518 h 18173"/>
                          <a:gd name="connsiteX30" fmla="*/ 10678 w 29415"/>
                          <a:gd name="connsiteY30" fmla="*/ 5801 h 18173"/>
                          <a:gd name="connsiteX31" fmla="*/ 10113 w 29415"/>
                          <a:gd name="connsiteY31" fmla="*/ 6366 h 18173"/>
                          <a:gd name="connsiteX32" fmla="*/ 6776 w 29415"/>
                          <a:gd name="connsiteY32" fmla="*/ 6622 h 18173"/>
                          <a:gd name="connsiteX33" fmla="*/ 5031 w 29415"/>
                          <a:gd name="connsiteY33" fmla="*/ 5955 h 18173"/>
                          <a:gd name="connsiteX34" fmla="*/ 3696 w 29415"/>
                          <a:gd name="connsiteY34" fmla="*/ 4415 h 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415" h="18173">
                            <a:moveTo>
                              <a:pt x="0" y="3645"/>
                            </a:moveTo>
                            <a:cubicBezTo>
                              <a:pt x="0" y="4980"/>
                              <a:pt x="1797" y="6366"/>
                              <a:pt x="2310" y="7546"/>
                            </a:cubicBezTo>
                            <a:cubicBezTo>
                              <a:pt x="2336" y="7629"/>
                              <a:pt x="2336" y="7721"/>
                              <a:pt x="2310" y="7803"/>
                            </a:cubicBezTo>
                            <a:cubicBezTo>
                              <a:pt x="2053" y="8624"/>
                              <a:pt x="1283" y="9241"/>
                              <a:pt x="1129" y="9754"/>
                            </a:cubicBezTo>
                            <a:cubicBezTo>
                              <a:pt x="1104" y="9887"/>
                              <a:pt x="1104" y="10031"/>
                              <a:pt x="1129" y="10165"/>
                            </a:cubicBezTo>
                            <a:lnTo>
                              <a:pt x="1129" y="11243"/>
                            </a:lnTo>
                            <a:cubicBezTo>
                              <a:pt x="1104" y="11499"/>
                              <a:pt x="1104" y="11756"/>
                              <a:pt x="1129" y="12013"/>
                            </a:cubicBezTo>
                            <a:cubicBezTo>
                              <a:pt x="1170" y="12285"/>
                              <a:pt x="1170" y="12562"/>
                              <a:pt x="1129" y="12834"/>
                            </a:cubicBezTo>
                            <a:cubicBezTo>
                              <a:pt x="1083" y="13296"/>
                              <a:pt x="1083" y="13758"/>
                              <a:pt x="1129" y="14220"/>
                            </a:cubicBezTo>
                            <a:lnTo>
                              <a:pt x="1129" y="15298"/>
                            </a:lnTo>
                            <a:cubicBezTo>
                              <a:pt x="1093" y="15709"/>
                              <a:pt x="1319" y="16099"/>
                              <a:pt x="1694" y="16274"/>
                            </a:cubicBezTo>
                            <a:lnTo>
                              <a:pt x="4980" y="18173"/>
                            </a:lnTo>
                            <a:lnTo>
                              <a:pt x="29416" y="4056"/>
                            </a:lnTo>
                            <a:lnTo>
                              <a:pt x="29416" y="2977"/>
                            </a:lnTo>
                            <a:lnTo>
                              <a:pt x="26130" y="1078"/>
                            </a:lnTo>
                            <a:cubicBezTo>
                              <a:pt x="25627" y="811"/>
                              <a:pt x="25052" y="703"/>
                              <a:pt x="24487" y="770"/>
                            </a:cubicBezTo>
                            <a:lnTo>
                              <a:pt x="24487" y="770"/>
                            </a:lnTo>
                            <a:lnTo>
                              <a:pt x="22280" y="770"/>
                            </a:lnTo>
                            <a:cubicBezTo>
                              <a:pt x="21053" y="888"/>
                              <a:pt x="19811" y="888"/>
                              <a:pt x="18584" y="770"/>
                            </a:cubicBezTo>
                            <a:lnTo>
                              <a:pt x="16941" y="770"/>
                            </a:lnTo>
                            <a:cubicBezTo>
                              <a:pt x="15088" y="1289"/>
                              <a:pt x="13163" y="1499"/>
                              <a:pt x="11243" y="1386"/>
                            </a:cubicBezTo>
                            <a:lnTo>
                              <a:pt x="11243" y="1386"/>
                            </a:lnTo>
                            <a:cubicBezTo>
                              <a:pt x="9056" y="755"/>
                              <a:pt x="6828" y="293"/>
                              <a:pt x="4569" y="0"/>
                            </a:cubicBezTo>
                            <a:lnTo>
                              <a:pt x="4569" y="0"/>
                            </a:lnTo>
                            <a:cubicBezTo>
                              <a:pt x="3650" y="31"/>
                              <a:pt x="2757" y="277"/>
                              <a:pt x="1951" y="719"/>
                            </a:cubicBezTo>
                            <a:cubicBezTo>
                              <a:pt x="1078" y="1232"/>
                              <a:pt x="770" y="1745"/>
                              <a:pt x="770" y="2310"/>
                            </a:cubicBezTo>
                            <a:close/>
                            <a:moveTo>
                              <a:pt x="3696" y="4415"/>
                            </a:moveTo>
                            <a:cubicBezTo>
                              <a:pt x="3835" y="4163"/>
                              <a:pt x="4050" y="3968"/>
                              <a:pt x="4312" y="3850"/>
                            </a:cubicBezTo>
                            <a:lnTo>
                              <a:pt x="4877" y="3850"/>
                            </a:lnTo>
                            <a:cubicBezTo>
                              <a:pt x="6412" y="3522"/>
                              <a:pt x="8019" y="3758"/>
                              <a:pt x="9394" y="4518"/>
                            </a:cubicBezTo>
                            <a:cubicBezTo>
                              <a:pt x="9944" y="4805"/>
                              <a:pt x="10390" y="5252"/>
                              <a:pt x="10678" y="5801"/>
                            </a:cubicBezTo>
                            <a:cubicBezTo>
                              <a:pt x="10544" y="6037"/>
                              <a:pt x="10349" y="6232"/>
                              <a:pt x="10113" y="6366"/>
                            </a:cubicBezTo>
                            <a:cubicBezTo>
                              <a:pt x="9066" y="6853"/>
                              <a:pt x="7885" y="6941"/>
                              <a:pt x="6776" y="6622"/>
                            </a:cubicBezTo>
                            <a:cubicBezTo>
                              <a:pt x="6165" y="6484"/>
                              <a:pt x="5575" y="6263"/>
                              <a:pt x="5031" y="5955"/>
                            </a:cubicBezTo>
                            <a:cubicBezTo>
                              <a:pt x="4430" y="5601"/>
                              <a:pt x="3963" y="5057"/>
                              <a:pt x="3696" y="4415"/>
                            </a:cubicBezTo>
                            <a:close/>
                          </a:path>
                        </a:pathLst>
                      </a:custGeom>
                      <a:solidFill>
                        <a:srgbClr val="263238"/>
                      </a:solidFill>
                      <a:ln w="5124" cap="flat">
                        <a:noFill/>
                        <a:prstDash val="solid"/>
                        <a:miter/>
                      </a:ln>
                    </p:spPr>
                    <p:txBody>
                      <a:bodyPr rtlCol="0" anchor="ctr"/>
                      <a:lstStyle/>
                      <a:p>
                        <a:endParaRPr lang="pt-BR"/>
                      </a:p>
                    </p:txBody>
                  </p:sp>
                  <p:sp>
                    <p:nvSpPr>
                      <p:cNvPr id="3131" name="Forma Livre: Forma 3130">
                        <a:extLst>
                          <a:ext uri="{FF2B5EF4-FFF2-40B4-BE49-F238E27FC236}">
                            <a16:creationId xmlns:a16="http://schemas.microsoft.com/office/drawing/2014/main" id="{F9AB7787-92F7-2B51-CC91-84E4998DAABF}"/>
                          </a:ext>
                        </a:extLst>
                      </p:cNvPr>
                      <p:cNvSpPr/>
                      <p:nvPr/>
                    </p:nvSpPr>
                    <p:spPr>
                      <a:xfrm>
                        <a:off x="8867293" y="3383962"/>
                        <a:ext cx="29286" cy="16838"/>
                      </a:xfrm>
                      <a:custGeom>
                        <a:avLst/>
                        <a:gdLst>
                          <a:gd name="connsiteX0" fmla="*/ 23742 w 29286"/>
                          <a:gd name="connsiteY0" fmla="*/ 770 h 16838"/>
                          <a:gd name="connsiteX1" fmla="*/ 23742 w 29286"/>
                          <a:gd name="connsiteY1" fmla="*/ 770 h 16838"/>
                          <a:gd name="connsiteX2" fmla="*/ 21534 w 29286"/>
                          <a:gd name="connsiteY2" fmla="*/ 770 h 16838"/>
                          <a:gd name="connsiteX3" fmla="*/ 17838 w 29286"/>
                          <a:gd name="connsiteY3" fmla="*/ 770 h 16838"/>
                          <a:gd name="connsiteX4" fmla="*/ 16195 w 29286"/>
                          <a:gd name="connsiteY4" fmla="*/ 770 h 16838"/>
                          <a:gd name="connsiteX5" fmla="*/ 10497 w 29286"/>
                          <a:gd name="connsiteY5" fmla="*/ 1386 h 16838"/>
                          <a:gd name="connsiteX6" fmla="*/ 10497 w 29286"/>
                          <a:gd name="connsiteY6" fmla="*/ 1386 h 16838"/>
                          <a:gd name="connsiteX7" fmla="*/ 3823 w 29286"/>
                          <a:gd name="connsiteY7" fmla="*/ 0 h 16838"/>
                          <a:gd name="connsiteX8" fmla="*/ 3823 w 29286"/>
                          <a:gd name="connsiteY8" fmla="*/ 0 h 16838"/>
                          <a:gd name="connsiteX9" fmla="*/ 1205 w 29286"/>
                          <a:gd name="connsiteY9" fmla="*/ 719 h 16838"/>
                          <a:gd name="connsiteX10" fmla="*/ 2334 w 29286"/>
                          <a:gd name="connsiteY10" fmla="*/ 6160 h 16838"/>
                          <a:gd name="connsiteX11" fmla="*/ 1256 w 29286"/>
                          <a:gd name="connsiteY11" fmla="*/ 9497 h 16838"/>
                          <a:gd name="connsiteX12" fmla="*/ 1256 w 29286"/>
                          <a:gd name="connsiteY12" fmla="*/ 12577 h 16838"/>
                          <a:gd name="connsiteX13" fmla="*/ 1564 w 29286"/>
                          <a:gd name="connsiteY13" fmla="*/ 14939 h 16838"/>
                          <a:gd name="connsiteX14" fmla="*/ 4850 w 29286"/>
                          <a:gd name="connsiteY14" fmla="*/ 16838 h 16838"/>
                          <a:gd name="connsiteX15" fmla="*/ 29286 w 29286"/>
                          <a:gd name="connsiteY15" fmla="*/ 2721 h 16838"/>
                          <a:gd name="connsiteX16" fmla="*/ 26001 w 29286"/>
                          <a:gd name="connsiteY16" fmla="*/ 821 h 16838"/>
                          <a:gd name="connsiteX17" fmla="*/ 23742 w 29286"/>
                          <a:gd name="connsiteY17" fmla="*/ 770 h 16838"/>
                          <a:gd name="connsiteX18" fmla="*/ 5415 w 29286"/>
                          <a:gd name="connsiteY18" fmla="*/ 14528 h 16838"/>
                          <a:gd name="connsiteX19" fmla="*/ 4080 w 29286"/>
                          <a:gd name="connsiteY19" fmla="*/ 14528 h 16838"/>
                          <a:gd name="connsiteX20" fmla="*/ 4080 w 29286"/>
                          <a:gd name="connsiteY20" fmla="*/ 13707 h 16838"/>
                          <a:gd name="connsiteX21" fmla="*/ 5415 w 29286"/>
                          <a:gd name="connsiteY21" fmla="*/ 13707 h 16838"/>
                          <a:gd name="connsiteX22" fmla="*/ 5415 w 29286"/>
                          <a:gd name="connsiteY22" fmla="*/ 14528 h 16838"/>
                          <a:gd name="connsiteX23" fmla="*/ 9676 w 29286"/>
                          <a:gd name="connsiteY23" fmla="*/ 6109 h 16838"/>
                          <a:gd name="connsiteX24" fmla="*/ 6339 w 29286"/>
                          <a:gd name="connsiteY24" fmla="*/ 6366 h 16838"/>
                          <a:gd name="connsiteX25" fmla="*/ 4593 w 29286"/>
                          <a:gd name="connsiteY25" fmla="*/ 5698 h 16838"/>
                          <a:gd name="connsiteX26" fmla="*/ 3875 w 29286"/>
                          <a:gd name="connsiteY26" fmla="*/ 2772 h 16838"/>
                          <a:gd name="connsiteX27" fmla="*/ 4439 w 29286"/>
                          <a:gd name="connsiteY27" fmla="*/ 2772 h 16838"/>
                          <a:gd name="connsiteX28" fmla="*/ 8957 w 29286"/>
                          <a:gd name="connsiteY28" fmla="*/ 3440 h 16838"/>
                          <a:gd name="connsiteX29" fmla="*/ 9470 w 29286"/>
                          <a:gd name="connsiteY29" fmla="*/ 6109 h 16838"/>
                          <a:gd name="connsiteX30" fmla="*/ 24307 w 29286"/>
                          <a:gd name="connsiteY30" fmla="*/ 3594 h 16838"/>
                          <a:gd name="connsiteX31" fmla="*/ 22972 w 29286"/>
                          <a:gd name="connsiteY31" fmla="*/ 3594 h 16838"/>
                          <a:gd name="connsiteX32" fmla="*/ 22972 w 29286"/>
                          <a:gd name="connsiteY32" fmla="*/ 2823 h 16838"/>
                          <a:gd name="connsiteX33" fmla="*/ 24307 w 29286"/>
                          <a:gd name="connsiteY33" fmla="*/ 2823 h 16838"/>
                          <a:gd name="connsiteX34" fmla="*/ 24307 w 29286"/>
                          <a:gd name="connsiteY34" fmla="*/ 3594 h 1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286" h="16838">
                            <a:moveTo>
                              <a:pt x="23742" y="770"/>
                            </a:moveTo>
                            <a:lnTo>
                              <a:pt x="23742" y="770"/>
                            </a:lnTo>
                            <a:lnTo>
                              <a:pt x="21534" y="770"/>
                            </a:lnTo>
                            <a:cubicBezTo>
                              <a:pt x="20307" y="888"/>
                              <a:pt x="19065" y="888"/>
                              <a:pt x="17838" y="770"/>
                            </a:cubicBezTo>
                            <a:lnTo>
                              <a:pt x="16195" y="770"/>
                            </a:lnTo>
                            <a:cubicBezTo>
                              <a:pt x="14342" y="1289"/>
                              <a:pt x="12417" y="1499"/>
                              <a:pt x="10497" y="1386"/>
                            </a:cubicBezTo>
                            <a:lnTo>
                              <a:pt x="10497" y="1386"/>
                            </a:lnTo>
                            <a:cubicBezTo>
                              <a:pt x="8310" y="755"/>
                              <a:pt x="6082" y="293"/>
                              <a:pt x="3823" y="0"/>
                            </a:cubicBezTo>
                            <a:lnTo>
                              <a:pt x="3823" y="0"/>
                            </a:lnTo>
                            <a:cubicBezTo>
                              <a:pt x="2904" y="31"/>
                              <a:pt x="2011" y="277"/>
                              <a:pt x="1205" y="719"/>
                            </a:cubicBezTo>
                            <a:cubicBezTo>
                              <a:pt x="-1772" y="2464"/>
                              <a:pt x="1616" y="4518"/>
                              <a:pt x="2334" y="6160"/>
                            </a:cubicBezTo>
                            <a:cubicBezTo>
                              <a:pt x="3053" y="7803"/>
                              <a:pt x="1513" y="8676"/>
                              <a:pt x="1256" y="9497"/>
                            </a:cubicBezTo>
                            <a:cubicBezTo>
                              <a:pt x="1000" y="10319"/>
                              <a:pt x="1718" y="10781"/>
                              <a:pt x="1256" y="12577"/>
                            </a:cubicBezTo>
                            <a:cubicBezTo>
                              <a:pt x="794" y="14374"/>
                              <a:pt x="1256" y="14733"/>
                              <a:pt x="1564" y="14939"/>
                            </a:cubicBezTo>
                            <a:lnTo>
                              <a:pt x="4850" y="16838"/>
                            </a:lnTo>
                            <a:lnTo>
                              <a:pt x="29286" y="2721"/>
                            </a:lnTo>
                            <a:lnTo>
                              <a:pt x="26001" y="821"/>
                            </a:lnTo>
                            <a:cubicBezTo>
                              <a:pt x="25287" y="483"/>
                              <a:pt x="24466" y="467"/>
                              <a:pt x="23742" y="770"/>
                            </a:cubicBezTo>
                            <a:close/>
                            <a:moveTo>
                              <a:pt x="5415" y="14528"/>
                            </a:moveTo>
                            <a:cubicBezTo>
                              <a:pt x="4989" y="14703"/>
                              <a:pt x="4506" y="14703"/>
                              <a:pt x="4080" y="14528"/>
                            </a:cubicBezTo>
                            <a:cubicBezTo>
                              <a:pt x="3669" y="14271"/>
                              <a:pt x="3567" y="13912"/>
                              <a:pt x="4080" y="13707"/>
                            </a:cubicBezTo>
                            <a:cubicBezTo>
                              <a:pt x="4506" y="13512"/>
                              <a:pt x="4994" y="13512"/>
                              <a:pt x="5415" y="13707"/>
                            </a:cubicBezTo>
                            <a:cubicBezTo>
                              <a:pt x="5671" y="13963"/>
                              <a:pt x="5774" y="14323"/>
                              <a:pt x="5415" y="14528"/>
                            </a:cubicBezTo>
                            <a:close/>
                            <a:moveTo>
                              <a:pt x="9676" y="6109"/>
                            </a:moveTo>
                            <a:cubicBezTo>
                              <a:pt x="8628" y="6597"/>
                              <a:pt x="7448" y="6684"/>
                              <a:pt x="6339" y="6366"/>
                            </a:cubicBezTo>
                            <a:cubicBezTo>
                              <a:pt x="5728" y="6227"/>
                              <a:pt x="5138" y="6006"/>
                              <a:pt x="4593" y="5698"/>
                            </a:cubicBezTo>
                            <a:cubicBezTo>
                              <a:pt x="2951" y="4774"/>
                              <a:pt x="2643" y="3440"/>
                              <a:pt x="3875" y="2772"/>
                            </a:cubicBezTo>
                            <a:lnTo>
                              <a:pt x="4439" y="2772"/>
                            </a:lnTo>
                            <a:cubicBezTo>
                              <a:pt x="5974" y="2444"/>
                              <a:pt x="7581" y="2680"/>
                              <a:pt x="8957" y="3440"/>
                            </a:cubicBezTo>
                            <a:cubicBezTo>
                              <a:pt x="10548" y="4107"/>
                              <a:pt x="10856" y="5442"/>
                              <a:pt x="9470" y="6109"/>
                            </a:cubicBezTo>
                            <a:close/>
                            <a:moveTo>
                              <a:pt x="24307" y="3594"/>
                            </a:moveTo>
                            <a:cubicBezTo>
                              <a:pt x="23891" y="3819"/>
                              <a:pt x="23388" y="3819"/>
                              <a:pt x="22972" y="3594"/>
                            </a:cubicBezTo>
                            <a:cubicBezTo>
                              <a:pt x="22510" y="3594"/>
                              <a:pt x="22458" y="3029"/>
                              <a:pt x="22972" y="2823"/>
                            </a:cubicBezTo>
                            <a:cubicBezTo>
                              <a:pt x="23398" y="2649"/>
                              <a:pt x="23880" y="2649"/>
                              <a:pt x="24307" y="2823"/>
                            </a:cubicBezTo>
                            <a:cubicBezTo>
                              <a:pt x="24512" y="3080"/>
                              <a:pt x="24871" y="3440"/>
                              <a:pt x="24307" y="3594"/>
                            </a:cubicBezTo>
                            <a:close/>
                          </a:path>
                        </a:pathLst>
                      </a:custGeom>
                      <a:solidFill>
                        <a:srgbClr val="37474F"/>
                      </a:solidFill>
                      <a:ln w="5124" cap="flat">
                        <a:noFill/>
                        <a:prstDash val="solid"/>
                        <a:miter/>
                      </a:ln>
                    </p:spPr>
                    <p:txBody>
                      <a:bodyPr rtlCol="0" anchor="ctr"/>
                      <a:lstStyle/>
                      <a:p>
                        <a:endParaRPr lang="pt-BR"/>
                      </a:p>
                    </p:txBody>
                  </p:sp>
                  <p:sp>
                    <p:nvSpPr>
                      <p:cNvPr id="3132" name="Forma Livre: Forma 3131">
                        <a:extLst>
                          <a:ext uri="{FF2B5EF4-FFF2-40B4-BE49-F238E27FC236}">
                            <a16:creationId xmlns:a16="http://schemas.microsoft.com/office/drawing/2014/main" id="{E82BD59B-BD3D-EAD9-9B71-987F7CCAD58D}"/>
                          </a:ext>
                        </a:extLst>
                      </p:cNvPr>
                      <p:cNvSpPr/>
                      <p:nvPr/>
                    </p:nvSpPr>
                    <p:spPr>
                      <a:xfrm>
                        <a:off x="8857050" y="3379735"/>
                        <a:ext cx="119613" cy="70360"/>
                      </a:xfrm>
                      <a:custGeom>
                        <a:avLst/>
                        <a:gdLst>
                          <a:gd name="connsiteX0" fmla="*/ 68380 w 119613"/>
                          <a:gd name="connsiteY0" fmla="*/ 70245 h 70360"/>
                          <a:gd name="connsiteX1" fmla="*/ 119203 w 119613"/>
                          <a:gd name="connsiteY1" fmla="*/ 40932 h 70360"/>
                          <a:gd name="connsiteX2" fmla="*/ 119614 w 119613"/>
                          <a:gd name="connsiteY2" fmla="*/ 40162 h 70360"/>
                          <a:gd name="connsiteX3" fmla="*/ 119614 w 119613"/>
                          <a:gd name="connsiteY3" fmla="*/ 39597 h 70360"/>
                          <a:gd name="connsiteX4" fmla="*/ 119203 w 119613"/>
                          <a:gd name="connsiteY4" fmla="*/ 38827 h 70360"/>
                          <a:gd name="connsiteX5" fmla="*/ 52055 w 119613"/>
                          <a:gd name="connsiteY5" fmla="*/ 119 h 70360"/>
                          <a:gd name="connsiteX6" fmla="*/ 51234 w 119613"/>
                          <a:gd name="connsiteY6" fmla="*/ 119 h 70360"/>
                          <a:gd name="connsiteX7" fmla="*/ 411 w 119613"/>
                          <a:gd name="connsiteY7" fmla="*/ 29432 h 70360"/>
                          <a:gd name="connsiteX8" fmla="*/ 0 w 119613"/>
                          <a:gd name="connsiteY8" fmla="*/ 30151 h 70360"/>
                          <a:gd name="connsiteX9" fmla="*/ 0 w 119613"/>
                          <a:gd name="connsiteY9" fmla="*/ 30767 h 70360"/>
                          <a:gd name="connsiteX10" fmla="*/ 411 w 119613"/>
                          <a:gd name="connsiteY10" fmla="*/ 31486 h 70360"/>
                          <a:gd name="connsiteX11" fmla="*/ 67507 w 119613"/>
                          <a:gd name="connsiteY11" fmla="*/ 70245 h 70360"/>
                          <a:gd name="connsiteX12" fmla="*/ 68380 w 119613"/>
                          <a:gd name="connsiteY12" fmla="*/ 70245 h 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613" h="70360">
                            <a:moveTo>
                              <a:pt x="68380" y="70245"/>
                            </a:moveTo>
                            <a:lnTo>
                              <a:pt x="119203" y="40932"/>
                            </a:lnTo>
                            <a:cubicBezTo>
                              <a:pt x="119439" y="40742"/>
                              <a:pt x="119588" y="40465"/>
                              <a:pt x="119614" y="40162"/>
                            </a:cubicBezTo>
                            <a:lnTo>
                              <a:pt x="119614" y="39597"/>
                            </a:lnTo>
                            <a:cubicBezTo>
                              <a:pt x="119583" y="39294"/>
                              <a:pt x="119439" y="39017"/>
                              <a:pt x="119203" y="38827"/>
                            </a:cubicBezTo>
                            <a:lnTo>
                              <a:pt x="52055" y="119"/>
                            </a:lnTo>
                            <a:cubicBezTo>
                              <a:pt x="51804" y="-40"/>
                              <a:pt x="51485" y="-40"/>
                              <a:pt x="51234" y="119"/>
                            </a:cubicBezTo>
                            <a:lnTo>
                              <a:pt x="411" y="29432"/>
                            </a:lnTo>
                            <a:cubicBezTo>
                              <a:pt x="159" y="29586"/>
                              <a:pt x="5" y="29858"/>
                              <a:pt x="0" y="30151"/>
                            </a:cubicBezTo>
                            <a:lnTo>
                              <a:pt x="0" y="30767"/>
                            </a:lnTo>
                            <a:cubicBezTo>
                              <a:pt x="5" y="31060"/>
                              <a:pt x="159" y="31332"/>
                              <a:pt x="411" y="31486"/>
                            </a:cubicBezTo>
                            <a:lnTo>
                              <a:pt x="67507" y="70245"/>
                            </a:lnTo>
                            <a:cubicBezTo>
                              <a:pt x="67779" y="70399"/>
                              <a:pt x="68108" y="70399"/>
                              <a:pt x="68380" y="70245"/>
                            </a:cubicBezTo>
                            <a:close/>
                          </a:path>
                        </a:pathLst>
                      </a:custGeom>
                      <a:solidFill>
                        <a:srgbClr val="F5F5F5"/>
                      </a:solidFill>
                      <a:ln w="5124" cap="flat">
                        <a:noFill/>
                        <a:prstDash val="solid"/>
                        <a:miter/>
                      </a:ln>
                    </p:spPr>
                    <p:txBody>
                      <a:bodyPr rtlCol="0" anchor="ctr"/>
                      <a:lstStyle/>
                      <a:p>
                        <a:endParaRPr lang="pt-BR"/>
                      </a:p>
                    </p:txBody>
                  </p:sp>
                  <p:sp>
                    <p:nvSpPr>
                      <p:cNvPr id="3133" name="Forma Livre: Forma 3132">
                        <a:extLst>
                          <a:ext uri="{FF2B5EF4-FFF2-40B4-BE49-F238E27FC236}">
                            <a16:creationId xmlns:a16="http://schemas.microsoft.com/office/drawing/2014/main" id="{222DCADB-FB03-0E53-E7A3-C347B12078F3}"/>
                          </a:ext>
                        </a:extLst>
                      </p:cNvPr>
                      <p:cNvSpPr/>
                      <p:nvPr/>
                    </p:nvSpPr>
                    <p:spPr>
                      <a:xfrm>
                        <a:off x="8925122" y="3418665"/>
                        <a:ext cx="51644" cy="31315"/>
                      </a:xfrm>
                      <a:custGeom>
                        <a:avLst/>
                        <a:gdLst>
                          <a:gd name="connsiteX0" fmla="*/ 51234 w 51644"/>
                          <a:gd name="connsiteY0" fmla="*/ 0 h 31315"/>
                          <a:gd name="connsiteX1" fmla="*/ 51234 w 51644"/>
                          <a:gd name="connsiteY1" fmla="*/ 411 h 31315"/>
                          <a:gd name="connsiteX2" fmla="*/ 411 w 51644"/>
                          <a:gd name="connsiteY2" fmla="*/ 29724 h 31315"/>
                          <a:gd name="connsiteX3" fmla="*/ 0 w 51644"/>
                          <a:gd name="connsiteY3" fmla="*/ 29724 h 31315"/>
                          <a:gd name="connsiteX4" fmla="*/ 0 w 51644"/>
                          <a:gd name="connsiteY4" fmla="*/ 31315 h 31315"/>
                          <a:gd name="connsiteX5" fmla="*/ 411 w 51644"/>
                          <a:gd name="connsiteY5" fmla="*/ 31315 h 31315"/>
                          <a:gd name="connsiteX6" fmla="*/ 51234 w 51644"/>
                          <a:gd name="connsiteY6" fmla="*/ 2002 h 31315"/>
                          <a:gd name="connsiteX7" fmla="*/ 51644 w 51644"/>
                          <a:gd name="connsiteY7" fmla="*/ 1232 h 31315"/>
                          <a:gd name="connsiteX8" fmla="*/ 51644 w 51644"/>
                          <a:gd name="connsiteY8" fmla="*/ 667 h 31315"/>
                          <a:gd name="connsiteX9" fmla="*/ 51234 w 51644"/>
                          <a:gd name="connsiteY9" fmla="*/ 0 h 3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44" h="31315">
                            <a:moveTo>
                              <a:pt x="51234" y="0"/>
                            </a:moveTo>
                            <a:lnTo>
                              <a:pt x="51234" y="411"/>
                            </a:lnTo>
                            <a:lnTo>
                              <a:pt x="411" y="29724"/>
                            </a:lnTo>
                            <a:cubicBezTo>
                              <a:pt x="277" y="29775"/>
                              <a:pt x="133" y="29775"/>
                              <a:pt x="0" y="29724"/>
                            </a:cubicBezTo>
                            <a:lnTo>
                              <a:pt x="0" y="31315"/>
                            </a:lnTo>
                            <a:lnTo>
                              <a:pt x="411" y="31315"/>
                            </a:lnTo>
                            <a:lnTo>
                              <a:pt x="51234" y="2002"/>
                            </a:lnTo>
                            <a:cubicBezTo>
                              <a:pt x="51470" y="1812"/>
                              <a:pt x="51619" y="1535"/>
                              <a:pt x="51644" y="1232"/>
                            </a:cubicBezTo>
                            <a:lnTo>
                              <a:pt x="51644" y="667"/>
                            </a:lnTo>
                            <a:cubicBezTo>
                              <a:pt x="51603" y="400"/>
                              <a:pt x="51454" y="159"/>
                              <a:pt x="51234" y="0"/>
                            </a:cubicBezTo>
                            <a:close/>
                          </a:path>
                        </a:pathLst>
                      </a:custGeom>
                      <a:solidFill>
                        <a:srgbClr val="FAFAFA"/>
                      </a:solidFill>
                      <a:ln w="5124" cap="flat">
                        <a:noFill/>
                        <a:prstDash val="solid"/>
                        <a:miter/>
                      </a:ln>
                    </p:spPr>
                    <p:txBody>
                      <a:bodyPr rtlCol="0" anchor="ctr"/>
                      <a:lstStyle/>
                      <a:p>
                        <a:endParaRPr lang="pt-BR"/>
                      </a:p>
                    </p:txBody>
                  </p:sp>
                  <p:sp>
                    <p:nvSpPr>
                      <p:cNvPr id="3134" name="Forma Livre: Forma 3133">
                        <a:extLst>
                          <a:ext uri="{FF2B5EF4-FFF2-40B4-BE49-F238E27FC236}">
                            <a16:creationId xmlns:a16="http://schemas.microsoft.com/office/drawing/2014/main" id="{763FE56A-D8E1-96FB-DC56-6E71B5672B57}"/>
                          </a:ext>
                        </a:extLst>
                      </p:cNvPr>
                      <p:cNvSpPr/>
                      <p:nvPr/>
                    </p:nvSpPr>
                    <p:spPr>
                      <a:xfrm>
                        <a:off x="8857046" y="3409219"/>
                        <a:ext cx="68281" cy="40196"/>
                      </a:xfrm>
                      <a:custGeom>
                        <a:avLst/>
                        <a:gdLst>
                          <a:gd name="connsiteX0" fmla="*/ 312 w 68281"/>
                          <a:gd name="connsiteY0" fmla="*/ 0 h 40196"/>
                          <a:gd name="connsiteX1" fmla="*/ 312 w 68281"/>
                          <a:gd name="connsiteY1" fmla="*/ 0 h 40196"/>
                          <a:gd name="connsiteX2" fmla="*/ 312 w 68281"/>
                          <a:gd name="connsiteY2" fmla="*/ 0 h 40196"/>
                          <a:gd name="connsiteX3" fmla="*/ 312 w 68281"/>
                          <a:gd name="connsiteY3" fmla="*/ 0 h 40196"/>
                          <a:gd name="connsiteX4" fmla="*/ 312 w 68281"/>
                          <a:gd name="connsiteY4" fmla="*/ 667 h 40196"/>
                          <a:gd name="connsiteX5" fmla="*/ 723 w 68281"/>
                          <a:gd name="connsiteY5" fmla="*/ 1437 h 40196"/>
                          <a:gd name="connsiteX6" fmla="*/ 67820 w 68281"/>
                          <a:gd name="connsiteY6" fmla="*/ 40196 h 40196"/>
                          <a:gd name="connsiteX7" fmla="*/ 68282 w 68281"/>
                          <a:gd name="connsiteY7" fmla="*/ 40196 h 40196"/>
                          <a:gd name="connsiteX8" fmla="*/ 68282 w 68281"/>
                          <a:gd name="connsiteY8" fmla="*/ 38605 h 40196"/>
                          <a:gd name="connsiteX9" fmla="*/ 67820 w 68281"/>
                          <a:gd name="connsiteY9" fmla="*/ 38605 h 40196"/>
                          <a:gd name="connsiteX10" fmla="*/ 415 w 68281"/>
                          <a:gd name="connsiteY10" fmla="*/ 719 h 40196"/>
                          <a:gd name="connsiteX11" fmla="*/ 4 w 68281"/>
                          <a:gd name="connsiteY11" fmla="*/ 411 h 40196"/>
                          <a:gd name="connsiteX12" fmla="*/ 312 w 68281"/>
                          <a:gd name="connsiteY12" fmla="*/ 0 h 4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281" h="40196">
                            <a:moveTo>
                              <a:pt x="312" y="0"/>
                            </a:moveTo>
                            <a:lnTo>
                              <a:pt x="312" y="0"/>
                            </a:lnTo>
                            <a:lnTo>
                              <a:pt x="312" y="0"/>
                            </a:lnTo>
                            <a:lnTo>
                              <a:pt x="312" y="0"/>
                            </a:lnTo>
                            <a:lnTo>
                              <a:pt x="312" y="667"/>
                            </a:lnTo>
                            <a:cubicBezTo>
                              <a:pt x="312" y="975"/>
                              <a:pt x="466" y="1268"/>
                              <a:pt x="723" y="1437"/>
                            </a:cubicBezTo>
                            <a:lnTo>
                              <a:pt x="67820" y="40196"/>
                            </a:lnTo>
                            <a:lnTo>
                              <a:pt x="68282" y="40196"/>
                            </a:lnTo>
                            <a:lnTo>
                              <a:pt x="68282" y="38605"/>
                            </a:lnTo>
                            <a:cubicBezTo>
                              <a:pt x="68133" y="38651"/>
                              <a:pt x="67968" y="38651"/>
                              <a:pt x="67820" y="38605"/>
                            </a:cubicBezTo>
                            <a:lnTo>
                              <a:pt x="415" y="719"/>
                            </a:lnTo>
                            <a:cubicBezTo>
                              <a:pt x="215" y="749"/>
                              <a:pt x="35" y="611"/>
                              <a:pt x="4" y="411"/>
                            </a:cubicBezTo>
                            <a:cubicBezTo>
                              <a:pt x="-27" y="210"/>
                              <a:pt x="112" y="31"/>
                              <a:pt x="312" y="0"/>
                            </a:cubicBezTo>
                            <a:close/>
                          </a:path>
                        </a:pathLst>
                      </a:custGeom>
                      <a:solidFill>
                        <a:srgbClr val="E0E0E0"/>
                      </a:solidFill>
                      <a:ln w="5124" cap="flat">
                        <a:noFill/>
                        <a:prstDash val="solid"/>
                        <a:miter/>
                      </a:ln>
                    </p:spPr>
                    <p:txBody>
                      <a:bodyPr rtlCol="0" anchor="ctr"/>
                      <a:lstStyle/>
                      <a:p>
                        <a:endParaRPr lang="pt-BR"/>
                      </a:p>
                    </p:txBody>
                  </p:sp>
                  <p:sp>
                    <p:nvSpPr>
                      <p:cNvPr id="3135" name="Forma Livre: Forma 3134">
                        <a:extLst>
                          <a:ext uri="{FF2B5EF4-FFF2-40B4-BE49-F238E27FC236}">
                            <a16:creationId xmlns:a16="http://schemas.microsoft.com/office/drawing/2014/main" id="{CA349E0F-C290-0C4F-3E97-EF6BD52581F3}"/>
                          </a:ext>
                        </a:extLst>
                      </p:cNvPr>
                      <p:cNvSpPr/>
                      <p:nvPr/>
                    </p:nvSpPr>
                    <p:spPr>
                      <a:xfrm>
                        <a:off x="8871245" y="3388637"/>
                        <a:ext cx="43019" cy="24839"/>
                      </a:xfrm>
                      <a:custGeom>
                        <a:avLst/>
                        <a:gdLst>
                          <a:gd name="connsiteX0" fmla="*/ 42173 w 43019"/>
                          <a:gd name="connsiteY0" fmla="*/ 150 h 24839"/>
                          <a:gd name="connsiteX1" fmla="*/ 42789 w 43019"/>
                          <a:gd name="connsiteY1" fmla="*/ 458 h 24839"/>
                          <a:gd name="connsiteX2" fmla="*/ 42789 w 43019"/>
                          <a:gd name="connsiteY2" fmla="*/ 1126 h 24839"/>
                          <a:gd name="connsiteX3" fmla="*/ 1976 w 43019"/>
                          <a:gd name="connsiteY3" fmla="*/ 24689 h 24839"/>
                          <a:gd name="connsiteX4" fmla="*/ 847 w 43019"/>
                          <a:gd name="connsiteY4" fmla="*/ 24689 h 24839"/>
                          <a:gd name="connsiteX5" fmla="*/ 231 w 43019"/>
                          <a:gd name="connsiteY5" fmla="*/ 24330 h 24839"/>
                          <a:gd name="connsiteX6" fmla="*/ 231 w 43019"/>
                          <a:gd name="connsiteY6" fmla="*/ 23662 h 24839"/>
                          <a:gd name="connsiteX7" fmla="*/ 41043 w 43019"/>
                          <a:gd name="connsiteY7" fmla="*/ 150 h 24839"/>
                          <a:gd name="connsiteX8" fmla="*/ 42173 w 43019"/>
                          <a:gd name="connsiteY8" fmla="*/ 150 h 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19" h="24839">
                            <a:moveTo>
                              <a:pt x="42173" y="150"/>
                            </a:moveTo>
                            <a:lnTo>
                              <a:pt x="42789" y="458"/>
                            </a:lnTo>
                            <a:cubicBezTo>
                              <a:pt x="43097" y="458"/>
                              <a:pt x="43097" y="971"/>
                              <a:pt x="42789" y="1126"/>
                            </a:cubicBezTo>
                            <a:lnTo>
                              <a:pt x="1976" y="24689"/>
                            </a:lnTo>
                            <a:cubicBezTo>
                              <a:pt x="1627" y="24889"/>
                              <a:pt x="1196" y="24889"/>
                              <a:pt x="847" y="24689"/>
                            </a:cubicBezTo>
                            <a:lnTo>
                              <a:pt x="231" y="24330"/>
                            </a:lnTo>
                            <a:cubicBezTo>
                              <a:pt x="-77" y="24330"/>
                              <a:pt x="-77" y="23868"/>
                              <a:pt x="231" y="23662"/>
                            </a:cubicBezTo>
                            <a:lnTo>
                              <a:pt x="41043" y="150"/>
                            </a:lnTo>
                            <a:cubicBezTo>
                              <a:pt x="41392" y="-50"/>
                              <a:pt x="41824" y="-50"/>
                              <a:pt x="42173" y="150"/>
                            </a:cubicBezTo>
                            <a:close/>
                          </a:path>
                        </a:pathLst>
                      </a:custGeom>
                      <a:solidFill>
                        <a:srgbClr val="E0E0E0"/>
                      </a:solidFill>
                      <a:ln w="5124" cap="flat">
                        <a:noFill/>
                        <a:prstDash val="solid"/>
                        <a:miter/>
                      </a:ln>
                    </p:spPr>
                    <p:txBody>
                      <a:bodyPr rtlCol="0" anchor="ctr"/>
                      <a:lstStyle/>
                      <a:p>
                        <a:endParaRPr lang="pt-BR"/>
                      </a:p>
                    </p:txBody>
                  </p:sp>
                  <p:sp>
                    <p:nvSpPr>
                      <p:cNvPr id="3136" name="Forma Livre: Forma 3135">
                        <a:extLst>
                          <a:ext uri="{FF2B5EF4-FFF2-40B4-BE49-F238E27FC236}">
                            <a16:creationId xmlns:a16="http://schemas.microsoft.com/office/drawing/2014/main" id="{782DE084-D019-341E-531E-BD422C0FCE05}"/>
                          </a:ext>
                        </a:extLst>
                      </p:cNvPr>
                      <p:cNvSpPr/>
                      <p:nvPr/>
                    </p:nvSpPr>
                    <p:spPr>
                      <a:xfrm>
                        <a:off x="8874787" y="3390675"/>
                        <a:ext cx="43019" cy="24854"/>
                      </a:xfrm>
                      <a:custGeom>
                        <a:avLst/>
                        <a:gdLst>
                          <a:gd name="connsiteX0" fmla="*/ 42224 w 43019"/>
                          <a:gd name="connsiteY0" fmla="*/ 166 h 24854"/>
                          <a:gd name="connsiteX1" fmla="*/ 42789 w 43019"/>
                          <a:gd name="connsiteY1" fmla="*/ 474 h 24854"/>
                          <a:gd name="connsiteX2" fmla="*/ 42789 w 43019"/>
                          <a:gd name="connsiteY2" fmla="*/ 1141 h 24854"/>
                          <a:gd name="connsiteX3" fmla="*/ 1976 w 43019"/>
                          <a:gd name="connsiteY3" fmla="*/ 24704 h 24854"/>
                          <a:gd name="connsiteX4" fmla="*/ 796 w 43019"/>
                          <a:gd name="connsiteY4" fmla="*/ 24704 h 24854"/>
                          <a:gd name="connsiteX5" fmla="*/ 231 w 43019"/>
                          <a:gd name="connsiteY5" fmla="*/ 24345 h 24854"/>
                          <a:gd name="connsiteX6" fmla="*/ 231 w 43019"/>
                          <a:gd name="connsiteY6" fmla="*/ 23678 h 24854"/>
                          <a:gd name="connsiteX7" fmla="*/ 40992 w 43019"/>
                          <a:gd name="connsiteY7" fmla="*/ 166 h 24854"/>
                          <a:gd name="connsiteX8" fmla="*/ 42224 w 43019"/>
                          <a:gd name="connsiteY8" fmla="*/ 166 h 2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19" h="24854">
                            <a:moveTo>
                              <a:pt x="42224" y="166"/>
                            </a:moveTo>
                            <a:lnTo>
                              <a:pt x="42789" y="474"/>
                            </a:lnTo>
                            <a:cubicBezTo>
                              <a:pt x="43097" y="474"/>
                              <a:pt x="43097" y="987"/>
                              <a:pt x="42789" y="1141"/>
                            </a:cubicBezTo>
                            <a:lnTo>
                              <a:pt x="1976" y="24704"/>
                            </a:lnTo>
                            <a:cubicBezTo>
                              <a:pt x="1607" y="24905"/>
                              <a:pt x="1165" y="24905"/>
                              <a:pt x="796" y="24704"/>
                            </a:cubicBezTo>
                            <a:lnTo>
                              <a:pt x="231" y="24345"/>
                            </a:lnTo>
                            <a:cubicBezTo>
                              <a:pt x="-77" y="24345"/>
                              <a:pt x="-77" y="23883"/>
                              <a:pt x="231" y="23678"/>
                            </a:cubicBezTo>
                            <a:lnTo>
                              <a:pt x="40992" y="166"/>
                            </a:lnTo>
                            <a:cubicBezTo>
                              <a:pt x="41372" y="-55"/>
                              <a:pt x="41844" y="-55"/>
                              <a:pt x="42224" y="166"/>
                            </a:cubicBezTo>
                            <a:close/>
                          </a:path>
                        </a:pathLst>
                      </a:custGeom>
                      <a:solidFill>
                        <a:srgbClr val="E0E0E0"/>
                      </a:solidFill>
                      <a:ln w="5124" cap="flat">
                        <a:noFill/>
                        <a:prstDash val="solid"/>
                        <a:miter/>
                      </a:ln>
                    </p:spPr>
                    <p:txBody>
                      <a:bodyPr rtlCol="0" anchor="ctr"/>
                      <a:lstStyle/>
                      <a:p>
                        <a:endParaRPr lang="pt-BR"/>
                      </a:p>
                    </p:txBody>
                  </p:sp>
                  <p:sp>
                    <p:nvSpPr>
                      <p:cNvPr id="3137" name="Forma Livre: Forma 3136">
                        <a:extLst>
                          <a:ext uri="{FF2B5EF4-FFF2-40B4-BE49-F238E27FC236}">
                            <a16:creationId xmlns:a16="http://schemas.microsoft.com/office/drawing/2014/main" id="{A796C573-EF20-0768-E1D3-E99746E849E8}"/>
                          </a:ext>
                        </a:extLst>
                      </p:cNvPr>
                      <p:cNvSpPr/>
                      <p:nvPr/>
                    </p:nvSpPr>
                    <p:spPr>
                      <a:xfrm>
                        <a:off x="8878380" y="3392744"/>
                        <a:ext cx="42968" cy="24839"/>
                      </a:xfrm>
                      <a:custGeom>
                        <a:avLst/>
                        <a:gdLst>
                          <a:gd name="connsiteX0" fmla="*/ 42173 w 42968"/>
                          <a:gd name="connsiteY0" fmla="*/ 150 h 24839"/>
                          <a:gd name="connsiteX1" fmla="*/ 42738 w 42968"/>
                          <a:gd name="connsiteY1" fmla="*/ 458 h 24839"/>
                          <a:gd name="connsiteX2" fmla="*/ 42738 w 42968"/>
                          <a:gd name="connsiteY2" fmla="*/ 1126 h 24839"/>
                          <a:gd name="connsiteX3" fmla="*/ 1977 w 42968"/>
                          <a:gd name="connsiteY3" fmla="*/ 24689 h 24839"/>
                          <a:gd name="connsiteX4" fmla="*/ 796 w 42968"/>
                          <a:gd name="connsiteY4" fmla="*/ 24689 h 24839"/>
                          <a:gd name="connsiteX5" fmla="*/ 231 w 42968"/>
                          <a:gd name="connsiteY5" fmla="*/ 24330 h 24839"/>
                          <a:gd name="connsiteX6" fmla="*/ 231 w 42968"/>
                          <a:gd name="connsiteY6" fmla="*/ 23662 h 24839"/>
                          <a:gd name="connsiteX7" fmla="*/ 40992 w 42968"/>
                          <a:gd name="connsiteY7" fmla="*/ 150 h 24839"/>
                          <a:gd name="connsiteX8" fmla="*/ 42173 w 42968"/>
                          <a:gd name="connsiteY8" fmla="*/ 150 h 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68" h="24839">
                            <a:moveTo>
                              <a:pt x="42173" y="150"/>
                            </a:moveTo>
                            <a:lnTo>
                              <a:pt x="42738" y="458"/>
                            </a:lnTo>
                            <a:cubicBezTo>
                              <a:pt x="43046" y="458"/>
                              <a:pt x="43046" y="972"/>
                              <a:pt x="42738" y="1126"/>
                            </a:cubicBezTo>
                            <a:lnTo>
                              <a:pt x="1977" y="24689"/>
                            </a:lnTo>
                            <a:cubicBezTo>
                              <a:pt x="1607" y="24889"/>
                              <a:pt x="1165" y="24889"/>
                              <a:pt x="796" y="24689"/>
                            </a:cubicBezTo>
                            <a:lnTo>
                              <a:pt x="231" y="24330"/>
                            </a:lnTo>
                            <a:cubicBezTo>
                              <a:pt x="-77" y="24330"/>
                              <a:pt x="-77" y="23868"/>
                              <a:pt x="231" y="23662"/>
                            </a:cubicBezTo>
                            <a:lnTo>
                              <a:pt x="40992" y="150"/>
                            </a:lnTo>
                            <a:cubicBezTo>
                              <a:pt x="41362" y="-50"/>
                              <a:pt x="41803" y="-50"/>
                              <a:pt x="42173" y="150"/>
                            </a:cubicBezTo>
                            <a:close/>
                          </a:path>
                        </a:pathLst>
                      </a:custGeom>
                      <a:solidFill>
                        <a:srgbClr val="E0E0E0"/>
                      </a:solidFill>
                      <a:ln w="5124" cap="flat">
                        <a:noFill/>
                        <a:prstDash val="solid"/>
                        <a:miter/>
                      </a:ln>
                    </p:spPr>
                    <p:txBody>
                      <a:bodyPr rtlCol="0" anchor="ctr"/>
                      <a:lstStyle/>
                      <a:p>
                        <a:endParaRPr lang="pt-BR"/>
                      </a:p>
                    </p:txBody>
                  </p:sp>
                  <p:sp>
                    <p:nvSpPr>
                      <p:cNvPr id="3138" name="Forma Livre: Forma 3137">
                        <a:extLst>
                          <a:ext uri="{FF2B5EF4-FFF2-40B4-BE49-F238E27FC236}">
                            <a16:creationId xmlns:a16="http://schemas.microsoft.com/office/drawing/2014/main" id="{E5998AA2-FC7D-11D3-5714-5EE1962441D2}"/>
                          </a:ext>
                        </a:extLst>
                      </p:cNvPr>
                      <p:cNvSpPr/>
                      <p:nvPr/>
                    </p:nvSpPr>
                    <p:spPr>
                      <a:xfrm>
                        <a:off x="8886196" y="3397262"/>
                        <a:ext cx="43007" cy="24839"/>
                      </a:xfrm>
                      <a:custGeom>
                        <a:avLst/>
                        <a:gdLst>
                          <a:gd name="connsiteX0" fmla="*/ 42211 w 43007"/>
                          <a:gd name="connsiteY0" fmla="*/ 150 h 24839"/>
                          <a:gd name="connsiteX1" fmla="*/ 42776 w 43007"/>
                          <a:gd name="connsiteY1" fmla="*/ 510 h 24839"/>
                          <a:gd name="connsiteX2" fmla="*/ 42776 w 43007"/>
                          <a:gd name="connsiteY2" fmla="*/ 1177 h 24839"/>
                          <a:gd name="connsiteX3" fmla="*/ 2015 w 43007"/>
                          <a:gd name="connsiteY3" fmla="*/ 24689 h 24839"/>
                          <a:gd name="connsiteX4" fmla="*/ 834 w 43007"/>
                          <a:gd name="connsiteY4" fmla="*/ 24689 h 24839"/>
                          <a:gd name="connsiteX5" fmla="*/ 270 w 43007"/>
                          <a:gd name="connsiteY5" fmla="*/ 24381 h 24839"/>
                          <a:gd name="connsiteX6" fmla="*/ 270 w 43007"/>
                          <a:gd name="connsiteY6" fmla="*/ 23662 h 24839"/>
                          <a:gd name="connsiteX7" fmla="*/ 41030 w 43007"/>
                          <a:gd name="connsiteY7" fmla="*/ 150 h 24839"/>
                          <a:gd name="connsiteX8" fmla="*/ 42211 w 43007"/>
                          <a:gd name="connsiteY8" fmla="*/ 150 h 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07" h="24839">
                            <a:moveTo>
                              <a:pt x="42211" y="150"/>
                            </a:moveTo>
                            <a:lnTo>
                              <a:pt x="42776" y="510"/>
                            </a:lnTo>
                            <a:cubicBezTo>
                              <a:pt x="43084" y="510"/>
                              <a:pt x="43084" y="972"/>
                              <a:pt x="42776" y="1177"/>
                            </a:cubicBezTo>
                            <a:lnTo>
                              <a:pt x="2015" y="24689"/>
                            </a:lnTo>
                            <a:cubicBezTo>
                              <a:pt x="1645" y="24889"/>
                              <a:pt x="1204" y="24889"/>
                              <a:pt x="834" y="24689"/>
                            </a:cubicBezTo>
                            <a:lnTo>
                              <a:pt x="270" y="24381"/>
                            </a:lnTo>
                            <a:cubicBezTo>
                              <a:pt x="-90" y="24381"/>
                              <a:pt x="-90" y="23868"/>
                              <a:pt x="270" y="23662"/>
                            </a:cubicBezTo>
                            <a:lnTo>
                              <a:pt x="41030" y="150"/>
                            </a:lnTo>
                            <a:cubicBezTo>
                              <a:pt x="41400" y="-50"/>
                              <a:pt x="41842" y="-50"/>
                              <a:pt x="42211" y="150"/>
                            </a:cubicBezTo>
                            <a:close/>
                          </a:path>
                        </a:pathLst>
                      </a:custGeom>
                      <a:solidFill>
                        <a:srgbClr val="E0E0E0"/>
                      </a:solidFill>
                      <a:ln w="5124" cap="flat">
                        <a:noFill/>
                        <a:prstDash val="solid"/>
                        <a:miter/>
                      </a:ln>
                    </p:spPr>
                    <p:txBody>
                      <a:bodyPr rtlCol="0" anchor="ctr"/>
                      <a:lstStyle/>
                      <a:p>
                        <a:endParaRPr lang="pt-BR"/>
                      </a:p>
                    </p:txBody>
                  </p:sp>
                  <p:sp>
                    <p:nvSpPr>
                      <p:cNvPr id="3139" name="Forma Livre: Forma 3138">
                        <a:extLst>
                          <a:ext uri="{FF2B5EF4-FFF2-40B4-BE49-F238E27FC236}">
                            <a16:creationId xmlns:a16="http://schemas.microsoft.com/office/drawing/2014/main" id="{B7F4C59B-4799-E3EB-EF71-9DD6B52D5334}"/>
                          </a:ext>
                        </a:extLst>
                      </p:cNvPr>
                      <p:cNvSpPr/>
                      <p:nvPr/>
                    </p:nvSpPr>
                    <p:spPr>
                      <a:xfrm>
                        <a:off x="8889777" y="3399520"/>
                        <a:ext cx="43007" cy="24839"/>
                      </a:xfrm>
                      <a:custGeom>
                        <a:avLst/>
                        <a:gdLst>
                          <a:gd name="connsiteX0" fmla="*/ 42173 w 43007"/>
                          <a:gd name="connsiteY0" fmla="*/ 150 h 24839"/>
                          <a:gd name="connsiteX1" fmla="*/ 42737 w 43007"/>
                          <a:gd name="connsiteY1" fmla="*/ 510 h 24839"/>
                          <a:gd name="connsiteX2" fmla="*/ 42737 w 43007"/>
                          <a:gd name="connsiteY2" fmla="*/ 1177 h 24839"/>
                          <a:gd name="connsiteX3" fmla="*/ 1977 w 43007"/>
                          <a:gd name="connsiteY3" fmla="*/ 24689 h 24839"/>
                          <a:gd name="connsiteX4" fmla="*/ 847 w 43007"/>
                          <a:gd name="connsiteY4" fmla="*/ 24689 h 24839"/>
                          <a:gd name="connsiteX5" fmla="*/ 231 w 43007"/>
                          <a:gd name="connsiteY5" fmla="*/ 24381 h 24839"/>
                          <a:gd name="connsiteX6" fmla="*/ 231 w 43007"/>
                          <a:gd name="connsiteY6" fmla="*/ 23714 h 24839"/>
                          <a:gd name="connsiteX7" fmla="*/ 40992 w 43007"/>
                          <a:gd name="connsiteY7" fmla="*/ 150 h 24839"/>
                          <a:gd name="connsiteX8" fmla="*/ 42173 w 43007"/>
                          <a:gd name="connsiteY8" fmla="*/ 150 h 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07" h="24839">
                            <a:moveTo>
                              <a:pt x="42173" y="150"/>
                            </a:moveTo>
                            <a:lnTo>
                              <a:pt x="42737" y="510"/>
                            </a:lnTo>
                            <a:cubicBezTo>
                              <a:pt x="43097" y="510"/>
                              <a:pt x="43097" y="972"/>
                              <a:pt x="42737" y="1177"/>
                            </a:cubicBezTo>
                            <a:lnTo>
                              <a:pt x="1977" y="24689"/>
                            </a:lnTo>
                            <a:cubicBezTo>
                              <a:pt x="1627" y="24889"/>
                              <a:pt x="1196" y="24889"/>
                              <a:pt x="847" y="24689"/>
                            </a:cubicBezTo>
                            <a:lnTo>
                              <a:pt x="231" y="24381"/>
                            </a:lnTo>
                            <a:cubicBezTo>
                              <a:pt x="-77" y="24381"/>
                              <a:pt x="-77" y="23868"/>
                              <a:pt x="231" y="23714"/>
                            </a:cubicBezTo>
                            <a:lnTo>
                              <a:pt x="40992" y="150"/>
                            </a:lnTo>
                            <a:cubicBezTo>
                              <a:pt x="41362" y="-50"/>
                              <a:pt x="41803" y="-50"/>
                              <a:pt x="42173" y="150"/>
                            </a:cubicBezTo>
                            <a:close/>
                          </a:path>
                        </a:pathLst>
                      </a:custGeom>
                      <a:solidFill>
                        <a:srgbClr val="E0E0E0"/>
                      </a:solidFill>
                      <a:ln w="5124" cap="flat">
                        <a:noFill/>
                        <a:prstDash val="solid"/>
                        <a:miter/>
                      </a:ln>
                    </p:spPr>
                    <p:txBody>
                      <a:bodyPr rtlCol="0" anchor="ctr"/>
                      <a:lstStyle/>
                      <a:p>
                        <a:endParaRPr lang="pt-BR"/>
                      </a:p>
                    </p:txBody>
                  </p:sp>
                  <p:sp>
                    <p:nvSpPr>
                      <p:cNvPr id="3140" name="Forma Livre: Forma 3139">
                        <a:extLst>
                          <a:ext uri="{FF2B5EF4-FFF2-40B4-BE49-F238E27FC236}">
                            <a16:creationId xmlns:a16="http://schemas.microsoft.com/office/drawing/2014/main" id="{1CE09779-6894-612D-F684-0361451941F5}"/>
                          </a:ext>
                        </a:extLst>
                      </p:cNvPr>
                      <p:cNvSpPr/>
                      <p:nvPr/>
                    </p:nvSpPr>
                    <p:spPr>
                      <a:xfrm>
                        <a:off x="8893319" y="3401369"/>
                        <a:ext cx="43007" cy="24839"/>
                      </a:xfrm>
                      <a:custGeom>
                        <a:avLst/>
                        <a:gdLst>
                          <a:gd name="connsiteX0" fmla="*/ 42173 w 43007"/>
                          <a:gd name="connsiteY0" fmla="*/ 150 h 24839"/>
                          <a:gd name="connsiteX1" fmla="*/ 42737 w 43007"/>
                          <a:gd name="connsiteY1" fmla="*/ 458 h 24839"/>
                          <a:gd name="connsiteX2" fmla="*/ 42737 w 43007"/>
                          <a:gd name="connsiteY2" fmla="*/ 1177 h 24839"/>
                          <a:gd name="connsiteX3" fmla="*/ 1976 w 43007"/>
                          <a:gd name="connsiteY3" fmla="*/ 24689 h 24839"/>
                          <a:gd name="connsiteX4" fmla="*/ 847 w 43007"/>
                          <a:gd name="connsiteY4" fmla="*/ 24689 h 24839"/>
                          <a:gd name="connsiteX5" fmla="*/ 231 w 43007"/>
                          <a:gd name="connsiteY5" fmla="*/ 24330 h 24839"/>
                          <a:gd name="connsiteX6" fmla="*/ 231 w 43007"/>
                          <a:gd name="connsiteY6" fmla="*/ 23662 h 24839"/>
                          <a:gd name="connsiteX7" fmla="*/ 40992 w 43007"/>
                          <a:gd name="connsiteY7" fmla="*/ 150 h 24839"/>
                          <a:gd name="connsiteX8" fmla="*/ 42173 w 43007"/>
                          <a:gd name="connsiteY8" fmla="*/ 150 h 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07" h="24839">
                            <a:moveTo>
                              <a:pt x="42173" y="150"/>
                            </a:moveTo>
                            <a:lnTo>
                              <a:pt x="42737" y="458"/>
                            </a:lnTo>
                            <a:cubicBezTo>
                              <a:pt x="43097" y="458"/>
                              <a:pt x="43097" y="972"/>
                              <a:pt x="42737" y="1177"/>
                            </a:cubicBezTo>
                            <a:lnTo>
                              <a:pt x="1976" y="24689"/>
                            </a:lnTo>
                            <a:cubicBezTo>
                              <a:pt x="1627" y="24889"/>
                              <a:pt x="1196" y="24889"/>
                              <a:pt x="847" y="24689"/>
                            </a:cubicBezTo>
                            <a:lnTo>
                              <a:pt x="231" y="24330"/>
                            </a:lnTo>
                            <a:cubicBezTo>
                              <a:pt x="-77" y="24330"/>
                              <a:pt x="-77" y="23868"/>
                              <a:pt x="231" y="23662"/>
                            </a:cubicBezTo>
                            <a:lnTo>
                              <a:pt x="40992" y="150"/>
                            </a:lnTo>
                            <a:cubicBezTo>
                              <a:pt x="41362" y="-50"/>
                              <a:pt x="41803" y="-50"/>
                              <a:pt x="42173" y="150"/>
                            </a:cubicBezTo>
                            <a:close/>
                          </a:path>
                        </a:pathLst>
                      </a:custGeom>
                      <a:solidFill>
                        <a:srgbClr val="E0E0E0"/>
                      </a:solidFill>
                      <a:ln w="5124" cap="flat">
                        <a:noFill/>
                        <a:prstDash val="solid"/>
                        <a:miter/>
                      </a:ln>
                    </p:spPr>
                    <p:txBody>
                      <a:bodyPr rtlCol="0" anchor="ctr"/>
                      <a:lstStyle/>
                      <a:p>
                        <a:endParaRPr lang="pt-BR"/>
                      </a:p>
                    </p:txBody>
                  </p:sp>
                  <p:sp>
                    <p:nvSpPr>
                      <p:cNvPr id="3141" name="Forma Livre: Forma 3140">
                        <a:extLst>
                          <a:ext uri="{FF2B5EF4-FFF2-40B4-BE49-F238E27FC236}">
                            <a16:creationId xmlns:a16="http://schemas.microsoft.com/office/drawing/2014/main" id="{FF822160-2A18-ED39-0AF1-E2F18C51DF0C}"/>
                          </a:ext>
                        </a:extLst>
                      </p:cNvPr>
                      <p:cNvSpPr/>
                      <p:nvPr/>
                    </p:nvSpPr>
                    <p:spPr>
                      <a:xfrm>
                        <a:off x="8901174" y="3405785"/>
                        <a:ext cx="43161" cy="24837"/>
                      </a:xfrm>
                      <a:custGeom>
                        <a:avLst/>
                        <a:gdLst>
                          <a:gd name="connsiteX0" fmla="*/ 42327 w 43161"/>
                          <a:gd name="connsiteY0" fmla="*/ 251 h 24837"/>
                          <a:gd name="connsiteX1" fmla="*/ 42891 w 43161"/>
                          <a:gd name="connsiteY1" fmla="*/ 611 h 24837"/>
                          <a:gd name="connsiteX2" fmla="*/ 42891 w 43161"/>
                          <a:gd name="connsiteY2" fmla="*/ 1278 h 24837"/>
                          <a:gd name="connsiteX3" fmla="*/ 1977 w 43161"/>
                          <a:gd name="connsiteY3" fmla="*/ 24687 h 24837"/>
                          <a:gd name="connsiteX4" fmla="*/ 847 w 43161"/>
                          <a:gd name="connsiteY4" fmla="*/ 24687 h 24837"/>
                          <a:gd name="connsiteX5" fmla="*/ 231 w 43161"/>
                          <a:gd name="connsiteY5" fmla="*/ 24379 h 24837"/>
                          <a:gd name="connsiteX6" fmla="*/ 231 w 43161"/>
                          <a:gd name="connsiteY6" fmla="*/ 23712 h 24837"/>
                          <a:gd name="connsiteX7" fmla="*/ 40992 w 43161"/>
                          <a:gd name="connsiteY7" fmla="*/ 149 h 24837"/>
                          <a:gd name="connsiteX8" fmla="*/ 42327 w 43161"/>
                          <a:gd name="connsiteY8" fmla="*/ 251 h 2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1" h="24837">
                            <a:moveTo>
                              <a:pt x="42327" y="251"/>
                            </a:moveTo>
                            <a:lnTo>
                              <a:pt x="42891" y="611"/>
                            </a:lnTo>
                            <a:cubicBezTo>
                              <a:pt x="43251" y="611"/>
                              <a:pt x="43251" y="1073"/>
                              <a:pt x="42891" y="1278"/>
                            </a:cubicBezTo>
                            <a:lnTo>
                              <a:pt x="1977" y="24687"/>
                            </a:lnTo>
                            <a:cubicBezTo>
                              <a:pt x="1627" y="24888"/>
                              <a:pt x="1196" y="24888"/>
                              <a:pt x="847" y="24687"/>
                            </a:cubicBezTo>
                            <a:lnTo>
                              <a:pt x="231" y="24379"/>
                            </a:lnTo>
                            <a:cubicBezTo>
                              <a:pt x="-77" y="24379"/>
                              <a:pt x="-77" y="23866"/>
                              <a:pt x="231" y="23712"/>
                            </a:cubicBezTo>
                            <a:lnTo>
                              <a:pt x="40992" y="149"/>
                            </a:lnTo>
                            <a:cubicBezTo>
                              <a:pt x="41418" y="-82"/>
                              <a:pt x="41942" y="-41"/>
                              <a:pt x="42327" y="251"/>
                            </a:cubicBezTo>
                            <a:close/>
                          </a:path>
                        </a:pathLst>
                      </a:custGeom>
                      <a:solidFill>
                        <a:srgbClr val="E0E0E0"/>
                      </a:solidFill>
                      <a:ln w="5124" cap="flat">
                        <a:noFill/>
                        <a:prstDash val="solid"/>
                        <a:miter/>
                      </a:ln>
                    </p:spPr>
                    <p:txBody>
                      <a:bodyPr rtlCol="0" anchor="ctr"/>
                      <a:lstStyle/>
                      <a:p>
                        <a:endParaRPr lang="pt-BR"/>
                      </a:p>
                    </p:txBody>
                  </p:sp>
                  <p:sp>
                    <p:nvSpPr>
                      <p:cNvPr id="3142" name="Forma Livre: Forma 3141">
                        <a:extLst>
                          <a:ext uri="{FF2B5EF4-FFF2-40B4-BE49-F238E27FC236}">
                            <a16:creationId xmlns:a16="http://schemas.microsoft.com/office/drawing/2014/main" id="{BF96C5DA-DB4A-AC68-BEF7-9E6B73BCACD1}"/>
                          </a:ext>
                        </a:extLst>
                      </p:cNvPr>
                      <p:cNvSpPr/>
                      <p:nvPr/>
                    </p:nvSpPr>
                    <p:spPr>
                      <a:xfrm>
                        <a:off x="8904716" y="3407974"/>
                        <a:ext cx="43019" cy="24804"/>
                      </a:xfrm>
                      <a:custGeom>
                        <a:avLst/>
                        <a:gdLst>
                          <a:gd name="connsiteX0" fmla="*/ 42173 w 43019"/>
                          <a:gd name="connsiteY0" fmla="*/ 116 h 24804"/>
                          <a:gd name="connsiteX1" fmla="*/ 42789 w 43019"/>
                          <a:gd name="connsiteY1" fmla="*/ 475 h 24804"/>
                          <a:gd name="connsiteX2" fmla="*/ 42789 w 43019"/>
                          <a:gd name="connsiteY2" fmla="*/ 1142 h 24804"/>
                          <a:gd name="connsiteX3" fmla="*/ 2028 w 43019"/>
                          <a:gd name="connsiteY3" fmla="*/ 24654 h 24804"/>
                          <a:gd name="connsiteX4" fmla="*/ 847 w 43019"/>
                          <a:gd name="connsiteY4" fmla="*/ 24654 h 24804"/>
                          <a:gd name="connsiteX5" fmla="*/ 231 w 43019"/>
                          <a:gd name="connsiteY5" fmla="*/ 24346 h 24804"/>
                          <a:gd name="connsiteX6" fmla="*/ 231 w 43019"/>
                          <a:gd name="connsiteY6" fmla="*/ 23679 h 24804"/>
                          <a:gd name="connsiteX7" fmla="*/ 41043 w 43019"/>
                          <a:gd name="connsiteY7" fmla="*/ 116 h 24804"/>
                          <a:gd name="connsiteX8" fmla="*/ 42173 w 43019"/>
                          <a:gd name="connsiteY8" fmla="*/ 116 h 2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19" h="24804">
                            <a:moveTo>
                              <a:pt x="42173" y="116"/>
                            </a:moveTo>
                            <a:lnTo>
                              <a:pt x="42789" y="475"/>
                            </a:lnTo>
                            <a:cubicBezTo>
                              <a:pt x="43097" y="475"/>
                              <a:pt x="43097" y="937"/>
                              <a:pt x="42789" y="1142"/>
                            </a:cubicBezTo>
                            <a:lnTo>
                              <a:pt x="2028" y="24654"/>
                            </a:lnTo>
                            <a:cubicBezTo>
                              <a:pt x="1658" y="24854"/>
                              <a:pt x="1217" y="24854"/>
                              <a:pt x="847" y="24654"/>
                            </a:cubicBezTo>
                            <a:lnTo>
                              <a:pt x="231" y="24346"/>
                            </a:lnTo>
                            <a:cubicBezTo>
                              <a:pt x="-77" y="24346"/>
                              <a:pt x="-77" y="23833"/>
                              <a:pt x="231" y="23679"/>
                            </a:cubicBezTo>
                            <a:lnTo>
                              <a:pt x="41043" y="116"/>
                            </a:lnTo>
                            <a:cubicBezTo>
                              <a:pt x="41403" y="-39"/>
                              <a:pt x="41813" y="-39"/>
                              <a:pt x="42173" y="116"/>
                            </a:cubicBezTo>
                            <a:close/>
                          </a:path>
                        </a:pathLst>
                      </a:custGeom>
                      <a:solidFill>
                        <a:srgbClr val="E0E0E0"/>
                      </a:solidFill>
                      <a:ln w="5124" cap="flat">
                        <a:noFill/>
                        <a:prstDash val="solid"/>
                        <a:miter/>
                      </a:ln>
                    </p:spPr>
                    <p:txBody>
                      <a:bodyPr rtlCol="0" anchor="ctr"/>
                      <a:lstStyle/>
                      <a:p>
                        <a:endParaRPr lang="pt-BR"/>
                      </a:p>
                    </p:txBody>
                  </p:sp>
                  <p:sp>
                    <p:nvSpPr>
                      <p:cNvPr id="3143" name="Forma Livre: Forma 3142">
                        <a:extLst>
                          <a:ext uri="{FF2B5EF4-FFF2-40B4-BE49-F238E27FC236}">
                            <a16:creationId xmlns:a16="http://schemas.microsoft.com/office/drawing/2014/main" id="{DEEA1889-E467-EF5F-FF03-D0754B392E45}"/>
                          </a:ext>
                        </a:extLst>
                      </p:cNvPr>
                      <p:cNvSpPr/>
                      <p:nvPr/>
                    </p:nvSpPr>
                    <p:spPr>
                      <a:xfrm>
                        <a:off x="8908258" y="3409788"/>
                        <a:ext cx="43019" cy="24839"/>
                      </a:xfrm>
                      <a:custGeom>
                        <a:avLst/>
                        <a:gdLst>
                          <a:gd name="connsiteX0" fmla="*/ 42173 w 43019"/>
                          <a:gd name="connsiteY0" fmla="*/ 150 h 24839"/>
                          <a:gd name="connsiteX1" fmla="*/ 42789 w 43019"/>
                          <a:gd name="connsiteY1" fmla="*/ 510 h 24839"/>
                          <a:gd name="connsiteX2" fmla="*/ 42789 w 43019"/>
                          <a:gd name="connsiteY2" fmla="*/ 1177 h 24839"/>
                          <a:gd name="connsiteX3" fmla="*/ 2028 w 43019"/>
                          <a:gd name="connsiteY3" fmla="*/ 24689 h 24839"/>
                          <a:gd name="connsiteX4" fmla="*/ 847 w 43019"/>
                          <a:gd name="connsiteY4" fmla="*/ 24689 h 24839"/>
                          <a:gd name="connsiteX5" fmla="*/ 231 w 43019"/>
                          <a:gd name="connsiteY5" fmla="*/ 24381 h 24839"/>
                          <a:gd name="connsiteX6" fmla="*/ 231 w 43019"/>
                          <a:gd name="connsiteY6" fmla="*/ 23714 h 24839"/>
                          <a:gd name="connsiteX7" fmla="*/ 41043 w 43019"/>
                          <a:gd name="connsiteY7" fmla="*/ 150 h 24839"/>
                          <a:gd name="connsiteX8" fmla="*/ 42173 w 43019"/>
                          <a:gd name="connsiteY8" fmla="*/ 150 h 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19" h="24839">
                            <a:moveTo>
                              <a:pt x="42173" y="150"/>
                            </a:moveTo>
                            <a:lnTo>
                              <a:pt x="42789" y="510"/>
                            </a:lnTo>
                            <a:cubicBezTo>
                              <a:pt x="43097" y="510"/>
                              <a:pt x="43097" y="972"/>
                              <a:pt x="42789" y="1177"/>
                            </a:cubicBezTo>
                            <a:lnTo>
                              <a:pt x="2028" y="24689"/>
                            </a:lnTo>
                            <a:cubicBezTo>
                              <a:pt x="1658" y="24889"/>
                              <a:pt x="1217" y="24889"/>
                              <a:pt x="847" y="24689"/>
                            </a:cubicBezTo>
                            <a:lnTo>
                              <a:pt x="231" y="24381"/>
                            </a:lnTo>
                            <a:cubicBezTo>
                              <a:pt x="-77" y="24381"/>
                              <a:pt x="-77" y="23868"/>
                              <a:pt x="231" y="23714"/>
                            </a:cubicBezTo>
                            <a:lnTo>
                              <a:pt x="41043" y="150"/>
                            </a:lnTo>
                            <a:cubicBezTo>
                              <a:pt x="41392" y="-50"/>
                              <a:pt x="41824" y="-50"/>
                              <a:pt x="42173" y="150"/>
                            </a:cubicBezTo>
                            <a:close/>
                          </a:path>
                        </a:pathLst>
                      </a:custGeom>
                      <a:solidFill>
                        <a:srgbClr val="E0E0E0"/>
                      </a:solidFill>
                      <a:ln w="5124" cap="flat">
                        <a:noFill/>
                        <a:prstDash val="solid"/>
                        <a:miter/>
                      </a:ln>
                    </p:spPr>
                    <p:txBody>
                      <a:bodyPr rtlCol="0" anchor="ctr"/>
                      <a:lstStyle/>
                      <a:p>
                        <a:endParaRPr lang="pt-BR"/>
                      </a:p>
                    </p:txBody>
                  </p:sp>
                  <p:sp>
                    <p:nvSpPr>
                      <p:cNvPr id="3144" name="Forma Livre: Forma 3143">
                        <a:extLst>
                          <a:ext uri="{FF2B5EF4-FFF2-40B4-BE49-F238E27FC236}">
                            <a16:creationId xmlns:a16="http://schemas.microsoft.com/office/drawing/2014/main" id="{712ACEBC-9BFC-91C4-529F-730CA6196AF1}"/>
                          </a:ext>
                        </a:extLst>
                      </p:cNvPr>
                      <p:cNvSpPr/>
                      <p:nvPr/>
                    </p:nvSpPr>
                    <p:spPr>
                      <a:xfrm>
                        <a:off x="8874710" y="3381650"/>
                        <a:ext cx="30493" cy="23051"/>
                      </a:xfrm>
                      <a:custGeom>
                        <a:avLst/>
                        <a:gdLst>
                          <a:gd name="connsiteX0" fmla="*/ 0 w 30493"/>
                          <a:gd name="connsiteY0" fmla="*/ 20485 h 23051"/>
                          <a:gd name="connsiteX1" fmla="*/ 0 w 30493"/>
                          <a:gd name="connsiteY1" fmla="*/ 21563 h 23051"/>
                          <a:gd name="connsiteX2" fmla="*/ 565 w 30493"/>
                          <a:gd name="connsiteY2" fmla="*/ 23052 h 23051"/>
                          <a:gd name="connsiteX3" fmla="*/ 30494 w 30493"/>
                          <a:gd name="connsiteY3" fmla="*/ 5803 h 23051"/>
                          <a:gd name="connsiteX4" fmla="*/ 30494 w 30493"/>
                          <a:gd name="connsiteY4" fmla="*/ 4725 h 23051"/>
                          <a:gd name="connsiteX5" fmla="*/ 27568 w 30493"/>
                          <a:gd name="connsiteY5" fmla="*/ 4006 h 23051"/>
                          <a:gd name="connsiteX6" fmla="*/ 27568 w 30493"/>
                          <a:gd name="connsiteY6" fmla="*/ 4006 h 23051"/>
                          <a:gd name="connsiteX7" fmla="*/ 25565 w 30493"/>
                          <a:gd name="connsiteY7" fmla="*/ 4417 h 23051"/>
                          <a:gd name="connsiteX8" fmla="*/ 21459 w 30493"/>
                          <a:gd name="connsiteY8" fmla="*/ 6265 h 23051"/>
                          <a:gd name="connsiteX9" fmla="*/ 19405 w 30493"/>
                          <a:gd name="connsiteY9" fmla="*/ 5957 h 23051"/>
                          <a:gd name="connsiteX10" fmla="*/ 19405 w 30493"/>
                          <a:gd name="connsiteY10" fmla="*/ 5957 h 23051"/>
                          <a:gd name="connsiteX11" fmla="*/ 18532 w 30493"/>
                          <a:gd name="connsiteY11" fmla="*/ 5135 h 23051"/>
                          <a:gd name="connsiteX12" fmla="*/ 16120 w 30493"/>
                          <a:gd name="connsiteY12" fmla="*/ 2928 h 23051"/>
                          <a:gd name="connsiteX13" fmla="*/ 14939 w 30493"/>
                          <a:gd name="connsiteY13" fmla="*/ 2517 h 23051"/>
                          <a:gd name="connsiteX14" fmla="*/ 14939 w 30493"/>
                          <a:gd name="connsiteY14" fmla="*/ 2517 h 23051"/>
                          <a:gd name="connsiteX15" fmla="*/ 14374 w 30493"/>
                          <a:gd name="connsiteY15" fmla="*/ 2517 h 23051"/>
                          <a:gd name="connsiteX16" fmla="*/ 11859 w 30493"/>
                          <a:gd name="connsiteY16" fmla="*/ 2517 h 23051"/>
                          <a:gd name="connsiteX17" fmla="*/ 9189 w 30493"/>
                          <a:gd name="connsiteY17" fmla="*/ 1490 h 23051"/>
                          <a:gd name="connsiteX18" fmla="*/ 5031 w 30493"/>
                          <a:gd name="connsiteY18" fmla="*/ 2 h 23051"/>
                          <a:gd name="connsiteX19" fmla="*/ 5031 w 30493"/>
                          <a:gd name="connsiteY19" fmla="*/ 2 h 23051"/>
                          <a:gd name="connsiteX20" fmla="*/ 2310 w 30493"/>
                          <a:gd name="connsiteY20" fmla="*/ 669 h 23051"/>
                          <a:gd name="connsiteX21" fmla="*/ 462 w 30493"/>
                          <a:gd name="connsiteY21" fmla="*/ 3903 h 23051"/>
                          <a:gd name="connsiteX22" fmla="*/ 1540 w 30493"/>
                          <a:gd name="connsiteY22" fmla="*/ 6675 h 23051"/>
                          <a:gd name="connsiteX23" fmla="*/ 2207 w 30493"/>
                          <a:gd name="connsiteY23" fmla="*/ 7959 h 23051"/>
                          <a:gd name="connsiteX24" fmla="*/ 1591 w 30493"/>
                          <a:gd name="connsiteY24" fmla="*/ 9345 h 23051"/>
                          <a:gd name="connsiteX25" fmla="*/ 1283 w 30493"/>
                          <a:gd name="connsiteY25" fmla="*/ 10064 h 23051"/>
                          <a:gd name="connsiteX26" fmla="*/ 1283 w 30493"/>
                          <a:gd name="connsiteY26" fmla="*/ 11142 h 23051"/>
                          <a:gd name="connsiteX27" fmla="*/ 1283 w 30493"/>
                          <a:gd name="connsiteY27" fmla="*/ 11706 h 23051"/>
                          <a:gd name="connsiteX28" fmla="*/ 4107 w 30493"/>
                          <a:gd name="connsiteY28" fmla="*/ 14273 h 23051"/>
                          <a:gd name="connsiteX29" fmla="*/ 4980 w 30493"/>
                          <a:gd name="connsiteY29" fmla="*/ 15095 h 23051"/>
                          <a:gd name="connsiteX30" fmla="*/ 4980 w 30493"/>
                          <a:gd name="connsiteY30" fmla="*/ 15095 h 23051"/>
                          <a:gd name="connsiteX31" fmla="*/ 4980 w 30493"/>
                          <a:gd name="connsiteY31" fmla="*/ 15403 h 23051"/>
                          <a:gd name="connsiteX32" fmla="*/ 1386 w 30493"/>
                          <a:gd name="connsiteY32" fmla="*/ 18226 h 23051"/>
                          <a:gd name="connsiteX33" fmla="*/ 0 w 30493"/>
                          <a:gd name="connsiteY33" fmla="*/ 20485 h 23051"/>
                          <a:gd name="connsiteX34" fmla="*/ 7957 w 30493"/>
                          <a:gd name="connsiteY34" fmla="*/ 4057 h 23051"/>
                          <a:gd name="connsiteX35" fmla="*/ 6930 w 30493"/>
                          <a:gd name="connsiteY35" fmla="*/ 5187 h 23051"/>
                          <a:gd name="connsiteX36" fmla="*/ 3747 w 30493"/>
                          <a:gd name="connsiteY36" fmla="*/ 5187 h 23051"/>
                          <a:gd name="connsiteX37" fmla="*/ 2567 w 30493"/>
                          <a:gd name="connsiteY37" fmla="*/ 4468 h 23051"/>
                          <a:gd name="connsiteX38" fmla="*/ 2002 w 30493"/>
                          <a:gd name="connsiteY38" fmla="*/ 3647 h 23051"/>
                          <a:gd name="connsiteX39" fmla="*/ 3080 w 30493"/>
                          <a:gd name="connsiteY39" fmla="*/ 2517 h 23051"/>
                          <a:gd name="connsiteX40" fmla="*/ 3491 w 30493"/>
                          <a:gd name="connsiteY40" fmla="*/ 2517 h 23051"/>
                          <a:gd name="connsiteX41" fmla="*/ 7392 w 30493"/>
                          <a:gd name="connsiteY41" fmla="*/ 3185 h 23051"/>
                          <a:gd name="connsiteX42" fmla="*/ 7957 w 30493"/>
                          <a:gd name="connsiteY42" fmla="*/ 4057 h 2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0493" h="23051">
                            <a:moveTo>
                              <a:pt x="0" y="20485"/>
                            </a:moveTo>
                            <a:lnTo>
                              <a:pt x="0" y="21563"/>
                            </a:lnTo>
                            <a:cubicBezTo>
                              <a:pt x="21" y="22107"/>
                              <a:pt x="216" y="22631"/>
                              <a:pt x="565" y="23052"/>
                            </a:cubicBezTo>
                            <a:lnTo>
                              <a:pt x="30494" y="5803"/>
                            </a:lnTo>
                            <a:lnTo>
                              <a:pt x="30494" y="4725"/>
                            </a:lnTo>
                            <a:cubicBezTo>
                              <a:pt x="29585" y="4263"/>
                              <a:pt x="28584" y="4021"/>
                              <a:pt x="27568" y="4006"/>
                            </a:cubicBezTo>
                            <a:lnTo>
                              <a:pt x="27568" y="4006"/>
                            </a:lnTo>
                            <a:cubicBezTo>
                              <a:pt x="26880" y="3991"/>
                              <a:pt x="26192" y="4129"/>
                              <a:pt x="25565" y="4417"/>
                            </a:cubicBezTo>
                            <a:lnTo>
                              <a:pt x="21459" y="6265"/>
                            </a:lnTo>
                            <a:cubicBezTo>
                              <a:pt x="20765" y="6501"/>
                              <a:pt x="20001" y="6388"/>
                              <a:pt x="19405" y="5957"/>
                            </a:cubicBezTo>
                            <a:lnTo>
                              <a:pt x="19405" y="5957"/>
                            </a:lnTo>
                            <a:lnTo>
                              <a:pt x="18532" y="5135"/>
                            </a:lnTo>
                            <a:lnTo>
                              <a:pt x="16120" y="2928"/>
                            </a:lnTo>
                            <a:cubicBezTo>
                              <a:pt x="15812" y="2620"/>
                              <a:pt x="15375" y="2466"/>
                              <a:pt x="14939" y="2517"/>
                            </a:cubicBezTo>
                            <a:lnTo>
                              <a:pt x="14939" y="2517"/>
                            </a:lnTo>
                            <a:lnTo>
                              <a:pt x="14374" y="2517"/>
                            </a:lnTo>
                            <a:cubicBezTo>
                              <a:pt x="13543" y="2646"/>
                              <a:pt x="12690" y="2646"/>
                              <a:pt x="11859" y="2517"/>
                            </a:cubicBezTo>
                            <a:cubicBezTo>
                              <a:pt x="10893" y="2415"/>
                              <a:pt x="9975" y="2060"/>
                              <a:pt x="9189" y="1490"/>
                            </a:cubicBezTo>
                            <a:cubicBezTo>
                              <a:pt x="8034" y="500"/>
                              <a:pt x="6556" y="-34"/>
                              <a:pt x="5031" y="2"/>
                            </a:cubicBezTo>
                            <a:lnTo>
                              <a:pt x="5031" y="2"/>
                            </a:lnTo>
                            <a:cubicBezTo>
                              <a:pt x="4081" y="-14"/>
                              <a:pt x="3142" y="217"/>
                              <a:pt x="2310" y="669"/>
                            </a:cubicBezTo>
                            <a:cubicBezTo>
                              <a:pt x="1011" y="1182"/>
                              <a:pt x="246" y="2527"/>
                              <a:pt x="462" y="3903"/>
                            </a:cubicBezTo>
                            <a:cubicBezTo>
                              <a:pt x="277" y="4956"/>
                              <a:pt x="693" y="6023"/>
                              <a:pt x="1540" y="6675"/>
                            </a:cubicBezTo>
                            <a:cubicBezTo>
                              <a:pt x="1879" y="7030"/>
                              <a:pt x="2115" y="7476"/>
                              <a:pt x="2207" y="7959"/>
                            </a:cubicBezTo>
                            <a:cubicBezTo>
                              <a:pt x="2141" y="8472"/>
                              <a:pt x="1925" y="8950"/>
                              <a:pt x="1591" y="9345"/>
                            </a:cubicBezTo>
                            <a:cubicBezTo>
                              <a:pt x="1396" y="9535"/>
                              <a:pt x="1289" y="9792"/>
                              <a:pt x="1283" y="10064"/>
                            </a:cubicBezTo>
                            <a:lnTo>
                              <a:pt x="1283" y="11142"/>
                            </a:lnTo>
                            <a:cubicBezTo>
                              <a:pt x="1211" y="11321"/>
                              <a:pt x="1211" y="11527"/>
                              <a:pt x="1283" y="11706"/>
                            </a:cubicBezTo>
                            <a:lnTo>
                              <a:pt x="4107" y="14273"/>
                            </a:lnTo>
                            <a:lnTo>
                              <a:pt x="4980" y="15095"/>
                            </a:lnTo>
                            <a:lnTo>
                              <a:pt x="4980" y="15095"/>
                            </a:lnTo>
                            <a:cubicBezTo>
                              <a:pt x="4990" y="15197"/>
                              <a:pt x="4990" y="15300"/>
                              <a:pt x="4980" y="15403"/>
                            </a:cubicBezTo>
                            <a:lnTo>
                              <a:pt x="1386" y="18226"/>
                            </a:lnTo>
                            <a:cubicBezTo>
                              <a:pt x="575" y="18704"/>
                              <a:pt x="56" y="19551"/>
                              <a:pt x="0" y="20485"/>
                            </a:cubicBezTo>
                            <a:close/>
                            <a:moveTo>
                              <a:pt x="7957" y="4057"/>
                            </a:moveTo>
                            <a:cubicBezTo>
                              <a:pt x="7762" y="4545"/>
                              <a:pt x="7397" y="4951"/>
                              <a:pt x="6930" y="5187"/>
                            </a:cubicBezTo>
                            <a:cubicBezTo>
                              <a:pt x="5904" y="5572"/>
                              <a:pt x="4774" y="5572"/>
                              <a:pt x="3747" y="5187"/>
                            </a:cubicBezTo>
                            <a:cubicBezTo>
                              <a:pt x="3316" y="5017"/>
                              <a:pt x="2916" y="4771"/>
                              <a:pt x="2567" y="4468"/>
                            </a:cubicBezTo>
                            <a:cubicBezTo>
                              <a:pt x="2315" y="4242"/>
                              <a:pt x="2125" y="3960"/>
                              <a:pt x="2002" y="3647"/>
                            </a:cubicBezTo>
                            <a:cubicBezTo>
                              <a:pt x="2197" y="3143"/>
                              <a:pt x="2587" y="2738"/>
                              <a:pt x="3080" y="2517"/>
                            </a:cubicBezTo>
                            <a:lnTo>
                              <a:pt x="3491" y="2517"/>
                            </a:lnTo>
                            <a:cubicBezTo>
                              <a:pt x="4820" y="2045"/>
                              <a:pt x="6294" y="2302"/>
                              <a:pt x="7392" y="3185"/>
                            </a:cubicBezTo>
                            <a:cubicBezTo>
                              <a:pt x="7639" y="3436"/>
                              <a:pt x="7829" y="3734"/>
                              <a:pt x="7957" y="4057"/>
                            </a:cubicBezTo>
                            <a:close/>
                          </a:path>
                        </a:pathLst>
                      </a:custGeom>
                      <a:solidFill>
                        <a:srgbClr val="37474F"/>
                      </a:solidFill>
                      <a:ln w="5124" cap="flat">
                        <a:noFill/>
                        <a:prstDash val="solid"/>
                        <a:miter/>
                      </a:ln>
                    </p:spPr>
                    <p:txBody>
                      <a:bodyPr rtlCol="0" anchor="ctr"/>
                      <a:lstStyle/>
                      <a:p>
                        <a:endParaRPr lang="pt-BR"/>
                      </a:p>
                    </p:txBody>
                  </p:sp>
                  <p:sp>
                    <p:nvSpPr>
                      <p:cNvPr id="3145" name="Forma Livre: Forma 3144">
                        <a:extLst>
                          <a:ext uri="{FF2B5EF4-FFF2-40B4-BE49-F238E27FC236}">
                            <a16:creationId xmlns:a16="http://schemas.microsoft.com/office/drawing/2014/main" id="{65039901-3EF7-3A2F-85AE-934910C5C9A9}"/>
                          </a:ext>
                        </a:extLst>
                      </p:cNvPr>
                      <p:cNvSpPr/>
                      <p:nvPr/>
                    </p:nvSpPr>
                    <p:spPr>
                      <a:xfrm>
                        <a:off x="8875064" y="3381650"/>
                        <a:ext cx="30704" cy="22178"/>
                      </a:xfrm>
                      <a:custGeom>
                        <a:avLst/>
                        <a:gdLst>
                          <a:gd name="connsiteX0" fmla="*/ 27368 w 30704"/>
                          <a:gd name="connsiteY0" fmla="*/ 4006 h 22178"/>
                          <a:gd name="connsiteX1" fmla="*/ 27368 w 30704"/>
                          <a:gd name="connsiteY1" fmla="*/ 4006 h 22178"/>
                          <a:gd name="connsiteX2" fmla="*/ 25366 w 30704"/>
                          <a:gd name="connsiteY2" fmla="*/ 4417 h 22178"/>
                          <a:gd name="connsiteX3" fmla="*/ 21259 w 30704"/>
                          <a:gd name="connsiteY3" fmla="*/ 6265 h 22178"/>
                          <a:gd name="connsiteX4" fmla="*/ 19205 w 30704"/>
                          <a:gd name="connsiteY4" fmla="*/ 5957 h 22178"/>
                          <a:gd name="connsiteX5" fmla="*/ 19205 w 30704"/>
                          <a:gd name="connsiteY5" fmla="*/ 5957 h 22178"/>
                          <a:gd name="connsiteX6" fmla="*/ 18333 w 30704"/>
                          <a:gd name="connsiteY6" fmla="*/ 5135 h 22178"/>
                          <a:gd name="connsiteX7" fmla="*/ 15920 w 30704"/>
                          <a:gd name="connsiteY7" fmla="*/ 2928 h 22178"/>
                          <a:gd name="connsiteX8" fmla="*/ 14739 w 30704"/>
                          <a:gd name="connsiteY8" fmla="*/ 2517 h 22178"/>
                          <a:gd name="connsiteX9" fmla="*/ 14739 w 30704"/>
                          <a:gd name="connsiteY9" fmla="*/ 2517 h 22178"/>
                          <a:gd name="connsiteX10" fmla="*/ 14174 w 30704"/>
                          <a:gd name="connsiteY10" fmla="*/ 2517 h 22178"/>
                          <a:gd name="connsiteX11" fmla="*/ 11659 w 30704"/>
                          <a:gd name="connsiteY11" fmla="*/ 2517 h 22178"/>
                          <a:gd name="connsiteX12" fmla="*/ 8989 w 30704"/>
                          <a:gd name="connsiteY12" fmla="*/ 1490 h 22178"/>
                          <a:gd name="connsiteX13" fmla="*/ 4831 w 30704"/>
                          <a:gd name="connsiteY13" fmla="*/ 2 h 22178"/>
                          <a:gd name="connsiteX14" fmla="*/ 4831 w 30704"/>
                          <a:gd name="connsiteY14" fmla="*/ 2 h 22178"/>
                          <a:gd name="connsiteX15" fmla="*/ 2110 w 30704"/>
                          <a:gd name="connsiteY15" fmla="*/ 669 h 22178"/>
                          <a:gd name="connsiteX16" fmla="*/ 93 w 30704"/>
                          <a:gd name="connsiteY16" fmla="*/ 4114 h 22178"/>
                          <a:gd name="connsiteX17" fmla="*/ 1340 w 30704"/>
                          <a:gd name="connsiteY17" fmla="*/ 5803 h 22178"/>
                          <a:gd name="connsiteX18" fmla="*/ 1340 w 30704"/>
                          <a:gd name="connsiteY18" fmla="*/ 9550 h 22178"/>
                          <a:gd name="connsiteX19" fmla="*/ 1340 w 30704"/>
                          <a:gd name="connsiteY19" fmla="*/ 10834 h 22178"/>
                          <a:gd name="connsiteX20" fmla="*/ 4164 w 30704"/>
                          <a:gd name="connsiteY20" fmla="*/ 13401 h 22178"/>
                          <a:gd name="connsiteX21" fmla="*/ 5036 w 30704"/>
                          <a:gd name="connsiteY21" fmla="*/ 14222 h 22178"/>
                          <a:gd name="connsiteX22" fmla="*/ 5036 w 30704"/>
                          <a:gd name="connsiteY22" fmla="*/ 15711 h 22178"/>
                          <a:gd name="connsiteX23" fmla="*/ 1443 w 30704"/>
                          <a:gd name="connsiteY23" fmla="*/ 18534 h 22178"/>
                          <a:gd name="connsiteX24" fmla="*/ 776 w 30704"/>
                          <a:gd name="connsiteY24" fmla="*/ 22179 h 22178"/>
                          <a:gd name="connsiteX25" fmla="*/ 30705 w 30704"/>
                          <a:gd name="connsiteY25" fmla="*/ 4930 h 22178"/>
                          <a:gd name="connsiteX26" fmla="*/ 27368 w 30704"/>
                          <a:gd name="connsiteY26" fmla="*/ 4006 h 22178"/>
                          <a:gd name="connsiteX27" fmla="*/ 7193 w 30704"/>
                          <a:gd name="connsiteY27" fmla="*/ 2158 h 22178"/>
                          <a:gd name="connsiteX28" fmla="*/ 7521 w 30704"/>
                          <a:gd name="connsiteY28" fmla="*/ 4607 h 22178"/>
                          <a:gd name="connsiteX29" fmla="*/ 6731 w 30704"/>
                          <a:gd name="connsiteY29" fmla="*/ 5187 h 22178"/>
                          <a:gd name="connsiteX30" fmla="*/ 3548 w 30704"/>
                          <a:gd name="connsiteY30" fmla="*/ 5187 h 22178"/>
                          <a:gd name="connsiteX31" fmla="*/ 2367 w 30704"/>
                          <a:gd name="connsiteY31" fmla="*/ 4468 h 22178"/>
                          <a:gd name="connsiteX32" fmla="*/ 2064 w 30704"/>
                          <a:gd name="connsiteY32" fmla="*/ 2019 h 22178"/>
                          <a:gd name="connsiteX33" fmla="*/ 2880 w 30704"/>
                          <a:gd name="connsiteY33" fmla="*/ 1439 h 22178"/>
                          <a:gd name="connsiteX34" fmla="*/ 3291 w 30704"/>
                          <a:gd name="connsiteY34" fmla="*/ 1439 h 22178"/>
                          <a:gd name="connsiteX35" fmla="*/ 6833 w 30704"/>
                          <a:gd name="connsiteY35" fmla="*/ 2158 h 2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704" h="22178">
                            <a:moveTo>
                              <a:pt x="27368" y="4006"/>
                            </a:moveTo>
                            <a:lnTo>
                              <a:pt x="27368" y="4006"/>
                            </a:lnTo>
                            <a:cubicBezTo>
                              <a:pt x="26680" y="3991"/>
                              <a:pt x="25992" y="4129"/>
                              <a:pt x="25366" y="4417"/>
                            </a:cubicBezTo>
                            <a:lnTo>
                              <a:pt x="21259" y="6265"/>
                            </a:lnTo>
                            <a:cubicBezTo>
                              <a:pt x="20566" y="6501"/>
                              <a:pt x="19801" y="6388"/>
                              <a:pt x="19205" y="5957"/>
                            </a:cubicBezTo>
                            <a:lnTo>
                              <a:pt x="19205" y="5957"/>
                            </a:lnTo>
                            <a:lnTo>
                              <a:pt x="18333" y="5135"/>
                            </a:lnTo>
                            <a:lnTo>
                              <a:pt x="15920" y="2928"/>
                            </a:lnTo>
                            <a:cubicBezTo>
                              <a:pt x="15612" y="2620"/>
                              <a:pt x="15175" y="2466"/>
                              <a:pt x="14739" y="2517"/>
                            </a:cubicBezTo>
                            <a:lnTo>
                              <a:pt x="14739" y="2517"/>
                            </a:lnTo>
                            <a:lnTo>
                              <a:pt x="14174" y="2517"/>
                            </a:lnTo>
                            <a:cubicBezTo>
                              <a:pt x="13343" y="2646"/>
                              <a:pt x="12490" y="2646"/>
                              <a:pt x="11659" y="2517"/>
                            </a:cubicBezTo>
                            <a:cubicBezTo>
                              <a:pt x="10694" y="2415"/>
                              <a:pt x="9775" y="2060"/>
                              <a:pt x="8989" y="1490"/>
                            </a:cubicBezTo>
                            <a:cubicBezTo>
                              <a:pt x="7834" y="500"/>
                              <a:pt x="6356" y="-34"/>
                              <a:pt x="4831" y="2"/>
                            </a:cubicBezTo>
                            <a:lnTo>
                              <a:pt x="4831" y="2"/>
                            </a:lnTo>
                            <a:cubicBezTo>
                              <a:pt x="3881" y="-14"/>
                              <a:pt x="2942" y="217"/>
                              <a:pt x="2110" y="669"/>
                            </a:cubicBezTo>
                            <a:cubicBezTo>
                              <a:pt x="601" y="1064"/>
                              <a:pt x="-303" y="2604"/>
                              <a:pt x="93" y="4114"/>
                            </a:cubicBezTo>
                            <a:cubicBezTo>
                              <a:pt x="278" y="4817"/>
                              <a:pt x="724" y="5423"/>
                              <a:pt x="1340" y="5803"/>
                            </a:cubicBezTo>
                            <a:cubicBezTo>
                              <a:pt x="2244" y="6886"/>
                              <a:pt x="2244" y="8467"/>
                              <a:pt x="1340" y="9550"/>
                            </a:cubicBezTo>
                            <a:cubicBezTo>
                              <a:pt x="673" y="10372"/>
                              <a:pt x="1340" y="10834"/>
                              <a:pt x="1340" y="10834"/>
                            </a:cubicBezTo>
                            <a:lnTo>
                              <a:pt x="4164" y="13401"/>
                            </a:lnTo>
                            <a:lnTo>
                              <a:pt x="5036" y="14222"/>
                            </a:lnTo>
                            <a:cubicBezTo>
                              <a:pt x="5704" y="14838"/>
                              <a:pt x="5036" y="15711"/>
                              <a:pt x="5036" y="15711"/>
                            </a:cubicBezTo>
                            <a:lnTo>
                              <a:pt x="1443" y="18534"/>
                            </a:lnTo>
                            <a:cubicBezTo>
                              <a:pt x="-148" y="19920"/>
                              <a:pt x="-46" y="21101"/>
                              <a:pt x="776" y="22179"/>
                            </a:cubicBezTo>
                            <a:lnTo>
                              <a:pt x="30705" y="4930"/>
                            </a:lnTo>
                            <a:cubicBezTo>
                              <a:pt x="29693" y="4334"/>
                              <a:pt x="28543" y="4016"/>
                              <a:pt x="27368" y="4006"/>
                            </a:cubicBezTo>
                            <a:close/>
                            <a:moveTo>
                              <a:pt x="7193" y="2158"/>
                            </a:moveTo>
                            <a:cubicBezTo>
                              <a:pt x="7958" y="2743"/>
                              <a:pt x="8106" y="3837"/>
                              <a:pt x="7521" y="4607"/>
                            </a:cubicBezTo>
                            <a:cubicBezTo>
                              <a:pt x="7321" y="4868"/>
                              <a:pt x="7044" y="5074"/>
                              <a:pt x="6731" y="5187"/>
                            </a:cubicBezTo>
                            <a:cubicBezTo>
                              <a:pt x="5704" y="5572"/>
                              <a:pt x="4574" y="5572"/>
                              <a:pt x="3548" y="5187"/>
                            </a:cubicBezTo>
                            <a:cubicBezTo>
                              <a:pt x="3117" y="5017"/>
                              <a:pt x="2716" y="4771"/>
                              <a:pt x="2367" y="4468"/>
                            </a:cubicBezTo>
                            <a:cubicBezTo>
                              <a:pt x="1607" y="3872"/>
                              <a:pt x="1474" y="2779"/>
                              <a:pt x="2064" y="2019"/>
                            </a:cubicBezTo>
                            <a:cubicBezTo>
                              <a:pt x="2275" y="1752"/>
                              <a:pt x="2557" y="1547"/>
                              <a:pt x="2880" y="1439"/>
                            </a:cubicBezTo>
                            <a:lnTo>
                              <a:pt x="3291" y="1439"/>
                            </a:lnTo>
                            <a:cubicBezTo>
                              <a:pt x="4518" y="1121"/>
                              <a:pt x="5827" y="1383"/>
                              <a:pt x="6833" y="2158"/>
                            </a:cubicBezTo>
                            <a:close/>
                          </a:path>
                        </a:pathLst>
                      </a:custGeom>
                      <a:solidFill>
                        <a:srgbClr val="455A64"/>
                      </a:solidFill>
                      <a:ln w="5124" cap="flat">
                        <a:noFill/>
                        <a:prstDash val="solid"/>
                        <a:miter/>
                      </a:ln>
                    </p:spPr>
                    <p:txBody>
                      <a:bodyPr rtlCol="0" anchor="ctr"/>
                      <a:lstStyle/>
                      <a:p>
                        <a:endParaRPr lang="pt-BR"/>
                      </a:p>
                    </p:txBody>
                  </p:sp>
                </p:grpSp>
              </p:grpSp>
              <p:grpSp>
                <p:nvGrpSpPr>
                  <p:cNvPr id="3099" name="Gráfico 12">
                    <a:extLst>
                      <a:ext uri="{FF2B5EF4-FFF2-40B4-BE49-F238E27FC236}">
                        <a16:creationId xmlns:a16="http://schemas.microsoft.com/office/drawing/2014/main" id="{CEDB0BC1-71F9-A9FC-B46B-ED88679AD1DD}"/>
                      </a:ext>
                    </a:extLst>
                  </p:cNvPr>
                  <p:cNvGrpSpPr/>
                  <p:nvPr/>
                </p:nvGrpSpPr>
                <p:grpSpPr>
                  <a:xfrm>
                    <a:off x="8743852" y="3343860"/>
                    <a:ext cx="170181" cy="186462"/>
                    <a:chOff x="8743852" y="3343860"/>
                    <a:chExt cx="170181" cy="186462"/>
                  </a:xfrm>
                </p:grpSpPr>
                <p:sp>
                  <p:nvSpPr>
                    <p:cNvPr id="3113" name="Forma Livre: Forma 3112">
                      <a:extLst>
                        <a:ext uri="{FF2B5EF4-FFF2-40B4-BE49-F238E27FC236}">
                          <a16:creationId xmlns:a16="http://schemas.microsoft.com/office/drawing/2014/main" id="{8A845AD2-496F-306B-C794-FB7D102E43A0}"/>
                        </a:ext>
                      </a:extLst>
                    </p:cNvPr>
                    <p:cNvSpPr/>
                    <p:nvPr/>
                  </p:nvSpPr>
                  <p:spPr>
                    <a:xfrm>
                      <a:off x="8747550" y="3430239"/>
                      <a:ext cx="166483" cy="100059"/>
                    </a:xfrm>
                    <a:custGeom>
                      <a:avLst/>
                      <a:gdLst>
                        <a:gd name="connsiteX0" fmla="*/ 0 w 166483"/>
                        <a:gd name="connsiteY0" fmla="*/ 62453 h 100059"/>
                        <a:gd name="connsiteX1" fmla="*/ 2618 w 166483"/>
                        <a:gd name="connsiteY1" fmla="*/ 66765 h 100059"/>
                        <a:gd name="connsiteX2" fmla="*/ 59088 w 166483"/>
                        <a:gd name="connsiteY2" fmla="*/ 99467 h 100059"/>
                        <a:gd name="connsiteX3" fmla="*/ 64222 w 166483"/>
                        <a:gd name="connsiteY3" fmla="*/ 99467 h 100059"/>
                        <a:gd name="connsiteX4" fmla="*/ 163866 w 166483"/>
                        <a:gd name="connsiteY4" fmla="*/ 41919 h 100059"/>
                        <a:gd name="connsiteX5" fmla="*/ 166484 w 166483"/>
                        <a:gd name="connsiteY5" fmla="*/ 37606 h 100059"/>
                        <a:gd name="connsiteX6" fmla="*/ 163866 w 166483"/>
                        <a:gd name="connsiteY6" fmla="*/ 33294 h 100059"/>
                        <a:gd name="connsiteX7" fmla="*/ 107396 w 166483"/>
                        <a:gd name="connsiteY7" fmla="*/ 593 h 100059"/>
                        <a:gd name="connsiteX8" fmla="*/ 102262 w 166483"/>
                        <a:gd name="connsiteY8" fmla="*/ 593 h 100059"/>
                        <a:gd name="connsiteX9" fmla="*/ 2618 w 166483"/>
                        <a:gd name="connsiteY9" fmla="*/ 58141 h 100059"/>
                        <a:gd name="connsiteX10" fmla="*/ 0 w 166483"/>
                        <a:gd name="connsiteY10" fmla="*/ 62453 h 10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83" h="100059">
                          <a:moveTo>
                            <a:pt x="0" y="62453"/>
                          </a:moveTo>
                          <a:cubicBezTo>
                            <a:pt x="139" y="64224"/>
                            <a:pt x="1109" y="65826"/>
                            <a:pt x="2618" y="66765"/>
                          </a:cubicBezTo>
                          <a:lnTo>
                            <a:pt x="59088" y="99467"/>
                          </a:lnTo>
                          <a:cubicBezTo>
                            <a:pt x="60710" y="100257"/>
                            <a:pt x="62599" y="100257"/>
                            <a:pt x="64222" y="99467"/>
                          </a:cubicBezTo>
                          <a:lnTo>
                            <a:pt x="163866" y="41919"/>
                          </a:lnTo>
                          <a:cubicBezTo>
                            <a:pt x="165375" y="40979"/>
                            <a:pt x="166345" y="39378"/>
                            <a:pt x="166484" y="37606"/>
                          </a:cubicBezTo>
                          <a:cubicBezTo>
                            <a:pt x="166360" y="35830"/>
                            <a:pt x="165385" y="34223"/>
                            <a:pt x="163866" y="33294"/>
                          </a:cubicBezTo>
                          <a:lnTo>
                            <a:pt x="107396" y="593"/>
                          </a:lnTo>
                          <a:cubicBezTo>
                            <a:pt x="105773" y="-198"/>
                            <a:pt x="103884" y="-198"/>
                            <a:pt x="102262" y="593"/>
                          </a:cubicBezTo>
                          <a:lnTo>
                            <a:pt x="2618" y="58141"/>
                          </a:lnTo>
                          <a:cubicBezTo>
                            <a:pt x="1109" y="59080"/>
                            <a:pt x="139" y="60682"/>
                            <a:pt x="0" y="62453"/>
                          </a:cubicBezTo>
                          <a:close/>
                        </a:path>
                      </a:pathLst>
                    </a:custGeom>
                    <a:solidFill>
                      <a:srgbClr val="37474F"/>
                    </a:solidFill>
                    <a:ln w="5124" cap="flat">
                      <a:noFill/>
                      <a:prstDash val="solid"/>
                      <a:miter/>
                    </a:ln>
                  </p:spPr>
                  <p:txBody>
                    <a:bodyPr rtlCol="0" anchor="ctr"/>
                    <a:lstStyle/>
                    <a:p>
                      <a:endParaRPr lang="pt-BR"/>
                    </a:p>
                  </p:txBody>
                </p:sp>
                <p:sp>
                  <p:nvSpPr>
                    <p:cNvPr id="3114" name="Forma Livre: Forma 3113">
                      <a:extLst>
                        <a:ext uri="{FF2B5EF4-FFF2-40B4-BE49-F238E27FC236}">
                          <a16:creationId xmlns:a16="http://schemas.microsoft.com/office/drawing/2014/main" id="{B60F94CE-987B-EB35-C65A-D983DFFBB41A}"/>
                        </a:ext>
                      </a:extLst>
                    </p:cNvPr>
                    <p:cNvSpPr/>
                    <p:nvPr/>
                  </p:nvSpPr>
                  <p:spPr>
                    <a:xfrm>
                      <a:off x="8749065" y="3430136"/>
                      <a:ext cx="163584" cy="94515"/>
                    </a:xfrm>
                    <a:custGeom>
                      <a:avLst/>
                      <a:gdLst>
                        <a:gd name="connsiteX0" fmla="*/ 1103 w 163584"/>
                        <a:gd name="connsiteY0" fmla="*/ 61221 h 94515"/>
                        <a:gd name="connsiteX1" fmla="*/ 57573 w 163584"/>
                        <a:gd name="connsiteY1" fmla="*/ 93922 h 94515"/>
                        <a:gd name="connsiteX2" fmla="*/ 62707 w 163584"/>
                        <a:gd name="connsiteY2" fmla="*/ 93922 h 94515"/>
                        <a:gd name="connsiteX3" fmla="*/ 162556 w 163584"/>
                        <a:gd name="connsiteY3" fmla="*/ 36272 h 94515"/>
                        <a:gd name="connsiteX4" fmla="*/ 163480 w 163584"/>
                        <a:gd name="connsiteY4" fmla="*/ 34218 h 94515"/>
                        <a:gd name="connsiteX5" fmla="*/ 162556 w 163584"/>
                        <a:gd name="connsiteY5" fmla="*/ 33294 h 94515"/>
                        <a:gd name="connsiteX6" fmla="*/ 106086 w 163584"/>
                        <a:gd name="connsiteY6" fmla="*/ 593 h 94515"/>
                        <a:gd name="connsiteX7" fmla="*/ 100952 w 163584"/>
                        <a:gd name="connsiteY7" fmla="*/ 593 h 94515"/>
                        <a:gd name="connsiteX8" fmla="*/ 1308 w 163584"/>
                        <a:gd name="connsiteY8" fmla="*/ 58141 h 94515"/>
                        <a:gd name="connsiteX9" fmla="*/ 25 w 163584"/>
                        <a:gd name="connsiteY9" fmla="*/ 59989 h 94515"/>
                        <a:gd name="connsiteX10" fmla="*/ 1103 w 163584"/>
                        <a:gd name="connsiteY10" fmla="*/ 61221 h 9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584" h="94515">
                          <a:moveTo>
                            <a:pt x="1103" y="61221"/>
                          </a:moveTo>
                          <a:lnTo>
                            <a:pt x="57573" y="93922"/>
                          </a:lnTo>
                          <a:cubicBezTo>
                            <a:pt x="59195" y="94713"/>
                            <a:pt x="61084" y="94713"/>
                            <a:pt x="62707" y="93922"/>
                          </a:cubicBezTo>
                          <a:lnTo>
                            <a:pt x="162556" y="36272"/>
                          </a:lnTo>
                          <a:cubicBezTo>
                            <a:pt x="163377" y="35959"/>
                            <a:pt x="163793" y="35045"/>
                            <a:pt x="163480" y="34218"/>
                          </a:cubicBezTo>
                          <a:cubicBezTo>
                            <a:pt x="163321" y="33792"/>
                            <a:pt x="162982" y="33453"/>
                            <a:pt x="162556" y="33294"/>
                          </a:cubicBezTo>
                          <a:lnTo>
                            <a:pt x="106086" y="593"/>
                          </a:lnTo>
                          <a:cubicBezTo>
                            <a:pt x="104464" y="-198"/>
                            <a:pt x="102574" y="-198"/>
                            <a:pt x="100952" y="593"/>
                          </a:cubicBezTo>
                          <a:lnTo>
                            <a:pt x="1308" y="58141"/>
                          </a:lnTo>
                          <a:cubicBezTo>
                            <a:pt x="446" y="58300"/>
                            <a:pt x="-129" y="59127"/>
                            <a:pt x="25" y="59989"/>
                          </a:cubicBezTo>
                          <a:cubicBezTo>
                            <a:pt x="133" y="60569"/>
                            <a:pt x="543" y="61041"/>
                            <a:pt x="1103" y="61221"/>
                          </a:cubicBezTo>
                          <a:close/>
                        </a:path>
                      </a:pathLst>
                    </a:custGeom>
                    <a:solidFill>
                      <a:srgbClr val="455A64"/>
                    </a:solidFill>
                    <a:ln w="5124" cap="flat">
                      <a:noFill/>
                      <a:prstDash val="solid"/>
                      <a:miter/>
                    </a:ln>
                  </p:spPr>
                  <p:txBody>
                    <a:bodyPr rtlCol="0" anchor="ctr"/>
                    <a:lstStyle/>
                    <a:p>
                      <a:endParaRPr lang="pt-BR"/>
                    </a:p>
                  </p:txBody>
                </p:sp>
                <p:sp>
                  <p:nvSpPr>
                    <p:cNvPr id="3115" name="Forma Livre: Forma 3114">
                      <a:extLst>
                        <a:ext uri="{FF2B5EF4-FFF2-40B4-BE49-F238E27FC236}">
                          <a16:creationId xmlns:a16="http://schemas.microsoft.com/office/drawing/2014/main" id="{238CAFA0-16D3-9DE1-3B42-B92A2087E4CC}"/>
                        </a:ext>
                      </a:extLst>
                    </p:cNvPr>
                    <p:cNvSpPr/>
                    <p:nvPr/>
                  </p:nvSpPr>
                  <p:spPr>
                    <a:xfrm>
                      <a:off x="8747677" y="3488534"/>
                      <a:ext cx="61681" cy="41788"/>
                    </a:xfrm>
                    <a:custGeom>
                      <a:avLst/>
                      <a:gdLst>
                        <a:gd name="connsiteX0" fmla="*/ 61681 w 61681"/>
                        <a:gd name="connsiteY0" fmla="*/ 36141 h 41788"/>
                        <a:gd name="connsiteX1" fmla="*/ 61681 w 61681"/>
                        <a:gd name="connsiteY1" fmla="*/ 41788 h 41788"/>
                        <a:gd name="connsiteX2" fmla="*/ 59063 w 61681"/>
                        <a:gd name="connsiteY2" fmla="*/ 41172 h 41788"/>
                        <a:gd name="connsiteX3" fmla="*/ 2593 w 61681"/>
                        <a:gd name="connsiteY3" fmla="*/ 8471 h 41788"/>
                        <a:gd name="connsiteX4" fmla="*/ 570 w 61681"/>
                        <a:gd name="connsiteY4" fmla="*/ 1879 h 41788"/>
                        <a:gd name="connsiteX5" fmla="*/ 2336 w 61681"/>
                        <a:gd name="connsiteY5" fmla="*/ 0 h 41788"/>
                        <a:gd name="connsiteX6" fmla="*/ 2593 w 61681"/>
                        <a:gd name="connsiteY6" fmla="*/ 2824 h 41788"/>
                        <a:gd name="connsiteX7" fmla="*/ 59063 w 61681"/>
                        <a:gd name="connsiteY7" fmla="*/ 35525 h 41788"/>
                        <a:gd name="connsiteX8" fmla="*/ 61681 w 61681"/>
                        <a:gd name="connsiteY8" fmla="*/ 36141 h 4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81" h="41788">
                          <a:moveTo>
                            <a:pt x="61681" y="36141"/>
                          </a:moveTo>
                          <a:lnTo>
                            <a:pt x="61681" y="41788"/>
                          </a:lnTo>
                          <a:cubicBezTo>
                            <a:pt x="60773" y="41803"/>
                            <a:pt x="59869" y="41593"/>
                            <a:pt x="59063" y="41172"/>
                          </a:cubicBezTo>
                          <a:lnTo>
                            <a:pt x="2593" y="8471"/>
                          </a:lnTo>
                          <a:cubicBezTo>
                            <a:pt x="211" y="7208"/>
                            <a:pt x="-692" y="4256"/>
                            <a:pt x="570" y="1879"/>
                          </a:cubicBezTo>
                          <a:cubicBezTo>
                            <a:pt x="981" y="1104"/>
                            <a:pt x="1592" y="457"/>
                            <a:pt x="2336" y="0"/>
                          </a:cubicBezTo>
                          <a:cubicBezTo>
                            <a:pt x="1156" y="821"/>
                            <a:pt x="1258" y="2053"/>
                            <a:pt x="2593" y="2824"/>
                          </a:cubicBezTo>
                          <a:lnTo>
                            <a:pt x="59063" y="35525"/>
                          </a:lnTo>
                          <a:cubicBezTo>
                            <a:pt x="59869" y="35946"/>
                            <a:pt x="60773" y="36156"/>
                            <a:pt x="61681" y="36141"/>
                          </a:cubicBezTo>
                          <a:close/>
                        </a:path>
                      </a:pathLst>
                    </a:custGeom>
                    <a:solidFill>
                      <a:srgbClr val="263238"/>
                    </a:solidFill>
                    <a:ln w="5124" cap="flat">
                      <a:noFill/>
                      <a:prstDash val="solid"/>
                      <a:miter/>
                    </a:ln>
                  </p:spPr>
                  <p:txBody>
                    <a:bodyPr rtlCol="0" anchor="ctr"/>
                    <a:lstStyle/>
                    <a:p>
                      <a:endParaRPr lang="pt-BR"/>
                    </a:p>
                  </p:txBody>
                </p:sp>
                <p:sp>
                  <p:nvSpPr>
                    <p:cNvPr id="3116" name="Forma Livre: Forma 3115">
                      <a:extLst>
                        <a:ext uri="{FF2B5EF4-FFF2-40B4-BE49-F238E27FC236}">
                          <a16:creationId xmlns:a16="http://schemas.microsoft.com/office/drawing/2014/main" id="{A9A774BA-2785-B9EF-32A6-0C8BC2948A30}"/>
                        </a:ext>
                      </a:extLst>
                    </p:cNvPr>
                    <p:cNvSpPr/>
                    <p:nvPr/>
                  </p:nvSpPr>
                  <p:spPr>
                    <a:xfrm>
                      <a:off x="8743852" y="3343860"/>
                      <a:ext cx="108526" cy="145207"/>
                    </a:xfrm>
                    <a:custGeom>
                      <a:avLst/>
                      <a:gdLst>
                        <a:gd name="connsiteX0" fmla="*/ 1285 w 108526"/>
                        <a:gd name="connsiteY0" fmla="*/ 144622 h 145207"/>
                        <a:gd name="connsiteX1" fmla="*/ 2 w 108526"/>
                        <a:gd name="connsiteY1" fmla="*/ 140875 h 145207"/>
                        <a:gd name="connsiteX2" fmla="*/ 2 w 108526"/>
                        <a:gd name="connsiteY2" fmla="*/ 62689 h 145207"/>
                        <a:gd name="connsiteX3" fmla="*/ 2569 w 108526"/>
                        <a:gd name="connsiteY3" fmla="*/ 58172 h 145207"/>
                        <a:gd name="connsiteX4" fmla="*/ 102110 w 108526"/>
                        <a:gd name="connsiteY4" fmla="*/ 624 h 145207"/>
                        <a:gd name="connsiteX5" fmla="*/ 107243 w 108526"/>
                        <a:gd name="connsiteY5" fmla="*/ 624 h 145207"/>
                        <a:gd name="connsiteX6" fmla="*/ 108527 w 108526"/>
                        <a:gd name="connsiteY6" fmla="*/ 4371 h 145207"/>
                        <a:gd name="connsiteX7" fmla="*/ 108527 w 108526"/>
                        <a:gd name="connsiteY7" fmla="*/ 82557 h 145207"/>
                        <a:gd name="connsiteX8" fmla="*/ 105908 w 108526"/>
                        <a:gd name="connsiteY8" fmla="*/ 87074 h 145207"/>
                        <a:gd name="connsiteX9" fmla="*/ 6265 w 108526"/>
                        <a:gd name="connsiteY9" fmla="*/ 144622 h 145207"/>
                        <a:gd name="connsiteX10" fmla="*/ 1285 w 108526"/>
                        <a:gd name="connsiteY10" fmla="*/ 144622 h 14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526" h="145207">
                          <a:moveTo>
                            <a:pt x="1285" y="144622"/>
                          </a:moveTo>
                          <a:cubicBezTo>
                            <a:pt x="-101" y="143801"/>
                            <a:pt x="2" y="142517"/>
                            <a:pt x="2" y="140875"/>
                          </a:cubicBezTo>
                          <a:lnTo>
                            <a:pt x="2" y="62689"/>
                          </a:lnTo>
                          <a:cubicBezTo>
                            <a:pt x="74" y="60857"/>
                            <a:pt x="1028" y="59173"/>
                            <a:pt x="2569" y="58172"/>
                          </a:cubicBezTo>
                          <a:lnTo>
                            <a:pt x="102110" y="624"/>
                          </a:lnTo>
                          <a:cubicBezTo>
                            <a:pt x="103722" y="-208"/>
                            <a:pt x="105631" y="-208"/>
                            <a:pt x="107243" y="624"/>
                          </a:cubicBezTo>
                          <a:cubicBezTo>
                            <a:pt x="108578" y="1394"/>
                            <a:pt x="108527" y="2729"/>
                            <a:pt x="108527" y="4371"/>
                          </a:cubicBezTo>
                          <a:lnTo>
                            <a:pt x="108527" y="82557"/>
                          </a:lnTo>
                          <a:cubicBezTo>
                            <a:pt x="108419" y="84394"/>
                            <a:pt x="107449" y="86068"/>
                            <a:pt x="105908" y="87074"/>
                          </a:cubicBezTo>
                          <a:lnTo>
                            <a:pt x="6265" y="144622"/>
                          </a:lnTo>
                          <a:cubicBezTo>
                            <a:pt x="4694" y="145402"/>
                            <a:pt x="2856" y="145402"/>
                            <a:pt x="1285" y="144622"/>
                          </a:cubicBezTo>
                          <a:close/>
                        </a:path>
                      </a:pathLst>
                    </a:custGeom>
                    <a:solidFill>
                      <a:srgbClr val="37474F"/>
                    </a:solidFill>
                    <a:ln w="5124" cap="flat">
                      <a:noFill/>
                      <a:prstDash val="solid"/>
                      <a:miter/>
                    </a:ln>
                  </p:spPr>
                  <p:txBody>
                    <a:bodyPr rtlCol="0" anchor="ctr"/>
                    <a:lstStyle/>
                    <a:p>
                      <a:endParaRPr lang="pt-BR"/>
                    </a:p>
                  </p:txBody>
                </p:sp>
                <p:sp>
                  <p:nvSpPr>
                    <p:cNvPr id="3117" name="Forma Livre: Forma 3116">
                      <a:extLst>
                        <a:ext uri="{FF2B5EF4-FFF2-40B4-BE49-F238E27FC236}">
                          <a16:creationId xmlns:a16="http://schemas.microsoft.com/office/drawing/2014/main" id="{255ED5BE-E2FC-FF8D-4A0E-546C134873E2}"/>
                        </a:ext>
                      </a:extLst>
                    </p:cNvPr>
                    <p:cNvSpPr/>
                    <p:nvPr/>
                  </p:nvSpPr>
                  <p:spPr>
                    <a:xfrm>
                      <a:off x="8744624" y="3343860"/>
                      <a:ext cx="107806" cy="62484"/>
                    </a:xfrm>
                    <a:custGeom>
                      <a:avLst/>
                      <a:gdLst>
                        <a:gd name="connsiteX0" fmla="*/ 107806 w 107806"/>
                        <a:gd name="connsiteY0" fmla="*/ 4474 h 62484"/>
                        <a:gd name="connsiteX1" fmla="*/ 105188 w 107806"/>
                        <a:gd name="connsiteY1" fmla="*/ 2985 h 62484"/>
                        <a:gd name="connsiteX2" fmla="*/ 5544 w 107806"/>
                        <a:gd name="connsiteY2" fmla="*/ 60533 h 62484"/>
                        <a:gd name="connsiteX3" fmla="*/ 3696 w 107806"/>
                        <a:gd name="connsiteY3" fmla="*/ 62484 h 62484"/>
                        <a:gd name="connsiteX4" fmla="*/ 0 w 107806"/>
                        <a:gd name="connsiteY4" fmla="*/ 60328 h 62484"/>
                        <a:gd name="connsiteX5" fmla="*/ 0 w 107806"/>
                        <a:gd name="connsiteY5" fmla="*/ 60328 h 62484"/>
                        <a:gd name="connsiteX6" fmla="*/ 1797 w 107806"/>
                        <a:gd name="connsiteY6" fmla="*/ 58377 h 62484"/>
                        <a:gd name="connsiteX7" fmla="*/ 101338 w 107806"/>
                        <a:gd name="connsiteY7" fmla="*/ 624 h 62484"/>
                        <a:gd name="connsiteX8" fmla="*/ 106472 w 107806"/>
                        <a:gd name="connsiteY8" fmla="*/ 624 h 62484"/>
                        <a:gd name="connsiteX9" fmla="*/ 107806 w 107806"/>
                        <a:gd name="connsiteY9" fmla="*/ 4474 h 6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06" h="62484">
                          <a:moveTo>
                            <a:pt x="107806" y="4474"/>
                          </a:moveTo>
                          <a:cubicBezTo>
                            <a:pt x="107806" y="2831"/>
                            <a:pt x="106626" y="2164"/>
                            <a:pt x="105188" y="2985"/>
                          </a:cubicBezTo>
                          <a:lnTo>
                            <a:pt x="5544" y="60533"/>
                          </a:lnTo>
                          <a:cubicBezTo>
                            <a:pt x="4764" y="61005"/>
                            <a:pt x="4127" y="61683"/>
                            <a:pt x="3696" y="62484"/>
                          </a:cubicBezTo>
                          <a:lnTo>
                            <a:pt x="0" y="60328"/>
                          </a:lnTo>
                          <a:lnTo>
                            <a:pt x="0" y="60328"/>
                          </a:lnTo>
                          <a:cubicBezTo>
                            <a:pt x="416" y="59532"/>
                            <a:pt x="1037" y="58860"/>
                            <a:pt x="1797" y="58377"/>
                          </a:cubicBezTo>
                          <a:lnTo>
                            <a:pt x="101338" y="624"/>
                          </a:lnTo>
                          <a:cubicBezTo>
                            <a:pt x="102950" y="-208"/>
                            <a:pt x="104860" y="-208"/>
                            <a:pt x="106472" y="624"/>
                          </a:cubicBezTo>
                          <a:cubicBezTo>
                            <a:pt x="107858" y="1291"/>
                            <a:pt x="107806" y="2626"/>
                            <a:pt x="107806" y="4474"/>
                          </a:cubicBezTo>
                          <a:close/>
                        </a:path>
                      </a:pathLst>
                    </a:custGeom>
                    <a:solidFill>
                      <a:srgbClr val="455A64"/>
                    </a:solidFill>
                    <a:ln w="5124" cap="flat">
                      <a:noFill/>
                      <a:prstDash val="solid"/>
                      <a:miter/>
                    </a:ln>
                  </p:spPr>
                  <p:txBody>
                    <a:bodyPr rtlCol="0" anchor="ctr"/>
                    <a:lstStyle/>
                    <a:p>
                      <a:endParaRPr lang="pt-BR"/>
                    </a:p>
                  </p:txBody>
                </p:sp>
                <p:sp>
                  <p:nvSpPr>
                    <p:cNvPr id="3118" name="Forma Livre: Forma 3117">
                      <a:extLst>
                        <a:ext uri="{FF2B5EF4-FFF2-40B4-BE49-F238E27FC236}">
                          <a16:creationId xmlns:a16="http://schemas.microsoft.com/office/drawing/2014/main" id="{C78A1ADE-4059-A976-4447-76D4F40E971D}"/>
                        </a:ext>
                      </a:extLst>
                    </p:cNvPr>
                    <p:cNvSpPr/>
                    <p:nvPr/>
                  </p:nvSpPr>
                  <p:spPr>
                    <a:xfrm>
                      <a:off x="8743852" y="3403983"/>
                      <a:ext cx="6008" cy="85074"/>
                    </a:xfrm>
                    <a:custGeom>
                      <a:avLst/>
                      <a:gdLst>
                        <a:gd name="connsiteX0" fmla="*/ 6008 w 6008"/>
                        <a:gd name="connsiteY0" fmla="*/ 84551 h 85074"/>
                        <a:gd name="connsiteX1" fmla="*/ 1285 w 6008"/>
                        <a:gd name="connsiteY1" fmla="*/ 84551 h 85074"/>
                        <a:gd name="connsiteX2" fmla="*/ 2 w 6008"/>
                        <a:gd name="connsiteY2" fmla="*/ 80803 h 85074"/>
                        <a:gd name="connsiteX3" fmla="*/ 2 w 6008"/>
                        <a:gd name="connsiteY3" fmla="*/ 2567 h 85074"/>
                        <a:gd name="connsiteX4" fmla="*/ 772 w 6008"/>
                        <a:gd name="connsiteY4" fmla="*/ 0 h 85074"/>
                        <a:gd name="connsiteX5" fmla="*/ 4468 w 6008"/>
                        <a:gd name="connsiteY5" fmla="*/ 2156 h 85074"/>
                        <a:gd name="connsiteX6" fmla="*/ 4468 w 6008"/>
                        <a:gd name="connsiteY6" fmla="*/ 2156 h 85074"/>
                        <a:gd name="connsiteX7" fmla="*/ 3698 w 6008"/>
                        <a:gd name="connsiteY7" fmla="*/ 4723 h 85074"/>
                        <a:gd name="connsiteX8" fmla="*/ 3698 w 6008"/>
                        <a:gd name="connsiteY8" fmla="*/ 82960 h 85074"/>
                        <a:gd name="connsiteX9" fmla="*/ 6008 w 6008"/>
                        <a:gd name="connsiteY9" fmla="*/ 84551 h 8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8" h="85074">
                          <a:moveTo>
                            <a:pt x="6008" y="84551"/>
                          </a:moveTo>
                          <a:cubicBezTo>
                            <a:pt x="4509" y="85249"/>
                            <a:pt x="2784" y="85249"/>
                            <a:pt x="1285" y="84551"/>
                          </a:cubicBezTo>
                          <a:cubicBezTo>
                            <a:pt x="-101" y="83730"/>
                            <a:pt x="2" y="82446"/>
                            <a:pt x="2" y="80803"/>
                          </a:cubicBezTo>
                          <a:lnTo>
                            <a:pt x="2" y="2567"/>
                          </a:lnTo>
                          <a:cubicBezTo>
                            <a:pt x="2" y="1653"/>
                            <a:pt x="269" y="760"/>
                            <a:pt x="772" y="0"/>
                          </a:cubicBezTo>
                          <a:lnTo>
                            <a:pt x="4468" y="2156"/>
                          </a:lnTo>
                          <a:lnTo>
                            <a:pt x="4468" y="2156"/>
                          </a:lnTo>
                          <a:cubicBezTo>
                            <a:pt x="3991" y="2926"/>
                            <a:pt x="3724" y="3814"/>
                            <a:pt x="3698" y="4723"/>
                          </a:cubicBezTo>
                          <a:lnTo>
                            <a:pt x="3698" y="82960"/>
                          </a:lnTo>
                          <a:cubicBezTo>
                            <a:pt x="3698" y="84397"/>
                            <a:pt x="4571" y="85116"/>
                            <a:pt x="6008" y="84551"/>
                          </a:cubicBezTo>
                          <a:close/>
                        </a:path>
                      </a:pathLst>
                    </a:custGeom>
                    <a:solidFill>
                      <a:srgbClr val="263238"/>
                    </a:solidFill>
                    <a:ln w="5124" cap="flat">
                      <a:noFill/>
                      <a:prstDash val="solid"/>
                      <a:miter/>
                    </a:ln>
                  </p:spPr>
                  <p:txBody>
                    <a:bodyPr rtlCol="0" anchor="ctr"/>
                    <a:lstStyle/>
                    <a:p>
                      <a:endParaRPr lang="pt-BR"/>
                    </a:p>
                  </p:txBody>
                </p:sp>
                <p:sp>
                  <p:nvSpPr>
                    <p:cNvPr id="3119" name="Forma Livre: Forma 3118">
                      <a:extLst>
                        <a:ext uri="{FF2B5EF4-FFF2-40B4-BE49-F238E27FC236}">
                          <a16:creationId xmlns:a16="http://schemas.microsoft.com/office/drawing/2014/main" id="{C4FE52BC-46AF-DD6A-F194-5C3E98FE7DA4}"/>
                        </a:ext>
                      </a:extLst>
                    </p:cNvPr>
                    <p:cNvSpPr/>
                    <p:nvPr/>
                  </p:nvSpPr>
                  <p:spPr>
                    <a:xfrm>
                      <a:off x="8750014" y="3351518"/>
                      <a:ext cx="99181" cy="127721"/>
                    </a:xfrm>
                    <a:custGeom>
                      <a:avLst/>
                      <a:gdLst>
                        <a:gd name="connsiteX0" fmla="*/ 1540 w 99181"/>
                        <a:gd name="connsiteY0" fmla="*/ 55648 h 127721"/>
                        <a:gd name="connsiteX1" fmla="*/ 97642 w 99181"/>
                        <a:gd name="connsiteY1" fmla="*/ 204 h 127721"/>
                        <a:gd name="connsiteX2" fmla="*/ 99182 w 99181"/>
                        <a:gd name="connsiteY2" fmla="*/ 1077 h 127721"/>
                        <a:gd name="connsiteX3" fmla="*/ 99182 w 99181"/>
                        <a:gd name="connsiteY3" fmla="*/ 69355 h 127721"/>
                        <a:gd name="connsiteX4" fmla="*/ 97642 w 99181"/>
                        <a:gd name="connsiteY4" fmla="*/ 72024 h 127721"/>
                        <a:gd name="connsiteX5" fmla="*/ 1540 w 99181"/>
                        <a:gd name="connsiteY5" fmla="*/ 127519 h 127721"/>
                        <a:gd name="connsiteX6" fmla="*/ 0 w 99181"/>
                        <a:gd name="connsiteY6" fmla="*/ 126594 h 127721"/>
                        <a:gd name="connsiteX7" fmla="*/ 0 w 99181"/>
                        <a:gd name="connsiteY7" fmla="*/ 58420 h 127721"/>
                        <a:gd name="connsiteX8" fmla="*/ 1540 w 99181"/>
                        <a:gd name="connsiteY8" fmla="*/ 55648 h 12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181" h="127721">
                          <a:moveTo>
                            <a:pt x="1540" y="55648"/>
                          </a:moveTo>
                          <a:lnTo>
                            <a:pt x="97642" y="204"/>
                          </a:lnTo>
                          <a:cubicBezTo>
                            <a:pt x="98514" y="-309"/>
                            <a:pt x="99182" y="204"/>
                            <a:pt x="99182" y="1077"/>
                          </a:cubicBezTo>
                          <a:lnTo>
                            <a:pt x="99182" y="69355"/>
                          </a:lnTo>
                          <a:cubicBezTo>
                            <a:pt x="99136" y="70443"/>
                            <a:pt x="98561" y="71439"/>
                            <a:pt x="97642" y="72024"/>
                          </a:cubicBezTo>
                          <a:lnTo>
                            <a:pt x="1540" y="127519"/>
                          </a:lnTo>
                          <a:cubicBezTo>
                            <a:pt x="667" y="128032"/>
                            <a:pt x="0" y="127519"/>
                            <a:pt x="0" y="126594"/>
                          </a:cubicBezTo>
                          <a:lnTo>
                            <a:pt x="0" y="58420"/>
                          </a:lnTo>
                          <a:cubicBezTo>
                            <a:pt x="41" y="57301"/>
                            <a:pt x="611" y="56274"/>
                            <a:pt x="1540" y="55648"/>
                          </a:cubicBezTo>
                          <a:close/>
                        </a:path>
                      </a:pathLst>
                    </a:custGeom>
                    <a:solidFill>
                      <a:srgbClr val="FAFAFA"/>
                    </a:solidFill>
                    <a:ln w="5124" cap="flat">
                      <a:noFill/>
                      <a:prstDash val="solid"/>
                      <a:miter/>
                    </a:ln>
                  </p:spPr>
                  <p:txBody>
                    <a:bodyPr rtlCol="0" anchor="ctr"/>
                    <a:lstStyle/>
                    <a:p>
                      <a:endParaRPr lang="pt-BR"/>
                    </a:p>
                  </p:txBody>
                </p:sp>
                <p:sp>
                  <p:nvSpPr>
                    <p:cNvPr id="3120" name="Forma Livre: Forma 3119">
                      <a:extLst>
                        <a:ext uri="{FF2B5EF4-FFF2-40B4-BE49-F238E27FC236}">
                          <a16:creationId xmlns:a16="http://schemas.microsoft.com/office/drawing/2014/main" id="{49092C7F-3872-9BEA-5B43-32664D218803}"/>
                        </a:ext>
                      </a:extLst>
                    </p:cNvPr>
                    <p:cNvSpPr/>
                    <p:nvPr/>
                  </p:nvSpPr>
                  <p:spPr>
                    <a:xfrm>
                      <a:off x="8756806" y="3434785"/>
                      <a:ext cx="97687" cy="56367"/>
                    </a:xfrm>
                    <a:custGeom>
                      <a:avLst/>
                      <a:gdLst>
                        <a:gd name="connsiteX0" fmla="*/ 549 w 97687"/>
                        <a:gd name="connsiteY0" fmla="*/ 53749 h 56367"/>
                        <a:gd name="connsiteX1" fmla="*/ 92955 w 97687"/>
                        <a:gd name="connsiteY1" fmla="*/ 308 h 56367"/>
                        <a:gd name="connsiteX2" fmla="*/ 95573 w 97687"/>
                        <a:gd name="connsiteY2" fmla="*/ 308 h 56367"/>
                        <a:gd name="connsiteX3" fmla="*/ 97113 w 97687"/>
                        <a:gd name="connsiteY3" fmla="*/ 1181 h 56367"/>
                        <a:gd name="connsiteX4" fmla="*/ 97662 w 97687"/>
                        <a:gd name="connsiteY4" fmla="*/ 2120 h 56367"/>
                        <a:gd name="connsiteX5" fmla="*/ 97113 w 97687"/>
                        <a:gd name="connsiteY5" fmla="*/ 2669 h 56367"/>
                        <a:gd name="connsiteX6" fmla="*/ 4707 w 97687"/>
                        <a:gd name="connsiteY6" fmla="*/ 56059 h 56367"/>
                        <a:gd name="connsiteX7" fmla="*/ 2141 w 97687"/>
                        <a:gd name="connsiteY7" fmla="*/ 56059 h 56367"/>
                        <a:gd name="connsiteX8" fmla="*/ 601 w 97687"/>
                        <a:gd name="connsiteY8" fmla="*/ 55238 h 56367"/>
                        <a:gd name="connsiteX9" fmla="*/ 20 w 97687"/>
                        <a:gd name="connsiteY9" fmla="*/ 54319 h 56367"/>
                        <a:gd name="connsiteX10" fmla="*/ 549 w 97687"/>
                        <a:gd name="connsiteY10" fmla="*/ 53749 h 5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687" h="56367">
                          <a:moveTo>
                            <a:pt x="549" y="53749"/>
                          </a:moveTo>
                          <a:lnTo>
                            <a:pt x="92955" y="308"/>
                          </a:lnTo>
                          <a:cubicBezTo>
                            <a:pt x="93781" y="-103"/>
                            <a:pt x="94746" y="-103"/>
                            <a:pt x="95573" y="308"/>
                          </a:cubicBezTo>
                          <a:lnTo>
                            <a:pt x="97113" y="1181"/>
                          </a:lnTo>
                          <a:cubicBezTo>
                            <a:pt x="97524" y="1289"/>
                            <a:pt x="97770" y="1710"/>
                            <a:pt x="97662" y="2120"/>
                          </a:cubicBezTo>
                          <a:cubicBezTo>
                            <a:pt x="97590" y="2392"/>
                            <a:pt x="97380" y="2598"/>
                            <a:pt x="97113" y="2669"/>
                          </a:cubicBezTo>
                          <a:lnTo>
                            <a:pt x="4707" y="56059"/>
                          </a:lnTo>
                          <a:cubicBezTo>
                            <a:pt x="3901" y="56470"/>
                            <a:pt x="2947" y="56470"/>
                            <a:pt x="2141" y="56059"/>
                          </a:cubicBezTo>
                          <a:lnTo>
                            <a:pt x="601" y="55238"/>
                          </a:lnTo>
                          <a:cubicBezTo>
                            <a:pt x="185" y="55145"/>
                            <a:pt x="-77" y="54730"/>
                            <a:pt x="20" y="54319"/>
                          </a:cubicBezTo>
                          <a:cubicBezTo>
                            <a:pt x="82" y="54047"/>
                            <a:pt x="282" y="53831"/>
                            <a:pt x="549" y="53749"/>
                          </a:cubicBezTo>
                          <a:close/>
                        </a:path>
                      </a:pathLst>
                    </a:custGeom>
                    <a:solidFill>
                      <a:srgbClr val="263238"/>
                    </a:solidFill>
                    <a:ln w="5124" cap="flat">
                      <a:noFill/>
                      <a:prstDash val="solid"/>
                      <a:miter/>
                    </a:ln>
                  </p:spPr>
                  <p:txBody>
                    <a:bodyPr rtlCol="0" anchor="ctr"/>
                    <a:lstStyle/>
                    <a:p>
                      <a:endParaRPr lang="pt-BR"/>
                    </a:p>
                  </p:txBody>
                </p:sp>
                <p:sp>
                  <p:nvSpPr>
                    <p:cNvPr id="3121" name="Forma Livre: Forma 3120">
                      <a:extLst>
                        <a:ext uri="{FF2B5EF4-FFF2-40B4-BE49-F238E27FC236}">
                          <a16:creationId xmlns:a16="http://schemas.microsoft.com/office/drawing/2014/main" id="{B05F1281-AA45-7675-B1A2-32EDE9A12579}"/>
                        </a:ext>
                      </a:extLst>
                    </p:cNvPr>
                    <p:cNvSpPr/>
                    <p:nvPr/>
                  </p:nvSpPr>
                  <p:spPr>
                    <a:xfrm>
                      <a:off x="8763970" y="3439116"/>
                      <a:ext cx="119880" cy="69162"/>
                    </a:xfrm>
                    <a:custGeom>
                      <a:avLst/>
                      <a:gdLst>
                        <a:gd name="connsiteX0" fmla="*/ 623 w 119880"/>
                        <a:gd name="connsiteY0" fmla="*/ 53730 h 69162"/>
                        <a:gd name="connsiteX1" fmla="*/ 93029 w 119880"/>
                        <a:gd name="connsiteY1" fmla="*/ 289 h 69162"/>
                        <a:gd name="connsiteX2" fmla="*/ 95441 w 119880"/>
                        <a:gd name="connsiteY2" fmla="*/ 289 h 69162"/>
                        <a:gd name="connsiteX3" fmla="*/ 119518 w 119880"/>
                        <a:gd name="connsiteY3" fmla="*/ 14201 h 69162"/>
                        <a:gd name="connsiteX4" fmla="*/ 119262 w 119880"/>
                        <a:gd name="connsiteY4" fmla="*/ 15536 h 69162"/>
                        <a:gd name="connsiteX5" fmla="*/ 26856 w 119880"/>
                        <a:gd name="connsiteY5" fmla="*/ 68874 h 69162"/>
                        <a:gd name="connsiteX6" fmla="*/ 24495 w 119880"/>
                        <a:gd name="connsiteY6" fmla="*/ 68874 h 69162"/>
                        <a:gd name="connsiteX7" fmla="*/ 315 w 119880"/>
                        <a:gd name="connsiteY7" fmla="*/ 55013 h 69162"/>
                        <a:gd name="connsiteX8" fmla="*/ 623 w 119880"/>
                        <a:gd name="connsiteY8" fmla="*/ 53730 h 6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80" h="69162">
                          <a:moveTo>
                            <a:pt x="623" y="53730"/>
                          </a:moveTo>
                          <a:lnTo>
                            <a:pt x="93029" y="289"/>
                          </a:lnTo>
                          <a:cubicBezTo>
                            <a:pt x="93789" y="-96"/>
                            <a:pt x="94682" y="-96"/>
                            <a:pt x="95441" y="289"/>
                          </a:cubicBezTo>
                          <a:lnTo>
                            <a:pt x="119518" y="14201"/>
                          </a:lnTo>
                          <a:cubicBezTo>
                            <a:pt x="120083" y="14509"/>
                            <a:pt x="119980" y="15125"/>
                            <a:pt x="119262" y="15536"/>
                          </a:cubicBezTo>
                          <a:lnTo>
                            <a:pt x="26856" y="68874"/>
                          </a:lnTo>
                          <a:cubicBezTo>
                            <a:pt x="26117" y="69259"/>
                            <a:pt x="25234" y="69259"/>
                            <a:pt x="24495" y="68874"/>
                          </a:cubicBezTo>
                          <a:lnTo>
                            <a:pt x="315" y="55013"/>
                          </a:lnTo>
                          <a:cubicBezTo>
                            <a:pt x="-147" y="54757"/>
                            <a:pt x="-147" y="54141"/>
                            <a:pt x="623" y="53730"/>
                          </a:cubicBezTo>
                          <a:close/>
                        </a:path>
                      </a:pathLst>
                    </a:custGeom>
                    <a:solidFill>
                      <a:srgbClr val="263238"/>
                    </a:solidFill>
                    <a:ln w="5124" cap="flat">
                      <a:noFill/>
                      <a:prstDash val="solid"/>
                      <a:miter/>
                    </a:ln>
                  </p:spPr>
                  <p:txBody>
                    <a:bodyPr rtlCol="0" anchor="ctr"/>
                    <a:lstStyle/>
                    <a:p>
                      <a:endParaRPr lang="pt-BR"/>
                    </a:p>
                  </p:txBody>
                </p:sp>
                <p:sp>
                  <p:nvSpPr>
                    <p:cNvPr id="3122" name="Forma Livre: Forma 3121">
                      <a:extLst>
                        <a:ext uri="{FF2B5EF4-FFF2-40B4-BE49-F238E27FC236}">
                          <a16:creationId xmlns:a16="http://schemas.microsoft.com/office/drawing/2014/main" id="{E7D30BF9-E198-F7C5-5648-EAFD3F2C276E}"/>
                        </a:ext>
                      </a:extLst>
                    </p:cNvPr>
                    <p:cNvSpPr/>
                    <p:nvPr/>
                  </p:nvSpPr>
                  <p:spPr>
                    <a:xfrm>
                      <a:off x="8766493" y="3441096"/>
                      <a:ext cx="115404" cy="66521"/>
                    </a:xfrm>
                    <a:custGeom>
                      <a:avLst/>
                      <a:gdLst>
                        <a:gd name="connsiteX0" fmla="*/ 78288 w 115404"/>
                        <a:gd name="connsiteY0" fmla="*/ 20742 h 66521"/>
                        <a:gd name="connsiteX1" fmla="*/ 81163 w 115404"/>
                        <a:gd name="connsiteY1" fmla="*/ 19100 h 66521"/>
                        <a:gd name="connsiteX2" fmla="*/ 81163 w 115404"/>
                        <a:gd name="connsiteY2" fmla="*/ 19100 h 66521"/>
                        <a:gd name="connsiteX3" fmla="*/ 78391 w 115404"/>
                        <a:gd name="connsiteY3" fmla="*/ 17508 h 66521"/>
                        <a:gd name="connsiteX4" fmla="*/ 77980 w 115404"/>
                        <a:gd name="connsiteY4" fmla="*/ 17508 h 66521"/>
                        <a:gd name="connsiteX5" fmla="*/ 75054 w 115404"/>
                        <a:gd name="connsiteY5" fmla="*/ 19202 h 66521"/>
                        <a:gd name="connsiteX6" fmla="*/ 75054 w 115404"/>
                        <a:gd name="connsiteY6" fmla="*/ 19202 h 66521"/>
                        <a:gd name="connsiteX7" fmla="*/ 77826 w 115404"/>
                        <a:gd name="connsiteY7" fmla="*/ 20845 h 66521"/>
                        <a:gd name="connsiteX8" fmla="*/ 78288 w 115404"/>
                        <a:gd name="connsiteY8" fmla="*/ 20742 h 66521"/>
                        <a:gd name="connsiteX9" fmla="*/ 74027 w 115404"/>
                        <a:gd name="connsiteY9" fmla="*/ 14993 h 66521"/>
                        <a:gd name="connsiteX10" fmla="*/ 71152 w 115404"/>
                        <a:gd name="connsiteY10" fmla="*/ 16636 h 66521"/>
                        <a:gd name="connsiteX11" fmla="*/ 71152 w 115404"/>
                        <a:gd name="connsiteY11" fmla="*/ 16892 h 66521"/>
                        <a:gd name="connsiteX12" fmla="*/ 73924 w 115404"/>
                        <a:gd name="connsiteY12" fmla="*/ 18484 h 66521"/>
                        <a:gd name="connsiteX13" fmla="*/ 74335 w 115404"/>
                        <a:gd name="connsiteY13" fmla="*/ 18484 h 66521"/>
                        <a:gd name="connsiteX14" fmla="*/ 77210 w 115404"/>
                        <a:gd name="connsiteY14" fmla="*/ 16790 h 66521"/>
                        <a:gd name="connsiteX15" fmla="*/ 77210 w 115404"/>
                        <a:gd name="connsiteY15" fmla="*/ 16790 h 66521"/>
                        <a:gd name="connsiteX16" fmla="*/ 74335 w 115404"/>
                        <a:gd name="connsiteY16" fmla="*/ 15044 h 66521"/>
                        <a:gd name="connsiteX17" fmla="*/ 74027 w 115404"/>
                        <a:gd name="connsiteY17" fmla="*/ 15044 h 66521"/>
                        <a:gd name="connsiteX18" fmla="*/ 64684 w 115404"/>
                        <a:gd name="connsiteY18" fmla="*/ 20126 h 66521"/>
                        <a:gd name="connsiteX19" fmla="*/ 59807 w 115404"/>
                        <a:gd name="connsiteY19" fmla="*/ 22950 h 66521"/>
                        <a:gd name="connsiteX20" fmla="*/ 59807 w 115404"/>
                        <a:gd name="connsiteY20" fmla="*/ 22950 h 66521"/>
                        <a:gd name="connsiteX21" fmla="*/ 62579 w 115404"/>
                        <a:gd name="connsiteY21" fmla="*/ 24541 h 66521"/>
                        <a:gd name="connsiteX22" fmla="*/ 62990 w 115404"/>
                        <a:gd name="connsiteY22" fmla="*/ 24541 h 66521"/>
                        <a:gd name="connsiteX23" fmla="*/ 68123 w 115404"/>
                        <a:gd name="connsiteY23" fmla="*/ 21666 h 66521"/>
                        <a:gd name="connsiteX24" fmla="*/ 68123 w 115404"/>
                        <a:gd name="connsiteY24" fmla="*/ 21666 h 66521"/>
                        <a:gd name="connsiteX25" fmla="*/ 65351 w 115404"/>
                        <a:gd name="connsiteY25" fmla="*/ 20075 h 66521"/>
                        <a:gd name="connsiteX26" fmla="*/ 64966 w 115404"/>
                        <a:gd name="connsiteY26" fmla="*/ 19793 h 66521"/>
                        <a:gd name="connsiteX27" fmla="*/ 64684 w 115404"/>
                        <a:gd name="connsiteY27" fmla="*/ 20178 h 66521"/>
                        <a:gd name="connsiteX28" fmla="*/ 69817 w 115404"/>
                        <a:gd name="connsiteY28" fmla="*/ 17149 h 66521"/>
                        <a:gd name="connsiteX29" fmla="*/ 66943 w 115404"/>
                        <a:gd name="connsiteY29" fmla="*/ 18843 h 66521"/>
                        <a:gd name="connsiteX30" fmla="*/ 66943 w 115404"/>
                        <a:gd name="connsiteY30" fmla="*/ 19100 h 66521"/>
                        <a:gd name="connsiteX31" fmla="*/ 69715 w 115404"/>
                        <a:gd name="connsiteY31" fmla="*/ 20691 h 66521"/>
                        <a:gd name="connsiteX32" fmla="*/ 70125 w 115404"/>
                        <a:gd name="connsiteY32" fmla="*/ 20691 h 66521"/>
                        <a:gd name="connsiteX33" fmla="*/ 73052 w 115404"/>
                        <a:gd name="connsiteY33" fmla="*/ 19048 h 66521"/>
                        <a:gd name="connsiteX34" fmla="*/ 73052 w 115404"/>
                        <a:gd name="connsiteY34" fmla="*/ 19048 h 66521"/>
                        <a:gd name="connsiteX35" fmla="*/ 70279 w 115404"/>
                        <a:gd name="connsiteY35" fmla="*/ 17457 h 66521"/>
                        <a:gd name="connsiteX36" fmla="*/ 69817 w 115404"/>
                        <a:gd name="connsiteY36" fmla="*/ 17406 h 66521"/>
                        <a:gd name="connsiteX37" fmla="*/ 58472 w 115404"/>
                        <a:gd name="connsiteY37" fmla="*/ 23720 h 66521"/>
                        <a:gd name="connsiteX38" fmla="*/ 55546 w 115404"/>
                        <a:gd name="connsiteY38" fmla="*/ 25414 h 66521"/>
                        <a:gd name="connsiteX39" fmla="*/ 55546 w 115404"/>
                        <a:gd name="connsiteY39" fmla="*/ 25414 h 66521"/>
                        <a:gd name="connsiteX40" fmla="*/ 58318 w 115404"/>
                        <a:gd name="connsiteY40" fmla="*/ 27057 h 66521"/>
                        <a:gd name="connsiteX41" fmla="*/ 58729 w 115404"/>
                        <a:gd name="connsiteY41" fmla="*/ 27057 h 66521"/>
                        <a:gd name="connsiteX42" fmla="*/ 61604 w 115404"/>
                        <a:gd name="connsiteY42" fmla="*/ 25414 h 66521"/>
                        <a:gd name="connsiteX43" fmla="*/ 61604 w 115404"/>
                        <a:gd name="connsiteY43" fmla="*/ 25414 h 66521"/>
                        <a:gd name="connsiteX44" fmla="*/ 58831 w 115404"/>
                        <a:gd name="connsiteY44" fmla="*/ 23823 h 66521"/>
                        <a:gd name="connsiteX45" fmla="*/ 58472 w 115404"/>
                        <a:gd name="connsiteY45" fmla="*/ 23977 h 66521"/>
                        <a:gd name="connsiteX46" fmla="*/ 54211 w 115404"/>
                        <a:gd name="connsiteY46" fmla="*/ 26184 h 66521"/>
                        <a:gd name="connsiteX47" fmla="*/ 51336 w 115404"/>
                        <a:gd name="connsiteY47" fmla="*/ 27827 h 66521"/>
                        <a:gd name="connsiteX48" fmla="*/ 51336 w 115404"/>
                        <a:gd name="connsiteY48" fmla="*/ 28084 h 66521"/>
                        <a:gd name="connsiteX49" fmla="*/ 54108 w 115404"/>
                        <a:gd name="connsiteY49" fmla="*/ 29675 h 66521"/>
                        <a:gd name="connsiteX50" fmla="*/ 54519 w 115404"/>
                        <a:gd name="connsiteY50" fmla="*/ 29675 h 66521"/>
                        <a:gd name="connsiteX51" fmla="*/ 57445 w 115404"/>
                        <a:gd name="connsiteY51" fmla="*/ 27981 h 66521"/>
                        <a:gd name="connsiteX52" fmla="*/ 57445 w 115404"/>
                        <a:gd name="connsiteY52" fmla="*/ 27981 h 66521"/>
                        <a:gd name="connsiteX53" fmla="*/ 54673 w 115404"/>
                        <a:gd name="connsiteY53" fmla="*/ 26338 h 66521"/>
                        <a:gd name="connsiteX54" fmla="*/ 54211 w 115404"/>
                        <a:gd name="connsiteY54" fmla="*/ 26441 h 66521"/>
                        <a:gd name="connsiteX55" fmla="*/ 65094 w 115404"/>
                        <a:gd name="connsiteY55" fmla="*/ 32704 h 66521"/>
                        <a:gd name="connsiteX56" fmla="*/ 67969 w 115404"/>
                        <a:gd name="connsiteY56" fmla="*/ 31010 h 66521"/>
                        <a:gd name="connsiteX57" fmla="*/ 67969 w 115404"/>
                        <a:gd name="connsiteY57" fmla="*/ 31010 h 66521"/>
                        <a:gd name="connsiteX58" fmla="*/ 65197 w 115404"/>
                        <a:gd name="connsiteY58" fmla="*/ 29367 h 66521"/>
                        <a:gd name="connsiteX59" fmla="*/ 64786 w 115404"/>
                        <a:gd name="connsiteY59" fmla="*/ 29367 h 66521"/>
                        <a:gd name="connsiteX60" fmla="*/ 61860 w 115404"/>
                        <a:gd name="connsiteY60" fmla="*/ 31010 h 66521"/>
                        <a:gd name="connsiteX61" fmla="*/ 61860 w 115404"/>
                        <a:gd name="connsiteY61" fmla="*/ 31266 h 66521"/>
                        <a:gd name="connsiteX62" fmla="*/ 64632 w 115404"/>
                        <a:gd name="connsiteY62" fmla="*/ 32858 h 66521"/>
                        <a:gd name="connsiteX63" fmla="*/ 60833 w 115404"/>
                        <a:gd name="connsiteY63" fmla="*/ 35117 h 66521"/>
                        <a:gd name="connsiteX64" fmla="*/ 63760 w 115404"/>
                        <a:gd name="connsiteY64" fmla="*/ 33474 h 66521"/>
                        <a:gd name="connsiteX65" fmla="*/ 63760 w 115404"/>
                        <a:gd name="connsiteY65" fmla="*/ 33474 h 66521"/>
                        <a:gd name="connsiteX66" fmla="*/ 60987 w 115404"/>
                        <a:gd name="connsiteY66" fmla="*/ 31882 h 66521"/>
                        <a:gd name="connsiteX67" fmla="*/ 60577 w 115404"/>
                        <a:gd name="connsiteY67" fmla="*/ 31882 h 66521"/>
                        <a:gd name="connsiteX68" fmla="*/ 57702 w 115404"/>
                        <a:gd name="connsiteY68" fmla="*/ 33577 h 66521"/>
                        <a:gd name="connsiteX69" fmla="*/ 57702 w 115404"/>
                        <a:gd name="connsiteY69" fmla="*/ 33577 h 66521"/>
                        <a:gd name="connsiteX70" fmla="*/ 60474 w 115404"/>
                        <a:gd name="connsiteY70" fmla="*/ 35168 h 66521"/>
                        <a:gd name="connsiteX71" fmla="*/ 60833 w 115404"/>
                        <a:gd name="connsiteY71" fmla="*/ 35579 h 66521"/>
                        <a:gd name="connsiteX72" fmla="*/ 56624 w 115404"/>
                        <a:gd name="connsiteY72" fmla="*/ 37581 h 66521"/>
                        <a:gd name="connsiteX73" fmla="*/ 59499 w 115404"/>
                        <a:gd name="connsiteY73" fmla="*/ 35887 h 66521"/>
                        <a:gd name="connsiteX74" fmla="*/ 59499 w 115404"/>
                        <a:gd name="connsiteY74" fmla="*/ 35887 h 66521"/>
                        <a:gd name="connsiteX75" fmla="*/ 56727 w 115404"/>
                        <a:gd name="connsiteY75" fmla="*/ 34295 h 66521"/>
                        <a:gd name="connsiteX76" fmla="*/ 56316 w 115404"/>
                        <a:gd name="connsiteY76" fmla="*/ 34295 h 66521"/>
                        <a:gd name="connsiteX77" fmla="*/ 53390 w 115404"/>
                        <a:gd name="connsiteY77" fmla="*/ 35938 h 66521"/>
                        <a:gd name="connsiteX78" fmla="*/ 53390 w 115404"/>
                        <a:gd name="connsiteY78" fmla="*/ 35938 h 66521"/>
                        <a:gd name="connsiteX79" fmla="*/ 56162 w 115404"/>
                        <a:gd name="connsiteY79" fmla="*/ 37529 h 66521"/>
                        <a:gd name="connsiteX80" fmla="*/ 56624 w 115404"/>
                        <a:gd name="connsiteY80" fmla="*/ 37837 h 66521"/>
                        <a:gd name="connsiteX81" fmla="*/ 52363 w 115404"/>
                        <a:gd name="connsiteY81" fmla="*/ 40045 h 66521"/>
                        <a:gd name="connsiteX82" fmla="*/ 55289 w 115404"/>
                        <a:gd name="connsiteY82" fmla="*/ 38351 h 66521"/>
                        <a:gd name="connsiteX83" fmla="*/ 55289 w 115404"/>
                        <a:gd name="connsiteY83" fmla="*/ 38094 h 66521"/>
                        <a:gd name="connsiteX84" fmla="*/ 52517 w 115404"/>
                        <a:gd name="connsiteY84" fmla="*/ 36503 h 66521"/>
                        <a:gd name="connsiteX85" fmla="*/ 52106 w 115404"/>
                        <a:gd name="connsiteY85" fmla="*/ 36503 h 66521"/>
                        <a:gd name="connsiteX86" fmla="*/ 49231 w 115404"/>
                        <a:gd name="connsiteY86" fmla="*/ 38197 h 66521"/>
                        <a:gd name="connsiteX87" fmla="*/ 49231 w 115404"/>
                        <a:gd name="connsiteY87" fmla="*/ 38453 h 66521"/>
                        <a:gd name="connsiteX88" fmla="*/ 52004 w 115404"/>
                        <a:gd name="connsiteY88" fmla="*/ 40045 h 66521"/>
                        <a:gd name="connsiteX89" fmla="*/ 52363 w 115404"/>
                        <a:gd name="connsiteY89" fmla="*/ 40302 h 66521"/>
                        <a:gd name="connsiteX90" fmla="*/ 74027 w 115404"/>
                        <a:gd name="connsiteY90" fmla="*/ 22950 h 66521"/>
                        <a:gd name="connsiteX91" fmla="*/ 76953 w 115404"/>
                        <a:gd name="connsiteY91" fmla="*/ 21256 h 66521"/>
                        <a:gd name="connsiteX92" fmla="*/ 76953 w 115404"/>
                        <a:gd name="connsiteY92" fmla="*/ 21256 h 66521"/>
                        <a:gd name="connsiteX93" fmla="*/ 74181 w 115404"/>
                        <a:gd name="connsiteY93" fmla="*/ 19613 h 66521"/>
                        <a:gd name="connsiteX94" fmla="*/ 73770 w 115404"/>
                        <a:gd name="connsiteY94" fmla="*/ 19613 h 66521"/>
                        <a:gd name="connsiteX95" fmla="*/ 70895 w 115404"/>
                        <a:gd name="connsiteY95" fmla="*/ 21256 h 66521"/>
                        <a:gd name="connsiteX96" fmla="*/ 70895 w 115404"/>
                        <a:gd name="connsiteY96" fmla="*/ 21512 h 66521"/>
                        <a:gd name="connsiteX97" fmla="*/ 73668 w 115404"/>
                        <a:gd name="connsiteY97" fmla="*/ 23104 h 66521"/>
                        <a:gd name="connsiteX98" fmla="*/ 69201 w 115404"/>
                        <a:gd name="connsiteY98" fmla="*/ 30445 h 66521"/>
                        <a:gd name="connsiteX99" fmla="*/ 75670 w 115404"/>
                        <a:gd name="connsiteY99" fmla="*/ 26749 h 66521"/>
                        <a:gd name="connsiteX100" fmla="*/ 75670 w 115404"/>
                        <a:gd name="connsiteY100" fmla="*/ 26749 h 66521"/>
                        <a:gd name="connsiteX101" fmla="*/ 68945 w 115404"/>
                        <a:gd name="connsiteY101" fmla="*/ 22847 h 66521"/>
                        <a:gd name="connsiteX102" fmla="*/ 68483 w 115404"/>
                        <a:gd name="connsiteY102" fmla="*/ 22847 h 66521"/>
                        <a:gd name="connsiteX103" fmla="*/ 65146 w 115404"/>
                        <a:gd name="connsiteY103" fmla="*/ 24798 h 66521"/>
                        <a:gd name="connsiteX104" fmla="*/ 65146 w 115404"/>
                        <a:gd name="connsiteY104" fmla="*/ 24798 h 66521"/>
                        <a:gd name="connsiteX105" fmla="*/ 68688 w 115404"/>
                        <a:gd name="connsiteY105" fmla="*/ 26851 h 66521"/>
                        <a:gd name="connsiteX106" fmla="*/ 68688 w 115404"/>
                        <a:gd name="connsiteY106" fmla="*/ 27108 h 66521"/>
                        <a:gd name="connsiteX107" fmla="*/ 66019 w 115404"/>
                        <a:gd name="connsiteY107" fmla="*/ 28648 h 66521"/>
                        <a:gd name="connsiteX108" fmla="*/ 66019 w 115404"/>
                        <a:gd name="connsiteY108" fmla="*/ 28648 h 66521"/>
                        <a:gd name="connsiteX109" fmla="*/ 68791 w 115404"/>
                        <a:gd name="connsiteY109" fmla="*/ 30240 h 66521"/>
                        <a:gd name="connsiteX110" fmla="*/ 69170 w 115404"/>
                        <a:gd name="connsiteY110" fmla="*/ 30455 h 66521"/>
                        <a:gd name="connsiteX111" fmla="*/ 69201 w 115404"/>
                        <a:gd name="connsiteY111" fmla="*/ 30445 h 66521"/>
                        <a:gd name="connsiteX112" fmla="*/ 49899 w 115404"/>
                        <a:gd name="connsiteY112" fmla="*/ 28802 h 66521"/>
                        <a:gd name="connsiteX113" fmla="*/ 46973 w 115404"/>
                        <a:gd name="connsiteY113" fmla="*/ 30496 h 66521"/>
                        <a:gd name="connsiteX114" fmla="*/ 46973 w 115404"/>
                        <a:gd name="connsiteY114" fmla="*/ 30496 h 66521"/>
                        <a:gd name="connsiteX115" fmla="*/ 49745 w 115404"/>
                        <a:gd name="connsiteY115" fmla="*/ 32088 h 66521"/>
                        <a:gd name="connsiteX116" fmla="*/ 50156 w 115404"/>
                        <a:gd name="connsiteY116" fmla="*/ 32088 h 66521"/>
                        <a:gd name="connsiteX117" fmla="*/ 53030 w 115404"/>
                        <a:gd name="connsiteY117" fmla="*/ 30445 h 66521"/>
                        <a:gd name="connsiteX118" fmla="*/ 53030 w 115404"/>
                        <a:gd name="connsiteY118" fmla="*/ 30188 h 66521"/>
                        <a:gd name="connsiteX119" fmla="*/ 50258 w 115404"/>
                        <a:gd name="connsiteY119" fmla="*/ 28597 h 66521"/>
                        <a:gd name="connsiteX120" fmla="*/ 45638 w 115404"/>
                        <a:gd name="connsiteY120" fmla="*/ 31266 h 66521"/>
                        <a:gd name="connsiteX121" fmla="*/ 42763 w 115404"/>
                        <a:gd name="connsiteY121" fmla="*/ 32909 h 66521"/>
                        <a:gd name="connsiteX122" fmla="*/ 42763 w 115404"/>
                        <a:gd name="connsiteY122" fmla="*/ 32909 h 66521"/>
                        <a:gd name="connsiteX123" fmla="*/ 45535 w 115404"/>
                        <a:gd name="connsiteY123" fmla="*/ 34501 h 66521"/>
                        <a:gd name="connsiteX124" fmla="*/ 45997 w 115404"/>
                        <a:gd name="connsiteY124" fmla="*/ 34501 h 66521"/>
                        <a:gd name="connsiteX125" fmla="*/ 48872 w 115404"/>
                        <a:gd name="connsiteY125" fmla="*/ 32807 h 66521"/>
                        <a:gd name="connsiteX126" fmla="*/ 48872 w 115404"/>
                        <a:gd name="connsiteY126" fmla="*/ 32807 h 66521"/>
                        <a:gd name="connsiteX127" fmla="*/ 46100 w 115404"/>
                        <a:gd name="connsiteY127" fmla="*/ 31215 h 66521"/>
                        <a:gd name="connsiteX128" fmla="*/ 45741 w 115404"/>
                        <a:gd name="connsiteY128" fmla="*/ 31318 h 66521"/>
                        <a:gd name="connsiteX129" fmla="*/ 22229 w 115404"/>
                        <a:gd name="connsiteY129" fmla="*/ 57345 h 66521"/>
                        <a:gd name="connsiteX130" fmla="*/ 22999 w 115404"/>
                        <a:gd name="connsiteY130" fmla="*/ 57345 h 66521"/>
                        <a:gd name="connsiteX131" fmla="*/ 25925 w 115404"/>
                        <a:gd name="connsiteY131" fmla="*/ 55651 h 66521"/>
                        <a:gd name="connsiteX132" fmla="*/ 25925 w 115404"/>
                        <a:gd name="connsiteY132" fmla="*/ 55651 h 66521"/>
                        <a:gd name="connsiteX133" fmla="*/ 23153 w 115404"/>
                        <a:gd name="connsiteY133" fmla="*/ 54008 h 66521"/>
                        <a:gd name="connsiteX134" fmla="*/ 22742 w 115404"/>
                        <a:gd name="connsiteY134" fmla="*/ 54008 h 66521"/>
                        <a:gd name="connsiteX135" fmla="*/ 19816 w 115404"/>
                        <a:gd name="connsiteY135" fmla="*/ 55651 h 66521"/>
                        <a:gd name="connsiteX136" fmla="*/ 19816 w 115404"/>
                        <a:gd name="connsiteY136" fmla="*/ 55908 h 66521"/>
                        <a:gd name="connsiteX137" fmla="*/ 11961 w 115404"/>
                        <a:gd name="connsiteY137" fmla="*/ 50826 h 66521"/>
                        <a:gd name="connsiteX138" fmla="*/ 9086 w 115404"/>
                        <a:gd name="connsiteY138" fmla="*/ 52468 h 66521"/>
                        <a:gd name="connsiteX139" fmla="*/ 9086 w 115404"/>
                        <a:gd name="connsiteY139" fmla="*/ 52468 h 66521"/>
                        <a:gd name="connsiteX140" fmla="*/ 11859 w 115404"/>
                        <a:gd name="connsiteY140" fmla="*/ 54060 h 66521"/>
                        <a:gd name="connsiteX141" fmla="*/ 12269 w 115404"/>
                        <a:gd name="connsiteY141" fmla="*/ 54060 h 66521"/>
                        <a:gd name="connsiteX142" fmla="*/ 15144 w 115404"/>
                        <a:gd name="connsiteY142" fmla="*/ 52366 h 66521"/>
                        <a:gd name="connsiteX143" fmla="*/ 15144 w 115404"/>
                        <a:gd name="connsiteY143" fmla="*/ 52366 h 66521"/>
                        <a:gd name="connsiteX144" fmla="*/ 12372 w 115404"/>
                        <a:gd name="connsiteY144" fmla="*/ 50774 h 66521"/>
                        <a:gd name="connsiteX145" fmla="*/ 11884 w 115404"/>
                        <a:gd name="connsiteY145" fmla="*/ 50918 h 66521"/>
                        <a:gd name="connsiteX146" fmla="*/ 11859 w 115404"/>
                        <a:gd name="connsiteY146" fmla="*/ 50980 h 66521"/>
                        <a:gd name="connsiteX147" fmla="*/ 17095 w 115404"/>
                        <a:gd name="connsiteY147" fmla="*/ 55959 h 66521"/>
                        <a:gd name="connsiteX148" fmla="*/ 17865 w 115404"/>
                        <a:gd name="connsiteY148" fmla="*/ 55959 h 66521"/>
                        <a:gd name="connsiteX149" fmla="*/ 20791 w 115404"/>
                        <a:gd name="connsiteY149" fmla="*/ 54265 h 66521"/>
                        <a:gd name="connsiteX150" fmla="*/ 20791 w 115404"/>
                        <a:gd name="connsiteY150" fmla="*/ 54265 h 66521"/>
                        <a:gd name="connsiteX151" fmla="*/ 18019 w 115404"/>
                        <a:gd name="connsiteY151" fmla="*/ 52622 h 66521"/>
                        <a:gd name="connsiteX152" fmla="*/ 17608 w 115404"/>
                        <a:gd name="connsiteY152" fmla="*/ 52622 h 66521"/>
                        <a:gd name="connsiteX153" fmla="*/ 14734 w 115404"/>
                        <a:gd name="connsiteY153" fmla="*/ 54265 h 66521"/>
                        <a:gd name="connsiteX154" fmla="*/ 14734 w 115404"/>
                        <a:gd name="connsiteY154" fmla="*/ 54522 h 66521"/>
                        <a:gd name="connsiteX155" fmla="*/ 28800 w 115404"/>
                        <a:gd name="connsiteY155" fmla="*/ 58577 h 66521"/>
                        <a:gd name="connsiteX156" fmla="*/ 31675 w 115404"/>
                        <a:gd name="connsiteY156" fmla="*/ 56935 h 66521"/>
                        <a:gd name="connsiteX157" fmla="*/ 31675 w 115404"/>
                        <a:gd name="connsiteY157" fmla="*/ 56678 h 66521"/>
                        <a:gd name="connsiteX158" fmla="*/ 28902 w 115404"/>
                        <a:gd name="connsiteY158" fmla="*/ 55086 h 66521"/>
                        <a:gd name="connsiteX159" fmla="*/ 28440 w 115404"/>
                        <a:gd name="connsiteY159" fmla="*/ 55086 h 66521"/>
                        <a:gd name="connsiteX160" fmla="*/ 25565 w 115404"/>
                        <a:gd name="connsiteY160" fmla="*/ 56781 h 66521"/>
                        <a:gd name="connsiteX161" fmla="*/ 25565 w 115404"/>
                        <a:gd name="connsiteY161" fmla="*/ 56781 h 66521"/>
                        <a:gd name="connsiteX162" fmla="*/ 28338 w 115404"/>
                        <a:gd name="connsiteY162" fmla="*/ 58372 h 66521"/>
                        <a:gd name="connsiteX163" fmla="*/ 28954 w 115404"/>
                        <a:gd name="connsiteY163" fmla="*/ 58372 h 66521"/>
                        <a:gd name="connsiteX164" fmla="*/ 24128 w 115404"/>
                        <a:gd name="connsiteY164" fmla="*/ 61042 h 66521"/>
                        <a:gd name="connsiteX165" fmla="*/ 24539 w 115404"/>
                        <a:gd name="connsiteY165" fmla="*/ 61042 h 66521"/>
                        <a:gd name="connsiteX166" fmla="*/ 27465 w 115404"/>
                        <a:gd name="connsiteY166" fmla="*/ 59347 h 66521"/>
                        <a:gd name="connsiteX167" fmla="*/ 27465 w 115404"/>
                        <a:gd name="connsiteY167" fmla="*/ 59347 h 66521"/>
                        <a:gd name="connsiteX168" fmla="*/ 24693 w 115404"/>
                        <a:gd name="connsiteY168" fmla="*/ 57756 h 66521"/>
                        <a:gd name="connsiteX169" fmla="*/ 24282 w 115404"/>
                        <a:gd name="connsiteY169" fmla="*/ 57756 h 66521"/>
                        <a:gd name="connsiteX170" fmla="*/ 21356 w 115404"/>
                        <a:gd name="connsiteY170" fmla="*/ 59399 h 66521"/>
                        <a:gd name="connsiteX171" fmla="*/ 21356 w 115404"/>
                        <a:gd name="connsiteY171" fmla="*/ 59655 h 66521"/>
                        <a:gd name="connsiteX172" fmla="*/ 15966 w 115404"/>
                        <a:gd name="connsiteY172" fmla="*/ 48618 h 66521"/>
                        <a:gd name="connsiteX173" fmla="*/ 13091 w 115404"/>
                        <a:gd name="connsiteY173" fmla="*/ 50312 h 66521"/>
                        <a:gd name="connsiteX174" fmla="*/ 13091 w 115404"/>
                        <a:gd name="connsiteY174" fmla="*/ 50312 h 66521"/>
                        <a:gd name="connsiteX175" fmla="*/ 15863 w 115404"/>
                        <a:gd name="connsiteY175" fmla="*/ 51955 h 66521"/>
                        <a:gd name="connsiteX176" fmla="*/ 16274 w 115404"/>
                        <a:gd name="connsiteY176" fmla="*/ 51955 h 66521"/>
                        <a:gd name="connsiteX177" fmla="*/ 19200 w 115404"/>
                        <a:gd name="connsiteY177" fmla="*/ 50312 h 66521"/>
                        <a:gd name="connsiteX178" fmla="*/ 19200 w 115404"/>
                        <a:gd name="connsiteY178" fmla="*/ 50056 h 66521"/>
                        <a:gd name="connsiteX179" fmla="*/ 16428 w 115404"/>
                        <a:gd name="connsiteY179" fmla="*/ 48464 h 66521"/>
                        <a:gd name="connsiteX180" fmla="*/ 37116 w 115404"/>
                        <a:gd name="connsiteY180" fmla="*/ 36400 h 66521"/>
                        <a:gd name="connsiteX181" fmla="*/ 34241 w 115404"/>
                        <a:gd name="connsiteY181" fmla="*/ 38094 h 66521"/>
                        <a:gd name="connsiteX182" fmla="*/ 34241 w 115404"/>
                        <a:gd name="connsiteY182" fmla="*/ 38094 h 66521"/>
                        <a:gd name="connsiteX183" fmla="*/ 37014 w 115404"/>
                        <a:gd name="connsiteY183" fmla="*/ 39737 h 66521"/>
                        <a:gd name="connsiteX184" fmla="*/ 37476 w 115404"/>
                        <a:gd name="connsiteY184" fmla="*/ 39737 h 66521"/>
                        <a:gd name="connsiteX185" fmla="*/ 40350 w 115404"/>
                        <a:gd name="connsiteY185" fmla="*/ 38094 h 66521"/>
                        <a:gd name="connsiteX186" fmla="*/ 40350 w 115404"/>
                        <a:gd name="connsiteY186" fmla="*/ 38094 h 66521"/>
                        <a:gd name="connsiteX187" fmla="*/ 37578 w 115404"/>
                        <a:gd name="connsiteY187" fmla="*/ 36503 h 66521"/>
                        <a:gd name="connsiteX188" fmla="*/ 20175 w 115404"/>
                        <a:gd name="connsiteY188" fmla="*/ 46205 h 66521"/>
                        <a:gd name="connsiteX189" fmla="*/ 17300 w 115404"/>
                        <a:gd name="connsiteY189" fmla="*/ 47848 h 66521"/>
                        <a:gd name="connsiteX190" fmla="*/ 17300 w 115404"/>
                        <a:gd name="connsiteY190" fmla="*/ 48105 h 66521"/>
                        <a:gd name="connsiteX191" fmla="*/ 20021 w 115404"/>
                        <a:gd name="connsiteY191" fmla="*/ 49696 h 66521"/>
                        <a:gd name="connsiteX192" fmla="*/ 20483 w 115404"/>
                        <a:gd name="connsiteY192" fmla="*/ 49696 h 66521"/>
                        <a:gd name="connsiteX193" fmla="*/ 23358 w 115404"/>
                        <a:gd name="connsiteY193" fmla="*/ 48002 h 66521"/>
                        <a:gd name="connsiteX194" fmla="*/ 23358 w 115404"/>
                        <a:gd name="connsiteY194" fmla="*/ 48002 h 66521"/>
                        <a:gd name="connsiteX195" fmla="*/ 20586 w 115404"/>
                        <a:gd name="connsiteY195" fmla="*/ 46411 h 66521"/>
                        <a:gd name="connsiteX196" fmla="*/ 20329 w 115404"/>
                        <a:gd name="connsiteY196" fmla="*/ 45846 h 66521"/>
                        <a:gd name="connsiteX197" fmla="*/ 41377 w 115404"/>
                        <a:gd name="connsiteY197" fmla="*/ 33936 h 66521"/>
                        <a:gd name="connsiteX198" fmla="*/ 38400 w 115404"/>
                        <a:gd name="connsiteY198" fmla="*/ 35579 h 66521"/>
                        <a:gd name="connsiteX199" fmla="*/ 38400 w 115404"/>
                        <a:gd name="connsiteY199" fmla="*/ 35835 h 66521"/>
                        <a:gd name="connsiteX200" fmla="*/ 41172 w 115404"/>
                        <a:gd name="connsiteY200" fmla="*/ 37427 h 66521"/>
                        <a:gd name="connsiteX201" fmla="*/ 41582 w 115404"/>
                        <a:gd name="connsiteY201" fmla="*/ 37427 h 66521"/>
                        <a:gd name="connsiteX202" fmla="*/ 44457 w 115404"/>
                        <a:gd name="connsiteY202" fmla="*/ 35733 h 66521"/>
                        <a:gd name="connsiteX203" fmla="*/ 44457 w 115404"/>
                        <a:gd name="connsiteY203" fmla="*/ 35476 h 66521"/>
                        <a:gd name="connsiteX204" fmla="*/ 41685 w 115404"/>
                        <a:gd name="connsiteY204" fmla="*/ 33885 h 66521"/>
                        <a:gd name="connsiteX205" fmla="*/ 32907 w 115404"/>
                        <a:gd name="connsiteY205" fmla="*/ 39069 h 66521"/>
                        <a:gd name="connsiteX206" fmla="*/ 29980 w 115404"/>
                        <a:gd name="connsiteY206" fmla="*/ 40712 h 66521"/>
                        <a:gd name="connsiteX207" fmla="*/ 29980 w 115404"/>
                        <a:gd name="connsiteY207" fmla="*/ 40969 h 66521"/>
                        <a:gd name="connsiteX208" fmla="*/ 32753 w 115404"/>
                        <a:gd name="connsiteY208" fmla="*/ 42560 h 66521"/>
                        <a:gd name="connsiteX209" fmla="*/ 33266 w 115404"/>
                        <a:gd name="connsiteY209" fmla="*/ 42560 h 66521"/>
                        <a:gd name="connsiteX210" fmla="*/ 36192 w 115404"/>
                        <a:gd name="connsiteY210" fmla="*/ 40866 h 66521"/>
                        <a:gd name="connsiteX211" fmla="*/ 36192 w 115404"/>
                        <a:gd name="connsiteY211" fmla="*/ 40866 h 66521"/>
                        <a:gd name="connsiteX212" fmla="*/ 33420 w 115404"/>
                        <a:gd name="connsiteY212" fmla="*/ 39224 h 66521"/>
                        <a:gd name="connsiteX213" fmla="*/ 33271 w 115404"/>
                        <a:gd name="connsiteY213" fmla="*/ 38664 h 66521"/>
                        <a:gd name="connsiteX214" fmla="*/ 33266 w 115404"/>
                        <a:gd name="connsiteY214" fmla="*/ 38659 h 66521"/>
                        <a:gd name="connsiteX215" fmla="*/ 28646 w 115404"/>
                        <a:gd name="connsiteY215" fmla="*/ 41482 h 66521"/>
                        <a:gd name="connsiteX216" fmla="*/ 25771 w 115404"/>
                        <a:gd name="connsiteY216" fmla="*/ 43176 h 66521"/>
                        <a:gd name="connsiteX217" fmla="*/ 25771 w 115404"/>
                        <a:gd name="connsiteY217" fmla="*/ 43176 h 66521"/>
                        <a:gd name="connsiteX218" fmla="*/ 28543 w 115404"/>
                        <a:gd name="connsiteY218" fmla="*/ 44768 h 66521"/>
                        <a:gd name="connsiteX219" fmla="*/ 29005 w 115404"/>
                        <a:gd name="connsiteY219" fmla="*/ 44768 h 66521"/>
                        <a:gd name="connsiteX220" fmla="*/ 31880 w 115404"/>
                        <a:gd name="connsiteY220" fmla="*/ 43074 h 66521"/>
                        <a:gd name="connsiteX221" fmla="*/ 31880 w 115404"/>
                        <a:gd name="connsiteY221" fmla="*/ 42817 h 66521"/>
                        <a:gd name="connsiteX222" fmla="*/ 29108 w 115404"/>
                        <a:gd name="connsiteY222" fmla="*/ 41226 h 66521"/>
                        <a:gd name="connsiteX223" fmla="*/ 24436 w 115404"/>
                        <a:gd name="connsiteY223" fmla="*/ 43947 h 66521"/>
                        <a:gd name="connsiteX224" fmla="*/ 21510 w 115404"/>
                        <a:gd name="connsiteY224" fmla="*/ 45641 h 66521"/>
                        <a:gd name="connsiteX225" fmla="*/ 21510 w 115404"/>
                        <a:gd name="connsiteY225" fmla="*/ 45641 h 66521"/>
                        <a:gd name="connsiteX226" fmla="*/ 24282 w 115404"/>
                        <a:gd name="connsiteY226" fmla="*/ 47232 h 66521"/>
                        <a:gd name="connsiteX227" fmla="*/ 24693 w 115404"/>
                        <a:gd name="connsiteY227" fmla="*/ 47232 h 66521"/>
                        <a:gd name="connsiteX228" fmla="*/ 27619 w 115404"/>
                        <a:gd name="connsiteY228" fmla="*/ 45589 h 66521"/>
                        <a:gd name="connsiteX229" fmla="*/ 27619 w 115404"/>
                        <a:gd name="connsiteY229" fmla="*/ 45589 h 66521"/>
                        <a:gd name="connsiteX230" fmla="*/ 24847 w 115404"/>
                        <a:gd name="connsiteY230" fmla="*/ 43998 h 66521"/>
                        <a:gd name="connsiteX231" fmla="*/ 24590 w 115404"/>
                        <a:gd name="connsiteY231" fmla="*/ 43536 h 66521"/>
                        <a:gd name="connsiteX232" fmla="*/ 43739 w 115404"/>
                        <a:gd name="connsiteY232" fmla="*/ 45589 h 66521"/>
                        <a:gd name="connsiteX233" fmla="*/ 46665 w 115404"/>
                        <a:gd name="connsiteY233" fmla="*/ 43895 h 66521"/>
                        <a:gd name="connsiteX234" fmla="*/ 46665 w 115404"/>
                        <a:gd name="connsiteY234" fmla="*/ 43895 h 66521"/>
                        <a:gd name="connsiteX235" fmla="*/ 43893 w 115404"/>
                        <a:gd name="connsiteY235" fmla="*/ 42252 h 66521"/>
                        <a:gd name="connsiteX236" fmla="*/ 43482 w 115404"/>
                        <a:gd name="connsiteY236" fmla="*/ 42252 h 66521"/>
                        <a:gd name="connsiteX237" fmla="*/ 40607 w 115404"/>
                        <a:gd name="connsiteY237" fmla="*/ 43895 h 66521"/>
                        <a:gd name="connsiteX238" fmla="*/ 40607 w 115404"/>
                        <a:gd name="connsiteY238" fmla="*/ 44152 h 66521"/>
                        <a:gd name="connsiteX239" fmla="*/ 43379 w 115404"/>
                        <a:gd name="connsiteY239" fmla="*/ 45743 h 66521"/>
                        <a:gd name="connsiteX240" fmla="*/ 83267 w 115404"/>
                        <a:gd name="connsiteY240" fmla="*/ 9962 h 66521"/>
                        <a:gd name="connsiteX241" fmla="*/ 80341 w 115404"/>
                        <a:gd name="connsiteY241" fmla="*/ 11656 h 66521"/>
                        <a:gd name="connsiteX242" fmla="*/ 80341 w 115404"/>
                        <a:gd name="connsiteY242" fmla="*/ 11913 h 66521"/>
                        <a:gd name="connsiteX243" fmla="*/ 83113 w 115404"/>
                        <a:gd name="connsiteY243" fmla="*/ 13504 h 66521"/>
                        <a:gd name="connsiteX244" fmla="*/ 83524 w 115404"/>
                        <a:gd name="connsiteY244" fmla="*/ 13504 h 66521"/>
                        <a:gd name="connsiteX245" fmla="*/ 86399 w 115404"/>
                        <a:gd name="connsiteY245" fmla="*/ 11810 h 66521"/>
                        <a:gd name="connsiteX246" fmla="*/ 86399 w 115404"/>
                        <a:gd name="connsiteY246" fmla="*/ 11810 h 66521"/>
                        <a:gd name="connsiteX247" fmla="*/ 83627 w 115404"/>
                        <a:gd name="connsiteY247" fmla="*/ 10219 h 66521"/>
                        <a:gd name="connsiteX248" fmla="*/ 83421 w 115404"/>
                        <a:gd name="connsiteY248" fmla="*/ 9551 h 66521"/>
                        <a:gd name="connsiteX249" fmla="*/ 78134 w 115404"/>
                        <a:gd name="connsiteY249" fmla="*/ 12939 h 66521"/>
                        <a:gd name="connsiteX250" fmla="*/ 75259 w 115404"/>
                        <a:gd name="connsiteY250" fmla="*/ 14633 h 66521"/>
                        <a:gd name="connsiteX251" fmla="*/ 75259 w 115404"/>
                        <a:gd name="connsiteY251" fmla="*/ 14633 h 66521"/>
                        <a:gd name="connsiteX252" fmla="*/ 78031 w 115404"/>
                        <a:gd name="connsiteY252" fmla="*/ 16225 h 66521"/>
                        <a:gd name="connsiteX253" fmla="*/ 78442 w 115404"/>
                        <a:gd name="connsiteY253" fmla="*/ 16225 h 66521"/>
                        <a:gd name="connsiteX254" fmla="*/ 81368 w 115404"/>
                        <a:gd name="connsiteY254" fmla="*/ 14582 h 66521"/>
                        <a:gd name="connsiteX255" fmla="*/ 81368 w 115404"/>
                        <a:gd name="connsiteY255" fmla="*/ 14325 h 66521"/>
                        <a:gd name="connsiteX256" fmla="*/ 78596 w 115404"/>
                        <a:gd name="connsiteY256" fmla="*/ 12734 h 66521"/>
                        <a:gd name="connsiteX257" fmla="*/ 78288 w 115404"/>
                        <a:gd name="connsiteY257" fmla="*/ 12529 h 66521"/>
                        <a:gd name="connsiteX258" fmla="*/ 87477 w 115404"/>
                        <a:gd name="connsiteY258" fmla="*/ 7806 h 66521"/>
                        <a:gd name="connsiteX259" fmla="*/ 84602 w 115404"/>
                        <a:gd name="connsiteY259" fmla="*/ 9448 h 66521"/>
                        <a:gd name="connsiteX260" fmla="*/ 84602 w 115404"/>
                        <a:gd name="connsiteY260" fmla="*/ 9705 h 66521"/>
                        <a:gd name="connsiteX261" fmla="*/ 87374 w 115404"/>
                        <a:gd name="connsiteY261" fmla="*/ 11297 h 66521"/>
                        <a:gd name="connsiteX262" fmla="*/ 87836 w 115404"/>
                        <a:gd name="connsiteY262" fmla="*/ 11297 h 66521"/>
                        <a:gd name="connsiteX263" fmla="*/ 90711 w 115404"/>
                        <a:gd name="connsiteY263" fmla="*/ 9602 h 66521"/>
                        <a:gd name="connsiteX264" fmla="*/ 90711 w 115404"/>
                        <a:gd name="connsiteY264" fmla="*/ 9602 h 66521"/>
                        <a:gd name="connsiteX265" fmla="*/ 87939 w 115404"/>
                        <a:gd name="connsiteY265" fmla="*/ 7960 h 66521"/>
                        <a:gd name="connsiteX266" fmla="*/ 88196 w 115404"/>
                        <a:gd name="connsiteY266" fmla="*/ 7395 h 66521"/>
                        <a:gd name="connsiteX267" fmla="*/ 87631 w 115404"/>
                        <a:gd name="connsiteY267" fmla="*/ 7138 h 66521"/>
                        <a:gd name="connsiteX268" fmla="*/ 64068 w 115404"/>
                        <a:gd name="connsiteY268" fmla="*/ 28854 h 66521"/>
                        <a:gd name="connsiteX269" fmla="*/ 66994 w 115404"/>
                        <a:gd name="connsiteY269" fmla="*/ 27211 h 66521"/>
                        <a:gd name="connsiteX270" fmla="*/ 66994 w 115404"/>
                        <a:gd name="connsiteY270" fmla="*/ 26954 h 66521"/>
                        <a:gd name="connsiteX271" fmla="*/ 64222 w 115404"/>
                        <a:gd name="connsiteY271" fmla="*/ 25363 h 66521"/>
                        <a:gd name="connsiteX272" fmla="*/ 64068 w 115404"/>
                        <a:gd name="connsiteY272" fmla="*/ 25363 h 66521"/>
                        <a:gd name="connsiteX273" fmla="*/ 61193 w 115404"/>
                        <a:gd name="connsiteY273" fmla="*/ 27057 h 66521"/>
                        <a:gd name="connsiteX274" fmla="*/ 61193 w 115404"/>
                        <a:gd name="connsiteY274" fmla="*/ 27057 h 66521"/>
                        <a:gd name="connsiteX275" fmla="*/ 63965 w 115404"/>
                        <a:gd name="connsiteY275" fmla="*/ 28648 h 66521"/>
                        <a:gd name="connsiteX276" fmla="*/ 64068 w 115404"/>
                        <a:gd name="connsiteY276" fmla="*/ 28854 h 66521"/>
                        <a:gd name="connsiteX277" fmla="*/ 92303 w 115404"/>
                        <a:gd name="connsiteY277" fmla="*/ 4777 h 66521"/>
                        <a:gd name="connsiteX278" fmla="*/ 91892 w 115404"/>
                        <a:gd name="connsiteY278" fmla="*/ 4777 h 66521"/>
                        <a:gd name="connsiteX279" fmla="*/ 88966 w 115404"/>
                        <a:gd name="connsiteY279" fmla="*/ 6471 h 66521"/>
                        <a:gd name="connsiteX280" fmla="*/ 88966 w 115404"/>
                        <a:gd name="connsiteY280" fmla="*/ 6471 h 66521"/>
                        <a:gd name="connsiteX281" fmla="*/ 91738 w 115404"/>
                        <a:gd name="connsiteY281" fmla="*/ 8114 h 66521"/>
                        <a:gd name="connsiteX282" fmla="*/ 92149 w 115404"/>
                        <a:gd name="connsiteY282" fmla="*/ 8114 h 66521"/>
                        <a:gd name="connsiteX283" fmla="*/ 95024 w 115404"/>
                        <a:gd name="connsiteY283" fmla="*/ 6471 h 66521"/>
                        <a:gd name="connsiteX284" fmla="*/ 95024 w 115404"/>
                        <a:gd name="connsiteY284" fmla="*/ 6214 h 66521"/>
                        <a:gd name="connsiteX285" fmla="*/ 48153 w 115404"/>
                        <a:gd name="connsiteY285" fmla="*/ 42817 h 66521"/>
                        <a:gd name="connsiteX286" fmla="*/ 51028 w 115404"/>
                        <a:gd name="connsiteY286" fmla="*/ 41174 h 66521"/>
                        <a:gd name="connsiteX287" fmla="*/ 51028 w 115404"/>
                        <a:gd name="connsiteY287" fmla="*/ 41174 h 66521"/>
                        <a:gd name="connsiteX288" fmla="*/ 48256 w 115404"/>
                        <a:gd name="connsiteY288" fmla="*/ 39583 h 66521"/>
                        <a:gd name="connsiteX289" fmla="*/ 47845 w 115404"/>
                        <a:gd name="connsiteY289" fmla="*/ 39583 h 66521"/>
                        <a:gd name="connsiteX290" fmla="*/ 44919 w 115404"/>
                        <a:gd name="connsiteY290" fmla="*/ 41277 h 66521"/>
                        <a:gd name="connsiteX291" fmla="*/ 44919 w 115404"/>
                        <a:gd name="connsiteY291" fmla="*/ 41277 h 66521"/>
                        <a:gd name="connsiteX292" fmla="*/ 47691 w 115404"/>
                        <a:gd name="connsiteY292" fmla="*/ 42920 h 66521"/>
                        <a:gd name="connsiteX293" fmla="*/ 48153 w 115404"/>
                        <a:gd name="connsiteY293" fmla="*/ 42714 h 66521"/>
                        <a:gd name="connsiteX294" fmla="*/ 100003 w 115404"/>
                        <a:gd name="connsiteY294" fmla="*/ 12734 h 66521"/>
                        <a:gd name="connsiteX295" fmla="*/ 102929 w 115404"/>
                        <a:gd name="connsiteY295" fmla="*/ 11091 h 66521"/>
                        <a:gd name="connsiteX296" fmla="*/ 102929 w 115404"/>
                        <a:gd name="connsiteY296" fmla="*/ 11091 h 66521"/>
                        <a:gd name="connsiteX297" fmla="*/ 100157 w 115404"/>
                        <a:gd name="connsiteY297" fmla="*/ 9500 h 66521"/>
                        <a:gd name="connsiteX298" fmla="*/ 100003 w 115404"/>
                        <a:gd name="connsiteY298" fmla="*/ 9500 h 66521"/>
                        <a:gd name="connsiteX299" fmla="*/ 97128 w 115404"/>
                        <a:gd name="connsiteY299" fmla="*/ 11194 h 66521"/>
                        <a:gd name="connsiteX300" fmla="*/ 97128 w 115404"/>
                        <a:gd name="connsiteY300" fmla="*/ 11194 h 66521"/>
                        <a:gd name="connsiteX301" fmla="*/ 99901 w 115404"/>
                        <a:gd name="connsiteY301" fmla="*/ 12837 h 66521"/>
                        <a:gd name="connsiteX302" fmla="*/ 100003 w 115404"/>
                        <a:gd name="connsiteY302" fmla="*/ 12734 h 66521"/>
                        <a:gd name="connsiteX303" fmla="*/ 91841 w 115404"/>
                        <a:gd name="connsiteY303" fmla="*/ 12734 h 66521"/>
                        <a:gd name="connsiteX304" fmla="*/ 94715 w 115404"/>
                        <a:gd name="connsiteY304" fmla="*/ 11091 h 66521"/>
                        <a:gd name="connsiteX305" fmla="*/ 94715 w 115404"/>
                        <a:gd name="connsiteY305" fmla="*/ 11091 h 66521"/>
                        <a:gd name="connsiteX306" fmla="*/ 91943 w 115404"/>
                        <a:gd name="connsiteY306" fmla="*/ 9500 h 66521"/>
                        <a:gd name="connsiteX307" fmla="*/ 91481 w 115404"/>
                        <a:gd name="connsiteY307" fmla="*/ 9500 h 66521"/>
                        <a:gd name="connsiteX308" fmla="*/ 88606 w 115404"/>
                        <a:gd name="connsiteY308" fmla="*/ 11194 h 66521"/>
                        <a:gd name="connsiteX309" fmla="*/ 88606 w 115404"/>
                        <a:gd name="connsiteY309" fmla="*/ 11451 h 66521"/>
                        <a:gd name="connsiteX310" fmla="*/ 91379 w 115404"/>
                        <a:gd name="connsiteY310" fmla="*/ 13042 h 66521"/>
                        <a:gd name="connsiteX311" fmla="*/ 91892 w 115404"/>
                        <a:gd name="connsiteY311" fmla="*/ 12888 h 66521"/>
                        <a:gd name="connsiteX312" fmla="*/ 96204 w 115404"/>
                        <a:gd name="connsiteY312" fmla="*/ 6779 h 66521"/>
                        <a:gd name="connsiteX313" fmla="*/ 95794 w 115404"/>
                        <a:gd name="connsiteY313" fmla="*/ 6779 h 66521"/>
                        <a:gd name="connsiteX314" fmla="*/ 92867 w 115404"/>
                        <a:gd name="connsiteY314" fmla="*/ 8422 h 66521"/>
                        <a:gd name="connsiteX315" fmla="*/ 92867 w 115404"/>
                        <a:gd name="connsiteY315" fmla="*/ 8678 h 66521"/>
                        <a:gd name="connsiteX316" fmla="*/ 95640 w 115404"/>
                        <a:gd name="connsiteY316" fmla="*/ 10270 h 66521"/>
                        <a:gd name="connsiteX317" fmla="*/ 96050 w 115404"/>
                        <a:gd name="connsiteY317" fmla="*/ 10270 h 66521"/>
                        <a:gd name="connsiteX318" fmla="*/ 98976 w 115404"/>
                        <a:gd name="connsiteY318" fmla="*/ 8576 h 66521"/>
                        <a:gd name="connsiteX319" fmla="*/ 98976 w 115404"/>
                        <a:gd name="connsiteY319" fmla="*/ 8576 h 66521"/>
                        <a:gd name="connsiteX320" fmla="*/ 97077 w 115404"/>
                        <a:gd name="connsiteY320" fmla="*/ 6266 h 66521"/>
                        <a:gd name="connsiteX321" fmla="*/ 103853 w 115404"/>
                        <a:gd name="connsiteY321" fmla="*/ 10167 h 66521"/>
                        <a:gd name="connsiteX322" fmla="*/ 104264 w 115404"/>
                        <a:gd name="connsiteY322" fmla="*/ 10167 h 66521"/>
                        <a:gd name="connsiteX323" fmla="*/ 107139 w 115404"/>
                        <a:gd name="connsiteY323" fmla="*/ 8473 h 66521"/>
                        <a:gd name="connsiteX324" fmla="*/ 107139 w 115404"/>
                        <a:gd name="connsiteY324" fmla="*/ 8216 h 66521"/>
                        <a:gd name="connsiteX325" fmla="*/ 100517 w 115404"/>
                        <a:gd name="connsiteY325" fmla="*/ 4777 h 66521"/>
                        <a:gd name="connsiteX326" fmla="*/ 100003 w 115404"/>
                        <a:gd name="connsiteY326" fmla="*/ 4777 h 66521"/>
                        <a:gd name="connsiteX327" fmla="*/ 97128 w 115404"/>
                        <a:gd name="connsiteY327" fmla="*/ 6471 h 66521"/>
                        <a:gd name="connsiteX328" fmla="*/ 97128 w 115404"/>
                        <a:gd name="connsiteY328" fmla="*/ 6420 h 66521"/>
                        <a:gd name="connsiteX329" fmla="*/ 87323 w 115404"/>
                        <a:gd name="connsiteY329" fmla="*/ 11707 h 66521"/>
                        <a:gd name="connsiteX330" fmla="*/ 84397 w 115404"/>
                        <a:gd name="connsiteY330" fmla="*/ 13350 h 66521"/>
                        <a:gd name="connsiteX331" fmla="*/ 84397 w 115404"/>
                        <a:gd name="connsiteY331" fmla="*/ 13607 h 66521"/>
                        <a:gd name="connsiteX332" fmla="*/ 87169 w 115404"/>
                        <a:gd name="connsiteY332" fmla="*/ 15198 h 66521"/>
                        <a:gd name="connsiteX333" fmla="*/ 87580 w 115404"/>
                        <a:gd name="connsiteY333" fmla="*/ 15198 h 66521"/>
                        <a:gd name="connsiteX334" fmla="*/ 90506 w 115404"/>
                        <a:gd name="connsiteY334" fmla="*/ 13555 h 66521"/>
                        <a:gd name="connsiteX335" fmla="*/ 90506 w 115404"/>
                        <a:gd name="connsiteY335" fmla="*/ 13299 h 66521"/>
                        <a:gd name="connsiteX336" fmla="*/ 87734 w 115404"/>
                        <a:gd name="connsiteY336" fmla="*/ 11707 h 66521"/>
                        <a:gd name="connsiteX337" fmla="*/ 87374 w 115404"/>
                        <a:gd name="connsiteY337" fmla="*/ 11861 h 66521"/>
                        <a:gd name="connsiteX338" fmla="*/ 55494 w 115404"/>
                        <a:gd name="connsiteY338" fmla="*/ 30445 h 66521"/>
                        <a:gd name="connsiteX339" fmla="*/ 52620 w 115404"/>
                        <a:gd name="connsiteY339" fmla="*/ 32139 h 66521"/>
                        <a:gd name="connsiteX340" fmla="*/ 52620 w 115404"/>
                        <a:gd name="connsiteY340" fmla="*/ 32396 h 66521"/>
                        <a:gd name="connsiteX341" fmla="*/ 55392 w 115404"/>
                        <a:gd name="connsiteY341" fmla="*/ 33987 h 66521"/>
                        <a:gd name="connsiteX342" fmla="*/ 55803 w 115404"/>
                        <a:gd name="connsiteY342" fmla="*/ 33987 h 66521"/>
                        <a:gd name="connsiteX343" fmla="*/ 58729 w 115404"/>
                        <a:gd name="connsiteY343" fmla="*/ 32344 h 66521"/>
                        <a:gd name="connsiteX344" fmla="*/ 58729 w 115404"/>
                        <a:gd name="connsiteY344" fmla="*/ 32344 h 66521"/>
                        <a:gd name="connsiteX345" fmla="*/ 55957 w 115404"/>
                        <a:gd name="connsiteY345" fmla="*/ 30753 h 66521"/>
                        <a:gd name="connsiteX346" fmla="*/ 55494 w 115404"/>
                        <a:gd name="connsiteY346" fmla="*/ 30445 h 66521"/>
                        <a:gd name="connsiteX347" fmla="*/ 95434 w 115404"/>
                        <a:gd name="connsiteY347" fmla="*/ 15404 h 66521"/>
                        <a:gd name="connsiteX348" fmla="*/ 95845 w 115404"/>
                        <a:gd name="connsiteY348" fmla="*/ 15404 h 66521"/>
                        <a:gd name="connsiteX349" fmla="*/ 98720 w 115404"/>
                        <a:gd name="connsiteY349" fmla="*/ 13709 h 66521"/>
                        <a:gd name="connsiteX350" fmla="*/ 98720 w 115404"/>
                        <a:gd name="connsiteY350" fmla="*/ 13709 h 66521"/>
                        <a:gd name="connsiteX351" fmla="*/ 95948 w 115404"/>
                        <a:gd name="connsiteY351" fmla="*/ 12118 h 66521"/>
                        <a:gd name="connsiteX352" fmla="*/ 95486 w 115404"/>
                        <a:gd name="connsiteY352" fmla="*/ 12118 h 66521"/>
                        <a:gd name="connsiteX353" fmla="*/ 92611 w 115404"/>
                        <a:gd name="connsiteY353" fmla="*/ 13761 h 66521"/>
                        <a:gd name="connsiteX354" fmla="*/ 92611 w 115404"/>
                        <a:gd name="connsiteY354" fmla="*/ 14017 h 66521"/>
                        <a:gd name="connsiteX355" fmla="*/ 59755 w 115404"/>
                        <a:gd name="connsiteY355" fmla="*/ 28032 h 66521"/>
                        <a:gd name="connsiteX356" fmla="*/ 56829 w 115404"/>
                        <a:gd name="connsiteY356" fmla="*/ 29675 h 66521"/>
                        <a:gd name="connsiteX357" fmla="*/ 56829 w 115404"/>
                        <a:gd name="connsiteY357" fmla="*/ 29932 h 66521"/>
                        <a:gd name="connsiteX358" fmla="*/ 59601 w 115404"/>
                        <a:gd name="connsiteY358" fmla="*/ 31523 h 66521"/>
                        <a:gd name="connsiteX359" fmla="*/ 60012 w 115404"/>
                        <a:gd name="connsiteY359" fmla="*/ 31523 h 66521"/>
                        <a:gd name="connsiteX360" fmla="*/ 62887 w 115404"/>
                        <a:gd name="connsiteY360" fmla="*/ 29829 h 66521"/>
                        <a:gd name="connsiteX361" fmla="*/ 62887 w 115404"/>
                        <a:gd name="connsiteY361" fmla="*/ 29829 h 66521"/>
                        <a:gd name="connsiteX362" fmla="*/ 60115 w 115404"/>
                        <a:gd name="connsiteY362" fmla="*/ 28186 h 66521"/>
                        <a:gd name="connsiteX363" fmla="*/ 59755 w 115404"/>
                        <a:gd name="connsiteY363" fmla="*/ 27827 h 66521"/>
                        <a:gd name="connsiteX364" fmla="*/ 26541 w 115404"/>
                        <a:gd name="connsiteY364" fmla="*/ 55189 h 66521"/>
                        <a:gd name="connsiteX365" fmla="*/ 27003 w 115404"/>
                        <a:gd name="connsiteY365" fmla="*/ 55189 h 66521"/>
                        <a:gd name="connsiteX366" fmla="*/ 29878 w 115404"/>
                        <a:gd name="connsiteY366" fmla="*/ 53546 h 66521"/>
                        <a:gd name="connsiteX367" fmla="*/ 29878 w 115404"/>
                        <a:gd name="connsiteY367" fmla="*/ 53546 h 66521"/>
                        <a:gd name="connsiteX368" fmla="*/ 27105 w 115404"/>
                        <a:gd name="connsiteY368" fmla="*/ 51955 h 66521"/>
                        <a:gd name="connsiteX369" fmla="*/ 26695 w 115404"/>
                        <a:gd name="connsiteY369" fmla="*/ 51955 h 66521"/>
                        <a:gd name="connsiteX370" fmla="*/ 23820 w 115404"/>
                        <a:gd name="connsiteY370" fmla="*/ 53649 h 66521"/>
                        <a:gd name="connsiteX371" fmla="*/ 23820 w 115404"/>
                        <a:gd name="connsiteY371" fmla="*/ 53649 h 66521"/>
                        <a:gd name="connsiteX372" fmla="*/ 21407 w 115404"/>
                        <a:gd name="connsiteY372" fmla="*/ 50056 h 66521"/>
                        <a:gd name="connsiteX373" fmla="*/ 18532 w 115404"/>
                        <a:gd name="connsiteY373" fmla="*/ 51750 h 66521"/>
                        <a:gd name="connsiteX374" fmla="*/ 18532 w 115404"/>
                        <a:gd name="connsiteY374" fmla="*/ 51750 h 66521"/>
                        <a:gd name="connsiteX375" fmla="*/ 21305 w 115404"/>
                        <a:gd name="connsiteY375" fmla="*/ 53392 h 66521"/>
                        <a:gd name="connsiteX376" fmla="*/ 21715 w 115404"/>
                        <a:gd name="connsiteY376" fmla="*/ 53392 h 66521"/>
                        <a:gd name="connsiteX377" fmla="*/ 24590 w 115404"/>
                        <a:gd name="connsiteY377" fmla="*/ 51750 h 66521"/>
                        <a:gd name="connsiteX378" fmla="*/ 24590 w 115404"/>
                        <a:gd name="connsiteY378" fmla="*/ 51750 h 66521"/>
                        <a:gd name="connsiteX379" fmla="*/ 21818 w 115404"/>
                        <a:gd name="connsiteY379" fmla="*/ 50158 h 66521"/>
                        <a:gd name="connsiteX380" fmla="*/ 21613 w 115404"/>
                        <a:gd name="connsiteY380" fmla="*/ 49799 h 66521"/>
                        <a:gd name="connsiteX381" fmla="*/ 31007 w 115404"/>
                        <a:gd name="connsiteY381" fmla="*/ 52776 h 66521"/>
                        <a:gd name="connsiteX382" fmla="*/ 33882 w 115404"/>
                        <a:gd name="connsiteY382" fmla="*/ 51082 h 66521"/>
                        <a:gd name="connsiteX383" fmla="*/ 33882 w 115404"/>
                        <a:gd name="connsiteY383" fmla="*/ 50826 h 66521"/>
                        <a:gd name="connsiteX384" fmla="*/ 31110 w 115404"/>
                        <a:gd name="connsiteY384" fmla="*/ 49234 h 66521"/>
                        <a:gd name="connsiteX385" fmla="*/ 30699 w 115404"/>
                        <a:gd name="connsiteY385" fmla="*/ 49234 h 66521"/>
                        <a:gd name="connsiteX386" fmla="*/ 27773 w 115404"/>
                        <a:gd name="connsiteY386" fmla="*/ 50877 h 66521"/>
                        <a:gd name="connsiteX387" fmla="*/ 27773 w 115404"/>
                        <a:gd name="connsiteY387" fmla="*/ 51134 h 66521"/>
                        <a:gd name="connsiteX388" fmla="*/ 30545 w 115404"/>
                        <a:gd name="connsiteY388" fmla="*/ 52725 h 66521"/>
                        <a:gd name="connsiteX389" fmla="*/ 35217 w 115404"/>
                        <a:gd name="connsiteY389" fmla="*/ 50312 h 66521"/>
                        <a:gd name="connsiteX390" fmla="*/ 38143 w 115404"/>
                        <a:gd name="connsiteY390" fmla="*/ 48669 h 66521"/>
                        <a:gd name="connsiteX391" fmla="*/ 38143 w 115404"/>
                        <a:gd name="connsiteY391" fmla="*/ 48413 h 66521"/>
                        <a:gd name="connsiteX392" fmla="*/ 35371 w 115404"/>
                        <a:gd name="connsiteY392" fmla="*/ 46821 h 66521"/>
                        <a:gd name="connsiteX393" fmla="*/ 34960 w 115404"/>
                        <a:gd name="connsiteY393" fmla="*/ 46821 h 66521"/>
                        <a:gd name="connsiteX394" fmla="*/ 32085 w 115404"/>
                        <a:gd name="connsiteY394" fmla="*/ 48515 h 66521"/>
                        <a:gd name="connsiteX395" fmla="*/ 32085 w 115404"/>
                        <a:gd name="connsiteY395" fmla="*/ 48515 h 66521"/>
                        <a:gd name="connsiteX396" fmla="*/ 34857 w 115404"/>
                        <a:gd name="connsiteY396" fmla="*/ 50107 h 66521"/>
                        <a:gd name="connsiteX397" fmla="*/ 35273 w 115404"/>
                        <a:gd name="connsiteY397" fmla="*/ 50235 h 66521"/>
                        <a:gd name="connsiteX398" fmla="*/ 35422 w 115404"/>
                        <a:gd name="connsiteY398" fmla="*/ 50056 h 66521"/>
                        <a:gd name="connsiteX399" fmla="*/ 39478 w 115404"/>
                        <a:gd name="connsiteY399" fmla="*/ 47899 h 66521"/>
                        <a:gd name="connsiteX400" fmla="*/ 42352 w 115404"/>
                        <a:gd name="connsiteY400" fmla="*/ 46205 h 66521"/>
                        <a:gd name="connsiteX401" fmla="*/ 42352 w 115404"/>
                        <a:gd name="connsiteY401" fmla="*/ 45949 h 66521"/>
                        <a:gd name="connsiteX402" fmla="*/ 39580 w 115404"/>
                        <a:gd name="connsiteY402" fmla="*/ 44357 h 66521"/>
                        <a:gd name="connsiteX403" fmla="*/ 39170 w 115404"/>
                        <a:gd name="connsiteY403" fmla="*/ 44357 h 66521"/>
                        <a:gd name="connsiteX404" fmla="*/ 36243 w 115404"/>
                        <a:gd name="connsiteY404" fmla="*/ 46051 h 66521"/>
                        <a:gd name="connsiteX405" fmla="*/ 36243 w 115404"/>
                        <a:gd name="connsiteY405" fmla="*/ 46051 h 66521"/>
                        <a:gd name="connsiteX406" fmla="*/ 39016 w 115404"/>
                        <a:gd name="connsiteY406" fmla="*/ 47643 h 66521"/>
                        <a:gd name="connsiteX407" fmla="*/ 39683 w 115404"/>
                        <a:gd name="connsiteY407" fmla="*/ 47643 h 66521"/>
                        <a:gd name="connsiteX408" fmla="*/ 25668 w 115404"/>
                        <a:gd name="connsiteY408" fmla="*/ 47899 h 66521"/>
                        <a:gd name="connsiteX409" fmla="*/ 22793 w 115404"/>
                        <a:gd name="connsiteY409" fmla="*/ 49542 h 66521"/>
                        <a:gd name="connsiteX410" fmla="*/ 22793 w 115404"/>
                        <a:gd name="connsiteY410" fmla="*/ 49542 h 66521"/>
                        <a:gd name="connsiteX411" fmla="*/ 25565 w 115404"/>
                        <a:gd name="connsiteY411" fmla="*/ 51134 h 66521"/>
                        <a:gd name="connsiteX412" fmla="*/ 25976 w 115404"/>
                        <a:gd name="connsiteY412" fmla="*/ 51134 h 66521"/>
                        <a:gd name="connsiteX413" fmla="*/ 28902 w 115404"/>
                        <a:gd name="connsiteY413" fmla="*/ 49439 h 66521"/>
                        <a:gd name="connsiteX414" fmla="*/ 28902 w 115404"/>
                        <a:gd name="connsiteY414" fmla="*/ 49183 h 66521"/>
                        <a:gd name="connsiteX415" fmla="*/ 26130 w 115404"/>
                        <a:gd name="connsiteY415" fmla="*/ 47591 h 66521"/>
                        <a:gd name="connsiteX416" fmla="*/ 25873 w 115404"/>
                        <a:gd name="connsiteY416" fmla="*/ 47386 h 66521"/>
                        <a:gd name="connsiteX417" fmla="*/ 29878 w 115404"/>
                        <a:gd name="connsiteY417" fmla="*/ 45435 h 66521"/>
                        <a:gd name="connsiteX418" fmla="*/ 27003 w 115404"/>
                        <a:gd name="connsiteY418" fmla="*/ 47129 h 66521"/>
                        <a:gd name="connsiteX419" fmla="*/ 27003 w 115404"/>
                        <a:gd name="connsiteY419" fmla="*/ 47129 h 66521"/>
                        <a:gd name="connsiteX420" fmla="*/ 29775 w 115404"/>
                        <a:gd name="connsiteY420" fmla="*/ 48721 h 66521"/>
                        <a:gd name="connsiteX421" fmla="*/ 30237 w 115404"/>
                        <a:gd name="connsiteY421" fmla="*/ 48721 h 66521"/>
                        <a:gd name="connsiteX422" fmla="*/ 33112 w 115404"/>
                        <a:gd name="connsiteY422" fmla="*/ 47078 h 66521"/>
                        <a:gd name="connsiteX423" fmla="*/ 33112 w 115404"/>
                        <a:gd name="connsiteY423" fmla="*/ 46821 h 66521"/>
                        <a:gd name="connsiteX424" fmla="*/ 30340 w 115404"/>
                        <a:gd name="connsiteY424" fmla="*/ 45230 h 66521"/>
                        <a:gd name="connsiteX425" fmla="*/ 30083 w 115404"/>
                        <a:gd name="connsiteY425" fmla="*/ 44922 h 66521"/>
                        <a:gd name="connsiteX426" fmla="*/ 46819 w 115404"/>
                        <a:gd name="connsiteY426" fmla="*/ 35630 h 66521"/>
                        <a:gd name="connsiteX427" fmla="*/ 43944 w 115404"/>
                        <a:gd name="connsiteY427" fmla="*/ 37324 h 66521"/>
                        <a:gd name="connsiteX428" fmla="*/ 43944 w 115404"/>
                        <a:gd name="connsiteY428" fmla="*/ 37324 h 66521"/>
                        <a:gd name="connsiteX429" fmla="*/ 46716 w 115404"/>
                        <a:gd name="connsiteY429" fmla="*/ 38915 h 66521"/>
                        <a:gd name="connsiteX430" fmla="*/ 47178 w 115404"/>
                        <a:gd name="connsiteY430" fmla="*/ 38915 h 66521"/>
                        <a:gd name="connsiteX431" fmla="*/ 50053 w 115404"/>
                        <a:gd name="connsiteY431" fmla="*/ 37221 h 66521"/>
                        <a:gd name="connsiteX432" fmla="*/ 50053 w 115404"/>
                        <a:gd name="connsiteY432" fmla="*/ 36965 h 66521"/>
                        <a:gd name="connsiteX433" fmla="*/ 47281 w 115404"/>
                        <a:gd name="connsiteY433" fmla="*/ 35373 h 66521"/>
                        <a:gd name="connsiteX434" fmla="*/ 42609 w 115404"/>
                        <a:gd name="connsiteY434" fmla="*/ 38094 h 66521"/>
                        <a:gd name="connsiteX435" fmla="*/ 39683 w 115404"/>
                        <a:gd name="connsiteY435" fmla="*/ 39788 h 66521"/>
                        <a:gd name="connsiteX436" fmla="*/ 39683 w 115404"/>
                        <a:gd name="connsiteY436" fmla="*/ 39788 h 66521"/>
                        <a:gd name="connsiteX437" fmla="*/ 42455 w 115404"/>
                        <a:gd name="connsiteY437" fmla="*/ 41431 h 66521"/>
                        <a:gd name="connsiteX438" fmla="*/ 42866 w 115404"/>
                        <a:gd name="connsiteY438" fmla="*/ 41431 h 66521"/>
                        <a:gd name="connsiteX439" fmla="*/ 45792 w 115404"/>
                        <a:gd name="connsiteY439" fmla="*/ 39788 h 66521"/>
                        <a:gd name="connsiteX440" fmla="*/ 45792 w 115404"/>
                        <a:gd name="connsiteY440" fmla="*/ 39532 h 66521"/>
                        <a:gd name="connsiteX441" fmla="*/ 43020 w 115404"/>
                        <a:gd name="connsiteY441" fmla="*/ 37940 h 66521"/>
                        <a:gd name="connsiteX442" fmla="*/ 51080 w 115404"/>
                        <a:gd name="connsiteY442" fmla="*/ 33217 h 66521"/>
                        <a:gd name="connsiteX443" fmla="*/ 48153 w 115404"/>
                        <a:gd name="connsiteY443" fmla="*/ 34860 h 66521"/>
                        <a:gd name="connsiteX444" fmla="*/ 48153 w 115404"/>
                        <a:gd name="connsiteY444" fmla="*/ 35117 h 66521"/>
                        <a:gd name="connsiteX445" fmla="*/ 50926 w 115404"/>
                        <a:gd name="connsiteY445" fmla="*/ 36708 h 66521"/>
                        <a:gd name="connsiteX446" fmla="*/ 51336 w 115404"/>
                        <a:gd name="connsiteY446" fmla="*/ 36708 h 66521"/>
                        <a:gd name="connsiteX447" fmla="*/ 54211 w 115404"/>
                        <a:gd name="connsiteY447" fmla="*/ 35014 h 66521"/>
                        <a:gd name="connsiteX448" fmla="*/ 54211 w 115404"/>
                        <a:gd name="connsiteY448" fmla="*/ 35014 h 66521"/>
                        <a:gd name="connsiteX449" fmla="*/ 51439 w 115404"/>
                        <a:gd name="connsiteY449" fmla="*/ 33423 h 66521"/>
                        <a:gd name="connsiteX450" fmla="*/ 51721 w 115404"/>
                        <a:gd name="connsiteY450" fmla="*/ 32986 h 66521"/>
                        <a:gd name="connsiteX451" fmla="*/ 51285 w 115404"/>
                        <a:gd name="connsiteY451" fmla="*/ 32704 h 66521"/>
                        <a:gd name="connsiteX452" fmla="*/ 34139 w 115404"/>
                        <a:gd name="connsiteY452" fmla="*/ 42971 h 66521"/>
                        <a:gd name="connsiteX453" fmla="*/ 31212 w 115404"/>
                        <a:gd name="connsiteY453" fmla="*/ 44665 h 66521"/>
                        <a:gd name="connsiteX454" fmla="*/ 31212 w 115404"/>
                        <a:gd name="connsiteY454" fmla="*/ 44922 h 66521"/>
                        <a:gd name="connsiteX455" fmla="*/ 33985 w 115404"/>
                        <a:gd name="connsiteY455" fmla="*/ 46513 h 66521"/>
                        <a:gd name="connsiteX456" fmla="*/ 34395 w 115404"/>
                        <a:gd name="connsiteY456" fmla="*/ 46513 h 66521"/>
                        <a:gd name="connsiteX457" fmla="*/ 37322 w 115404"/>
                        <a:gd name="connsiteY457" fmla="*/ 44819 h 66521"/>
                        <a:gd name="connsiteX458" fmla="*/ 37322 w 115404"/>
                        <a:gd name="connsiteY458" fmla="*/ 44819 h 66521"/>
                        <a:gd name="connsiteX459" fmla="*/ 34549 w 115404"/>
                        <a:gd name="connsiteY459" fmla="*/ 43228 h 66521"/>
                        <a:gd name="connsiteX460" fmla="*/ 38348 w 115404"/>
                        <a:gd name="connsiteY460" fmla="*/ 40558 h 66521"/>
                        <a:gd name="connsiteX461" fmla="*/ 35473 w 115404"/>
                        <a:gd name="connsiteY461" fmla="*/ 42201 h 66521"/>
                        <a:gd name="connsiteX462" fmla="*/ 35473 w 115404"/>
                        <a:gd name="connsiteY462" fmla="*/ 42458 h 66521"/>
                        <a:gd name="connsiteX463" fmla="*/ 38246 w 115404"/>
                        <a:gd name="connsiteY463" fmla="*/ 44049 h 66521"/>
                        <a:gd name="connsiteX464" fmla="*/ 38708 w 115404"/>
                        <a:gd name="connsiteY464" fmla="*/ 44049 h 66521"/>
                        <a:gd name="connsiteX465" fmla="*/ 41582 w 115404"/>
                        <a:gd name="connsiteY465" fmla="*/ 42355 h 66521"/>
                        <a:gd name="connsiteX466" fmla="*/ 41582 w 115404"/>
                        <a:gd name="connsiteY466" fmla="*/ 42355 h 66521"/>
                        <a:gd name="connsiteX467" fmla="*/ 38810 w 115404"/>
                        <a:gd name="connsiteY467" fmla="*/ 40712 h 66521"/>
                        <a:gd name="connsiteX468" fmla="*/ 38482 w 115404"/>
                        <a:gd name="connsiteY468" fmla="*/ 40065 h 66521"/>
                        <a:gd name="connsiteX469" fmla="*/ 38400 w 115404"/>
                        <a:gd name="connsiteY469" fmla="*/ 40045 h 66521"/>
                        <a:gd name="connsiteX470" fmla="*/ 33215 w 115404"/>
                        <a:gd name="connsiteY470" fmla="*/ 56473 h 66521"/>
                        <a:gd name="connsiteX471" fmla="*/ 36141 w 115404"/>
                        <a:gd name="connsiteY471" fmla="*/ 54778 h 66521"/>
                        <a:gd name="connsiteX472" fmla="*/ 36141 w 115404"/>
                        <a:gd name="connsiteY472" fmla="*/ 54778 h 66521"/>
                        <a:gd name="connsiteX473" fmla="*/ 33369 w 115404"/>
                        <a:gd name="connsiteY473" fmla="*/ 53136 h 66521"/>
                        <a:gd name="connsiteX474" fmla="*/ 32958 w 115404"/>
                        <a:gd name="connsiteY474" fmla="*/ 53136 h 66521"/>
                        <a:gd name="connsiteX475" fmla="*/ 30032 w 115404"/>
                        <a:gd name="connsiteY475" fmla="*/ 54778 h 66521"/>
                        <a:gd name="connsiteX476" fmla="*/ 30032 w 115404"/>
                        <a:gd name="connsiteY476" fmla="*/ 54778 h 66521"/>
                        <a:gd name="connsiteX477" fmla="*/ 32804 w 115404"/>
                        <a:gd name="connsiteY477" fmla="*/ 56370 h 66521"/>
                        <a:gd name="connsiteX478" fmla="*/ 10883 w 115404"/>
                        <a:gd name="connsiteY478" fmla="*/ 55394 h 66521"/>
                        <a:gd name="connsiteX479" fmla="*/ 8111 w 115404"/>
                        <a:gd name="connsiteY479" fmla="*/ 53803 h 66521"/>
                        <a:gd name="connsiteX480" fmla="*/ 7598 w 115404"/>
                        <a:gd name="connsiteY480" fmla="*/ 53803 h 66521"/>
                        <a:gd name="connsiteX481" fmla="*/ 4723 w 115404"/>
                        <a:gd name="connsiteY481" fmla="*/ 55497 h 66521"/>
                        <a:gd name="connsiteX482" fmla="*/ 4723 w 115404"/>
                        <a:gd name="connsiteY482" fmla="*/ 55754 h 66521"/>
                        <a:gd name="connsiteX483" fmla="*/ 7495 w 115404"/>
                        <a:gd name="connsiteY483" fmla="*/ 57345 h 66521"/>
                        <a:gd name="connsiteX484" fmla="*/ 7906 w 115404"/>
                        <a:gd name="connsiteY484" fmla="*/ 57345 h 66521"/>
                        <a:gd name="connsiteX485" fmla="*/ 10832 w 115404"/>
                        <a:gd name="connsiteY485" fmla="*/ 55651 h 66521"/>
                        <a:gd name="connsiteX486" fmla="*/ 10832 w 115404"/>
                        <a:gd name="connsiteY486" fmla="*/ 54881 h 66521"/>
                        <a:gd name="connsiteX487" fmla="*/ 16428 w 115404"/>
                        <a:gd name="connsiteY487" fmla="*/ 56781 h 66521"/>
                        <a:gd name="connsiteX488" fmla="*/ 13655 w 115404"/>
                        <a:gd name="connsiteY488" fmla="*/ 55189 h 66521"/>
                        <a:gd name="connsiteX489" fmla="*/ 13245 w 115404"/>
                        <a:gd name="connsiteY489" fmla="*/ 55189 h 66521"/>
                        <a:gd name="connsiteX490" fmla="*/ 8778 w 115404"/>
                        <a:gd name="connsiteY490" fmla="*/ 57807 h 66521"/>
                        <a:gd name="connsiteX491" fmla="*/ 8778 w 115404"/>
                        <a:gd name="connsiteY491" fmla="*/ 57807 h 66521"/>
                        <a:gd name="connsiteX492" fmla="*/ 11551 w 115404"/>
                        <a:gd name="connsiteY492" fmla="*/ 59399 h 66521"/>
                        <a:gd name="connsiteX493" fmla="*/ 11961 w 115404"/>
                        <a:gd name="connsiteY493" fmla="*/ 59399 h 66521"/>
                        <a:gd name="connsiteX494" fmla="*/ 16428 w 115404"/>
                        <a:gd name="connsiteY494" fmla="*/ 56832 h 66521"/>
                        <a:gd name="connsiteX495" fmla="*/ 16376 w 115404"/>
                        <a:gd name="connsiteY495" fmla="*/ 56113 h 66521"/>
                        <a:gd name="connsiteX496" fmla="*/ 6776 w 115404"/>
                        <a:gd name="connsiteY496" fmla="*/ 52263 h 66521"/>
                        <a:gd name="connsiteX497" fmla="*/ 4004 w 115404"/>
                        <a:gd name="connsiteY497" fmla="*/ 50672 h 66521"/>
                        <a:gd name="connsiteX498" fmla="*/ 3542 w 115404"/>
                        <a:gd name="connsiteY498" fmla="*/ 50672 h 66521"/>
                        <a:gd name="connsiteX499" fmla="*/ 0 w 115404"/>
                        <a:gd name="connsiteY499" fmla="*/ 52725 h 66521"/>
                        <a:gd name="connsiteX500" fmla="*/ 0 w 115404"/>
                        <a:gd name="connsiteY500" fmla="*/ 52725 h 66521"/>
                        <a:gd name="connsiteX501" fmla="*/ 2772 w 115404"/>
                        <a:gd name="connsiteY501" fmla="*/ 54316 h 66521"/>
                        <a:gd name="connsiteX502" fmla="*/ 3183 w 115404"/>
                        <a:gd name="connsiteY502" fmla="*/ 54316 h 66521"/>
                        <a:gd name="connsiteX503" fmla="*/ 6725 w 115404"/>
                        <a:gd name="connsiteY503" fmla="*/ 52212 h 66521"/>
                        <a:gd name="connsiteX504" fmla="*/ 6725 w 115404"/>
                        <a:gd name="connsiteY504" fmla="*/ 51750 h 66521"/>
                        <a:gd name="connsiteX505" fmla="*/ 9497 w 115404"/>
                        <a:gd name="connsiteY505" fmla="*/ 50672 h 66521"/>
                        <a:gd name="connsiteX506" fmla="*/ 9908 w 115404"/>
                        <a:gd name="connsiteY506" fmla="*/ 50672 h 66521"/>
                        <a:gd name="connsiteX507" fmla="*/ 12783 w 115404"/>
                        <a:gd name="connsiteY507" fmla="*/ 48977 h 66521"/>
                        <a:gd name="connsiteX508" fmla="*/ 12783 w 115404"/>
                        <a:gd name="connsiteY508" fmla="*/ 48977 h 66521"/>
                        <a:gd name="connsiteX509" fmla="*/ 10011 w 115404"/>
                        <a:gd name="connsiteY509" fmla="*/ 47386 h 66521"/>
                        <a:gd name="connsiteX510" fmla="*/ 9600 w 115404"/>
                        <a:gd name="connsiteY510" fmla="*/ 47386 h 66521"/>
                        <a:gd name="connsiteX511" fmla="*/ 6674 w 115404"/>
                        <a:gd name="connsiteY511" fmla="*/ 49029 h 66521"/>
                        <a:gd name="connsiteX512" fmla="*/ 6674 w 115404"/>
                        <a:gd name="connsiteY512" fmla="*/ 49285 h 66521"/>
                        <a:gd name="connsiteX513" fmla="*/ 21510 w 115404"/>
                        <a:gd name="connsiteY513" fmla="*/ 58423 h 66521"/>
                        <a:gd name="connsiteX514" fmla="*/ 18738 w 115404"/>
                        <a:gd name="connsiteY514" fmla="*/ 56832 h 66521"/>
                        <a:gd name="connsiteX515" fmla="*/ 18276 w 115404"/>
                        <a:gd name="connsiteY515" fmla="*/ 56832 h 66521"/>
                        <a:gd name="connsiteX516" fmla="*/ 12731 w 115404"/>
                        <a:gd name="connsiteY516" fmla="*/ 60066 h 66521"/>
                        <a:gd name="connsiteX517" fmla="*/ 12731 w 115404"/>
                        <a:gd name="connsiteY517" fmla="*/ 60323 h 66521"/>
                        <a:gd name="connsiteX518" fmla="*/ 15504 w 115404"/>
                        <a:gd name="connsiteY518" fmla="*/ 61914 h 66521"/>
                        <a:gd name="connsiteX519" fmla="*/ 15966 w 115404"/>
                        <a:gd name="connsiteY519" fmla="*/ 61914 h 66521"/>
                        <a:gd name="connsiteX520" fmla="*/ 21510 w 115404"/>
                        <a:gd name="connsiteY520" fmla="*/ 58680 h 66521"/>
                        <a:gd name="connsiteX521" fmla="*/ 21459 w 115404"/>
                        <a:gd name="connsiteY521" fmla="*/ 57910 h 66521"/>
                        <a:gd name="connsiteX522" fmla="*/ 23461 w 115404"/>
                        <a:gd name="connsiteY522" fmla="*/ 61863 h 66521"/>
                        <a:gd name="connsiteX523" fmla="*/ 20688 w 115404"/>
                        <a:gd name="connsiteY523" fmla="*/ 60271 h 66521"/>
                        <a:gd name="connsiteX524" fmla="*/ 20226 w 115404"/>
                        <a:gd name="connsiteY524" fmla="*/ 60271 h 66521"/>
                        <a:gd name="connsiteX525" fmla="*/ 16684 w 115404"/>
                        <a:gd name="connsiteY525" fmla="*/ 62376 h 66521"/>
                        <a:gd name="connsiteX526" fmla="*/ 16684 w 115404"/>
                        <a:gd name="connsiteY526" fmla="*/ 62376 h 66521"/>
                        <a:gd name="connsiteX527" fmla="*/ 19456 w 115404"/>
                        <a:gd name="connsiteY527" fmla="*/ 63968 h 66521"/>
                        <a:gd name="connsiteX528" fmla="*/ 19918 w 115404"/>
                        <a:gd name="connsiteY528" fmla="*/ 63968 h 66521"/>
                        <a:gd name="connsiteX529" fmla="*/ 23461 w 115404"/>
                        <a:gd name="connsiteY529" fmla="*/ 61914 h 66521"/>
                        <a:gd name="connsiteX530" fmla="*/ 23409 w 115404"/>
                        <a:gd name="connsiteY530" fmla="*/ 61247 h 66521"/>
                        <a:gd name="connsiteX531" fmla="*/ 40966 w 115404"/>
                        <a:gd name="connsiteY531" fmla="*/ 32498 h 66521"/>
                        <a:gd name="connsiteX532" fmla="*/ 41377 w 115404"/>
                        <a:gd name="connsiteY532" fmla="*/ 32498 h 66521"/>
                        <a:gd name="connsiteX533" fmla="*/ 44303 w 115404"/>
                        <a:gd name="connsiteY533" fmla="*/ 30804 h 66521"/>
                        <a:gd name="connsiteX534" fmla="*/ 44303 w 115404"/>
                        <a:gd name="connsiteY534" fmla="*/ 30548 h 66521"/>
                        <a:gd name="connsiteX535" fmla="*/ 41531 w 115404"/>
                        <a:gd name="connsiteY535" fmla="*/ 28956 h 66521"/>
                        <a:gd name="connsiteX536" fmla="*/ 41120 w 115404"/>
                        <a:gd name="connsiteY536" fmla="*/ 28956 h 66521"/>
                        <a:gd name="connsiteX537" fmla="*/ 38246 w 115404"/>
                        <a:gd name="connsiteY537" fmla="*/ 30650 h 66521"/>
                        <a:gd name="connsiteX538" fmla="*/ 38246 w 115404"/>
                        <a:gd name="connsiteY538" fmla="*/ 30907 h 66521"/>
                        <a:gd name="connsiteX539" fmla="*/ 32496 w 115404"/>
                        <a:gd name="connsiteY539" fmla="*/ 37375 h 66521"/>
                        <a:gd name="connsiteX540" fmla="*/ 32907 w 115404"/>
                        <a:gd name="connsiteY540" fmla="*/ 37375 h 66521"/>
                        <a:gd name="connsiteX541" fmla="*/ 35833 w 115404"/>
                        <a:gd name="connsiteY541" fmla="*/ 35681 h 66521"/>
                        <a:gd name="connsiteX542" fmla="*/ 35833 w 115404"/>
                        <a:gd name="connsiteY542" fmla="*/ 35681 h 66521"/>
                        <a:gd name="connsiteX543" fmla="*/ 33061 w 115404"/>
                        <a:gd name="connsiteY543" fmla="*/ 34039 h 66521"/>
                        <a:gd name="connsiteX544" fmla="*/ 32650 w 115404"/>
                        <a:gd name="connsiteY544" fmla="*/ 34039 h 66521"/>
                        <a:gd name="connsiteX545" fmla="*/ 29775 w 115404"/>
                        <a:gd name="connsiteY545" fmla="*/ 35681 h 66521"/>
                        <a:gd name="connsiteX546" fmla="*/ 29775 w 115404"/>
                        <a:gd name="connsiteY546" fmla="*/ 35938 h 66521"/>
                        <a:gd name="connsiteX547" fmla="*/ 13707 w 115404"/>
                        <a:gd name="connsiteY547" fmla="*/ 48207 h 66521"/>
                        <a:gd name="connsiteX548" fmla="*/ 14169 w 115404"/>
                        <a:gd name="connsiteY548" fmla="*/ 48207 h 66521"/>
                        <a:gd name="connsiteX549" fmla="*/ 17044 w 115404"/>
                        <a:gd name="connsiteY549" fmla="*/ 46565 h 66521"/>
                        <a:gd name="connsiteX550" fmla="*/ 17044 w 115404"/>
                        <a:gd name="connsiteY550" fmla="*/ 46565 h 66521"/>
                        <a:gd name="connsiteX551" fmla="*/ 14271 w 115404"/>
                        <a:gd name="connsiteY551" fmla="*/ 44973 h 66521"/>
                        <a:gd name="connsiteX552" fmla="*/ 13861 w 115404"/>
                        <a:gd name="connsiteY552" fmla="*/ 44973 h 66521"/>
                        <a:gd name="connsiteX553" fmla="*/ 10986 w 115404"/>
                        <a:gd name="connsiteY553" fmla="*/ 46616 h 66521"/>
                        <a:gd name="connsiteX554" fmla="*/ 10986 w 115404"/>
                        <a:gd name="connsiteY554" fmla="*/ 46873 h 66521"/>
                        <a:gd name="connsiteX555" fmla="*/ 36757 w 115404"/>
                        <a:gd name="connsiteY555" fmla="*/ 34963 h 66521"/>
                        <a:gd name="connsiteX556" fmla="*/ 37168 w 115404"/>
                        <a:gd name="connsiteY556" fmla="*/ 34963 h 66521"/>
                        <a:gd name="connsiteX557" fmla="*/ 40042 w 115404"/>
                        <a:gd name="connsiteY557" fmla="*/ 33320 h 66521"/>
                        <a:gd name="connsiteX558" fmla="*/ 40042 w 115404"/>
                        <a:gd name="connsiteY558" fmla="*/ 33320 h 66521"/>
                        <a:gd name="connsiteX559" fmla="*/ 37270 w 115404"/>
                        <a:gd name="connsiteY559" fmla="*/ 31728 h 66521"/>
                        <a:gd name="connsiteX560" fmla="*/ 36808 w 115404"/>
                        <a:gd name="connsiteY560" fmla="*/ 31728 h 66521"/>
                        <a:gd name="connsiteX561" fmla="*/ 33933 w 115404"/>
                        <a:gd name="connsiteY561" fmla="*/ 33423 h 66521"/>
                        <a:gd name="connsiteX562" fmla="*/ 33933 w 115404"/>
                        <a:gd name="connsiteY562" fmla="*/ 33423 h 66521"/>
                        <a:gd name="connsiteX563" fmla="*/ 28286 w 115404"/>
                        <a:gd name="connsiteY563" fmla="*/ 39840 h 66521"/>
                        <a:gd name="connsiteX564" fmla="*/ 28697 w 115404"/>
                        <a:gd name="connsiteY564" fmla="*/ 39840 h 66521"/>
                        <a:gd name="connsiteX565" fmla="*/ 31572 w 115404"/>
                        <a:gd name="connsiteY565" fmla="*/ 38145 h 66521"/>
                        <a:gd name="connsiteX566" fmla="*/ 31572 w 115404"/>
                        <a:gd name="connsiteY566" fmla="*/ 37889 h 66521"/>
                        <a:gd name="connsiteX567" fmla="*/ 28800 w 115404"/>
                        <a:gd name="connsiteY567" fmla="*/ 36297 h 66521"/>
                        <a:gd name="connsiteX568" fmla="*/ 28389 w 115404"/>
                        <a:gd name="connsiteY568" fmla="*/ 36297 h 66521"/>
                        <a:gd name="connsiteX569" fmla="*/ 25463 w 115404"/>
                        <a:gd name="connsiteY569" fmla="*/ 37991 h 66521"/>
                        <a:gd name="connsiteX570" fmla="*/ 25463 w 115404"/>
                        <a:gd name="connsiteY570" fmla="*/ 37991 h 66521"/>
                        <a:gd name="connsiteX571" fmla="*/ 25514 w 115404"/>
                        <a:gd name="connsiteY571" fmla="*/ 62068 h 66521"/>
                        <a:gd name="connsiteX572" fmla="*/ 25103 w 115404"/>
                        <a:gd name="connsiteY572" fmla="*/ 62068 h 66521"/>
                        <a:gd name="connsiteX573" fmla="*/ 20637 w 115404"/>
                        <a:gd name="connsiteY573" fmla="*/ 64635 h 66521"/>
                        <a:gd name="connsiteX574" fmla="*/ 20637 w 115404"/>
                        <a:gd name="connsiteY574" fmla="*/ 64892 h 66521"/>
                        <a:gd name="connsiteX575" fmla="*/ 23409 w 115404"/>
                        <a:gd name="connsiteY575" fmla="*/ 66483 h 66521"/>
                        <a:gd name="connsiteX576" fmla="*/ 23820 w 115404"/>
                        <a:gd name="connsiteY576" fmla="*/ 66483 h 66521"/>
                        <a:gd name="connsiteX577" fmla="*/ 28286 w 115404"/>
                        <a:gd name="connsiteY577" fmla="*/ 63916 h 66521"/>
                        <a:gd name="connsiteX578" fmla="*/ 28286 w 115404"/>
                        <a:gd name="connsiteY578" fmla="*/ 63916 h 66521"/>
                        <a:gd name="connsiteX579" fmla="*/ 22177 w 115404"/>
                        <a:gd name="connsiteY579" fmla="*/ 43330 h 66521"/>
                        <a:gd name="connsiteX580" fmla="*/ 22588 w 115404"/>
                        <a:gd name="connsiteY580" fmla="*/ 43330 h 66521"/>
                        <a:gd name="connsiteX581" fmla="*/ 25514 w 115404"/>
                        <a:gd name="connsiteY581" fmla="*/ 41636 h 66521"/>
                        <a:gd name="connsiteX582" fmla="*/ 25514 w 115404"/>
                        <a:gd name="connsiteY582" fmla="*/ 41636 h 66521"/>
                        <a:gd name="connsiteX583" fmla="*/ 22742 w 115404"/>
                        <a:gd name="connsiteY583" fmla="*/ 39994 h 66521"/>
                        <a:gd name="connsiteX584" fmla="*/ 22331 w 115404"/>
                        <a:gd name="connsiteY584" fmla="*/ 39994 h 66521"/>
                        <a:gd name="connsiteX585" fmla="*/ 19456 w 115404"/>
                        <a:gd name="connsiteY585" fmla="*/ 41636 h 66521"/>
                        <a:gd name="connsiteX586" fmla="*/ 19456 w 115404"/>
                        <a:gd name="connsiteY586" fmla="*/ 41636 h 66521"/>
                        <a:gd name="connsiteX587" fmla="*/ 17968 w 115404"/>
                        <a:gd name="connsiteY587" fmla="*/ 45795 h 66521"/>
                        <a:gd name="connsiteX588" fmla="*/ 18378 w 115404"/>
                        <a:gd name="connsiteY588" fmla="*/ 45795 h 66521"/>
                        <a:gd name="connsiteX589" fmla="*/ 21253 w 115404"/>
                        <a:gd name="connsiteY589" fmla="*/ 44152 h 66521"/>
                        <a:gd name="connsiteX590" fmla="*/ 21253 w 115404"/>
                        <a:gd name="connsiteY590" fmla="*/ 43895 h 66521"/>
                        <a:gd name="connsiteX591" fmla="*/ 18481 w 115404"/>
                        <a:gd name="connsiteY591" fmla="*/ 42304 h 66521"/>
                        <a:gd name="connsiteX592" fmla="*/ 17865 w 115404"/>
                        <a:gd name="connsiteY592" fmla="*/ 42304 h 66521"/>
                        <a:gd name="connsiteX593" fmla="*/ 14939 w 115404"/>
                        <a:gd name="connsiteY593" fmla="*/ 43998 h 66521"/>
                        <a:gd name="connsiteX594" fmla="*/ 14939 w 115404"/>
                        <a:gd name="connsiteY594" fmla="*/ 44255 h 66521"/>
                        <a:gd name="connsiteX595" fmla="*/ 103956 w 115404"/>
                        <a:gd name="connsiteY595" fmla="*/ 16790 h 66521"/>
                        <a:gd name="connsiteX596" fmla="*/ 103545 w 115404"/>
                        <a:gd name="connsiteY596" fmla="*/ 16790 h 66521"/>
                        <a:gd name="connsiteX597" fmla="*/ 96410 w 115404"/>
                        <a:gd name="connsiteY597" fmla="*/ 20896 h 66521"/>
                        <a:gd name="connsiteX598" fmla="*/ 96410 w 115404"/>
                        <a:gd name="connsiteY598" fmla="*/ 21153 h 66521"/>
                        <a:gd name="connsiteX599" fmla="*/ 99182 w 115404"/>
                        <a:gd name="connsiteY599" fmla="*/ 22745 h 66521"/>
                        <a:gd name="connsiteX600" fmla="*/ 99644 w 115404"/>
                        <a:gd name="connsiteY600" fmla="*/ 22745 h 66521"/>
                        <a:gd name="connsiteX601" fmla="*/ 106728 w 115404"/>
                        <a:gd name="connsiteY601" fmla="*/ 18586 h 66521"/>
                        <a:gd name="connsiteX602" fmla="*/ 106728 w 115404"/>
                        <a:gd name="connsiteY602" fmla="*/ 18586 h 66521"/>
                        <a:gd name="connsiteX603" fmla="*/ 94613 w 115404"/>
                        <a:gd name="connsiteY603" fmla="*/ 21923 h 66521"/>
                        <a:gd name="connsiteX604" fmla="*/ 94151 w 115404"/>
                        <a:gd name="connsiteY604" fmla="*/ 21923 h 66521"/>
                        <a:gd name="connsiteX605" fmla="*/ 91276 w 115404"/>
                        <a:gd name="connsiteY605" fmla="*/ 23617 h 66521"/>
                        <a:gd name="connsiteX606" fmla="*/ 91276 w 115404"/>
                        <a:gd name="connsiteY606" fmla="*/ 23617 h 66521"/>
                        <a:gd name="connsiteX607" fmla="*/ 94048 w 115404"/>
                        <a:gd name="connsiteY607" fmla="*/ 25260 h 66521"/>
                        <a:gd name="connsiteX608" fmla="*/ 94459 w 115404"/>
                        <a:gd name="connsiteY608" fmla="*/ 25260 h 66521"/>
                        <a:gd name="connsiteX609" fmla="*/ 97334 w 115404"/>
                        <a:gd name="connsiteY609" fmla="*/ 23617 h 66521"/>
                        <a:gd name="connsiteX610" fmla="*/ 97334 w 115404"/>
                        <a:gd name="connsiteY610" fmla="*/ 23361 h 66521"/>
                        <a:gd name="connsiteX611" fmla="*/ 37476 w 115404"/>
                        <a:gd name="connsiteY611" fmla="*/ 53752 h 66521"/>
                        <a:gd name="connsiteX612" fmla="*/ 40350 w 115404"/>
                        <a:gd name="connsiteY612" fmla="*/ 52109 h 66521"/>
                        <a:gd name="connsiteX613" fmla="*/ 40350 w 115404"/>
                        <a:gd name="connsiteY613" fmla="*/ 52109 h 66521"/>
                        <a:gd name="connsiteX614" fmla="*/ 37578 w 115404"/>
                        <a:gd name="connsiteY614" fmla="*/ 50518 h 66521"/>
                        <a:gd name="connsiteX615" fmla="*/ 37168 w 115404"/>
                        <a:gd name="connsiteY615" fmla="*/ 50518 h 66521"/>
                        <a:gd name="connsiteX616" fmla="*/ 34293 w 115404"/>
                        <a:gd name="connsiteY616" fmla="*/ 52212 h 66521"/>
                        <a:gd name="connsiteX617" fmla="*/ 34293 w 115404"/>
                        <a:gd name="connsiteY617" fmla="*/ 52212 h 66521"/>
                        <a:gd name="connsiteX618" fmla="*/ 37065 w 115404"/>
                        <a:gd name="connsiteY618" fmla="*/ 53803 h 66521"/>
                        <a:gd name="connsiteX619" fmla="*/ 37424 w 115404"/>
                        <a:gd name="connsiteY619" fmla="*/ 53495 h 66521"/>
                        <a:gd name="connsiteX620" fmla="*/ 86142 w 115404"/>
                        <a:gd name="connsiteY620" fmla="*/ 26800 h 66521"/>
                        <a:gd name="connsiteX621" fmla="*/ 85680 w 115404"/>
                        <a:gd name="connsiteY621" fmla="*/ 26800 h 66521"/>
                        <a:gd name="connsiteX622" fmla="*/ 82805 w 115404"/>
                        <a:gd name="connsiteY622" fmla="*/ 28494 h 66521"/>
                        <a:gd name="connsiteX623" fmla="*/ 82805 w 115404"/>
                        <a:gd name="connsiteY623" fmla="*/ 28751 h 66521"/>
                        <a:gd name="connsiteX624" fmla="*/ 85578 w 115404"/>
                        <a:gd name="connsiteY624" fmla="*/ 30342 h 66521"/>
                        <a:gd name="connsiteX625" fmla="*/ 85988 w 115404"/>
                        <a:gd name="connsiteY625" fmla="*/ 30342 h 66521"/>
                        <a:gd name="connsiteX626" fmla="*/ 88863 w 115404"/>
                        <a:gd name="connsiteY626" fmla="*/ 28648 h 66521"/>
                        <a:gd name="connsiteX627" fmla="*/ 88863 w 115404"/>
                        <a:gd name="connsiteY627" fmla="*/ 28648 h 66521"/>
                        <a:gd name="connsiteX628" fmla="*/ 108166 w 115404"/>
                        <a:gd name="connsiteY628" fmla="*/ 14069 h 66521"/>
                        <a:gd name="connsiteX629" fmla="*/ 107755 w 115404"/>
                        <a:gd name="connsiteY629" fmla="*/ 14069 h 66521"/>
                        <a:gd name="connsiteX630" fmla="*/ 104880 w 115404"/>
                        <a:gd name="connsiteY630" fmla="*/ 15763 h 66521"/>
                        <a:gd name="connsiteX631" fmla="*/ 104880 w 115404"/>
                        <a:gd name="connsiteY631" fmla="*/ 15763 h 66521"/>
                        <a:gd name="connsiteX632" fmla="*/ 107652 w 115404"/>
                        <a:gd name="connsiteY632" fmla="*/ 17354 h 66521"/>
                        <a:gd name="connsiteX633" fmla="*/ 108063 w 115404"/>
                        <a:gd name="connsiteY633" fmla="*/ 17354 h 66521"/>
                        <a:gd name="connsiteX634" fmla="*/ 110989 w 115404"/>
                        <a:gd name="connsiteY634" fmla="*/ 15712 h 66521"/>
                        <a:gd name="connsiteX635" fmla="*/ 110989 w 115404"/>
                        <a:gd name="connsiteY635" fmla="*/ 15455 h 66521"/>
                        <a:gd name="connsiteX636" fmla="*/ 115199 w 115404"/>
                        <a:gd name="connsiteY636" fmla="*/ 13247 h 66521"/>
                        <a:gd name="connsiteX637" fmla="*/ 108474 w 115404"/>
                        <a:gd name="connsiteY637" fmla="*/ 9346 h 66521"/>
                        <a:gd name="connsiteX638" fmla="*/ 108063 w 115404"/>
                        <a:gd name="connsiteY638" fmla="*/ 9346 h 66521"/>
                        <a:gd name="connsiteX639" fmla="*/ 105137 w 115404"/>
                        <a:gd name="connsiteY639" fmla="*/ 11040 h 66521"/>
                        <a:gd name="connsiteX640" fmla="*/ 105137 w 115404"/>
                        <a:gd name="connsiteY640" fmla="*/ 11040 h 66521"/>
                        <a:gd name="connsiteX641" fmla="*/ 111862 w 115404"/>
                        <a:gd name="connsiteY641" fmla="*/ 14941 h 66521"/>
                        <a:gd name="connsiteX642" fmla="*/ 112273 w 115404"/>
                        <a:gd name="connsiteY642" fmla="*/ 14941 h 66521"/>
                        <a:gd name="connsiteX643" fmla="*/ 115147 w 115404"/>
                        <a:gd name="connsiteY643" fmla="*/ 13247 h 66521"/>
                        <a:gd name="connsiteX644" fmla="*/ 115404 w 115404"/>
                        <a:gd name="connsiteY644" fmla="*/ 12991 h 66521"/>
                        <a:gd name="connsiteX645" fmla="*/ 70279 w 115404"/>
                        <a:gd name="connsiteY645" fmla="*/ 35579 h 66521"/>
                        <a:gd name="connsiteX646" fmla="*/ 69817 w 115404"/>
                        <a:gd name="connsiteY646" fmla="*/ 35579 h 66521"/>
                        <a:gd name="connsiteX647" fmla="*/ 66275 w 115404"/>
                        <a:gd name="connsiteY647" fmla="*/ 37632 h 66521"/>
                        <a:gd name="connsiteX648" fmla="*/ 66275 w 115404"/>
                        <a:gd name="connsiteY648" fmla="*/ 37889 h 66521"/>
                        <a:gd name="connsiteX649" fmla="*/ 69047 w 115404"/>
                        <a:gd name="connsiteY649" fmla="*/ 39480 h 66521"/>
                        <a:gd name="connsiteX650" fmla="*/ 69509 w 115404"/>
                        <a:gd name="connsiteY650" fmla="*/ 39480 h 66521"/>
                        <a:gd name="connsiteX651" fmla="*/ 73052 w 115404"/>
                        <a:gd name="connsiteY651" fmla="*/ 37427 h 66521"/>
                        <a:gd name="connsiteX652" fmla="*/ 73052 w 115404"/>
                        <a:gd name="connsiteY652" fmla="*/ 37427 h 66521"/>
                        <a:gd name="connsiteX653" fmla="*/ 80957 w 115404"/>
                        <a:gd name="connsiteY653" fmla="*/ 29418 h 66521"/>
                        <a:gd name="connsiteX654" fmla="*/ 80547 w 115404"/>
                        <a:gd name="connsiteY654" fmla="*/ 29418 h 66521"/>
                        <a:gd name="connsiteX655" fmla="*/ 76080 w 115404"/>
                        <a:gd name="connsiteY655" fmla="*/ 31985 h 66521"/>
                        <a:gd name="connsiteX656" fmla="*/ 76080 w 115404"/>
                        <a:gd name="connsiteY656" fmla="*/ 32242 h 66521"/>
                        <a:gd name="connsiteX657" fmla="*/ 78853 w 115404"/>
                        <a:gd name="connsiteY657" fmla="*/ 33833 h 66521"/>
                        <a:gd name="connsiteX658" fmla="*/ 79469 w 115404"/>
                        <a:gd name="connsiteY658" fmla="*/ 33833 h 66521"/>
                        <a:gd name="connsiteX659" fmla="*/ 83883 w 115404"/>
                        <a:gd name="connsiteY659" fmla="*/ 31266 h 66521"/>
                        <a:gd name="connsiteX660" fmla="*/ 83883 w 115404"/>
                        <a:gd name="connsiteY660" fmla="*/ 31010 h 66521"/>
                        <a:gd name="connsiteX661" fmla="*/ 60423 w 115404"/>
                        <a:gd name="connsiteY661" fmla="*/ 41226 h 66521"/>
                        <a:gd name="connsiteX662" fmla="*/ 59961 w 115404"/>
                        <a:gd name="connsiteY662" fmla="*/ 41226 h 66521"/>
                        <a:gd name="connsiteX663" fmla="*/ 36141 w 115404"/>
                        <a:gd name="connsiteY663" fmla="*/ 54984 h 66521"/>
                        <a:gd name="connsiteX664" fmla="*/ 36141 w 115404"/>
                        <a:gd name="connsiteY664" fmla="*/ 54984 h 66521"/>
                        <a:gd name="connsiteX665" fmla="*/ 38913 w 115404"/>
                        <a:gd name="connsiteY665" fmla="*/ 56627 h 66521"/>
                        <a:gd name="connsiteX666" fmla="*/ 39375 w 115404"/>
                        <a:gd name="connsiteY666" fmla="*/ 56627 h 66521"/>
                        <a:gd name="connsiteX667" fmla="*/ 63195 w 115404"/>
                        <a:gd name="connsiteY667" fmla="*/ 42868 h 66521"/>
                        <a:gd name="connsiteX668" fmla="*/ 63195 w 115404"/>
                        <a:gd name="connsiteY668" fmla="*/ 42868 h 66521"/>
                        <a:gd name="connsiteX669" fmla="*/ 35268 w 115404"/>
                        <a:gd name="connsiteY669" fmla="*/ 56113 h 66521"/>
                        <a:gd name="connsiteX670" fmla="*/ 34857 w 115404"/>
                        <a:gd name="connsiteY670" fmla="*/ 56113 h 66521"/>
                        <a:gd name="connsiteX671" fmla="*/ 31264 w 115404"/>
                        <a:gd name="connsiteY671" fmla="*/ 58167 h 66521"/>
                        <a:gd name="connsiteX672" fmla="*/ 31264 w 115404"/>
                        <a:gd name="connsiteY672" fmla="*/ 58167 h 66521"/>
                        <a:gd name="connsiteX673" fmla="*/ 34036 w 115404"/>
                        <a:gd name="connsiteY673" fmla="*/ 59758 h 66521"/>
                        <a:gd name="connsiteX674" fmla="*/ 34447 w 115404"/>
                        <a:gd name="connsiteY674" fmla="*/ 59758 h 66521"/>
                        <a:gd name="connsiteX675" fmla="*/ 38040 w 115404"/>
                        <a:gd name="connsiteY675" fmla="*/ 57705 h 66521"/>
                        <a:gd name="connsiteX676" fmla="*/ 38040 w 115404"/>
                        <a:gd name="connsiteY676" fmla="*/ 57705 h 66521"/>
                        <a:gd name="connsiteX677" fmla="*/ 65351 w 115404"/>
                        <a:gd name="connsiteY677" fmla="*/ 38761 h 66521"/>
                        <a:gd name="connsiteX678" fmla="*/ 64940 w 115404"/>
                        <a:gd name="connsiteY678" fmla="*/ 38761 h 66521"/>
                        <a:gd name="connsiteX679" fmla="*/ 61347 w 115404"/>
                        <a:gd name="connsiteY679" fmla="*/ 40815 h 66521"/>
                        <a:gd name="connsiteX680" fmla="*/ 61347 w 115404"/>
                        <a:gd name="connsiteY680" fmla="*/ 41072 h 66521"/>
                        <a:gd name="connsiteX681" fmla="*/ 64119 w 115404"/>
                        <a:gd name="connsiteY681" fmla="*/ 42663 h 66521"/>
                        <a:gd name="connsiteX682" fmla="*/ 64530 w 115404"/>
                        <a:gd name="connsiteY682" fmla="*/ 42663 h 66521"/>
                        <a:gd name="connsiteX683" fmla="*/ 68123 w 115404"/>
                        <a:gd name="connsiteY683" fmla="*/ 40610 h 66521"/>
                        <a:gd name="connsiteX684" fmla="*/ 68123 w 115404"/>
                        <a:gd name="connsiteY684" fmla="*/ 40353 h 66521"/>
                        <a:gd name="connsiteX685" fmla="*/ 30391 w 115404"/>
                        <a:gd name="connsiteY685" fmla="*/ 58988 h 66521"/>
                        <a:gd name="connsiteX686" fmla="*/ 29929 w 115404"/>
                        <a:gd name="connsiteY686" fmla="*/ 58988 h 66521"/>
                        <a:gd name="connsiteX687" fmla="*/ 26387 w 115404"/>
                        <a:gd name="connsiteY687" fmla="*/ 61042 h 66521"/>
                        <a:gd name="connsiteX688" fmla="*/ 26387 w 115404"/>
                        <a:gd name="connsiteY688" fmla="*/ 61298 h 66521"/>
                        <a:gd name="connsiteX689" fmla="*/ 29159 w 115404"/>
                        <a:gd name="connsiteY689" fmla="*/ 62890 h 66521"/>
                        <a:gd name="connsiteX690" fmla="*/ 29621 w 115404"/>
                        <a:gd name="connsiteY690" fmla="*/ 62890 h 66521"/>
                        <a:gd name="connsiteX691" fmla="*/ 33163 w 115404"/>
                        <a:gd name="connsiteY691" fmla="*/ 60785 h 66521"/>
                        <a:gd name="connsiteX692" fmla="*/ 33163 w 115404"/>
                        <a:gd name="connsiteY692" fmla="*/ 60785 h 66521"/>
                        <a:gd name="connsiteX693" fmla="*/ 75156 w 115404"/>
                        <a:gd name="connsiteY693" fmla="*/ 33320 h 66521"/>
                        <a:gd name="connsiteX694" fmla="*/ 74746 w 115404"/>
                        <a:gd name="connsiteY694" fmla="*/ 33320 h 66521"/>
                        <a:gd name="connsiteX695" fmla="*/ 71152 w 115404"/>
                        <a:gd name="connsiteY695" fmla="*/ 35373 h 66521"/>
                        <a:gd name="connsiteX696" fmla="*/ 71152 w 115404"/>
                        <a:gd name="connsiteY696" fmla="*/ 35373 h 66521"/>
                        <a:gd name="connsiteX697" fmla="*/ 73924 w 115404"/>
                        <a:gd name="connsiteY697" fmla="*/ 36965 h 66521"/>
                        <a:gd name="connsiteX698" fmla="*/ 74335 w 115404"/>
                        <a:gd name="connsiteY698" fmla="*/ 36965 h 66521"/>
                        <a:gd name="connsiteX699" fmla="*/ 77877 w 115404"/>
                        <a:gd name="connsiteY699" fmla="*/ 34911 h 66521"/>
                        <a:gd name="connsiteX700" fmla="*/ 77877 w 115404"/>
                        <a:gd name="connsiteY700" fmla="*/ 34655 h 66521"/>
                        <a:gd name="connsiteX701" fmla="*/ 90300 w 115404"/>
                        <a:gd name="connsiteY701" fmla="*/ 24541 h 66521"/>
                        <a:gd name="connsiteX702" fmla="*/ 89890 w 115404"/>
                        <a:gd name="connsiteY702" fmla="*/ 24541 h 66521"/>
                        <a:gd name="connsiteX703" fmla="*/ 87015 w 115404"/>
                        <a:gd name="connsiteY703" fmla="*/ 26184 h 66521"/>
                        <a:gd name="connsiteX704" fmla="*/ 87015 w 115404"/>
                        <a:gd name="connsiteY704" fmla="*/ 26184 h 66521"/>
                        <a:gd name="connsiteX705" fmla="*/ 89787 w 115404"/>
                        <a:gd name="connsiteY705" fmla="*/ 27776 h 66521"/>
                        <a:gd name="connsiteX706" fmla="*/ 90198 w 115404"/>
                        <a:gd name="connsiteY706" fmla="*/ 27776 h 66521"/>
                        <a:gd name="connsiteX707" fmla="*/ 93124 w 115404"/>
                        <a:gd name="connsiteY707" fmla="*/ 26081 h 66521"/>
                        <a:gd name="connsiteX708" fmla="*/ 93124 w 115404"/>
                        <a:gd name="connsiteY708" fmla="*/ 26081 h 66521"/>
                        <a:gd name="connsiteX709" fmla="*/ 99798 w 115404"/>
                        <a:gd name="connsiteY709" fmla="*/ 17970 h 66521"/>
                        <a:gd name="connsiteX710" fmla="*/ 102673 w 115404"/>
                        <a:gd name="connsiteY710" fmla="*/ 16276 h 66521"/>
                        <a:gd name="connsiteX711" fmla="*/ 102673 w 115404"/>
                        <a:gd name="connsiteY711" fmla="*/ 16020 h 66521"/>
                        <a:gd name="connsiteX712" fmla="*/ 99901 w 115404"/>
                        <a:gd name="connsiteY712" fmla="*/ 14428 h 66521"/>
                        <a:gd name="connsiteX713" fmla="*/ 99490 w 115404"/>
                        <a:gd name="connsiteY713" fmla="*/ 14428 h 66521"/>
                        <a:gd name="connsiteX714" fmla="*/ 96564 w 115404"/>
                        <a:gd name="connsiteY714" fmla="*/ 16122 h 66521"/>
                        <a:gd name="connsiteX715" fmla="*/ 96564 w 115404"/>
                        <a:gd name="connsiteY715" fmla="*/ 16122 h 66521"/>
                        <a:gd name="connsiteX716" fmla="*/ 99336 w 115404"/>
                        <a:gd name="connsiteY716" fmla="*/ 17714 h 66521"/>
                        <a:gd name="connsiteX717" fmla="*/ 100003 w 115404"/>
                        <a:gd name="connsiteY717" fmla="*/ 17508 h 66521"/>
                        <a:gd name="connsiteX718" fmla="*/ 82497 w 115404"/>
                        <a:gd name="connsiteY718" fmla="*/ 18792 h 66521"/>
                        <a:gd name="connsiteX719" fmla="*/ 85424 w 115404"/>
                        <a:gd name="connsiteY719" fmla="*/ 17098 h 66521"/>
                        <a:gd name="connsiteX720" fmla="*/ 85424 w 115404"/>
                        <a:gd name="connsiteY720" fmla="*/ 16841 h 66521"/>
                        <a:gd name="connsiteX721" fmla="*/ 82651 w 115404"/>
                        <a:gd name="connsiteY721" fmla="*/ 15249 h 66521"/>
                        <a:gd name="connsiteX722" fmla="*/ 82241 w 115404"/>
                        <a:gd name="connsiteY722" fmla="*/ 15249 h 66521"/>
                        <a:gd name="connsiteX723" fmla="*/ 79366 w 115404"/>
                        <a:gd name="connsiteY723" fmla="*/ 16892 h 66521"/>
                        <a:gd name="connsiteX724" fmla="*/ 79366 w 115404"/>
                        <a:gd name="connsiteY724" fmla="*/ 17149 h 66521"/>
                        <a:gd name="connsiteX725" fmla="*/ 82138 w 115404"/>
                        <a:gd name="connsiteY725" fmla="*/ 18740 h 66521"/>
                        <a:gd name="connsiteX726" fmla="*/ 82497 w 115404"/>
                        <a:gd name="connsiteY726" fmla="*/ 18330 h 66521"/>
                        <a:gd name="connsiteX727" fmla="*/ 71255 w 115404"/>
                        <a:gd name="connsiteY727" fmla="*/ 34193 h 66521"/>
                        <a:gd name="connsiteX728" fmla="*/ 79725 w 115404"/>
                        <a:gd name="connsiteY728" fmla="*/ 29059 h 66521"/>
                        <a:gd name="connsiteX729" fmla="*/ 79725 w 115404"/>
                        <a:gd name="connsiteY729" fmla="*/ 29059 h 66521"/>
                        <a:gd name="connsiteX730" fmla="*/ 76953 w 115404"/>
                        <a:gd name="connsiteY730" fmla="*/ 27468 h 66521"/>
                        <a:gd name="connsiteX731" fmla="*/ 76542 w 115404"/>
                        <a:gd name="connsiteY731" fmla="*/ 27468 h 66521"/>
                        <a:gd name="connsiteX732" fmla="*/ 68072 w 115404"/>
                        <a:gd name="connsiteY732" fmla="*/ 32601 h 66521"/>
                        <a:gd name="connsiteX733" fmla="*/ 68072 w 115404"/>
                        <a:gd name="connsiteY733" fmla="*/ 32601 h 66521"/>
                        <a:gd name="connsiteX734" fmla="*/ 70844 w 115404"/>
                        <a:gd name="connsiteY734" fmla="*/ 34244 h 66521"/>
                        <a:gd name="connsiteX735" fmla="*/ 71255 w 115404"/>
                        <a:gd name="connsiteY735" fmla="*/ 33936 h 66521"/>
                        <a:gd name="connsiteX736" fmla="*/ 95126 w 115404"/>
                        <a:gd name="connsiteY736" fmla="*/ 20178 h 66521"/>
                        <a:gd name="connsiteX737" fmla="*/ 95537 w 115404"/>
                        <a:gd name="connsiteY737" fmla="*/ 20178 h 66521"/>
                        <a:gd name="connsiteX738" fmla="*/ 98463 w 115404"/>
                        <a:gd name="connsiteY738" fmla="*/ 18535 h 66521"/>
                        <a:gd name="connsiteX739" fmla="*/ 98463 w 115404"/>
                        <a:gd name="connsiteY739" fmla="*/ 18535 h 66521"/>
                        <a:gd name="connsiteX740" fmla="*/ 95691 w 115404"/>
                        <a:gd name="connsiteY740" fmla="*/ 16944 h 66521"/>
                        <a:gd name="connsiteX741" fmla="*/ 95280 w 115404"/>
                        <a:gd name="connsiteY741" fmla="*/ 16944 h 66521"/>
                        <a:gd name="connsiteX742" fmla="*/ 92405 w 115404"/>
                        <a:gd name="connsiteY742" fmla="*/ 18638 h 66521"/>
                        <a:gd name="connsiteX743" fmla="*/ 92405 w 115404"/>
                        <a:gd name="connsiteY743" fmla="*/ 18638 h 66521"/>
                        <a:gd name="connsiteX744" fmla="*/ 91584 w 115404"/>
                        <a:gd name="connsiteY744" fmla="*/ 17919 h 66521"/>
                        <a:gd name="connsiteX745" fmla="*/ 94510 w 115404"/>
                        <a:gd name="connsiteY745" fmla="*/ 16225 h 66521"/>
                        <a:gd name="connsiteX746" fmla="*/ 94510 w 115404"/>
                        <a:gd name="connsiteY746" fmla="*/ 15968 h 66521"/>
                        <a:gd name="connsiteX747" fmla="*/ 91738 w 115404"/>
                        <a:gd name="connsiteY747" fmla="*/ 14377 h 66521"/>
                        <a:gd name="connsiteX748" fmla="*/ 91327 w 115404"/>
                        <a:gd name="connsiteY748" fmla="*/ 14377 h 66521"/>
                        <a:gd name="connsiteX749" fmla="*/ 88452 w 115404"/>
                        <a:gd name="connsiteY749" fmla="*/ 16071 h 66521"/>
                        <a:gd name="connsiteX750" fmla="*/ 88452 w 115404"/>
                        <a:gd name="connsiteY750" fmla="*/ 16071 h 66521"/>
                        <a:gd name="connsiteX751" fmla="*/ 91225 w 115404"/>
                        <a:gd name="connsiteY751" fmla="*/ 17662 h 66521"/>
                        <a:gd name="connsiteX752" fmla="*/ 91584 w 115404"/>
                        <a:gd name="connsiteY752" fmla="*/ 17662 h 66521"/>
                        <a:gd name="connsiteX753" fmla="*/ 67045 w 115404"/>
                        <a:gd name="connsiteY753" fmla="*/ 36657 h 66521"/>
                        <a:gd name="connsiteX754" fmla="*/ 69920 w 115404"/>
                        <a:gd name="connsiteY754" fmla="*/ 34963 h 66521"/>
                        <a:gd name="connsiteX755" fmla="*/ 69920 w 115404"/>
                        <a:gd name="connsiteY755" fmla="*/ 34963 h 66521"/>
                        <a:gd name="connsiteX756" fmla="*/ 67148 w 115404"/>
                        <a:gd name="connsiteY756" fmla="*/ 33320 h 66521"/>
                        <a:gd name="connsiteX757" fmla="*/ 66737 w 115404"/>
                        <a:gd name="connsiteY757" fmla="*/ 33320 h 66521"/>
                        <a:gd name="connsiteX758" fmla="*/ 63811 w 115404"/>
                        <a:gd name="connsiteY758" fmla="*/ 34963 h 66521"/>
                        <a:gd name="connsiteX759" fmla="*/ 63811 w 115404"/>
                        <a:gd name="connsiteY759" fmla="*/ 34963 h 66521"/>
                        <a:gd name="connsiteX760" fmla="*/ 66583 w 115404"/>
                        <a:gd name="connsiteY760" fmla="*/ 36554 h 66521"/>
                        <a:gd name="connsiteX761" fmla="*/ 85783 w 115404"/>
                        <a:gd name="connsiteY761" fmla="*/ 25619 h 66521"/>
                        <a:gd name="connsiteX762" fmla="*/ 86194 w 115404"/>
                        <a:gd name="connsiteY762" fmla="*/ 25619 h 66521"/>
                        <a:gd name="connsiteX763" fmla="*/ 89120 w 115404"/>
                        <a:gd name="connsiteY763" fmla="*/ 23977 h 66521"/>
                        <a:gd name="connsiteX764" fmla="*/ 89120 w 115404"/>
                        <a:gd name="connsiteY764" fmla="*/ 23720 h 66521"/>
                        <a:gd name="connsiteX765" fmla="*/ 86348 w 115404"/>
                        <a:gd name="connsiteY765" fmla="*/ 22129 h 66521"/>
                        <a:gd name="connsiteX766" fmla="*/ 85937 w 115404"/>
                        <a:gd name="connsiteY766" fmla="*/ 22129 h 66521"/>
                        <a:gd name="connsiteX767" fmla="*/ 83011 w 115404"/>
                        <a:gd name="connsiteY767" fmla="*/ 23823 h 66521"/>
                        <a:gd name="connsiteX768" fmla="*/ 83011 w 115404"/>
                        <a:gd name="connsiteY768" fmla="*/ 23823 h 66521"/>
                        <a:gd name="connsiteX769" fmla="*/ 45843 w 115404"/>
                        <a:gd name="connsiteY769" fmla="*/ 48875 h 66521"/>
                        <a:gd name="connsiteX770" fmla="*/ 48769 w 115404"/>
                        <a:gd name="connsiteY770" fmla="*/ 47181 h 66521"/>
                        <a:gd name="connsiteX771" fmla="*/ 48769 w 115404"/>
                        <a:gd name="connsiteY771" fmla="*/ 47181 h 66521"/>
                        <a:gd name="connsiteX772" fmla="*/ 45997 w 115404"/>
                        <a:gd name="connsiteY772" fmla="*/ 45538 h 66521"/>
                        <a:gd name="connsiteX773" fmla="*/ 45587 w 115404"/>
                        <a:gd name="connsiteY773" fmla="*/ 45538 h 66521"/>
                        <a:gd name="connsiteX774" fmla="*/ 42712 w 115404"/>
                        <a:gd name="connsiteY774" fmla="*/ 47181 h 66521"/>
                        <a:gd name="connsiteX775" fmla="*/ 42712 w 115404"/>
                        <a:gd name="connsiteY775" fmla="*/ 47181 h 66521"/>
                        <a:gd name="connsiteX776" fmla="*/ 45484 w 115404"/>
                        <a:gd name="connsiteY776" fmla="*/ 48772 h 66521"/>
                        <a:gd name="connsiteX777" fmla="*/ 45843 w 115404"/>
                        <a:gd name="connsiteY777" fmla="*/ 48618 h 66521"/>
                        <a:gd name="connsiteX778" fmla="*/ 50104 w 115404"/>
                        <a:gd name="connsiteY778" fmla="*/ 46411 h 66521"/>
                        <a:gd name="connsiteX779" fmla="*/ 52979 w 115404"/>
                        <a:gd name="connsiteY779" fmla="*/ 44768 h 66521"/>
                        <a:gd name="connsiteX780" fmla="*/ 52979 w 115404"/>
                        <a:gd name="connsiteY780" fmla="*/ 44511 h 66521"/>
                        <a:gd name="connsiteX781" fmla="*/ 50207 w 115404"/>
                        <a:gd name="connsiteY781" fmla="*/ 42920 h 66521"/>
                        <a:gd name="connsiteX782" fmla="*/ 49796 w 115404"/>
                        <a:gd name="connsiteY782" fmla="*/ 42920 h 66521"/>
                        <a:gd name="connsiteX783" fmla="*/ 46870 w 115404"/>
                        <a:gd name="connsiteY783" fmla="*/ 44614 h 66521"/>
                        <a:gd name="connsiteX784" fmla="*/ 46870 w 115404"/>
                        <a:gd name="connsiteY784" fmla="*/ 44614 h 66521"/>
                        <a:gd name="connsiteX785" fmla="*/ 49642 w 115404"/>
                        <a:gd name="connsiteY785" fmla="*/ 46257 h 66521"/>
                        <a:gd name="connsiteX786" fmla="*/ 50104 w 115404"/>
                        <a:gd name="connsiteY786" fmla="*/ 46154 h 66521"/>
                        <a:gd name="connsiteX787" fmla="*/ 41634 w 115404"/>
                        <a:gd name="connsiteY787" fmla="*/ 51544 h 66521"/>
                        <a:gd name="connsiteX788" fmla="*/ 44509 w 115404"/>
                        <a:gd name="connsiteY788" fmla="*/ 49850 h 66521"/>
                        <a:gd name="connsiteX789" fmla="*/ 44509 w 115404"/>
                        <a:gd name="connsiteY789" fmla="*/ 49593 h 66521"/>
                        <a:gd name="connsiteX790" fmla="*/ 41736 w 115404"/>
                        <a:gd name="connsiteY790" fmla="*/ 48002 h 66521"/>
                        <a:gd name="connsiteX791" fmla="*/ 41326 w 115404"/>
                        <a:gd name="connsiteY791" fmla="*/ 48002 h 66521"/>
                        <a:gd name="connsiteX792" fmla="*/ 38400 w 115404"/>
                        <a:gd name="connsiteY792" fmla="*/ 49696 h 66521"/>
                        <a:gd name="connsiteX793" fmla="*/ 38400 w 115404"/>
                        <a:gd name="connsiteY793" fmla="*/ 49953 h 66521"/>
                        <a:gd name="connsiteX794" fmla="*/ 41172 w 115404"/>
                        <a:gd name="connsiteY794" fmla="*/ 51544 h 66521"/>
                        <a:gd name="connsiteX795" fmla="*/ 58575 w 115404"/>
                        <a:gd name="connsiteY795" fmla="*/ 41739 h 66521"/>
                        <a:gd name="connsiteX796" fmla="*/ 61450 w 115404"/>
                        <a:gd name="connsiteY796" fmla="*/ 40096 h 66521"/>
                        <a:gd name="connsiteX797" fmla="*/ 61450 w 115404"/>
                        <a:gd name="connsiteY797" fmla="*/ 40096 h 66521"/>
                        <a:gd name="connsiteX798" fmla="*/ 58677 w 115404"/>
                        <a:gd name="connsiteY798" fmla="*/ 38505 h 66521"/>
                        <a:gd name="connsiteX799" fmla="*/ 58267 w 115404"/>
                        <a:gd name="connsiteY799" fmla="*/ 38505 h 66521"/>
                        <a:gd name="connsiteX800" fmla="*/ 55340 w 115404"/>
                        <a:gd name="connsiteY800" fmla="*/ 40199 h 66521"/>
                        <a:gd name="connsiteX801" fmla="*/ 55340 w 115404"/>
                        <a:gd name="connsiteY801" fmla="*/ 40199 h 66521"/>
                        <a:gd name="connsiteX802" fmla="*/ 58113 w 115404"/>
                        <a:gd name="connsiteY802" fmla="*/ 41790 h 66521"/>
                        <a:gd name="connsiteX803" fmla="*/ 58600 w 115404"/>
                        <a:gd name="connsiteY803" fmla="*/ 41765 h 66521"/>
                        <a:gd name="connsiteX804" fmla="*/ 58575 w 115404"/>
                        <a:gd name="connsiteY804" fmla="*/ 41277 h 66521"/>
                        <a:gd name="connsiteX805" fmla="*/ 54314 w 115404"/>
                        <a:gd name="connsiteY805" fmla="*/ 44203 h 66521"/>
                        <a:gd name="connsiteX806" fmla="*/ 57240 w 115404"/>
                        <a:gd name="connsiteY806" fmla="*/ 42509 h 66521"/>
                        <a:gd name="connsiteX807" fmla="*/ 57240 w 115404"/>
                        <a:gd name="connsiteY807" fmla="*/ 42509 h 66521"/>
                        <a:gd name="connsiteX808" fmla="*/ 54468 w 115404"/>
                        <a:gd name="connsiteY808" fmla="*/ 40918 h 66521"/>
                        <a:gd name="connsiteX809" fmla="*/ 54057 w 115404"/>
                        <a:gd name="connsiteY809" fmla="*/ 40918 h 66521"/>
                        <a:gd name="connsiteX810" fmla="*/ 51182 w 115404"/>
                        <a:gd name="connsiteY810" fmla="*/ 42560 h 66521"/>
                        <a:gd name="connsiteX811" fmla="*/ 51182 w 115404"/>
                        <a:gd name="connsiteY811" fmla="*/ 42817 h 66521"/>
                        <a:gd name="connsiteX812" fmla="*/ 53954 w 115404"/>
                        <a:gd name="connsiteY812" fmla="*/ 44409 h 66521"/>
                        <a:gd name="connsiteX813" fmla="*/ 62784 w 115404"/>
                        <a:gd name="connsiteY813" fmla="*/ 39069 h 66521"/>
                        <a:gd name="connsiteX814" fmla="*/ 65711 w 115404"/>
                        <a:gd name="connsiteY814" fmla="*/ 37375 h 66521"/>
                        <a:gd name="connsiteX815" fmla="*/ 65711 w 115404"/>
                        <a:gd name="connsiteY815" fmla="*/ 37119 h 66521"/>
                        <a:gd name="connsiteX816" fmla="*/ 62938 w 115404"/>
                        <a:gd name="connsiteY816" fmla="*/ 35527 h 66521"/>
                        <a:gd name="connsiteX817" fmla="*/ 62528 w 115404"/>
                        <a:gd name="connsiteY817" fmla="*/ 35527 h 66521"/>
                        <a:gd name="connsiteX818" fmla="*/ 59653 w 115404"/>
                        <a:gd name="connsiteY818" fmla="*/ 37221 h 66521"/>
                        <a:gd name="connsiteX819" fmla="*/ 59653 w 115404"/>
                        <a:gd name="connsiteY819" fmla="*/ 37478 h 66521"/>
                        <a:gd name="connsiteX820" fmla="*/ 62425 w 115404"/>
                        <a:gd name="connsiteY820" fmla="*/ 39069 h 66521"/>
                        <a:gd name="connsiteX821" fmla="*/ 62784 w 115404"/>
                        <a:gd name="connsiteY821" fmla="*/ 38864 h 66521"/>
                        <a:gd name="connsiteX822" fmla="*/ 85886 w 115404"/>
                        <a:gd name="connsiteY822" fmla="*/ 5034 h 66521"/>
                        <a:gd name="connsiteX823" fmla="*/ 86348 w 115404"/>
                        <a:gd name="connsiteY823" fmla="*/ 5034 h 66521"/>
                        <a:gd name="connsiteX824" fmla="*/ 89222 w 115404"/>
                        <a:gd name="connsiteY824" fmla="*/ 3339 h 66521"/>
                        <a:gd name="connsiteX825" fmla="*/ 89222 w 115404"/>
                        <a:gd name="connsiteY825" fmla="*/ 3339 h 66521"/>
                        <a:gd name="connsiteX826" fmla="*/ 88452 w 115404"/>
                        <a:gd name="connsiteY826" fmla="*/ 2877 h 66521"/>
                        <a:gd name="connsiteX827" fmla="*/ 88042 w 115404"/>
                        <a:gd name="connsiteY827" fmla="*/ 2877 h 66521"/>
                        <a:gd name="connsiteX828" fmla="*/ 85167 w 115404"/>
                        <a:gd name="connsiteY828" fmla="*/ 4520 h 66521"/>
                        <a:gd name="connsiteX829" fmla="*/ 85167 w 115404"/>
                        <a:gd name="connsiteY829" fmla="*/ 4777 h 66521"/>
                        <a:gd name="connsiteX830" fmla="*/ 64889 w 115404"/>
                        <a:gd name="connsiteY830" fmla="*/ 18381 h 66521"/>
                        <a:gd name="connsiteX831" fmla="*/ 65300 w 115404"/>
                        <a:gd name="connsiteY831" fmla="*/ 18381 h 66521"/>
                        <a:gd name="connsiteX832" fmla="*/ 68175 w 115404"/>
                        <a:gd name="connsiteY832" fmla="*/ 16738 h 66521"/>
                        <a:gd name="connsiteX833" fmla="*/ 68175 w 115404"/>
                        <a:gd name="connsiteY833" fmla="*/ 16482 h 66521"/>
                        <a:gd name="connsiteX834" fmla="*/ 65403 w 115404"/>
                        <a:gd name="connsiteY834" fmla="*/ 14890 h 66521"/>
                        <a:gd name="connsiteX835" fmla="*/ 64940 w 115404"/>
                        <a:gd name="connsiteY835" fmla="*/ 14890 h 66521"/>
                        <a:gd name="connsiteX836" fmla="*/ 62066 w 115404"/>
                        <a:gd name="connsiteY836" fmla="*/ 16584 h 66521"/>
                        <a:gd name="connsiteX837" fmla="*/ 62066 w 115404"/>
                        <a:gd name="connsiteY837" fmla="*/ 16841 h 66521"/>
                        <a:gd name="connsiteX838" fmla="*/ 73308 w 115404"/>
                        <a:gd name="connsiteY838" fmla="*/ 13247 h 66521"/>
                        <a:gd name="connsiteX839" fmla="*/ 73770 w 115404"/>
                        <a:gd name="connsiteY839" fmla="*/ 13247 h 66521"/>
                        <a:gd name="connsiteX840" fmla="*/ 76645 w 115404"/>
                        <a:gd name="connsiteY840" fmla="*/ 11605 h 66521"/>
                        <a:gd name="connsiteX841" fmla="*/ 76645 w 115404"/>
                        <a:gd name="connsiteY841" fmla="*/ 11348 h 66521"/>
                        <a:gd name="connsiteX842" fmla="*/ 73873 w 115404"/>
                        <a:gd name="connsiteY842" fmla="*/ 9756 h 66521"/>
                        <a:gd name="connsiteX843" fmla="*/ 73411 w 115404"/>
                        <a:gd name="connsiteY843" fmla="*/ 9756 h 66521"/>
                        <a:gd name="connsiteX844" fmla="*/ 70536 w 115404"/>
                        <a:gd name="connsiteY844" fmla="*/ 11451 h 66521"/>
                        <a:gd name="connsiteX845" fmla="*/ 70536 w 115404"/>
                        <a:gd name="connsiteY845" fmla="*/ 11451 h 66521"/>
                        <a:gd name="connsiteX846" fmla="*/ 59704 w 115404"/>
                        <a:gd name="connsiteY846" fmla="*/ 21153 h 66521"/>
                        <a:gd name="connsiteX847" fmla="*/ 60115 w 115404"/>
                        <a:gd name="connsiteY847" fmla="*/ 21153 h 66521"/>
                        <a:gd name="connsiteX848" fmla="*/ 62990 w 115404"/>
                        <a:gd name="connsiteY848" fmla="*/ 19459 h 66521"/>
                        <a:gd name="connsiteX849" fmla="*/ 62990 w 115404"/>
                        <a:gd name="connsiteY849" fmla="*/ 19202 h 66521"/>
                        <a:gd name="connsiteX850" fmla="*/ 60217 w 115404"/>
                        <a:gd name="connsiteY850" fmla="*/ 17611 h 66521"/>
                        <a:gd name="connsiteX851" fmla="*/ 59807 w 115404"/>
                        <a:gd name="connsiteY851" fmla="*/ 17611 h 66521"/>
                        <a:gd name="connsiteX852" fmla="*/ 56881 w 115404"/>
                        <a:gd name="connsiteY852" fmla="*/ 19305 h 66521"/>
                        <a:gd name="connsiteX853" fmla="*/ 56881 w 115404"/>
                        <a:gd name="connsiteY853" fmla="*/ 19305 h 66521"/>
                        <a:gd name="connsiteX854" fmla="*/ 69099 w 115404"/>
                        <a:gd name="connsiteY854" fmla="*/ 15712 h 66521"/>
                        <a:gd name="connsiteX855" fmla="*/ 69509 w 115404"/>
                        <a:gd name="connsiteY855" fmla="*/ 15712 h 66521"/>
                        <a:gd name="connsiteX856" fmla="*/ 72436 w 115404"/>
                        <a:gd name="connsiteY856" fmla="*/ 14017 h 66521"/>
                        <a:gd name="connsiteX857" fmla="*/ 72436 w 115404"/>
                        <a:gd name="connsiteY857" fmla="*/ 13761 h 66521"/>
                        <a:gd name="connsiteX858" fmla="*/ 69663 w 115404"/>
                        <a:gd name="connsiteY858" fmla="*/ 12169 h 66521"/>
                        <a:gd name="connsiteX859" fmla="*/ 69253 w 115404"/>
                        <a:gd name="connsiteY859" fmla="*/ 12169 h 66521"/>
                        <a:gd name="connsiteX860" fmla="*/ 66327 w 115404"/>
                        <a:gd name="connsiteY860" fmla="*/ 13812 h 66521"/>
                        <a:gd name="connsiteX861" fmla="*/ 66327 w 115404"/>
                        <a:gd name="connsiteY861" fmla="*/ 13812 h 66521"/>
                        <a:gd name="connsiteX862" fmla="*/ 51234 w 115404"/>
                        <a:gd name="connsiteY862" fmla="*/ 25979 h 66521"/>
                        <a:gd name="connsiteX863" fmla="*/ 51644 w 115404"/>
                        <a:gd name="connsiteY863" fmla="*/ 25979 h 66521"/>
                        <a:gd name="connsiteX864" fmla="*/ 54519 w 115404"/>
                        <a:gd name="connsiteY864" fmla="*/ 24285 h 66521"/>
                        <a:gd name="connsiteX865" fmla="*/ 54519 w 115404"/>
                        <a:gd name="connsiteY865" fmla="*/ 24028 h 66521"/>
                        <a:gd name="connsiteX866" fmla="*/ 51747 w 115404"/>
                        <a:gd name="connsiteY866" fmla="*/ 22437 h 66521"/>
                        <a:gd name="connsiteX867" fmla="*/ 51336 w 115404"/>
                        <a:gd name="connsiteY867" fmla="*/ 22437 h 66521"/>
                        <a:gd name="connsiteX868" fmla="*/ 48410 w 115404"/>
                        <a:gd name="connsiteY868" fmla="*/ 24079 h 66521"/>
                        <a:gd name="connsiteX869" fmla="*/ 48410 w 115404"/>
                        <a:gd name="connsiteY869" fmla="*/ 24336 h 66521"/>
                        <a:gd name="connsiteX870" fmla="*/ 55443 w 115404"/>
                        <a:gd name="connsiteY870" fmla="*/ 23515 h 66521"/>
                        <a:gd name="connsiteX871" fmla="*/ 55905 w 115404"/>
                        <a:gd name="connsiteY871" fmla="*/ 23515 h 66521"/>
                        <a:gd name="connsiteX872" fmla="*/ 58780 w 115404"/>
                        <a:gd name="connsiteY872" fmla="*/ 21872 h 66521"/>
                        <a:gd name="connsiteX873" fmla="*/ 58780 w 115404"/>
                        <a:gd name="connsiteY873" fmla="*/ 21615 h 66521"/>
                        <a:gd name="connsiteX874" fmla="*/ 56008 w 115404"/>
                        <a:gd name="connsiteY874" fmla="*/ 20024 h 66521"/>
                        <a:gd name="connsiteX875" fmla="*/ 55597 w 115404"/>
                        <a:gd name="connsiteY875" fmla="*/ 20024 h 66521"/>
                        <a:gd name="connsiteX876" fmla="*/ 52722 w 115404"/>
                        <a:gd name="connsiteY876" fmla="*/ 21718 h 66521"/>
                        <a:gd name="connsiteX877" fmla="*/ 52722 w 115404"/>
                        <a:gd name="connsiteY877" fmla="*/ 21718 h 66521"/>
                        <a:gd name="connsiteX878" fmla="*/ 77415 w 115404"/>
                        <a:gd name="connsiteY878" fmla="*/ 9654 h 66521"/>
                        <a:gd name="connsiteX879" fmla="*/ 77877 w 115404"/>
                        <a:gd name="connsiteY879" fmla="*/ 9654 h 66521"/>
                        <a:gd name="connsiteX880" fmla="*/ 80752 w 115404"/>
                        <a:gd name="connsiteY880" fmla="*/ 8011 h 66521"/>
                        <a:gd name="connsiteX881" fmla="*/ 80752 w 115404"/>
                        <a:gd name="connsiteY881" fmla="*/ 8011 h 66521"/>
                        <a:gd name="connsiteX882" fmla="*/ 79982 w 115404"/>
                        <a:gd name="connsiteY882" fmla="*/ 7549 h 66521"/>
                        <a:gd name="connsiteX883" fmla="*/ 79571 w 115404"/>
                        <a:gd name="connsiteY883" fmla="*/ 7549 h 66521"/>
                        <a:gd name="connsiteX884" fmla="*/ 76696 w 115404"/>
                        <a:gd name="connsiteY884" fmla="*/ 9192 h 66521"/>
                        <a:gd name="connsiteX885" fmla="*/ 76696 w 115404"/>
                        <a:gd name="connsiteY885" fmla="*/ 9192 h 66521"/>
                        <a:gd name="connsiteX886" fmla="*/ 90146 w 115404"/>
                        <a:gd name="connsiteY886" fmla="*/ 2364 h 66521"/>
                        <a:gd name="connsiteX887" fmla="*/ 90557 w 115404"/>
                        <a:gd name="connsiteY887" fmla="*/ 2364 h 66521"/>
                        <a:gd name="connsiteX888" fmla="*/ 93432 w 115404"/>
                        <a:gd name="connsiteY888" fmla="*/ 721 h 66521"/>
                        <a:gd name="connsiteX889" fmla="*/ 93432 w 115404"/>
                        <a:gd name="connsiteY889" fmla="*/ 465 h 66521"/>
                        <a:gd name="connsiteX890" fmla="*/ 92713 w 115404"/>
                        <a:gd name="connsiteY890" fmla="*/ 54 h 66521"/>
                        <a:gd name="connsiteX891" fmla="*/ 92251 w 115404"/>
                        <a:gd name="connsiteY891" fmla="*/ 54 h 66521"/>
                        <a:gd name="connsiteX892" fmla="*/ 89376 w 115404"/>
                        <a:gd name="connsiteY892" fmla="*/ 1697 h 66521"/>
                        <a:gd name="connsiteX893" fmla="*/ 89376 w 115404"/>
                        <a:gd name="connsiteY893" fmla="*/ 1697 h 66521"/>
                        <a:gd name="connsiteX894" fmla="*/ 95948 w 115404"/>
                        <a:gd name="connsiteY894" fmla="*/ 5701 h 66521"/>
                        <a:gd name="connsiteX895" fmla="*/ 96358 w 115404"/>
                        <a:gd name="connsiteY895" fmla="*/ 5701 h 66521"/>
                        <a:gd name="connsiteX896" fmla="*/ 99284 w 115404"/>
                        <a:gd name="connsiteY896" fmla="*/ 4007 h 66521"/>
                        <a:gd name="connsiteX897" fmla="*/ 99284 w 115404"/>
                        <a:gd name="connsiteY897" fmla="*/ 3750 h 66521"/>
                        <a:gd name="connsiteX898" fmla="*/ 96512 w 115404"/>
                        <a:gd name="connsiteY898" fmla="*/ 2159 h 66521"/>
                        <a:gd name="connsiteX899" fmla="*/ 96102 w 115404"/>
                        <a:gd name="connsiteY899" fmla="*/ 2159 h 66521"/>
                        <a:gd name="connsiteX900" fmla="*/ 93227 w 115404"/>
                        <a:gd name="connsiteY900" fmla="*/ 3801 h 66521"/>
                        <a:gd name="connsiteX901" fmla="*/ 93227 w 115404"/>
                        <a:gd name="connsiteY901" fmla="*/ 3801 h 66521"/>
                        <a:gd name="connsiteX902" fmla="*/ 104007 w 115404"/>
                        <a:gd name="connsiteY902" fmla="*/ 14993 h 66521"/>
                        <a:gd name="connsiteX903" fmla="*/ 106934 w 115404"/>
                        <a:gd name="connsiteY903" fmla="*/ 13299 h 66521"/>
                        <a:gd name="connsiteX904" fmla="*/ 106934 w 115404"/>
                        <a:gd name="connsiteY904" fmla="*/ 13299 h 66521"/>
                        <a:gd name="connsiteX905" fmla="*/ 104161 w 115404"/>
                        <a:gd name="connsiteY905" fmla="*/ 11656 h 66521"/>
                        <a:gd name="connsiteX906" fmla="*/ 103751 w 115404"/>
                        <a:gd name="connsiteY906" fmla="*/ 11656 h 66521"/>
                        <a:gd name="connsiteX907" fmla="*/ 100876 w 115404"/>
                        <a:gd name="connsiteY907" fmla="*/ 13299 h 66521"/>
                        <a:gd name="connsiteX908" fmla="*/ 100876 w 115404"/>
                        <a:gd name="connsiteY908" fmla="*/ 13555 h 66521"/>
                        <a:gd name="connsiteX909" fmla="*/ 103648 w 115404"/>
                        <a:gd name="connsiteY909" fmla="*/ 15147 h 66521"/>
                        <a:gd name="connsiteX910" fmla="*/ 81676 w 115404"/>
                        <a:gd name="connsiteY910" fmla="*/ 7241 h 66521"/>
                        <a:gd name="connsiteX911" fmla="*/ 82087 w 115404"/>
                        <a:gd name="connsiteY911" fmla="*/ 7241 h 66521"/>
                        <a:gd name="connsiteX912" fmla="*/ 85013 w 115404"/>
                        <a:gd name="connsiteY912" fmla="*/ 5598 h 66521"/>
                        <a:gd name="connsiteX913" fmla="*/ 85013 w 115404"/>
                        <a:gd name="connsiteY913" fmla="*/ 5598 h 66521"/>
                        <a:gd name="connsiteX914" fmla="*/ 84294 w 115404"/>
                        <a:gd name="connsiteY914" fmla="*/ 5188 h 66521"/>
                        <a:gd name="connsiteX915" fmla="*/ 83832 w 115404"/>
                        <a:gd name="connsiteY915" fmla="*/ 5188 h 66521"/>
                        <a:gd name="connsiteX916" fmla="*/ 80957 w 115404"/>
                        <a:gd name="connsiteY916" fmla="*/ 6882 h 66521"/>
                        <a:gd name="connsiteX917" fmla="*/ 80957 w 115404"/>
                        <a:gd name="connsiteY917" fmla="*/ 6882 h 66521"/>
                        <a:gd name="connsiteX918" fmla="*/ 46973 w 115404"/>
                        <a:gd name="connsiteY918" fmla="*/ 28443 h 66521"/>
                        <a:gd name="connsiteX919" fmla="*/ 47435 w 115404"/>
                        <a:gd name="connsiteY919" fmla="*/ 28443 h 66521"/>
                        <a:gd name="connsiteX920" fmla="*/ 50310 w 115404"/>
                        <a:gd name="connsiteY920" fmla="*/ 26800 h 66521"/>
                        <a:gd name="connsiteX921" fmla="*/ 50310 w 115404"/>
                        <a:gd name="connsiteY921" fmla="*/ 26800 h 66521"/>
                        <a:gd name="connsiteX922" fmla="*/ 47589 w 115404"/>
                        <a:gd name="connsiteY922" fmla="*/ 25209 h 66521"/>
                        <a:gd name="connsiteX923" fmla="*/ 47127 w 115404"/>
                        <a:gd name="connsiteY923" fmla="*/ 25209 h 66521"/>
                        <a:gd name="connsiteX924" fmla="*/ 44252 w 115404"/>
                        <a:gd name="connsiteY924" fmla="*/ 26903 h 66521"/>
                        <a:gd name="connsiteX925" fmla="*/ 44252 w 115404"/>
                        <a:gd name="connsiteY925" fmla="*/ 26903 h 6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Lst>
                      <a:rect l="l" t="t" r="r" b="b"/>
                      <a:pathLst>
                        <a:path w="115404" h="66521">
                          <a:moveTo>
                            <a:pt x="78288" y="20742"/>
                          </a:moveTo>
                          <a:lnTo>
                            <a:pt x="81163" y="19100"/>
                          </a:lnTo>
                          <a:cubicBezTo>
                            <a:pt x="81163" y="19100"/>
                            <a:pt x="81163" y="19100"/>
                            <a:pt x="81163" y="19100"/>
                          </a:cubicBezTo>
                          <a:lnTo>
                            <a:pt x="78391" y="17508"/>
                          </a:lnTo>
                          <a:cubicBezTo>
                            <a:pt x="78257" y="17457"/>
                            <a:pt x="78113" y="17457"/>
                            <a:pt x="77980" y="17508"/>
                          </a:cubicBezTo>
                          <a:lnTo>
                            <a:pt x="75054" y="19202"/>
                          </a:lnTo>
                          <a:lnTo>
                            <a:pt x="75054" y="19202"/>
                          </a:lnTo>
                          <a:lnTo>
                            <a:pt x="77826" y="20845"/>
                          </a:lnTo>
                          <a:cubicBezTo>
                            <a:pt x="77985" y="20912"/>
                            <a:pt x="78170" y="20871"/>
                            <a:pt x="78288" y="20742"/>
                          </a:cubicBezTo>
                          <a:close/>
                          <a:moveTo>
                            <a:pt x="74027" y="14993"/>
                          </a:moveTo>
                          <a:lnTo>
                            <a:pt x="71152" y="16636"/>
                          </a:lnTo>
                          <a:cubicBezTo>
                            <a:pt x="71152" y="16636"/>
                            <a:pt x="71152" y="16636"/>
                            <a:pt x="71152" y="16892"/>
                          </a:cubicBezTo>
                          <a:lnTo>
                            <a:pt x="73924" y="18484"/>
                          </a:lnTo>
                          <a:cubicBezTo>
                            <a:pt x="74058" y="18535"/>
                            <a:pt x="74201" y="18535"/>
                            <a:pt x="74335" y="18484"/>
                          </a:cubicBezTo>
                          <a:lnTo>
                            <a:pt x="77210" y="16790"/>
                          </a:lnTo>
                          <a:cubicBezTo>
                            <a:pt x="77210" y="16790"/>
                            <a:pt x="77210" y="16790"/>
                            <a:pt x="77210" y="16790"/>
                          </a:cubicBezTo>
                          <a:lnTo>
                            <a:pt x="74335" y="15044"/>
                          </a:lnTo>
                          <a:cubicBezTo>
                            <a:pt x="74232" y="15013"/>
                            <a:pt x="74130" y="15013"/>
                            <a:pt x="74027" y="15044"/>
                          </a:cubicBezTo>
                          <a:close/>
                          <a:moveTo>
                            <a:pt x="64684" y="20126"/>
                          </a:moveTo>
                          <a:lnTo>
                            <a:pt x="59807" y="22950"/>
                          </a:lnTo>
                          <a:cubicBezTo>
                            <a:pt x="59807" y="22950"/>
                            <a:pt x="59807" y="22950"/>
                            <a:pt x="59807" y="22950"/>
                          </a:cubicBezTo>
                          <a:lnTo>
                            <a:pt x="62579" y="24541"/>
                          </a:lnTo>
                          <a:cubicBezTo>
                            <a:pt x="62712" y="24593"/>
                            <a:pt x="62856" y="24593"/>
                            <a:pt x="62990" y="24541"/>
                          </a:cubicBezTo>
                          <a:lnTo>
                            <a:pt x="68123" y="21666"/>
                          </a:lnTo>
                          <a:lnTo>
                            <a:pt x="68123" y="21666"/>
                          </a:lnTo>
                          <a:lnTo>
                            <a:pt x="65351" y="20075"/>
                          </a:lnTo>
                          <a:cubicBezTo>
                            <a:pt x="65320" y="19890"/>
                            <a:pt x="65151" y="19762"/>
                            <a:pt x="64966" y="19793"/>
                          </a:cubicBezTo>
                          <a:cubicBezTo>
                            <a:pt x="64781" y="19824"/>
                            <a:pt x="64653" y="19993"/>
                            <a:pt x="64684" y="20178"/>
                          </a:cubicBezTo>
                          <a:close/>
                          <a:moveTo>
                            <a:pt x="69817" y="17149"/>
                          </a:moveTo>
                          <a:lnTo>
                            <a:pt x="66943" y="18843"/>
                          </a:lnTo>
                          <a:cubicBezTo>
                            <a:pt x="66943" y="18843"/>
                            <a:pt x="66943" y="18843"/>
                            <a:pt x="66943" y="19100"/>
                          </a:cubicBezTo>
                          <a:lnTo>
                            <a:pt x="69715" y="20691"/>
                          </a:lnTo>
                          <a:cubicBezTo>
                            <a:pt x="69843" y="20763"/>
                            <a:pt x="69997" y="20763"/>
                            <a:pt x="70125" y="20691"/>
                          </a:cubicBezTo>
                          <a:lnTo>
                            <a:pt x="73052" y="19048"/>
                          </a:lnTo>
                          <a:cubicBezTo>
                            <a:pt x="73052" y="19048"/>
                            <a:pt x="73052" y="19048"/>
                            <a:pt x="73052" y="19048"/>
                          </a:cubicBezTo>
                          <a:lnTo>
                            <a:pt x="70279" y="17457"/>
                          </a:lnTo>
                          <a:cubicBezTo>
                            <a:pt x="70141" y="17375"/>
                            <a:pt x="69971" y="17354"/>
                            <a:pt x="69817" y="17406"/>
                          </a:cubicBezTo>
                          <a:close/>
                          <a:moveTo>
                            <a:pt x="58472" y="23720"/>
                          </a:moveTo>
                          <a:lnTo>
                            <a:pt x="55546" y="25414"/>
                          </a:lnTo>
                          <a:lnTo>
                            <a:pt x="55546" y="25414"/>
                          </a:lnTo>
                          <a:lnTo>
                            <a:pt x="58318" y="27057"/>
                          </a:lnTo>
                          <a:cubicBezTo>
                            <a:pt x="58446" y="27129"/>
                            <a:pt x="58600" y="27129"/>
                            <a:pt x="58729" y="27057"/>
                          </a:cubicBezTo>
                          <a:lnTo>
                            <a:pt x="61604" y="25414"/>
                          </a:lnTo>
                          <a:cubicBezTo>
                            <a:pt x="61604" y="25414"/>
                            <a:pt x="61604" y="25414"/>
                            <a:pt x="61604" y="25414"/>
                          </a:cubicBezTo>
                          <a:lnTo>
                            <a:pt x="58831" y="23823"/>
                          </a:lnTo>
                          <a:cubicBezTo>
                            <a:pt x="58698" y="23828"/>
                            <a:pt x="58570" y="23884"/>
                            <a:pt x="58472" y="23977"/>
                          </a:cubicBezTo>
                          <a:close/>
                          <a:moveTo>
                            <a:pt x="54211" y="26184"/>
                          </a:moveTo>
                          <a:lnTo>
                            <a:pt x="51336" y="27827"/>
                          </a:lnTo>
                          <a:cubicBezTo>
                            <a:pt x="51336" y="27827"/>
                            <a:pt x="51336" y="27827"/>
                            <a:pt x="51336" y="28084"/>
                          </a:cubicBezTo>
                          <a:lnTo>
                            <a:pt x="54108" y="29675"/>
                          </a:lnTo>
                          <a:lnTo>
                            <a:pt x="54519" y="29675"/>
                          </a:lnTo>
                          <a:lnTo>
                            <a:pt x="57445" y="27981"/>
                          </a:lnTo>
                          <a:lnTo>
                            <a:pt x="57445" y="27981"/>
                          </a:lnTo>
                          <a:lnTo>
                            <a:pt x="54673" y="26338"/>
                          </a:lnTo>
                          <a:cubicBezTo>
                            <a:pt x="54514" y="26271"/>
                            <a:pt x="54329" y="26312"/>
                            <a:pt x="54211" y="26441"/>
                          </a:cubicBezTo>
                          <a:close/>
                          <a:moveTo>
                            <a:pt x="65094" y="32704"/>
                          </a:moveTo>
                          <a:lnTo>
                            <a:pt x="67969" y="31010"/>
                          </a:lnTo>
                          <a:cubicBezTo>
                            <a:pt x="67969" y="31010"/>
                            <a:pt x="67969" y="31010"/>
                            <a:pt x="67969" y="31010"/>
                          </a:cubicBezTo>
                          <a:lnTo>
                            <a:pt x="65197" y="29367"/>
                          </a:lnTo>
                          <a:cubicBezTo>
                            <a:pt x="65069" y="29295"/>
                            <a:pt x="64915" y="29295"/>
                            <a:pt x="64786" y="29367"/>
                          </a:cubicBezTo>
                          <a:lnTo>
                            <a:pt x="61860" y="31010"/>
                          </a:lnTo>
                          <a:cubicBezTo>
                            <a:pt x="61860" y="31010"/>
                            <a:pt x="61860" y="31010"/>
                            <a:pt x="61860" y="31266"/>
                          </a:cubicBezTo>
                          <a:lnTo>
                            <a:pt x="64632" y="32858"/>
                          </a:lnTo>
                          <a:close/>
                          <a:moveTo>
                            <a:pt x="60833" y="35117"/>
                          </a:moveTo>
                          <a:lnTo>
                            <a:pt x="63760" y="33474"/>
                          </a:lnTo>
                          <a:cubicBezTo>
                            <a:pt x="63760" y="33474"/>
                            <a:pt x="63760" y="33474"/>
                            <a:pt x="63760" y="33474"/>
                          </a:cubicBezTo>
                          <a:lnTo>
                            <a:pt x="60987" y="31882"/>
                          </a:lnTo>
                          <a:lnTo>
                            <a:pt x="60577" y="31882"/>
                          </a:lnTo>
                          <a:lnTo>
                            <a:pt x="57702" y="33577"/>
                          </a:lnTo>
                          <a:cubicBezTo>
                            <a:pt x="57702" y="33577"/>
                            <a:pt x="57702" y="33577"/>
                            <a:pt x="57702" y="33577"/>
                          </a:cubicBezTo>
                          <a:lnTo>
                            <a:pt x="60474" y="35168"/>
                          </a:lnTo>
                          <a:cubicBezTo>
                            <a:pt x="60474" y="35378"/>
                            <a:pt x="60628" y="35553"/>
                            <a:pt x="60833" y="35579"/>
                          </a:cubicBezTo>
                          <a:close/>
                          <a:moveTo>
                            <a:pt x="56624" y="37581"/>
                          </a:moveTo>
                          <a:lnTo>
                            <a:pt x="59499" y="35887"/>
                          </a:lnTo>
                          <a:cubicBezTo>
                            <a:pt x="59499" y="35887"/>
                            <a:pt x="59499" y="35887"/>
                            <a:pt x="59499" y="35887"/>
                          </a:cubicBezTo>
                          <a:lnTo>
                            <a:pt x="56727" y="34295"/>
                          </a:lnTo>
                          <a:cubicBezTo>
                            <a:pt x="56609" y="34193"/>
                            <a:pt x="56434" y="34193"/>
                            <a:pt x="56316" y="34295"/>
                          </a:cubicBezTo>
                          <a:lnTo>
                            <a:pt x="53390" y="35938"/>
                          </a:lnTo>
                          <a:cubicBezTo>
                            <a:pt x="53390" y="35938"/>
                            <a:pt x="53390" y="35938"/>
                            <a:pt x="53390" y="35938"/>
                          </a:cubicBezTo>
                          <a:lnTo>
                            <a:pt x="56162" y="37529"/>
                          </a:lnTo>
                          <a:cubicBezTo>
                            <a:pt x="56162" y="37529"/>
                            <a:pt x="56470" y="37889"/>
                            <a:pt x="56624" y="37837"/>
                          </a:cubicBezTo>
                          <a:close/>
                          <a:moveTo>
                            <a:pt x="52363" y="40045"/>
                          </a:moveTo>
                          <a:lnTo>
                            <a:pt x="55289" y="38351"/>
                          </a:lnTo>
                          <a:cubicBezTo>
                            <a:pt x="55289" y="38351"/>
                            <a:pt x="55289" y="38351"/>
                            <a:pt x="55289" y="38094"/>
                          </a:cubicBezTo>
                          <a:lnTo>
                            <a:pt x="52517" y="36503"/>
                          </a:lnTo>
                          <a:lnTo>
                            <a:pt x="52106" y="36503"/>
                          </a:lnTo>
                          <a:lnTo>
                            <a:pt x="49231" y="38197"/>
                          </a:lnTo>
                          <a:cubicBezTo>
                            <a:pt x="49231" y="38197"/>
                            <a:pt x="49231" y="38197"/>
                            <a:pt x="49231" y="38453"/>
                          </a:cubicBezTo>
                          <a:lnTo>
                            <a:pt x="52004" y="40045"/>
                          </a:lnTo>
                          <a:cubicBezTo>
                            <a:pt x="52086" y="40173"/>
                            <a:pt x="52214" y="40271"/>
                            <a:pt x="52363" y="40302"/>
                          </a:cubicBezTo>
                          <a:close/>
                          <a:moveTo>
                            <a:pt x="74027" y="22950"/>
                          </a:moveTo>
                          <a:lnTo>
                            <a:pt x="76953" y="21256"/>
                          </a:lnTo>
                          <a:lnTo>
                            <a:pt x="76953" y="21256"/>
                          </a:lnTo>
                          <a:lnTo>
                            <a:pt x="74181" y="19613"/>
                          </a:lnTo>
                          <a:cubicBezTo>
                            <a:pt x="74053" y="19541"/>
                            <a:pt x="73899" y="19541"/>
                            <a:pt x="73770" y="19613"/>
                          </a:cubicBezTo>
                          <a:lnTo>
                            <a:pt x="70895" y="21256"/>
                          </a:lnTo>
                          <a:cubicBezTo>
                            <a:pt x="70895" y="21256"/>
                            <a:pt x="70895" y="21256"/>
                            <a:pt x="70895" y="21512"/>
                          </a:cubicBezTo>
                          <a:lnTo>
                            <a:pt x="73668" y="23104"/>
                          </a:lnTo>
                          <a:close/>
                          <a:moveTo>
                            <a:pt x="69201" y="30445"/>
                          </a:moveTo>
                          <a:lnTo>
                            <a:pt x="75670" y="26749"/>
                          </a:lnTo>
                          <a:cubicBezTo>
                            <a:pt x="75670" y="26749"/>
                            <a:pt x="75670" y="26749"/>
                            <a:pt x="75670" y="26749"/>
                          </a:cubicBezTo>
                          <a:lnTo>
                            <a:pt x="68945" y="22847"/>
                          </a:lnTo>
                          <a:lnTo>
                            <a:pt x="68483" y="22847"/>
                          </a:lnTo>
                          <a:lnTo>
                            <a:pt x="65146" y="24798"/>
                          </a:lnTo>
                          <a:cubicBezTo>
                            <a:pt x="65146" y="24798"/>
                            <a:pt x="65146" y="24798"/>
                            <a:pt x="65146" y="24798"/>
                          </a:cubicBezTo>
                          <a:lnTo>
                            <a:pt x="68688" y="26851"/>
                          </a:lnTo>
                          <a:cubicBezTo>
                            <a:pt x="68688" y="26851"/>
                            <a:pt x="68688" y="26851"/>
                            <a:pt x="68688" y="27108"/>
                          </a:cubicBezTo>
                          <a:lnTo>
                            <a:pt x="66019" y="28648"/>
                          </a:lnTo>
                          <a:cubicBezTo>
                            <a:pt x="66019" y="28648"/>
                            <a:pt x="66019" y="28648"/>
                            <a:pt x="66019" y="28648"/>
                          </a:cubicBezTo>
                          <a:lnTo>
                            <a:pt x="68791" y="30240"/>
                          </a:lnTo>
                          <a:cubicBezTo>
                            <a:pt x="68837" y="30404"/>
                            <a:pt x="69006" y="30502"/>
                            <a:pt x="69170" y="30455"/>
                          </a:cubicBezTo>
                          <a:cubicBezTo>
                            <a:pt x="69181" y="30455"/>
                            <a:pt x="69191" y="30450"/>
                            <a:pt x="69201" y="30445"/>
                          </a:cubicBezTo>
                          <a:close/>
                          <a:moveTo>
                            <a:pt x="49899" y="28802"/>
                          </a:moveTo>
                          <a:lnTo>
                            <a:pt x="46973" y="30496"/>
                          </a:lnTo>
                          <a:cubicBezTo>
                            <a:pt x="46973" y="30496"/>
                            <a:pt x="46973" y="30496"/>
                            <a:pt x="46973" y="30496"/>
                          </a:cubicBezTo>
                          <a:lnTo>
                            <a:pt x="49745" y="32088"/>
                          </a:lnTo>
                          <a:cubicBezTo>
                            <a:pt x="49873" y="32160"/>
                            <a:pt x="50027" y="32160"/>
                            <a:pt x="50156" y="32088"/>
                          </a:cubicBezTo>
                          <a:lnTo>
                            <a:pt x="53030" y="30445"/>
                          </a:lnTo>
                          <a:cubicBezTo>
                            <a:pt x="53030" y="30445"/>
                            <a:pt x="53030" y="30445"/>
                            <a:pt x="53030" y="30188"/>
                          </a:cubicBezTo>
                          <a:lnTo>
                            <a:pt x="50258" y="28597"/>
                          </a:lnTo>
                          <a:close/>
                          <a:moveTo>
                            <a:pt x="45638" y="31266"/>
                          </a:moveTo>
                          <a:lnTo>
                            <a:pt x="42763" y="32909"/>
                          </a:lnTo>
                          <a:cubicBezTo>
                            <a:pt x="42763" y="32909"/>
                            <a:pt x="42763" y="32909"/>
                            <a:pt x="42763" y="32909"/>
                          </a:cubicBezTo>
                          <a:lnTo>
                            <a:pt x="45535" y="34501"/>
                          </a:lnTo>
                          <a:cubicBezTo>
                            <a:pt x="45535" y="34501"/>
                            <a:pt x="45843" y="34501"/>
                            <a:pt x="45997" y="34501"/>
                          </a:cubicBezTo>
                          <a:lnTo>
                            <a:pt x="48872" y="32807"/>
                          </a:lnTo>
                          <a:cubicBezTo>
                            <a:pt x="48872" y="32807"/>
                            <a:pt x="48872" y="32807"/>
                            <a:pt x="48872" y="32807"/>
                          </a:cubicBezTo>
                          <a:lnTo>
                            <a:pt x="46100" y="31215"/>
                          </a:lnTo>
                          <a:cubicBezTo>
                            <a:pt x="45972" y="31164"/>
                            <a:pt x="45823" y="31205"/>
                            <a:pt x="45741" y="31318"/>
                          </a:cubicBezTo>
                          <a:close/>
                          <a:moveTo>
                            <a:pt x="22229" y="57345"/>
                          </a:moveTo>
                          <a:lnTo>
                            <a:pt x="22999" y="57345"/>
                          </a:lnTo>
                          <a:lnTo>
                            <a:pt x="25925" y="55651"/>
                          </a:lnTo>
                          <a:lnTo>
                            <a:pt x="25925" y="55651"/>
                          </a:lnTo>
                          <a:lnTo>
                            <a:pt x="23153" y="54008"/>
                          </a:lnTo>
                          <a:cubicBezTo>
                            <a:pt x="23024" y="53937"/>
                            <a:pt x="22870" y="53937"/>
                            <a:pt x="22742" y="54008"/>
                          </a:cubicBezTo>
                          <a:lnTo>
                            <a:pt x="19816" y="55651"/>
                          </a:lnTo>
                          <a:cubicBezTo>
                            <a:pt x="19816" y="55651"/>
                            <a:pt x="19816" y="55651"/>
                            <a:pt x="19816" y="55908"/>
                          </a:cubicBezTo>
                          <a:close/>
                          <a:moveTo>
                            <a:pt x="11961" y="50826"/>
                          </a:moveTo>
                          <a:lnTo>
                            <a:pt x="9086" y="52468"/>
                          </a:lnTo>
                          <a:cubicBezTo>
                            <a:pt x="9086" y="52468"/>
                            <a:pt x="9086" y="52468"/>
                            <a:pt x="9086" y="52468"/>
                          </a:cubicBezTo>
                          <a:lnTo>
                            <a:pt x="11859" y="54060"/>
                          </a:lnTo>
                          <a:lnTo>
                            <a:pt x="12269" y="54060"/>
                          </a:lnTo>
                          <a:lnTo>
                            <a:pt x="15144" y="52366"/>
                          </a:lnTo>
                          <a:cubicBezTo>
                            <a:pt x="15144" y="52366"/>
                            <a:pt x="15144" y="52366"/>
                            <a:pt x="15144" y="52366"/>
                          </a:cubicBezTo>
                          <a:lnTo>
                            <a:pt x="12372" y="50774"/>
                          </a:lnTo>
                          <a:cubicBezTo>
                            <a:pt x="12197" y="50682"/>
                            <a:pt x="11982" y="50743"/>
                            <a:pt x="11884" y="50918"/>
                          </a:cubicBezTo>
                          <a:cubicBezTo>
                            <a:pt x="11874" y="50939"/>
                            <a:pt x="11864" y="50959"/>
                            <a:pt x="11859" y="50980"/>
                          </a:cubicBezTo>
                          <a:close/>
                          <a:moveTo>
                            <a:pt x="17095" y="55959"/>
                          </a:moveTo>
                          <a:lnTo>
                            <a:pt x="17865" y="55959"/>
                          </a:lnTo>
                          <a:lnTo>
                            <a:pt x="20791" y="54265"/>
                          </a:lnTo>
                          <a:lnTo>
                            <a:pt x="20791" y="54265"/>
                          </a:lnTo>
                          <a:lnTo>
                            <a:pt x="18019" y="52622"/>
                          </a:lnTo>
                          <a:cubicBezTo>
                            <a:pt x="17891" y="52550"/>
                            <a:pt x="17737" y="52550"/>
                            <a:pt x="17608" y="52622"/>
                          </a:cubicBezTo>
                          <a:lnTo>
                            <a:pt x="14734" y="54265"/>
                          </a:lnTo>
                          <a:cubicBezTo>
                            <a:pt x="14734" y="54265"/>
                            <a:pt x="14734" y="54265"/>
                            <a:pt x="14734" y="54522"/>
                          </a:cubicBezTo>
                          <a:close/>
                          <a:moveTo>
                            <a:pt x="28800" y="58577"/>
                          </a:moveTo>
                          <a:lnTo>
                            <a:pt x="31675" y="56935"/>
                          </a:lnTo>
                          <a:cubicBezTo>
                            <a:pt x="31675" y="56935"/>
                            <a:pt x="31675" y="56935"/>
                            <a:pt x="31675" y="56678"/>
                          </a:cubicBezTo>
                          <a:lnTo>
                            <a:pt x="28902" y="55086"/>
                          </a:lnTo>
                          <a:lnTo>
                            <a:pt x="28440" y="55086"/>
                          </a:lnTo>
                          <a:lnTo>
                            <a:pt x="25565" y="56781"/>
                          </a:lnTo>
                          <a:cubicBezTo>
                            <a:pt x="25565" y="56781"/>
                            <a:pt x="25565" y="56781"/>
                            <a:pt x="25565" y="56781"/>
                          </a:cubicBezTo>
                          <a:lnTo>
                            <a:pt x="28338" y="58372"/>
                          </a:lnTo>
                          <a:cubicBezTo>
                            <a:pt x="28522" y="58511"/>
                            <a:pt x="28769" y="58511"/>
                            <a:pt x="28954" y="58372"/>
                          </a:cubicBezTo>
                          <a:close/>
                          <a:moveTo>
                            <a:pt x="24128" y="61042"/>
                          </a:moveTo>
                          <a:cubicBezTo>
                            <a:pt x="24128" y="61042"/>
                            <a:pt x="24436" y="61042"/>
                            <a:pt x="24539" y="61042"/>
                          </a:cubicBezTo>
                          <a:lnTo>
                            <a:pt x="27465" y="59347"/>
                          </a:lnTo>
                          <a:lnTo>
                            <a:pt x="27465" y="59347"/>
                          </a:lnTo>
                          <a:lnTo>
                            <a:pt x="24693" y="57756"/>
                          </a:lnTo>
                          <a:cubicBezTo>
                            <a:pt x="24575" y="57653"/>
                            <a:pt x="24400" y="57653"/>
                            <a:pt x="24282" y="57756"/>
                          </a:cubicBezTo>
                          <a:lnTo>
                            <a:pt x="21356" y="59399"/>
                          </a:lnTo>
                          <a:cubicBezTo>
                            <a:pt x="21356" y="59399"/>
                            <a:pt x="21356" y="59399"/>
                            <a:pt x="21356" y="59655"/>
                          </a:cubicBezTo>
                          <a:close/>
                          <a:moveTo>
                            <a:pt x="15966" y="48618"/>
                          </a:moveTo>
                          <a:lnTo>
                            <a:pt x="13091" y="50312"/>
                          </a:lnTo>
                          <a:cubicBezTo>
                            <a:pt x="13091" y="50312"/>
                            <a:pt x="13091" y="50312"/>
                            <a:pt x="13091" y="50312"/>
                          </a:cubicBezTo>
                          <a:lnTo>
                            <a:pt x="15863" y="51955"/>
                          </a:lnTo>
                          <a:cubicBezTo>
                            <a:pt x="15991" y="52027"/>
                            <a:pt x="16145" y="52027"/>
                            <a:pt x="16274" y="51955"/>
                          </a:cubicBezTo>
                          <a:lnTo>
                            <a:pt x="19200" y="50312"/>
                          </a:lnTo>
                          <a:cubicBezTo>
                            <a:pt x="19200" y="50312"/>
                            <a:pt x="19200" y="50312"/>
                            <a:pt x="19200" y="50056"/>
                          </a:cubicBezTo>
                          <a:lnTo>
                            <a:pt x="16428" y="48464"/>
                          </a:lnTo>
                          <a:close/>
                          <a:moveTo>
                            <a:pt x="37116" y="36400"/>
                          </a:moveTo>
                          <a:lnTo>
                            <a:pt x="34241" y="38094"/>
                          </a:lnTo>
                          <a:cubicBezTo>
                            <a:pt x="34241" y="38094"/>
                            <a:pt x="34241" y="38094"/>
                            <a:pt x="34241" y="38094"/>
                          </a:cubicBezTo>
                          <a:lnTo>
                            <a:pt x="37014" y="39737"/>
                          </a:lnTo>
                          <a:cubicBezTo>
                            <a:pt x="37157" y="39809"/>
                            <a:pt x="37332" y="39809"/>
                            <a:pt x="37476" y="39737"/>
                          </a:cubicBezTo>
                          <a:lnTo>
                            <a:pt x="40350" y="38094"/>
                          </a:lnTo>
                          <a:cubicBezTo>
                            <a:pt x="40350" y="38094"/>
                            <a:pt x="40350" y="38094"/>
                            <a:pt x="40350" y="38094"/>
                          </a:cubicBezTo>
                          <a:lnTo>
                            <a:pt x="37578" y="36503"/>
                          </a:lnTo>
                          <a:close/>
                          <a:moveTo>
                            <a:pt x="20175" y="46205"/>
                          </a:moveTo>
                          <a:lnTo>
                            <a:pt x="17300" y="47848"/>
                          </a:lnTo>
                          <a:cubicBezTo>
                            <a:pt x="17300" y="47848"/>
                            <a:pt x="17300" y="47848"/>
                            <a:pt x="17300" y="48105"/>
                          </a:cubicBezTo>
                          <a:lnTo>
                            <a:pt x="20021" y="49696"/>
                          </a:lnTo>
                          <a:lnTo>
                            <a:pt x="20483" y="49696"/>
                          </a:lnTo>
                          <a:lnTo>
                            <a:pt x="23358" y="48002"/>
                          </a:lnTo>
                          <a:cubicBezTo>
                            <a:pt x="23358" y="48002"/>
                            <a:pt x="23358" y="48002"/>
                            <a:pt x="23358" y="48002"/>
                          </a:cubicBezTo>
                          <a:lnTo>
                            <a:pt x="20586" y="46411"/>
                          </a:lnTo>
                          <a:cubicBezTo>
                            <a:pt x="20637" y="46185"/>
                            <a:pt x="20529" y="45954"/>
                            <a:pt x="20329" y="45846"/>
                          </a:cubicBezTo>
                          <a:close/>
                          <a:moveTo>
                            <a:pt x="41377" y="33936"/>
                          </a:moveTo>
                          <a:lnTo>
                            <a:pt x="38400" y="35579"/>
                          </a:lnTo>
                          <a:lnTo>
                            <a:pt x="38400" y="35835"/>
                          </a:lnTo>
                          <a:lnTo>
                            <a:pt x="41172" y="37427"/>
                          </a:lnTo>
                          <a:lnTo>
                            <a:pt x="41582" y="37427"/>
                          </a:lnTo>
                          <a:lnTo>
                            <a:pt x="44457" y="35733"/>
                          </a:lnTo>
                          <a:cubicBezTo>
                            <a:pt x="44457" y="35733"/>
                            <a:pt x="44457" y="35733"/>
                            <a:pt x="44457" y="35476"/>
                          </a:cubicBezTo>
                          <a:lnTo>
                            <a:pt x="41685" y="33885"/>
                          </a:lnTo>
                          <a:close/>
                          <a:moveTo>
                            <a:pt x="32907" y="39069"/>
                          </a:moveTo>
                          <a:lnTo>
                            <a:pt x="29980" y="40712"/>
                          </a:lnTo>
                          <a:cubicBezTo>
                            <a:pt x="29980" y="40712"/>
                            <a:pt x="29980" y="40712"/>
                            <a:pt x="29980" y="40969"/>
                          </a:cubicBezTo>
                          <a:lnTo>
                            <a:pt x="32753" y="42560"/>
                          </a:lnTo>
                          <a:lnTo>
                            <a:pt x="33266" y="42560"/>
                          </a:lnTo>
                          <a:lnTo>
                            <a:pt x="36192" y="40866"/>
                          </a:lnTo>
                          <a:lnTo>
                            <a:pt x="36192" y="40866"/>
                          </a:lnTo>
                          <a:lnTo>
                            <a:pt x="33420" y="39224"/>
                          </a:lnTo>
                          <a:cubicBezTo>
                            <a:pt x="33533" y="39028"/>
                            <a:pt x="33466" y="38777"/>
                            <a:pt x="33271" y="38664"/>
                          </a:cubicBezTo>
                          <a:cubicBezTo>
                            <a:pt x="33271" y="38659"/>
                            <a:pt x="33266" y="38659"/>
                            <a:pt x="33266" y="38659"/>
                          </a:cubicBezTo>
                          <a:close/>
                          <a:moveTo>
                            <a:pt x="28646" y="41482"/>
                          </a:moveTo>
                          <a:lnTo>
                            <a:pt x="25771" y="43176"/>
                          </a:lnTo>
                          <a:cubicBezTo>
                            <a:pt x="25771" y="43176"/>
                            <a:pt x="25771" y="43176"/>
                            <a:pt x="25771" y="43176"/>
                          </a:cubicBezTo>
                          <a:lnTo>
                            <a:pt x="28543" y="44768"/>
                          </a:lnTo>
                          <a:cubicBezTo>
                            <a:pt x="28692" y="44819"/>
                            <a:pt x="28856" y="44819"/>
                            <a:pt x="29005" y="44768"/>
                          </a:cubicBezTo>
                          <a:lnTo>
                            <a:pt x="31880" y="43074"/>
                          </a:lnTo>
                          <a:cubicBezTo>
                            <a:pt x="31880" y="43074"/>
                            <a:pt x="31880" y="43074"/>
                            <a:pt x="31880" y="42817"/>
                          </a:cubicBezTo>
                          <a:lnTo>
                            <a:pt x="29108" y="41226"/>
                          </a:lnTo>
                          <a:close/>
                          <a:moveTo>
                            <a:pt x="24436" y="43947"/>
                          </a:moveTo>
                          <a:lnTo>
                            <a:pt x="21510" y="45641"/>
                          </a:lnTo>
                          <a:lnTo>
                            <a:pt x="21510" y="45641"/>
                          </a:lnTo>
                          <a:lnTo>
                            <a:pt x="24282" y="47232"/>
                          </a:lnTo>
                          <a:cubicBezTo>
                            <a:pt x="24400" y="47335"/>
                            <a:pt x="24575" y="47335"/>
                            <a:pt x="24693" y="47232"/>
                          </a:cubicBezTo>
                          <a:lnTo>
                            <a:pt x="27619" y="45589"/>
                          </a:lnTo>
                          <a:cubicBezTo>
                            <a:pt x="27619" y="45589"/>
                            <a:pt x="27619" y="45589"/>
                            <a:pt x="27619" y="45589"/>
                          </a:cubicBezTo>
                          <a:lnTo>
                            <a:pt x="24847" y="43998"/>
                          </a:lnTo>
                          <a:cubicBezTo>
                            <a:pt x="24847" y="43998"/>
                            <a:pt x="24693" y="43484"/>
                            <a:pt x="24590" y="43536"/>
                          </a:cubicBezTo>
                          <a:close/>
                          <a:moveTo>
                            <a:pt x="43739" y="45589"/>
                          </a:moveTo>
                          <a:lnTo>
                            <a:pt x="46665" y="43895"/>
                          </a:lnTo>
                          <a:lnTo>
                            <a:pt x="46665" y="43895"/>
                          </a:lnTo>
                          <a:lnTo>
                            <a:pt x="43893" y="42252"/>
                          </a:lnTo>
                          <a:cubicBezTo>
                            <a:pt x="43764" y="42180"/>
                            <a:pt x="43610" y="42180"/>
                            <a:pt x="43482" y="42252"/>
                          </a:cubicBezTo>
                          <a:lnTo>
                            <a:pt x="40607" y="43895"/>
                          </a:lnTo>
                          <a:cubicBezTo>
                            <a:pt x="40607" y="43895"/>
                            <a:pt x="40607" y="43895"/>
                            <a:pt x="40607" y="44152"/>
                          </a:cubicBezTo>
                          <a:lnTo>
                            <a:pt x="43379" y="45743"/>
                          </a:lnTo>
                          <a:close/>
                          <a:moveTo>
                            <a:pt x="83267" y="9962"/>
                          </a:moveTo>
                          <a:lnTo>
                            <a:pt x="80341" y="11656"/>
                          </a:lnTo>
                          <a:cubicBezTo>
                            <a:pt x="80341" y="11656"/>
                            <a:pt x="80341" y="11656"/>
                            <a:pt x="80341" y="11913"/>
                          </a:cubicBezTo>
                          <a:lnTo>
                            <a:pt x="83113" y="13504"/>
                          </a:lnTo>
                          <a:lnTo>
                            <a:pt x="83524" y="13504"/>
                          </a:lnTo>
                          <a:lnTo>
                            <a:pt x="86399" y="11810"/>
                          </a:lnTo>
                          <a:cubicBezTo>
                            <a:pt x="86399" y="11810"/>
                            <a:pt x="86399" y="11810"/>
                            <a:pt x="86399" y="11810"/>
                          </a:cubicBezTo>
                          <a:lnTo>
                            <a:pt x="83627" y="10219"/>
                          </a:lnTo>
                          <a:cubicBezTo>
                            <a:pt x="83719" y="9977"/>
                            <a:pt x="83637" y="9700"/>
                            <a:pt x="83421" y="9551"/>
                          </a:cubicBezTo>
                          <a:close/>
                          <a:moveTo>
                            <a:pt x="78134" y="12939"/>
                          </a:moveTo>
                          <a:lnTo>
                            <a:pt x="75259" y="14633"/>
                          </a:lnTo>
                          <a:cubicBezTo>
                            <a:pt x="75259" y="14633"/>
                            <a:pt x="75259" y="14633"/>
                            <a:pt x="75259" y="14633"/>
                          </a:cubicBezTo>
                          <a:lnTo>
                            <a:pt x="78031" y="16225"/>
                          </a:lnTo>
                          <a:cubicBezTo>
                            <a:pt x="78149" y="16328"/>
                            <a:pt x="78324" y="16328"/>
                            <a:pt x="78442" y="16225"/>
                          </a:cubicBezTo>
                          <a:lnTo>
                            <a:pt x="81368" y="14582"/>
                          </a:lnTo>
                          <a:cubicBezTo>
                            <a:pt x="81368" y="14582"/>
                            <a:pt x="81368" y="14582"/>
                            <a:pt x="81368" y="14325"/>
                          </a:cubicBezTo>
                          <a:lnTo>
                            <a:pt x="78596" y="12734"/>
                          </a:lnTo>
                          <a:cubicBezTo>
                            <a:pt x="78596" y="12734"/>
                            <a:pt x="78391" y="12477"/>
                            <a:pt x="78288" y="12529"/>
                          </a:cubicBezTo>
                          <a:close/>
                          <a:moveTo>
                            <a:pt x="87477" y="7806"/>
                          </a:moveTo>
                          <a:lnTo>
                            <a:pt x="84602" y="9448"/>
                          </a:lnTo>
                          <a:cubicBezTo>
                            <a:pt x="84602" y="9448"/>
                            <a:pt x="84602" y="9448"/>
                            <a:pt x="84602" y="9705"/>
                          </a:cubicBezTo>
                          <a:lnTo>
                            <a:pt x="87374" y="11297"/>
                          </a:lnTo>
                          <a:cubicBezTo>
                            <a:pt x="87523" y="11348"/>
                            <a:pt x="87688" y="11348"/>
                            <a:pt x="87836" y="11297"/>
                          </a:cubicBezTo>
                          <a:lnTo>
                            <a:pt x="90711" y="9602"/>
                          </a:lnTo>
                          <a:cubicBezTo>
                            <a:pt x="90711" y="9602"/>
                            <a:pt x="90711" y="9602"/>
                            <a:pt x="90711" y="9602"/>
                          </a:cubicBezTo>
                          <a:lnTo>
                            <a:pt x="87939" y="7960"/>
                          </a:lnTo>
                          <a:cubicBezTo>
                            <a:pt x="88165" y="7872"/>
                            <a:pt x="88283" y="7621"/>
                            <a:pt x="88196" y="7395"/>
                          </a:cubicBezTo>
                          <a:cubicBezTo>
                            <a:pt x="88109" y="7169"/>
                            <a:pt x="87857" y="7051"/>
                            <a:pt x="87631" y="7138"/>
                          </a:cubicBezTo>
                          <a:close/>
                          <a:moveTo>
                            <a:pt x="64068" y="28854"/>
                          </a:moveTo>
                          <a:lnTo>
                            <a:pt x="66994" y="27211"/>
                          </a:lnTo>
                          <a:cubicBezTo>
                            <a:pt x="66994" y="27211"/>
                            <a:pt x="66994" y="27211"/>
                            <a:pt x="66994" y="26954"/>
                          </a:cubicBezTo>
                          <a:lnTo>
                            <a:pt x="64222" y="25363"/>
                          </a:lnTo>
                          <a:lnTo>
                            <a:pt x="64068" y="25363"/>
                          </a:lnTo>
                          <a:lnTo>
                            <a:pt x="61193" y="27057"/>
                          </a:lnTo>
                          <a:cubicBezTo>
                            <a:pt x="61193" y="27057"/>
                            <a:pt x="61193" y="27057"/>
                            <a:pt x="61193" y="27057"/>
                          </a:cubicBezTo>
                          <a:lnTo>
                            <a:pt x="63965" y="28648"/>
                          </a:lnTo>
                          <a:cubicBezTo>
                            <a:pt x="63970" y="28725"/>
                            <a:pt x="64006" y="28802"/>
                            <a:pt x="64068" y="28854"/>
                          </a:cubicBezTo>
                          <a:close/>
                          <a:moveTo>
                            <a:pt x="92303" y="4777"/>
                          </a:moveTo>
                          <a:lnTo>
                            <a:pt x="91892" y="4777"/>
                          </a:lnTo>
                          <a:lnTo>
                            <a:pt x="88966" y="6471"/>
                          </a:lnTo>
                          <a:lnTo>
                            <a:pt x="88966" y="6471"/>
                          </a:lnTo>
                          <a:lnTo>
                            <a:pt x="91738" y="8114"/>
                          </a:lnTo>
                          <a:cubicBezTo>
                            <a:pt x="91866" y="8186"/>
                            <a:pt x="92020" y="8186"/>
                            <a:pt x="92149" y="8114"/>
                          </a:cubicBezTo>
                          <a:lnTo>
                            <a:pt x="95024" y="6471"/>
                          </a:lnTo>
                          <a:cubicBezTo>
                            <a:pt x="95024" y="6471"/>
                            <a:pt x="95024" y="6471"/>
                            <a:pt x="95024" y="6214"/>
                          </a:cubicBezTo>
                          <a:close/>
                          <a:moveTo>
                            <a:pt x="48153" y="42817"/>
                          </a:moveTo>
                          <a:lnTo>
                            <a:pt x="51028" y="41174"/>
                          </a:lnTo>
                          <a:cubicBezTo>
                            <a:pt x="51028" y="41174"/>
                            <a:pt x="51028" y="41174"/>
                            <a:pt x="51028" y="41174"/>
                          </a:cubicBezTo>
                          <a:lnTo>
                            <a:pt x="48256" y="39583"/>
                          </a:lnTo>
                          <a:cubicBezTo>
                            <a:pt x="48123" y="39532"/>
                            <a:pt x="47979" y="39532"/>
                            <a:pt x="47845" y="39583"/>
                          </a:cubicBezTo>
                          <a:lnTo>
                            <a:pt x="44919" y="41277"/>
                          </a:lnTo>
                          <a:lnTo>
                            <a:pt x="44919" y="41277"/>
                          </a:lnTo>
                          <a:lnTo>
                            <a:pt x="47691" y="42920"/>
                          </a:lnTo>
                          <a:cubicBezTo>
                            <a:pt x="47876" y="42966"/>
                            <a:pt x="48066" y="42879"/>
                            <a:pt x="48153" y="42714"/>
                          </a:cubicBezTo>
                          <a:close/>
                          <a:moveTo>
                            <a:pt x="100003" y="12734"/>
                          </a:moveTo>
                          <a:lnTo>
                            <a:pt x="102929" y="11091"/>
                          </a:lnTo>
                          <a:cubicBezTo>
                            <a:pt x="102929" y="11091"/>
                            <a:pt x="102929" y="11091"/>
                            <a:pt x="102929" y="11091"/>
                          </a:cubicBezTo>
                          <a:lnTo>
                            <a:pt x="100157" y="9500"/>
                          </a:lnTo>
                          <a:lnTo>
                            <a:pt x="100003" y="9500"/>
                          </a:lnTo>
                          <a:lnTo>
                            <a:pt x="97128" y="11194"/>
                          </a:lnTo>
                          <a:cubicBezTo>
                            <a:pt x="97128" y="11194"/>
                            <a:pt x="97128" y="11194"/>
                            <a:pt x="97128" y="11194"/>
                          </a:cubicBezTo>
                          <a:lnTo>
                            <a:pt x="99901" y="12837"/>
                          </a:lnTo>
                          <a:cubicBezTo>
                            <a:pt x="99942" y="12811"/>
                            <a:pt x="99977" y="12775"/>
                            <a:pt x="100003" y="12734"/>
                          </a:cubicBezTo>
                          <a:close/>
                          <a:moveTo>
                            <a:pt x="91841" y="12734"/>
                          </a:moveTo>
                          <a:lnTo>
                            <a:pt x="94715" y="11091"/>
                          </a:lnTo>
                          <a:cubicBezTo>
                            <a:pt x="94715" y="11091"/>
                            <a:pt x="94715" y="11091"/>
                            <a:pt x="94715" y="11091"/>
                          </a:cubicBezTo>
                          <a:lnTo>
                            <a:pt x="91943" y="9500"/>
                          </a:lnTo>
                          <a:cubicBezTo>
                            <a:pt x="91794" y="9448"/>
                            <a:pt x="91630" y="9448"/>
                            <a:pt x="91481" y="9500"/>
                          </a:cubicBezTo>
                          <a:lnTo>
                            <a:pt x="88606" y="11194"/>
                          </a:lnTo>
                          <a:cubicBezTo>
                            <a:pt x="88606" y="11194"/>
                            <a:pt x="88606" y="11194"/>
                            <a:pt x="88606" y="11451"/>
                          </a:cubicBezTo>
                          <a:lnTo>
                            <a:pt x="91379" y="13042"/>
                          </a:lnTo>
                          <a:cubicBezTo>
                            <a:pt x="91563" y="13093"/>
                            <a:pt x="91764" y="13032"/>
                            <a:pt x="91892" y="12888"/>
                          </a:cubicBezTo>
                          <a:close/>
                          <a:moveTo>
                            <a:pt x="96204" y="6779"/>
                          </a:moveTo>
                          <a:cubicBezTo>
                            <a:pt x="96076" y="6707"/>
                            <a:pt x="95922" y="6707"/>
                            <a:pt x="95794" y="6779"/>
                          </a:cubicBezTo>
                          <a:lnTo>
                            <a:pt x="92867" y="8422"/>
                          </a:lnTo>
                          <a:cubicBezTo>
                            <a:pt x="92867" y="8422"/>
                            <a:pt x="92867" y="8422"/>
                            <a:pt x="92867" y="8678"/>
                          </a:cubicBezTo>
                          <a:lnTo>
                            <a:pt x="95640" y="10270"/>
                          </a:lnTo>
                          <a:lnTo>
                            <a:pt x="96050" y="10270"/>
                          </a:lnTo>
                          <a:lnTo>
                            <a:pt x="98976" y="8576"/>
                          </a:lnTo>
                          <a:lnTo>
                            <a:pt x="98976" y="8576"/>
                          </a:lnTo>
                          <a:close/>
                          <a:moveTo>
                            <a:pt x="97077" y="6266"/>
                          </a:moveTo>
                          <a:lnTo>
                            <a:pt x="103853" y="10167"/>
                          </a:lnTo>
                          <a:lnTo>
                            <a:pt x="104264" y="10167"/>
                          </a:lnTo>
                          <a:lnTo>
                            <a:pt x="107139" y="8473"/>
                          </a:lnTo>
                          <a:cubicBezTo>
                            <a:pt x="107139" y="8473"/>
                            <a:pt x="107139" y="8473"/>
                            <a:pt x="107139" y="8216"/>
                          </a:cubicBezTo>
                          <a:lnTo>
                            <a:pt x="100517" y="4777"/>
                          </a:lnTo>
                          <a:lnTo>
                            <a:pt x="100003" y="4777"/>
                          </a:lnTo>
                          <a:lnTo>
                            <a:pt x="97128" y="6471"/>
                          </a:lnTo>
                          <a:cubicBezTo>
                            <a:pt x="97128" y="6471"/>
                            <a:pt x="97026" y="6368"/>
                            <a:pt x="97128" y="6420"/>
                          </a:cubicBezTo>
                          <a:close/>
                          <a:moveTo>
                            <a:pt x="87323" y="11707"/>
                          </a:moveTo>
                          <a:lnTo>
                            <a:pt x="84397" y="13350"/>
                          </a:lnTo>
                          <a:cubicBezTo>
                            <a:pt x="84397" y="13350"/>
                            <a:pt x="84397" y="13350"/>
                            <a:pt x="84397" y="13607"/>
                          </a:cubicBezTo>
                          <a:lnTo>
                            <a:pt x="87169" y="15198"/>
                          </a:lnTo>
                          <a:cubicBezTo>
                            <a:pt x="87169" y="15198"/>
                            <a:pt x="87477" y="15198"/>
                            <a:pt x="87580" y="15198"/>
                          </a:cubicBezTo>
                          <a:lnTo>
                            <a:pt x="90506" y="13555"/>
                          </a:lnTo>
                          <a:cubicBezTo>
                            <a:pt x="90506" y="13555"/>
                            <a:pt x="90506" y="13555"/>
                            <a:pt x="90506" y="13299"/>
                          </a:cubicBezTo>
                          <a:lnTo>
                            <a:pt x="87734" y="11707"/>
                          </a:lnTo>
                          <a:cubicBezTo>
                            <a:pt x="87734" y="11707"/>
                            <a:pt x="87477" y="11810"/>
                            <a:pt x="87374" y="11861"/>
                          </a:cubicBezTo>
                          <a:close/>
                          <a:moveTo>
                            <a:pt x="55494" y="30445"/>
                          </a:moveTo>
                          <a:lnTo>
                            <a:pt x="52620" y="32139"/>
                          </a:lnTo>
                          <a:cubicBezTo>
                            <a:pt x="52620" y="32139"/>
                            <a:pt x="52620" y="32139"/>
                            <a:pt x="52620" y="32396"/>
                          </a:cubicBezTo>
                          <a:lnTo>
                            <a:pt x="55392" y="33987"/>
                          </a:lnTo>
                          <a:cubicBezTo>
                            <a:pt x="55520" y="34059"/>
                            <a:pt x="55674" y="34059"/>
                            <a:pt x="55803" y="33987"/>
                          </a:cubicBezTo>
                          <a:lnTo>
                            <a:pt x="58729" y="32344"/>
                          </a:lnTo>
                          <a:cubicBezTo>
                            <a:pt x="58729" y="32344"/>
                            <a:pt x="58729" y="32344"/>
                            <a:pt x="58729" y="32344"/>
                          </a:cubicBezTo>
                          <a:lnTo>
                            <a:pt x="55957" y="30753"/>
                          </a:lnTo>
                          <a:cubicBezTo>
                            <a:pt x="55869" y="30579"/>
                            <a:pt x="55690" y="30460"/>
                            <a:pt x="55494" y="30445"/>
                          </a:cubicBezTo>
                          <a:close/>
                          <a:moveTo>
                            <a:pt x="95434" y="15404"/>
                          </a:moveTo>
                          <a:cubicBezTo>
                            <a:pt x="95434" y="15404"/>
                            <a:pt x="95691" y="15404"/>
                            <a:pt x="95845" y="15404"/>
                          </a:cubicBezTo>
                          <a:lnTo>
                            <a:pt x="98720" y="13709"/>
                          </a:lnTo>
                          <a:cubicBezTo>
                            <a:pt x="98720" y="13709"/>
                            <a:pt x="98720" y="13709"/>
                            <a:pt x="98720" y="13709"/>
                          </a:cubicBezTo>
                          <a:lnTo>
                            <a:pt x="95948" y="12118"/>
                          </a:lnTo>
                          <a:cubicBezTo>
                            <a:pt x="95814" y="12005"/>
                            <a:pt x="95619" y="12005"/>
                            <a:pt x="95486" y="12118"/>
                          </a:cubicBezTo>
                          <a:lnTo>
                            <a:pt x="92611" y="13761"/>
                          </a:lnTo>
                          <a:cubicBezTo>
                            <a:pt x="92611" y="13761"/>
                            <a:pt x="92611" y="13761"/>
                            <a:pt x="92611" y="14017"/>
                          </a:cubicBezTo>
                          <a:close/>
                          <a:moveTo>
                            <a:pt x="59755" y="28032"/>
                          </a:moveTo>
                          <a:lnTo>
                            <a:pt x="56829" y="29675"/>
                          </a:lnTo>
                          <a:cubicBezTo>
                            <a:pt x="56829" y="29675"/>
                            <a:pt x="56829" y="29675"/>
                            <a:pt x="56829" y="29932"/>
                          </a:cubicBezTo>
                          <a:lnTo>
                            <a:pt x="59601" y="31523"/>
                          </a:lnTo>
                          <a:cubicBezTo>
                            <a:pt x="59735" y="31574"/>
                            <a:pt x="59879" y="31574"/>
                            <a:pt x="60012" y="31523"/>
                          </a:cubicBezTo>
                          <a:lnTo>
                            <a:pt x="62887" y="29829"/>
                          </a:lnTo>
                          <a:cubicBezTo>
                            <a:pt x="62887" y="29829"/>
                            <a:pt x="62887" y="29829"/>
                            <a:pt x="62887" y="29829"/>
                          </a:cubicBezTo>
                          <a:lnTo>
                            <a:pt x="60115" y="28186"/>
                          </a:lnTo>
                          <a:cubicBezTo>
                            <a:pt x="60094" y="27996"/>
                            <a:pt x="59945" y="27847"/>
                            <a:pt x="59755" y="27827"/>
                          </a:cubicBezTo>
                          <a:close/>
                          <a:moveTo>
                            <a:pt x="26541" y="55189"/>
                          </a:moveTo>
                          <a:cubicBezTo>
                            <a:pt x="26685" y="55261"/>
                            <a:pt x="26859" y="55261"/>
                            <a:pt x="27003" y="55189"/>
                          </a:cubicBezTo>
                          <a:lnTo>
                            <a:pt x="29878" y="53546"/>
                          </a:lnTo>
                          <a:cubicBezTo>
                            <a:pt x="29878" y="53546"/>
                            <a:pt x="29878" y="53546"/>
                            <a:pt x="29878" y="53546"/>
                          </a:cubicBezTo>
                          <a:lnTo>
                            <a:pt x="27105" y="51955"/>
                          </a:lnTo>
                          <a:lnTo>
                            <a:pt x="26695" y="51955"/>
                          </a:lnTo>
                          <a:lnTo>
                            <a:pt x="23820" y="53649"/>
                          </a:lnTo>
                          <a:cubicBezTo>
                            <a:pt x="23820" y="53649"/>
                            <a:pt x="23820" y="53649"/>
                            <a:pt x="23820" y="53649"/>
                          </a:cubicBezTo>
                          <a:close/>
                          <a:moveTo>
                            <a:pt x="21407" y="50056"/>
                          </a:moveTo>
                          <a:lnTo>
                            <a:pt x="18532" y="51750"/>
                          </a:lnTo>
                          <a:cubicBezTo>
                            <a:pt x="18532" y="51750"/>
                            <a:pt x="18532" y="51750"/>
                            <a:pt x="18532" y="51750"/>
                          </a:cubicBezTo>
                          <a:lnTo>
                            <a:pt x="21305" y="53392"/>
                          </a:lnTo>
                          <a:cubicBezTo>
                            <a:pt x="21433" y="53464"/>
                            <a:pt x="21587" y="53464"/>
                            <a:pt x="21715" y="53392"/>
                          </a:cubicBezTo>
                          <a:lnTo>
                            <a:pt x="24590" y="51750"/>
                          </a:lnTo>
                          <a:cubicBezTo>
                            <a:pt x="24590" y="51750"/>
                            <a:pt x="24590" y="51750"/>
                            <a:pt x="24590" y="51750"/>
                          </a:cubicBezTo>
                          <a:lnTo>
                            <a:pt x="21818" y="50158"/>
                          </a:lnTo>
                          <a:cubicBezTo>
                            <a:pt x="21787" y="50020"/>
                            <a:pt x="21715" y="49896"/>
                            <a:pt x="21613" y="49799"/>
                          </a:cubicBezTo>
                          <a:close/>
                          <a:moveTo>
                            <a:pt x="31007" y="52776"/>
                          </a:moveTo>
                          <a:lnTo>
                            <a:pt x="33882" y="51082"/>
                          </a:lnTo>
                          <a:cubicBezTo>
                            <a:pt x="33882" y="51082"/>
                            <a:pt x="33882" y="51082"/>
                            <a:pt x="33882" y="50826"/>
                          </a:cubicBezTo>
                          <a:lnTo>
                            <a:pt x="31110" y="49234"/>
                          </a:lnTo>
                          <a:cubicBezTo>
                            <a:pt x="30981" y="49162"/>
                            <a:pt x="30827" y="49162"/>
                            <a:pt x="30699" y="49234"/>
                          </a:cubicBezTo>
                          <a:lnTo>
                            <a:pt x="27773" y="50877"/>
                          </a:lnTo>
                          <a:lnTo>
                            <a:pt x="27773" y="51134"/>
                          </a:lnTo>
                          <a:lnTo>
                            <a:pt x="30545" y="52725"/>
                          </a:lnTo>
                          <a:close/>
                          <a:moveTo>
                            <a:pt x="35217" y="50312"/>
                          </a:moveTo>
                          <a:lnTo>
                            <a:pt x="38143" y="48669"/>
                          </a:lnTo>
                          <a:cubicBezTo>
                            <a:pt x="38143" y="48669"/>
                            <a:pt x="38143" y="48669"/>
                            <a:pt x="38143" y="48413"/>
                          </a:cubicBezTo>
                          <a:lnTo>
                            <a:pt x="35371" y="46821"/>
                          </a:lnTo>
                          <a:cubicBezTo>
                            <a:pt x="35371" y="46821"/>
                            <a:pt x="35114" y="46821"/>
                            <a:pt x="34960" y="46821"/>
                          </a:cubicBezTo>
                          <a:lnTo>
                            <a:pt x="32085" y="48515"/>
                          </a:lnTo>
                          <a:cubicBezTo>
                            <a:pt x="32085" y="48515"/>
                            <a:pt x="32085" y="48515"/>
                            <a:pt x="32085" y="48515"/>
                          </a:cubicBezTo>
                          <a:lnTo>
                            <a:pt x="34857" y="50107"/>
                          </a:lnTo>
                          <a:cubicBezTo>
                            <a:pt x="34939" y="50256"/>
                            <a:pt x="35124" y="50312"/>
                            <a:pt x="35273" y="50235"/>
                          </a:cubicBezTo>
                          <a:cubicBezTo>
                            <a:pt x="35345" y="50194"/>
                            <a:pt x="35396" y="50133"/>
                            <a:pt x="35422" y="50056"/>
                          </a:cubicBezTo>
                          <a:close/>
                          <a:moveTo>
                            <a:pt x="39478" y="47899"/>
                          </a:moveTo>
                          <a:lnTo>
                            <a:pt x="42352" y="46205"/>
                          </a:lnTo>
                          <a:cubicBezTo>
                            <a:pt x="42352" y="46205"/>
                            <a:pt x="42352" y="46205"/>
                            <a:pt x="42352" y="45949"/>
                          </a:cubicBezTo>
                          <a:lnTo>
                            <a:pt x="39580" y="44357"/>
                          </a:lnTo>
                          <a:lnTo>
                            <a:pt x="39170" y="44357"/>
                          </a:lnTo>
                          <a:lnTo>
                            <a:pt x="36243" y="46051"/>
                          </a:lnTo>
                          <a:cubicBezTo>
                            <a:pt x="36243" y="46051"/>
                            <a:pt x="36243" y="46051"/>
                            <a:pt x="36243" y="46051"/>
                          </a:cubicBezTo>
                          <a:lnTo>
                            <a:pt x="39016" y="47643"/>
                          </a:lnTo>
                          <a:cubicBezTo>
                            <a:pt x="39216" y="47786"/>
                            <a:pt x="39483" y="47786"/>
                            <a:pt x="39683" y="47643"/>
                          </a:cubicBezTo>
                          <a:close/>
                          <a:moveTo>
                            <a:pt x="25668" y="47899"/>
                          </a:moveTo>
                          <a:lnTo>
                            <a:pt x="22793" y="49542"/>
                          </a:lnTo>
                          <a:cubicBezTo>
                            <a:pt x="22793" y="49542"/>
                            <a:pt x="22793" y="49542"/>
                            <a:pt x="22793" y="49542"/>
                          </a:cubicBezTo>
                          <a:lnTo>
                            <a:pt x="25565" y="51134"/>
                          </a:lnTo>
                          <a:cubicBezTo>
                            <a:pt x="25699" y="51185"/>
                            <a:pt x="25843" y="51185"/>
                            <a:pt x="25976" y="51134"/>
                          </a:cubicBezTo>
                          <a:lnTo>
                            <a:pt x="28902" y="49439"/>
                          </a:lnTo>
                          <a:cubicBezTo>
                            <a:pt x="28902" y="49439"/>
                            <a:pt x="28902" y="49439"/>
                            <a:pt x="28902" y="49183"/>
                          </a:cubicBezTo>
                          <a:lnTo>
                            <a:pt x="26130" y="47591"/>
                          </a:lnTo>
                          <a:cubicBezTo>
                            <a:pt x="26079" y="47489"/>
                            <a:pt x="25981" y="47417"/>
                            <a:pt x="25873" y="47386"/>
                          </a:cubicBezTo>
                          <a:close/>
                          <a:moveTo>
                            <a:pt x="29878" y="45435"/>
                          </a:moveTo>
                          <a:lnTo>
                            <a:pt x="27003" y="47129"/>
                          </a:lnTo>
                          <a:cubicBezTo>
                            <a:pt x="27003" y="47129"/>
                            <a:pt x="27003" y="47129"/>
                            <a:pt x="27003" y="47129"/>
                          </a:cubicBezTo>
                          <a:lnTo>
                            <a:pt x="29775" y="48721"/>
                          </a:lnTo>
                          <a:cubicBezTo>
                            <a:pt x="29914" y="48813"/>
                            <a:pt x="30098" y="48813"/>
                            <a:pt x="30237" y="48721"/>
                          </a:cubicBezTo>
                          <a:lnTo>
                            <a:pt x="33112" y="47078"/>
                          </a:lnTo>
                          <a:cubicBezTo>
                            <a:pt x="33112" y="47078"/>
                            <a:pt x="33112" y="47078"/>
                            <a:pt x="33112" y="46821"/>
                          </a:cubicBezTo>
                          <a:lnTo>
                            <a:pt x="30340" y="45230"/>
                          </a:lnTo>
                          <a:cubicBezTo>
                            <a:pt x="30299" y="45096"/>
                            <a:pt x="30206" y="44983"/>
                            <a:pt x="30083" y="44922"/>
                          </a:cubicBezTo>
                          <a:close/>
                          <a:moveTo>
                            <a:pt x="46819" y="35630"/>
                          </a:moveTo>
                          <a:lnTo>
                            <a:pt x="43944" y="37324"/>
                          </a:lnTo>
                          <a:cubicBezTo>
                            <a:pt x="43944" y="37324"/>
                            <a:pt x="43944" y="37324"/>
                            <a:pt x="43944" y="37324"/>
                          </a:cubicBezTo>
                          <a:lnTo>
                            <a:pt x="46716" y="38915"/>
                          </a:lnTo>
                          <a:cubicBezTo>
                            <a:pt x="46865" y="38967"/>
                            <a:pt x="47029" y="38967"/>
                            <a:pt x="47178" y="38915"/>
                          </a:cubicBezTo>
                          <a:lnTo>
                            <a:pt x="50053" y="37221"/>
                          </a:lnTo>
                          <a:cubicBezTo>
                            <a:pt x="50053" y="37221"/>
                            <a:pt x="50053" y="37221"/>
                            <a:pt x="50053" y="36965"/>
                          </a:cubicBezTo>
                          <a:lnTo>
                            <a:pt x="47281" y="35373"/>
                          </a:lnTo>
                          <a:close/>
                          <a:moveTo>
                            <a:pt x="42609" y="38094"/>
                          </a:moveTo>
                          <a:lnTo>
                            <a:pt x="39683" y="39788"/>
                          </a:lnTo>
                          <a:lnTo>
                            <a:pt x="39683" y="39788"/>
                          </a:lnTo>
                          <a:lnTo>
                            <a:pt x="42455" y="41431"/>
                          </a:lnTo>
                          <a:cubicBezTo>
                            <a:pt x="42583" y="41503"/>
                            <a:pt x="42737" y="41503"/>
                            <a:pt x="42866" y="41431"/>
                          </a:cubicBezTo>
                          <a:lnTo>
                            <a:pt x="45792" y="39788"/>
                          </a:lnTo>
                          <a:cubicBezTo>
                            <a:pt x="45792" y="39788"/>
                            <a:pt x="45792" y="39788"/>
                            <a:pt x="45792" y="39532"/>
                          </a:cubicBezTo>
                          <a:lnTo>
                            <a:pt x="43020" y="37940"/>
                          </a:lnTo>
                          <a:close/>
                          <a:moveTo>
                            <a:pt x="51080" y="33217"/>
                          </a:moveTo>
                          <a:lnTo>
                            <a:pt x="48153" y="34860"/>
                          </a:lnTo>
                          <a:cubicBezTo>
                            <a:pt x="48153" y="34860"/>
                            <a:pt x="48153" y="34860"/>
                            <a:pt x="48153" y="35117"/>
                          </a:cubicBezTo>
                          <a:lnTo>
                            <a:pt x="50926" y="36708"/>
                          </a:lnTo>
                          <a:cubicBezTo>
                            <a:pt x="50926" y="36708"/>
                            <a:pt x="51234" y="36708"/>
                            <a:pt x="51336" y="36708"/>
                          </a:cubicBezTo>
                          <a:lnTo>
                            <a:pt x="54211" y="35014"/>
                          </a:lnTo>
                          <a:cubicBezTo>
                            <a:pt x="54211" y="35014"/>
                            <a:pt x="54211" y="35014"/>
                            <a:pt x="54211" y="35014"/>
                          </a:cubicBezTo>
                          <a:lnTo>
                            <a:pt x="51439" y="33423"/>
                          </a:lnTo>
                          <a:cubicBezTo>
                            <a:pt x="51639" y="33381"/>
                            <a:pt x="51762" y="33186"/>
                            <a:pt x="51721" y="32986"/>
                          </a:cubicBezTo>
                          <a:cubicBezTo>
                            <a:pt x="51680" y="32786"/>
                            <a:pt x="51485" y="32663"/>
                            <a:pt x="51285" y="32704"/>
                          </a:cubicBezTo>
                          <a:close/>
                          <a:moveTo>
                            <a:pt x="34139" y="42971"/>
                          </a:moveTo>
                          <a:lnTo>
                            <a:pt x="31212" y="44665"/>
                          </a:lnTo>
                          <a:cubicBezTo>
                            <a:pt x="31212" y="44665"/>
                            <a:pt x="31212" y="44665"/>
                            <a:pt x="31212" y="44922"/>
                          </a:cubicBezTo>
                          <a:lnTo>
                            <a:pt x="33985" y="46513"/>
                          </a:lnTo>
                          <a:lnTo>
                            <a:pt x="34395" y="46513"/>
                          </a:lnTo>
                          <a:lnTo>
                            <a:pt x="37322" y="44819"/>
                          </a:lnTo>
                          <a:lnTo>
                            <a:pt x="37322" y="44819"/>
                          </a:lnTo>
                          <a:lnTo>
                            <a:pt x="34549" y="43228"/>
                          </a:lnTo>
                          <a:close/>
                          <a:moveTo>
                            <a:pt x="38348" y="40558"/>
                          </a:moveTo>
                          <a:lnTo>
                            <a:pt x="35473" y="42201"/>
                          </a:lnTo>
                          <a:cubicBezTo>
                            <a:pt x="35473" y="42201"/>
                            <a:pt x="35473" y="42201"/>
                            <a:pt x="35473" y="42458"/>
                          </a:cubicBezTo>
                          <a:lnTo>
                            <a:pt x="38246" y="44049"/>
                          </a:lnTo>
                          <a:lnTo>
                            <a:pt x="38708" y="44049"/>
                          </a:lnTo>
                          <a:lnTo>
                            <a:pt x="41582" y="42355"/>
                          </a:lnTo>
                          <a:cubicBezTo>
                            <a:pt x="41582" y="42355"/>
                            <a:pt x="41582" y="42355"/>
                            <a:pt x="41582" y="42355"/>
                          </a:cubicBezTo>
                          <a:lnTo>
                            <a:pt x="38810" y="40712"/>
                          </a:lnTo>
                          <a:cubicBezTo>
                            <a:pt x="38897" y="40445"/>
                            <a:pt x="38754" y="40153"/>
                            <a:pt x="38482" y="40065"/>
                          </a:cubicBezTo>
                          <a:cubicBezTo>
                            <a:pt x="38456" y="40055"/>
                            <a:pt x="38425" y="40050"/>
                            <a:pt x="38400" y="40045"/>
                          </a:cubicBezTo>
                          <a:close/>
                          <a:moveTo>
                            <a:pt x="33215" y="56473"/>
                          </a:moveTo>
                          <a:lnTo>
                            <a:pt x="36141" y="54778"/>
                          </a:lnTo>
                          <a:lnTo>
                            <a:pt x="36141" y="54778"/>
                          </a:lnTo>
                          <a:lnTo>
                            <a:pt x="33369" y="53136"/>
                          </a:lnTo>
                          <a:cubicBezTo>
                            <a:pt x="33240" y="53064"/>
                            <a:pt x="33086" y="53064"/>
                            <a:pt x="32958" y="53136"/>
                          </a:cubicBezTo>
                          <a:lnTo>
                            <a:pt x="30032" y="54778"/>
                          </a:lnTo>
                          <a:cubicBezTo>
                            <a:pt x="30032" y="54778"/>
                            <a:pt x="30032" y="54778"/>
                            <a:pt x="30032" y="54778"/>
                          </a:cubicBezTo>
                          <a:lnTo>
                            <a:pt x="32804" y="56370"/>
                          </a:lnTo>
                          <a:close/>
                          <a:moveTo>
                            <a:pt x="10883" y="55394"/>
                          </a:moveTo>
                          <a:lnTo>
                            <a:pt x="8111" y="53803"/>
                          </a:lnTo>
                          <a:lnTo>
                            <a:pt x="7598" y="53803"/>
                          </a:lnTo>
                          <a:lnTo>
                            <a:pt x="4723" y="55497"/>
                          </a:lnTo>
                          <a:cubicBezTo>
                            <a:pt x="4723" y="55497"/>
                            <a:pt x="4723" y="55497"/>
                            <a:pt x="4723" y="55754"/>
                          </a:cubicBezTo>
                          <a:lnTo>
                            <a:pt x="7495" y="57345"/>
                          </a:lnTo>
                          <a:cubicBezTo>
                            <a:pt x="7629" y="57397"/>
                            <a:pt x="7772" y="57397"/>
                            <a:pt x="7906" y="57345"/>
                          </a:cubicBezTo>
                          <a:lnTo>
                            <a:pt x="10832" y="55651"/>
                          </a:lnTo>
                          <a:cubicBezTo>
                            <a:pt x="10832" y="55651"/>
                            <a:pt x="10935" y="54984"/>
                            <a:pt x="10832" y="54881"/>
                          </a:cubicBezTo>
                          <a:close/>
                          <a:moveTo>
                            <a:pt x="16428" y="56781"/>
                          </a:moveTo>
                          <a:lnTo>
                            <a:pt x="13655" y="55189"/>
                          </a:lnTo>
                          <a:lnTo>
                            <a:pt x="13245" y="55189"/>
                          </a:lnTo>
                          <a:lnTo>
                            <a:pt x="8778" y="57807"/>
                          </a:lnTo>
                          <a:cubicBezTo>
                            <a:pt x="8778" y="57807"/>
                            <a:pt x="8778" y="57807"/>
                            <a:pt x="8778" y="57807"/>
                          </a:cubicBezTo>
                          <a:lnTo>
                            <a:pt x="11551" y="59399"/>
                          </a:lnTo>
                          <a:cubicBezTo>
                            <a:pt x="11669" y="59501"/>
                            <a:pt x="11843" y="59501"/>
                            <a:pt x="11961" y="59399"/>
                          </a:cubicBezTo>
                          <a:lnTo>
                            <a:pt x="16428" y="56832"/>
                          </a:lnTo>
                          <a:cubicBezTo>
                            <a:pt x="16428" y="56832"/>
                            <a:pt x="16479" y="56370"/>
                            <a:pt x="16376" y="56113"/>
                          </a:cubicBezTo>
                          <a:close/>
                          <a:moveTo>
                            <a:pt x="6776" y="52263"/>
                          </a:moveTo>
                          <a:lnTo>
                            <a:pt x="4004" y="50672"/>
                          </a:lnTo>
                          <a:cubicBezTo>
                            <a:pt x="3871" y="50559"/>
                            <a:pt x="3676" y="50559"/>
                            <a:pt x="3542" y="50672"/>
                          </a:cubicBezTo>
                          <a:lnTo>
                            <a:pt x="0" y="52725"/>
                          </a:lnTo>
                          <a:cubicBezTo>
                            <a:pt x="0" y="52725"/>
                            <a:pt x="0" y="52725"/>
                            <a:pt x="0" y="52725"/>
                          </a:cubicBezTo>
                          <a:lnTo>
                            <a:pt x="2772" y="54316"/>
                          </a:lnTo>
                          <a:cubicBezTo>
                            <a:pt x="2906" y="54368"/>
                            <a:pt x="3049" y="54368"/>
                            <a:pt x="3183" y="54316"/>
                          </a:cubicBezTo>
                          <a:lnTo>
                            <a:pt x="6725" y="52212"/>
                          </a:lnTo>
                          <a:cubicBezTo>
                            <a:pt x="6725" y="52212"/>
                            <a:pt x="6828" y="51801"/>
                            <a:pt x="6725" y="51750"/>
                          </a:cubicBezTo>
                          <a:close/>
                          <a:moveTo>
                            <a:pt x="9497" y="50672"/>
                          </a:moveTo>
                          <a:lnTo>
                            <a:pt x="9908" y="50672"/>
                          </a:lnTo>
                          <a:lnTo>
                            <a:pt x="12783" y="48977"/>
                          </a:lnTo>
                          <a:cubicBezTo>
                            <a:pt x="12783" y="48977"/>
                            <a:pt x="12783" y="48977"/>
                            <a:pt x="12783" y="48977"/>
                          </a:cubicBezTo>
                          <a:lnTo>
                            <a:pt x="10011" y="47386"/>
                          </a:lnTo>
                          <a:cubicBezTo>
                            <a:pt x="9882" y="47314"/>
                            <a:pt x="9728" y="47314"/>
                            <a:pt x="9600" y="47386"/>
                          </a:cubicBezTo>
                          <a:lnTo>
                            <a:pt x="6674" y="49029"/>
                          </a:lnTo>
                          <a:lnTo>
                            <a:pt x="6674" y="49285"/>
                          </a:lnTo>
                          <a:close/>
                          <a:moveTo>
                            <a:pt x="21510" y="58423"/>
                          </a:moveTo>
                          <a:lnTo>
                            <a:pt x="18738" y="56832"/>
                          </a:lnTo>
                          <a:lnTo>
                            <a:pt x="18276" y="56832"/>
                          </a:lnTo>
                          <a:lnTo>
                            <a:pt x="12731" y="60066"/>
                          </a:lnTo>
                          <a:cubicBezTo>
                            <a:pt x="12731" y="60066"/>
                            <a:pt x="12731" y="60066"/>
                            <a:pt x="12731" y="60323"/>
                          </a:cubicBezTo>
                          <a:lnTo>
                            <a:pt x="15504" y="61914"/>
                          </a:lnTo>
                          <a:lnTo>
                            <a:pt x="15966" y="61914"/>
                          </a:lnTo>
                          <a:lnTo>
                            <a:pt x="21510" y="58680"/>
                          </a:lnTo>
                          <a:cubicBezTo>
                            <a:pt x="21510" y="58680"/>
                            <a:pt x="21561" y="57961"/>
                            <a:pt x="21459" y="57910"/>
                          </a:cubicBezTo>
                          <a:close/>
                          <a:moveTo>
                            <a:pt x="23461" y="61863"/>
                          </a:moveTo>
                          <a:lnTo>
                            <a:pt x="20688" y="60271"/>
                          </a:lnTo>
                          <a:cubicBezTo>
                            <a:pt x="20540" y="60220"/>
                            <a:pt x="20375" y="60220"/>
                            <a:pt x="20226" y="60271"/>
                          </a:cubicBezTo>
                          <a:lnTo>
                            <a:pt x="16684" y="62376"/>
                          </a:lnTo>
                          <a:cubicBezTo>
                            <a:pt x="16684" y="62376"/>
                            <a:pt x="16684" y="62376"/>
                            <a:pt x="16684" y="62376"/>
                          </a:cubicBezTo>
                          <a:lnTo>
                            <a:pt x="19456" y="63968"/>
                          </a:lnTo>
                          <a:cubicBezTo>
                            <a:pt x="19590" y="64081"/>
                            <a:pt x="19785" y="64081"/>
                            <a:pt x="19918" y="63968"/>
                          </a:cubicBezTo>
                          <a:lnTo>
                            <a:pt x="23461" y="61914"/>
                          </a:lnTo>
                          <a:cubicBezTo>
                            <a:pt x="23461" y="61914"/>
                            <a:pt x="23512" y="61247"/>
                            <a:pt x="23409" y="61247"/>
                          </a:cubicBezTo>
                          <a:close/>
                          <a:moveTo>
                            <a:pt x="40966" y="32498"/>
                          </a:moveTo>
                          <a:lnTo>
                            <a:pt x="41377" y="32498"/>
                          </a:lnTo>
                          <a:lnTo>
                            <a:pt x="44303" y="30804"/>
                          </a:lnTo>
                          <a:cubicBezTo>
                            <a:pt x="44303" y="30804"/>
                            <a:pt x="44303" y="30804"/>
                            <a:pt x="44303" y="30548"/>
                          </a:cubicBezTo>
                          <a:lnTo>
                            <a:pt x="41531" y="28956"/>
                          </a:lnTo>
                          <a:cubicBezTo>
                            <a:pt x="41398" y="28905"/>
                            <a:pt x="41254" y="28905"/>
                            <a:pt x="41120" y="28956"/>
                          </a:cubicBezTo>
                          <a:lnTo>
                            <a:pt x="38246" y="30650"/>
                          </a:lnTo>
                          <a:cubicBezTo>
                            <a:pt x="38246" y="30650"/>
                            <a:pt x="38246" y="30650"/>
                            <a:pt x="38246" y="30907"/>
                          </a:cubicBezTo>
                          <a:close/>
                          <a:moveTo>
                            <a:pt x="32496" y="37375"/>
                          </a:moveTo>
                          <a:lnTo>
                            <a:pt x="32907" y="37375"/>
                          </a:lnTo>
                          <a:lnTo>
                            <a:pt x="35833" y="35681"/>
                          </a:lnTo>
                          <a:lnTo>
                            <a:pt x="35833" y="35681"/>
                          </a:lnTo>
                          <a:lnTo>
                            <a:pt x="33061" y="34039"/>
                          </a:lnTo>
                          <a:cubicBezTo>
                            <a:pt x="32932" y="33967"/>
                            <a:pt x="32778" y="33967"/>
                            <a:pt x="32650" y="34039"/>
                          </a:cubicBezTo>
                          <a:lnTo>
                            <a:pt x="29775" y="35681"/>
                          </a:lnTo>
                          <a:cubicBezTo>
                            <a:pt x="29775" y="35681"/>
                            <a:pt x="29775" y="35681"/>
                            <a:pt x="29775" y="35938"/>
                          </a:cubicBezTo>
                          <a:close/>
                          <a:moveTo>
                            <a:pt x="13707" y="48207"/>
                          </a:moveTo>
                          <a:cubicBezTo>
                            <a:pt x="13707" y="48207"/>
                            <a:pt x="14015" y="48207"/>
                            <a:pt x="14169" y="48207"/>
                          </a:cubicBezTo>
                          <a:lnTo>
                            <a:pt x="17044" y="46565"/>
                          </a:lnTo>
                          <a:cubicBezTo>
                            <a:pt x="17044" y="46565"/>
                            <a:pt x="17044" y="46565"/>
                            <a:pt x="17044" y="46565"/>
                          </a:cubicBezTo>
                          <a:lnTo>
                            <a:pt x="14271" y="44973"/>
                          </a:lnTo>
                          <a:cubicBezTo>
                            <a:pt x="14271" y="44973"/>
                            <a:pt x="14015" y="44973"/>
                            <a:pt x="13861" y="44973"/>
                          </a:cubicBezTo>
                          <a:lnTo>
                            <a:pt x="10986" y="46616"/>
                          </a:lnTo>
                          <a:cubicBezTo>
                            <a:pt x="10986" y="46616"/>
                            <a:pt x="10986" y="46616"/>
                            <a:pt x="10986" y="46873"/>
                          </a:cubicBezTo>
                          <a:close/>
                          <a:moveTo>
                            <a:pt x="36757" y="34963"/>
                          </a:moveTo>
                          <a:cubicBezTo>
                            <a:pt x="36885" y="35034"/>
                            <a:pt x="37039" y="35034"/>
                            <a:pt x="37168" y="34963"/>
                          </a:cubicBezTo>
                          <a:lnTo>
                            <a:pt x="40042" y="33320"/>
                          </a:lnTo>
                          <a:cubicBezTo>
                            <a:pt x="40042" y="33320"/>
                            <a:pt x="40042" y="33320"/>
                            <a:pt x="40042" y="33320"/>
                          </a:cubicBezTo>
                          <a:lnTo>
                            <a:pt x="37270" y="31728"/>
                          </a:lnTo>
                          <a:lnTo>
                            <a:pt x="36808" y="31728"/>
                          </a:lnTo>
                          <a:lnTo>
                            <a:pt x="33933" y="33423"/>
                          </a:lnTo>
                          <a:cubicBezTo>
                            <a:pt x="33933" y="33423"/>
                            <a:pt x="33933" y="33423"/>
                            <a:pt x="33933" y="33423"/>
                          </a:cubicBezTo>
                          <a:close/>
                          <a:moveTo>
                            <a:pt x="28286" y="39840"/>
                          </a:moveTo>
                          <a:cubicBezTo>
                            <a:pt x="28420" y="39891"/>
                            <a:pt x="28564" y="39891"/>
                            <a:pt x="28697" y="39840"/>
                          </a:cubicBezTo>
                          <a:lnTo>
                            <a:pt x="31572" y="38145"/>
                          </a:lnTo>
                          <a:cubicBezTo>
                            <a:pt x="31572" y="38145"/>
                            <a:pt x="31572" y="38145"/>
                            <a:pt x="31572" y="37889"/>
                          </a:cubicBezTo>
                          <a:lnTo>
                            <a:pt x="28800" y="36297"/>
                          </a:lnTo>
                          <a:lnTo>
                            <a:pt x="28389" y="36297"/>
                          </a:lnTo>
                          <a:lnTo>
                            <a:pt x="25463" y="37991"/>
                          </a:lnTo>
                          <a:cubicBezTo>
                            <a:pt x="25463" y="37991"/>
                            <a:pt x="25463" y="37991"/>
                            <a:pt x="25463" y="37991"/>
                          </a:cubicBezTo>
                          <a:close/>
                          <a:moveTo>
                            <a:pt x="25514" y="62068"/>
                          </a:moveTo>
                          <a:cubicBezTo>
                            <a:pt x="25514" y="62068"/>
                            <a:pt x="25206" y="62068"/>
                            <a:pt x="25103" y="62068"/>
                          </a:cubicBezTo>
                          <a:lnTo>
                            <a:pt x="20637" y="64635"/>
                          </a:lnTo>
                          <a:cubicBezTo>
                            <a:pt x="20637" y="64635"/>
                            <a:pt x="20637" y="64635"/>
                            <a:pt x="20637" y="64892"/>
                          </a:cubicBezTo>
                          <a:lnTo>
                            <a:pt x="23409" y="66483"/>
                          </a:lnTo>
                          <a:cubicBezTo>
                            <a:pt x="23543" y="66534"/>
                            <a:pt x="23687" y="66534"/>
                            <a:pt x="23820" y="66483"/>
                          </a:cubicBezTo>
                          <a:lnTo>
                            <a:pt x="28286" y="63916"/>
                          </a:lnTo>
                          <a:cubicBezTo>
                            <a:pt x="28286" y="63916"/>
                            <a:pt x="28286" y="63916"/>
                            <a:pt x="28286" y="63916"/>
                          </a:cubicBezTo>
                          <a:close/>
                          <a:moveTo>
                            <a:pt x="22177" y="43330"/>
                          </a:moveTo>
                          <a:lnTo>
                            <a:pt x="22588" y="43330"/>
                          </a:lnTo>
                          <a:lnTo>
                            <a:pt x="25514" y="41636"/>
                          </a:lnTo>
                          <a:cubicBezTo>
                            <a:pt x="25514" y="41636"/>
                            <a:pt x="25514" y="41636"/>
                            <a:pt x="25514" y="41636"/>
                          </a:cubicBezTo>
                          <a:lnTo>
                            <a:pt x="22742" y="39994"/>
                          </a:lnTo>
                          <a:cubicBezTo>
                            <a:pt x="22614" y="39922"/>
                            <a:pt x="22460" y="39922"/>
                            <a:pt x="22331" y="39994"/>
                          </a:cubicBezTo>
                          <a:lnTo>
                            <a:pt x="19456" y="41636"/>
                          </a:lnTo>
                          <a:cubicBezTo>
                            <a:pt x="19456" y="41636"/>
                            <a:pt x="19456" y="41636"/>
                            <a:pt x="19456" y="41636"/>
                          </a:cubicBezTo>
                          <a:close/>
                          <a:moveTo>
                            <a:pt x="17968" y="45795"/>
                          </a:moveTo>
                          <a:cubicBezTo>
                            <a:pt x="18096" y="45866"/>
                            <a:pt x="18250" y="45866"/>
                            <a:pt x="18378" y="45795"/>
                          </a:cubicBezTo>
                          <a:lnTo>
                            <a:pt x="21253" y="44152"/>
                          </a:lnTo>
                          <a:cubicBezTo>
                            <a:pt x="21253" y="44152"/>
                            <a:pt x="21253" y="44152"/>
                            <a:pt x="21253" y="43895"/>
                          </a:cubicBezTo>
                          <a:lnTo>
                            <a:pt x="18481" y="42304"/>
                          </a:lnTo>
                          <a:lnTo>
                            <a:pt x="17865" y="42304"/>
                          </a:lnTo>
                          <a:lnTo>
                            <a:pt x="14939" y="43998"/>
                          </a:lnTo>
                          <a:cubicBezTo>
                            <a:pt x="14939" y="43998"/>
                            <a:pt x="14939" y="43998"/>
                            <a:pt x="14939" y="44255"/>
                          </a:cubicBezTo>
                          <a:close/>
                          <a:moveTo>
                            <a:pt x="103956" y="16790"/>
                          </a:moveTo>
                          <a:cubicBezTo>
                            <a:pt x="103838" y="16687"/>
                            <a:pt x="103663" y="16687"/>
                            <a:pt x="103545" y="16790"/>
                          </a:cubicBezTo>
                          <a:lnTo>
                            <a:pt x="96410" y="20896"/>
                          </a:lnTo>
                          <a:cubicBezTo>
                            <a:pt x="96410" y="20896"/>
                            <a:pt x="96410" y="20896"/>
                            <a:pt x="96410" y="21153"/>
                          </a:cubicBezTo>
                          <a:lnTo>
                            <a:pt x="99182" y="22745"/>
                          </a:lnTo>
                          <a:lnTo>
                            <a:pt x="99644" y="22745"/>
                          </a:lnTo>
                          <a:lnTo>
                            <a:pt x="106728" y="18586"/>
                          </a:lnTo>
                          <a:cubicBezTo>
                            <a:pt x="106728" y="18586"/>
                            <a:pt x="106728" y="18586"/>
                            <a:pt x="106728" y="18586"/>
                          </a:cubicBezTo>
                          <a:close/>
                          <a:moveTo>
                            <a:pt x="94613" y="21923"/>
                          </a:moveTo>
                          <a:lnTo>
                            <a:pt x="94151" y="21923"/>
                          </a:lnTo>
                          <a:lnTo>
                            <a:pt x="91276" y="23617"/>
                          </a:lnTo>
                          <a:cubicBezTo>
                            <a:pt x="91276" y="23617"/>
                            <a:pt x="91276" y="23617"/>
                            <a:pt x="91276" y="23617"/>
                          </a:cubicBezTo>
                          <a:lnTo>
                            <a:pt x="94048" y="25260"/>
                          </a:lnTo>
                          <a:cubicBezTo>
                            <a:pt x="94176" y="25332"/>
                            <a:pt x="94330" y="25332"/>
                            <a:pt x="94459" y="25260"/>
                          </a:cubicBezTo>
                          <a:lnTo>
                            <a:pt x="97334" y="23617"/>
                          </a:lnTo>
                          <a:cubicBezTo>
                            <a:pt x="97334" y="23617"/>
                            <a:pt x="97334" y="23617"/>
                            <a:pt x="97334" y="23361"/>
                          </a:cubicBezTo>
                          <a:close/>
                          <a:moveTo>
                            <a:pt x="37476" y="53752"/>
                          </a:moveTo>
                          <a:lnTo>
                            <a:pt x="40350" y="52109"/>
                          </a:lnTo>
                          <a:cubicBezTo>
                            <a:pt x="40350" y="52109"/>
                            <a:pt x="40350" y="52109"/>
                            <a:pt x="40350" y="52109"/>
                          </a:cubicBezTo>
                          <a:lnTo>
                            <a:pt x="37578" y="50518"/>
                          </a:lnTo>
                          <a:cubicBezTo>
                            <a:pt x="37578" y="50518"/>
                            <a:pt x="37322" y="50518"/>
                            <a:pt x="37168" y="50518"/>
                          </a:cubicBezTo>
                          <a:lnTo>
                            <a:pt x="34293" y="52212"/>
                          </a:lnTo>
                          <a:cubicBezTo>
                            <a:pt x="34293" y="52212"/>
                            <a:pt x="34293" y="52212"/>
                            <a:pt x="34293" y="52212"/>
                          </a:cubicBezTo>
                          <a:lnTo>
                            <a:pt x="37065" y="53803"/>
                          </a:lnTo>
                          <a:cubicBezTo>
                            <a:pt x="37244" y="53803"/>
                            <a:pt x="37398" y="53675"/>
                            <a:pt x="37424" y="53495"/>
                          </a:cubicBezTo>
                          <a:close/>
                          <a:moveTo>
                            <a:pt x="86142" y="26800"/>
                          </a:moveTo>
                          <a:cubicBezTo>
                            <a:pt x="85993" y="26749"/>
                            <a:pt x="85829" y="26749"/>
                            <a:pt x="85680" y="26800"/>
                          </a:cubicBezTo>
                          <a:lnTo>
                            <a:pt x="82805" y="28494"/>
                          </a:lnTo>
                          <a:cubicBezTo>
                            <a:pt x="82805" y="28494"/>
                            <a:pt x="82805" y="28494"/>
                            <a:pt x="82805" y="28751"/>
                          </a:cubicBezTo>
                          <a:lnTo>
                            <a:pt x="85578" y="30342"/>
                          </a:lnTo>
                          <a:lnTo>
                            <a:pt x="85988" y="30342"/>
                          </a:lnTo>
                          <a:lnTo>
                            <a:pt x="88863" y="28648"/>
                          </a:lnTo>
                          <a:cubicBezTo>
                            <a:pt x="88863" y="28648"/>
                            <a:pt x="88863" y="28648"/>
                            <a:pt x="88863" y="28648"/>
                          </a:cubicBezTo>
                          <a:close/>
                          <a:moveTo>
                            <a:pt x="108166" y="14069"/>
                          </a:moveTo>
                          <a:lnTo>
                            <a:pt x="107755" y="14069"/>
                          </a:lnTo>
                          <a:lnTo>
                            <a:pt x="104880" y="15763"/>
                          </a:lnTo>
                          <a:cubicBezTo>
                            <a:pt x="104880" y="15763"/>
                            <a:pt x="104880" y="15763"/>
                            <a:pt x="104880" y="15763"/>
                          </a:cubicBezTo>
                          <a:lnTo>
                            <a:pt x="107652" y="17354"/>
                          </a:lnTo>
                          <a:cubicBezTo>
                            <a:pt x="107781" y="17426"/>
                            <a:pt x="107935" y="17426"/>
                            <a:pt x="108063" y="17354"/>
                          </a:cubicBezTo>
                          <a:lnTo>
                            <a:pt x="110989" y="15712"/>
                          </a:lnTo>
                          <a:cubicBezTo>
                            <a:pt x="110989" y="15712"/>
                            <a:pt x="110989" y="15712"/>
                            <a:pt x="110989" y="15455"/>
                          </a:cubicBezTo>
                          <a:close/>
                          <a:moveTo>
                            <a:pt x="115199" y="13247"/>
                          </a:moveTo>
                          <a:lnTo>
                            <a:pt x="108474" y="9346"/>
                          </a:lnTo>
                          <a:lnTo>
                            <a:pt x="108063" y="9346"/>
                          </a:lnTo>
                          <a:lnTo>
                            <a:pt x="105137" y="11040"/>
                          </a:lnTo>
                          <a:lnTo>
                            <a:pt x="105137" y="11040"/>
                          </a:lnTo>
                          <a:lnTo>
                            <a:pt x="111862" y="14941"/>
                          </a:lnTo>
                          <a:lnTo>
                            <a:pt x="112273" y="14941"/>
                          </a:lnTo>
                          <a:lnTo>
                            <a:pt x="115147" y="13247"/>
                          </a:lnTo>
                          <a:cubicBezTo>
                            <a:pt x="115147" y="13247"/>
                            <a:pt x="115404" y="13042"/>
                            <a:pt x="115404" y="12991"/>
                          </a:cubicBezTo>
                          <a:close/>
                          <a:moveTo>
                            <a:pt x="70279" y="35579"/>
                          </a:moveTo>
                          <a:cubicBezTo>
                            <a:pt x="70131" y="35527"/>
                            <a:pt x="69966" y="35527"/>
                            <a:pt x="69817" y="35579"/>
                          </a:cubicBezTo>
                          <a:lnTo>
                            <a:pt x="66275" y="37632"/>
                          </a:lnTo>
                          <a:cubicBezTo>
                            <a:pt x="66275" y="37632"/>
                            <a:pt x="66275" y="37632"/>
                            <a:pt x="66275" y="37889"/>
                          </a:cubicBezTo>
                          <a:lnTo>
                            <a:pt x="69047" y="39480"/>
                          </a:lnTo>
                          <a:lnTo>
                            <a:pt x="69509" y="39480"/>
                          </a:lnTo>
                          <a:lnTo>
                            <a:pt x="73052" y="37427"/>
                          </a:lnTo>
                          <a:cubicBezTo>
                            <a:pt x="73052" y="37427"/>
                            <a:pt x="73052" y="37427"/>
                            <a:pt x="73052" y="37427"/>
                          </a:cubicBezTo>
                          <a:close/>
                          <a:moveTo>
                            <a:pt x="80957" y="29418"/>
                          </a:moveTo>
                          <a:cubicBezTo>
                            <a:pt x="80957" y="29418"/>
                            <a:pt x="80649" y="29418"/>
                            <a:pt x="80547" y="29418"/>
                          </a:cubicBezTo>
                          <a:lnTo>
                            <a:pt x="76080" y="31985"/>
                          </a:lnTo>
                          <a:cubicBezTo>
                            <a:pt x="76080" y="31985"/>
                            <a:pt x="76080" y="31985"/>
                            <a:pt x="76080" y="32242"/>
                          </a:cubicBezTo>
                          <a:lnTo>
                            <a:pt x="78853" y="33833"/>
                          </a:lnTo>
                          <a:lnTo>
                            <a:pt x="79469" y="33833"/>
                          </a:lnTo>
                          <a:lnTo>
                            <a:pt x="83883" y="31266"/>
                          </a:lnTo>
                          <a:cubicBezTo>
                            <a:pt x="83883" y="31266"/>
                            <a:pt x="83883" y="31266"/>
                            <a:pt x="83883" y="31010"/>
                          </a:cubicBezTo>
                          <a:close/>
                          <a:moveTo>
                            <a:pt x="60423" y="41226"/>
                          </a:moveTo>
                          <a:cubicBezTo>
                            <a:pt x="60279" y="41154"/>
                            <a:pt x="60105" y="41154"/>
                            <a:pt x="59961" y="41226"/>
                          </a:cubicBezTo>
                          <a:lnTo>
                            <a:pt x="36141" y="54984"/>
                          </a:lnTo>
                          <a:cubicBezTo>
                            <a:pt x="36141" y="54984"/>
                            <a:pt x="36141" y="54984"/>
                            <a:pt x="36141" y="54984"/>
                          </a:cubicBezTo>
                          <a:lnTo>
                            <a:pt x="38913" y="56627"/>
                          </a:lnTo>
                          <a:cubicBezTo>
                            <a:pt x="39057" y="56698"/>
                            <a:pt x="39231" y="56698"/>
                            <a:pt x="39375" y="56627"/>
                          </a:cubicBezTo>
                          <a:lnTo>
                            <a:pt x="63195" y="42868"/>
                          </a:lnTo>
                          <a:cubicBezTo>
                            <a:pt x="63195" y="42868"/>
                            <a:pt x="63195" y="42868"/>
                            <a:pt x="63195" y="42868"/>
                          </a:cubicBezTo>
                          <a:close/>
                          <a:moveTo>
                            <a:pt x="35268" y="56113"/>
                          </a:moveTo>
                          <a:cubicBezTo>
                            <a:pt x="35140" y="56041"/>
                            <a:pt x="34986" y="56041"/>
                            <a:pt x="34857" y="56113"/>
                          </a:cubicBezTo>
                          <a:lnTo>
                            <a:pt x="31264" y="58167"/>
                          </a:lnTo>
                          <a:cubicBezTo>
                            <a:pt x="31264" y="58167"/>
                            <a:pt x="31264" y="58167"/>
                            <a:pt x="31264" y="58167"/>
                          </a:cubicBezTo>
                          <a:lnTo>
                            <a:pt x="34036" y="59758"/>
                          </a:lnTo>
                          <a:cubicBezTo>
                            <a:pt x="34164" y="59830"/>
                            <a:pt x="34318" y="59830"/>
                            <a:pt x="34447" y="59758"/>
                          </a:cubicBezTo>
                          <a:lnTo>
                            <a:pt x="38040" y="57705"/>
                          </a:lnTo>
                          <a:lnTo>
                            <a:pt x="38040" y="57705"/>
                          </a:lnTo>
                          <a:close/>
                          <a:moveTo>
                            <a:pt x="65351" y="38761"/>
                          </a:moveTo>
                          <a:lnTo>
                            <a:pt x="64940" y="38761"/>
                          </a:lnTo>
                          <a:lnTo>
                            <a:pt x="61347" y="40815"/>
                          </a:lnTo>
                          <a:cubicBezTo>
                            <a:pt x="61347" y="40815"/>
                            <a:pt x="61347" y="40815"/>
                            <a:pt x="61347" y="41072"/>
                          </a:cubicBezTo>
                          <a:lnTo>
                            <a:pt x="64119" y="42663"/>
                          </a:lnTo>
                          <a:cubicBezTo>
                            <a:pt x="64119" y="42663"/>
                            <a:pt x="64427" y="42663"/>
                            <a:pt x="64530" y="42663"/>
                          </a:cubicBezTo>
                          <a:lnTo>
                            <a:pt x="68123" y="40610"/>
                          </a:lnTo>
                          <a:cubicBezTo>
                            <a:pt x="68123" y="40610"/>
                            <a:pt x="68123" y="40610"/>
                            <a:pt x="68123" y="40353"/>
                          </a:cubicBezTo>
                          <a:close/>
                          <a:moveTo>
                            <a:pt x="30391" y="58988"/>
                          </a:moveTo>
                          <a:cubicBezTo>
                            <a:pt x="30252" y="58896"/>
                            <a:pt x="30068" y="58896"/>
                            <a:pt x="29929" y="58988"/>
                          </a:cubicBezTo>
                          <a:lnTo>
                            <a:pt x="26387" y="61042"/>
                          </a:lnTo>
                          <a:cubicBezTo>
                            <a:pt x="26387" y="61042"/>
                            <a:pt x="26387" y="61042"/>
                            <a:pt x="26387" y="61298"/>
                          </a:cubicBezTo>
                          <a:lnTo>
                            <a:pt x="29159" y="62890"/>
                          </a:lnTo>
                          <a:lnTo>
                            <a:pt x="29621" y="62890"/>
                          </a:lnTo>
                          <a:lnTo>
                            <a:pt x="33163" y="60785"/>
                          </a:lnTo>
                          <a:cubicBezTo>
                            <a:pt x="33163" y="60785"/>
                            <a:pt x="33163" y="60785"/>
                            <a:pt x="33163" y="60785"/>
                          </a:cubicBezTo>
                          <a:close/>
                          <a:moveTo>
                            <a:pt x="75156" y="33320"/>
                          </a:moveTo>
                          <a:lnTo>
                            <a:pt x="74746" y="33320"/>
                          </a:lnTo>
                          <a:lnTo>
                            <a:pt x="71152" y="35373"/>
                          </a:lnTo>
                          <a:cubicBezTo>
                            <a:pt x="71152" y="35373"/>
                            <a:pt x="71152" y="35373"/>
                            <a:pt x="71152" y="35373"/>
                          </a:cubicBezTo>
                          <a:lnTo>
                            <a:pt x="73924" y="36965"/>
                          </a:lnTo>
                          <a:cubicBezTo>
                            <a:pt x="74058" y="37016"/>
                            <a:pt x="74201" y="37016"/>
                            <a:pt x="74335" y="36965"/>
                          </a:cubicBezTo>
                          <a:lnTo>
                            <a:pt x="77877" y="34911"/>
                          </a:lnTo>
                          <a:cubicBezTo>
                            <a:pt x="77877" y="34911"/>
                            <a:pt x="77877" y="34911"/>
                            <a:pt x="77877" y="34655"/>
                          </a:cubicBezTo>
                          <a:close/>
                          <a:moveTo>
                            <a:pt x="90300" y="24541"/>
                          </a:moveTo>
                          <a:cubicBezTo>
                            <a:pt x="90172" y="24469"/>
                            <a:pt x="90018" y="24469"/>
                            <a:pt x="89890" y="24541"/>
                          </a:cubicBezTo>
                          <a:lnTo>
                            <a:pt x="87015" y="26184"/>
                          </a:lnTo>
                          <a:cubicBezTo>
                            <a:pt x="87015" y="26184"/>
                            <a:pt x="87015" y="26184"/>
                            <a:pt x="87015" y="26184"/>
                          </a:cubicBezTo>
                          <a:lnTo>
                            <a:pt x="89787" y="27776"/>
                          </a:lnTo>
                          <a:cubicBezTo>
                            <a:pt x="89921" y="27827"/>
                            <a:pt x="90064" y="27827"/>
                            <a:pt x="90198" y="27776"/>
                          </a:cubicBezTo>
                          <a:lnTo>
                            <a:pt x="93124" y="26081"/>
                          </a:lnTo>
                          <a:lnTo>
                            <a:pt x="93124" y="26081"/>
                          </a:lnTo>
                          <a:close/>
                          <a:moveTo>
                            <a:pt x="99798" y="17970"/>
                          </a:moveTo>
                          <a:lnTo>
                            <a:pt x="102673" y="16276"/>
                          </a:lnTo>
                          <a:cubicBezTo>
                            <a:pt x="102673" y="16276"/>
                            <a:pt x="102673" y="16276"/>
                            <a:pt x="102673" y="16020"/>
                          </a:cubicBezTo>
                          <a:lnTo>
                            <a:pt x="99901" y="14428"/>
                          </a:lnTo>
                          <a:lnTo>
                            <a:pt x="99490" y="14428"/>
                          </a:lnTo>
                          <a:lnTo>
                            <a:pt x="96564" y="16122"/>
                          </a:lnTo>
                          <a:cubicBezTo>
                            <a:pt x="96564" y="16122"/>
                            <a:pt x="96564" y="16122"/>
                            <a:pt x="96564" y="16122"/>
                          </a:cubicBezTo>
                          <a:lnTo>
                            <a:pt x="99336" y="17714"/>
                          </a:lnTo>
                          <a:cubicBezTo>
                            <a:pt x="99577" y="17806"/>
                            <a:pt x="99854" y="17724"/>
                            <a:pt x="100003" y="17508"/>
                          </a:cubicBezTo>
                          <a:close/>
                          <a:moveTo>
                            <a:pt x="82497" y="18792"/>
                          </a:moveTo>
                          <a:lnTo>
                            <a:pt x="85424" y="17098"/>
                          </a:lnTo>
                          <a:cubicBezTo>
                            <a:pt x="85424" y="17098"/>
                            <a:pt x="85424" y="17098"/>
                            <a:pt x="85424" y="16841"/>
                          </a:cubicBezTo>
                          <a:lnTo>
                            <a:pt x="82651" y="15249"/>
                          </a:lnTo>
                          <a:cubicBezTo>
                            <a:pt x="82523" y="15178"/>
                            <a:pt x="82369" y="15178"/>
                            <a:pt x="82241" y="15249"/>
                          </a:cubicBezTo>
                          <a:lnTo>
                            <a:pt x="79366" y="16892"/>
                          </a:lnTo>
                          <a:cubicBezTo>
                            <a:pt x="79366" y="16892"/>
                            <a:pt x="79366" y="16892"/>
                            <a:pt x="79366" y="17149"/>
                          </a:cubicBezTo>
                          <a:lnTo>
                            <a:pt x="82138" y="18740"/>
                          </a:lnTo>
                          <a:cubicBezTo>
                            <a:pt x="82323" y="18674"/>
                            <a:pt x="82456" y="18520"/>
                            <a:pt x="82497" y="18330"/>
                          </a:cubicBezTo>
                          <a:close/>
                          <a:moveTo>
                            <a:pt x="71255" y="34193"/>
                          </a:moveTo>
                          <a:lnTo>
                            <a:pt x="79725" y="29059"/>
                          </a:lnTo>
                          <a:cubicBezTo>
                            <a:pt x="79725" y="29059"/>
                            <a:pt x="79725" y="29059"/>
                            <a:pt x="79725" y="29059"/>
                          </a:cubicBezTo>
                          <a:lnTo>
                            <a:pt x="76953" y="27468"/>
                          </a:lnTo>
                          <a:lnTo>
                            <a:pt x="76542" y="27468"/>
                          </a:lnTo>
                          <a:lnTo>
                            <a:pt x="68072" y="32601"/>
                          </a:lnTo>
                          <a:cubicBezTo>
                            <a:pt x="68072" y="32601"/>
                            <a:pt x="68072" y="32601"/>
                            <a:pt x="68072" y="32601"/>
                          </a:cubicBezTo>
                          <a:lnTo>
                            <a:pt x="70844" y="34244"/>
                          </a:lnTo>
                          <a:cubicBezTo>
                            <a:pt x="71034" y="34249"/>
                            <a:pt x="71209" y="34121"/>
                            <a:pt x="71255" y="33936"/>
                          </a:cubicBezTo>
                          <a:close/>
                          <a:moveTo>
                            <a:pt x="95126" y="20178"/>
                          </a:moveTo>
                          <a:cubicBezTo>
                            <a:pt x="95244" y="20280"/>
                            <a:pt x="95419" y="20280"/>
                            <a:pt x="95537" y="20178"/>
                          </a:cubicBezTo>
                          <a:lnTo>
                            <a:pt x="98463" y="18535"/>
                          </a:lnTo>
                          <a:cubicBezTo>
                            <a:pt x="98463" y="18535"/>
                            <a:pt x="98463" y="18535"/>
                            <a:pt x="98463" y="18535"/>
                          </a:cubicBezTo>
                          <a:lnTo>
                            <a:pt x="95691" y="16944"/>
                          </a:lnTo>
                          <a:cubicBezTo>
                            <a:pt x="95691" y="16944"/>
                            <a:pt x="95434" y="16944"/>
                            <a:pt x="95280" y="16944"/>
                          </a:cubicBezTo>
                          <a:lnTo>
                            <a:pt x="92405" y="18638"/>
                          </a:lnTo>
                          <a:cubicBezTo>
                            <a:pt x="92405" y="18638"/>
                            <a:pt x="92405" y="18638"/>
                            <a:pt x="92405" y="18638"/>
                          </a:cubicBezTo>
                          <a:close/>
                          <a:moveTo>
                            <a:pt x="91584" y="17919"/>
                          </a:moveTo>
                          <a:lnTo>
                            <a:pt x="94510" y="16225"/>
                          </a:lnTo>
                          <a:cubicBezTo>
                            <a:pt x="94510" y="16225"/>
                            <a:pt x="94510" y="16225"/>
                            <a:pt x="94510" y="15968"/>
                          </a:cubicBezTo>
                          <a:lnTo>
                            <a:pt x="91738" y="14377"/>
                          </a:lnTo>
                          <a:lnTo>
                            <a:pt x="91327" y="14377"/>
                          </a:lnTo>
                          <a:lnTo>
                            <a:pt x="88452" y="16071"/>
                          </a:lnTo>
                          <a:cubicBezTo>
                            <a:pt x="88452" y="16071"/>
                            <a:pt x="88452" y="16071"/>
                            <a:pt x="88452" y="16071"/>
                          </a:cubicBezTo>
                          <a:lnTo>
                            <a:pt x="91225" y="17662"/>
                          </a:lnTo>
                          <a:cubicBezTo>
                            <a:pt x="91343" y="17703"/>
                            <a:pt x="91466" y="17703"/>
                            <a:pt x="91584" y="17662"/>
                          </a:cubicBezTo>
                          <a:close/>
                          <a:moveTo>
                            <a:pt x="67045" y="36657"/>
                          </a:moveTo>
                          <a:lnTo>
                            <a:pt x="69920" y="34963"/>
                          </a:lnTo>
                          <a:cubicBezTo>
                            <a:pt x="69920" y="34963"/>
                            <a:pt x="69920" y="34963"/>
                            <a:pt x="69920" y="34963"/>
                          </a:cubicBezTo>
                          <a:lnTo>
                            <a:pt x="67148" y="33320"/>
                          </a:lnTo>
                          <a:cubicBezTo>
                            <a:pt x="67020" y="33248"/>
                            <a:pt x="66866" y="33248"/>
                            <a:pt x="66737" y="33320"/>
                          </a:cubicBezTo>
                          <a:lnTo>
                            <a:pt x="63811" y="34963"/>
                          </a:lnTo>
                          <a:cubicBezTo>
                            <a:pt x="63811" y="34963"/>
                            <a:pt x="63811" y="34963"/>
                            <a:pt x="63811" y="34963"/>
                          </a:cubicBezTo>
                          <a:lnTo>
                            <a:pt x="66583" y="36554"/>
                          </a:lnTo>
                          <a:close/>
                          <a:moveTo>
                            <a:pt x="85783" y="25619"/>
                          </a:moveTo>
                          <a:cubicBezTo>
                            <a:pt x="85911" y="25691"/>
                            <a:pt x="86065" y="25691"/>
                            <a:pt x="86194" y="25619"/>
                          </a:cubicBezTo>
                          <a:lnTo>
                            <a:pt x="89120" y="23977"/>
                          </a:lnTo>
                          <a:cubicBezTo>
                            <a:pt x="89120" y="23977"/>
                            <a:pt x="89120" y="23977"/>
                            <a:pt x="89120" y="23720"/>
                          </a:cubicBezTo>
                          <a:lnTo>
                            <a:pt x="86348" y="22129"/>
                          </a:lnTo>
                          <a:lnTo>
                            <a:pt x="85937" y="22129"/>
                          </a:lnTo>
                          <a:lnTo>
                            <a:pt x="83011" y="23823"/>
                          </a:lnTo>
                          <a:lnTo>
                            <a:pt x="83011" y="23823"/>
                          </a:lnTo>
                          <a:close/>
                          <a:moveTo>
                            <a:pt x="45843" y="48875"/>
                          </a:moveTo>
                          <a:lnTo>
                            <a:pt x="48769" y="47181"/>
                          </a:lnTo>
                          <a:cubicBezTo>
                            <a:pt x="48769" y="47181"/>
                            <a:pt x="48769" y="47181"/>
                            <a:pt x="48769" y="47181"/>
                          </a:cubicBezTo>
                          <a:lnTo>
                            <a:pt x="45997" y="45538"/>
                          </a:lnTo>
                          <a:cubicBezTo>
                            <a:pt x="45869" y="45466"/>
                            <a:pt x="45715" y="45466"/>
                            <a:pt x="45587" y="45538"/>
                          </a:cubicBezTo>
                          <a:lnTo>
                            <a:pt x="42712" y="47181"/>
                          </a:lnTo>
                          <a:cubicBezTo>
                            <a:pt x="42712" y="47181"/>
                            <a:pt x="42712" y="47181"/>
                            <a:pt x="42712" y="47181"/>
                          </a:cubicBezTo>
                          <a:lnTo>
                            <a:pt x="45484" y="48772"/>
                          </a:lnTo>
                          <a:cubicBezTo>
                            <a:pt x="45617" y="48767"/>
                            <a:pt x="45746" y="48710"/>
                            <a:pt x="45843" y="48618"/>
                          </a:cubicBezTo>
                          <a:close/>
                          <a:moveTo>
                            <a:pt x="50104" y="46411"/>
                          </a:moveTo>
                          <a:lnTo>
                            <a:pt x="52979" y="44768"/>
                          </a:lnTo>
                          <a:cubicBezTo>
                            <a:pt x="52979" y="44768"/>
                            <a:pt x="52979" y="44768"/>
                            <a:pt x="52979" y="44511"/>
                          </a:cubicBezTo>
                          <a:lnTo>
                            <a:pt x="50207" y="42920"/>
                          </a:lnTo>
                          <a:lnTo>
                            <a:pt x="49796" y="42920"/>
                          </a:lnTo>
                          <a:lnTo>
                            <a:pt x="46870" y="44614"/>
                          </a:lnTo>
                          <a:lnTo>
                            <a:pt x="46870" y="44614"/>
                          </a:lnTo>
                          <a:lnTo>
                            <a:pt x="49642" y="46257"/>
                          </a:lnTo>
                          <a:cubicBezTo>
                            <a:pt x="49801" y="46323"/>
                            <a:pt x="49986" y="46282"/>
                            <a:pt x="50104" y="46154"/>
                          </a:cubicBezTo>
                          <a:close/>
                          <a:moveTo>
                            <a:pt x="41634" y="51544"/>
                          </a:moveTo>
                          <a:lnTo>
                            <a:pt x="44509" y="49850"/>
                          </a:lnTo>
                          <a:cubicBezTo>
                            <a:pt x="44509" y="49850"/>
                            <a:pt x="44509" y="49850"/>
                            <a:pt x="44509" y="49593"/>
                          </a:cubicBezTo>
                          <a:lnTo>
                            <a:pt x="41736" y="48002"/>
                          </a:lnTo>
                          <a:cubicBezTo>
                            <a:pt x="41603" y="47951"/>
                            <a:pt x="41459" y="47951"/>
                            <a:pt x="41326" y="48002"/>
                          </a:cubicBezTo>
                          <a:lnTo>
                            <a:pt x="38400" y="49696"/>
                          </a:lnTo>
                          <a:cubicBezTo>
                            <a:pt x="38400" y="49696"/>
                            <a:pt x="38400" y="49696"/>
                            <a:pt x="38400" y="49953"/>
                          </a:cubicBezTo>
                          <a:lnTo>
                            <a:pt x="41172" y="51544"/>
                          </a:lnTo>
                          <a:close/>
                          <a:moveTo>
                            <a:pt x="58575" y="41739"/>
                          </a:moveTo>
                          <a:lnTo>
                            <a:pt x="61450" y="40096"/>
                          </a:lnTo>
                          <a:cubicBezTo>
                            <a:pt x="61450" y="40096"/>
                            <a:pt x="61450" y="40096"/>
                            <a:pt x="61450" y="40096"/>
                          </a:cubicBezTo>
                          <a:lnTo>
                            <a:pt x="58677" y="38505"/>
                          </a:lnTo>
                          <a:cubicBezTo>
                            <a:pt x="58677" y="38505"/>
                            <a:pt x="58369" y="38505"/>
                            <a:pt x="58267" y="38505"/>
                          </a:cubicBezTo>
                          <a:lnTo>
                            <a:pt x="55340" y="40199"/>
                          </a:lnTo>
                          <a:lnTo>
                            <a:pt x="55340" y="40199"/>
                          </a:lnTo>
                          <a:lnTo>
                            <a:pt x="58113" y="41790"/>
                          </a:lnTo>
                          <a:cubicBezTo>
                            <a:pt x="58256" y="41919"/>
                            <a:pt x="58472" y="41908"/>
                            <a:pt x="58600" y="41765"/>
                          </a:cubicBezTo>
                          <a:cubicBezTo>
                            <a:pt x="58729" y="41621"/>
                            <a:pt x="58719" y="41405"/>
                            <a:pt x="58575" y="41277"/>
                          </a:cubicBezTo>
                          <a:close/>
                          <a:moveTo>
                            <a:pt x="54314" y="44203"/>
                          </a:moveTo>
                          <a:lnTo>
                            <a:pt x="57240" y="42509"/>
                          </a:lnTo>
                          <a:cubicBezTo>
                            <a:pt x="57240" y="42509"/>
                            <a:pt x="57240" y="42509"/>
                            <a:pt x="57240" y="42509"/>
                          </a:cubicBezTo>
                          <a:lnTo>
                            <a:pt x="54468" y="40918"/>
                          </a:lnTo>
                          <a:cubicBezTo>
                            <a:pt x="54340" y="40846"/>
                            <a:pt x="54186" y="40846"/>
                            <a:pt x="54057" y="40918"/>
                          </a:cubicBezTo>
                          <a:lnTo>
                            <a:pt x="51182" y="42560"/>
                          </a:lnTo>
                          <a:cubicBezTo>
                            <a:pt x="51182" y="42560"/>
                            <a:pt x="51182" y="42560"/>
                            <a:pt x="51182" y="42817"/>
                          </a:cubicBezTo>
                          <a:lnTo>
                            <a:pt x="53954" y="44409"/>
                          </a:lnTo>
                          <a:close/>
                          <a:moveTo>
                            <a:pt x="62784" y="39069"/>
                          </a:moveTo>
                          <a:lnTo>
                            <a:pt x="65711" y="37375"/>
                          </a:lnTo>
                          <a:lnTo>
                            <a:pt x="65711" y="37119"/>
                          </a:lnTo>
                          <a:lnTo>
                            <a:pt x="62938" y="35527"/>
                          </a:lnTo>
                          <a:lnTo>
                            <a:pt x="62528" y="35527"/>
                          </a:lnTo>
                          <a:lnTo>
                            <a:pt x="59653" y="37221"/>
                          </a:lnTo>
                          <a:cubicBezTo>
                            <a:pt x="59653" y="37221"/>
                            <a:pt x="59653" y="37221"/>
                            <a:pt x="59653" y="37478"/>
                          </a:cubicBezTo>
                          <a:lnTo>
                            <a:pt x="62425" y="39069"/>
                          </a:lnTo>
                          <a:cubicBezTo>
                            <a:pt x="62569" y="39049"/>
                            <a:pt x="62697" y="38977"/>
                            <a:pt x="62784" y="38864"/>
                          </a:cubicBezTo>
                          <a:close/>
                          <a:moveTo>
                            <a:pt x="85886" y="5034"/>
                          </a:moveTo>
                          <a:cubicBezTo>
                            <a:pt x="86034" y="5085"/>
                            <a:pt x="86199" y="5085"/>
                            <a:pt x="86348" y="5034"/>
                          </a:cubicBezTo>
                          <a:lnTo>
                            <a:pt x="89222" y="3339"/>
                          </a:lnTo>
                          <a:cubicBezTo>
                            <a:pt x="89222" y="3339"/>
                            <a:pt x="89222" y="3339"/>
                            <a:pt x="89222" y="3339"/>
                          </a:cubicBezTo>
                          <a:lnTo>
                            <a:pt x="88452" y="2877"/>
                          </a:lnTo>
                          <a:cubicBezTo>
                            <a:pt x="88324" y="2806"/>
                            <a:pt x="88170" y="2806"/>
                            <a:pt x="88042" y="2877"/>
                          </a:cubicBezTo>
                          <a:lnTo>
                            <a:pt x="85167" y="4520"/>
                          </a:lnTo>
                          <a:cubicBezTo>
                            <a:pt x="85167" y="4520"/>
                            <a:pt x="85167" y="4520"/>
                            <a:pt x="85167" y="4777"/>
                          </a:cubicBezTo>
                          <a:close/>
                          <a:moveTo>
                            <a:pt x="64889" y="18381"/>
                          </a:moveTo>
                          <a:cubicBezTo>
                            <a:pt x="65017" y="18453"/>
                            <a:pt x="65171" y="18453"/>
                            <a:pt x="65300" y="18381"/>
                          </a:cubicBezTo>
                          <a:lnTo>
                            <a:pt x="68175" y="16738"/>
                          </a:lnTo>
                          <a:cubicBezTo>
                            <a:pt x="68175" y="16738"/>
                            <a:pt x="68175" y="16738"/>
                            <a:pt x="68175" y="16482"/>
                          </a:cubicBezTo>
                          <a:lnTo>
                            <a:pt x="65403" y="14890"/>
                          </a:lnTo>
                          <a:lnTo>
                            <a:pt x="64940" y="14890"/>
                          </a:lnTo>
                          <a:lnTo>
                            <a:pt x="62066" y="16584"/>
                          </a:lnTo>
                          <a:cubicBezTo>
                            <a:pt x="62066" y="16584"/>
                            <a:pt x="62066" y="16584"/>
                            <a:pt x="62066" y="16841"/>
                          </a:cubicBezTo>
                          <a:close/>
                          <a:moveTo>
                            <a:pt x="73308" y="13247"/>
                          </a:moveTo>
                          <a:cubicBezTo>
                            <a:pt x="73447" y="13340"/>
                            <a:pt x="73632" y="13340"/>
                            <a:pt x="73770" y="13247"/>
                          </a:cubicBezTo>
                          <a:lnTo>
                            <a:pt x="76645" y="11605"/>
                          </a:lnTo>
                          <a:cubicBezTo>
                            <a:pt x="76645" y="11605"/>
                            <a:pt x="76645" y="11605"/>
                            <a:pt x="76645" y="11348"/>
                          </a:cubicBezTo>
                          <a:lnTo>
                            <a:pt x="73873" y="9756"/>
                          </a:lnTo>
                          <a:cubicBezTo>
                            <a:pt x="73729" y="9685"/>
                            <a:pt x="73555" y="9685"/>
                            <a:pt x="73411" y="9756"/>
                          </a:cubicBezTo>
                          <a:lnTo>
                            <a:pt x="70536" y="11451"/>
                          </a:lnTo>
                          <a:cubicBezTo>
                            <a:pt x="70536" y="11451"/>
                            <a:pt x="70536" y="11451"/>
                            <a:pt x="70536" y="11451"/>
                          </a:cubicBezTo>
                          <a:close/>
                          <a:moveTo>
                            <a:pt x="59704" y="21153"/>
                          </a:moveTo>
                          <a:lnTo>
                            <a:pt x="60115" y="21153"/>
                          </a:lnTo>
                          <a:lnTo>
                            <a:pt x="62990" y="19459"/>
                          </a:lnTo>
                          <a:cubicBezTo>
                            <a:pt x="62990" y="19459"/>
                            <a:pt x="62990" y="19459"/>
                            <a:pt x="62990" y="19202"/>
                          </a:cubicBezTo>
                          <a:lnTo>
                            <a:pt x="60217" y="17611"/>
                          </a:lnTo>
                          <a:lnTo>
                            <a:pt x="59807" y="17611"/>
                          </a:lnTo>
                          <a:lnTo>
                            <a:pt x="56881" y="19305"/>
                          </a:lnTo>
                          <a:cubicBezTo>
                            <a:pt x="56881" y="19305"/>
                            <a:pt x="56881" y="19305"/>
                            <a:pt x="56881" y="19305"/>
                          </a:cubicBezTo>
                          <a:close/>
                          <a:moveTo>
                            <a:pt x="69099" y="15712"/>
                          </a:moveTo>
                          <a:lnTo>
                            <a:pt x="69509" y="15712"/>
                          </a:lnTo>
                          <a:lnTo>
                            <a:pt x="72436" y="14017"/>
                          </a:lnTo>
                          <a:cubicBezTo>
                            <a:pt x="72436" y="14017"/>
                            <a:pt x="72436" y="14017"/>
                            <a:pt x="72436" y="13761"/>
                          </a:cubicBezTo>
                          <a:lnTo>
                            <a:pt x="69663" y="12169"/>
                          </a:lnTo>
                          <a:cubicBezTo>
                            <a:pt x="69535" y="12097"/>
                            <a:pt x="69381" y="12097"/>
                            <a:pt x="69253" y="12169"/>
                          </a:cubicBezTo>
                          <a:lnTo>
                            <a:pt x="66327" y="13812"/>
                          </a:lnTo>
                          <a:cubicBezTo>
                            <a:pt x="66327" y="13812"/>
                            <a:pt x="66327" y="13812"/>
                            <a:pt x="66327" y="13812"/>
                          </a:cubicBezTo>
                          <a:close/>
                          <a:moveTo>
                            <a:pt x="51234" y="25979"/>
                          </a:moveTo>
                          <a:cubicBezTo>
                            <a:pt x="51367" y="26030"/>
                            <a:pt x="51511" y="26030"/>
                            <a:pt x="51644" y="25979"/>
                          </a:cubicBezTo>
                          <a:lnTo>
                            <a:pt x="54519" y="24285"/>
                          </a:lnTo>
                          <a:cubicBezTo>
                            <a:pt x="54519" y="24285"/>
                            <a:pt x="54519" y="24285"/>
                            <a:pt x="54519" y="24028"/>
                          </a:cubicBezTo>
                          <a:lnTo>
                            <a:pt x="51747" y="22437"/>
                          </a:lnTo>
                          <a:cubicBezTo>
                            <a:pt x="51619" y="22365"/>
                            <a:pt x="51465" y="22365"/>
                            <a:pt x="51336" y="22437"/>
                          </a:cubicBezTo>
                          <a:lnTo>
                            <a:pt x="48410" y="24079"/>
                          </a:lnTo>
                          <a:cubicBezTo>
                            <a:pt x="48410" y="24079"/>
                            <a:pt x="48410" y="24079"/>
                            <a:pt x="48410" y="24336"/>
                          </a:cubicBezTo>
                          <a:close/>
                          <a:moveTo>
                            <a:pt x="55443" y="23515"/>
                          </a:moveTo>
                          <a:cubicBezTo>
                            <a:pt x="55577" y="23628"/>
                            <a:pt x="55772" y="23628"/>
                            <a:pt x="55905" y="23515"/>
                          </a:cubicBezTo>
                          <a:lnTo>
                            <a:pt x="58780" y="21872"/>
                          </a:lnTo>
                          <a:cubicBezTo>
                            <a:pt x="58780" y="21872"/>
                            <a:pt x="58780" y="21872"/>
                            <a:pt x="58780" y="21615"/>
                          </a:cubicBezTo>
                          <a:lnTo>
                            <a:pt x="56008" y="20024"/>
                          </a:lnTo>
                          <a:cubicBezTo>
                            <a:pt x="56008" y="20024"/>
                            <a:pt x="55751" y="20024"/>
                            <a:pt x="55597" y="20024"/>
                          </a:cubicBezTo>
                          <a:lnTo>
                            <a:pt x="52722" y="21718"/>
                          </a:lnTo>
                          <a:cubicBezTo>
                            <a:pt x="52722" y="21718"/>
                            <a:pt x="52722" y="21718"/>
                            <a:pt x="52722" y="21718"/>
                          </a:cubicBezTo>
                          <a:close/>
                          <a:moveTo>
                            <a:pt x="77415" y="9654"/>
                          </a:moveTo>
                          <a:cubicBezTo>
                            <a:pt x="77559" y="9726"/>
                            <a:pt x="77733" y="9726"/>
                            <a:pt x="77877" y="9654"/>
                          </a:cubicBezTo>
                          <a:lnTo>
                            <a:pt x="80752" y="8011"/>
                          </a:lnTo>
                          <a:cubicBezTo>
                            <a:pt x="80752" y="8011"/>
                            <a:pt x="80752" y="8011"/>
                            <a:pt x="80752" y="8011"/>
                          </a:cubicBezTo>
                          <a:lnTo>
                            <a:pt x="79982" y="7549"/>
                          </a:lnTo>
                          <a:cubicBezTo>
                            <a:pt x="79854" y="7477"/>
                            <a:pt x="79700" y="7477"/>
                            <a:pt x="79571" y="7549"/>
                          </a:cubicBezTo>
                          <a:lnTo>
                            <a:pt x="76696" y="9192"/>
                          </a:lnTo>
                          <a:cubicBezTo>
                            <a:pt x="76696" y="9192"/>
                            <a:pt x="76696" y="9192"/>
                            <a:pt x="76696" y="9192"/>
                          </a:cubicBezTo>
                          <a:close/>
                          <a:moveTo>
                            <a:pt x="90146" y="2364"/>
                          </a:moveTo>
                          <a:cubicBezTo>
                            <a:pt x="90275" y="2436"/>
                            <a:pt x="90429" y="2436"/>
                            <a:pt x="90557" y="2364"/>
                          </a:cubicBezTo>
                          <a:lnTo>
                            <a:pt x="93432" y="721"/>
                          </a:lnTo>
                          <a:cubicBezTo>
                            <a:pt x="93432" y="721"/>
                            <a:pt x="93432" y="721"/>
                            <a:pt x="93432" y="465"/>
                          </a:cubicBezTo>
                          <a:lnTo>
                            <a:pt x="92713" y="54"/>
                          </a:lnTo>
                          <a:cubicBezTo>
                            <a:pt x="92570" y="-18"/>
                            <a:pt x="92395" y="-18"/>
                            <a:pt x="92251" y="54"/>
                          </a:cubicBezTo>
                          <a:lnTo>
                            <a:pt x="89376" y="1697"/>
                          </a:lnTo>
                          <a:cubicBezTo>
                            <a:pt x="89376" y="1697"/>
                            <a:pt x="89376" y="1697"/>
                            <a:pt x="89376" y="1697"/>
                          </a:cubicBezTo>
                          <a:close/>
                          <a:moveTo>
                            <a:pt x="95948" y="5701"/>
                          </a:moveTo>
                          <a:lnTo>
                            <a:pt x="96358" y="5701"/>
                          </a:lnTo>
                          <a:lnTo>
                            <a:pt x="99284" y="4007"/>
                          </a:lnTo>
                          <a:cubicBezTo>
                            <a:pt x="99284" y="4007"/>
                            <a:pt x="99284" y="4007"/>
                            <a:pt x="99284" y="3750"/>
                          </a:cubicBezTo>
                          <a:lnTo>
                            <a:pt x="96512" y="2159"/>
                          </a:lnTo>
                          <a:cubicBezTo>
                            <a:pt x="96384" y="2087"/>
                            <a:pt x="96230" y="2087"/>
                            <a:pt x="96102" y="2159"/>
                          </a:cubicBezTo>
                          <a:lnTo>
                            <a:pt x="93227" y="3801"/>
                          </a:lnTo>
                          <a:cubicBezTo>
                            <a:pt x="93227" y="3801"/>
                            <a:pt x="93227" y="3801"/>
                            <a:pt x="93227" y="3801"/>
                          </a:cubicBezTo>
                          <a:close/>
                          <a:moveTo>
                            <a:pt x="104007" y="14993"/>
                          </a:moveTo>
                          <a:lnTo>
                            <a:pt x="106934" y="13299"/>
                          </a:lnTo>
                          <a:lnTo>
                            <a:pt x="106934" y="13299"/>
                          </a:lnTo>
                          <a:lnTo>
                            <a:pt x="104161" y="11656"/>
                          </a:lnTo>
                          <a:cubicBezTo>
                            <a:pt x="104033" y="11584"/>
                            <a:pt x="103879" y="11584"/>
                            <a:pt x="103751" y="11656"/>
                          </a:cubicBezTo>
                          <a:lnTo>
                            <a:pt x="100876" y="13299"/>
                          </a:lnTo>
                          <a:cubicBezTo>
                            <a:pt x="100876" y="13299"/>
                            <a:pt x="100876" y="13299"/>
                            <a:pt x="100876" y="13555"/>
                          </a:cubicBezTo>
                          <a:lnTo>
                            <a:pt x="103648" y="15147"/>
                          </a:lnTo>
                          <a:close/>
                          <a:moveTo>
                            <a:pt x="81676" y="7241"/>
                          </a:moveTo>
                          <a:cubicBezTo>
                            <a:pt x="81804" y="7313"/>
                            <a:pt x="81958" y="7313"/>
                            <a:pt x="82087" y="7241"/>
                          </a:cubicBezTo>
                          <a:lnTo>
                            <a:pt x="85013" y="5598"/>
                          </a:lnTo>
                          <a:lnTo>
                            <a:pt x="85013" y="5598"/>
                          </a:lnTo>
                          <a:lnTo>
                            <a:pt x="84294" y="5188"/>
                          </a:lnTo>
                          <a:lnTo>
                            <a:pt x="83832" y="5188"/>
                          </a:lnTo>
                          <a:lnTo>
                            <a:pt x="80957" y="6882"/>
                          </a:lnTo>
                          <a:cubicBezTo>
                            <a:pt x="80957" y="6882"/>
                            <a:pt x="80957" y="6882"/>
                            <a:pt x="80957" y="6882"/>
                          </a:cubicBezTo>
                          <a:close/>
                          <a:moveTo>
                            <a:pt x="46973" y="28443"/>
                          </a:moveTo>
                          <a:cubicBezTo>
                            <a:pt x="47116" y="28515"/>
                            <a:pt x="47291" y="28515"/>
                            <a:pt x="47435" y="28443"/>
                          </a:cubicBezTo>
                          <a:lnTo>
                            <a:pt x="50310" y="26800"/>
                          </a:lnTo>
                          <a:cubicBezTo>
                            <a:pt x="50310" y="26800"/>
                            <a:pt x="50310" y="26800"/>
                            <a:pt x="50310" y="26800"/>
                          </a:cubicBezTo>
                          <a:lnTo>
                            <a:pt x="47589" y="25209"/>
                          </a:lnTo>
                          <a:cubicBezTo>
                            <a:pt x="47440" y="25157"/>
                            <a:pt x="47276" y="25157"/>
                            <a:pt x="47127" y="25209"/>
                          </a:cubicBezTo>
                          <a:lnTo>
                            <a:pt x="44252" y="26903"/>
                          </a:lnTo>
                          <a:cubicBezTo>
                            <a:pt x="44252" y="26903"/>
                            <a:pt x="44252" y="26903"/>
                            <a:pt x="44252" y="26903"/>
                          </a:cubicBezTo>
                          <a:close/>
                        </a:path>
                      </a:pathLst>
                    </a:custGeom>
                    <a:solidFill>
                      <a:srgbClr val="455A64"/>
                    </a:solidFill>
                    <a:ln w="5124" cap="flat">
                      <a:noFill/>
                      <a:prstDash val="solid"/>
                      <a:miter/>
                    </a:ln>
                  </p:spPr>
                  <p:txBody>
                    <a:bodyPr rtlCol="0" anchor="ctr"/>
                    <a:lstStyle/>
                    <a:p>
                      <a:endParaRPr lang="pt-BR"/>
                    </a:p>
                  </p:txBody>
                </p:sp>
                <p:sp>
                  <p:nvSpPr>
                    <p:cNvPr id="3123" name="Forma Livre: Forma 3122">
                      <a:extLst>
                        <a:ext uri="{FF2B5EF4-FFF2-40B4-BE49-F238E27FC236}">
                          <a16:creationId xmlns:a16="http://schemas.microsoft.com/office/drawing/2014/main" id="{095858C4-7C30-9C3E-808A-46F419EA8785}"/>
                        </a:ext>
                      </a:extLst>
                    </p:cNvPr>
                    <p:cNvSpPr/>
                    <p:nvPr/>
                  </p:nvSpPr>
                  <p:spPr>
                    <a:xfrm>
                      <a:off x="8825992" y="3474878"/>
                      <a:ext cx="45022" cy="25976"/>
                    </a:xfrm>
                    <a:custGeom>
                      <a:avLst/>
                      <a:gdLst>
                        <a:gd name="connsiteX0" fmla="*/ 0 w 45022"/>
                        <a:gd name="connsiteY0" fmla="*/ 16530 h 25976"/>
                        <a:gd name="connsiteX1" fmla="*/ 616 w 45022"/>
                        <a:gd name="connsiteY1" fmla="*/ 16890 h 25976"/>
                        <a:gd name="connsiteX2" fmla="*/ 16376 w 45022"/>
                        <a:gd name="connsiteY2" fmla="*/ 25976 h 25976"/>
                        <a:gd name="connsiteX3" fmla="*/ 44457 w 45022"/>
                        <a:gd name="connsiteY3" fmla="*/ 9805 h 25976"/>
                        <a:gd name="connsiteX4" fmla="*/ 45022 w 45022"/>
                        <a:gd name="connsiteY4" fmla="*/ 9446 h 25976"/>
                        <a:gd name="connsiteX5" fmla="*/ 28646 w 45022"/>
                        <a:gd name="connsiteY5" fmla="*/ 0 h 25976"/>
                        <a:gd name="connsiteX6" fmla="*/ 0 w 45022"/>
                        <a:gd name="connsiteY6" fmla="*/ 16530 h 2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2" h="25976">
                          <a:moveTo>
                            <a:pt x="0" y="16530"/>
                          </a:moveTo>
                          <a:lnTo>
                            <a:pt x="616" y="16890"/>
                          </a:lnTo>
                          <a:lnTo>
                            <a:pt x="16376" y="25976"/>
                          </a:lnTo>
                          <a:lnTo>
                            <a:pt x="44457" y="9805"/>
                          </a:lnTo>
                          <a:lnTo>
                            <a:pt x="45022" y="9446"/>
                          </a:lnTo>
                          <a:lnTo>
                            <a:pt x="28646" y="0"/>
                          </a:lnTo>
                          <a:lnTo>
                            <a:pt x="0" y="16530"/>
                          </a:lnTo>
                          <a:close/>
                        </a:path>
                      </a:pathLst>
                    </a:custGeom>
                    <a:solidFill>
                      <a:srgbClr val="37474F"/>
                    </a:solidFill>
                    <a:ln w="5124" cap="flat">
                      <a:noFill/>
                      <a:prstDash val="solid"/>
                      <a:miter/>
                    </a:ln>
                  </p:spPr>
                  <p:txBody>
                    <a:bodyPr rtlCol="0" anchor="ctr"/>
                    <a:lstStyle/>
                    <a:p>
                      <a:endParaRPr lang="pt-BR"/>
                    </a:p>
                  </p:txBody>
                </p:sp>
                <p:sp>
                  <p:nvSpPr>
                    <p:cNvPr id="3124" name="Forma Livre: Forma 3123">
                      <a:extLst>
                        <a:ext uri="{FF2B5EF4-FFF2-40B4-BE49-F238E27FC236}">
                          <a16:creationId xmlns:a16="http://schemas.microsoft.com/office/drawing/2014/main" id="{3ED7CD3E-501B-9F21-280B-5356A141EBE3}"/>
                        </a:ext>
                      </a:extLst>
                    </p:cNvPr>
                    <p:cNvSpPr/>
                    <p:nvPr/>
                  </p:nvSpPr>
                  <p:spPr>
                    <a:xfrm>
                      <a:off x="8826608" y="3475546"/>
                      <a:ext cx="43841" cy="25308"/>
                    </a:xfrm>
                    <a:custGeom>
                      <a:avLst/>
                      <a:gdLst>
                        <a:gd name="connsiteX0" fmla="*/ 0 w 43841"/>
                        <a:gd name="connsiteY0" fmla="*/ 16222 h 25308"/>
                        <a:gd name="connsiteX1" fmla="*/ 15760 w 43841"/>
                        <a:gd name="connsiteY1" fmla="*/ 25309 h 25308"/>
                        <a:gd name="connsiteX2" fmla="*/ 43841 w 43841"/>
                        <a:gd name="connsiteY2" fmla="*/ 9138 h 25308"/>
                        <a:gd name="connsiteX3" fmla="*/ 28030 w 43841"/>
                        <a:gd name="connsiteY3" fmla="*/ 0 h 25308"/>
                        <a:gd name="connsiteX4" fmla="*/ 0 w 43841"/>
                        <a:gd name="connsiteY4" fmla="*/ 16222 h 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1" h="25308">
                          <a:moveTo>
                            <a:pt x="0" y="16222"/>
                          </a:moveTo>
                          <a:lnTo>
                            <a:pt x="15760" y="25309"/>
                          </a:lnTo>
                          <a:lnTo>
                            <a:pt x="43841" y="9138"/>
                          </a:lnTo>
                          <a:lnTo>
                            <a:pt x="28030" y="0"/>
                          </a:lnTo>
                          <a:lnTo>
                            <a:pt x="0" y="16222"/>
                          </a:lnTo>
                          <a:close/>
                        </a:path>
                      </a:pathLst>
                    </a:custGeom>
                    <a:solidFill>
                      <a:srgbClr val="263238"/>
                    </a:solidFill>
                    <a:ln w="5124" cap="flat">
                      <a:noFill/>
                      <a:prstDash val="solid"/>
                      <a:miter/>
                    </a:ln>
                  </p:spPr>
                  <p:txBody>
                    <a:bodyPr rtlCol="0" anchor="ctr"/>
                    <a:lstStyle/>
                    <a:p>
                      <a:endParaRPr lang="pt-BR"/>
                    </a:p>
                  </p:txBody>
                </p:sp>
              </p:grpSp>
              <p:grpSp>
                <p:nvGrpSpPr>
                  <p:cNvPr id="3100" name="Gráfico 12">
                    <a:extLst>
                      <a:ext uri="{FF2B5EF4-FFF2-40B4-BE49-F238E27FC236}">
                        <a16:creationId xmlns:a16="http://schemas.microsoft.com/office/drawing/2014/main" id="{E159DEF5-0013-5EFB-8E04-0442876C13CD}"/>
                      </a:ext>
                    </a:extLst>
                  </p:cNvPr>
                  <p:cNvGrpSpPr/>
                  <p:nvPr/>
                </p:nvGrpSpPr>
                <p:grpSpPr>
                  <a:xfrm>
                    <a:off x="8476133" y="3465784"/>
                    <a:ext cx="170162" cy="186205"/>
                    <a:chOff x="8476133" y="3465784"/>
                    <a:chExt cx="170162" cy="186205"/>
                  </a:xfrm>
                </p:grpSpPr>
                <p:sp>
                  <p:nvSpPr>
                    <p:cNvPr id="3101" name="Forma Livre: Forma 3100">
                      <a:extLst>
                        <a:ext uri="{FF2B5EF4-FFF2-40B4-BE49-F238E27FC236}">
                          <a16:creationId xmlns:a16="http://schemas.microsoft.com/office/drawing/2014/main" id="{3B7389E9-7870-3CF9-B833-864AAA46E141}"/>
                        </a:ext>
                      </a:extLst>
                    </p:cNvPr>
                    <p:cNvSpPr/>
                    <p:nvPr/>
                  </p:nvSpPr>
                  <p:spPr>
                    <a:xfrm>
                      <a:off x="8479831" y="3551894"/>
                      <a:ext cx="166464" cy="100071"/>
                    </a:xfrm>
                    <a:custGeom>
                      <a:avLst/>
                      <a:gdLst>
                        <a:gd name="connsiteX0" fmla="*/ 0 w 166464"/>
                        <a:gd name="connsiteY0" fmla="*/ 62465 h 100071"/>
                        <a:gd name="connsiteX1" fmla="*/ 2618 w 166464"/>
                        <a:gd name="connsiteY1" fmla="*/ 66828 h 100071"/>
                        <a:gd name="connsiteX2" fmla="*/ 59088 w 166464"/>
                        <a:gd name="connsiteY2" fmla="*/ 99478 h 100071"/>
                        <a:gd name="connsiteX3" fmla="*/ 64222 w 166464"/>
                        <a:gd name="connsiteY3" fmla="*/ 99478 h 100071"/>
                        <a:gd name="connsiteX4" fmla="*/ 163866 w 166464"/>
                        <a:gd name="connsiteY4" fmla="*/ 41930 h 100071"/>
                        <a:gd name="connsiteX5" fmla="*/ 165899 w 166464"/>
                        <a:gd name="connsiteY5" fmla="*/ 35339 h 100071"/>
                        <a:gd name="connsiteX6" fmla="*/ 163866 w 166464"/>
                        <a:gd name="connsiteY6" fmla="*/ 33306 h 100071"/>
                        <a:gd name="connsiteX7" fmla="*/ 107396 w 166464"/>
                        <a:gd name="connsiteY7" fmla="*/ 604 h 100071"/>
                        <a:gd name="connsiteX8" fmla="*/ 102262 w 166464"/>
                        <a:gd name="connsiteY8" fmla="*/ 604 h 100071"/>
                        <a:gd name="connsiteX9" fmla="*/ 2618 w 166464"/>
                        <a:gd name="connsiteY9" fmla="*/ 58255 h 100071"/>
                        <a:gd name="connsiteX10" fmla="*/ 0 w 166464"/>
                        <a:gd name="connsiteY10" fmla="*/ 62465 h 10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64" h="100071">
                          <a:moveTo>
                            <a:pt x="0" y="62465"/>
                          </a:moveTo>
                          <a:cubicBezTo>
                            <a:pt x="139" y="64251"/>
                            <a:pt x="1109" y="65868"/>
                            <a:pt x="2618" y="66828"/>
                          </a:cubicBezTo>
                          <a:lnTo>
                            <a:pt x="59088" y="99478"/>
                          </a:lnTo>
                          <a:cubicBezTo>
                            <a:pt x="60710" y="100269"/>
                            <a:pt x="62600" y="100269"/>
                            <a:pt x="64222" y="99478"/>
                          </a:cubicBezTo>
                          <a:lnTo>
                            <a:pt x="163866" y="41930"/>
                          </a:lnTo>
                          <a:cubicBezTo>
                            <a:pt x="166248" y="40672"/>
                            <a:pt x="167156" y="37721"/>
                            <a:pt x="165899" y="35339"/>
                          </a:cubicBezTo>
                          <a:cubicBezTo>
                            <a:pt x="165442" y="34471"/>
                            <a:pt x="164733" y="33763"/>
                            <a:pt x="163866" y="33306"/>
                          </a:cubicBezTo>
                          <a:lnTo>
                            <a:pt x="107396" y="604"/>
                          </a:lnTo>
                          <a:cubicBezTo>
                            <a:pt x="105779" y="-201"/>
                            <a:pt x="103879" y="-201"/>
                            <a:pt x="102262" y="604"/>
                          </a:cubicBezTo>
                          <a:lnTo>
                            <a:pt x="2618" y="58255"/>
                          </a:lnTo>
                          <a:cubicBezTo>
                            <a:pt x="1150" y="59184"/>
                            <a:pt x="185" y="60735"/>
                            <a:pt x="0" y="62465"/>
                          </a:cubicBezTo>
                          <a:close/>
                        </a:path>
                      </a:pathLst>
                    </a:custGeom>
                    <a:solidFill>
                      <a:srgbClr val="37474F"/>
                    </a:solidFill>
                    <a:ln w="5124" cap="flat">
                      <a:noFill/>
                      <a:prstDash val="solid"/>
                      <a:miter/>
                    </a:ln>
                  </p:spPr>
                  <p:txBody>
                    <a:bodyPr rtlCol="0" anchor="ctr"/>
                    <a:lstStyle/>
                    <a:p>
                      <a:endParaRPr lang="pt-BR"/>
                    </a:p>
                  </p:txBody>
                </p:sp>
                <p:sp>
                  <p:nvSpPr>
                    <p:cNvPr id="3102" name="Forma Livre: Forma 3101">
                      <a:extLst>
                        <a:ext uri="{FF2B5EF4-FFF2-40B4-BE49-F238E27FC236}">
                          <a16:creationId xmlns:a16="http://schemas.microsoft.com/office/drawing/2014/main" id="{2300C96B-D77B-7627-3EC9-C2E571DBA937}"/>
                        </a:ext>
                      </a:extLst>
                    </p:cNvPr>
                    <p:cNvSpPr/>
                    <p:nvPr/>
                  </p:nvSpPr>
                  <p:spPr>
                    <a:xfrm>
                      <a:off x="8481371" y="3551894"/>
                      <a:ext cx="163403" cy="94475"/>
                    </a:xfrm>
                    <a:custGeom>
                      <a:avLst/>
                      <a:gdLst>
                        <a:gd name="connsiteX0" fmla="*/ 1078 w 163403"/>
                        <a:gd name="connsiteY0" fmla="*/ 61181 h 94475"/>
                        <a:gd name="connsiteX1" fmla="*/ 57548 w 163403"/>
                        <a:gd name="connsiteY1" fmla="*/ 93883 h 94475"/>
                        <a:gd name="connsiteX2" fmla="*/ 62682 w 163403"/>
                        <a:gd name="connsiteY2" fmla="*/ 93883 h 94475"/>
                        <a:gd name="connsiteX3" fmla="*/ 162325 w 163403"/>
                        <a:gd name="connsiteY3" fmla="*/ 36335 h 94475"/>
                        <a:gd name="connsiteX4" fmla="*/ 162325 w 163403"/>
                        <a:gd name="connsiteY4" fmla="*/ 33306 h 94475"/>
                        <a:gd name="connsiteX5" fmla="*/ 105856 w 163403"/>
                        <a:gd name="connsiteY5" fmla="*/ 604 h 94475"/>
                        <a:gd name="connsiteX6" fmla="*/ 100722 w 163403"/>
                        <a:gd name="connsiteY6" fmla="*/ 604 h 94475"/>
                        <a:gd name="connsiteX7" fmla="*/ 1078 w 163403"/>
                        <a:gd name="connsiteY7" fmla="*/ 58255 h 94475"/>
                        <a:gd name="connsiteX8" fmla="*/ 1078 w 163403"/>
                        <a:gd name="connsiteY8" fmla="*/ 61181 h 9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403" h="94475">
                          <a:moveTo>
                            <a:pt x="1078" y="61181"/>
                          </a:moveTo>
                          <a:lnTo>
                            <a:pt x="57548" y="93883"/>
                          </a:lnTo>
                          <a:cubicBezTo>
                            <a:pt x="59170" y="94673"/>
                            <a:pt x="61059" y="94673"/>
                            <a:pt x="62682" y="93883"/>
                          </a:cubicBezTo>
                          <a:lnTo>
                            <a:pt x="162325" y="36335"/>
                          </a:lnTo>
                          <a:cubicBezTo>
                            <a:pt x="163763" y="35462"/>
                            <a:pt x="163763" y="34127"/>
                            <a:pt x="162325" y="33306"/>
                          </a:cubicBezTo>
                          <a:lnTo>
                            <a:pt x="105856" y="604"/>
                          </a:lnTo>
                          <a:cubicBezTo>
                            <a:pt x="104238" y="-201"/>
                            <a:pt x="102339" y="-201"/>
                            <a:pt x="100722" y="604"/>
                          </a:cubicBezTo>
                          <a:lnTo>
                            <a:pt x="1078" y="58255"/>
                          </a:lnTo>
                          <a:cubicBezTo>
                            <a:pt x="-359" y="59025"/>
                            <a:pt x="-359" y="60360"/>
                            <a:pt x="1078" y="61181"/>
                          </a:cubicBezTo>
                          <a:close/>
                        </a:path>
                      </a:pathLst>
                    </a:custGeom>
                    <a:solidFill>
                      <a:srgbClr val="455A64"/>
                    </a:solidFill>
                    <a:ln w="5124" cap="flat">
                      <a:noFill/>
                      <a:prstDash val="solid"/>
                      <a:miter/>
                    </a:ln>
                  </p:spPr>
                  <p:txBody>
                    <a:bodyPr rtlCol="0" anchor="ctr"/>
                    <a:lstStyle/>
                    <a:p>
                      <a:endParaRPr lang="pt-BR"/>
                    </a:p>
                  </p:txBody>
                </p:sp>
                <p:sp>
                  <p:nvSpPr>
                    <p:cNvPr id="3103" name="Forma Livre: Forma 3102">
                      <a:extLst>
                        <a:ext uri="{FF2B5EF4-FFF2-40B4-BE49-F238E27FC236}">
                          <a16:creationId xmlns:a16="http://schemas.microsoft.com/office/drawing/2014/main" id="{7C8C6EF5-8B93-6F00-629B-5DFBA304D083}"/>
                        </a:ext>
                      </a:extLst>
                    </p:cNvPr>
                    <p:cNvSpPr/>
                    <p:nvPr/>
                  </p:nvSpPr>
                  <p:spPr>
                    <a:xfrm>
                      <a:off x="8479934" y="3610252"/>
                      <a:ext cx="61706" cy="41737"/>
                    </a:xfrm>
                    <a:custGeom>
                      <a:avLst/>
                      <a:gdLst>
                        <a:gd name="connsiteX0" fmla="*/ 61706 w 61706"/>
                        <a:gd name="connsiteY0" fmla="*/ 36141 h 41737"/>
                        <a:gd name="connsiteX1" fmla="*/ 61706 w 61706"/>
                        <a:gd name="connsiteY1" fmla="*/ 41736 h 41737"/>
                        <a:gd name="connsiteX2" fmla="*/ 59088 w 61706"/>
                        <a:gd name="connsiteY2" fmla="*/ 41120 h 41737"/>
                        <a:gd name="connsiteX3" fmla="*/ 2618 w 61706"/>
                        <a:gd name="connsiteY3" fmla="*/ 8470 h 41737"/>
                        <a:gd name="connsiteX4" fmla="*/ 0 w 61706"/>
                        <a:gd name="connsiteY4" fmla="*/ 4107 h 41737"/>
                        <a:gd name="connsiteX5" fmla="*/ 2310 w 61706"/>
                        <a:gd name="connsiteY5" fmla="*/ 0 h 41737"/>
                        <a:gd name="connsiteX6" fmla="*/ 2618 w 61706"/>
                        <a:gd name="connsiteY6" fmla="*/ 2824 h 41737"/>
                        <a:gd name="connsiteX7" fmla="*/ 59088 w 61706"/>
                        <a:gd name="connsiteY7" fmla="*/ 35525 h 41737"/>
                        <a:gd name="connsiteX8" fmla="*/ 61706 w 61706"/>
                        <a:gd name="connsiteY8" fmla="*/ 36141 h 4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06" h="41737">
                          <a:moveTo>
                            <a:pt x="61706" y="36141"/>
                          </a:moveTo>
                          <a:lnTo>
                            <a:pt x="61706" y="41736"/>
                          </a:lnTo>
                          <a:cubicBezTo>
                            <a:pt x="60798" y="41752"/>
                            <a:pt x="59894" y="41541"/>
                            <a:pt x="59088" y="41120"/>
                          </a:cubicBezTo>
                          <a:lnTo>
                            <a:pt x="2618" y="8470"/>
                          </a:lnTo>
                          <a:cubicBezTo>
                            <a:pt x="1109" y="7510"/>
                            <a:pt x="139" y="5893"/>
                            <a:pt x="0" y="4107"/>
                          </a:cubicBezTo>
                          <a:cubicBezTo>
                            <a:pt x="123" y="2464"/>
                            <a:pt x="970" y="955"/>
                            <a:pt x="2310" y="0"/>
                          </a:cubicBezTo>
                          <a:cubicBezTo>
                            <a:pt x="1181" y="821"/>
                            <a:pt x="1283" y="2053"/>
                            <a:pt x="2618" y="2824"/>
                          </a:cubicBezTo>
                          <a:lnTo>
                            <a:pt x="59088" y="35525"/>
                          </a:lnTo>
                          <a:cubicBezTo>
                            <a:pt x="59894" y="35946"/>
                            <a:pt x="60798" y="36156"/>
                            <a:pt x="61706" y="36141"/>
                          </a:cubicBezTo>
                          <a:close/>
                        </a:path>
                      </a:pathLst>
                    </a:custGeom>
                    <a:solidFill>
                      <a:srgbClr val="263238"/>
                    </a:solidFill>
                    <a:ln w="5124" cap="flat">
                      <a:noFill/>
                      <a:prstDash val="solid"/>
                      <a:miter/>
                    </a:ln>
                  </p:spPr>
                  <p:txBody>
                    <a:bodyPr rtlCol="0" anchor="ctr"/>
                    <a:lstStyle/>
                    <a:p>
                      <a:endParaRPr lang="pt-BR"/>
                    </a:p>
                  </p:txBody>
                </p:sp>
                <p:sp>
                  <p:nvSpPr>
                    <p:cNvPr id="3104" name="Forma Livre: Forma 3103">
                      <a:extLst>
                        <a:ext uri="{FF2B5EF4-FFF2-40B4-BE49-F238E27FC236}">
                          <a16:creationId xmlns:a16="http://schemas.microsoft.com/office/drawing/2014/main" id="{585B7F04-9727-518C-DE8E-DACB213AF441}"/>
                        </a:ext>
                      </a:extLst>
                    </p:cNvPr>
                    <p:cNvSpPr/>
                    <p:nvPr/>
                  </p:nvSpPr>
                  <p:spPr>
                    <a:xfrm>
                      <a:off x="8476133" y="3465784"/>
                      <a:ext cx="108681" cy="144981"/>
                    </a:xfrm>
                    <a:custGeom>
                      <a:avLst/>
                      <a:gdLst>
                        <a:gd name="connsiteX0" fmla="*/ 1234 w 108681"/>
                        <a:gd name="connsiteY0" fmla="*/ 144365 h 144981"/>
                        <a:gd name="connsiteX1" fmla="*/ 2 w 108681"/>
                        <a:gd name="connsiteY1" fmla="*/ 140618 h 144981"/>
                        <a:gd name="connsiteX2" fmla="*/ 2 w 108681"/>
                        <a:gd name="connsiteY2" fmla="*/ 62227 h 144981"/>
                        <a:gd name="connsiteX3" fmla="*/ 2569 w 108681"/>
                        <a:gd name="connsiteY3" fmla="*/ 57710 h 144981"/>
                        <a:gd name="connsiteX4" fmla="*/ 102264 w 108681"/>
                        <a:gd name="connsiteY4" fmla="*/ 624 h 144981"/>
                        <a:gd name="connsiteX5" fmla="*/ 107397 w 108681"/>
                        <a:gd name="connsiteY5" fmla="*/ 624 h 144981"/>
                        <a:gd name="connsiteX6" fmla="*/ 108681 w 108681"/>
                        <a:gd name="connsiteY6" fmla="*/ 4371 h 144981"/>
                        <a:gd name="connsiteX7" fmla="*/ 108681 w 108681"/>
                        <a:gd name="connsiteY7" fmla="*/ 82248 h 144981"/>
                        <a:gd name="connsiteX8" fmla="*/ 106063 w 108681"/>
                        <a:gd name="connsiteY8" fmla="*/ 86715 h 144981"/>
                        <a:gd name="connsiteX9" fmla="*/ 6316 w 108681"/>
                        <a:gd name="connsiteY9" fmla="*/ 144365 h 144981"/>
                        <a:gd name="connsiteX10" fmla="*/ 1234 w 108681"/>
                        <a:gd name="connsiteY10" fmla="*/ 144365 h 14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81" h="144981">
                          <a:moveTo>
                            <a:pt x="1234" y="144365"/>
                          </a:moveTo>
                          <a:cubicBezTo>
                            <a:pt x="-101" y="143595"/>
                            <a:pt x="2" y="142261"/>
                            <a:pt x="2" y="140618"/>
                          </a:cubicBezTo>
                          <a:lnTo>
                            <a:pt x="2" y="62227"/>
                          </a:lnTo>
                          <a:cubicBezTo>
                            <a:pt x="99" y="60400"/>
                            <a:pt x="1049" y="58726"/>
                            <a:pt x="2569" y="57710"/>
                          </a:cubicBezTo>
                          <a:lnTo>
                            <a:pt x="102264" y="624"/>
                          </a:lnTo>
                          <a:cubicBezTo>
                            <a:pt x="103876" y="-208"/>
                            <a:pt x="105785" y="-208"/>
                            <a:pt x="107397" y="624"/>
                          </a:cubicBezTo>
                          <a:cubicBezTo>
                            <a:pt x="108732" y="1394"/>
                            <a:pt x="108681" y="2677"/>
                            <a:pt x="108681" y="4371"/>
                          </a:cubicBezTo>
                          <a:lnTo>
                            <a:pt x="108681" y="82248"/>
                          </a:lnTo>
                          <a:cubicBezTo>
                            <a:pt x="108573" y="84071"/>
                            <a:pt x="107603" y="85729"/>
                            <a:pt x="106063" y="86715"/>
                          </a:cubicBezTo>
                          <a:lnTo>
                            <a:pt x="6316" y="144365"/>
                          </a:lnTo>
                          <a:cubicBezTo>
                            <a:pt x="4720" y="145187"/>
                            <a:pt x="2830" y="145187"/>
                            <a:pt x="1234" y="144365"/>
                          </a:cubicBezTo>
                          <a:close/>
                        </a:path>
                      </a:pathLst>
                    </a:custGeom>
                    <a:solidFill>
                      <a:srgbClr val="37474F"/>
                    </a:solidFill>
                    <a:ln w="5124" cap="flat">
                      <a:noFill/>
                      <a:prstDash val="solid"/>
                      <a:miter/>
                    </a:ln>
                  </p:spPr>
                  <p:txBody>
                    <a:bodyPr rtlCol="0" anchor="ctr"/>
                    <a:lstStyle/>
                    <a:p>
                      <a:endParaRPr lang="pt-BR"/>
                    </a:p>
                  </p:txBody>
                </p:sp>
                <p:sp>
                  <p:nvSpPr>
                    <p:cNvPr id="3105" name="Forma Livre: Forma 3104">
                      <a:extLst>
                        <a:ext uri="{FF2B5EF4-FFF2-40B4-BE49-F238E27FC236}">
                          <a16:creationId xmlns:a16="http://schemas.microsoft.com/office/drawing/2014/main" id="{EF2A798D-FA2D-7801-D9D3-2F18498EEB6B}"/>
                        </a:ext>
                      </a:extLst>
                    </p:cNvPr>
                    <p:cNvSpPr/>
                    <p:nvPr/>
                  </p:nvSpPr>
                  <p:spPr>
                    <a:xfrm>
                      <a:off x="8476905" y="3465784"/>
                      <a:ext cx="107806" cy="62022"/>
                    </a:xfrm>
                    <a:custGeom>
                      <a:avLst/>
                      <a:gdLst>
                        <a:gd name="connsiteX0" fmla="*/ 107806 w 107806"/>
                        <a:gd name="connsiteY0" fmla="*/ 4063 h 62022"/>
                        <a:gd name="connsiteX1" fmla="*/ 105188 w 107806"/>
                        <a:gd name="connsiteY1" fmla="*/ 2523 h 62022"/>
                        <a:gd name="connsiteX2" fmla="*/ 5544 w 107806"/>
                        <a:gd name="connsiteY2" fmla="*/ 60071 h 62022"/>
                        <a:gd name="connsiteX3" fmla="*/ 3696 w 107806"/>
                        <a:gd name="connsiteY3" fmla="*/ 62022 h 62022"/>
                        <a:gd name="connsiteX4" fmla="*/ 0 w 107806"/>
                        <a:gd name="connsiteY4" fmla="*/ 59866 h 62022"/>
                        <a:gd name="connsiteX5" fmla="*/ 0 w 107806"/>
                        <a:gd name="connsiteY5" fmla="*/ 59866 h 62022"/>
                        <a:gd name="connsiteX6" fmla="*/ 1848 w 107806"/>
                        <a:gd name="connsiteY6" fmla="*/ 57915 h 62022"/>
                        <a:gd name="connsiteX7" fmla="*/ 101492 w 107806"/>
                        <a:gd name="connsiteY7" fmla="*/ 624 h 62022"/>
                        <a:gd name="connsiteX8" fmla="*/ 106626 w 107806"/>
                        <a:gd name="connsiteY8" fmla="*/ 624 h 62022"/>
                        <a:gd name="connsiteX9" fmla="*/ 107806 w 107806"/>
                        <a:gd name="connsiteY9" fmla="*/ 4063 h 6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06" h="62022">
                          <a:moveTo>
                            <a:pt x="107806" y="4063"/>
                          </a:moveTo>
                          <a:cubicBezTo>
                            <a:pt x="107806" y="2369"/>
                            <a:pt x="106626" y="1702"/>
                            <a:pt x="105188" y="2523"/>
                          </a:cubicBezTo>
                          <a:lnTo>
                            <a:pt x="5544" y="60071"/>
                          </a:lnTo>
                          <a:cubicBezTo>
                            <a:pt x="4779" y="60564"/>
                            <a:pt x="4148" y="61231"/>
                            <a:pt x="3696" y="62022"/>
                          </a:cubicBezTo>
                          <a:lnTo>
                            <a:pt x="0" y="59866"/>
                          </a:lnTo>
                          <a:lnTo>
                            <a:pt x="0" y="59866"/>
                          </a:lnTo>
                          <a:cubicBezTo>
                            <a:pt x="452" y="59075"/>
                            <a:pt x="1083" y="58408"/>
                            <a:pt x="1848" y="57915"/>
                          </a:cubicBezTo>
                          <a:lnTo>
                            <a:pt x="101492" y="624"/>
                          </a:lnTo>
                          <a:cubicBezTo>
                            <a:pt x="103104" y="-208"/>
                            <a:pt x="105014" y="-208"/>
                            <a:pt x="106626" y="624"/>
                          </a:cubicBezTo>
                          <a:cubicBezTo>
                            <a:pt x="107858" y="1086"/>
                            <a:pt x="107806" y="2369"/>
                            <a:pt x="107806" y="4063"/>
                          </a:cubicBezTo>
                          <a:close/>
                        </a:path>
                      </a:pathLst>
                    </a:custGeom>
                    <a:solidFill>
                      <a:srgbClr val="455A64"/>
                    </a:solidFill>
                    <a:ln w="5124" cap="flat">
                      <a:noFill/>
                      <a:prstDash val="solid"/>
                      <a:miter/>
                    </a:ln>
                  </p:spPr>
                  <p:txBody>
                    <a:bodyPr rtlCol="0" anchor="ctr"/>
                    <a:lstStyle/>
                    <a:p>
                      <a:endParaRPr lang="pt-BR"/>
                    </a:p>
                  </p:txBody>
                </p:sp>
                <p:sp>
                  <p:nvSpPr>
                    <p:cNvPr id="3106" name="Forma Livre: Forma 3105">
                      <a:extLst>
                        <a:ext uri="{FF2B5EF4-FFF2-40B4-BE49-F238E27FC236}">
                          <a16:creationId xmlns:a16="http://schemas.microsoft.com/office/drawing/2014/main" id="{5E7AE006-562E-5F25-32CA-FE705E246E90}"/>
                        </a:ext>
                      </a:extLst>
                    </p:cNvPr>
                    <p:cNvSpPr/>
                    <p:nvPr/>
                  </p:nvSpPr>
                  <p:spPr>
                    <a:xfrm>
                      <a:off x="8476133" y="3525445"/>
                      <a:ext cx="6008" cy="85243"/>
                    </a:xfrm>
                    <a:custGeom>
                      <a:avLst/>
                      <a:gdLst>
                        <a:gd name="connsiteX0" fmla="*/ 6008 w 6008"/>
                        <a:gd name="connsiteY0" fmla="*/ 84705 h 85243"/>
                        <a:gd name="connsiteX1" fmla="*/ 1234 w 6008"/>
                        <a:gd name="connsiteY1" fmla="*/ 84705 h 85243"/>
                        <a:gd name="connsiteX2" fmla="*/ 2 w 6008"/>
                        <a:gd name="connsiteY2" fmla="*/ 80957 h 85243"/>
                        <a:gd name="connsiteX3" fmla="*/ 2 w 6008"/>
                        <a:gd name="connsiteY3" fmla="*/ 2567 h 85243"/>
                        <a:gd name="connsiteX4" fmla="*/ 772 w 6008"/>
                        <a:gd name="connsiteY4" fmla="*/ 0 h 85243"/>
                        <a:gd name="connsiteX5" fmla="*/ 4468 w 6008"/>
                        <a:gd name="connsiteY5" fmla="*/ 2156 h 85243"/>
                        <a:gd name="connsiteX6" fmla="*/ 4468 w 6008"/>
                        <a:gd name="connsiteY6" fmla="*/ 2156 h 85243"/>
                        <a:gd name="connsiteX7" fmla="*/ 3698 w 6008"/>
                        <a:gd name="connsiteY7" fmla="*/ 4723 h 85243"/>
                        <a:gd name="connsiteX8" fmla="*/ 3698 w 6008"/>
                        <a:gd name="connsiteY8" fmla="*/ 82908 h 85243"/>
                        <a:gd name="connsiteX9" fmla="*/ 6008 w 6008"/>
                        <a:gd name="connsiteY9" fmla="*/ 84705 h 8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8" h="85243">
                          <a:moveTo>
                            <a:pt x="6008" y="84705"/>
                          </a:moveTo>
                          <a:cubicBezTo>
                            <a:pt x="4499" y="85424"/>
                            <a:pt x="2743" y="85424"/>
                            <a:pt x="1234" y="84705"/>
                          </a:cubicBezTo>
                          <a:cubicBezTo>
                            <a:pt x="-101" y="83935"/>
                            <a:pt x="2" y="82600"/>
                            <a:pt x="2" y="80957"/>
                          </a:cubicBezTo>
                          <a:lnTo>
                            <a:pt x="2" y="2567"/>
                          </a:lnTo>
                          <a:cubicBezTo>
                            <a:pt x="27" y="1658"/>
                            <a:pt x="294" y="770"/>
                            <a:pt x="772" y="0"/>
                          </a:cubicBezTo>
                          <a:lnTo>
                            <a:pt x="4468" y="2156"/>
                          </a:lnTo>
                          <a:lnTo>
                            <a:pt x="4468" y="2156"/>
                          </a:lnTo>
                          <a:cubicBezTo>
                            <a:pt x="4001" y="2936"/>
                            <a:pt x="3739" y="3814"/>
                            <a:pt x="3698" y="4723"/>
                          </a:cubicBezTo>
                          <a:lnTo>
                            <a:pt x="3698" y="82908"/>
                          </a:lnTo>
                          <a:cubicBezTo>
                            <a:pt x="3698" y="84705"/>
                            <a:pt x="4725" y="85372"/>
                            <a:pt x="6008" y="84705"/>
                          </a:cubicBezTo>
                          <a:close/>
                        </a:path>
                      </a:pathLst>
                    </a:custGeom>
                    <a:solidFill>
                      <a:srgbClr val="263238"/>
                    </a:solidFill>
                    <a:ln w="5124" cap="flat">
                      <a:noFill/>
                      <a:prstDash val="solid"/>
                      <a:miter/>
                    </a:ln>
                  </p:spPr>
                  <p:txBody>
                    <a:bodyPr rtlCol="0" anchor="ctr"/>
                    <a:lstStyle/>
                    <a:p>
                      <a:endParaRPr lang="pt-BR"/>
                    </a:p>
                  </p:txBody>
                </p:sp>
                <p:sp>
                  <p:nvSpPr>
                    <p:cNvPr id="3107" name="Forma Livre: Forma 3106">
                      <a:extLst>
                        <a:ext uri="{FF2B5EF4-FFF2-40B4-BE49-F238E27FC236}">
                          <a16:creationId xmlns:a16="http://schemas.microsoft.com/office/drawing/2014/main" id="{FADFD8EF-D2A1-B5F2-E6C0-76B2E59B6D93}"/>
                        </a:ext>
                      </a:extLst>
                    </p:cNvPr>
                    <p:cNvSpPr/>
                    <p:nvPr/>
                  </p:nvSpPr>
                  <p:spPr>
                    <a:xfrm>
                      <a:off x="8482244" y="3473208"/>
                      <a:ext cx="99233" cy="127699"/>
                    </a:xfrm>
                    <a:custGeom>
                      <a:avLst/>
                      <a:gdLst>
                        <a:gd name="connsiteX0" fmla="*/ 1591 w 99233"/>
                        <a:gd name="connsiteY0" fmla="*/ 55676 h 127699"/>
                        <a:gd name="connsiteX1" fmla="*/ 97693 w 99233"/>
                        <a:gd name="connsiteY1" fmla="*/ 181 h 127699"/>
                        <a:gd name="connsiteX2" fmla="*/ 99233 w 99233"/>
                        <a:gd name="connsiteY2" fmla="*/ 1105 h 127699"/>
                        <a:gd name="connsiteX3" fmla="*/ 99233 w 99233"/>
                        <a:gd name="connsiteY3" fmla="*/ 69331 h 127699"/>
                        <a:gd name="connsiteX4" fmla="*/ 97693 w 99233"/>
                        <a:gd name="connsiteY4" fmla="*/ 72052 h 127699"/>
                        <a:gd name="connsiteX5" fmla="*/ 1591 w 99233"/>
                        <a:gd name="connsiteY5" fmla="*/ 127495 h 127699"/>
                        <a:gd name="connsiteX6" fmla="*/ 0 w 99233"/>
                        <a:gd name="connsiteY6" fmla="*/ 126623 h 127699"/>
                        <a:gd name="connsiteX7" fmla="*/ 0 w 99233"/>
                        <a:gd name="connsiteY7" fmla="*/ 58345 h 127699"/>
                        <a:gd name="connsiteX8" fmla="*/ 1591 w 99233"/>
                        <a:gd name="connsiteY8" fmla="*/ 55676 h 12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33" h="127699">
                          <a:moveTo>
                            <a:pt x="1591" y="55676"/>
                          </a:moveTo>
                          <a:lnTo>
                            <a:pt x="97693" y="181"/>
                          </a:lnTo>
                          <a:cubicBezTo>
                            <a:pt x="98566" y="-281"/>
                            <a:pt x="99233" y="181"/>
                            <a:pt x="99233" y="1105"/>
                          </a:cubicBezTo>
                          <a:lnTo>
                            <a:pt x="99233" y="69331"/>
                          </a:lnTo>
                          <a:cubicBezTo>
                            <a:pt x="99192" y="70435"/>
                            <a:pt x="98617" y="71451"/>
                            <a:pt x="97693" y="72052"/>
                          </a:cubicBezTo>
                          <a:lnTo>
                            <a:pt x="1591" y="127495"/>
                          </a:lnTo>
                          <a:cubicBezTo>
                            <a:pt x="719" y="128009"/>
                            <a:pt x="0" y="127495"/>
                            <a:pt x="0" y="126623"/>
                          </a:cubicBezTo>
                          <a:lnTo>
                            <a:pt x="0" y="58345"/>
                          </a:lnTo>
                          <a:cubicBezTo>
                            <a:pt x="77" y="57252"/>
                            <a:pt x="667" y="56261"/>
                            <a:pt x="1591" y="55676"/>
                          </a:cubicBezTo>
                          <a:close/>
                        </a:path>
                      </a:pathLst>
                    </a:custGeom>
                    <a:solidFill>
                      <a:srgbClr val="FAFAFA"/>
                    </a:solidFill>
                    <a:ln w="5124" cap="flat">
                      <a:noFill/>
                      <a:prstDash val="solid"/>
                      <a:miter/>
                    </a:ln>
                  </p:spPr>
                  <p:txBody>
                    <a:bodyPr rtlCol="0" anchor="ctr"/>
                    <a:lstStyle/>
                    <a:p>
                      <a:endParaRPr lang="pt-BR"/>
                    </a:p>
                  </p:txBody>
                </p:sp>
                <p:sp>
                  <p:nvSpPr>
                    <p:cNvPr id="3108" name="Forma Livre: Forma 3107">
                      <a:extLst>
                        <a:ext uri="{FF2B5EF4-FFF2-40B4-BE49-F238E27FC236}">
                          <a16:creationId xmlns:a16="http://schemas.microsoft.com/office/drawing/2014/main" id="{8D1D8E63-380E-2984-67F9-166D16E8A0FA}"/>
                        </a:ext>
                      </a:extLst>
                    </p:cNvPr>
                    <p:cNvSpPr/>
                    <p:nvPr/>
                  </p:nvSpPr>
                  <p:spPr>
                    <a:xfrm>
                      <a:off x="8489126" y="3556452"/>
                      <a:ext cx="97608" cy="56367"/>
                    </a:xfrm>
                    <a:custGeom>
                      <a:avLst/>
                      <a:gdLst>
                        <a:gd name="connsiteX0" fmla="*/ 510 w 97608"/>
                        <a:gd name="connsiteY0" fmla="*/ 53698 h 56367"/>
                        <a:gd name="connsiteX1" fmla="*/ 92915 w 97608"/>
                        <a:gd name="connsiteY1" fmla="*/ 308 h 56367"/>
                        <a:gd name="connsiteX2" fmla="*/ 95533 w 97608"/>
                        <a:gd name="connsiteY2" fmla="*/ 308 h 56367"/>
                        <a:gd name="connsiteX3" fmla="*/ 97073 w 97608"/>
                        <a:gd name="connsiteY3" fmla="*/ 1129 h 56367"/>
                        <a:gd name="connsiteX4" fmla="*/ 97556 w 97608"/>
                        <a:gd name="connsiteY4" fmla="*/ 2187 h 56367"/>
                        <a:gd name="connsiteX5" fmla="*/ 97073 w 97608"/>
                        <a:gd name="connsiteY5" fmla="*/ 2669 h 56367"/>
                        <a:gd name="connsiteX6" fmla="*/ 4668 w 97608"/>
                        <a:gd name="connsiteY6" fmla="*/ 56059 h 56367"/>
                        <a:gd name="connsiteX7" fmla="*/ 2101 w 97608"/>
                        <a:gd name="connsiteY7" fmla="*/ 56059 h 56367"/>
                        <a:gd name="connsiteX8" fmla="*/ 561 w 97608"/>
                        <a:gd name="connsiteY8" fmla="*/ 55238 h 56367"/>
                        <a:gd name="connsiteX9" fmla="*/ 43 w 97608"/>
                        <a:gd name="connsiteY9" fmla="*/ 54201 h 56367"/>
                        <a:gd name="connsiteX10" fmla="*/ 510 w 97608"/>
                        <a:gd name="connsiteY10" fmla="*/ 53698 h 5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608" h="56367">
                          <a:moveTo>
                            <a:pt x="510" y="53698"/>
                          </a:moveTo>
                          <a:lnTo>
                            <a:pt x="92915" y="308"/>
                          </a:lnTo>
                          <a:cubicBezTo>
                            <a:pt x="93742" y="-103"/>
                            <a:pt x="94707" y="-103"/>
                            <a:pt x="95533" y="308"/>
                          </a:cubicBezTo>
                          <a:lnTo>
                            <a:pt x="97073" y="1129"/>
                          </a:lnTo>
                          <a:cubicBezTo>
                            <a:pt x="97500" y="1289"/>
                            <a:pt x="97715" y="1761"/>
                            <a:pt x="97556" y="2187"/>
                          </a:cubicBezTo>
                          <a:cubicBezTo>
                            <a:pt x="97474" y="2408"/>
                            <a:pt x="97299" y="2587"/>
                            <a:pt x="97073" y="2669"/>
                          </a:cubicBezTo>
                          <a:lnTo>
                            <a:pt x="4668" y="56059"/>
                          </a:lnTo>
                          <a:cubicBezTo>
                            <a:pt x="3862" y="56470"/>
                            <a:pt x="2907" y="56470"/>
                            <a:pt x="2101" y="56059"/>
                          </a:cubicBezTo>
                          <a:lnTo>
                            <a:pt x="561" y="55238"/>
                          </a:lnTo>
                          <a:cubicBezTo>
                            <a:pt x="130" y="55094"/>
                            <a:pt x="-101" y="54632"/>
                            <a:pt x="43" y="54201"/>
                          </a:cubicBezTo>
                          <a:cubicBezTo>
                            <a:pt x="115" y="53970"/>
                            <a:pt x="289" y="53790"/>
                            <a:pt x="510" y="53698"/>
                          </a:cubicBezTo>
                          <a:close/>
                        </a:path>
                      </a:pathLst>
                    </a:custGeom>
                    <a:solidFill>
                      <a:srgbClr val="263238"/>
                    </a:solidFill>
                    <a:ln w="5124" cap="flat">
                      <a:noFill/>
                      <a:prstDash val="solid"/>
                      <a:miter/>
                    </a:ln>
                  </p:spPr>
                  <p:txBody>
                    <a:bodyPr rtlCol="0" anchor="ctr"/>
                    <a:lstStyle/>
                    <a:p>
                      <a:endParaRPr lang="pt-BR"/>
                    </a:p>
                  </p:txBody>
                </p:sp>
                <p:sp>
                  <p:nvSpPr>
                    <p:cNvPr id="3109" name="Forma Livre: Forma 3108">
                      <a:extLst>
                        <a:ext uri="{FF2B5EF4-FFF2-40B4-BE49-F238E27FC236}">
                          <a16:creationId xmlns:a16="http://schemas.microsoft.com/office/drawing/2014/main" id="{AEB107B7-C850-B190-C9DC-84E818C94651}"/>
                        </a:ext>
                      </a:extLst>
                    </p:cNvPr>
                    <p:cNvSpPr/>
                    <p:nvPr/>
                  </p:nvSpPr>
                  <p:spPr>
                    <a:xfrm>
                      <a:off x="8496246" y="3560858"/>
                      <a:ext cx="119886" cy="69168"/>
                    </a:xfrm>
                    <a:custGeom>
                      <a:avLst/>
                      <a:gdLst>
                        <a:gd name="connsiteX0" fmla="*/ 629 w 119886"/>
                        <a:gd name="connsiteY0" fmla="*/ 53655 h 69168"/>
                        <a:gd name="connsiteX1" fmla="*/ 93034 w 119886"/>
                        <a:gd name="connsiteY1" fmla="*/ 266 h 69168"/>
                        <a:gd name="connsiteX2" fmla="*/ 95447 w 119886"/>
                        <a:gd name="connsiteY2" fmla="*/ 266 h 69168"/>
                        <a:gd name="connsiteX3" fmla="*/ 119524 w 119886"/>
                        <a:gd name="connsiteY3" fmla="*/ 14178 h 69168"/>
                        <a:gd name="connsiteX4" fmla="*/ 119267 w 119886"/>
                        <a:gd name="connsiteY4" fmla="*/ 15564 h 69168"/>
                        <a:gd name="connsiteX5" fmla="*/ 26862 w 119886"/>
                        <a:gd name="connsiteY5" fmla="*/ 68902 h 69168"/>
                        <a:gd name="connsiteX6" fmla="*/ 24500 w 119886"/>
                        <a:gd name="connsiteY6" fmla="*/ 68902 h 69168"/>
                        <a:gd name="connsiteX7" fmla="*/ 321 w 119886"/>
                        <a:gd name="connsiteY7" fmla="*/ 55042 h 69168"/>
                        <a:gd name="connsiteX8" fmla="*/ 629 w 119886"/>
                        <a:gd name="connsiteY8" fmla="*/ 53655 h 6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86" h="69168">
                          <a:moveTo>
                            <a:pt x="629" y="53655"/>
                          </a:moveTo>
                          <a:lnTo>
                            <a:pt x="93034" y="266"/>
                          </a:lnTo>
                          <a:cubicBezTo>
                            <a:pt x="93799" y="-89"/>
                            <a:pt x="94682" y="-89"/>
                            <a:pt x="95447" y="266"/>
                          </a:cubicBezTo>
                          <a:lnTo>
                            <a:pt x="119524" y="14178"/>
                          </a:lnTo>
                          <a:cubicBezTo>
                            <a:pt x="120089" y="14537"/>
                            <a:pt x="119986" y="15153"/>
                            <a:pt x="119267" y="15564"/>
                          </a:cubicBezTo>
                          <a:lnTo>
                            <a:pt x="26862" y="68902"/>
                          </a:lnTo>
                          <a:cubicBezTo>
                            <a:pt x="26112" y="69257"/>
                            <a:pt x="25250" y="69257"/>
                            <a:pt x="24500" y="68902"/>
                          </a:cubicBezTo>
                          <a:lnTo>
                            <a:pt x="321" y="55042"/>
                          </a:lnTo>
                          <a:cubicBezTo>
                            <a:pt x="-193" y="54682"/>
                            <a:pt x="-90" y="54066"/>
                            <a:pt x="629" y="53655"/>
                          </a:cubicBezTo>
                          <a:close/>
                        </a:path>
                      </a:pathLst>
                    </a:custGeom>
                    <a:solidFill>
                      <a:srgbClr val="263238"/>
                    </a:solidFill>
                    <a:ln w="5124" cap="flat">
                      <a:noFill/>
                      <a:prstDash val="solid"/>
                      <a:miter/>
                    </a:ln>
                  </p:spPr>
                  <p:txBody>
                    <a:bodyPr rtlCol="0" anchor="ctr"/>
                    <a:lstStyle/>
                    <a:p>
                      <a:endParaRPr lang="pt-BR"/>
                    </a:p>
                  </p:txBody>
                </p:sp>
                <p:sp>
                  <p:nvSpPr>
                    <p:cNvPr id="3110" name="Forma Livre: Forma 3109">
                      <a:extLst>
                        <a:ext uri="{FF2B5EF4-FFF2-40B4-BE49-F238E27FC236}">
                          <a16:creationId xmlns:a16="http://schemas.microsoft.com/office/drawing/2014/main" id="{A6C75195-1470-F5C4-224A-5813AC63FD0A}"/>
                        </a:ext>
                      </a:extLst>
                    </p:cNvPr>
                    <p:cNvSpPr/>
                    <p:nvPr/>
                  </p:nvSpPr>
                  <p:spPr>
                    <a:xfrm>
                      <a:off x="8498723" y="3563174"/>
                      <a:ext cx="115244" cy="65664"/>
                    </a:xfrm>
                    <a:custGeom>
                      <a:avLst/>
                      <a:gdLst>
                        <a:gd name="connsiteX0" fmla="*/ 78339 w 115244"/>
                        <a:gd name="connsiteY0" fmla="*/ 20383 h 65664"/>
                        <a:gd name="connsiteX1" fmla="*/ 81214 w 115244"/>
                        <a:gd name="connsiteY1" fmla="*/ 18689 h 65664"/>
                        <a:gd name="connsiteX2" fmla="*/ 81214 w 115244"/>
                        <a:gd name="connsiteY2" fmla="*/ 18689 h 65664"/>
                        <a:gd name="connsiteX3" fmla="*/ 78442 w 115244"/>
                        <a:gd name="connsiteY3" fmla="*/ 17046 h 65664"/>
                        <a:gd name="connsiteX4" fmla="*/ 77980 w 115244"/>
                        <a:gd name="connsiteY4" fmla="*/ 17046 h 65664"/>
                        <a:gd name="connsiteX5" fmla="*/ 75105 w 115244"/>
                        <a:gd name="connsiteY5" fmla="*/ 18689 h 65664"/>
                        <a:gd name="connsiteX6" fmla="*/ 75105 w 115244"/>
                        <a:gd name="connsiteY6" fmla="*/ 18689 h 65664"/>
                        <a:gd name="connsiteX7" fmla="*/ 77877 w 115244"/>
                        <a:gd name="connsiteY7" fmla="*/ 20280 h 65664"/>
                        <a:gd name="connsiteX8" fmla="*/ 78339 w 115244"/>
                        <a:gd name="connsiteY8" fmla="*/ 20383 h 65664"/>
                        <a:gd name="connsiteX9" fmla="*/ 74078 w 115244"/>
                        <a:gd name="connsiteY9" fmla="*/ 14582 h 65664"/>
                        <a:gd name="connsiteX10" fmla="*/ 71203 w 115244"/>
                        <a:gd name="connsiteY10" fmla="*/ 16276 h 65664"/>
                        <a:gd name="connsiteX11" fmla="*/ 71203 w 115244"/>
                        <a:gd name="connsiteY11" fmla="*/ 16276 h 65664"/>
                        <a:gd name="connsiteX12" fmla="*/ 73976 w 115244"/>
                        <a:gd name="connsiteY12" fmla="*/ 17868 h 65664"/>
                        <a:gd name="connsiteX13" fmla="*/ 74438 w 115244"/>
                        <a:gd name="connsiteY13" fmla="*/ 17868 h 65664"/>
                        <a:gd name="connsiteX14" fmla="*/ 77312 w 115244"/>
                        <a:gd name="connsiteY14" fmla="*/ 16225 h 65664"/>
                        <a:gd name="connsiteX15" fmla="*/ 77312 w 115244"/>
                        <a:gd name="connsiteY15" fmla="*/ 15968 h 65664"/>
                        <a:gd name="connsiteX16" fmla="*/ 74540 w 115244"/>
                        <a:gd name="connsiteY16" fmla="*/ 14377 h 65664"/>
                        <a:gd name="connsiteX17" fmla="*/ 64889 w 115244"/>
                        <a:gd name="connsiteY17" fmla="*/ 19972 h 65664"/>
                        <a:gd name="connsiteX18" fmla="*/ 60012 w 115244"/>
                        <a:gd name="connsiteY18" fmla="*/ 22847 h 65664"/>
                        <a:gd name="connsiteX19" fmla="*/ 60012 w 115244"/>
                        <a:gd name="connsiteY19" fmla="*/ 22847 h 65664"/>
                        <a:gd name="connsiteX20" fmla="*/ 62784 w 115244"/>
                        <a:gd name="connsiteY20" fmla="*/ 24439 h 65664"/>
                        <a:gd name="connsiteX21" fmla="*/ 63195 w 115244"/>
                        <a:gd name="connsiteY21" fmla="*/ 24439 h 65664"/>
                        <a:gd name="connsiteX22" fmla="*/ 68329 w 115244"/>
                        <a:gd name="connsiteY22" fmla="*/ 21615 h 65664"/>
                        <a:gd name="connsiteX23" fmla="*/ 68329 w 115244"/>
                        <a:gd name="connsiteY23" fmla="*/ 21615 h 65664"/>
                        <a:gd name="connsiteX24" fmla="*/ 65557 w 115244"/>
                        <a:gd name="connsiteY24" fmla="*/ 20024 h 65664"/>
                        <a:gd name="connsiteX25" fmla="*/ 64889 w 115244"/>
                        <a:gd name="connsiteY25" fmla="*/ 19972 h 65664"/>
                        <a:gd name="connsiteX26" fmla="*/ 70023 w 115244"/>
                        <a:gd name="connsiteY26" fmla="*/ 17046 h 65664"/>
                        <a:gd name="connsiteX27" fmla="*/ 67097 w 115244"/>
                        <a:gd name="connsiteY27" fmla="*/ 18689 h 65664"/>
                        <a:gd name="connsiteX28" fmla="*/ 67097 w 115244"/>
                        <a:gd name="connsiteY28" fmla="*/ 18689 h 65664"/>
                        <a:gd name="connsiteX29" fmla="*/ 69869 w 115244"/>
                        <a:gd name="connsiteY29" fmla="*/ 20280 h 65664"/>
                        <a:gd name="connsiteX30" fmla="*/ 70279 w 115244"/>
                        <a:gd name="connsiteY30" fmla="*/ 20280 h 65664"/>
                        <a:gd name="connsiteX31" fmla="*/ 73206 w 115244"/>
                        <a:gd name="connsiteY31" fmla="*/ 18586 h 65664"/>
                        <a:gd name="connsiteX32" fmla="*/ 73206 w 115244"/>
                        <a:gd name="connsiteY32" fmla="*/ 18586 h 65664"/>
                        <a:gd name="connsiteX33" fmla="*/ 70433 w 115244"/>
                        <a:gd name="connsiteY33" fmla="*/ 16995 h 65664"/>
                        <a:gd name="connsiteX34" fmla="*/ 70023 w 115244"/>
                        <a:gd name="connsiteY34" fmla="*/ 17046 h 65664"/>
                        <a:gd name="connsiteX35" fmla="*/ 58677 w 115244"/>
                        <a:gd name="connsiteY35" fmla="*/ 23617 h 65664"/>
                        <a:gd name="connsiteX36" fmla="*/ 55751 w 115244"/>
                        <a:gd name="connsiteY36" fmla="*/ 25260 h 65664"/>
                        <a:gd name="connsiteX37" fmla="*/ 55751 w 115244"/>
                        <a:gd name="connsiteY37" fmla="*/ 25260 h 65664"/>
                        <a:gd name="connsiteX38" fmla="*/ 58523 w 115244"/>
                        <a:gd name="connsiteY38" fmla="*/ 26851 h 65664"/>
                        <a:gd name="connsiteX39" fmla="*/ 58934 w 115244"/>
                        <a:gd name="connsiteY39" fmla="*/ 26851 h 65664"/>
                        <a:gd name="connsiteX40" fmla="*/ 61809 w 115244"/>
                        <a:gd name="connsiteY40" fmla="*/ 25157 h 65664"/>
                        <a:gd name="connsiteX41" fmla="*/ 61809 w 115244"/>
                        <a:gd name="connsiteY41" fmla="*/ 25157 h 65664"/>
                        <a:gd name="connsiteX42" fmla="*/ 59037 w 115244"/>
                        <a:gd name="connsiteY42" fmla="*/ 23515 h 65664"/>
                        <a:gd name="connsiteX43" fmla="*/ 58523 w 115244"/>
                        <a:gd name="connsiteY43" fmla="*/ 23617 h 65664"/>
                        <a:gd name="connsiteX44" fmla="*/ 54417 w 115244"/>
                        <a:gd name="connsiteY44" fmla="*/ 26030 h 65664"/>
                        <a:gd name="connsiteX45" fmla="*/ 51542 w 115244"/>
                        <a:gd name="connsiteY45" fmla="*/ 27724 h 65664"/>
                        <a:gd name="connsiteX46" fmla="*/ 51542 w 115244"/>
                        <a:gd name="connsiteY46" fmla="*/ 27981 h 65664"/>
                        <a:gd name="connsiteX47" fmla="*/ 54314 w 115244"/>
                        <a:gd name="connsiteY47" fmla="*/ 29572 h 65664"/>
                        <a:gd name="connsiteX48" fmla="*/ 54725 w 115244"/>
                        <a:gd name="connsiteY48" fmla="*/ 29572 h 65664"/>
                        <a:gd name="connsiteX49" fmla="*/ 57651 w 115244"/>
                        <a:gd name="connsiteY49" fmla="*/ 27930 h 65664"/>
                        <a:gd name="connsiteX50" fmla="*/ 57651 w 115244"/>
                        <a:gd name="connsiteY50" fmla="*/ 27673 h 65664"/>
                        <a:gd name="connsiteX51" fmla="*/ 54879 w 115244"/>
                        <a:gd name="connsiteY51" fmla="*/ 26081 h 65664"/>
                        <a:gd name="connsiteX52" fmla="*/ 65300 w 115244"/>
                        <a:gd name="connsiteY52" fmla="*/ 32550 h 65664"/>
                        <a:gd name="connsiteX53" fmla="*/ 68175 w 115244"/>
                        <a:gd name="connsiteY53" fmla="*/ 30907 h 65664"/>
                        <a:gd name="connsiteX54" fmla="*/ 68175 w 115244"/>
                        <a:gd name="connsiteY54" fmla="*/ 30650 h 65664"/>
                        <a:gd name="connsiteX55" fmla="*/ 65403 w 115244"/>
                        <a:gd name="connsiteY55" fmla="*/ 29059 h 65664"/>
                        <a:gd name="connsiteX56" fmla="*/ 64889 w 115244"/>
                        <a:gd name="connsiteY56" fmla="*/ 29059 h 65664"/>
                        <a:gd name="connsiteX57" fmla="*/ 62014 w 115244"/>
                        <a:gd name="connsiteY57" fmla="*/ 30753 h 65664"/>
                        <a:gd name="connsiteX58" fmla="*/ 62014 w 115244"/>
                        <a:gd name="connsiteY58" fmla="*/ 30753 h 65664"/>
                        <a:gd name="connsiteX59" fmla="*/ 64786 w 115244"/>
                        <a:gd name="connsiteY59" fmla="*/ 32344 h 65664"/>
                        <a:gd name="connsiteX60" fmla="*/ 65146 w 115244"/>
                        <a:gd name="connsiteY60" fmla="*/ 32550 h 65664"/>
                        <a:gd name="connsiteX61" fmla="*/ 61039 w 115244"/>
                        <a:gd name="connsiteY61" fmla="*/ 35014 h 65664"/>
                        <a:gd name="connsiteX62" fmla="*/ 63965 w 115244"/>
                        <a:gd name="connsiteY62" fmla="*/ 33320 h 65664"/>
                        <a:gd name="connsiteX63" fmla="*/ 63965 w 115244"/>
                        <a:gd name="connsiteY63" fmla="*/ 33320 h 65664"/>
                        <a:gd name="connsiteX64" fmla="*/ 61193 w 115244"/>
                        <a:gd name="connsiteY64" fmla="*/ 31728 h 65664"/>
                        <a:gd name="connsiteX65" fmla="*/ 60782 w 115244"/>
                        <a:gd name="connsiteY65" fmla="*/ 31728 h 65664"/>
                        <a:gd name="connsiteX66" fmla="*/ 57856 w 115244"/>
                        <a:gd name="connsiteY66" fmla="*/ 33371 h 65664"/>
                        <a:gd name="connsiteX67" fmla="*/ 57856 w 115244"/>
                        <a:gd name="connsiteY67" fmla="*/ 33628 h 65664"/>
                        <a:gd name="connsiteX68" fmla="*/ 60628 w 115244"/>
                        <a:gd name="connsiteY68" fmla="*/ 35219 h 65664"/>
                        <a:gd name="connsiteX69" fmla="*/ 60885 w 115244"/>
                        <a:gd name="connsiteY69" fmla="*/ 35014 h 65664"/>
                        <a:gd name="connsiteX70" fmla="*/ 56829 w 115244"/>
                        <a:gd name="connsiteY70" fmla="*/ 37478 h 65664"/>
                        <a:gd name="connsiteX71" fmla="*/ 59704 w 115244"/>
                        <a:gd name="connsiteY71" fmla="*/ 35784 h 65664"/>
                        <a:gd name="connsiteX72" fmla="*/ 59704 w 115244"/>
                        <a:gd name="connsiteY72" fmla="*/ 35784 h 65664"/>
                        <a:gd name="connsiteX73" fmla="*/ 56932 w 115244"/>
                        <a:gd name="connsiteY73" fmla="*/ 34193 h 65664"/>
                        <a:gd name="connsiteX74" fmla="*/ 56470 w 115244"/>
                        <a:gd name="connsiteY74" fmla="*/ 34193 h 65664"/>
                        <a:gd name="connsiteX75" fmla="*/ 53595 w 115244"/>
                        <a:gd name="connsiteY75" fmla="*/ 35887 h 65664"/>
                        <a:gd name="connsiteX76" fmla="*/ 53595 w 115244"/>
                        <a:gd name="connsiteY76" fmla="*/ 36143 h 65664"/>
                        <a:gd name="connsiteX77" fmla="*/ 56316 w 115244"/>
                        <a:gd name="connsiteY77" fmla="*/ 37735 h 65664"/>
                        <a:gd name="connsiteX78" fmla="*/ 52568 w 115244"/>
                        <a:gd name="connsiteY78" fmla="*/ 39891 h 65664"/>
                        <a:gd name="connsiteX79" fmla="*/ 55495 w 115244"/>
                        <a:gd name="connsiteY79" fmla="*/ 38248 h 65664"/>
                        <a:gd name="connsiteX80" fmla="*/ 55495 w 115244"/>
                        <a:gd name="connsiteY80" fmla="*/ 37991 h 65664"/>
                        <a:gd name="connsiteX81" fmla="*/ 52722 w 115244"/>
                        <a:gd name="connsiteY81" fmla="*/ 36400 h 65664"/>
                        <a:gd name="connsiteX82" fmla="*/ 52312 w 115244"/>
                        <a:gd name="connsiteY82" fmla="*/ 36400 h 65664"/>
                        <a:gd name="connsiteX83" fmla="*/ 49437 w 115244"/>
                        <a:gd name="connsiteY83" fmla="*/ 38094 h 65664"/>
                        <a:gd name="connsiteX84" fmla="*/ 49437 w 115244"/>
                        <a:gd name="connsiteY84" fmla="*/ 38094 h 65664"/>
                        <a:gd name="connsiteX85" fmla="*/ 52209 w 115244"/>
                        <a:gd name="connsiteY85" fmla="*/ 39737 h 65664"/>
                        <a:gd name="connsiteX86" fmla="*/ 52414 w 115244"/>
                        <a:gd name="connsiteY86" fmla="*/ 39891 h 65664"/>
                        <a:gd name="connsiteX87" fmla="*/ 74232 w 115244"/>
                        <a:gd name="connsiteY87" fmla="*/ 22847 h 65664"/>
                        <a:gd name="connsiteX88" fmla="*/ 77158 w 115244"/>
                        <a:gd name="connsiteY88" fmla="*/ 21153 h 65664"/>
                        <a:gd name="connsiteX89" fmla="*/ 77158 w 115244"/>
                        <a:gd name="connsiteY89" fmla="*/ 20896 h 65664"/>
                        <a:gd name="connsiteX90" fmla="*/ 74386 w 115244"/>
                        <a:gd name="connsiteY90" fmla="*/ 19305 h 65664"/>
                        <a:gd name="connsiteX91" fmla="*/ 73976 w 115244"/>
                        <a:gd name="connsiteY91" fmla="*/ 19305 h 65664"/>
                        <a:gd name="connsiteX92" fmla="*/ 71101 w 115244"/>
                        <a:gd name="connsiteY92" fmla="*/ 20999 h 65664"/>
                        <a:gd name="connsiteX93" fmla="*/ 71101 w 115244"/>
                        <a:gd name="connsiteY93" fmla="*/ 21256 h 65664"/>
                        <a:gd name="connsiteX94" fmla="*/ 73873 w 115244"/>
                        <a:gd name="connsiteY94" fmla="*/ 22847 h 65664"/>
                        <a:gd name="connsiteX95" fmla="*/ 69509 w 115244"/>
                        <a:gd name="connsiteY95" fmla="*/ 30137 h 65664"/>
                        <a:gd name="connsiteX96" fmla="*/ 75978 w 115244"/>
                        <a:gd name="connsiteY96" fmla="*/ 26389 h 65664"/>
                        <a:gd name="connsiteX97" fmla="*/ 75978 w 115244"/>
                        <a:gd name="connsiteY97" fmla="*/ 26133 h 65664"/>
                        <a:gd name="connsiteX98" fmla="*/ 69253 w 115244"/>
                        <a:gd name="connsiteY98" fmla="*/ 22283 h 65664"/>
                        <a:gd name="connsiteX99" fmla="*/ 68842 w 115244"/>
                        <a:gd name="connsiteY99" fmla="*/ 22283 h 65664"/>
                        <a:gd name="connsiteX100" fmla="*/ 65505 w 115244"/>
                        <a:gd name="connsiteY100" fmla="*/ 24233 h 65664"/>
                        <a:gd name="connsiteX101" fmla="*/ 65505 w 115244"/>
                        <a:gd name="connsiteY101" fmla="*/ 24233 h 65664"/>
                        <a:gd name="connsiteX102" fmla="*/ 69047 w 115244"/>
                        <a:gd name="connsiteY102" fmla="*/ 26287 h 65664"/>
                        <a:gd name="connsiteX103" fmla="*/ 69047 w 115244"/>
                        <a:gd name="connsiteY103" fmla="*/ 26543 h 65664"/>
                        <a:gd name="connsiteX104" fmla="*/ 66378 w 115244"/>
                        <a:gd name="connsiteY104" fmla="*/ 28084 h 65664"/>
                        <a:gd name="connsiteX105" fmla="*/ 66378 w 115244"/>
                        <a:gd name="connsiteY105" fmla="*/ 28084 h 65664"/>
                        <a:gd name="connsiteX106" fmla="*/ 69150 w 115244"/>
                        <a:gd name="connsiteY106" fmla="*/ 29675 h 65664"/>
                        <a:gd name="connsiteX107" fmla="*/ 50207 w 115244"/>
                        <a:gd name="connsiteY107" fmla="*/ 28494 h 65664"/>
                        <a:gd name="connsiteX108" fmla="*/ 47281 w 115244"/>
                        <a:gd name="connsiteY108" fmla="*/ 30137 h 65664"/>
                        <a:gd name="connsiteX109" fmla="*/ 47281 w 115244"/>
                        <a:gd name="connsiteY109" fmla="*/ 30394 h 65664"/>
                        <a:gd name="connsiteX110" fmla="*/ 50053 w 115244"/>
                        <a:gd name="connsiteY110" fmla="*/ 31985 h 65664"/>
                        <a:gd name="connsiteX111" fmla="*/ 50464 w 115244"/>
                        <a:gd name="connsiteY111" fmla="*/ 31985 h 65664"/>
                        <a:gd name="connsiteX112" fmla="*/ 53338 w 115244"/>
                        <a:gd name="connsiteY112" fmla="*/ 30291 h 65664"/>
                        <a:gd name="connsiteX113" fmla="*/ 53338 w 115244"/>
                        <a:gd name="connsiteY113" fmla="*/ 30291 h 65664"/>
                        <a:gd name="connsiteX114" fmla="*/ 50566 w 115244"/>
                        <a:gd name="connsiteY114" fmla="*/ 28700 h 65664"/>
                        <a:gd name="connsiteX115" fmla="*/ 50238 w 115244"/>
                        <a:gd name="connsiteY115" fmla="*/ 28417 h 65664"/>
                        <a:gd name="connsiteX116" fmla="*/ 50053 w 115244"/>
                        <a:gd name="connsiteY116" fmla="*/ 28494 h 65664"/>
                        <a:gd name="connsiteX117" fmla="*/ 45946 w 115244"/>
                        <a:gd name="connsiteY117" fmla="*/ 30907 h 65664"/>
                        <a:gd name="connsiteX118" fmla="*/ 43071 w 115244"/>
                        <a:gd name="connsiteY118" fmla="*/ 32601 h 65664"/>
                        <a:gd name="connsiteX119" fmla="*/ 43071 w 115244"/>
                        <a:gd name="connsiteY119" fmla="*/ 32858 h 65664"/>
                        <a:gd name="connsiteX120" fmla="*/ 45843 w 115244"/>
                        <a:gd name="connsiteY120" fmla="*/ 34449 h 65664"/>
                        <a:gd name="connsiteX121" fmla="*/ 46254 w 115244"/>
                        <a:gd name="connsiteY121" fmla="*/ 34449 h 65664"/>
                        <a:gd name="connsiteX122" fmla="*/ 49180 w 115244"/>
                        <a:gd name="connsiteY122" fmla="*/ 32755 h 65664"/>
                        <a:gd name="connsiteX123" fmla="*/ 49180 w 115244"/>
                        <a:gd name="connsiteY123" fmla="*/ 32755 h 65664"/>
                        <a:gd name="connsiteX124" fmla="*/ 46408 w 115244"/>
                        <a:gd name="connsiteY124" fmla="*/ 31164 h 65664"/>
                        <a:gd name="connsiteX125" fmla="*/ 22383 w 115244"/>
                        <a:gd name="connsiteY125" fmla="*/ 57243 h 65664"/>
                        <a:gd name="connsiteX126" fmla="*/ 22793 w 115244"/>
                        <a:gd name="connsiteY126" fmla="*/ 57243 h 65664"/>
                        <a:gd name="connsiteX127" fmla="*/ 25668 w 115244"/>
                        <a:gd name="connsiteY127" fmla="*/ 55548 h 65664"/>
                        <a:gd name="connsiteX128" fmla="*/ 25668 w 115244"/>
                        <a:gd name="connsiteY128" fmla="*/ 55548 h 65664"/>
                        <a:gd name="connsiteX129" fmla="*/ 22896 w 115244"/>
                        <a:gd name="connsiteY129" fmla="*/ 53957 h 65664"/>
                        <a:gd name="connsiteX130" fmla="*/ 22485 w 115244"/>
                        <a:gd name="connsiteY130" fmla="*/ 53957 h 65664"/>
                        <a:gd name="connsiteX131" fmla="*/ 19559 w 115244"/>
                        <a:gd name="connsiteY131" fmla="*/ 55651 h 65664"/>
                        <a:gd name="connsiteX132" fmla="*/ 19559 w 115244"/>
                        <a:gd name="connsiteY132" fmla="*/ 55908 h 65664"/>
                        <a:gd name="connsiteX133" fmla="*/ 12115 w 115244"/>
                        <a:gd name="connsiteY133" fmla="*/ 50672 h 65664"/>
                        <a:gd name="connsiteX134" fmla="*/ 9241 w 115244"/>
                        <a:gd name="connsiteY134" fmla="*/ 52366 h 65664"/>
                        <a:gd name="connsiteX135" fmla="*/ 9241 w 115244"/>
                        <a:gd name="connsiteY135" fmla="*/ 52622 h 65664"/>
                        <a:gd name="connsiteX136" fmla="*/ 12013 w 115244"/>
                        <a:gd name="connsiteY136" fmla="*/ 54214 h 65664"/>
                        <a:gd name="connsiteX137" fmla="*/ 12475 w 115244"/>
                        <a:gd name="connsiteY137" fmla="*/ 54214 h 65664"/>
                        <a:gd name="connsiteX138" fmla="*/ 15350 w 115244"/>
                        <a:gd name="connsiteY138" fmla="*/ 52520 h 65664"/>
                        <a:gd name="connsiteX139" fmla="*/ 15350 w 115244"/>
                        <a:gd name="connsiteY139" fmla="*/ 52520 h 65664"/>
                        <a:gd name="connsiteX140" fmla="*/ 12577 w 115244"/>
                        <a:gd name="connsiteY140" fmla="*/ 50928 h 65664"/>
                        <a:gd name="connsiteX141" fmla="*/ 11910 w 115244"/>
                        <a:gd name="connsiteY141" fmla="*/ 50466 h 65664"/>
                        <a:gd name="connsiteX142" fmla="*/ 17249 w 115244"/>
                        <a:gd name="connsiteY142" fmla="*/ 55805 h 65664"/>
                        <a:gd name="connsiteX143" fmla="*/ 17660 w 115244"/>
                        <a:gd name="connsiteY143" fmla="*/ 55805 h 65664"/>
                        <a:gd name="connsiteX144" fmla="*/ 20586 w 115244"/>
                        <a:gd name="connsiteY144" fmla="*/ 54111 h 65664"/>
                        <a:gd name="connsiteX145" fmla="*/ 20586 w 115244"/>
                        <a:gd name="connsiteY145" fmla="*/ 53854 h 65664"/>
                        <a:gd name="connsiteX146" fmla="*/ 17814 w 115244"/>
                        <a:gd name="connsiteY146" fmla="*/ 52263 h 65664"/>
                        <a:gd name="connsiteX147" fmla="*/ 17403 w 115244"/>
                        <a:gd name="connsiteY147" fmla="*/ 52263 h 65664"/>
                        <a:gd name="connsiteX148" fmla="*/ 14477 w 115244"/>
                        <a:gd name="connsiteY148" fmla="*/ 53957 h 65664"/>
                        <a:gd name="connsiteX149" fmla="*/ 14477 w 115244"/>
                        <a:gd name="connsiteY149" fmla="*/ 54214 h 65664"/>
                        <a:gd name="connsiteX150" fmla="*/ 28902 w 115244"/>
                        <a:gd name="connsiteY150" fmla="*/ 58423 h 65664"/>
                        <a:gd name="connsiteX151" fmla="*/ 31829 w 115244"/>
                        <a:gd name="connsiteY151" fmla="*/ 56729 h 65664"/>
                        <a:gd name="connsiteX152" fmla="*/ 31829 w 115244"/>
                        <a:gd name="connsiteY152" fmla="*/ 56729 h 65664"/>
                        <a:gd name="connsiteX153" fmla="*/ 29056 w 115244"/>
                        <a:gd name="connsiteY153" fmla="*/ 55138 h 65664"/>
                        <a:gd name="connsiteX154" fmla="*/ 28646 w 115244"/>
                        <a:gd name="connsiteY154" fmla="*/ 55138 h 65664"/>
                        <a:gd name="connsiteX155" fmla="*/ 25771 w 115244"/>
                        <a:gd name="connsiteY155" fmla="*/ 56781 h 65664"/>
                        <a:gd name="connsiteX156" fmla="*/ 25771 w 115244"/>
                        <a:gd name="connsiteY156" fmla="*/ 57037 h 65664"/>
                        <a:gd name="connsiteX157" fmla="*/ 28543 w 115244"/>
                        <a:gd name="connsiteY157" fmla="*/ 58629 h 65664"/>
                        <a:gd name="connsiteX158" fmla="*/ 28954 w 115244"/>
                        <a:gd name="connsiteY158" fmla="*/ 58013 h 65664"/>
                        <a:gd name="connsiteX159" fmla="*/ 24282 w 115244"/>
                        <a:gd name="connsiteY159" fmla="*/ 60888 h 65664"/>
                        <a:gd name="connsiteX160" fmla="*/ 24693 w 115244"/>
                        <a:gd name="connsiteY160" fmla="*/ 60888 h 65664"/>
                        <a:gd name="connsiteX161" fmla="*/ 27568 w 115244"/>
                        <a:gd name="connsiteY161" fmla="*/ 59193 h 65664"/>
                        <a:gd name="connsiteX162" fmla="*/ 27568 w 115244"/>
                        <a:gd name="connsiteY162" fmla="*/ 58937 h 65664"/>
                        <a:gd name="connsiteX163" fmla="*/ 24795 w 115244"/>
                        <a:gd name="connsiteY163" fmla="*/ 57345 h 65664"/>
                        <a:gd name="connsiteX164" fmla="*/ 24385 w 115244"/>
                        <a:gd name="connsiteY164" fmla="*/ 57345 h 65664"/>
                        <a:gd name="connsiteX165" fmla="*/ 21459 w 115244"/>
                        <a:gd name="connsiteY165" fmla="*/ 59039 h 65664"/>
                        <a:gd name="connsiteX166" fmla="*/ 21459 w 115244"/>
                        <a:gd name="connsiteY166" fmla="*/ 59039 h 65664"/>
                        <a:gd name="connsiteX167" fmla="*/ 16120 w 115244"/>
                        <a:gd name="connsiteY167" fmla="*/ 48464 h 65664"/>
                        <a:gd name="connsiteX168" fmla="*/ 13193 w 115244"/>
                        <a:gd name="connsiteY168" fmla="*/ 50107 h 65664"/>
                        <a:gd name="connsiteX169" fmla="*/ 13193 w 115244"/>
                        <a:gd name="connsiteY169" fmla="*/ 50364 h 65664"/>
                        <a:gd name="connsiteX170" fmla="*/ 15966 w 115244"/>
                        <a:gd name="connsiteY170" fmla="*/ 51955 h 65664"/>
                        <a:gd name="connsiteX171" fmla="*/ 16376 w 115244"/>
                        <a:gd name="connsiteY171" fmla="*/ 51955 h 65664"/>
                        <a:gd name="connsiteX172" fmla="*/ 19302 w 115244"/>
                        <a:gd name="connsiteY172" fmla="*/ 50261 h 65664"/>
                        <a:gd name="connsiteX173" fmla="*/ 19302 w 115244"/>
                        <a:gd name="connsiteY173" fmla="*/ 50261 h 65664"/>
                        <a:gd name="connsiteX174" fmla="*/ 16530 w 115244"/>
                        <a:gd name="connsiteY174" fmla="*/ 48618 h 65664"/>
                        <a:gd name="connsiteX175" fmla="*/ 16304 w 115244"/>
                        <a:gd name="connsiteY175" fmla="*/ 48084 h 65664"/>
                        <a:gd name="connsiteX176" fmla="*/ 16171 w 115244"/>
                        <a:gd name="connsiteY176" fmla="*/ 48053 h 65664"/>
                        <a:gd name="connsiteX177" fmla="*/ 37270 w 115244"/>
                        <a:gd name="connsiteY177" fmla="*/ 36246 h 65664"/>
                        <a:gd name="connsiteX178" fmla="*/ 34395 w 115244"/>
                        <a:gd name="connsiteY178" fmla="*/ 37889 h 65664"/>
                        <a:gd name="connsiteX179" fmla="*/ 34395 w 115244"/>
                        <a:gd name="connsiteY179" fmla="*/ 37889 h 65664"/>
                        <a:gd name="connsiteX180" fmla="*/ 37168 w 115244"/>
                        <a:gd name="connsiteY180" fmla="*/ 39480 h 65664"/>
                        <a:gd name="connsiteX181" fmla="*/ 37578 w 115244"/>
                        <a:gd name="connsiteY181" fmla="*/ 39480 h 65664"/>
                        <a:gd name="connsiteX182" fmla="*/ 40504 w 115244"/>
                        <a:gd name="connsiteY182" fmla="*/ 37786 h 65664"/>
                        <a:gd name="connsiteX183" fmla="*/ 40504 w 115244"/>
                        <a:gd name="connsiteY183" fmla="*/ 37786 h 65664"/>
                        <a:gd name="connsiteX184" fmla="*/ 37732 w 115244"/>
                        <a:gd name="connsiteY184" fmla="*/ 36143 h 65664"/>
                        <a:gd name="connsiteX185" fmla="*/ 37322 w 115244"/>
                        <a:gd name="connsiteY185" fmla="*/ 35835 h 65664"/>
                        <a:gd name="connsiteX186" fmla="*/ 20329 w 115244"/>
                        <a:gd name="connsiteY186" fmla="*/ 46000 h 65664"/>
                        <a:gd name="connsiteX187" fmla="*/ 17454 w 115244"/>
                        <a:gd name="connsiteY187" fmla="*/ 47694 h 65664"/>
                        <a:gd name="connsiteX188" fmla="*/ 17454 w 115244"/>
                        <a:gd name="connsiteY188" fmla="*/ 47694 h 65664"/>
                        <a:gd name="connsiteX189" fmla="*/ 20227 w 115244"/>
                        <a:gd name="connsiteY189" fmla="*/ 49337 h 65664"/>
                        <a:gd name="connsiteX190" fmla="*/ 20689 w 115244"/>
                        <a:gd name="connsiteY190" fmla="*/ 49337 h 65664"/>
                        <a:gd name="connsiteX191" fmla="*/ 23563 w 115244"/>
                        <a:gd name="connsiteY191" fmla="*/ 47694 h 65664"/>
                        <a:gd name="connsiteX192" fmla="*/ 23563 w 115244"/>
                        <a:gd name="connsiteY192" fmla="*/ 47437 h 65664"/>
                        <a:gd name="connsiteX193" fmla="*/ 20791 w 115244"/>
                        <a:gd name="connsiteY193" fmla="*/ 45846 h 65664"/>
                        <a:gd name="connsiteX194" fmla="*/ 41531 w 115244"/>
                        <a:gd name="connsiteY194" fmla="*/ 33782 h 65664"/>
                        <a:gd name="connsiteX195" fmla="*/ 38605 w 115244"/>
                        <a:gd name="connsiteY195" fmla="*/ 35476 h 65664"/>
                        <a:gd name="connsiteX196" fmla="*/ 38605 w 115244"/>
                        <a:gd name="connsiteY196" fmla="*/ 35476 h 65664"/>
                        <a:gd name="connsiteX197" fmla="*/ 41377 w 115244"/>
                        <a:gd name="connsiteY197" fmla="*/ 37119 h 65664"/>
                        <a:gd name="connsiteX198" fmla="*/ 41788 w 115244"/>
                        <a:gd name="connsiteY198" fmla="*/ 37119 h 65664"/>
                        <a:gd name="connsiteX199" fmla="*/ 44663 w 115244"/>
                        <a:gd name="connsiteY199" fmla="*/ 35476 h 65664"/>
                        <a:gd name="connsiteX200" fmla="*/ 44663 w 115244"/>
                        <a:gd name="connsiteY200" fmla="*/ 35219 h 65664"/>
                        <a:gd name="connsiteX201" fmla="*/ 41890 w 115244"/>
                        <a:gd name="connsiteY201" fmla="*/ 33628 h 65664"/>
                        <a:gd name="connsiteX202" fmla="*/ 33061 w 115244"/>
                        <a:gd name="connsiteY202" fmla="*/ 38915 h 65664"/>
                        <a:gd name="connsiteX203" fmla="*/ 30134 w 115244"/>
                        <a:gd name="connsiteY203" fmla="*/ 40610 h 65664"/>
                        <a:gd name="connsiteX204" fmla="*/ 30134 w 115244"/>
                        <a:gd name="connsiteY204" fmla="*/ 40866 h 65664"/>
                        <a:gd name="connsiteX205" fmla="*/ 32907 w 115244"/>
                        <a:gd name="connsiteY205" fmla="*/ 42458 h 65664"/>
                        <a:gd name="connsiteX206" fmla="*/ 33317 w 115244"/>
                        <a:gd name="connsiteY206" fmla="*/ 42458 h 65664"/>
                        <a:gd name="connsiteX207" fmla="*/ 36192 w 115244"/>
                        <a:gd name="connsiteY207" fmla="*/ 40815 h 65664"/>
                        <a:gd name="connsiteX208" fmla="*/ 36192 w 115244"/>
                        <a:gd name="connsiteY208" fmla="*/ 40815 h 65664"/>
                        <a:gd name="connsiteX209" fmla="*/ 33420 w 115244"/>
                        <a:gd name="connsiteY209" fmla="*/ 39224 h 65664"/>
                        <a:gd name="connsiteX210" fmla="*/ 33451 w 115244"/>
                        <a:gd name="connsiteY210" fmla="*/ 38428 h 65664"/>
                        <a:gd name="connsiteX211" fmla="*/ 33112 w 115244"/>
                        <a:gd name="connsiteY211" fmla="*/ 38248 h 65664"/>
                        <a:gd name="connsiteX212" fmla="*/ 28800 w 115244"/>
                        <a:gd name="connsiteY212" fmla="*/ 41380 h 65664"/>
                        <a:gd name="connsiteX213" fmla="*/ 25925 w 115244"/>
                        <a:gd name="connsiteY213" fmla="*/ 43022 h 65664"/>
                        <a:gd name="connsiteX214" fmla="*/ 25925 w 115244"/>
                        <a:gd name="connsiteY214" fmla="*/ 43279 h 65664"/>
                        <a:gd name="connsiteX215" fmla="*/ 28697 w 115244"/>
                        <a:gd name="connsiteY215" fmla="*/ 44871 h 65664"/>
                        <a:gd name="connsiteX216" fmla="*/ 29108 w 115244"/>
                        <a:gd name="connsiteY216" fmla="*/ 44871 h 65664"/>
                        <a:gd name="connsiteX217" fmla="*/ 32034 w 115244"/>
                        <a:gd name="connsiteY217" fmla="*/ 43228 h 65664"/>
                        <a:gd name="connsiteX218" fmla="*/ 32034 w 115244"/>
                        <a:gd name="connsiteY218" fmla="*/ 43228 h 65664"/>
                        <a:gd name="connsiteX219" fmla="*/ 29262 w 115244"/>
                        <a:gd name="connsiteY219" fmla="*/ 41636 h 65664"/>
                        <a:gd name="connsiteX220" fmla="*/ 28954 w 115244"/>
                        <a:gd name="connsiteY220" fmla="*/ 40712 h 65664"/>
                        <a:gd name="connsiteX221" fmla="*/ 24590 w 115244"/>
                        <a:gd name="connsiteY221" fmla="*/ 43844 h 65664"/>
                        <a:gd name="connsiteX222" fmla="*/ 21664 w 115244"/>
                        <a:gd name="connsiteY222" fmla="*/ 45487 h 65664"/>
                        <a:gd name="connsiteX223" fmla="*/ 21664 w 115244"/>
                        <a:gd name="connsiteY223" fmla="*/ 45487 h 65664"/>
                        <a:gd name="connsiteX224" fmla="*/ 24436 w 115244"/>
                        <a:gd name="connsiteY224" fmla="*/ 47078 h 65664"/>
                        <a:gd name="connsiteX225" fmla="*/ 24847 w 115244"/>
                        <a:gd name="connsiteY225" fmla="*/ 47078 h 65664"/>
                        <a:gd name="connsiteX226" fmla="*/ 27722 w 115244"/>
                        <a:gd name="connsiteY226" fmla="*/ 45384 h 65664"/>
                        <a:gd name="connsiteX227" fmla="*/ 27722 w 115244"/>
                        <a:gd name="connsiteY227" fmla="*/ 45127 h 65664"/>
                        <a:gd name="connsiteX228" fmla="*/ 24949 w 115244"/>
                        <a:gd name="connsiteY228" fmla="*/ 43536 h 65664"/>
                        <a:gd name="connsiteX229" fmla="*/ 24641 w 115244"/>
                        <a:gd name="connsiteY229" fmla="*/ 43176 h 65664"/>
                        <a:gd name="connsiteX230" fmla="*/ 43893 w 115244"/>
                        <a:gd name="connsiteY230" fmla="*/ 45435 h 65664"/>
                        <a:gd name="connsiteX231" fmla="*/ 46819 w 115244"/>
                        <a:gd name="connsiteY231" fmla="*/ 43793 h 65664"/>
                        <a:gd name="connsiteX232" fmla="*/ 46819 w 115244"/>
                        <a:gd name="connsiteY232" fmla="*/ 43536 h 65664"/>
                        <a:gd name="connsiteX233" fmla="*/ 44047 w 115244"/>
                        <a:gd name="connsiteY233" fmla="*/ 41944 h 65664"/>
                        <a:gd name="connsiteX234" fmla="*/ 43636 w 115244"/>
                        <a:gd name="connsiteY234" fmla="*/ 41944 h 65664"/>
                        <a:gd name="connsiteX235" fmla="*/ 40761 w 115244"/>
                        <a:gd name="connsiteY235" fmla="*/ 43638 h 65664"/>
                        <a:gd name="connsiteX236" fmla="*/ 40761 w 115244"/>
                        <a:gd name="connsiteY236" fmla="*/ 43895 h 65664"/>
                        <a:gd name="connsiteX237" fmla="*/ 43533 w 115244"/>
                        <a:gd name="connsiteY237" fmla="*/ 45487 h 65664"/>
                        <a:gd name="connsiteX238" fmla="*/ 44098 w 115244"/>
                        <a:gd name="connsiteY238" fmla="*/ 45333 h 65664"/>
                        <a:gd name="connsiteX239" fmla="*/ 43944 w 115244"/>
                        <a:gd name="connsiteY239" fmla="*/ 44768 h 65664"/>
                        <a:gd name="connsiteX240" fmla="*/ 83422 w 115244"/>
                        <a:gd name="connsiteY240" fmla="*/ 9859 h 65664"/>
                        <a:gd name="connsiteX241" fmla="*/ 80495 w 115244"/>
                        <a:gd name="connsiteY241" fmla="*/ 11553 h 65664"/>
                        <a:gd name="connsiteX242" fmla="*/ 80495 w 115244"/>
                        <a:gd name="connsiteY242" fmla="*/ 11553 h 65664"/>
                        <a:gd name="connsiteX243" fmla="*/ 83268 w 115244"/>
                        <a:gd name="connsiteY243" fmla="*/ 13145 h 65664"/>
                        <a:gd name="connsiteX244" fmla="*/ 83678 w 115244"/>
                        <a:gd name="connsiteY244" fmla="*/ 13145 h 65664"/>
                        <a:gd name="connsiteX245" fmla="*/ 86553 w 115244"/>
                        <a:gd name="connsiteY245" fmla="*/ 11502 h 65664"/>
                        <a:gd name="connsiteX246" fmla="*/ 86553 w 115244"/>
                        <a:gd name="connsiteY246" fmla="*/ 11245 h 65664"/>
                        <a:gd name="connsiteX247" fmla="*/ 83781 w 115244"/>
                        <a:gd name="connsiteY247" fmla="*/ 9654 h 65664"/>
                        <a:gd name="connsiteX248" fmla="*/ 83473 w 115244"/>
                        <a:gd name="connsiteY248" fmla="*/ 9192 h 65664"/>
                        <a:gd name="connsiteX249" fmla="*/ 78288 w 115244"/>
                        <a:gd name="connsiteY249" fmla="*/ 12837 h 65664"/>
                        <a:gd name="connsiteX250" fmla="*/ 75362 w 115244"/>
                        <a:gd name="connsiteY250" fmla="*/ 14479 h 65664"/>
                        <a:gd name="connsiteX251" fmla="*/ 75362 w 115244"/>
                        <a:gd name="connsiteY251" fmla="*/ 14736 h 65664"/>
                        <a:gd name="connsiteX252" fmla="*/ 78134 w 115244"/>
                        <a:gd name="connsiteY252" fmla="*/ 16328 h 65664"/>
                        <a:gd name="connsiteX253" fmla="*/ 78545 w 115244"/>
                        <a:gd name="connsiteY253" fmla="*/ 16328 h 65664"/>
                        <a:gd name="connsiteX254" fmla="*/ 81471 w 115244"/>
                        <a:gd name="connsiteY254" fmla="*/ 14633 h 65664"/>
                        <a:gd name="connsiteX255" fmla="*/ 81471 w 115244"/>
                        <a:gd name="connsiteY255" fmla="*/ 14633 h 65664"/>
                        <a:gd name="connsiteX256" fmla="*/ 78699 w 115244"/>
                        <a:gd name="connsiteY256" fmla="*/ 13042 h 65664"/>
                        <a:gd name="connsiteX257" fmla="*/ 78955 w 115244"/>
                        <a:gd name="connsiteY257" fmla="*/ 12426 h 65664"/>
                        <a:gd name="connsiteX258" fmla="*/ 78339 w 115244"/>
                        <a:gd name="connsiteY258" fmla="*/ 12169 h 65664"/>
                        <a:gd name="connsiteX259" fmla="*/ 87631 w 115244"/>
                        <a:gd name="connsiteY259" fmla="*/ 7395 h 65664"/>
                        <a:gd name="connsiteX260" fmla="*/ 84756 w 115244"/>
                        <a:gd name="connsiteY260" fmla="*/ 9089 h 65664"/>
                        <a:gd name="connsiteX261" fmla="*/ 84756 w 115244"/>
                        <a:gd name="connsiteY261" fmla="*/ 9089 h 65664"/>
                        <a:gd name="connsiteX262" fmla="*/ 87528 w 115244"/>
                        <a:gd name="connsiteY262" fmla="*/ 10681 h 65664"/>
                        <a:gd name="connsiteX263" fmla="*/ 87939 w 115244"/>
                        <a:gd name="connsiteY263" fmla="*/ 10681 h 65664"/>
                        <a:gd name="connsiteX264" fmla="*/ 90865 w 115244"/>
                        <a:gd name="connsiteY264" fmla="*/ 8986 h 65664"/>
                        <a:gd name="connsiteX265" fmla="*/ 90865 w 115244"/>
                        <a:gd name="connsiteY265" fmla="*/ 8730 h 65664"/>
                        <a:gd name="connsiteX266" fmla="*/ 88093 w 115244"/>
                        <a:gd name="connsiteY266" fmla="*/ 7138 h 65664"/>
                        <a:gd name="connsiteX267" fmla="*/ 64222 w 115244"/>
                        <a:gd name="connsiteY267" fmla="*/ 29162 h 65664"/>
                        <a:gd name="connsiteX268" fmla="*/ 67148 w 115244"/>
                        <a:gd name="connsiteY268" fmla="*/ 27468 h 65664"/>
                        <a:gd name="connsiteX269" fmla="*/ 67148 w 115244"/>
                        <a:gd name="connsiteY269" fmla="*/ 27468 h 65664"/>
                        <a:gd name="connsiteX270" fmla="*/ 64376 w 115244"/>
                        <a:gd name="connsiteY270" fmla="*/ 25876 h 65664"/>
                        <a:gd name="connsiteX271" fmla="*/ 63965 w 115244"/>
                        <a:gd name="connsiteY271" fmla="*/ 25876 h 65664"/>
                        <a:gd name="connsiteX272" fmla="*/ 61090 w 115244"/>
                        <a:gd name="connsiteY272" fmla="*/ 27519 h 65664"/>
                        <a:gd name="connsiteX273" fmla="*/ 61090 w 115244"/>
                        <a:gd name="connsiteY273" fmla="*/ 27776 h 65664"/>
                        <a:gd name="connsiteX274" fmla="*/ 63862 w 115244"/>
                        <a:gd name="connsiteY274" fmla="*/ 29367 h 65664"/>
                        <a:gd name="connsiteX275" fmla="*/ 92303 w 115244"/>
                        <a:gd name="connsiteY275" fmla="*/ 4931 h 65664"/>
                        <a:gd name="connsiteX276" fmla="*/ 91892 w 115244"/>
                        <a:gd name="connsiteY276" fmla="*/ 4931 h 65664"/>
                        <a:gd name="connsiteX277" fmla="*/ 88966 w 115244"/>
                        <a:gd name="connsiteY277" fmla="*/ 6574 h 65664"/>
                        <a:gd name="connsiteX278" fmla="*/ 88966 w 115244"/>
                        <a:gd name="connsiteY278" fmla="*/ 6830 h 65664"/>
                        <a:gd name="connsiteX279" fmla="*/ 91738 w 115244"/>
                        <a:gd name="connsiteY279" fmla="*/ 8422 h 65664"/>
                        <a:gd name="connsiteX280" fmla="*/ 92149 w 115244"/>
                        <a:gd name="connsiteY280" fmla="*/ 8422 h 65664"/>
                        <a:gd name="connsiteX281" fmla="*/ 95024 w 115244"/>
                        <a:gd name="connsiteY281" fmla="*/ 6728 h 65664"/>
                        <a:gd name="connsiteX282" fmla="*/ 95024 w 115244"/>
                        <a:gd name="connsiteY282" fmla="*/ 6728 h 65664"/>
                        <a:gd name="connsiteX283" fmla="*/ 48153 w 115244"/>
                        <a:gd name="connsiteY283" fmla="*/ 43022 h 65664"/>
                        <a:gd name="connsiteX284" fmla="*/ 51028 w 115244"/>
                        <a:gd name="connsiteY284" fmla="*/ 41328 h 65664"/>
                        <a:gd name="connsiteX285" fmla="*/ 51028 w 115244"/>
                        <a:gd name="connsiteY285" fmla="*/ 41328 h 65664"/>
                        <a:gd name="connsiteX286" fmla="*/ 48256 w 115244"/>
                        <a:gd name="connsiteY286" fmla="*/ 39686 h 65664"/>
                        <a:gd name="connsiteX287" fmla="*/ 47794 w 115244"/>
                        <a:gd name="connsiteY287" fmla="*/ 39686 h 65664"/>
                        <a:gd name="connsiteX288" fmla="*/ 44919 w 115244"/>
                        <a:gd name="connsiteY288" fmla="*/ 41328 h 65664"/>
                        <a:gd name="connsiteX289" fmla="*/ 44919 w 115244"/>
                        <a:gd name="connsiteY289" fmla="*/ 41328 h 65664"/>
                        <a:gd name="connsiteX290" fmla="*/ 47691 w 115244"/>
                        <a:gd name="connsiteY290" fmla="*/ 42920 h 65664"/>
                        <a:gd name="connsiteX291" fmla="*/ 48205 w 115244"/>
                        <a:gd name="connsiteY291" fmla="*/ 42355 h 65664"/>
                        <a:gd name="connsiteX292" fmla="*/ 100055 w 115244"/>
                        <a:gd name="connsiteY292" fmla="*/ 13042 h 65664"/>
                        <a:gd name="connsiteX293" fmla="*/ 102981 w 115244"/>
                        <a:gd name="connsiteY293" fmla="*/ 11348 h 65664"/>
                        <a:gd name="connsiteX294" fmla="*/ 102981 w 115244"/>
                        <a:gd name="connsiteY294" fmla="*/ 11348 h 65664"/>
                        <a:gd name="connsiteX295" fmla="*/ 100209 w 115244"/>
                        <a:gd name="connsiteY295" fmla="*/ 9705 h 65664"/>
                        <a:gd name="connsiteX296" fmla="*/ 99798 w 115244"/>
                        <a:gd name="connsiteY296" fmla="*/ 9705 h 65664"/>
                        <a:gd name="connsiteX297" fmla="*/ 96872 w 115244"/>
                        <a:gd name="connsiteY297" fmla="*/ 11348 h 65664"/>
                        <a:gd name="connsiteX298" fmla="*/ 96872 w 115244"/>
                        <a:gd name="connsiteY298" fmla="*/ 11348 h 65664"/>
                        <a:gd name="connsiteX299" fmla="*/ 99644 w 115244"/>
                        <a:gd name="connsiteY299" fmla="*/ 12939 h 65664"/>
                        <a:gd name="connsiteX300" fmla="*/ 100106 w 115244"/>
                        <a:gd name="connsiteY300" fmla="*/ 12375 h 65664"/>
                        <a:gd name="connsiteX301" fmla="*/ 91892 w 115244"/>
                        <a:gd name="connsiteY301" fmla="*/ 13042 h 65664"/>
                        <a:gd name="connsiteX302" fmla="*/ 94767 w 115244"/>
                        <a:gd name="connsiteY302" fmla="*/ 11348 h 65664"/>
                        <a:gd name="connsiteX303" fmla="*/ 94767 w 115244"/>
                        <a:gd name="connsiteY303" fmla="*/ 11348 h 65664"/>
                        <a:gd name="connsiteX304" fmla="*/ 91995 w 115244"/>
                        <a:gd name="connsiteY304" fmla="*/ 9756 h 65664"/>
                        <a:gd name="connsiteX305" fmla="*/ 91584 w 115244"/>
                        <a:gd name="connsiteY305" fmla="*/ 9756 h 65664"/>
                        <a:gd name="connsiteX306" fmla="*/ 88709 w 115244"/>
                        <a:gd name="connsiteY306" fmla="*/ 11399 h 65664"/>
                        <a:gd name="connsiteX307" fmla="*/ 88709 w 115244"/>
                        <a:gd name="connsiteY307" fmla="*/ 11399 h 65664"/>
                        <a:gd name="connsiteX308" fmla="*/ 91481 w 115244"/>
                        <a:gd name="connsiteY308" fmla="*/ 12991 h 65664"/>
                        <a:gd name="connsiteX309" fmla="*/ 91943 w 115244"/>
                        <a:gd name="connsiteY309" fmla="*/ 12529 h 65664"/>
                        <a:gd name="connsiteX310" fmla="*/ 96256 w 115244"/>
                        <a:gd name="connsiteY310" fmla="*/ 7087 h 65664"/>
                        <a:gd name="connsiteX311" fmla="*/ 95691 w 115244"/>
                        <a:gd name="connsiteY311" fmla="*/ 7087 h 65664"/>
                        <a:gd name="connsiteX312" fmla="*/ 92765 w 115244"/>
                        <a:gd name="connsiteY312" fmla="*/ 8781 h 65664"/>
                        <a:gd name="connsiteX313" fmla="*/ 92765 w 115244"/>
                        <a:gd name="connsiteY313" fmla="*/ 8781 h 65664"/>
                        <a:gd name="connsiteX314" fmla="*/ 95537 w 115244"/>
                        <a:gd name="connsiteY314" fmla="*/ 10373 h 65664"/>
                        <a:gd name="connsiteX315" fmla="*/ 95948 w 115244"/>
                        <a:gd name="connsiteY315" fmla="*/ 10373 h 65664"/>
                        <a:gd name="connsiteX316" fmla="*/ 98822 w 115244"/>
                        <a:gd name="connsiteY316" fmla="*/ 8730 h 65664"/>
                        <a:gd name="connsiteX317" fmla="*/ 98822 w 115244"/>
                        <a:gd name="connsiteY317" fmla="*/ 8473 h 65664"/>
                        <a:gd name="connsiteX318" fmla="*/ 97128 w 115244"/>
                        <a:gd name="connsiteY318" fmla="*/ 6574 h 65664"/>
                        <a:gd name="connsiteX319" fmla="*/ 103853 w 115244"/>
                        <a:gd name="connsiteY319" fmla="*/ 10475 h 65664"/>
                        <a:gd name="connsiteX320" fmla="*/ 104315 w 115244"/>
                        <a:gd name="connsiteY320" fmla="*/ 10475 h 65664"/>
                        <a:gd name="connsiteX321" fmla="*/ 107190 w 115244"/>
                        <a:gd name="connsiteY321" fmla="*/ 8832 h 65664"/>
                        <a:gd name="connsiteX322" fmla="*/ 107190 w 115244"/>
                        <a:gd name="connsiteY322" fmla="*/ 8576 h 65664"/>
                        <a:gd name="connsiteX323" fmla="*/ 100465 w 115244"/>
                        <a:gd name="connsiteY323" fmla="*/ 4674 h 65664"/>
                        <a:gd name="connsiteX324" fmla="*/ 100055 w 115244"/>
                        <a:gd name="connsiteY324" fmla="*/ 4674 h 65664"/>
                        <a:gd name="connsiteX325" fmla="*/ 97180 w 115244"/>
                        <a:gd name="connsiteY325" fmla="*/ 6317 h 65664"/>
                        <a:gd name="connsiteX326" fmla="*/ 97180 w 115244"/>
                        <a:gd name="connsiteY326" fmla="*/ 5906 h 65664"/>
                        <a:gd name="connsiteX327" fmla="*/ 87374 w 115244"/>
                        <a:gd name="connsiteY327" fmla="*/ 11964 h 65664"/>
                        <a:gd name="connsiteX328" fmla="*/ 84448 w 115244"/>
                        <a:gd name="connsiteY328" fmla="*/ 13658 h 65664"/>
                        <a:gd name="connsiteX329" fmla="*/ 84448 w 115244"/>
                        <a:gd name="connsiteY329" fmla="*/ 13915 h 65664"/>
                        <a:gd name="connsiteX330" fmla="*/ 87220 w 115244"/>
                        <a:gd name="connsiteY330" fmla="*/ 15506 h 65664"/>
                        <a:gd name="connsiteX331" fmla="*/ 87631 w 115244"/>
                        <a:gd name="connsiteY331" fmla="*/ 15506 h 65664"/>
                        <a:gd name="connsiteX332" fmla="*/ 90506 w 115244"/>
                        <a:gd name="connsiteY332" fmla="*/ 13812 h 65664"/>
                        <a:gd name="connsiteX333" fmla="*/ 90506 w 115244"/>
                        <a:gd name="connsiteY333" fmla="*/ 13555 h 65664"/>
                        <a:gd name="connsiteX334" fmla="*/ 87734 w 115244"/>
                        <a:gd name="connsiteY334" fmla="*/ 11964 h 65664"/>
                        <a:gd name="connsiteX335" fmla="*/ 87426 w 115244"/>
                        <a:gd name="connsiteY335" fmla="*/ 11451 h 65664"/>
                        <a:gd name="connsiteX336" fmla="*/ 55495 w 115244"/>
                        <a:gd name="connsiteY336" fmla="*/ 30394 h 65664"/>
                        <a:gd name="connsiteX337" fmla="*/ 52620 w 115244"/>
                        <a:gd name="connsiteY337" fmla="*/ 32036 h 65664"/>
                        <a:gd name="connsiteX338" fmla="*/ 52620 w 115244"/>
                        <a:gd name="connsiteY338" fmla="*/ 32036 h 65664"/>
                        <a:gd name="connsiteX339" fmla="*/ 55392 w 115244"/>
                        <a:gd name="connsiteY339" fmla="*/ 33628 h 65664"/>
                        <a:gd name="connsiteX340" fmla="*/ 55803 w 115244"/>
                        <a:gd name="connsiteY340" fmla="*/ 33628 h 65664"/>
                        <a:gd name="connsiteX341" fmla="*/ 58729 w 115244"/>
                        <a:gd name="connsiteY341" fmla="*/ 31934 h 65664"/>
                        <a:gd name="connsiteX342" fmla="*/ 58729 w 115244"/>
                        <a:gd name="connsiteY342" fmla="*/ 31934 h 65664"/>
                        <a:gd name="connsiteX343" fmla="*/ 55957 w 115244"/>
                        <a:gd name="connsiteY343" fmla="*/ 30342 h 65664"/>
                        <a:gd name="connsiteX344" fmla="*/ 55982 w 115244"/>
                        <a:gd name="connsiteY344" fmla="*/ 29906 h 65664"/>
                        <a:gd name="connsiteX345" fmla="*/ 55546 w 115244"/>
                        <a:gd name="connsiteY345" fmla="*/ 29880 h 65664"/>
                        <a:gd name="connsiteX346" fmla="*/ 95383 w 115244"/>
                        <a:gd name="connsiteY346" fmla="*/ 15352 h 65664"/>
                        <a:gd name="connsiteX347" fmla="*/ 95691 w 115244"/>
                        <a:gd name="connsiteY347" fmla="*/ 15352 h 65664"/>
                        <a:gd name="connsiteX348" fmla="*/ 98566 w 115244"/>
                        <a:gd name="connsiteY348" fmla="*/ 13658 h 65664"/>
                        <a:gd name="connsiteX349" fmla="*/ 98566 w 115244"/>
                        <a:gd name="connsiteY349" fmla="*/ 13658 h 65664"/>
                        <a:gd name="connsiteX350" fmla="*/ 95794 w 115244"/>
                        <a:gd name="connsiteY350" fmla="*/ 12067 h 65664"/>
                        <a:gd name="connsiteX351" fmla="*/ 95332 w 115244"/>
                        <a:gd name="connsiteY351" fmla="*/ 12067 h 65664"/>
                        <a:gd name="connsiteX352" fmla="*/ 92457 w 115244"/>
                        <a:gd name="connsiteY352" fmla="*/ 13761 h 65664"/>
                        <a:gd name="connsiteX353" fmla="*/ 92457 w 115244"/>
                        <a:gd name="connsiteY353" fmla="*/ 14017 h 65664"/>
                        <a:gd name="connsiteX354" fmla="*/ 59755 w 115244"/>
                        <a:gd name="connsiteY354" fmla="*/ 27416 h 65664"/>
                        <a:gd name="connsiteX355" fmla="*/ 56829 w 115244"/>
                        <a:gd name="connsiteY355" fmla="*/ 29110 h 65664"/>
                        <a:gd name="connsiteX356" fmla="*/ 56829 w 115244"/>
                        <a:gd name="connsiteY356" fmla="*/ 29110 h 65664"/>
                        <a:gd name="connsiteX357" fmla="*/ 59601 w 115244"/>
                        <a:gd name="connsiteY357" fmla="*/ 30702 h 65664"/>
                        <a:gd name="connsiteX358" fmla="*/ 60012 w 115244"/>
                        <a:gd name="connsiteY358" fmla="*/ 30702 h 65664"/>
                        <a:gd name="connsiteX359" fmla="*/ 62887 w 115244"/>
                        <a:gd name="connsiteY359" fmla="*/ 29059 h 65664"/>
                        <a:gd name="connsiteX360" fmla="*/ 62887 w 115244"/>
                        <a:gd name="connsiteY360" fmla="*/ 28802 h 65664"/>
                        <a:gd name="connsiteX361" fmla="*/ 60115 w 115244"/>
                        <a:gd name="connsiteY361" fmla="*/ 27211 h 65664"/>
                        <a:gd name="connsiteX362" fmla="*/ 26541 w 115244"/>
                        <a:gd name="connsiteY362" fmla="*/ 54573 h 65664"/>
                        <a:gd name="connsiteX363" fmla="*/ 26952 w 115244"/>
                        <a:gd name="connsiteY363" fmla="*/ 54573 h 65664"/>
                        <a:gd name="connsiteX364" fmla="*/ 29878 w 115244"/>
                        <a:gd name="connsiteY364" fmla="*/ 52879 h 65664"/>
                        <a:gd name="connsiteX365" fmla="*/ 29878 w 115244"/>
                        <a:gd name="connsiteY365" fmla="*/ 52879 h 65664"/>
                        <a:gd name="connsiteX366" fmla="*/ 27106 w 115244"/>
                        <a:gd name="connsiteY366" fmla="*/ 51236 h 65664"/>
                        <a:gd name="connsiteX367" fmla="*/ 26695 w 115244"/>
                        <a:gd name="connsiteY367" fmla="*/ 51236 h 65664"/>
                        <a:gd name="connsiteX368" fmla="*/ 23820 w 115244"/>
                        <a:gd name="connsiteY368" fmla="*/ 52879 h 65664"/>
                        <a:gd name="connsiteX369" fmla="*/ 23820 w 115244"/>
                        <a:gd name="connsiteY369" fmla="*/ 52879 h 65664"/>
                        <a:gd name="connsiteX370" fmla="*/ 21407 w 115244"/>
                        <a:gd name="connsiteY370" fmla="*/ 49439 h 65664"/>
                        <a:gd name="connsiteX371" fmla="*/ 18532 w 115244"/>
                        <a:gd name="connsiteY371" fmla="*/ 51082 h 65664"/>
                        <a:gd name="connsiteX372" fmla="*/ 18532 w 115244"/>
                        <a:gd name="connsiteY372" fmla="*/ 51082 h 65664"/>
                        <a:gd name="connsiteX373" fmla="*/ 21305 w 115244"/>
                        <a:gd name="connsiteY373" fmla="*/ 52674 h 65664"/>
                        <a:gd name="connsiteX374" fmla="*/ 21767 w 115244"/>
                        <a:gd name="connsiteY374" fmla="*/ 52674 h 65664"/>
                        <a:gd name="connsiteX375" fmla="*/ 24641 w 115244"/>
                        <a:gd name="connsiteY375" fmla="*/ 50980 h 65664"/>
                        <a:gd name="connsiteX376" fmla="*/ 24641 w 115244"/>
                        <a:gd name="connsiteY376" fmla="*/ 50980 h 65664"/>
                        <a:gd name="connsiteX377" fmla="*/ 21921 w 115244"/>
                        <a:gd name="connsiteY377" fmla="*/ 49337 h 65664"/>
                        <a:gd name="connsiteX378" fmla="*/ 21664 w 115244"/>
                        <a:gd name="connsiteY378" fmla="*/ 49439 h 65664"/>
                        <a:gd name="connsiteX379" fmla="*/ 31007 w 115244"/>
                        <a:gd name="connsiteY379" fmla="*/ 52109 h 65664"/>
                        <a:gd name="connsiteX380" fmla="*/ 33882 w 115244"/>
                        <a:gd name="connsiteY380" fmla="*/ 50466 h 65664"/>
                        <a:gd name="connsiteX381" fmla="*/ 33882 w 115244"/>
                        <a:gd name="connsiteY381" fmla="*/ 50210 h 65664"/>
                        <a:gd name="connsiteX382" fmla="*/ 31110 w 115244"/>
                        <a:gd name="connsiteY382" fmla="*/ 48618 h 65664"/>
                        <a:gd name="connsiteX383" fmla="*/ 30699 w 115244"/>
                        <a:gd name="connsiteY383" fmla="*/ 48618 h 65664"/>
                        <a:gd name="connsiteX384" fmla="*/ 27773 w 115244"/>
                        <a:gd name="connsiteY384" fmla="*/ 50312 h 65664"/>
                        <a:gd name="connsiteX385" fmla="*/ 27773 w 115244"/>
                        <a:gd name="connsiteY385" fmla="*/ 50312 h 65664"/>
                        <a:gd name="connsiteX386" fmla="*/ 30545 w 115244"/>
                        <a:gd name="connsiteY386" fmla="*/ 51955 h 65664"/>
                        <a:gd name="connsiteX387" fmla="*/ 31043 w 115244"/>
                        <a:gd name="connsiteY387" fmla="*/ 52253 h 65664"/>
                        <a:gd name="connsiteX388" fmla="*/ 31264 w 115244"/>
                        <a:gd name="connsiteY388" fmla="*/ 52109 h 65664"/>
                        <a:gd name="connsiteX389" fmla="*/ 35217 w 115244"/>
                        <a:gd name="connsiteY389" fmla="*/ 49696 h 65664"/>
                        <a:gd name="connsiteX390" fmla="*/ 38143 w 115244"/>
                        <a:gd name="connsiteY390" fmla="*/ 48002 h 65664"/>
                        <a:gd name="connsiteX391" fmla="*/ 38143 w 115244"/>
                        <a:gd name="connsiteY391" fmla="*/ 48002 h 65664"/>
                        <a:gd name="connsiteX392" fmla="*/ 35371 w 115244"/>
                        <a:gd name="connsiteY392" fmla="*/ 46411 h 65664"/>
                        <a:gd name="connsiteX393" fmla="*/ 34960 w 115244"/>
                        <a:gd name="connsiteY393" fmla="*/ 46411 h 65664"/>
                        <a:gd name="connsiteX394" fmla="*/ 32085 w 115244"/>
                        <a:gd name="connsiteY394" fmla="*/ 48053 h 65664"/>
                        <a:gd name="connsiteX395" fmla="*/ 32085 w 115244"/>
                        <a:gd name="connsiteY395" fmla="*/ 48310 h 65664"/>
                        <a:gd name="connsiteX396" fmla="*/ 34857 w 115244"/>
                        <a:gd name="connsiteY396" fmla="*/ 49902 h 65664"/>
                        <a:gd name="connsiteX397" fmla="*/ 39478 w 115244"/>
                        <a:gd name="connsiteY397" fmla="*/ 47232 h 65664"/>
                        <a:gd name="connsiteX398" fmla="*/ 42352 w 115244"/>
                        <a:gd name="connsiteY398" fmla="*/ 45589 h 65664"/>
                        <a:gd name="connsiteX399" fmla="*/ 42352 w 115244"/>
                        <a:gd name="connsiteY399" fmla="*/ 45589 h 65664"/>
                        <a:gd name="connsiteX400" fmla="*/ 39580 w 115244"/>
                        <a:gd name="connsiteY400" fmla="*/ 43998 h 65664"/>
                        <a:gd name="connsiteX401" fmla="*/ 39170 w 115244"/>
                        <a:gd name="connsiteY401" fmla="*/ 43998 h 65664"/>
                        <a:gd name="connsiteX402" fmla="*/ 36243 w 115244"/>
                        <a:gd name="connsiteY402" fmla="*/ 45641 h 65664"/>
                        <a:gd name="connsiteX403" fmla="*/ 36243 w 115244"/>
                        <a:gd name="connsiteY403" fmla="*/ 45897 h 65664"/>
                        <a:gd name="connsiteX404" fmla="*/ 39016 w 115244"/>
                        <a:gd name="connsiteY404" fmla="*/ 47489 h 65664"/>
                        <a:gd name="connsiteX405" fmla="*/ 39734 w 115244"/>
                        <a:gd name="connsiteY405" fmla="*/ 47232 h 65664"/>
                        <a:gd name="connsiteX406" fmla="*/ 25668 w 115244"/>
                        <a:gd name="connsiteY406" fmla="*/ 46975 h 65664"/>
                        <a:gd name="connsiteX407" fmla="*/ 22742 w 115244"/>
                        <a:gd name="connsiteY407" fmla="*/ 48669 h 65664"/>
                        <a:gd name="connsiteX408" fmla="*/ 22742 w 115244"/>
                        <a:gd name="connsiteY408" fmla="*/ 48669 h 65664"/>
                        <a:gd name="connsiteX409" fmla="*/ 25514 w 115244"/>
                        <a:gd name="connsiteY409" fmla="*/ 50312 h 65664"/>
                        <a:gd name="connsiteX410" fmla="*/ 25925 w 115244"/>
                        <a:gd name="connsiteY410" fmla="*/ 50312 h 65664"/>
                        <a:gd name="connsiteX411" fmla="*/ 28800 w 115244"/>
                        <a:gd name="connsiteY411" fmla="*/ 48669 h 65664"/>
                        <a:gd name="connsiteX412" fmla="*/ 28800 w 115244"/>
                        <a:gd name="connsiteY412" fmla="*/ 48413 h 65664"/>
                        <a:gd name="connsiteX413" fmla="*/ 26027 w 115244"/>
                        <a:gd name="connsiteY413" fmla="*/ 46821 h 65664"/>
                        <a:gd name="connsiteX414" fmla="*/ 29878 w 115244"/>
                        <a:gd name="connsiteY414" fmla="*/ 44563 h 65664"/>
                        <a:gd name="connsiteX415" fmla="*/ 27003 w 115244"/>
                        <a:gd name="connsiteY415" fmla="*/ 46205 h 65664"/>
                        <a:gd name="connsiteX416" fmla="*/ 27003 w 115244"/>
                        <a:gd name="connsiteY416" fmla="*/ 46462 h 65664"/>
                        <a:gd name="connsiteX417" fmla="*/ 29775 w 115244"/>
                        <a:gd name="connsiteY417" fmla="*/ 48053 h 65664"/>
                        <a:gd name="connsiteX418" fmla="*/ 30237 w 115244"/>
                        <a:gd name="connsiteY418" fmla="*/ 48053 h 65664"/>
                        <a:gd name="connsiteX419" fmla="*/ 33112 w 115244"/>
                        <a:gd name="connsiteY419" fmla="*/ 46359 h 65664"/>
                        <a:gd name="connsiteX420" fmla="*/ 33112 w 115244"/>
                        <a:gd name="connsiteY420" fmla="*/ 46359 h 65664"/>
                        <a:gd name="connsiteX421" fmla="*/ 30340 w 115244"/>
                        <a:gd name="connsiteY421" fmla="*/ 44768 h 65664"/>
                        <a:gd name="connsiteX422" fmla="*/ 30134 w 115244"/>
                        <a:gd name="connsiteY422" fmla="*/ 44563 h 65664"/>
                        <a:gd name="connsiteX423" fmla="*/ 46819 w 115244"/>
                        <a:gd name="connsiteY423" fmla="*/ 34757 h 65664"/>
                        <a:gd name="connsiteX424" fmla="*/ 44355 w 115244"/>
                        <a:gd name="connsiteY424" fmla="*/ 36708 h 65664"/>
                        <a:gd name="connsiteX425" fmla="*/ 44355 w 115244"/>
                        <a:gd name="connsiteY425" fmla="*/ 36708 h 65664"/>
                        <a:gd name="connsiteX426" fmla="*/ 47127 w 115244"/>
                        <a:gd name="connsiteY426" fmla="*/ 38351 h 65664"/>
                        <a:gd name="connsiteX427" fmla="*/ 47537 w 115244"/>
                        <a:gd name="connsiteY427" fmla="*/ 38351 h 65664"/>
                        <a:gd name="connsiteX428" fmla="*/ 50464 w 115244"/>
                        <a:gd name="connsiteY428" fmla="*/ 36708 h 65664"/>
                        <a:gd name="connsiteX429" fmla="*/ 50464 w 115244"/>
                        <a:gd name="connsiteY429" fmla="*/ 36708 h 65664"/>
                        <a:gd name="connsiteX430" fmla="*/ 47691 w 115244"/>
                        <a:gd name="connsiteY430" fmla="*/ 35117 h 65664"/>
                        <a:gd name="connsiteX431" fmla="*/ 42609 w 115244"/>
                        <a:gd name="connsiteY431" fmla="*/ 37221 h 65664"/>
                        <a:gd name="connsiteX432" fmla="*/ 39683 w 115244"/>
                        <a:gd name="connsiteY432" fmla="*/ 38864 h 65664"/>
                        <a:gd name="connsiteX433" fmla="*/ 39683 w 115244"/>
                        <a:gd name="connsiteY433" fmla="*/ 39121 h 65664"/>
                        <a:gd name="connsiteX434" fmla="*/ 42455 w 115244"/>
                        <a:gd name="connsiteY434" fmla="*/ 40712 h 65664"/>
                        <a:gd name="connsiteX435" fmla="*/ 42866 w 115244"/>
                        <a:gd name="connsiteY435" fmla="*/ 40712 h 65664"/>
                        <a:gd name="connsiteX436" fmla="*/ 45741 w 115244"/>
                        <a:gd name="connsiteY436" fmla="*/ 39018 h 65664"/>
                        <a:gd name="connsiteX437" fmla="*/ 45741 w 115244"/>
                        <a:gd name="connsiteY437" fmla="*/ 39018 h 65664"/>
                        <a:gd name="connsiteX438" fmla="*/ 42968 w 115244"/>
                        <a:gd name="connsiteY438" fmla="*/ 37375 h 65664"/>
                        <a:gd name="connsiteX439" fmla="*/ 42866 w 115244"/>
                        <a:gd name="connsiteY439" fmla="*/ 37221 h 65664"/>
                        <a:gd name="connsiteX440" fmla="*/ 51080 w 115244"/>
                        <a:gd name="connsiteY440" fmla="*/ 32088 h 65664"/>
                        <a:gd name="connsiteX441" fmla="*/ 48153 w 115244"/>
                        <a:gd name="connsiteY441" fmla="*/ 33782 h 65664"/>
                        <a:gd name="connsiteX442" fmla="*/ 48153 w 115244"/>
                        <a:gd name="connsiteY442" fmla="*/ 34039 h 65664"/>
                        <a:gd name="connsiteX443" fmla="*/ 50926 w 115244"/>
                        <a:gd name="connsiteY443" fmla="*/ 35630 h 65664"/>
                        <a:gd name="connsiteX444" fmla="*/ 51336 w 115244"/>
                        <a:gd name="connsiteY444" fmla="*/ 35630 h 65664"/>
                        <a:gd name="connsiteX445" fmla="*/ 54211 w 115244"/>
                        <a:gd name="connsiteY445" fmla="*/ 33936 h 65664"/>
                        <a:gd name="connsiteX446" fmla="*/ 54211 w 115244"/>
                        <a:gd name="connsiteY446" fmla="*/ 33679 h 65664"/>
                        <a:gd name="connsiteX447" fmla="*/ 51439 w 115244"/>
                        <a:gd name="connsiteY447" fmla="*/ 32088 h 65664"/>
                        <a:gd name="connsiteX448" fmla="*/ 34139 w 115244"/>
                        <a:gd name="connsiteY448" fmla="*/ 41893 h 65664"/>
                        <a:gd name="connsiteX449" fmla="*/ 31212 w 115244"/>
                        <a:gd name="connsiteY449" fmla="*/ 43536 h 65664"/>
                        <a:gd name="connsiteX450" fmla="*/ 31212 w 115244"/>
                        <a:gd name="connsiteY450" fmla="*/ 43536 h 65664"/>
                        <a:gd name="connsiteX451" fmla="*/ 33985 w 115244"/>
                        <a:gd name="connsiteY451" fmla="*/ 45127 h 65664"/>
                        <a:gd name="connsiteX452" fmla="*/ 34395 w 115244"/>
                        <a:gd name="connsiteY452" fmla="*/ 45127 h 65664"/>
                        <a:gd name="connsiteX453" fmla="*/ 37270 w 115244"/>
                        <a:gd name="connsiteY453" fmla="*/ 43484 h 65664"/>
                        <a:gd name="connsiteX454" fmla="*/ 37270 w 115244"/>
                        <a:gd name="connsiteY454" fmla="*/ 43484 h 65664"/>
                        <a:gd name="connsiteX455" fmla="*/ 34498 w 115244"/>
                        <a:gd name="connsiteY455" fmla="*/ 41893 h 65664"/>
                        <a:gd name="connsiteX456" fmla="*/ 34395 w 115244"/>
                        <a:gd name="connsiteY456" fmla="*/ 42098 h 65664"/>
                        <a:gd name="connsiteX457" fmla="*/ 38348 w 115244"/>
                        <a:gd name="connsiteY457" fmla="*/ 39429 h 65664"/>
                        <a:gd name="connsiteX458" fmla="*/ 35473 w 115244"/>
                        <a:gd name="connsiteY458" fmla="*/ 41123 h 65664"/>
                        <a:gd name="connsiteX459" fmla="*/ 35473 w 115244"/>
                        <a:gd name="connsiteY459" fmla="*/ 41123 h 65664"/>
                        <a:gd name="connsiteX460" fmla="*/ 38246 w 115244"/>
                        <a:gd name="connsiteY460" fmla="*/ 42714 h 65664"/>
                        <a:gd name="connsiteX461" fmla="*/ 38656 w 115244"/>
                        <a:gd name="connsiteY461" fmla="*/ 42714 h 65664"/>
                        <a:gd name="connsiteX462" fmla="*/ 41582 w 115244"/>
                        <a:gd name="connsiteY462" fmla="*/ 41072 h 65664"/>
                        <a:gd name="connsiteX463" fmla="*/ 41582 w 115244"/>
                        <a:gd name="connsiteY463" fmla="*/ 40815 h 65664"/>
                        <a:gd name="connsiteX464" fmla="*/ 38810 w 115244"/>
                        <a:gd name="connsiteY464" fmla="*/ 39224 h 65664"/>
                        <a:gd name="connsiteX465" fmla="*/ 33215 w 115244"/>
                        <a:gd name="connsiteY465" fmla="*/ 55343 h 65664"/>
                        <a:gd name="connsiteX466" fmla="*/ 36089 w 115244"/>
                        <a:gd name="connsiteY466" fmla="*/ 53700 h 65664"/>
                        <a:gd name="connsiteX467" fmla="*/ 36089 w 115244"/>
                        <a:gd name="connsiteY467" fmla="*/ 53700 h 65664"/>
                        <a:gd name="connsiteX468" fmla="*/ 33317 w 115244"/>
                        <a:gd name="connsiteY468" fmla="*/ 52109 h 65664"/>
                        <a:gd name="connsiteX469" fmla="*/ 32907 w 115244"/>
                        <a:gd name="connsiteY469" fmla="*/ 52109 h 65664"/>
                        <a:gd name="connsiteX470" fmla="*/ 29980 w 115244"/>
                        <a:gd name="connsiteY470" fmla="*/ 53803 h 65664"/>
                        <a:gd name="connsiteX471" fmla="*/ 29980 w 115244"/>
                        <a:gd name="connsiteY471" fmla="*/ 54060 h 65664"/>
                        <a:gd name="connsiteX472" fmla="*/ 32753 w 115244"/>
                        <a:gd name="connsiteY472" fmla="*/ 55651 h 65664"/>
                        <a:gd name="connsiteX473" fmla="*/ 33215 w 115244"/>
                        <a:gd name="connsiteY473" fmla="*/ 55548 h 65664"/>
                        <a:gd name="connsiteX474" fmla="*/ 10883 w 115244"/>
                        <a:gd name="connsiteY474" fmla="*/ 54316 h 65664"/>
                        <a:gd name="connsiteX475" fmla="*/ 8111 w 115244"/>
                        <a:gd name="connsiteY475" fmla="*/ 52725 h 65664"/>
                        <a:gd name="connsiteX476" fmla="*/ 7700 w 115244"/>
                        <a:gd name="connsiteY476" fmla="*/ 52725 h 65664"/>
                        <a:gd name="connsiteX477" fmla="*/ 4774 w 115244"/>
                        <a:gd name="connsiteY477" fmla="*/ 54419 h 65664"/>
                        <a:gd name="connsiteX478" fmla="*/ 4774 w 115244"/>
                        <a:gd name="connsiteY478" fmla="*/ 54419 h 65664"/>
                        <a:gd name="connsiteX479" fmla="*/ 7546 w 115244"/>
                        <a:gd name="connsiteY479" fmla="*/ 56010 h 65664"/>
                        <a:gd name="connsiteX480" fmla="*/ 7957 w 115244"/>
                        <a:gd name="connsiteY480" fmla="*/ 56010 h 65664"/>
                        <a:gd name="connsiteX481" fmla="*/ 10883 w 115244"/>
                        <a:gd name="connsiteY481" fmla="*/ 54368 h 65664"/>
                        <a:gd name="connsiteX482" fmla="*/ 10883 w 115244"/>
                        <a:gd name="connsiteY482" fmla="*/ 54522 h 65664"/>
                        <a:gd name="connsiteX483" fmla="*/ 16428 w 115244"/>
                        <a:gd name="connsiteY483" fmla="*/ 55702 h 65664"/>
                        <a:gd name="connsiteX484" fmla="*/ 13655 w 115244"/>
                        <a:gd name="connsiteY484" fmla="*/ 54111 h 65664"/>
                        <a:gd name="connsiteX485" fmla="*/ 13193 w 115244"/>
                        <a:gd name="connsiteY485" fmla="*/ 54111 h 65664"/>
                        <a:gd name="connsiteX486" fmla="*/ 8779 w 115244"/>
                        <a:gd name="connsiteY486" fmla="*/ 56678 h 65664"/>
                        <a:gd name="connsiteX487" fmla="*/ 8779 w 115244"/>
                        <a:gd name="connsiteY487" fmla="*/ 56678 h 65664"/>
                        <a:gd name="connsiteX488" fmla="*/ 11551 w 115244"/>
                        <a:gd name="connsiteY488" fmla="*/ 58269 h 65664"/>
                        <a:gd name="connsiteX489" fmla="*/ 11961 w 115244"/>
                        <a:gd name="connsiteY489" fmla="*/ 58269 h 65664"/>
                        <a:gd name="connsiteX490" fmla="*/ 16428 w 115244"/>
                        <a:gd name="connsiteY490" fmla="*/ 55702 h 65664"/>
                        <a:gd name="connsiteX491" fmla="*/ 16428 w 115244"/>
                        <a:gd name="connsiteY491" fmla="*/ 55908 h 65664"/>
                        <a:gd name="connsiteX492" fmla="*/ 6725 w 115244"/>
                        <a:gd name="connsiteY492" fmla="*/ 51134 h 65664"/>
                        <a:gd name="connsiteX493" fmla="*/ 4004 w 115244"/>
                        <a:gd name="connsiteY493" fmla="*/ 49542 h 65664"/>
                        <a:gd name="connsiteX494" fmla="*/ 3542 w 115244"/>
                        <a:gd name="connsiteY494" fmla="*/ 49542 h 65664"/>
                        <a:gd name="connsiteX495" fmla="*/ 0 w 115244"/>
                        <a:gd name="connsiteY495" fmla="*/ 51647 h 65664"/>
                        <a:gd name="connsiteX496" fmla="*/ 0 w 115244"/>
                        <a:gd name="connsiteY496" fmla="*/ 51647 h 65664"/>
                        <a:gd name="connsiteX497" fmla="*/ 2772 w 115244"/>
                        <a:gd name="connsiteY497" fmla="*/ 53238 h 65664"/>
                        <a:gd name="connsiteX498" fmla="*/ 3234 w 115244"/>
                        <a:gd name="connsiteY498" fmla="*/ 53238 h 65664"/>
                        <a:gd name="connsiteX499" fmla="*/ 6776 w 115244"/>
                        <a:gd name="connsiteY499" fmla="*/ 51185 h 65664"/>
                        <a:gd name="connsiteX500" fmla="*/ 6725 w 115244"/>
                        <a:gd name="connsiteY500" fmla="*/ 51339 h 65664"/>
                        <a:gd name="connsiteX501" fmla="*/ 9497 w 115244"/>
                        <a:gd name="connsiteY501" fmla="*/ 49593 h 65664"/>
                        <a:gd name="connsiteX502" fmla="*/ 9908 w 115244"/>
                        <a:gd name="connsiteY502" fmla="*/ 49593 h 65664"/>
                        <a:gd name="connsiteX503" fmla="*/ 12783 w 115244"/>
                        <a:gd name="connsiteY503" fmla="*/ 47951 h 65664"/>
                        <a:gd name="connsiteX504" fmla="*/ 12783 w 115244"/>
                        <a:gd name="connsiteY504" fmla="*/ 47694 h 65664"/>
                        <a:gd name="connsiteX505" fmla="*/ 10011 w 115244"/>
                        <a:gd name="connsiteY505" fmla="*/ 46103 h 65664"/>
                        <a:gd name="connsiteX506" fmla="*/ 9600 w 115244"/>
                        <a:gd name="connsiteY506" fmla="*/ 46103 h 65664"/>
                        <a:gd name="connsiteX507" fmla="*/ 6674 w 115244"/>
                        <a:gd name="connsiteY507" fmla="*/ 47797 h 65664"/>
                        <a:gd name="connsiteX508" fmla="*/ 6674 w 115244"/>
                        <a:gd name="connsiteY508" fmla="*/ 47797 h 65664"/>
                        <a:gd name="connsiteX509" fmla="*/ 21459 w 115244"/>
                        <a:gd name="connsiteY509" fmla="*/ 57345 h 65664"/>
                        <a:gd name="connsiteX510" fmla="*/ 18686 w 115244"/>
                        <a:gd name="connsiteY510" fmla="*/ 55754 h 65664"/>
                        <a:gd name="connsiteX511" fmla="*/ 18276 w 115244"/>
                        <a:gd name="connsiteY511" fmla="*/ 55754 h 65664"/>
                        <a:gd name="connsiteX512" fmla="*/ 12731 w 115244"/>
                        <a:gd name="connsiteY512" fmla="*/ 58988 h 65664"/>
                        <a:gd name="connsiteX513" fmla="*/ 12731 w 115244"/>
                        <a:gd name="connsiteY513" fmla="*/ 58988 h 65664"/>
                        <a:gd name="connsiteX514" fmla="*/ 15504 w 115244"/>
                        <a:gd name="connsiteY514" fmla="*/ 60631 h 65664"/>
                        <a:gd name="connsiteX515" fmla="*/ 15914 w 115244"/>
                        <a:gd name="connsiteY515" fmla="*/ 60631 h 65664"/>
                        <a:gd name="connsiteX516" fmla="*/ 21510 w 115244"/>
                        <a:gd name="connsiteY516" fmla="*/ 57448 h 65664"/>
                        <a:gd name="connsiteX517" fmla="*/ 21459 w 115244"/>
                        <a:gd name="connsiteY517" fmla="*/ 57551 h 65664"/>
                        <a:gd name="connsiteX518" fmla="*/ 23409 w 115244"/>
                        <a:gd name="connsiteY518" fmla="*/ 60785 h 65664"/>
                        <a:gd name="connsiteX519" fmla="*/ 20637 w 115244"/>
                        <a:gd name="connsiteY519" fmla="*/ 59193 h 65664"/>
                        <a:gd name="connsiteX520" fmla="*/ 20227 w 115244"/>
                        <a:gd name="connsiteY520" fmla="*/ 59193 h 65664"/>
                        <a:gd name="connsiteX521" fmla="*/ 16684 w 115244"/>
                        <a:gd name="connsiteY521" fmla="*/ 61247 h 65664"/>
                        <a:gd name="connsiteX522" fmla="*/ 16684 w 115244"/>
                        <a:gd name="connsiteY522" fmla="*/ 61504 h 65664"/>
                        <a:gd name="connsiteX523" fmla="*/ 19456 w 115244"/>
                        <a:gd name="connsiteY523" fmla="*/ 63095 h 65664"/>
                        <a:gd name="connsiteX524" fmla="*/ 19919 w 115244"/>
                        <a:gd name="connsiteY524" fmla="*/ 63095 h 65664"/>
                        <a:gd name="connsiteX525" fmla="*/ 23461 w 115244"/>
                        <a:gd name="connsiteY525" fmla="*/ 61042 h 65664"/>
                        <a:gd name="connsiteX526" fmla="*/ 23409 w 115244"/>
                        <a:gd name="connsiteY526" fmla="*/ 60990 h 65664"/>
                        <a:gd name="connsiteX527" fmla="*/ 40966 w 115244"/>
                        <a:gd name="connsiteY527" fmla="*/ 31420 h 65664"/>
                        <a:gd name="connsiteX528" fmla="*/ 41377 w 115244"/>
                        <a:gd name="connsiteY528" fmla="*/ 31420 h 65664"/>
                        <a:gd name="connsiteX529" fmla="*/ 44303 w 115244"/>
                        <a:gd name="connsiteY529" fmla="*/ 29778 h 65664"/>
                        <a:gd name="connsiteX530" fmla="*/ 44303 w 115244"/>
                        <a:gd name="connsiteY530" fmla="*/ 29521 h 65664"/>
                        <a:gd name="connsiteX531" fmla="*/ 41531 w 115244"/>
                        <a:gd name="connsiteY531" fmla="*/ 27930 h 65664"/>
                        <a:gd name="connsiteX532" fmla="*/ 41120 w 115244"/>
                        <a:gd name="connsiteY532" fmla="*/ 27930 h 65664"/>
                        <a:gd name="connsiteX533" fmla="*/ 38194 w 115244"/>
                        <a:gd name="connsiteY533" fmla="*/ 29624 h 65664"/>
                        <a:gd name="connsiteX534" fmla="*/ 38194 w 115244"/>
                        <a:gd name="connsiteY534" fmla="*/ 29624 h 65664"/>
                        <a:gd name="connsiteX535" fmla="*/ 32496 w 115244"/>
                        <a:gd name="connsiteY535" fmla="*/ 36554 h 65664"/>
                        <a:gd name="connsiteX536" fmla="*/ 32907 w 115244"/>
                        <a:gd name="connsiteY536" fmla="*/ 36554 h 65664"/>
                        <a:gd name="connsiteX537" fmla="*/ 35833 w 115244"/>
                        <a:gd name="connsiteY537" fmla="*/ 34860 h 65664"/>
                        <a:gd name="connsiteX538" fmla="*/ 35833 w 115244"/>
                        <a:gd name="connsiteY538" fmla="*/ 34860 h 65664"/>
                        <a:gd name="connsiteX539" fmla="*/ 33061 w 115244"/>
                        <a:gd name="connsiteY539" fmla="*/ 33269 h 65664"/>
                        <a:gd name="connsiteX540" fmla="*/ 32650 w 115244"/>
                        <a:gd name="connsiteY540" fmla="*/ 33269 h 65664"/>
                        <a:gd name="connsiteX541" fmla="*/ 29724 w 115244"/>
                        <a:gd name="connsiteY541" fmla="*/ 34963 h 65664"/>
                        <a:gd name="connsiteX542" fmla="*/ 29724 w 115244"/>
                        <a:gd name="connsiteY542" fmla="*/ 35219 h 65664"/>
                        <a:gd name="connsiteX543" fmla="*/ 13553 w 115244"/>
                        <a:gd name="connsiteY543" fmla="*/ 47335 h 65664"/>
                        <a:gd name="connsiteX544" fmla="*/ 13963 w 115244"/>
                        <a:gd name="connsiteY544" fmla="*/ 47335 h 65664"/>
                        <a:gd name="connsiteX545" fmla="*/ 16890 w 115244"/>
                        <a:gd name="connsiteY545" fmla="*/ 45641 h 65664"/>
                        <a:gd name="connsiteX546" fmla="*/ 16890 w 115244"/>
                        <a:gd name="connsiteY546" fmla="*/ 45384 h 65664"/>
                        <a:gd name="connsiteX547" fmla="*/ 14117 w 115244"/>
                        <a:gd name="connsiteY547" fmla="*/ 43793 h 65664"/>
                        <a:gd name="connsiteX548" fmla="*/ 13707 w 115244"/>
                        <a:gd name="connsiteY548" fmla="*/ 43793 h 65664"/>
                        <a:gd name="connsiteX549" fmla="*/ 10832 w 115244"/>
                        <a:gd name="connsiteY549" fmla="*/ 45487 h 65664"/>
                        <a:gd name="connsiteX550" fmla="*/ 10832 w 115244"/>
                        <a:gd name="connsiteY550" fmla="*/ 45487 h 65664"/>
                        <a:gd name="connsiteX551" fmla="*/ 36551 w 115244"/>
                        <a:gd name="connsiteY551" fmla="*/ 34039 h 65664"/>
                        <a:gd name="connsiteX552" fmla="*/ 37014 w 115244"/>
                        <a:gd name="connsiteY552" fmla="*/ 34039 h 65664"/>
                        <a:gd name="connsiteX553" fmla="*/ 39888 w 115244"/>
                        <a:gd name="connsiteY553" fmla="*/ 32344 h 65664"/>
                        <a:gd name="connsiteX554" fmla="*/ 39888 w 115244"/>
                        <a:gd name="connsiteY554" fmla="*/ 32344 h 65664"/>
                        <a:gd name="connsiteX555" fmla="*/ 37116 w 115244"/>
                        <a:gd name="connsiteY555" fmla="*/ 30702 h 65664"/>
                        <a:gd name="connsiteX556" fmla="*/ 36654 w 115244"/>
                        <a:gd name="connsiteY556" fmla="*/ 30702 h 65664"/>
                        <a:gd name="connsiteX557" fmla="*/ 33779 w 115244"/>
                        <a:gd name="connsiteY557" fmla="*/ 32344 h 65664"/>
                        <a:gd name="connsiteX558" fmla="*/ 33779 w 115244"/>
                        <a:gd name="connsiteY558" fmla="*/ 32344 h 65664"/>
                        <a:gd name="connsiteX559" fmla="*/ 28081 w 115244"/>
                        <a:gd name="connsiteY559" fmla="*/ 39172 h 65664"/>
                        <a:gd name="connsiteX560" fmla="*/ 28543 w 115244"/>
                        <a:gd name="connsiteY560" fmla="*/ 39172 h 65664"/>
                        <a:gd name="connsiteX561" fmla="*/ 31418 w 115244"/>
                        <a:gd name="connsiteY561" fmla="*/ 37529 h 65664"/>
                        <a:gd name="connsiteX562" fmla="*/ 31418 w 115244"/>
                        <a:gd name="connsiteY562" fmla="*/ 37273 h 65664"/>
                        <a:gd name="connsiteX563" fmla="*/ 28646 w 115244"/>
                        <a:gd name="connsiteY563" fmla="*/ 35681 h 65664"/>
                        <a:gd name="connsiteX564" fmla="*/ 28184 w 115244"/>
                        <a:gd name="connsiteY564" fmla="*/ 35681 h 65664"/>
                        <a:gd name="connsiteX565" fmla="*/ 25309 w 115244"/>
                        <a:gd name="connsiteY565" fmla="*/ 37375 h 65664"/>
                        <a:gd name="connsiteX566" fmla="*/ 25309 w 115244"/>
                        <a:gd name="connsiteY566" fmla="*/ 37375 h 65664"/>
                        <a:gd name="connsiteX567" fmla="*/ 25360 w 115244"/>
                        <a:gd name="connsiteY567" fmla="*/ 61401 h 65664"/>
                        <a:gd name="connsiteX568" fmla="*/ 24949 w 115244"/>
                        <a:gd name="connsiteY568" fmla="*/ 61401 h 65664"/>
                        <a:gd name="connsiteX569" fmla="*/ 20483 w 115244"/>
                        <a:gd name="connsiteY569" fmla="*/ 63968 h 65664"/>
                        <a:gd name="connsiteX570" fmla="*/ 20483 w 115244"/>
                        <a:gd name="connsiteY570" fmla="*/ 63968 h 65664"/>
                        <a:gd name="connsiteX571" fmla="*/ 23255 w 115244"/>
                        <a:gd name="connsiteY571" fmla="*/ 65610 h 65664"/>
                        <a:gd name="connsiteX572" fmla="*/ 23717 w 115244"/>
                        <a:gd name="connsiteY572" fmla="*/ 65610 h 65664"/>
                        <a:gd name="connsiteX573" fmla="*/ 28132 w 115244"/>
                        <a:gd name="connsiteY573" fmla="*/ 63044 h 65664"/>
                        <a:gd name="connsiteX574" fmla="*/ 28132 w 115244"/>
                        <a:gd name="connsiteY574" fmla="*/ 62787 h 65664"/>
                        <a:gd name="connsiteX575" fmla="*/ 22023 w 115244"/>
                        <a:gd name="connsiteY575" fmla="*/ 42714 h 65664"/>
                        <a:gd name="connsiteX576" fmla="*/ 22434 w 115244"/>
                        <a:gd name="connsiteY576" fmla="*/ 42714 h 65664"/>
                        <a:gd name="connsiteX577" fmla="*/ 25360 w 115244"/>
                        <a:gd name="connsiteY577" fmla="*/ 41072 h 65664"/>
                        <a:gd name="connsiteX578" fmla="*/ 25360 w 115244"/>
                        <a:gd name="connsiteY578" fmla="*/ 41072 h 65664"/>
                        <a:gd name="connsiteX579" fmla="*/ 22588 w 115244"/>
                        <a:gd name="connsiteY579" fmla="*/ 39480 h 65664"/>
                        <a:gd name="connsiteX580" fmla="*/ 22177 w 115244"/>
                        <a:gd name="connsiteY580" fmla="*/ 39480 h 65664"/>
                        <a:gd name="connsiteX581" fmla="*/ 19302 w 115244"/>
                        <a:gd name="connsiteY581" fmla="*/ 41174 h 65664"/>
                        <a:gd name="connsiteX582" fmla="*/ 19302 w 115244"/>
                        <a:gd name="connsiteY582" fmla="*/ 41431 h 65664"/>
                        <a:gd name="connsiteX583" fmla="*/ 17814 w 115244"/>
                        <a:gd name="connsiteY583" fmla="*/ 45127 h 65664"/>
                        <a:gd name="connsiteX584" fmla="*/ 18224 w 115244"/>
                        <a:gd name="connsiteY584" fmla="*/ 45127 h 65664"/>
                        <a:gd name="connsiteX585" fmla="*/ 21099 w 115244"/>
                        <a:gd name="connsiteY585" fmla="*/ 43433 h 65664"/>
                        <a:gd name="connsiteX586" fmla="*/ 21099 w 115244"/>
                        <a:gd name="connsiteY586" fmla="*/ 43433 h 65664"/>
                        <a:gd name="connsiteX587" fmla="*/ 18327 w 115244"/>
                        <a:gd name="connsiteY587" fmla="*/ 41842 h 65664"/>
                        <a:gd name="connsiteX588" fmla="*/ 17916 w 115244"/>
                        <a:gd name="connsiteY588" fmla="*/ 41842 h 65664"/>
                        <a:gd name="connsiteX589" fmla="*/ 14990 w 115244"/>
                        <a:gd name="connsiteY589" fmla="*/ 43484 h 65664"/>
                        <a:gd name="connsiteX590" fmla="*/ 14990 w 115244"/>
                        <a:gd name="connsiteY590" fmla="*/ 43741 h 65664"/>
                        <a:gd name="connsiteX591" fmla="*/ 103802 w 115244"/>
                        <a:gd name="connsiteY591" fmla="*/ 16122 h 65664"/>
                        <a:gd name="connsiteX592" fmla="*/ 103391 w 115244"/>
                        <a:gd name="connsiteY592" fmla="*/ 16122 h 65664"/>
                        <a:gd name="connsiteX593" fmla="*/ 96256 w 115244"/>
                        <a:gd name="connsiteY593" fmla="*/ 20280 h 65664"/>
                        <a:gd name="connsiteX594" fmla="*/ 96256 w 115244"/>
                        <a:gd name="connsiteY594" fmla="*/ 20280 h 65664"/>
                        <a:gd name="connsiteX595" fmla="*/ 99028 w 115244"/>
                        <a:gd name="connsiteY595" fmla="*/ 21923 h 65664"/>
                        <a:gd name="connsiteX596" fmla="*/ 99438 w 115244"/>
                        <a:gd name="connsiteY596" fmla="*/ 21923 h 65664"/>
                        <a:gd name="connsiteX597" fmla="*/ 106574 w 115244"/>
                        <a:gd name="connsiteY597" fmla="*/ 17816 h 65664"/>
                        <a:gd name="connsiteX598" fmla="*/ 106574 w 115244"/>
                        <a:gd name="connsiteY598" fmla="*/ 17560 h 65664"/>
                        <a:gd name="connsiteX599" fmla="*/ 94561 w 115244"/>
                        <a:gd name="connsiteY599" fmla="*/ 21307 h 65664"/>
                        <a:gd name="connsiteX600" fmla="*/ 94151 w 115244"/>
                        <a:gd name="connsiteY600" fmla="*/ 21307 h 65664"/>
                        <a:gd name="connsiteX601" fmla="*/ 91276 w 115244"/>
                        <a:gd name="connsiteY601" fmla="*/ 22950 h 65664"/>
                        <a:gd name="connsiteX602" fmla="*/ 91276 w 115244"/>
                        <a:gd name="connsiteY602" fmla="*/ 23207 h 65664"/>
                        <a:gd name="connsiteX603" fmla="*/ 94048 w 115244"/>
                        <a:gd name="connsiteY603" fmla="*/ 24798 h 65664"/>
                        <a:gd name="connsiteX604" fmla="*/ 94510 w 115244"/>
                        <a:gd name="connsiteY604" fmla="*/ 24798 h 65664"/>
                        <a:gd name="connsiteX605" fmla="*/ 97385 w 115244"/>
                        <a:gd name="connsiteY605" fmla="*/ 23104 h 65664"/>
                        <a:gd name="connsiteX606" fmla="*/ 97385 w 115244"/>
                        <a:gd name="connsiteY606" fmla="*/ 23104 h 65664"/>
                        <a:gd name="connsiteX607" fmla="*/ 37424 w 115244"/>
                        <a:gd name="connsiteY607" fmla="*/ 53187 h 65664"/>
                        <a:gd name="connsiteX608" fmla="*/ 40350 w 115244"/>
                        <a:gd name="connsiteY608" fmla="*/ 51493 h 65664"/>
                        <a:gd name="connsiteX609" fmla="*/ 40350 w 115244"/>
                        <a:gd name="connsiteY609" fmla="*/ 51236 h 65664"/>
                        <a:gd name="connsiteX610" fmla="*/ 37578 w 115244"/>
                        <a:gd name="connsiteY610" fmla="*/ 49645 h 65664"/>
                        <a:gd name="connsiteX611" fmla="*/ 37168 w 115244"/>
                        <a:gd name="connsiteY611" fmla="*/ 49645 h 65664"/>
                        <a:gd name="connsiteX612" fmla="*/ 34293 w 115244"/>
                        <a:gd name="connsiteY612" fmla="*/ 51288 h 65664"/>
                        <a:gd name="connsiteX613" fmla="*/ 34293 w 115244"/>
                        <a:gd name="connsiteY613" fmla="*/ 51288 h 65664"/>
                        <a:gd name="connsiteX614" fmla="*/ 37065 w 115244"/>
                        <a:gd name="connsiteY614" fmla="*/ 52879 h 65664"/>
                        <a:gd name="connsiteX615" fmla="*/ 37424 w 115244"/>
                        <a:gd name="connsiteY615" fmla="*/ 53136 h 65664"/>
                        <a:gd name="connsiteX616" fmla="*/ 86142 w 115244"/>
                        <a:gd name="connsiteY616" fmla="*/ 26235 h 65664"/>
                        <a:gd name="connsiteX617" fmla="*/ 85680 w 115244"/>
                        <a:gd name="connsiteY617" fmla="*/ 26235 h 65664"/>
                        <a:gd name="connsiteX618" fmla="*/ 82806 w 115244"/>
                        <a:gd name="connsiteY618" fmla="*/ 27878 h 65664"/>
                        <a:gd name="connsiteX619" fmla="*/ 82806 w 115244"/>
                        <a:gd name="connsiteY619" fmla="*/ 27878 h 65664"/>
                        <a:gd name="connsiteX620" fmla="*/ 85578 w 115244"/>
                        <a:gd name="connsiteY620" fmla="*/ 29470 h 65664"/>
                        <a:gd name="connsiteX621" fmla="*/ 86040 w 115244"/>
                        <a:gd name="connsiteY621" fmla="*/ 29470 h 65664"/>
                        <a:gd name="connsiteX622" fmla="*/ 88914 w 115244"/>
                        <a:gd name="connsiteY622" fmla="*/ 27827 h 65664"/>
                        <a:gd name="connsiteX623" fmla="*/ 88914 w 115244"/>
                        <a:gd name="connsiteY623" fmla="*/ 27570 h 65664"/>
                        <a:gd name="connsiteX624" fmla="*/ 108166 w 115244"/>
                        <a:gd name="connsiteY624" fmla="*/ 13504 h 65664"/>
                        <a:gd name="connsiteX625" fmla="*/ 107755 w 115244"/>
                        <a:gd name="connsiteY625" fmla="*/ 13504 h 65664"/>
                        <a:gd name="connsiteX626" fmla="*/ 104880 w 115244"/>
                        <a:gd name="connsiteY626" fmla="*/ 15147 h 65664"/>
                        <a:gd name="connsiteX627" fmla="*/ 104880 w 115244"/>
                        <a:gd name="connsiteY627" fmla="*/ 15404 h 65664"/>
                        <a:gd name="connsiteX628" fmla="*/ 107652 w 115244"/>
                        <a:gd name="connsiteY628" fmla="*/ 16995 h 65664"/>
                        <a:gd name="connsiteX629" fmla="*/ 108063 w 115244"/>
                        <a:gd name="connsiteY629" fmla="*/ 16995 h 65664"/>
                        <a:gd name="connsiteX630" fmla="*/ 110989 w 115244"/>
                        <a:gd name="connsiteY630" fmla="*/ 15301 h 65664"/>
                        <a:gd name="connsiteX631" fmla="*/ 110989 w 115244"/>
                        <a:gd name="connsiteY631" fmla="*/ 15301 h 65664"/>
                        <a:gd name="connsiteX632" fmla="*/ 115199 w 115244"/>
                        <a:gd name="connsiteY632" fmla="*/ 12631 h 65664"/>
                        <a:gd name="connsiteX633" fmla="*/ 108474 w 115244"/>
                        <a:gd name="connsiteY633" fmla="*/ 8730 h 65664"/>
                        <a:gd name="connsiteX634" fmla="*/ 108012 w 115244"/>
                        <a:gd name="connsiteY634" fmla="*/ 8730 h 65664"/>
                        <a:gd name="connsiteX635" fmla="*/ 105137 w 115244"/>
                        <a:gd name="connsiteY635" fmla="*/ 10373 h 65664"/>
                        <a:gd name="connsiteX636" fmla="*/ 105137 w 115244"/>
                        <a:gd name="connsiteY636" fmla="*/ 10373 h 65664"/>
                        <a:gd name="connsiteX637" fmla="*/ 111913 w 115244"/>
                        <a:gd name="connsiteY637" fmla="*/ 14274 h 65664"/>
                        <a:gd name="connsiteX638" fmla="*/ 112324 w 115244"/>
                        <a:gd name="connsiteY638" fmla="*/ 14274 h 65664"/>
                        <a:gd name="connsiteX639" fmla="*/ 115199 w 115244"/>
                        <a:gd name="connsiteY639" fmla="*/ 12631 h 65664"/>
                        <a:gd name="connsiteX640" fmla="*/ 115199 w 115244"/>
                        <a:gd name="connsiteY640" fmla="*/ 12580 h 65664"/>
                        <a:gd name="connsiteX641" fmla="*/ 70279 w 115244"/>
                        <a:gd name="connsiteY641" fmla="*/ 35373 h 65664"/>
                        <a:gd name="connsiteX642" fmla="*/ 69869 w 115244"/>
                        <a:gd name="connsiteY642" fmla="*/ 35373 h 65664"/>
                        <a:gd name="connsiteX643" fmla="*/ 66327 w 115244"/>
                        <a:gd name="connsiteY643" fmla="*/ 37427 h 65664"/>
                        <a:gd name="connsiteX644" fmla="*/ 66327 w 115244"/>
                        <a:gd name="connsiteY644" fmla="*/ 37683 h 65664"/>
                        <a:gd name="connsiteX645" fmla="*/ 69099 w 115244"/>
                        <a:gd name="connsiteY645" fmla="*/ 39275 h 65664"/>
                        <a:gd name="connsiteX646" fmla="*/ 69509 w 115244"/>
                        <a:gd name="connsiteY646" fmla="*/ 39275 h 65664"/>
                        <a:gd name="connsiteX647" fmla="*/ 73103 w 115244"/>
                        <a:gd name="connsiteY647" fmla="*/ 37170 h 65664"/>
                        <a:gd name="connsiteX648" fmla="*/ 73103 w 115244"/>
                        <a:gd name="connsiteY648" fmla="*/ 37170 h 65664"/>
                        <a:gd name="connsiteX649" fmla="*/ 81009 w 115244"/>
                        <a:gd name="connsiteY649" fmla="*/ 29162 h 65664"/>
                        <a:gd name="connsiteX650" fmla="*/ 80598 w 115244"/>
                        <a:gd name="connsiteY650" fmla="*/ 29162 h 65664"/>
                        <a:gd name="connsiteX651" fmla="*/ 76132 w 115244"/>
                        <a:gd name="connsiteY651" fmla="*/ 31728 h 65664"/>
                        <a:gd name="connsiteX652" fmla="*/ 76132 w 115244"/>
                        <a:gd name="connsiteY652" fmla="*/ 31728 h 65664"/>
                        <a:gd name="connsiteX653" fmla="*/ 78904 w 115244"/>
                        <a:gd name="connsiteY653" fmla="*/ 33371 h 65664"/>
                        <a:gd name="connsiteX654" fmla="*/ 79315 w 115244"/>
                        <a:gd name="connsiteY654" fmla="*/ 33371 h 65664"/>
                        <a:gd name="connsiteX655" fmla="*/ 83781 w 115244"/>
                        <a:gd name="connsiteY655" fmla="*/ 30804 h 65664"/>
                        <a:gd name="connsiteX656" fmla="*/ 83781 w 115244"/>
                        <a:gd name="connsiteY656" fmla="*/ 30804 h 65664"/>
                        <a:gd name="connsiteX657" fmla="*/ 60474 w 115244"/>
                        <a:gd name="connsiteY657" fmla="*/ 41020 h 65664"/>
                        <a:gd name="connsiteX658" fmla="*/ 60063 w 115244"/>
                        <a:gd name="connsiteY658" fmla="*/ 41020 h 65664"/>
                        <a:gd name="connsiteX659" fmla="*/ 36243 w 115244"/>
                        <a:gd name="connsiteY659" fmla="*/ 54778 h 65664"/>
                        <a:gd name="connsiteX660" fmla="*/ 36243 w 115244"/>
                        <a:gd name="connsiteY660" fmla="*/ 55035 h 65664"/>
                        <a:gd name="connsiteX661" fmla="*/ 39016 w 115244"/>
                        <a:gd name="connsiteY661" fmla="*/ 56627 h 65664"/>
                        <a:gd name="connsiteX662" fmla="*/ 39221 w 115244"/>
                        <a:gd name="connsiteY662" fmla="*/ 56627 h 65664"/>
                        <a:gd name="connsiteX663" fmla="*/ 63092 w 115244"/>
                        <a:gd name="connsiteY663" fmla="*/ 42868 h 65664"/>
                        <a:gd name="connsiteX664" fmla="*/ 63092 w 115244"/>
                        <a:gd name="connsiteY664" fmla="*/ 42612 h 65664"/>
                        <a:gd name="connsiteX665" fmla="*/ 35319 w 115244"/>
                        <a:gd name="connsiteY665" fmla="*/ 55548 h 65664"/>
                        <a:gd name="connsiteX666" fmla="*/ 34909 w 115244"/>
                        <a:gd name="connsiteY666" fmla="*/ 55548 h 65664"/>
                        <a:gd name="connsiteX667" fmla="*/ 31315 w 115244"/>
                        <a:gd name="connsiteY667" fmla="*/ 57602 h 65664"/>
                        <a:gd name="connsiteX668" fmla="*/ 31315 w 115244"/>
                        <a:gd name="connsiteY668" fmla="*/ 57859 h 65664"/>
                        <a:gd name="connsiteX669" fmla="*/ 34087 w 115244"/>
                        <a:gd name="connsiteY669" fmla="*/ 59450 h 65664"/>
                        <a:gd name="connsiteX670" fmla="*/ 34498 w 115244"/>
                        <a:gd name="connsiteY670" fmla="*/ 59450 h 65664"/>
                        <a:gd name="connsiteX671" fmla="*/ 38040 w 115244"/>
                        <a:gd name="connsiteY671" fmla="*/ 57397 h 65664"/>
                        <a:gd name="connsiteX672" fmla="*/ 38040 w 115244"/>
                        <a:gd name="connsiteY672" fmla="*/ 57140 h 65664"/>
                        <a:gd name="connsiteX673" fmla="*/ 65403 w 115244"/>
                        <a:gd name="connsiteY673" fmla="*/ 38197 h 65664"/>
                        <a:gd name="connsiteX674" fmla="*/ 64992 w 115244"/>
                        <a:gd name="connsiteY674" fmla="*/ 38197 h 65664"/>
                        <a:gd name="connsiteX675" fmla="*/ 61398 w 115244"/>
                        <a:gd name="connsiteY675" fmla="*/ 40250 h 65664"/>
                        <a:gd name="connsiteX676" fmla="*/ 61398 w 115244"/>
                        <a:gd name="connsiteY676" fmla="*/ 40250 h 65664"/>
                        <a:gd name="connsiteX677" fmla="*/ 64170 w 115244"/>
                        <a:gd name="connsiteY677" fmla="*/ 41842 h 65664"/>
                        <a:gd name="connsiteX678" fmla="*/ 64581 w 115244"/>
                        <a:gd name="connsiteY678" fmla="*/ 41842 h 65664"/>
                        <a:gd name="connsiteX679" fmla="*/ 68123 w 115244"/>
                        <a:gd name="connsiteY679" fmla="*/ 39788 h 65664"/>
                        <a:gd name="connsiteX680" fmla="*/ 68123 w 115244"/>
                        <a:gd name="connsiteY680" fmla="*/ 39788 h 65664"/>
                        <a:gd name="connsiteX681" fmla="*/ 30391 w 115244"/>
                        <a:gd name="connsiteY681" fmla="*/ 58372 h 65664"/>
                        <a:gd name="connsiteX682" fmla="*/ 29980 w 115244"/>
                        <a:gd name="connsiteY682" fmla="*/ 58372 h 65664"/>
                        <a:gd name="connsiteX683" fmla="*/ 26438 w 115244"/>
                        <a:gd name="connsiteY683" fmla="*/ 60425 h 65664"/>
                        <a:gd name="connsiteX684" fmla="*/ 26438 w 115244"/>
                        <a:gd name="connsiteY684" fmla="*/ 60425 h 65664"/>
                        <a:gd name="connsiteX685" fmla="*/ 29210 w 115244"/>
                        <a:gd name="connsiteY685" fmla="*/ 62017 h 65664"/>
                        <a:gd name="connsiteX686" fmla="*/ 29621 w 115244"/>
                        <a:gd name="connsiteY686" fmla="*/ 62017 h 65664"/>
                        <a:gd name="connsiteX687" fmla="*/ 33215 w 115244"/>
                        <a:gd name="connsiteY687" fmla="*/ 59963 h 65664"/>
                        <a:gd name="connsiteX688" fmla="*/ 33215 w 115244"/>
                        <a:gd name="connsiteY688" fmla="*/ 59963 h 65664"/>
                        <a:gd name="connsiteX689" fmla="*/ 75208 w 115244"/>
                        <a:gd name="connsiteY689" fmla="*/ 32704 h 65664"/>
                        <a:gd name="connsiteX690" fmla="*/ 74797 w 115244"/>
                        <a:gd name="connsiteY690" fmla="*/ 32704 h 65664"/>
                        <a:gd name="connsiteX691" fmla="*/ 71203 w 115244"/>
                        <a:gd name="connsiteY691" fmla="*/ 34757 h 65664"/>
                        <a:gd name="connsiteX692" fmla="*/ 71203 w 115244"/>
                        <a:gd name="connsiteY692" fmla="*/ 34757 h 65664"/>
                        <a:gd name="connsiteX693" fmla="*/ 73976 w 115244"/>
                        <a:gd name="connsiteY693" fmla="*/ 36349 h 65664"/>
                        <a:gd name="connsiteX694" fmla="*/ 74386 w 115244"/>
                        <a:gd name="connsiteY694" fmla="*/ 36349 h 65664"/>
                        <a:gd name="connsiteX695" fmla="*/ 77929 w 115244"/>
                        <a:gd name="connsiteY695" fmla="*/ 34295 h 65664"/>
                        <a:gd name="connsiteX696" fmla="*/ 77929 w 115244"/>
                        <a:gd name="connsiteY696" fmla="*/ 34295 h 65664"/>
                        <a:gd name="connsiteX697" fmla="*/ 90609 w 115244"/>
                        <a:gd name="connsiteY697" fmla="*/ 23977 h 65664"/>
                        <a:gd name="connsiteX698" fmla="*/ 90198 w 115244"/>
                        <a:gd name="connsiteY698" fmla="*/ 23977 h 65664"/>
                        <a:gd name="connsiteX699" fmla="*/ 87272 w 115244"/>
                        <a:gd name="connsiteY699" fmla="*/ 25671 h 65664"/>
                        <a:gd name="connsiteX700" fmla="*/ 87272 w 115244"/>
                        <a:gd name="connsiteY700" fmla="*/ 25671 h 65664"/>
                        <a:gd name="connsiteX701" fmla="*/ 90044 w 115244"/>
                        <a:gd name="connsiteY701" fmla="*/ 27262 h 65664"/>
                        <a:gd name="connsiteX702" fmla="*/ 90455 w 115244"/>
                        <a:gd name="connsiteY702" fmla="*/ 27262 h 65664"/>
                        <a:gd name="connsiteX703" fmla="*/ 93381 w 115244"/>
                        <a:gd name="connsiteY703" fmla="*/ 25619 h 65664"/>
                        <a:gd name="connsiteX704" fmla="*/ 93381 w 115244"/>
                        <a:gd name="connsiteY704" fmla="*/ 25363 h 65664"/>
                        <a:gd name="connsiteX705" fmla="*/ 100106 w 115244"/>
                        <a:gd name="connsiteY705" fmla="*/ 17354 h 65664"/>
                        <a:gd name="connsiteX706" fmla="*/ 102981 w 115244"/>
                        <a:gd name="connsiteY706" fmla="*/ 15712 h 65664"/>
                        <a:gd name="connsiteX707" fmla="*/ 102981 w 115244"/>
                        <a:gd name="connsiteY707" fmla="*/ 15455 h 65664"/>
                        <a:gd name="connsiteX708" fmla="*/ 100209 w 115244"/>
                        <a:gd name="connsiteY708" fmla="*/ 13863 h 65664"/>
                        <a:gd name="connsiteX709" fmla="*/ 99746 w 115244"/>
                        <a:gd name="connsiteY709" fmla="*/ 13863 h 65664"/>
                        <a:gd name="connsiteX710" fmla="*/ 96872 w 115244"/>
                        <a:gd name="connsiteY710" fmla="*/ 15506 h 65664"/>
                        <a:gd name="connsiteX711" fmla="*/ 96872 w 115244"/>
                        <a:gd name="connsiteY711" fmla="*/ 15763 h 65664"/>
                        <a:gd name="connsiteX712" fmla="*/ 99644 w 115244"/>
                        <a:gd name="connsiteY712" fmla="*/ 17354 h 65664"/>
                        <a:gd name="connsiteX713" fmla="*/ 99849 w 115244"/>
                        <a:gd name="connsiteY713" fmla="*/ 17098 h 65664"/>
                        <a:gd name="connsiteX714" fmla="*/ 82806 w 115244"/>
                        <a:gd name="connsiteY714" fmla="*/ 18176 h 65664"/>
                        <a:gd name="connsiteX715" fmla="*/ 85424 w 115244"/>
                        <a:gd name="connsiteY715" fmla="*/ 16174 h 65664"/>
                        <a:gd name="connsiteX716" fmla="*/ 85424 w 115244"/>
                        <a:gd name="connsiteY716" fmla="*/ 15917 h 65664"/>
                        <a:gd name="connsiteX717" fmla="*/ 82652 w 115244"/>
                        <a:gd name="connsiteY717" fmla="*/ 14325 h 65664"/>
                        <a:gd name="connsiteX718" fmla="*/ 82241 w 115244"/>
                        <a:gd name="connsiteY718" fmla="*/ 14325 h 65664"/>
                        <a:gd name="connsiteX719" fmla="*/ 79315 w 115244"/>
                        <a:gd name="connsiteY719" fmla="*/ 16020 h 65664"/>
                        <a:gd name="connsiteX720" fmla="*/ 79315 w 115244"/>
                        <a:gd name="connsiteY720" fmla="*/ 16020 h 65664"/>
                        <a:gd name="connsiteX721" fmla="*/ 82087 w 115244"/>
                        <a:gd name="connsiteY721" fmla="*/ 17662 h 65664"/>
                        <a:gd name="connsiteX722" fmla="*/ 82549 w 115244"/>
                        <a:gd name="connsiteY722" fmla="*/ 17919 h 65664"/>
                        <a:gd name="connsiteX723" fmla="*/ 71563 w 115244"/>
                        <a:gd name="connsiteY723" fmla="*/ 33577 h 65664"/>
                        <a:gd name="connsiteX724" fmla="*/ 80033 w 115244"/>
                        <a:gd name="connsiteY724" fmla="*/ 28700 h 65664"/>
                        <a:gd name="connsiteX725" fmla="*/ 80033 w 115244"/>
                        <a:gd name="connsiteY725" fmla="*/ 28443 h 65664"/>
                        <a:gd name="connsiteX726" fmla="*/ 77261 w 115244"/>
                        <a:gd name="connsiteY726" fmla="*/ 26851 h 65664"/>
                        <a:gd name="connsiteX727" fmla="*/ 76799 w 115244"/>
                        <a:gd name="connsiteY727" fmla="*/ 26851 h 65664"/>
                        <a:gd name="connsiteX728" fmla="*/ 68329 w 115244"/>
                        <a:gd name="connsiteY728" fmla="*/ 31728 h 65664"/>
                        <a:gd name="connsiteX729" fmla="*/ 68329 w 115244"/>
                        <a:gd name="connsiteY729" fmla="*/ 31985 h 65664"/>
                        <a:gd name="connsiteX730" fmla="*/ 71101 w 115244"/>
                        <a:gd name="connsiteY730" fmla="*/ 33577 h 65664"/>
                        <a:gd name="connsiteX731" fmla="*/ 71306 w 115244"/>
                        <a:gd name="connsiteY731" fmla="*/ 33577 h 65664"/>
                        <a:gd name="connsiteX732" fmla="*/ 95434 w 115244"/>
                        <a:gd name="connsiteY732" fmla="*/ 19562 h 65664"/>
                        <a:gd name="connsiteX733" fmla="*/ 95691 w 115244"/>
                        <a:gd name="connsiteY733" fmla="*/ 19562 h 65664"/>
                        <a:gd name="connsiteX734" fmla="*/ 98617 w 115244"/>
                        <a:gd name="connsiteY734" fmla="*/ 17868 h 65664"/>
                        <a:gd name="connsiteX735" fmla="*/ 98617 w 115244"/>
                        <a:gd name="connsiteY735" fmla="*/ 17611 h 65664"/>
                        <a:gd name="connsiteX736" fmla="*/ 95691 w 115244"/>
                        <a:gd name="connsiteY736" fmla="*/ 16174 h 65664"/>
                        <a:gd name="connsiteX737" fmla="*/ 95280 w 115244"/>
                        <a:gd name="connsiteY737" fmla="*/ 16174 h 65664"/>
                        <a:gd name="connsiteX738" fmla="*/ 92405 w 115244"/>
                        <a:gd name="connsiteY738" fmla="*/ 17816 h 65664"/>
                        <a:gd name="connsiteX739" fmla="*/ 92405 w 115244"/>
                        <a:gd name="connsiteY739" fmla="*/ 17816 h 65664"/>
                        <a:gd name="connsiteX740" fmla="*/ 91892 w 115244"/>
                        <a:gd name="connsiteY740" fmla="*/ 17252 h 65664"/>
                        <a:gd name="connsiteX741" fmla="*/ 94818 w 115244"/>
                        <a:gd name="connsiteY741" fmla="*/ 15609 h 65664"/>
                        <a:gd name="connsiteX742" fmla="*/ 94818 w 115244"/>
                        <a:gd name="connsiteY742" fmla="*/ 15609 h 65664"/>
                        <a:gd name="connsiteX743" fmla="*/ 92046 w 115244"/>
                        <a:gd name="connsiteY743" fmla="*/ 14017 h 65664"/>
                        <a:gd name="connsiteX744" fmla="*/ 91635 w 115244"/>
                        <a:gd name="connsiteY744" fmla="*/ 14017 h 65664"/>
                        <a:gd name="connsiteX745" fmla="*/ 88709 w 115244"/>
                        <a:gd name="connsiteY745" fmla="*/ 15712 h 65664"/>
                        <a:gd name="connsiteX746" fmla="*/ 88709 w 115244"/>
                        <a:gd name="connsiteY746" fmla="*/ 15712 h 65664"/>
                        <a:gd name="connsiteX747" fmla="*/ 91481 w 115244"/>
                        <a:gd name="connsiteY747" fmla="*/ 17303 h 65664"/>
                        <a:gd name="connsiteX748" fmla="*/ 91635 w 115244"/>
                        <a:gd name="connsiteY748" fmla="*/ 17252 h 65664"/>
                        <a:gd name="connsiteX749" fmla="*/ 67353 w 115244"/>
                        <a:gd name="connsiteY749" fmla="*/ 35989 h 65664"/>
                        <a:gd name="connsiteX750" fmla="*/ 70228 w 115244"/>
                        <a:gd name="connsiteY750" fmla="*/ 34347 h 65664"/>
                        <a:gd name="connsiteX751" fmla="*/ 70228 w 115244"/>
                        <a:gd name="connsiteY751" fmla="*/ 34347 h 65664"/>
                        <a:gd name="connsiteX752" fmla="*/ 67456 w 115244"/>
                        <a:gd name="connsiteY752" fmla="*/ 32755 h 65664"/>
                        <a:gd name="connsiteX753" fmla="*/ 66994 w 115244"/>
                        <a:gd name="connsiteY753" fmla="*/ 32755 h 65664"/>
                        <a:gd name="connsiteX754" fmla="*/ 64119 w 115244"/>
                        <a:gd name="connsiteY754" fmla="*/ 34449 h 65664"/>
                        <a:gd name="connsiteX755" fmla="*/ 64119 w 115244"/>
                        <a:gd name="connsiteY755" fmla="*/ 34706 h 65664"/>
                        <a:gd name="connsiteX756" fmla="*/ 66840 w 115244"/>
                        <a:gd name="connsiteY756" fmla="*/ 36297 h 65664"/>
                        <a:gd name="connsiteX757" fmla="*/ 67097 w 115244"/>
                        <a:gd name="connsiteY757" fmla="*/ 35989 h 65664"/>
                        <a:gd name="connsiteX758" fmla="*/ 86091 w 115244"/>
                        <a:gd name="connsiteY758" fmla="*/ 24952 h 65664"/>
                        <a:gd name="connsiteX759" fmla="*/ 86502 w 115244"/>
                        <a:gd name="connsiteY759" fmla="*/ 24952 h 65664"/>
                        <a:gd name="connsiteX760" fmla="*/ 89377 w 115244"/>
                        <a:gd name="connsiteY760" fmla="*/ 23258 h 65664"/>
                        <a:gd name="connsiteX761" fmla="*/ 89377 w 115244"/>
                        <a:gd name="connsiteY761" fmla="*/ 23258 h 65664"/>
                        <a:gd name="connsiteX762" fmla="*/ 86604 w 115244"/>
                        <a:gd name="connsiteY762" fmla="*/ 21615 h 65664"/>
                        <a:gd name="connsiteX763" fmla="*/ 86194 w 115244"/>
                        <a:gd name="connsiteY763" fmla="*/ 21615 h 65664"/>
                        <a:gd name="connsiteX764" fmla="*/ 83268 w 115244"/>
                        <a:gd name="connsiteY764" fmla="*/ 23258 h 65664"/>
                        <a:gd name="connsiteX765" fmla="*/ 83268 w 115244"/>
                        <a:gd name="connsiteY765" fmla="*/ 23515 h 65664"/>
                        <a:gd name="connsiteX766" fmla="*/ 46151 w 115244"/>
                        <a:gd name="connsiteY766" fmla="*/ 48259 h 65664"/>
                        <a:gd name="connsiteX767" fmla="*/ 49078 w 115244"/>
                        <a:gd name="connsiteY767" fmla="*/ 46565 h 65664"/>
                        <a:gd name="connsiteX768" fmla="*/ 49078 w 115244"/>
                        <a:gd name="connsiteY768" fmla="*/ 46565 h 65664"/>
                        <a:gd name="connsiteX769" fmla="*/ 46305 w 115244"/>
                        <a:gd name="connsiteY769" fmla="*/ 44973 h 65664"/>
                        <a:gd name="connsiteX770" fmla="*/ 45895 w 115244"/>
                        <a:gd name="connsiteY770" fmla="*/ 44973 h 65664"/>
                        <a:gd name="connsiteX771" fmla="*/ 43020 w 115244"/>
                        <a:gd name="connsiteY771" fmla="*/ 46667 h 65664"/>
                        <a:gd name="connsiteX772" fmla="*/ 43020 w 115244"/>
                        <a:gd name="connsiteY772" fmla="*/ 46924 h 65664"/>
                        <a:gd name="connsiteX773" fmla="*/ 45792 w 115244"/>
                        <a:gd name="connsiteY773" fmla="*/ 48515 h 65664"/>
                        <a:gd name="connsiteX774" fmla="*/ 50412 w 115244"/>
                        <a:gd name="connsiteY774" fmla="*/ 45795 h 65664"/>
                        <a:gd name="connsiteX775" fmla="*/ 53287 w 115244"/>
                        <a:gd name="connsiteY775" fmla="*/ 44101 h 65664"/>
                        <a:gd name="connsiteX776" fmla="*/ 53287 w 115244"/>
                        <a:gd name="connsiteY776" fmla="*/ 44101 h 65664"/>
                        <a:gd name="connsiteX777" fmla="*/ 50515 w 115244"/>
                        <a:gd name="connsiteY777" fmla="*/ 42458 h 65664"/>
                        <a:gd name="connsiteX778" fmla="*/ 50104 w 115244"/>
                        <a:gd name="connsiteY778" fmla="*/ 42458 h 65664"/>
                        <a:gd name="connsiteX779" fmla="*/ 47178 w 115244"/>
                        <a:gd name="connsiteY779" fmla="*/ 44101 h 65664"/>
                        <a:gd name="connsiteX780" fmla="*/ 47178 w 115244"/>
                        <a:gd name="connsiteY780" fmla="*/ 44357 h 65664"/>
                        <a:gd name="connsiteX781" fmla="*/ 49950 w 115244"/>
                        <a:gd name="connsiteY781" fmla="*/ 45949 h 65664"/>
                        <a:gd name="connsiteX782" fmla="*/ 41942 w 115244"/>
                        <a:gd name="connsiteY782" fmla="*/ 50672 h 65664"/>
                        <a:gd name="connsiteX783" fmla="*/ 44817 w 115244"/>
                        <a:gd name="connsiteY783" fmla="*/ 49029 h 65664"/>
                        <a:gd name="connsiteX784" fmla="*/ 44817 w 115244"/>
                        <a:gd name="connsiteY784" fmla="*/ 48772 h 65664"/>
                        <a:gd name="connsiteX785" fmla="*/ 42044 w 115244"/>
                        <a:gd name="connsiteY785" fmla="*/ 47181 h 65664"/>
                        <a:gd name="connsiteX786" fmla="*/ 41634 w 115244"/>
                        <a:gd name="connsiteY786" fmla="*/ 47181 h 65664"/>
                        <a:gd name="connsiteX787" fmla="*/ 38708 w 115244"/>
                        <a:gd name="connsiteY787" fmla="*/ 48875 h 65664"/>
                        <a:gd name="connsiteX788" fmla="*/ 38708 w 115244"/>
                        <a:gd name="connsiteY788" fmla="*/ 48875 h 65664"/>
                        <a:gd name="connsiteX789" fmla="*/ 41480 w 115244"/>
                        <a:gd name="connsiteY789" fmla="*/ 50466 h 65664"/>
                        <a:gd name="connsiteX790" fmla="*/ 41685 w 115244"/>
                        <a:gd name="connsiteY790" fmla="*/ 50672 h 65664"/>
                        <a:gd name="connsiteX791" fmla="*/ 58883 w 115244"/>
                        <a:gd name="connsiteY791" fmla="*/ 40918 h 65664"/>
                        <a:gd name="connsiteX792" fmla="*/ 61758 w 115244"/>
                        <a:gd name="connsiteY792" fmla="*/ 39224 h 65664"/>
                        <a:gd name="connsiteX793" fmla="*/ 61758 w 115244"/>
                        <a:gd name="connsiteY793" fmla="*/ 38967 h 65664"/>
                        <a:gd name="connsiteX794" fmla="*/ 58985 w 115244"/>
                        <a:gd name="connsiteY794" fmla="*/ 37375 h 65664"/>
                        <a:gd name="connsiteX795" fmla="*/ 58523 w 115244"/>
                        <a:gd name="connsiteY795" fmla="*/ 37375 h 65664"/>
                        <a:gd name="connsiteX796" fmla="*/ 55649 w 115244"/>
                        <a:gd name="connsiteY796" fmla="*/ 39018 h 65664"/>
                        <a:gd name="connsiteX797" fmla="*/ 55649 w 115244"/>
                        <a:gd name="connsiteY797" fmla="*/ 39018 h 65664"/>
                        <a:gd name="connsiteX798" fmla="*/ 58421 w 115244"/>
                        <a:gd name="connsiteY798" fmla="*/ 40610 h 65664"/>
                        <a:gd name="connsiteX799" fmla="*/ 58626 w 115244"/>
                        <a:gd name="connsiteY799" fmla="*/ 40918 h 65664"/>
                        <a:gd name="connsiteX800" fmla="*/ 54622 w 115244"/>
                        <a:gd name="connsiteY800" fmla="*/ 43330 h 65664"/>
                        <a:gd name="connsiteX801" fmla="*/ 57548 w 115244"/>
                        <a:gd name="connsiteY801" fmla="*/ 41688 h 65664"/>
                        <a:gd name="connsiteX802" fmla="*/ 57548 w 115244"/>
                        <a:gd name="connsiteY802" fmla="*/ 41431 h 65664"/>
                        <a:gd name="connsiteX803" fmla="*/ 54776 w 115244"/>
                        <a:gd name="connsiteY803" fmla="*/ 39840 h 65664"/>
                        <a:gd name="connsiteX804" fmla="*/ 54365 w 115244"/>
                        <a:gd name="connsiteY804" fmla="*/ 39840 h 65664"/>
                        <a:gd name="connsiteX805" fmla="*/ 51490 w 115244"/>
                        <a:gd name="connsiteY805" fmla="*/ 41534 h 65664"/>
                        <a:gd name="connsiteX806" fmla="*/ 51490 w 115244"/>
                        <a:gd name="connsiteY806" fmla="*/ 41534 h 65664"/>
                        <a:gd name="connsiteX807" fmla="*/ 54262 w 115244"/>
                        <a:gd name="connsiteY807" fmla="*/ 43176 h 65664"/>
                        <a:gd name="connsiteX808" fmla="*/ 54622 w 115244"/>
                        <a:gd name="connsiteY808" fmla="*/ 43330 h 65664"/>
                        <a:gd name="connsiteX809" fmla="*/ 63092 w 115244"/>
                        <a:gd name="connsiteY809" fmla="*/ 38453 h 65664"/>
                        <a:gd name="connsiteX810" fmla="*/ 66019 w 115244"/>
                        <a:gd name="connsiteY810" fmla="*/ 36811 h 65664"/>
                        <a:gd name="connsiteX811" fmla="*/ 66019 w 115244"/>
                        <a:gd name="connsiteY811" fmla="*/ 36554 h 65664"/>
                        <a:gd name="connsiteX812" fmla="*/ 63246 w 115244"/>
                        <a:gd name="connsiteY812" fmla="*/ 34963 h 65664"/>
                        <a:gd name="connsiteX813" fmla="*/ 62836 w 115244"/>
                        <a:gd name="connsiteY813" fmla="*/ 34963 h 65664"/>
                        <a:gd name="connsiteX814" fmla="*/ 59755 w 115244"/>
                        <a:gd name="connsiteY814" fmla="*/ 36708 h 65664"/>
                        <a:gd name="connsiteX815" fmla="*/ 59755 w 115244"/>
                        <a:gd name="connsiteY815" fmla="*/ 36965 h 65664"/>
                        <a:gd name="connsiteX816" fmla="*/ 62528 w 115244"/>
                        <a:gd name="connsiteY816" fmla="*/ 38556 h 65664"/>
                        <a:gd name="connsiteX817" fmla="*/ 62836 w 115244"/>
                        <a:gd name="connsiteY817" fmla="*/ 38453 h 65664"/>
                        <a:gd name="connsiteX818" fmla="*/ 86194 w 115244"/>
                        <a:gd name="connsiteY818" fmla="*/ 4469 h 65664"/>
                        <a:gd name="connsiteX819" fmla="*/ 86604 w 115244"/>
                        <a:gd name="connsiteY819" fmla="*/ 4469 h 65664"/>
                        <a:gd name="connsiteX820" fmla="*/ 89531 w 115244"/>
                        <a:gd name="connsiteY820" fmla="*/ 2826 h 65664"/>
                        <a:gd name="connsiteX821" fmla="*/ 89531 w 115244"/>
                        <a:gd name="connsiteY821" fmla="*/ 2826 h 65664"/>
                        <a:gd name="connsiteX822" fmla="*/ 88812 w 115244"/>
                        <a:gd name="connsiteY822" fmla="*/ 2415 h 65664"/>
                        <a:gd name="connsiteX823" fmla="*/ 88401 w 115244"/>
                        <a:gd name="connsiteY823" fmla="*/ 2415 h 65664"/>
                        <a:gd name="connsiteX824" fmla="*/ 85475 w 115244"/>
                        <a:gd name="connsiteY824" fmla="*/ 4109 h 65664"/>
                        <a:gd name="connsiteX825" fmla="*/ 85475 w 115244"/>
                        <a:gd name="connsiteY825" fmla="*/ 4109 h 65664"/>
                        <a:gd name="connsiteX826" fmla="*/ 65146 w 115244"/>
                        <a:gd name="connsiteY826" fmla="*/ 17765 h 65664"/>
                        <a:gd name="connsiteX827" fmla="*/ 65608 w 115244"/>
                        <a:gd name="connsiteY827" fmla="*/ 17765 h 65664"/>
                        <a:gd name="connsiteX828" fmla="*/ 68483 w 115244"/>
                        <a:gd name="connsiteY828" fmla="*/ 16071 h 65664"/>
                        <a:gd name="connsiteX829" fmla="*/ 68483 w 115244"/>
                        <a:gd name="connsiteY829" fmla="*/ 16071 h 65664"/>
                        <a:gd name="connsiteX830" fmla="*/ 65711 w 115244"/>
                        <a:gd name="connsiteY830" fmla="*/ 14479 h 65664"/>
                        <a:gd name="connsiteX831" fmla="*/ 65300 w 115244"/>
                        <a:gd name="connsiteY831" fmla="*/ 14479 h 65664"/>
                        <a:gd name="connsiteX832" fmla="*/ 62425 w 115244"/>
                        <a:gd name="connsiteY832" fmla="*/ 16122 h 65664"/>
                        <a:gd name="connsiteX833" fmla="*/ 62425 w 115244"/>
                        <a:gd name="connsiteY833" fmla="*/ 16379 h 65664"/>
                        <a:gd name="connsiteX834" fmla="*/ 73616 w 115244"/>
                        <a:gd name="connsiteY834" fmla="*/ 12888 h 65664"/>
                        <a:gd name="connsiteX835" fmla="*/ 74027 w 115244"/>
                        <a:gd name="connsiteY835" fmla="*/ 12888 h 65664"/>
                        <a:gd name="connsiteX836" fmla="*/ 76953 w 115244"/>
                        <a:gd name="connsiteY836" fmla="*/ 11194 h 65664"/>
                        <a:gd name="connsiteX837" fmla="*/ 76953 w 115244"/>
                        <a:gd name="connsiteY837" fmla="*/ 10937 h 65664"/>
                        <a:gd name="connsiteX838" fmla="*/ 74181 w 115244"/>
                        <a:gd name="connsiteY838" fmla="*/ 9346 h 65664"/>
                        <a:gd name="connsiteX839" fmla="*/ 73770 w 115244"/>
                        <a:gd name="connsiteY839" fmla="*/ 9346 h 65664"/>
                        <a:gd name="connsiteX840" fmla="*/ 70895 w 115244"/>
                        <a:gd name="connsiteY840" fmla="*/ 10989 h 65664"/>
                        <a:gd name="connsiteX841" fmla="*/ 70895 w 115244"/>
                        <a:gd name="connsiteY841" fmla="*/ 11245 h 65664"/>
                        <a:gd name="connsiteX842" fmla="*/ 59755 w 115244"/>
                        <a:gd name="connsiteY842" fmla="*/ 20742 h 65664"/>
                        <a:gd name="connsiteX843" fmla="*/ 60166 w 115244"/>
                        <a:gd name="connsiteY843" fmla="*/ 20742 h 65664"/>
                        <a:gd name="connsiteX844" fmla="*/ 63041 w 115244"/>
                        <a:gd name="connsiteY844" fmla="*/ 19100 h 65664"/>
                        <a:gd name="connsiteX845" fmla="*/ 63041 w 115244"/>
                        <a:gd name="connsiteY845" fmla="*/ 19100 h 65664"/>
                        <a:gd name="connsiteX846" fmla="*/ 60269 w 115244"/>
                        <a:gd name="connsiteY846" fmla="*/ 17508 h 65664"/>
                        <a:gd name="connsiteX847" fmla="*/ 59858 w 115244"/>
                        <a:gd name="connsiteY847" fmla="*/ 17508 h 65664"/>
                        <a:gd name="connsiteX848" fmla="*/ 56932 w 115244"/>
                        <a:gd name="connsiteY848" fmla="*/ 19151 h 65664"/>
                        <a:gd name="connsiteX849" fmla="*/ 56932 w 115244"/>
                        <a:gd name="connsiteY849" fmla="*/ 19408 h 65664"/>
                        <a:gd name="connsiteX850" fmla="*/ 69150 w 115244"/>
                        <a:gd name="connsiteY850" fmla="*/ 15609 h 65664"/>
                        <a:gd name="connsiteX851" fmla="*/ 69561 w 115244"/>
                        <a:gd name="connsiteY851" fmla="*/ 15609 h 65664"/>
                        <a:gd name="connsiteX852" fmla="*/ 72436 w 115244"/>
                        <a:gd name="connsiteY852" fmla="*/ 13966 h 65664"/>
                        <a:gd name="connsiteX853" fmla="*/ 72436 w 115244"/>
                        <a:gd name="connsiteY853" fmla="*/ 13966 h 65664"/>
                        <a:gd name="connsiteX854" fmla="*/ 69663 w 115244"/>
                        <a:gd name="connsiteY854" fmla="*/ 12375 h 65664"/>
                        <a:gd name="connsiteX855" fmla="*/ 69253 w 115244"/>
                        <a:gd name="connsiteY855" fmla="*/ 12375 h 65664"/>
                        <a:gd name="connsiteX856" fmla="*/ 66327 w 115244"/>
                        <a:gd name="connsiteY856" fmla="*/ 14069 h 65664"/>
                        <a:gd name="connsiteX857" fmla="*/ 66327 w 115244"/>
                        <a:gd name="connsiteY857" fmla="*/ 14069 h 65664"/>
                        <a:gd name="connsiteX858" fmla="*/ 51285 w 115244"/>
                        <a:gd name="connsiteY858" fmla="*/ 25876 h 65664"/>
                        <a:gd name="connsiteX859" fmla="*/ 51696 w 115244"/>
                        <a:gd name="connsiteY859" fmla="*/ 25876 h 65664"/>
                        <a:gd name="connsiteX860" fmla="*/ 54571 w 115244"/>
                        <a:gd name="connsiteY860" fmla="*/ 24233 h 65664"/>
                        <a:gd name="connsiteX861" fmla="*/ 54571 w 115244"/>
                        <a:gd name="connsiteY861" fmla="*/ 23977 h 65664"/>
                        <a:gd name="connsiteX862" fmla="*/ 51798 w 115244"/>
                        <a:gd name="connsiteY862" fmla="*/ 22385 h 65664"/>
                        <a:gd name="connsiteX863" fmla="*/ 51388 w 115244"/>
                        <a:gd name="connsiteY863" fmla="*/ 22385 h 65664"/>
                        <a:gd name="connsiteX864" fmla="*/ 48462 w 115244"/>
                        <a:gd name="connsiteY864" fmla="*/ 24079 h 65664"/>
                        <a:gd name="connsiteX865" fmla="*/ 48462 w 115244"/>
                        <a:gd name="connsiteY865" fmla="*/ 24079 h 65664"/>
                        <a:gd name="connsiteX866" fmla="*/ 55495 w 115244"/>
                        <a:gd name="connsiteY866" fmla="*/ 23412 h 65664"/>
                        <a:gd name="connsiteX867" fmla="*/ 55905 w 115244"/>
                        <a:gd name="connsiteY867" fmla="*/ 23412 h 65664"/>
                        <a:gd name="connsiteX868" fmla="*/ 58831 w 115244"/>
                        <a:gd name="connsiteY868" fmla="*/ 21718 h 65664"/>
                        <a:gd name="connsiteX869" fmla="*/ 58831 w 115244"/>
                        <a:gd name="connsiteY869" fmla="*/ 21718 h 65664"/>
                        <a:gd name="connsiteX870" fmla="*/ 56059 w 115244"/>
                        <a:gd name="connsiteY870" fmla="*/ 20126 h 65664"/>
                        <a:gd name="connsiteX871" fmla="*/ 55649 w 115244"/>
                        <a:gd name="connsiteY871" fmla="*/ 20126 h 65664"/>
                        <a:gd name="connsiteX872" fmla="*/ 52774 w 115244"/>
                        <a:gd name="connsiteY872" fmla="*/ 21769 h 65664"/>
                        <a:gd name="connsiteX873" fmla="*/ 52774 w 115244"/>
                        <a:gd name="connsiteY873" fmla="*/ 22026 h 65664"/>
                        <a:gd name="connsiteX874" fmla="*/ 77466 w 115244"/>
                        <a:gd name="connsiteY874" fmla="*/ 9551 h 65664"/>
                        <a:gd name="connsiteX875" fmla="*/ 77929 w 115244"/>
                        <a:gd name="connsiteY875" fmla="*/ 9551 h 65664"/>
                        <a:gd name="connsiteX876" fmla="*/ 80803 w 115244"/>
                        <a:gd name="connsiteY876" fmla="*/ 7857 h 65664"/>
                        <a:gd name="connsiteX877" fmla="*/ 80803 w 115244"/>
                        <a:gd name="connsiteY877" fmla="*/ 7600 h 65664"/>
                        <a:gd name="connsiteX878" fmla="*/ 80085 w 115244"/>
                        <a:gd name="connsiteY878" fmla="*/ 7190 h 65664"/>
                        <a:gd name="connsiteX879" fmla="*/ 79674 w 115244"/>
                        <a:gd name="connsiteY879" fmla="*/ 7190 h 65664"/>
                        <a:gd name="connsiteX880" fmla="*/ 76748 w 115244"/>
                        <a:gd name="connsiteY880" fmla="*/ 8884 h 65664"/>
                        <a:gd name="connsiteX881" fmla="*/ 76748 w 115244"/>
                        <a:gd name="connsiteY881" fmla="*/ 9140 h 65664"/>
                        <a:gd name="connsiteX882" fmla="*/ 90198 w 115244"/>
                        <a:gd name="connsiteY882" fmla="*/ 2210 h 65664"/>
                        <a:gd name="connsiteX883" fmla="*/ 90557 w 115244"/>
                        <a:gd name="connsiteY883" fmla="*/ 2210 h 65664"/>
                        <a:gd name="connsiteX884" fmla="*/ 93432 w 115244"/>
                        <a:gd name="connsiteY884" fmla="*/ 516 h 65664"/>
                        <a:gd name="connsiteX885" fmla="*/ 93432 w 115244"/>
                        <a:gd name="connsiteY885" fmla="*/ 516 h 65664"/>
                        <a:gd name="connsiteX886" fmla="*/ 92662 w 115244"/>
                        <a:gd name="connsiteY886" fmla="*/ 54 h 65664"/>
                        <a:gd name="connsiteX887" fmla="*/ 92251 w 115244"/>
                        <a:gd name="connsiteY887" fmla="*/ 54 h 65664"/>
                        <a:gd name="connsiteX888" fmla="*/ 89377 w 115244"/>
                        <a:gd name="connsiteY888" fmla="*/ 1697 h 65664"/>
                        <a:gd name="connsiteX889" fmla="*/ 89377 w 115244"/>
                        <a:gd name="connsiteY889" fmla="*/ 1697 h 65664"/>
                        <a:gd name="connsiteX890" fmla="*/ 95999 w 115244"/>
                        <a:gd name="connsiteY890" fmla="*/ 5598 h 65664"/>
                        <a:gd name="connsiteX891" fmla="*/ 96410 w 115244"/>
                        <a:gd name="connsiteY891" fmla="*/ 5598 h 65664"/>
                        <a:gd name="connsiteX892" fmla="*/ 99336 w 115244"/>
                        <a:gd name="connsiteY892" fmla="*/ 3955 h 65664"/>
                        <a:gd name="connsiteX893" fmla="*/ 99336 w 115244"/>
                        <a:gd name="connsiteY893" fmla="*/ 3955 h 65664"/>
                        <a:gd name="connsiteX894" fmla="*/ 96564 w 115244"/>
                        <a:gd name="connsiteY894" fmla="*/ 2364 h 65664"/>
                        <a:gd name="connsiteX895" fmla="*/ 96153 w 115244"/>
                        <a:gd name="connsiteY895" fmla="*/ 2364 h 65664"/>
                        <a:gd name="connsiteX896" fmla="*/ 93278 w 115244"/>
                        <a:gd name="connsiteY896" fmla="*/ 4058 h 65664"/>
                        <a:gd name="connsiteX897" fmla="*/ 93278 w 115244"/>
                        <a:gd name="connsiteY897" fmla="*/ 4058 h 65664"/>
                        <a:gd name="connsiteX898" fmla="*/ 104059 w 115244"/>
                        <a:gd name="connsiteY898" fmla="*/ 14839 h 65664"/>
                        <a:gd name="connsiteX899" fmla="*/ 106985 w 115244"/>
                        <a:gd name="connsiteY899" fmla="*/ 13196 h 65664"/>
                        <a:gd name="connsiteX900" fmla="*/ 106985 w 115244"/>
                        <a:gd name="connsiteY900" fmla="*/ 13196 h 65664"/>
                        <a:gd name="connsiteX901" fmla="*/ 104213 w 115244"/>
                        <a:gd name="connsiteY901" fmla="*/ 11605 h 65664"/>
                        <a:gd name="connsiteX902" fmla="*/ 103802 w 115244"/>
                        <a:gd name="connsiteY902" fmla="*/ 11605 h 65664"/>
                        <a:gd name="connsiteX903" fmla="*/ 100927 w 115244"/>
                        <a:gd name="connsiteY903" fmla="*/ 13299 h 65664"/>
                        <a:gd name="connsiteX904" fmla="*/ 100927 w 115244"/>
                        <a:gd name="connsiteY904" fmla="*/ 13555 h 65664"/>
                        <a:gd name="connsiteX905" fmla="*/ 103699 w 115244"/>
                        <a:gd name="connsiteY905" fmla="*/ 15147 h 65664"/>
                        <a:gd name="connsiteX906" fmla="*/ 104069 w 115244"/>
                        <a:gd name="connsiteY906" fmla="*/ 14700 h 65664"/>
                        <a:gd name="connsiteX907" fmla="*/ 104059 w 115244"/>
                        <a:gd name="connsiteY907" fmla="*/ 14633 h 65664"/>
                        <a:gd name="connsiteX908" fmla="*/ 81727 w 115244"/>
                        <a:gd name="connsiteY908" fmla="*/ 7087 h 65664"/>
                        <a:gd name="connsiteX909" fmla="*/ 82138 w 115244"/>
                        <a:gd name="connsiteY909" fmla="*/ 7087 h 65664"/>
                        <a:gd name="connsiteX910" fmla="*/ 85013 w 115244"/>
                        <a:gd name="connsiteY910" fmla="*/ 5393 h 65664"/>
                        <a:gd name="connsiteX911" fmla="*/ 85013 w 115244"/>
                        <a:gd name="connsiteY911" fmla="*/ 5393 h 65664"/>
                        <a:gd name="connsiteX912" fmla="*/ 84294 w 115244"/>
                        <a:gd name="connsiteY912" fmla="*/ 4931 h 65664"/>
                        <a:gd name="connsiteX913" fmla="*/ 83832 w 115244"/>
                        <a:gd name="connsiteY913" fmla="*/ 4931 h 65664"/>
                        <a:gd name="connsiteX914" fmla="*/ 80957 w 115244"/>
                        <a:gd name="connsiteY914" fmla="*/ 6574 h 65664"/>
                        <a:gd name="connsiteX915" fmla="*/ 80957 w 115244"/>
                        <a:gd name="connsiteY915" fmla="*/ 6830 h 65664"/>
                        <a:gd name="connsiteX916" fmla="*/ 47024 w 115244"/>
                        <a:gd name="connsiteY916" fmla="*/ 28289 h 65664"/>
                        <a:gd name="connsiteX917" fmla="*/ 47435 w 115244"/>
                        <a:gd name="connsiteY917" fmla="*/ 28289 h 65664"/>
                        <a:gd name="connsiteX918" fmla="*/ 50361 w 115244"/>
                        <a:gd name="connsiteY918" fmla="*/ 26595 h 65664"/>
                        <a:gd name="connsiteX919" fmla="*/ 50361 w 115244"/>
                        <a:gd name="connsiteY919" fmla="*/ 26595 h 65664"/>
                        <a:gd name="connsiteX920" fmla="*/ 47589 w 115244"/>
                        <a:gd name="connsiteY920" fmla="*/ 24952 h 65664"/>
                        <a:gd name="connsiteX921" fmla="*/ 47178 w 115244"/>
                        <a:gd name="connsiteY921" fmla="*/ 24952 h 65664"/>
                        <a:gd name="connsiteX922" fmla="*/ 44355 w 115244"/>
                        <a:gd name="connsiteY922" fmla="*/ 26441 h 65664"/>
                        <a:gd name="connsiteX923" fmla="*/ 44355 w 115244"/>
                        <a:gd name="connsiteY923" fmla="*/ 26441 h 6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Lst>
                      <a:rect l="l" t="t" r="r" b="b"/>
                      <a:pathLst>
                        <a:path w="115244" h="65664">
                          <a:moveTo>
                            <a:pt x="78339" y="20383"/>
                          </a:moveTo>
                          <a:lnTo>
                            <a:pt x="81214" y="18689"/>
                          </a:lnTo>
                          <a:cubicBezTo>
                            <a:pt x="81214" y="18689"/>
                            <a:pt x="81214" y="18689"/>
                            <a:pt x="81214" y="18689"/>
                          </a:cubicBezTo>
                          <a:lnTo>
                            <a:pt x="78442" y="17046"/>
                          </a:lnTo>
                          <a:cubicBezTo>
                            <a:pt x="78298" y="16974"/>
                            <a:pt x="78124" y="16974"/>
                            <a:pt x="77980" y="17046"/>
                          </a:cubicBezTo>
                          <a:lnTo>
                            <a:pt x="75105" y="18689"/>
                          </a:lnTo>
                          <a:cubicBezTo>
                            <a:pt x="75105" y="18689"/>
                            <a:pt x="75105" y="18689"/>
                            <a:pt x="75105" y="18689"/>
                          </a:cubicBezTo>
                          <a:lnTo>
                            <a:pt x="77877" y="20280"/>
                          </a:lnTo>
                          <a:cubicBezTo>
                            <a:pt x="78011" y="20383"/>
                            <a:pt x="78180" y="20419"/>
                            <a:pt x="78339" y="20383"/>
                          </a:cubicBezTo>
                          <a:close/>
                          <a:moveTo>
                            <a:pt x="74078" y="14582"/>
                          </a:moveTo>
                          <a:lnTo>
                            <a:pt x="71203" y="16276"/>
                          </a:lnTo>
                          <a:cubicBezTo>
                            <a:pt x="71203" y="16276"/>
                            <a:pt x="71203" y="16276"/>
                            <a:pt x="71203" y="16276"/>
                          </a:cubicBezTo>
                          <a:lnTo>
                            <a:pt x="73976" y="17868"/>
                          </a:lnTo>
                          <a:cubicBezTo>
                            <a:pt x="74119" y="17939"/>
                            <a:pt x="74294" y="17939"/>
                            <a:pt x="74438" y="17868"/>
                          </a:cubicBezTo>
                          <a:lnTo>
                            <a:pt x="77312" y="16225"/>
                          </a:lnTo>
                          <a:cubicBezTo>
                            <a:pt x="77312" y="16225"/>
                            <a:pt x="77312" y="16225"/>
                            <a:pt x="77312" y="15968"/>
                          </a:cubicBezTo>
                          <a:lnTo>
                            <a:pt x="74540" y="14377"/>
                          </a:lnTo>
                          <a:close/>
                          <a:moveTo>
                            <a:pt x="64889" y="19972"/>
                          </a:moveTo>
                          <a:lnTo>
                            <a:pt x="60012" y="22847"/>
                          </a:lnTo>
                          <a:cubicBezTo>
                            <a:pt x="60012" y="22847"/>
                            <a:pt x="60012" y="22847"/>
                            <a:pt x="60012" y="22847"/>
                          </a:cubicBezTo>
                          <a:lnTo>
                            <a:pt x="62784" y="24439"/>
                          </a:lnTo>
                          <a:cubicBezTo>
                            <a:pt x="62902" y="24541"/>
                            <a:pt x="63077" y="24541"/>
                            <a:pt x="63195" y="24439"/>
                          </a:cubicBezTo>
                          <a:lnTo>
                            <a:pt x="68329" y="21615"/>
                          </a:lnTo>
                          <a:cubicBezTo>
                            <a:pt x="68329" y="21615"/>
                            <a:pt x="68329" y="21615"/>
                            <a:pt x="68329" y="21615"/>
                          </a:cubicBezTo>
                          <a:lnTo>
                            <a:pt x="65557" y="20024"/>
                          </a:lnTo>
                          <a:cubicBezTo>
                            <a:pt x="65372" y="19865"/>
                            <a:pt x="65100" y="19844"/>
                            <a:pt x="64889" y="19972"/>
                          </a:cubicBezTo>
                          <a:close/>
                          <a:moveTo>
                            <a:pt x="70023" y="17046"/>
                          </a:moveTo>
                          <a:lnTo>
                            <a:pt x="67097" y="18689"/>
                          </a:lnTo>
                          <a:cubicBezTo>
                            <a:pt x="67097" y="18689"/>
                            <a:pt x="67097" y="18689"/>
                            <a:pt x="67097" y="18689"/>
                          </a:cubicBezTo>
                          <a:lnTo>
                            <a:pt x="69869" y="20280"/>
                          </a:lnTo>
                          <a:cubicBezTo>
                            <a:pt x="69869" y="20280"/>
                            <a:pt x="70177" y="20280"/>
                            <a:pt x="70279" y="20280"/>
                          </a:cubicBezTo>
                          <a:lnTo>
                            <a:pt x="73206" y="18586"/>
                          </a:lnTo>
                          <a:lnTo>
                            <a:pt x="73206" y="18586"/>
                          </a:lnTo>
                          <a:lnTo>
                            <a:pt x="70433" y="16995"/>
                          </a:lnTo>
                          <a:cubicBezTo>
                            <a:pt x="70305" y="16903"/>
                            <a:pt x="70125" y="16928"/>
                            <a:pt x="70023" y="17046"/>
                          </a:cubicBezTo>
                          <a:close/>
                          <a:moveTo>
                            <a:pt x="58677" y="23617"/>
                          </a:moveTo>
                          <a:lnTo>
                            <a:pt x="55751" y="25260"/>
                          </a:lnTo>
                          <a:cubicBezTo>
                            <a:pt x="55751" y="25260"/>
                            <a:pt x="55751" y="25260"/>
                            <a:pt x="55751" y="25260"/>
                          </a:cubicBezTo>
                          <a:lnTo>
                            <a:pt x="58523" y="26851"/>
                          </a:lnTo>
                          <a:lnTo>
                            <a:pt x="58934" y="26851"/>
                          </a:lnTo>
                          <a:lnTo>
                            <a:pt x="61809" y="25157"/>
                          </a:lnTo>
                          <a:cubicBezTo>
                            <a:pt x="61809" y="25157"/>
                            <a:pt x="61809" y="25157"/>
                            <a:pt x="61809" y="25157"/>
                          </a:cubicBezTo>
                          <a:lnTo>
                            <a:pt x="59037" y="23515"/>
                          </a:lnTo>
                          <a:cubicBezTo>
                            <a:pt x="58862" y="23422"/>
                            <a:pt x="58647" y="23463"/>
                            <a:pt x="58523" y="23617"/>
                          </a:cubicBezTo>
                          <a:close/>
                          <a:moveTo>
                            <a:pt x="54417" y="26030"/>
                          </a:moveTo>
                          <a:lnTo>
                            <a:pt x="51542" y="27724"/>
                          </a:lnTo>
                          <a:cubicBezTo>
                            <a:pt x="51542" y="27724"/>
                            <a:pt x="51542" y="27724"/>
                            <a:pt x="51542" y="27981"/>
                          </a:cubicBezTo>
                          <a:lnTo>
                            <a:pt x="54314" y="29572"/>
                          </a:lnTo>
                          <a:cubicBezTo>
                            <a:pt x="54442" y="29644"/>
                            <a:pt x="54596" y="29644"/>
                            <a:pt x="54725" y="29572"/>
                          </a:cubicBezTo>
                          <a:lnTo>
                            <a:pt x="57651" y="27930"/>
                          </a:lnTo>
                          <a:cubicBezTo>
                            <a:pt x="57651" y="27930"/>
                            <a:pt x="57651" y="27930"/>
                            <a:pt x="57651" y="27673"/>
                          </a:cubicBezTo>
                          <a:lnTo>
                            <a:pt x="54879" y="26081"/>
                          </a:lnTo>
                          <a:close/>
                          <a:moveTo>
                            <a:pt x="65300" y="32550"/>
                          </a:moveTo>
                          <a:lnTo>
                            <a:pt x="68175" y="30907"/>
                          </a:lnTo>
                          <a:cubicBezTo>
                            <a:pt x="68175" y="30907"/>
                            <a:pt x="68175" y="30907"/>
                            <a:pt x="68175" y="30650"/>
                          </a:cubicBezTo>
                          <a:lnTo>
                            <a:pt x="65403" y="29059"/>
                          </a:lnTo>
                          <a:lnTo>
                            <a:pt x="64889" y="29059"/>
                          </a:lnTo>
                          <a:lnTo>
                            <a:pt x="62014" y="30753"/>
                          </a:lnTo>
                          <a:cubicBezTo>
                            <a:pt x="62014" y="30753"/>
                            <a:pt x="62014" y="30753"/>
                            <a:pt x="62014" y="30753"/>
                          </a:cubicBezTo>
                          <a:lnTo>
                            <a:pt x="64786" y="32344"/>
                          </a:lnTo>
                          <a:cubicBezTo>
                            <a:pt x="64874" y="32463"/>
                            <a:pt x="65002" y="32534"/>
                            <a:pt x="65146" y="32550"/>
                          </a:cubicBezTo>
                          <a:close/>
                          <a:moveTo>
                            <a:pt x="61039" y="35014"/>
                          </a:moveTo>
                          <a:lnTo>
                            <a:pt x="63965" y="33320"/>
                          </a:lnTo>
                          <a:lnTo>
                            <a:pt x="63965" y="33320"/>
                          </a:lnTo>
                          <a:lnTo>
                            <a:pt x="61193" y="31728"/>
                          </a:lnTo>
                          <a:cubicBezTo>
                            <a:pt x="61075" y="31626"/>
                            <a:pt x="60900" y="31626"/>
                            <a:pt x="60782" y="31728"/>
                          </a:cubicBezTo>
                          <a:lnTo>
                            <a:pt x="57856" y="33371"/>
                          </a:lnTo>
                          <a:cubicBezTo>
                            <a:pt x="57856" y="33371"/>
                            <a:pt x="57856" y="33371"/>
                            <a:pt x="57856" y="33628"/>
                          </a:cubicBezTo>
                          <a:lnTo>
                            <a:pt x="60628" y="35219"/>
                          </a:lnTo>
                          <a:cubicBezTo>
                            <a:pt x="60628" y="35219"/>
                            <a:pt x="60782" y="35065"/>
                            <a:pt x="60885" y="35014"/>
                          </a:cubicBezTo>
                          <a:close/>
                          <a:moveTo>
                            <a:pt x="56829" y="37478"/>
                          </a:moveTo>
                          <a:lnTo>
                            <a:pt x="59704" y="35784"/>
                          </a:lnTo>
                          <a:cubicBezTo>
                            <a:pt x="59704" y="35784"/>
                            <a:pt x="59704" y="35784"/>
                            <a:pt x="59704" y="35784"/>
                          </a:cubicBezTo>
                          <a:lnTo>
                            <a:pt x="56932" y="34193"/>
                          </a:lnTo>
                          <a:cubicBezTo>
                            <a:pt x="56783" y="34141"/>
                            <a:pt x="56619" y="34141"/>
                            <a:pt x="56470" y="34193"/>
                          </a:cubicBezTo>
                          <a:lnTo>
                            <a:pt x="53595" y="35887"/>
                          </a:lnTo>
                          <a:cubicBezTo>
                            <a:pt x="53595" y="35887"/>
                            <a:pt x="53595" y="35887"/>
                            <a:pt x="53595" y="36143"/>
                          </a:cubicBezTo>
                          <a:lnTo>
                            <a:pt x="56316" y="37735"/>
                          </a:lnTo>
                          <a:close/>
                          <a:moveTo>
                            <a:pt x="52568" y="39891"/>
                          </a:moveTo>
                          <a:lnTo>
                            <a:pt x="55495" y="38248"/>
                          </a:lnTo>
                          <a:cubicBezTo>
                            <a:pt x="55495" y="38248"/>
                            <a:pt x="55495" y="38248"/>
                            <a:pt x="55495" y="37991"/>
                          </a:cubicBezTo>
                          <a:lnTo>
                            <a:pt x="52722" y="36400"/>
                          </a:lnTo>
                          <a:lnTo>
                            <a:pt x="52312" y="36400"/>
                          </a:lnTo>
                          <a:lnTo>
                            <a:pt x="49437" y="38094"/>
                          </a:lnTo>
                          <a:cubicBezTo>
                            <a:pt x="49437" y="38094"/>
                            <a:pt x="49437" y="38094"/>
                            <a:pt x="49437" y="38094"/>
                          </a:cubicBezTo>
                          <a:lnTo>
                            <a:pt x="52209" y="39737"/>
                          </a:lnTo>
                          <a:cubicBezTo>
                            <a:pt x="52260" y="39809"/>
                            <a:pt x="52332" y="39865"/>
                            <a:pt x="52414" y="39891"/>
                          </a:cubicBezTo>
                          <a:close/>
                          <a:moveTo>
                            <a:pt x="74232" y="22847"/>
                          </a:moveTo>
                          <a:lnTo>
                            <a:pt x="77158" y="21153"/>
                          </a:lnTo>
                          <a:lnTo>
                            <a:pt x="77158" y="20896"/>
                          </a:lnTo>
                          <a:lnTo>
                            <a:pt x="74386" y="19305"/>
                          </a:lnTo>
                          <a:cubicBezTo>
                            <a:pt x="74253" y="19254"/>
                            <a:pt x="74109" y="19254"/>
                            <a:pt x="73976" y="19305"/>
                          </a:cubicBezTo>
                          <a:lnTo>
                            <a:pt x="71101" y="20999"/>
                          </a:lnTo>
                          <a:cubicBezTo>
                            <a:pt x="71101" y="20999"/>
                            <a:pt x="71101" y="20999"/>
                            <a:pt x="71101" y="21256"/>
                          </a:cubicBezTo>
                          <a:lnTo>
                            <a:pt x="73873" y="22847"/>
                          </a:lnTo>
                          <a:close/>
                          <a:moveTo>
                            <a:pt x="69509" y="30137"/>
                          </a:moveTo>
                          <a:lnTo>
                            <a:pt x="75978" y="26389"/>
                          </a:lnTo>
                          <a:cubicBezTo>
                            <a:pt x="75978" y="26389"/>
                            <a:pt x="75978" y="26389"/>
                            <a:pt x="75978" y="26133"/>
                          </a:cubicBezTo>
                          <a:lnTo>
                            <a:pt x="69253" y="22283"/>
                          </a:lnTo>
                          <a:cubicBezTo>
                            <a:pt x="69253" y="22283"/>
                            <a:pt x="69253" y="22283"/>
                            <a:pt x="68842" y="22283"/>
                          </a:cubicBezTo>
                          <a:lnTo>
                            <a:pt x="65505" y="24233"/>
                          </a:lnTo>
                          <a:cubicBezTo>
                            <a:pt x="65505" y="24233"/>
                            <a:pt x="65505" y="24233"/>
                            <a:pt x="65505" y="24233"/>
                          </a:cubicBezTo>
                          <a:lnTo>
                            <a:pt x="69047" y="26287"/>
                          </a:lnTo>
                          <a:cubicBezTo>
                            <a:pt x="69047" y="26287"/>
                            <a:pt x="69047" y="26287"/>
                            <a:pt x="69047" y="26543"/>
                          </a:cubicBezTo>
                          <a:lnTo>
                            <a:pt x="66378" y="28084"/>
                          </a:lnTo>
                          <a:cubicBezTo>
                            <a:pt x="66378" y="28084"/>
                            <a:pt x="66378" y="28084"/>
                            <a:pt x="66378" y="28084"/>
                          </a:cubicBezTo>
                          <a:lnTo>
                            <a:pt x="69150" y="29675"/>
                          </a:lnTo>
                          <a:close/>
                          <a:moveTo>
                            <a:pt x="50207" y="28494"/>
                          </a:moveTo>
                          <a:lnTo>
                            <a:pt x="47281" y="30137"/>
                          </a:lnTo>
                          <a:cubicBezTo>
                            <a:pt x="47281" y="30137"/>
                            <a:pt x="47281" y="30137"/>
                            <a:pt x="47281" y="30394"/>
                          </a:cubicBezTo>
                          <a:lnTo>
                            <a:pt x="50053" y="31985"/>
                          </a:lnTo>
                          <a:cubicBezTo>
                            <a:pt x="50053" y="31985"/>
                            <a:pt x="50053" y="31985"/>
                            <a:pt x="50464" y="31985"/>
                          </a:cubicBezTo>
                          <a:lnTo>
                            <a:pt x="53338" y="30291"/>
                          </a:lnTo>
                          <a:cubicBezTo>
                            <a:pt x="53338" y="30291"/>
                            <a:pt x="53338" y="30291"/>
                            <a:pt x="53338" y="30291"/>
                          </a:cubicBezTo>
                          <a:lnTo>
                            <a:pt x="50566" y="28700"/>
                          </a:lnTo>
                          <a:cubicBezTo>
                            <a:pt x="50551" y="28530"/>
                            <a:pt x="50407" y="28402"/>
                            <a:pt x="50238" y="28417"/>
                          </a:cubicBezTo>
                          <a:cubicBezTo>
                            <a:pt x="50166" y="28422"/>
                            <a:pt x="50104" y="28448"/>
                            <a:pt x="50053" y="28494"/>
                          </a:cubicBezTo>
                          <a:close/>
                          <a:moveTo>
                            <a:pt x="45946" y="30907"/>
                          </a:moveTo>
                          <a:lnTo>
                            <a:pt x="43071" y="32601"/>
                          </a:lnTo>
                          <a:cubicBezTo>
                            <a:pt x="43071" y="32601"/>
                            <a:pt x="43071" y="32601"/>
                            <a:pt x="43071" y="32858"/>
                          </a:cubicBezTo>
                          <a:lnTo>
                            <a:pt x="45843" y="34449"/>
                          </a:lnTo>
                          <a:lnTo>
                            <a:pt x="46254" y="34449"/>
                          </a:lnTo>
                          <a:lnTo>
                            <a:pt x="49180" y="32755"/>
                          </a:lnTo>
                          <a:cubicBezTo>
                            <a:pt x="49180" y="32755"/>
                            <a:pt x="49180" y="32755"/>
                            <a:pt x="49180" y="32755"/>
                          </a:cubicBezTo>
                          <a:lnTo>
                            <a:pt x="46408" y="31164"/>
                          </a:lnTo>
                          <a:close/>
                          <a:moveTo>
                            <a:pt x="22383" y="57243"/>
                          </a:moveTo>
                          <a:lnTo>
                            <a:pt x="22793" y="57243"/>
                          </a:lnTo>
                          <a:lnTo>
                            <a:pt x="25668" y="55548"/>
                          </a:lnTo>
                          <a:cubicBezTo>
                            <a:pt x="25668" y="55548"/>
                            <a:pt x="25668" y="55548"/>
                            <a:pt x="25668" y="55548"/>
                          </a:cubicBezTo>
                          <a:lnTo>
                            <a:pt x="22896" y="53957"/>
                          </a:lnTo>
                          <a:cubicBezTo>
                            <a:pt x="22763" y="53906"/>
                            <a:pt x="22619" y="53906"/>
                            <a:pt x="22485" y="53957"/>
                          </a:cubicBezTo>
                          <a:lnTo>
                            <a:pt x="19559" y="55651"/>
                          </a:lnTo>
                          <a:cubicBezTo>
                            <a:pt x="19559" y="55651"/>
                            <a:pt x="19559" y="55651"/>
                            <a:pt x="19559" y="55908"/>
                          </a:cubicBezTo>
                          <a:close/>
                          <a:moveTo>
                            <a:pt x="12115" y="50672"/>
                          </a:moveTo>
                          <a:lnTo>
                            <a:pt x="9241" y="52366"/>
                          </a:lnTo>
                          <a:cubicBezTo>
                            <a:pt x="9241" y="52366"/>
                            <a:pt x="9241" y="52366"/>
                            <a:pt x="9241" y="52622"/>
                          </a:cubicBezTo>
                          <a:lnTo>
                            <a:pt x="12013" y="54214"/>
                          </a:lnTo>
                          <a:lnTo>
                            <a:pt x="12475" y="54214"/>
                          </a:lnTo>
                          <a:lnTo>
                            <a:pt x="15350" y="52520"/>
                          </a:lnTo>
                          <a:cubicBezTo>
                            <a:pt x="15350" y="52520"/>
                            <a:pt x="15350" y="52520"/>
                            <a:pt x="15350" y="52520"/>
                          </a:cubicBezTo>
                          <a:lnTo>
                            <a:pt x="12577" y="50928"/>
                          </a:lnTo>
                          <a:cubicBezTo>
                            <a:pt x="12470" y="50651"/>
                            <a:pt x="12208" y="50466"/>
                            <a:pt x="11910" y="50466"/>
                          </a:cubicBezTo>
                          <a:close/>
                          <a:moveTo>
                            <a:pt x="17249" y="55805"/>
                          </a:moveTo>
                          <a:cubicBezTo>
                            <a:pt x="17382" y="55856"/>
                            <a:pt x="17526" y="55856"/>
                            <a:pt x="17660" y="55805"/>
                          </a:cubicBezTo>
                          <a:lnTo>
                            <a:pt x="20586" y="54111"/>
                          </a:lnTo>
                          <a:lnTo>
                            <a:pt x="20586" y="53854"/>
                          </a:lnTo>
                          <a:lnTo>
                            <a:pt x="17814" y="52263"/>
                          </a:lnTo>
                          <a:lnTo>
                            <a:pt x="17403" y="52263"/>
                          </a:lnTo>
                          <a:lnTo>
                            <a:pt x="14477" y="53957"/>
                          </a:lnTo>
                          <a:cubicBezTo>
                            <a:pt x="14477" y="53957"/>
                            <a:pt x="14477" y="53957"/>
                            <a:pt x="14477" y="54214"/>
                          </a:cubicBezTo>
                          <a:close/>
                          <a:moveTo>
                            <a:pt x="28902" y="58423"/>
                          </a:moveTo>
                          <a:lnTo>
                            <a:pt x="31829" y="56729"/>
                          </a:lnTo>
                          <a:cubicBezTo>
                            <a:pt x="31829" y="56729"/>
                            <a:pt x="31829" y="56729"/>
                            <a:pt x="31829" y="56729"/>
                          </a:cubicBezTo>
                          <a:lnTo>
                            <a:pt x="29056" y="55138"/>
                          </a:lnTo>
                          <a:cubicBezTo>
                            <a:pt x="28938" y="55035"/>
                            <a:pt x="28764" y="55035"/>
                            <a:pt x="28646" y="55138"/>
                          </a:cubicBezTo>
                          <a:lnTo>
                            <a:pt x="25771" y="56781"/>
                          </a:lnTo>
                          <a:cubicBezTo>
                            <a:pt x="25771" y="56781"/>
                            <a:pt x="25771" y="56781"/>
                            <a:pt x="25771" y="57037"/>
                          </a:cubicBezTo>
                          <a:lnTo>
                            <a:pt x="28543" y="58629"/>
                          </a:lnTo>
                          <a:cubicBezTo>
                            <a:pt x="28543" y="58629"/>
                            <a:pt x="28954" y="58064"/>
                            <a:pt x="28954" y="58013"/>
                          </a:cubicBezTo>
                          <a:close/>
                          <a:moveTo>
                            <a:pt x="24282" y="60888"/>
                          </a:moveTo>
                          <a:lnTo>
                            <a:pt x="24693" y="60888"/>
                          </a:lnTo>
                          <a:lnTo>
                            <a:pt x="27568" y="59193"/>
                          </a:lnTo>
                          <a:cubicBezTo>
                            <a:pt x="27568" y="59193"/>
                            <a:pt x="27568" y="59193"/>
                            <a:pt x="27568" y="58937"/>
                          </a:cubicBezTo>
                          <a:lnTo>
                            <a:pt x="24795" y="57345"/>
                          </a:lnTo>
                          <a:lnTo>
                            <a:pt x="24385" y="57345"/>
                          </a:lnTo>
                          <a:lnTo>
                            <a:pt x="21459" y="59039"/>
                          </a:lnTo>
                          <a:lnTo>
                            <a:pt x="21459" y="59039"/>
                          </a:lnTo>
                          <a:close/>
                          <a:moveTo>
                            <a:pt x="16120" y="48464"/>
                          </a:moveTo>
                          <a:lnTo>
                            <a:pt x="13193" y="50107"/>
                          </a:lnTo>
                          <a:cubicBezTo>
                            <a:pt x="13193" y="50107"/>
                            <a:pt x="13193" y="50107"/>
                            <a:pt x="13193" y="50364"/>
                          </a:cubicBezTo>
                          <a:lnTo>
                            <a:pt x="15966" y="51955"/>
                          </a:lnTo>
                          <a:cubicBezTo>
                            <a:pt x="16099" y="52006"/>
                            <a:pt x="16243" y="52006"/>
                            <a:pt x="16376" y="51955"/>
                          </a:cubicBezTo>
                          <a:lnTo>
                            <a:pt x="19302" y="50261"/>
                          </a:lnTo>
                          <a:lnTo>
                            <a:pt x="19302" y="50261"/>
                          </a:lnTo>
                          <a:lnTo>
                            <a:pt x="16530" y="48618"/>
                          </a:lnTo>
                          <a:cubicBezTo>
                            <a:pt x="16618" y="48408"/>
                            <a:pt x="16515" y="48166"/>
                            <a:pt x="16304" y="48084"/>
                          </a:cubicBezTo>
                          <a:cubicBezTo>
                            <a:pt x="16263" y="48064"/>
                            <a:pt x="16217" y="48053"/>
                            <a:pt x="16171" y="48053"/>
                          </a:cubicBezTo>
                          <a:close/>
                          <a:moveTo>
                            <a:pt x="37270" y="36246"/>
                          </a:moveTo>
                          <a:lnTo>
                            <a:pt x="34395" y="37889"/>
                          </a:lnTo>
                          <a:cubicBezTo>
                            <a:pt x="34395" y="37889"/>
                            <a:pt x="34395" y="37889"/>
                            <a:pt x="34395" y="37889"/>
                          </a:cubicBezTo>
                          <a:lnTo>
                            <a:pt x="37168" y="39480"/>
                          </a:lnTo>
                          <a:cubicBezTo>
                            <a:pt x="37301" y="39532"/>
                            <a:pt x="37445" y="39532"/>
                            <a:pt x="37578" y="39480"/>
                          </a:cubicBezTo>
                          <a:lnTo>
                            <a:pt x="40504" y="37786"/>
                          </a:lnTo>
                          <a:lnTo>
                            <a:pt x="40504" y="37786"/>
                          </a:lnTo>
                          <a:lnTo>
                            <a:pt x="37732" y="36143"/>
                          </a:lnTo>
                          <a:cubicBezTo>
                            <a:pt x="37686" y="35959"/>
                            <a:pt x="37511" y="35830"/>
                            <a:pt x="37322" y="35835"/>
                          </a:cubicBezTo>
                          <a:close/>
                          <a:moveTo>
                            <a:pt x="20329" y="46000"/>
                          </a:moveTo>
                          <a:lnTo>
                            <a:pt x="17454" y="47694"/>
                          </a:lnTo>
                          <a:cubicBezTo>
                            <a:pt x="17454" y="47694"/>
                            <a:pt x="17454" y="47694"/>
                            <a:pt x="17454" y="47694"/>
                          </a:cubicBezTo>
                          <a:lnTo>
                            <a:pt x="20227" y="49337"/>
                          </a:lnTo>
                          <a:cubicBezTo>
                            <a:pt x="20370" y="49409"/>
                            <a:pt x="20545" y="49409"/>
                            <a:pt x="20689" y="49337"/>
                          </a:cubicBezTo>
                          <a:lnTo>
                            <a:pt x="23563" y="47694"/>
                          </a:lnTo>
                          <a:cubicBezTo>
                            <a:pt x="23563" y="47694"/>
                            <a:pt x="23563" y="47694"/>
                            <a:pt x="23563" y="47437"/>
                          </a:cubicBezTo>
                          <a:lnTo>
                            <a:pt x="20791" y="45846"/>
                          </a:lnTo>
                          <a:close/>
                          <a:moveTo>
                            <a:pt x="41531" y="33782"/>
                          </a:moveTo>
                          <a:lnTo>
                            <a:pt x="38605" y="35476"/>
                          </a:lnTo>
                          <a:lnTo>
                            <a:pt x="38605" y="35476"/>
                          </a:lnTo>
                          <a:lnTo>
                            <a:pt x="41377" y="37119"/>
                          </a:lnTo>
                          <a:cubicBezTo>
                            <a:pt x="41505" y="37191"/>
                            <a:pt x="41659" y="37191"/>
                            <a:pt x="41788" y="37119"/>
                          </a:cubicBezTo>
                          <a:lnTo>
                            <a:pt x="44663" y="35476"/>
                          </a:lnTo>
                          <a:cubicBezTo>
                            <a:pt x="44663" y="35476"/>
                            <a:pt x="44663" y="35476"/>
                            <a:pt x="44663" y="35219"/>
                          </a:cubicBezTo>
                          <a:lnTo>
                            <a:pt x="41890" y="33628"/>
                          </a:lnTo>
                          <a:close/>
                          <a:moveTo>
                            <a:pt x="33061" y="38915"/>
                          </a:moveTo>
                          <a:lnTo>
                            <a:pt x="30134" y="40610"/>
                          </a:lnTo>
                          <a:cubicBezTo>
                            <a:pt x="30134" y="40610"/>
                            <a:pt x="30134" y="40610"/>
                            <a:pt x="30134" y="40866"/>
                          </a:cubicBezTo>
                          <a:lnTo>
                            <a:pt x="32907" y="42458"/>
                          </a:lnTo>
                          <a:cubicBezTo>
                            <a:pt x="33035" y="42530"/>
                            <a:pt x="33189" y="42530"/>
                            <a:pt x="33317" y="42458"/>
                          </a:cubicBezTo>
                          <a:lnTo>
                            <a:pt x="36192" y="40815"/>
                          </a:lnTo>
                          <a:cubicBezTo>
                            <a:pt x="36192" y="40815"/>
                            <a:pt x="36192" y="40815"/>
                            <a:pt x="36192" y="40815"/>
                          </a:cubicBezTo>
                          <a:lnTo>
                            <a:pt x="33420" y="39224"/>
                          </a:lnTo>
                          <a:cubicBezTo>
                            <a:pt x="33651" y="39013"/>
                            <a:pt x="33666" y="38654"/>
                            <a:pt x="33451" y="38428"/>
                          </a:cubicBezTo>
                          <a:cubicBezTo>
                            <a:pt x="33363" y="38330"/>
                            <a:pt x="33245" y="38264"/>
                            <a:pt x="33112" y="38248"/>
                          </a:cubicBezTo>
                          <a:close/>
                          <a:moveTo>
                            <a:pt x="28800" y="41380"/>
                          </a:moveTo>
                          <a:lnTo>
                            <a:pt x="25925" y="43022"/>
                          </a:lnTo>
                          <a:cubicBezTo>
                            <a:pt x="25925" y="43022"/>
                            <a:pt x="25925" y="43022"/>
                            <a:pt x="25925" y="43279"/>
                          </a:cubicBezTo>
                          <a:lnTo>
                            <a:pt x="28697" y="44871"/>
                          </a:lnTo>
                          <a:cubicBezTo>
                            <a:pt x="28815" y="44973"/>
                            <a:pt x="28990" y="44973"/>
                            <a:pt x="29108" y="44871"/>
                          </a:cubicBezTo>
                          <a:lnTo>
                            <a:pt x="32034" y="43228"/>
                          </a:lnTo>
                          <a:cubicBezTo>
                            <a:pt x="32034" y="43228"/>
                            <a:pt x="32034" y="43228"/>
                            <a:pt x="32034" y="43228"/>
                          </a:cubicBezTo>
                          <a:lnTo>
                            <a:pt x="29262" y="41636"/>
                          </a:lnTo>
                          <a:cubicBezTo>
                            <a:pt x="29262" y="41636"/>
                            <a:pt x="28954" y="40661"/>
                            <a:pt x="28954" y="40712"/>
                          </a:cubicBezTo>
                          <a:close/>
                          <a:moveTo>
                            <a:pt x="24590" y="43844"/>
                          </a:moveTo>
                          <a:lnTo>
                            <a:pt x="21664" y="45487"/>
                          </a:lnTo>
                          <a:cubicBezTo>
                            <a:pt x="21664" y="45487"/>
                            <a:pt x="21664" y="45487"/>
                            <a:pt x="21664" y="45487"/>
                          </a:cubicBezTo>
                          <a:lnTo>
                            <a:pt x="24436" y="47078"/>
                          </a:lnTo>
                          <a:lnTo>
                            <a:pt x="24847" y="47078"/>
                          </a:lnTo>
                          <a:lnTo>
                            <a:pt x="27722" y="45384"/>
                          </a:lnTo>
                          <a:cubicBezTo>
                            <a:pt x="27722" y="45384"/>
                            <a:pt x="27722" y="45384"/>
                            <a:pt x="27722" y="45127"/>
                          </a:cubicBezTo>
                          <a:lnTo>
                            <a:pt x="24949" y="43536"/>
                          </a:lnTo>
                          <a:cubicBezTo>
                            <a:pt x="24934" y="43361"/>
                            <a:pt x="24811" y="43218"/>
                            <a:pt x="24641" y="43176"/>
                          </a:cubicBezTo>
                          <a:close/>
                          <a:moveTo>
                            <a:pt x="43893" y="45435"/>
                          </a:moveTo>
                          <a:lnTo>
                            <a:pt x="46819" y="43793"/>
                          </a:lnTo>
                          <a:lnTo>
                            <a:pt x="46819" y="43536"/>
                          </a:lnTo>
                          <a:lnTo>
                            <a:pt x="44047" y="41944"/>
                          </a:lnTo>
                          <a:lnTo>
                            <a:pt x="43636" y="41944"/>
                          </a:lnTo>
                          <a:lnTo>
                            <a:pt x="40761" y="43638"/>
                          </a:lnTo>
                          <a:cubicBezTo>
                            <a:pt x="40761" y="43638"/>
                            <a:pt x="40761" y="43638"/>
                            <a:pt x="40761" y="43895"/>
                          </a:cubicBezTo>
                          <a:lnTo>
                            <a:pt x="43533" y="45487"/>
                          </a:lnTo>
                          <a:cubicBezTo>
                            <a:pt x="43733" y="45599"/>
                            <a:pt x="43985" y="45533"/>
                            <a:pt x="44098" y="45333"/>
                          </a:cubicBezTo>
                          <a:cubicBezTo>
                            <a:pt x="44211" y="45132"/>
                            <a:pt x="44144" y="44881"/>
                            <a:pt x="43944" y="44768"/>
                          </a:cubicBezTo>
                          <a:close/>
                          <a:moveTo>
                            <a:pt x="83422" y="9859"/>
                          </a:moveTo>
                          <a:lnTo>
                            <a:pt x="80495" y="11553"/>
                          </a:lnTo>
                          <a:lnTo>
                            <a:pt x="80495" y="11553"/>
                          </a:lnTo>
                          <a:lnTo>
                            <a:pt x="83268" y="13145"/>
                          </a:lnTo>
                          <a:cubicBezTo>
                            <a:pt x="83386" y="13247"/>
                            <a:pt x="83560" y="13247"/>
                            <a:pt x="83678" y="13145"/>
                          </a:cubicBezTo>
                          <a:lnTo>
                            <a:pt x="86553" y="11502"/>
                          </a:lnTo>
                          <a:cubicBezTo>
                            <a:pt x="86553" y="11502"/>
                            <a:pt x="86553" y="11502"/>
                            <a:pt x="86553" y="11245"/>
                          </a:cubicBezTo>
                          <a:lnTo>
                            <a:pt x="83781" y="9654"/>
                          </a:lnTo>
                          <a:cubicBezTo>
                            <a:pt x="83781" y="9654"/>
                            <a:pt x="83576" y="9140"/>
                            <a:pt x="83473" y="9192"/>
                          </a:cubicBezTo>
                          <a:close/>
                          <a:moveTo>
                            <a:pt x="78288" y="12837"/>
                          </a:moveTo>
                          <a:lnTo>
                            <a:pt x="75362" y="14479"/>
                          </a:lnTo>
                          <a:cubicBezTo>
                            <a:pt x="75362" y="14479"/>
                            <a:pt x="75362" y="14479"/>
                            <a:pt x="75362" y="14736"/>
                          </a:cubicBezTo>
                          <a:lnTo>
                            <a:pt x="78134" y="16328"/>
                          </a:lnTo>
                          <a:lnTo>
                            <a:pt x="78545" y="16328"/>
                          </a:lnTo>
                          <a:lnTo>
                            <a:pt x="81471" y="14633"/>
                          </a:lnTo>
                          <a:cubicBezTo>
                            <a:pt x="81471" y="14633"/>
                            <a:pt x="81471" y="14633"/>
                            <a:pt x="81471" y="14633"/>
                          </a:cubicBezTo>
                          <a:lnTo>
                            <a:pt x="78699" y="13042"/>
                          </a:lnTo>
                          <a:cubicBezTo>
                            <a:pt x="78940" y="12944"/>
                            <a:pt x="79053" y="12667"/>
                            <a:pt x="78955" y="12426"/>
                          </a:cubicBezTo>
                          <a:cubicBezTo>
                            <a:pt x="78858" y="12185"/>
                            <a:pt x="78581" y="12072"/>
                            <a:pt x="78339" y="12169"/>
                          </a:cubicBezTo>
                          <a:close/>
                          <a:moveTo>
                            <a:pt x="87631" y="7395"/>
                          </a:moveTo>
                          <a:lnTo>
                            <a:pt x="84756" y="9089"/>
                          </a:lnTo>
                          <a:cubicBezTo>
                            <a:pt x="84756" y="9089"/>
                            <a:pt x="84756" y="9089"/>
                            <a:pt x="84756" y="9089"/>
                          </a:cubicBezTo>
                          <a:lnTo>
                            <a:pt x="87528" y="10681"/>
                          </a:lnTo>
                          <a:cubicBezTo>
                            <a:pt x="87662" y="10732"/>
                            <a:pt x="87806" y="10732"/>
                            <a:pt x="87939" y="10681"/>
                          </a:cubicBezTo>
                          <a:lnTo>
                            <a:pt x="90865" y="8986"/>
                          </a:lnTo>
                          <a:lnTo>
                            <a:pt x="90865" y="8730"/>
                          </a:lnTo>
                          <a:lnTo>
                            <a:pt x="88093" y="7138"/>
                          </a:lnTo>
                          <a:close/>
                          <a:moveTo>
                            <a:pt x="64222" y="29162"/>
                          </a:moveTo>
                          <a:lnTo>
                            <a:pt x="67148" y="27468"/>
                          </a:lnTo>
                          <a:cubicBezTo>
                            <a:pt x="67148" y="27468"/>
                            <a:pt x="67148" y="27468"/>
                            <a:pt x="67148" y="27468"/>
                          </a:cubicBezTo>
                          <a:lnTo>
                            <a:pt x="64376" y="25876"/>
                          </a:lnTo>
                          <a:cubicBezTo>
                            <a:pt x="64247" y="25804"/>
                            <a:pt x="64093" y="25804"/>
                            <a:pt x="63965" y="25876"/>
                          </a:cubicBezTo>
                          <a:lnTo>
                            <a:pt x="61090" y="27519"/>
                          </a:lnTo>
                          <a:cubicBezTo>
                            <a:pt x="61090" y="27519"/>
                            <a:pt x="61090" y="27519"/>
                            <a:pt x="61090" y="27776"/>
                          </a:cubicBezTo>
                          <a:lnTo>
                            <a:pt x="63862" y="29367"/>
                          </a:lnTo>
                          <a:close/>
                          <a:moveTo>
                            <a:pt x="92303" y="4931"/>
                          </a:moveTo>
                          <a:cubicBezTo>
                            <a:pt x="92174" y="4859"/>
                            <a:pt x="92020" y="4859"/>
                            <a:pt x="91892" y="4931"/>
                          </a:cubicBezTo>
                          <a:lnTo>
                            <a:pt x="88966" y="6574"/>
                          </a:lnTo>
                          <a:cubicBezTo>
                            <a:pt x="88966" y="6574"/>
                            <a:pt x="88966" y="6574"/>
                            <a:pt x="88966" y="6830"/>
                          </a:cubicBezTo>
                          <a:lnTo>
                            <a:pt x="91738" y="8422"/>
                          </a:lnTo>
                          <a:lnTo>
                            <a:pt x="92149" y="8422"/>
                          </a:lnTo>
                          <a:lnTo>
                            <a:pt x="95024" y="6728"/>
                          </a:lnTo>
                          <a:cubicBezTo>
                            <a:pt x="95024" y="6728"/>
                            <a:pt x="95024" y="6728"/>
                            <a:pt x="95024" y="6728"/>
                          </a:cubicBezTo>
                          <a:close/>
                          <a:moveTo>
                            <a:pt x="48153" y="43022"/>
                          </a:moveTo>
                          <a:lnTo>
                            <a:pt x="51028" y="41328"/>
                          </a:lnTo>
                          <a:cubicBezTo>
                            <a:pt x="51028" y="41328"/>
                            <a:pt x="51028" y="41328"/>
                            <a:pt x="51028" y="41328"/>
                          </a:cubicBezTo>
                          <a:lnTo>
                            <a:pt x="48256" y="39686"/>
                          </a:lnTo>
                          <a:cubicBezTo>
                            <a:pt x="48112" y="39614"/>
                            <a:pt x="47938" y="39614"/>
                            <a:pt x="47794" y="39686"/>
                          </a:cubicBezTo>
                          <a:lnTo>
                            <a:pt x="44919" y="41328"/>
                          </a:lnTo>
                          <a:cubicBezTo>
                            <a:pt x="44919" y="41328"/>
                            <a:pt x="44919" y="41328"/>
                            <a:pt x="44919" y="41328"/>
                          </a:cubicBezTo>
                          <a:lnTo>
                            <a:pt x="47691" y="42920"/>
                          </a:lnTo>
                          <a:cubicBezTo>
                            <a:pt x="47984" y="42894"/>
                            <a:pt x="48205" y="42648"/>
                            <a:pt x="48205" y="42355"/>
                          </a:cubicBezTo>
                          <a:close/>
                          <a:moveTo>
                            <a:pt x="100055" y="13042"/>
                          </a:moveTo>
                          <a:lnTo>
                            <a:pt x="102981" y="11348"/>
                          </a:lnTo>
                          <a:lnTo>
                            <a:pt x="102981" y="11348"/>
                          </a:lnTo>
                          <a:lnTo>
                            <a:pt x="100209" y="9705"/>
                          </a:lnTo>
                          <a:cubicBezTo>
                            <a:pt x="100080" y="9633"/>
                            <a:pt x="99926" y="9633"/>
                            <a:pt x="99798" y="9705"/>
                          </a:cubicBezTo>
                          <a:lnTo>
                            <a:pt x="96872" y="11348"/>
                          </a:lnTo>
                          <a:cubicBezTo>
                            <a:pt x="96872" y="11348"/>
                            <a:pt x="96872" y="11348"/>
                            <a:pt x="96872" y="11348"/>
                          </a:cubicBezTo>
                          <a:lnTo>
                            <a:pt x="99644" y="12939"/>
                          </a:lnTo>
                          <a:cubicBezTo>
                            <a:pt x="99916" y="12888"/>
                            <a:pt x="100111" y="12652"/>
                            <a:pt x="100106" y="12375"/>
                          </a:cubicBezTo>
                          <a:close/>
                          <a:moveTo>
                            <a:pt x="91892" y="13042"/>
                          </a:moveTo>
                          <a:lnTo>
                            <a:pt x="94767" y="11348"/>
                          </a:lnTo>
                          <a:cubicBezTo>
                            <a:pt x="94767" y="11348"/>
                            <a:pt x="94767" y="11348"/>
                            <a:pt x="94767" y="11348"/>
                          </a:cubicBezTo>
                          <a:lnTo>
                            <a:pt x="91995" y="9756"/>
                          </a:lnTo>
                          <a:cubicBezTo>
                            <a:pt x="91877" y="9654"/>
                            <a:pt x="91702" y="9654"/>
                            <a:pt x="91584" y="9756"/>
                          </a:cubicBezTo>
                          <a:lnTo>
                            <a:pt x="88709" y="11399"/>
                          </a:lnTo>
                          <a:cubicBezTo>
                            <a:pt x="88709" y="11399"/>
                            <a:pt x="88709" y="11399"/>
                            <a:pt x="88709" y="11399"/>
                          </a:cubicBezTo>
                          <a:lnTo>
                            <a:pt x="91481" y="12991"/>
                          </a:lnTo>
                          <a:cubicBezTo>
                            <a:pt x="91481" y="12991"/>
                            <a:pt x="91789" y="12580"/>
                            <a:pt x="91943" y="12529"/>
                          </a:cubicBezTo>
                          <a:close/>
                          <a:moveTo>
                            <a:pt x="96256" y="7087"/>
                          </a:moveTo>
                          <a:lnTo>
                            <a:pt x="95691" y="7087"/>
                          </a:lnTo>
                          <a:lnTo>
                            <a:pt x="92765" y="8781"/>
                          </a:lnTo>
                          <a:cubicBezTo>
                            <a:pt x="92765" y="8781"/>
                            <a:pt x="92765" y="8781"/>
                            <a:pt x="92765" y="8781"/>
                          </a:cubicBezTo>
                          <a:lnTo>
                            <a:pt x="95537" y="10373"/>
                          </a:lnTo>
                          <a:cubicBezTo>
                            <a:pt x="95665" y="10444"/>
                            <a:pt x="95819" y="10444"/>
                            <a:pt x="95948" y="10373"/>
                          </a:cubicBezTo>
                          <a:lnTo>
                            <a:pt x="98822" y="8730"/>
                          </a:lnTo>
                          <a:cubicBezTo>
                            <a:pt x="98822" y="8730"/>
                            <a:pt x="98822" y="8730"/>
                            <a:pt x="98822" y="8473"/>
                          </a:cubicBezTo>
                          <a:close/>
                          <a:moveTo>
                            <a:pt x="97128" y="6574"/>
                          </a:moveTo>
                          <a:lnTo>
                            <a:pt x="103853" y="10475"/>
                          </a:lnTo>
                          <a:cubicBezTo>
                            <a:pt x="103997" y="10547"/>
                            <a:pt x="104172" y="10547"/>
                            <a:pt x="104315" y="10475"/>
                          </a:cubicBezTo>
                          <a:lnTo>
                            <a:pt x="107190" y="8832"/>
                          </a:lnTo>
                          <a:cubicBezTo>
                            <a:pt x="107190" y="8832"/>
                            <a:pt x="107190" y="8832"/>
                            <a:pt x="107190" y="8576"/>
                          </a:cubicBezTo>
                          <a:lnTo>
                            <a:pt x="100465" y="4674"/>
                          </a:lnTo>
                          <a:cubicBezTo>
                            <a:pt x="100337" y="4602"/>
                            <a:pt x="100183" y="4602"/>
                            <a:pt x="100055" y="4674"/>
                          </a:cubicBezTo>
                          <a:lnTo>
                            <a:pt x="97180" y="6317"/>
                          </a:lnTo>
                          <a:cubicBezTo>
                            <a:pt x="97180" y="6317"/>
                            <a:pt x="97077" y="5906"/>
                            <a:pt x="97180" y="5906"/>
                          </a:cubicBezTo>
                          <a:close/>
                          <a:moveTo>
                            <a:pt x="87374" y="11964"/>
                          </a:moveTo>
                          <a:lnTo>
                            <a:pt x="84448" y="13658"/>
                          </a:lnTo>
                          <a:lnTo>
                            <a:pt x="84448" y="13915"/>
                          </a:lnTo>
                          <a:lnTo>
                            <a:pt x="87220" y="15506"/>
                          </a:lnTo>
                          <a:lnTo>
                            <a:pt x="87631" y="15506"/>
                          </a:lnTo>
                          <a:lnTo>
                            <a:pt x="90506" y="13812"/>
                          </a:lnTo>
                          <a:cubicBezTo>
                            <a:pt x="90506" y="13812"/>
                            <a:pt x="90506" y="13812"/>
                            <a:pt x="90506" y="13555"/>
                          </a:cubicBezTo>
                          <a:lnTo>
                            <a:pt x="87734" y="11964"/>
                          </a:lnTo>
                          <a:cubicBezTo>
                            <a:pt x="87739" y="11748"/>
                            <a:pt x="87616" y="11548"/>
                            <a:pt x="87426" y="11451"/>
                          </a:cubicBezTo>
                          <a:close/>
                          <a:moveTo>
                            <a:pt x="55495" y="30394"/>
                          </a:moveTo>
                          <a:lnTo>
                            <a:pt x="52620" y="32036"/>
                          </a:lnTo>
                          <a:cubicBezTo>
                            <a:pt x="52620" y="32036"/>
                            <a:pt x="52620" y="32036"/>
                            <a:pt x="52620" y="32036"/>
                          </a:cubicBezTo>
                          <a:lnTo>
                            <a:pt x="55392" y="33628"/>
                          </a:lnTo>
                          <a:cubicBezTo>
                            <a:pt x="55392" y="33628"/>
                            <a:pt x="55700" y="33628"/>
                            <a:pt x="55803" y="33628"/>
                          </a:cubicBezTo>
                          <a:lnTo>
                            <a:pt x="58729" y="31934"/>
                          </a:lnTo>
                          <a:lnTo>
                            <a:pt x="58729" y="31934"/>
                          </a:lnTo>
                          <a:lnTo>
                            <a:pt x="55957" y="30342"/>
                          </a:lnTo>
                          <a:cubicBezTo>
                            <a:pt x="56085" y="30229"/>
                            <a:pt x="56095" y="30034"/>
                            <a:pt x="55982" y="29906"/>
                          </a:cubicBezTo>
                          <a:cubicBezTo>
                            <a:pt x="55869" y="29778"/>
                            <a:pt x="55674" y="29767"/>
                            <a:pt x="55546" y="29880"/>
                          </a:cubicBezTo>
                          <a:close/>
                          <a:moveTo>
                            <a:pt x="95383" y="15352"/>
                          </a:moveTo>
                          <a:lnTo>
                            <a:pt x="95691" y="15352"/>
                          </a:lnTo>
                          <a:lnTo>
                            <a:pt x="98566" y="13658"/>
                          </a:lnTo>
                          <a:cubicBezTo>
                            <a:pt x="98566" y="13658"/>
                            <a:pt x="98566" y="13658"/>
                            <a:pt x="98566" y="13658"/>
                          </a:cubicBezTo>
                          <a:lnTo>
                            <a:pt x="95794" y="12067"/>
                          </a:lnTo>
                          <a:cubicBezTo>
                            <a:pt x="95645" y="12015"/>
                            <a:pt x="95480" y="12015"/>
                            <a:pt x="95332" y="12067"/>
                          </a:cubicBezTo>
                          <a:lnTo>
                            <a:pt x="92457" y="13761"/>
                          </a:lnTo>
                          <a:cubicBezTo>
                            <a:pt x="92457" y="13761"/>
                            <a:pt x="92457" y="13761"/>
                            <a:pt x="92457" y="14017"/>
                          </a:cubicBezTo>
                          <a:close/>
                          <a:moveTo>
                            <a:pt x="59755" y="27416"/>
                          </a:moveTo>
                          <a:lnTo>
                            <a:pt x="56829" y="29110"/>
                          </a:lnTo>
                          <a:cubicBezTo>
                            <a:pt x="56829" y="29110"/>
                            <a:pt x="56829" y="29110"/>
                            <a:pt x="56829" y="29110"/>
                          </a:cubicBezTo>
                          <a:lnTo>
                            <a:pt x="59601" y="30702"/>
                          </a:lnTo>
                          <a:cubicBezTo>
                            <a:pt x="59730" y="30774"/>
                            <a:pt x="59884" y="30774"/>
                            <a:pt x="60012" y="30702"/>
                          </a:cubicBezTo>
                          <a:lnTo>
                            <a:pt x="62887" y="29059"/>
                          </a:lnTo>
                          <a:cubicBezTo>
                            <a:pt x="62887" y="29059"/>
                            <a:pt x="62887" y="29059"/>
                            <a:pt x="62887" y="28802"/>
                          </a:cubicBezTo>
                          <a:lnTo>
                            <a:pt x="60115" y="27211"/>
                          </a:lnTo>
                          <a:close/>
                          <a:moveTo>
                            <a:pt x="26541" y="54573"/>
                          </a:moveTo>
                          <a:cubicBezTo>
                            <a:pt x="26674" y="54624"/>
                            <a:pt x="26818" y="54624"/>
                            <a:pt x="26952" y="54573"/>
                          </a:cubicBezTo>
                          <a:lnTo>
                            <a:pt x="29878" y="52879"/>
                          </a:lnTo>
                          <a:lnTo>
                            <a:pt x="29878" y="52879"/>
                          </a:lnTo>
                          <a:lnTo>
                            <a:pt x="27106" y="51236"/>
                          </a:lnTo>
                          <a:cubicBezTo>
                            <a:pt x="26977" y="51164"/>
                            <a:pt x="26823" y="51164"/>
                            <a:pt x="26695" y="51236"/>
                          </a:cubicBezTo>
                          <a:lnTo>
                            <a:pt x="23820" y="52879"/>
                          </a:lnTo>
                          <a:cubicBezTo>
                            <a:pt x="23820" y="52879"/>
                            <a:pt x="23820" y="52879"/>
                            <a:pt x="23820" y="52879"/>
                          </a:cubicBezTo>
                          <a:close/>
                          <a:moveTo>
                            <a:pt x="21407" y="49439"/>
                          </a:moveTo>
                          <a:lnTo>
                            <a:pt x="18532" y="51082"/>
                          </a:lnTo>
                          <a:cubicBezTo>
                            <a:pt x="18532" y="51082"/>
                            <a:pt x="18532" y="51082"/>
                            <a:pt x="18532" y="51082"/>
                          </a:cubicBezTo>
                          <a:lnTo>
                            <a:pt x="21305" y="52674"/>
                          </a:lnTo>
                          <a:lnTo>
                            <a:pt x="21767" y="52674"/>
                          </a:lnTo>
                          <a:lnTo>
                            <a:pt x="24641" y="50980"/>
                          </a:lnTo>
                          <a:cubicBezTo>
                            <a:pt x="24641" y="50980"/>
                            <a:pt x="24641" y="50980"/>
                            <a:pt x="24641" y="50980"/>
                          </a:cubicBezTo>
                          <a:lnTo>
                            <a:pt x="21921" y="49337"/>
                          </a:lnTo>
                          <a:cubicBezTo>
                            <a:pt x="21828" y="49347"/>
                            <a:pt x="21741" y="49383"/>
                            <a:pt x="21664" y="49439"/>
                          </a:cubicBezTo>
                          <a:close/>
                          <a:moveTo>
                            <a:pt x="31007" y="52109"/>
                          </a:moveTo>
                          <a:lnTo>
                            <a:pt x="33882" y="50466"/>
                          </a:lnTo>
                          <a:cubicBezTo>
                            <a:pt x="33882" y="50466"/>
                            <a:pt x="33882" y="50466"/>
                            <a:pt x="33882" y="50210"/>
                          </a:cubicBezTo>
                          <a:lnTo>
                            <a:pt x="31110" y="48618"/>
                          </a:lnTo>
                          <a:lnTo>
                            <a:pt x="30699" y="48618"/>
                          </a:lnTo>
                          <a:lnTo>
                            <a:pt x="27773" y="50312"/>
                          </a:lnTo>
                          <a:lnTo>
                            <a:pt x="27773" y="50312"/>
                          </a:lnTo>
                          <a:lnTo>
                            <a:pt x="30545" y="51955"/>
                          </a:lnTo>
                          <a:cubicBezTo>
                            <a:pt x="30602" y="52176"/>
                            <a:pt x="30827" y="52309"/>
                            <a:pt x="31043" y="52253"/>
                          </a:cubicBezTo>
                          <a:cubicBezTo>
                            <a:pt x="31130" y="52227"/>
                            <a:pt x="31207" y="52181"/>
                            <a:pt x="31264" y="52109"/>
                          </a:cubicBezTo>
                          <a:close/>
                          <a:moveTo>
                            <a:pt x="35217" y="49696"/>
                          </a:moveTo>
                          <a:lnTo>
                            <a:pt x="38143" y="48002"/>
                          </a:lnTo>
                          <a:cubicBezTo>
                            <a:pt x="38143" y="48002"/>
                            <a:pt x="38143" y="48002"/>
                            <a:pt x="38143" y="48002"/>
                          </a:cubicBezTo>
                          <a:lnTo>
                            <a:pt x="35371" y="46411"/>
                          </a:lnTo>
                          <a:cubicBezTo>
                            <a:pt x="35242" y="46339"/>
                            <a:pt x="35088" y="46339"/>
                            <a:pt x="34960" y="46411"/>
                          </a:cubicBezTo>
                          <a:lnTo>
                            <a:pt x="32085" y="48053"/>
                          </a:lnTo>
                          <a:cubicBezTo>
                            <a:pt x="32085" y="48053"/>
                            <a:pt x="32085" y="48053"/>
                            <a:pt x="32085" y="48310"/>
                          </a:cubicBezTo>
                          <a:lnTo>
                            <a:pt x="34857" y="49902"/>
                          </a:lnTo>
                          <a:close/>
                          <a:moveTo>
                            <a:pt x="39478" y="47232"/>
                          </a:moveTo>
                          <a:lnTo>
                            <a:pt x="42352" y="45589"/>
                          </a:lnTo>
                          <a:cubicBezTo>
                            <a:pt x="42352" y="45589"/>
                            <a:pt x="42352" y="45589"/>
                            <a:pt x="42352" y="45589"/>
                          </a:cubicBezTo>
                          <a:lnTo>
                            <a:pt x="39580" y="43998"/>
                          </a:lnTo>
                          <a:cubicBezTo>
                            <a:pt x="39580" y="43998"/>
                            <a:pt x="39272" y="43998"/>
                            <a:pt x="39170" y="43998"/>
                          </a:cubicBezTo>
                          <a:lnTo>
                            <a:pt x="36243" y="45641"/>
                          </a:lnTo>
                          <a:cubicBezTo>
                            <a:pt x="36243" y="45641"/>
                            <a:pt x="36243" y="45641"/>
                            <a:pt x="36243" y="45897"/>
                          </a:cubicBezTo>
                          <a:lnTo>
                            <a:pt x="39016" y="47489"/>
                          </a:lnTo>
                          <a:cubicBezTo>
                            <a:pt x="39016" y="47489"/>
                            <a:pt x="39580" y="47283"/>
                            <a:pt x="39734" y="47232"/>
                          </a:cubicBezTo>
                          <a:close/>
                          <a:moveTo>
                            <a:pt x="25668" y="46975"/>
                          </a:moveTo>
                          <a:lnTo>
                            <a:pt x="22742" y="48669"/>
                          </a:lnTo>
                          <a:lnTo>
                            <a:pt x="22742" y="48669"/>
                          </a:lnTo>
                          <a:lnTo>
                            <a:pt x="25514" y="50312"/>
                          </a:lnTo>
                          <a:cubicBezTo>
                            <a:pt x="25642" y="50384"/>
                            <a:pt x="25796" y="50384"/>
                            <a:pt x="25925" y="50312"/>
                          </a:cubicBezTo>
                          <a:lnTo>
                            <a:pt x="28800" y="48669"/>
                          </a:lnTo>
                          <a:cubicBezTo>
                            <a:pt x="28800" y="48669"/>
                            <a:pt x="28800" y="48669"/>
                            <a:pt x="28800" y="48413"/>
                          </a:cubicBezTo>
                          <a:lnTo>
                            <a:pt x="26027" y="46821"/>
                          </a:lnTo>
                          <a:close/>
                          <a:moveTo>
                            <a:pt x="29878" y="44563"/>
                          </a:moveTo>
                          <a:lnTo>
                            <a:pt x="27003" y="46205"/>
                          </a:lnTo>
                          <a:cubicBezTo>
                            <a:pt x="27003" y="46205"/>
                            <a:pt x="27003" y="46205"/>
                            <a:pt x="27003" y="46462"/>
                          </a:cubicBezTo>
                          <a:lnTo>
                            <a:pt x="29775" y="48053"/>
                          </a:lnTo>
                          <a:lnTo>
                            <a:pt x="30237" y="48053"/>
                          </a:lnTo>
                          <a:lnTo>
                            <a:pt x="33112" y="46359"/>
                          </a:lnTo>
                          <a:cubicBezTo>
                            <a:pt x="33112" y="46359"/>
                            <a:pt x="33112" y="46359"/>
                            <a:pt x="33112" y="46359"/>
                          </a:cubicBezTo>
                          <a:lnTo>
                            <a:pt x="30340" y="44768"/>
                          </a:lnTo>
                          <a:cubicBezTo>
                            <a:pt x="30299" y="44675"/>
                            <a:pt x="30227" y="44604"/>
                            <a:pt x="30134" y="44563"/>
                          </a:cubicBezTo>
                          <a:close/>
                          <a:moveTo>
                            <a:pt x="46819" y="34757"/>
                          </a:moveTo>
                          <a:lnTo>
                            <a:pt x="44355" y="36708"/>
                          </a:lnTo>
                          <a:cubicBezTo>
                            <a:pt x="44355" y="36708"/>
                            <a:pt x="44355" y="36708"/>
                            <a:pt x="44355" y="36708"/>
                          </a:cubicBezTo>
                          <a:lnTo>
                            <a:pt x="47127" y="38351"/>
                          </a:lnTo>
                          <a:cubicBezTo>
                            <a:pt x="47255" y="38423"/>
                            <a:pt x="47409" y="38423"/>
                            <a:pt x="47537" y="38351"/>
                          </a:cubicBezTo>
                          <a:lnTo>
                            <a:pt x="50464" y="36708"/>
                          </a:lnTo>
                          <a:cubicBezTo>
                            <a:pt x="50464" y="36708"/>
                            <a:pt x="50464" y="36708"/>
                            <a:pt x="50464" y="36708"/>
                          </a:cubicBezTo>
                          <a:lnTo>
                            <a:pt x="47691" y="35117"/>
                          </a:lnTo>
                          <a:close/>
                          <a:moveTo>
                            <a:pt x="42609" y="37221"/>
                          </a:moveTo>
                          <a:lnTo>
                            <a:pt x="39683" y="38864"/>
                          </a:lnTo>
                          <a:cubicBezTo>
                            <a:pt x="39683" y="38864"/>
                            <a:pt x="39683" y="38864"/>
                            <a:pt x="39683" y="39121"/>
                          </a:cubicBezTo>
                          <a:lnTo>
                            <a:pt x="42455" y="40712"/>
                          </a:lnTo>
                          <a:lnTo>
                            <a:pt x="42866" y="40712"/>
                          </a:lnTo>
                          <a:lnTo>
                            <a:pt x="45741" y="39018"/>
                          </a:lnTo>
                          <a:cubicBezTo>
                            <a:pt x="45741" y="39018"/>
                            <a:pt x="45741" y="39018"/>
                            <a:pt x="45741" y="39018"/>
                          </a:cubicBezTo>
                          <a:lnTo>
                            <a:pt x="42968" y="37375"/>
                          </a:lnTo>
                          <a:cubicBezTo>
                            <a:pt x="42948" y="37319"/>
                            <a:pt x="42912" y="37263"/>
                            <a:pt x="42866" y="37221"/>
                          </a:cubicBezTo>
                          <a:close/>
                          <a:moveTo>
                            <a:pt x="51080" y="32088"/>
                          </a:moveTo>
                          <a:lnTo>
                            <a:pt x="48153" y="33782"/>
                          </a:lnTo>
                          <a:lnTo>
                            <a:pt x="48153" y="34039"/>
                          </a:lnTo>
                          <a:lnTo>
                            <a:pt x="50926" y="35630"/>
                          </a:lnTo>
                          <a:lnTo>
                            <a:pt x="51336" y="35630"/>
                          </a:lnTo>
                          <a:lnTo>
                            <a:pt x="54211" y="33936"/>
                          </a:lnTo>
                          <a:cubicBezTo>
                            <a:pt x="54211" y="33936"/>
                            <a:pt x="54211" y="33936"/>
                            <a:pt x="54211" y="33679"/>
                          </a:cubicBezTo>
                          <a:lnTo>
                            <a:pt x="51439" y="32088"/>
                          </a:lnTo>
                          <a:close/>
                          <a:moveTo>
                            <a:pt x="34139" y="41893"/>
                          </a:moveTo>
                          <a:lnTo>
                            <a:pt x="31212" y="43536"/>
                          </a:lnTo>
                          <a:cubicBezTo>
                            <a:pt x="31212" y="43536"/>
                            <a:pt x="31212" y="43536"/>
                            <a:pt x="31212" y="43536"/>
                          </a:cubicBezTo>
                          <a:lnTo>
                            <a:pt x="33985" y="45127"/>
                          </a:lnTo>
                          <a:cubicBezTo>
                            <a:pt x="33985" y="45127"/>
                            <a:pt x="34293" y="45127"/>
                            <a:pt x="34395" y="45127"/>
                          </a:cubicBezTo>
                          <a:lnTo>
                            <a:pt x="37270" y="43484"/>
                          </a:lnTo>
                          <a:cubicBezTo>
                            <a:pt x="37270" y="43484"/>
                            <a:pt x="37270" y="43484"/>
                            <a:pt x="37270" y="43484"/>
                          </a:cubicBezTo>
                          <a:lnTo>
                            <a:pt x="34498" y="41893"/>
                          </a:lnTo>
                          <a:cubicBezTo>
                            <a:pt x="34498" y="41893"/>
                            <a:pt x="34498" y="41842"/>
                            <a:pt x="34395" y="42098"/>
                          </a:cubicBezTo>
                          <a:close/>
                          <a:moveTo>
                            <a:pt x="38348" y="39429"/>
                          </a:moveTo>
                          <a:lnTo>
                            <a:pt x="35473" y="41123"/>
                          </a:lnTo>
                          <a:cubicBezTo>
                            <a:pt x="35473" y="41123"/>
                            <a:pt x="35473" y="41123"/>
                            <a:pt x="35473" y="41123"/>
                          </a:cubicBezTo>
                          <a:lnTo>
                            <a:pt x="38246" y="42714"/>
                          </a:lnTo>
                          <a:cubicBezTo>
                            <a:pt x="38374" y="42786"/>
                            <a:pt x="38528" y="42786"/>
                            <a:pt x="38656" y="42714"/>
                          </a:cubicBezTo>
                          <a:lnTo>
                            <a:pt x="41582" y="41072"/>
                          </a:lnTo>
                          <a:lnTo>
                            <a:pt x="41582" y="40815"/>
                          </a:lnTo>
                          <a:lnTo>
                            <a:pt x="38810" y="39224"/>
                          </a:lnTo>
                          <a:close/>
                          <a:moveTo>
                            <a:pt x="33215" y="55343"/>
                          </a:moveTo>
                          <a:lnTo>
                            <a:pt x="36089" y="53700"/>
                          </a:lnTo>
                          <a:cubicBezTo>
                            <a:pt x="36089" y="53700"/>
                            <a:pt x="36089" y="53700"/>
                            <a:pt x="36089" y="53700"/>
                          </a:cubicBezTo>
                          <a:lnTo>
                            <a:pt x="33317" y="52109"/>
                          </a:lnTo>
                          <a:cubicBezTo>
                            <a:pt x="33184" y="52058"/>
                            <a:pt x="33040" y="52058"/>
                            <a:pt x="32907" y="52109"/>
                          </a:cubicBezTo>
                          <a:lnTo>
                            <a:pt x="29980" y="53803"/>
                          </a:lnTo>
                          <a:cubicBezTo>
                            <a:pt x="29980" y="53803"/>
                            <a:pt x="29980" y="53803"/>
                            <a:pt x="29980" y="54060"/>
                          </a:cubicBezTo>
                          <a:lnTo>
                            <a:pt x="32753" y="55651"/>
                          </a:lnTo>
                          <a:cubicBezTo>
                            <a:pt x="32912" y="55718"/>
                            <a:pt x="33097" y="55677"/>
                            <a:pt x="33215" y="55548"/>
                          </a:cubicBezTo>
                          <a:close/>
                          <a:moveTo>
                            <a:pt x="10883" y="54316"/>
                          </a:moveTo>
                          <a:lnTo>
                            <a:pt x="8111" y="52725"/>
                          </a:lnTo>
                          <a:cubicBezTo>
                            <a:pt x="8111" y="52725"/>
                            <a:pt x="7803" y="52725"/>
                            <a:pt x="7700" y="52725"/>
                          </a:cubicBezTo>
                          <a:lnTo>
                            <a:pt x="4774" y="54419"/>
                          </a:lnTo>
                          <a:lnTo>
                            <a:pt x="4774" y="54419"/>
                          </a:lnTo>
                          <a:lnTo>
                            <a:pt x="7546" y="56010"/>
                          </a:lnTo>
                          <a:cubicBezTo>
                            <a:pt x="7664" y="56113"/>
                            <a:pt x="7839" y="56113"/>
                            <a:pt x="7957" y="56010"/>
                          </a:cubicBezTo>
                          <a:lnTo>
                            <a:pt x="10883" y="54368"/>
                          </a:lnTo>
                          <a:cubicBezTo>
                            <a:pt x="10883" y="54368"/>
                            <a:pt x="10986" y="54573"/>
                            <a:pt x="10883" y="54522"/>
                          </a:cubicBezTo>
                          <a:close/>
                          <a:moveTo>
                            <a:pt x="16428" y="55702"/>
                          </a:moveTo>
                          <a:lnTo>
                            <a:pt x="13655" y="54111"/>
                          </a:lnTo>
                          <a:cubicBezTo>
                            <a:pt x="13512" y="54039"/>
                            <a:pt x="13337" y="54039"/>
                            <a:pt x="13193" y="54111"/>
                          </a:cubicBezTo>
                          <a:lnTo>
                            <a:pt x="8779" y="56678"/>
                          </a:lnTo>
                          <a:cubicBezTo>
                            <a:pt x="8779" y="56678"/>
                            <a:pt x="8779" y="56678"/>
                            <a:pt x="8779" y="56678"/>
                          </a:cubicBezTo>
                          <a:lnTo>
                            <a:pt x="11551" y="58269"/>
                          </a:lnTo>
                          <a:cubicBezTo>
                            <a:pt x="11684" y="58321"/>
                            <a:pt x="11828" y="58321"/>
                            <a:pt x="11961" y="58269"/>
                          </a:cubicBezTo>
                          <a:lnTo>
                            <a:pt x="16428" y="55702"/>
                          </a:lnTo>
                          <a:cubicBezTo>
                            <a:pt x="16428" y="55702"/>
                            <a:pt x="16530" y="55959"/>
                            <a:pt x="16428" y="55908"/>
                          </a:cubicBezTo>
                          <a:close/>
                          <a:moveTo>
                            <a:pt x="6725" y="51134"/>
                          </a:moveTo>
                          <a:lnTo>
                            <a:pt x="4004" y="49542"/>
                          </a:lnTo>
                          <a:lnTo>
                            <a:pt x="3542" y="49542"/>
                          </a:lnTo>
                          <a:lnTo>
                            <a:pt x="0" y="51647"/>
                          </a:lnTo>
                          <a:cubicBezTo>
                            <a:pt x="0" y="51647"/>
                            <a:pt x="0" y="51647"/>
                            <a:pt x="0" y="51647"/>
                          </a:cubicBezTo>
                          <a:lnTo>
                            <a:pt x="2772" y="53238"/>
                          </a:lnTo>
                          <a:cubicBezTo>
                            <a:pt x="2906" y="53351"/>
                            <a:pt x="3101" y="53351"/>
                            <a:pt x="3234" y="53238"/>
                          </a:cubicBezTo>
                          <a:lnTo>
                            <a:pt x="6776" y="51185"/>
                          </a:lnTo>
                          <a:cubicBezTo>
                            <a:pt x="6776" y="51185"/>
                            <a:pt x="6879" y="51442"/>
                            <a:pt x="6725" y="51339"/>
                          </a:cubicBezTo>
                          <a:close/>
                          <a:moveTo>
                            <a:pt x="9497" y="49593"/>
                          </a:moveTo>
                          <a:cubicBezTo>
                            <a:pt x="9626" y="49665"/>
                            <a:pt x="9780" y="49665"/>
                            <a:pt x="9908" y="49593"/>
                          </a:cubicBezTo>
                          <a:lnTo>
                            <a:pt x="12783" y="47951"/>
                          </a:lnTo>
                          <a:cubicBezTo>
                            <a:pt x="12783" y="47951"/>
                            <a:pt x="12783" y="47951"/>
                            <a:pt x="12783" y="47694"/>
                          </a:cubicBezTo>
                          <a:lnTo>
                            <a:pt x="10011" y="46103"/>
                          </a:lnTo>
                          <a:cubicBezTo>
                            <a:pt x="9877" y="46051"/>
                            <a:pt x="9733" y="46051"/>
                            <a:pt x="9600" y="46103"/>
                          </a:cubicBezTo>
                          <a:lnTo>
                            <a:pt x="6674" y="47797"/>
                          </a:lnTo>
                          <a:lnTo>
                            <a:pt x="6674" y="47797"/>
                          </a:lnTo>
                          <a:close/>
                          <a:moveTo>
                            <a:pt x="21459" y="57345"/>
                          </a:moveTo>
                          <a:lnTo>
                            <a:pt x="18686" y="55754"/>
                          </a:lnTo>
                          <a:cubicBezTo>
                            <a:pt x="18686" y="55754"/>
                            <a:pt x="18430" y="55754"/>
                            <a:pt x="18276" y="55754"/>
                          </a:cubicBezTo>
                          <a:lnTo>
                            <a:pt x="12731" y="58988"/>
                          </a:lnTo>
                          <a:cubicBezTo>
                            <a:pt x="12731" y="58988"/>
                            <a:pt x="12731" y="58988"/>
                            <a:pt x="12731" y="58988"/>
                          </a:cubicBezTo>
                          <a:lnTo>
                            <a:pt x="15504" y="60631"/>
                          </a:lnTo>
                          <a:cubicBezTo>
                            <a:pt x="15632" y="60703"/>
                            <a:pt x="15786" y="60703"/>
                            <a:pt x="15914" y="60631"/>
                          </a:cubicBezTo>
                          <a:lnTo>
                            <a:pt x="21510" y="57448"/>
                          </a:lnTo>
                          <a:cubicBezTo>
                            <a:pt x="21510" y="57448"/>
                            <a:pt x="21613" y="57602"/>
                            <a:pt x="21459" y="57551"/>
                          </a:cubicBezTo>
                          <a:close/>
                          <a:moveTo>
                            <a:pt x="23409" y="60785"/>
                          </a:moveTo>
                          <a:lnTo>
                            <a:pt x="20637" y="59193"/>
                          </a:lnTo>
                          <a:lnTo>
                            <a:pt x="20227" y="59193"/>
                          </a:lnTo>
                          <a:lnTo>
                            <a:pt x="16684" y="61247"/>
                          </a:lnTo>
                          <a:cubicBezTo>
                            <a:pt x="16684" y="61247"/>
                            <a:pt x="16684" y="61247"/>
                            <a:pt x="16684" y="61504"/>
                          </a:cubicBezTo>
                          <a:lnTo>
                            <a:pt x="19456" y="63095"/>
                          </a:lnTo>
                          <a:lnTo>
                            <a:pt x="19919" y="63095"/>
                          </a:lnTo>
                          <a:lnTo>
                            <a:pt x="23461" y="61042"/>
                          </a:lnTo>
                          <a:cubicBezTo>
                            <a:pt x="23461" y="61042"/>
                            <a:pt x="23820" y="61042"/>
                            <a:pt x="23409" y="60990"/>
                          </a:cubicBezTo>
                          <a:close/>
                          <a:moveTo>
                            <a:pt x="40966" y="31420"/>
                          </a:moveTo>
                          <a:cubicBezTo>
                            <a:pt x="41095" y="31492"/>
                            <a:pt x="41249" y="31492"/>
                            <a:pt x="41377" y="31420"/>
                          </a:cubicBezTo>
                          <a:lnTo>
                            <a:pt x="44303" y="29778"/>
                          </a:lnTo>
                          <a:cubicBezTo>
                            <a:pt x="44303" y="29778"/>
                            <a:pt x="44303" y="29778"/>
                            <a:pt x="44303" y="29521"/>
                          </a:cubicBezTo>
                          <a:lnTo>
                            <a:pt x="41531" y="27930"/>
                          </a:lnTo>
                          <a:lnTo>
                            <a:pt x="41120" y="27930"/>
                          </a:lnTo>
                          <a:lnTo>
                            <a:pt x="38194" y="29624"/>
                          </a:lnTo>
                          <a:lnTo>
                            <a:pt x="38194" y="29624"/>
                          </a:lnTo>
                          <a:close/>
                          <a:moveTo>
                            <a:pt x="32496" y="36554"/>
                          </a:moveTo>
                          <a:lnTo>
                            <a:pt x="32907" y="36554"/>
                          </a:lnTo>
                          <a:lnTo>
                            <a:pt x="35833" y="34860"/>
                          </a:lnTo>
                          <a:lnTo>
                            <a:pt x="35833" y="34860"/>
                          </a:lnTo>
                          <a:lnTo>
                            <a:pt x="33061" y="33269"/>
                          </a:lnTo>
                          <a:cubicBezTo>
                            <a:pt x="32927" y="33217"/>
                            <a:pt x="32783" y="33217"/>
                            <a:pt x="32650" y="33269"/>
                          </a:cubicBezTo>
                          <a:lnTo>
                            <a:pt x="29724" y="34963"/>
                          </a:lnTo>
                          <a:cubicBezTo>
                            <a:pt x="29724" y="34963"/>
                            <a:pt x="29724" y="34963"/>
                            <a:pt x="29724" y="35219"/>
                          </a:cubicBezTo>
                          <a:close/>
                          <a:moveTo>
                            <a:pt x="13553" y="47335"/>
                          </a:moveTo>
                          <a:cubicBezTo>
                            <a:pt x="13686" y="47386"/>
                            <a:pt x="13830" y="47386"/>
                            <a:pt x="13963" y="47335"/>
                          </a:cubicBezTo>
                          <a:lnTo>
                            <a:pt x="16890" y="45641"/>
                          </a:lnTo>
                          <a:cubicBezTo>
                            <a:pt x="16890" y="45641"/>
                            <a:pt x="16890" y="45641"/>
                            <a:pt x="16890" y="45384"/>
                          </a:cubicBezTo>
                          <a:lnTo>
                            <a:pt x="14117" y="43793"/>
                          </a:lnTo>
                          <a:lnTo>
                            <a:pt x="13707" y="43793"/>
                          </a:lnTo>
                          <a:lnTo>
                            <a:pt x="10832" y="45487"/>
                          </a:lnTo>
                          <a:cubicBezTo>
                            <a:pt x="10832" y="45487"/>
                            <a:pt x="10832" y="45487"/>
                            <a:pt x="10832" y="45487"/>
                          </a:cubicBezTo>
                          <a:close/>
                          <a:moveTo>
                            <a:pt x="36551" y="34039"/>
                          </a:moveTo>
                          <a:cubicBezTo>
                            <a:pt x="36700" y="34090"/>
                            <a:pt x="36865" y="34090"/>
                            <a:pt x="37014" y="34039"/>
                          </a:cubicBezTo>
                          <a:lnTo>
                            <a:pt x="39888" y="32344"/>
                          </a:lnTo>
                          <a:cubicBezTo>
                            <a:pt x="39888" y="32344"/>
                            <a:pt x="39888" y="32344"/>
                            <a:pt x="39888" y="32344"/>
                          </a:cubicBezTo>
                          <a:lnTo>
                            <a:pt x="37116" y="30702"/>
                          </a:lnTo>
                          <a:cubicBezTo>
                            <a:pt x="36972" y="30630"/>
                            <a:pt x="36798" y="30630"/>
                            <a:pt x="36654" y="30702"/>
                          </a:cubicBezTo>
                          <a:lnTo>
                            <a:pt x="33779" y="32344"/>
                          </a:lnTo>
                          <a:cubicBezTo>
                            <a:pt x="33779" y="32344"/>
                            <a:pt x="33779" y="32344"/>
                            <a:pt x="33779" y="32344"/>
                          </a:cubicBezTo>
                          <a:close/>
                          <a:moveTo>
                            <a:pt x="28081" y="39172"/>
                          </a:moveTo>
                          <a:cubicBezTo>
                            <a:pt x="28220" y="39265"/>
                            <a:pt x="28404" y="39265"/>
                            <a:pt x="28543" y="39172"/>
                          </a:cubicBezTo>
                          <a:lnTo>
                            <a:pt x="31418" y="37529"/>
                          </a:lnTo>
                          <a:cubicBezTo>
                            <a:pt x="31418" y="37529"/>
                            <a:pt x="31418" y="37529"/>
                            <a:pt x="31418" y="37273"/>
                          </a:cubicBezTo>
                          <a:lnTo>
                            <a:pt x="28646" y="35681"/>
                          </a:lnTo>
                          <a:cubicBezTo>
                            <a:pt x="28502" y="35609"/>
                            <a:pt x="28327" y="35609"/>
                            <a:pt x="28184" y="35681"/>
                          </a:cubicBezTo>
                          <a:lnTo>
                            <a:pt x="25309" y="37375"/>
                          </a:lnTo>
                          <a:cubicBezTo>
                            <a:pt x="25309" y="37375"/>
                            <a:pt x="25309" y="37375"/>
                            <a:pt x="25309" y="37375"/>
                          </a:cubicBezTo>
                          <a:close/>
                          <a:moveTo>
                            <a:pt x="25360" y="61401"/>
                          </a:moveTo>
                          <a:cubicBezTo>
                            <a:pt x="25232" y="61329"/>
                            <a:pt x="25078" y="61329"/>
                            <a:pt x="24949" y="61401"/>
                          </a:cubicBezTo>
                          <a:lnTo>
                            <a:pt x="20483" y="63968"/>
                          </a:lnTo>
                          <a:cubicBezTo>
                            <a:pt x="20483" y="63968"/>
                            <a:pt x="20483" y="63968"/>
                            <a:pt x="20483" y="63968"/>
                          </a:cubicBezTo>
                          <a:lnTo>
                            <a:pt x="23255" y="65610"/>
                          </a:lnTo>
                          <a:cubicBezTo>
                            <a:pt x="23399" y="65682"/>
                            <a:pt x="23574" y="65682"/>
                            <a:pt x="23717" y="65610"/>
                          </a:cubicBezTo>
                          <a:lnTo>
                            <a:pt x="28132" y="63044"/>
                          </a:lnTo>
                          <a:cubicBezTo>
                            <a:pt x="28132" y="63044"/>
                            <a:pt x="28132" y="63044"/>
                            <a:pt x="28132" y="62787"/>
                          </a:cubicBezTo>
                          <a:close/>
                          <a:moveTo>
                            <a:pt x="22023" y="42714"/>
                          </a:moveTo>
                          <a:cubicBezTo>
                            <a:pt x="22152" y="42786"/>
                            <a:pt x="22306" y="42786"/>
                            <a:pt x="22434" y="42714"/>
                          </a:cubicBezTo>
                          <a:lnTo>
                            <a:pt x="25360" y="41072"/>
                          </a:lnTo>
                          <a:cubicBezTo>
                            <a:pt x="25360" y="41072"/>
                            <a:pt x="25360" y="41072"/>
                            <a:pt x="25360" y="41072"/>
                          </a:cubicBezTo>
                          <a:lnTo>
                            <a:pt x="22588" y="39480"/>
                          </a:lnTo>
                          <a:cubicBezTo>
                            <a:pt x="22454" y="39429"/>
                            <a:pt x="22311" y="39429"/>
                            <a:pt x="22177" y="39480"/>
                          </a:cubicBezTo>
                          <a:lnTo>
                            <a:pt x="19302" y="41174"/>
                          </a:lnTo>
                          <a:cubicBezTo>
                            <a:pt x="19302" y="41174"/>
                            <a:pt x="19302" y="41174"/>
                            <a:pt x="19302" y="41431"/>
                          </a:cubicBezTo>
                          <a:close/>
                          <a:moveTo>
                            <a:pt x="17814" y="45127"/>
                          </a:moveTo>
                          <a:cubicBezTo>
                            <a:pt x="17814" y="45127"/>
                            <a:pt x="17814" y="45127"/>
                            <a:pt x="18224" y="45127"/>
                          </a:cubicBezTo>
                          <a:lnTo>
                            <a:pt x="21099" y="43433"/>
                          </a:lnTo>
                          <a:cubicBezTo>
                            <a:pt x="21099" y="43433"/>
                            <a:pt x="21099" y="43433"/>
                            <a:pt x="21099" y="43433"/>
                          </a:cubicBezTo>
                          <a:lnTo>
                            <a:pt x="18327" y="41842"/>
                          </a:lnTo>
                          <a:cubicBezTo>
                            <a:pt x="18209" y="41739"/>
                            <a:pt x="18034" y="41739"/>
                            <a:pt x="17916" y="41842"/>
                          </a:cubicBezTo>
                          <a:lnTo>
                            <a:pt x="14990" y="43484"/>
                          </a:lnTo>
                          <a:cubicBezTo>
                            <a:pt x="14990" y="43484"/>
                            <a:pt x="14990" y="43484"/>
                            <a:pt x="14990" y="43741"/>
                          </a:cubicBezTo>
                          <a:close/>
                          <a:moveTo>
                            <a:pt x="103802" y="16122"/>
                          </a:moveTo>
                          <a:lnTo>
                            <a:pt x="103391" y="16122"/>
                          </a:lnTo>
                          <a:lnTo>
                            <a:pt x="96256" y="20280"/>
                          </a:lnTo>
                          <a:cubicBezTo>
                            <a:pt x="96256" y="20280"/>
                            <a:pt x="96256" y="20280"/>
                            <a:pt x="96256" y="20280"/>
                          </a:cubicBezTo>
                          <a:lnTo>
                            <a:pt x="99028" y="21923"/>
                          </a:lnTo>
                          <a:cubicBezTo>
                            <a:pt x="99156" y="21995"/>
                            <a:pt x="99310" y="21995"/>
                            <a:pt x="99438" y="21923"/>
                          </a:cubicBezTo>
                          <a:lnTo>
                            <a:pt x="106574" y="17816"/>
                          </a:lnTo>
                          <a:cubicBezTo>
                            <a:pt x="106574" y="17816"/>
                            <a:pt x="106574" y="17816"/>
                            <a:pt x="106574" y="17560"/>
                          </a:cubicBezTo>
                          <a:close/>
                          <a:moveTo>
                            <a:pt x="94561" y="21307"/>
                          </a:moveTo>
                          <a:cubicBezTo>
                            <a:pt x="94433" y="21235"/>
                            <a:pt x="94279" y="21235"/>
                            <a:pt x="94151" y="21307"/>
                          </a:cubicBezTo>
                          <a:lnTo>
                            <a:pt x="91276" y="22950"/>
                          </a:lnTo>
                          <a:cubicBezTo>
                            <a:pt x="91276" y="22950"/>
                            <a:pt x="91276" y="22950"/>
                            <a:pt x="91276" y="23207"/>
                          </a:cubicBezTo>
                          <a:lnTo>
                            <a:pt x="94048" y="24798"/>
                          </a:lnTo>
                          <a:lnTo>
                            <a:pt x="94510" y="24798"/>
                          </a:lnTo>
                          <a:lnTo>
                            <a:pt x="97385" y="23104"/>
                          </a:lnTo>
                          <a:cubicBezTo>
                            <a:pt x="97385" y="23104"/>
                            <a:pt x="97385" y="23104"/>
                            <a:pt x="97385" y="23104"/>
                          </a:cubicBezTo>
                          <a:close/>
                          <a:moveTo>
                            <a:pt x="37424" y="53187"/>
                          </a:moveTo>
                          <a:lnTo>
                            <a:pt x="40350" y="51493"/>
                          </a:lnTo>
                          <a:cubicBezTo>
                            <a:pt x="40350" y="51493"/>
                            <a:pt x="40350" y="51493"/>
                            <a:pt x="40350" y="51236"/>
                          </a:cubicBezTo>
                          <a:lnTo>
                            <a:pt x="37578" y="49645"/>
                          </a:lnTo>
                          <a:cubicBezTo>
                            <a:pt x="37450" y="49573"/>
                            <a:pt x="37296" y="49573"/>
                            <a:pt x="37168" y="49645"/>
                          </a:cubicBezTo>
                          <a:lnTo>
                            <a:pt x="34293" y="51288"/>
                          </a:lnTo>
                          <a:cubicBezTo>
                            <a:pt x="34293" y="51288"/>
                            <a:pt x="34293" y="51288"/>
                            <a:pt x="34293" y="51288"/>
                          </a:cubicBezTo>
                          <a:lnTo>
                            <a:pt x="37065" y="52879"/>
                          </a:lnTo>
                          <a:cubicBezTo>
                            <a:pt x="37147" y="53007"/>
                            <a:pt x="37275" y="53105"/>
                            <a:pt x="37424" y="53136"/>
                          </a:cubicBezTo>
                          <a:close/>
                          <a:moveTo>
                            <a:pt x="86142" y="26235"/>
                          </a:moveTo>
                          <a:cubicBezTo>
                            <a:pt x="85999" y="26164"/>
                            <a:pt x="85824" y="26164"/>
                            <a:pt x="85680" y="26235"/>
                          </a:cubicBezTo>
                          <a:lnTo>
                            <a:pt x="82806" y="27878"/>
                          </a:lnTo>
                          <a:cubicBezTo>
                            <a:pt x="82806" y="27878"/>
                            <a:pt x="82806" y="27878"/>
                            <a:pt x="82806" y="27878"/>
                          </a:cubicBezTo>
                          <a:lnTo>
                            <a:pt x="85578" y="29470"/>
                          </a:lnTo>
                          <a:cubicBezTo>
                            <a:pt x="85721" y="29542"/>
                            <a:pt x="85896" y="29542"/>
                            <a:pt x="86040" y="29470"/>
                          </a:cubicBezTo>
                          <a:lnTo>
                            <a:pt x="88914" y="27827"/>
                          </a:lnTo>
                          <a:cubicBezTo>
                            <a:pt x="88914" y="27827"/>
                            <a:pt x="88914" y="27827"/>
                            <a:pt x="88914" y="27570"/>
                          </a:cubicBezTo>
                          <a:close/>
                          <a:moveTo>
                            <a:pt x="108166" y="13504"/>
                          </a:moveTo>
                          <a:cubicBezTo>
                            <a:pt x="108048" y="13401"/>
                            <a:pt x="107873" y="13401"/>
                            <a:pt x="107755" y="13504"/>
                          </a:cubicBezTo>
                          <a:lnTo>
                            <a:pt x="104880" y="15147"/>
                          </a:lnTo>
                          <a:cubicBezTo>
                            <a:pt x="104880" y="15147"/>
                            <a:pt x="104880" y="15147"/>
                            <a:pt x="104880" y="15404"/>
                          </a:cubicBezTo>
                          <a:lnTo>
                            <a:pt x="107652" y="16995"/>
                          </a:lnTo>
                          <a:cubicBezTo>
                            <a:pt x="107652" y="16995"/>
                            <a:pt x="107960" y="16995"/>
                            <a:pt x="108063" y="16995"/>
                          </a:cubicBezTo>
                          <a:lnTo>
                            <a:pt x="110989" y="15301"/>
                          </a:lnTo>
                          <a:lnTo>
                            <a:pt x="110989" y="15301"/>
                          </a:lnTo>
                          <a:close/>
                          <a:moveTo>
                            <a:pt x="115199" y="12631"/>
                          </a:moveTo>
                          <a:lnTo>
                            <a:pt x="108474" y="8730"/>
                          </a:lnTo>
                          <a:cubicBezTo>
                            <a:pt x="108330" y="8658"/>
                            <a:pt x="108155" y="8658"/>
                            <a:pt x="108012" y="8730"/>
                          </a:cubicBezTo>
                          <a:lnTo>
                            <a:pt x="105137" y="10373"/>
                          </a:lnTo>
                          <a:cubicBezTo>
                            <a:pt x="105137" y="10373"/>
                            <a:pt x="105137" y="10373"/>
                            <a:pt x="105137" y="10373"/>
                          </a:cubicBezTo>
                          <a:lnTo>
                            <a:pt x="111913" y="14274"/>
                          </a:lnTo>
                          <a:cubicBezTo>
                            <a:pt x="112042" y="14346"/>
                            <a:pt x="112196" y="14346"/>
                            <a:pt x="112324" y="14274"/>
                          </a:cubicBezTo>
                          <a:lnTo>
                            <a:pt x="115199" y="12631"/>
                          </a:lnTo>
                          <a:cubicBezTo>
                            <a:pt x="115199" y="12631"/>
                            <a:pt x="115301" y="12631"/>
                            <a:pt x="115199" y="12580"/>
                          </a:cubicBezTo>
                          <a:close/>
                          <a:moveTo>
                            <a:pt x="70279" y="35373"/>
                          </a:moveTo>
                          <a:cubicBezTo>
                            <a:pt x="70161" y="35271"/>
                            <a:pt x="69987" y="35271"/>
                            <a:pt x="69869" y="35373"/>
                          </a:cubicBezTo>
                          <a:lnTo>
                            <a:pt x="66327" y="37427"/>
                          </a:lnTo>
                          <a:cubicBezTo>
                            <a:pt x="66327" y="37427"/>
                            <a:pt x="66327" y="37427"/>
                            <a:pt x="66327" y="37683"/>
                          </a:cubicBezTo>
                          <a:lnTo>
                            <a:pt x="69099" y="39275"/>
                          </a:lnTo>
                          <a:lnTo>
                            <a:pt x="69509" y="39275"/>
                          </a:lnTo>
                          <a:lnTo>
                            <a:pt x="73103" y="37170"/>
                          </a:lnTo>
                          <a:lnTo>
                            <a:pt x="73103" y="37170"/>
                          </a:lnTo>
                          <a:close/>
                          <a:moveTo>
                            <a:pt x="81009" y="29162"/>
                          </a:moveTo>
                          <a:cubicBezTo>
                            <a:pt x="80880" y="29090"/>
                            <a:pt x="80726" y="29090"/>
                            <a:pt x="80598" y="29162"/>
                          </a:cubicBezTo>
                          <a:lnTo>
                            <a:pt x="76132" y="31728"/>
                          </a:lnTo>
                          <a:cubicBezTo>
                            <a:pt x="76132" y="31728"/>
                            <a:pt x="76132" y="31728"/>
                            <a:pt x="76132" y="31728"/>
                          </a:cubicBezTo>
                          <a:lnTo>
                            <a:pt x="78904" y="33371"/>
                          </a:lnTo>
                          <a:cubicBezTo>
                            <a:pt x="79032" y="33443"/>
                            <a:pt x="79186" y="33443"/>
                            <a:pt x="79315" y="33371"/>
                          </a:cubicBezTo>
                          <a:lnTo>
                            <a:pt x="83781" y="30804"/>
                          </a:lnTo>
                          <a:cubicBezTo>
                            <a:pt x="83781" y="30804"/>
                            <a:pt x="83781" y="30804"/>
                            <a:pt x="83781" y="30804"/>
                          </a:cubicBezTo>
                          <a:close/>
                          <a:moveTo>
                            <a:pt x="60474" y="41020"/>
                          </a:moveTo>
                          <a:cubicBezTo>
                            <a:pt x="60341" y="40969"/>
                            <a:pt x="60197" y="40969"/>
                            <a:pt x="60063" y="41020"/>
                          </a:cubicBezTo>
                          <a:lnTo>
                            <a:pt x="36243" y="54778"/>
                          </a:lnTo>
                          <a:cubicBezTo>
                            <a:pt x="36243" y="54778"/>
                            <a:pt x="36243" y="54778"/>
                            <a:pt x="36243" y="55035"/>
                          </a:cubicBezTo>
                          <a:lnTo>
                            <a:pt x="39016" y="56627"/>
                          </a:lnTo>
                          <a:lnTo>
                            <a:pt x="39221" y="56627"/>
                          </a:lnTo>
                          <a:lnTo>
                            <a:pt x="63092" y="42868"/>
                          </a:lnTo>
                          <a:cubicBezTo>
                            <a:pt x="63092" y="42868"/>
                            <a:pt x="63092" y="42868"/>
                            <a:pt x="63092" y="42612"/>
                          </a:cubicBezTo>
                          <a:close/>
                          <a:moveTo>
                            <a:pt x="35319" y="55548"/>
                          </a:moveTo>
                          <a:lnTo>
                            <a:pt x="34909" y="55548"/>
                          </a:lnTo>
                          <a:lnTo>
                            <a:pt x="31315" y="57602"/>
                          </a:lnTo>
                          <a:cubicBezTo>
                            <a:pt x="31315" y="57602"/>
                            <a:pt x="31315" y="57602"/>
                            <a:pt x="31315" y="57859"/>
                          </a:cubicBezTo>
                          <a:lnTo>
                            <a:pt x="34087" y="59450"/>
                          </a:lnTo>
                          <a:cubicBezTo>
                            <a:pt x="34087" y="59450"/>
                            <a:pt x="34395" y="59450"/>
                            <a:pt x="34498" y="59450"/>
                          </a:cubicBezTo>
                          <a:lnTo>
                            <a:pt x="38040" y="57397"/>
                          </a:lnTo>
                          <a:cubicBezTo>
                            <a:pt x="38040" y="57397"/>
                            <a:pt x="38040" y="57397"/>
                            <a:pt x="38040" y="57140"/>
                          </a:cubicBezTo>
                          <a:close/>
                          <a:moveTo>
                            <a:pt x="65403" y="38197"/>
                          </a:moveTo>
                          <a:cubicBezTo>
                            <a:pt x="65403" y="38197"/>
                            <a:pt x="65094" y="38197"/>
                            <a:pt x="64992" y="38197"/>
                          </a:cubicBezTo>
                          <a:lnTo>
                            <a:pt x="61398" y="40250"/>
                          </a:lnTo>
                          <a:lnTo>
                            <a:pt x="61398" y="40250"/>
                          </a:lnTo>
                          <a:lnTo>
                            <a:pt x="64170" y="41842"/>
                          </a:lnTo>
                          <a:cubicBezTo>
                            <a:pt x="64304" y="41893"/>
                            <a:pt x="64448" y="41893"/>
                            <a:pt x="64581" y="41842"/>
                          </a:cubicBezTo>
                          <a:lnTo>
                            <a:pt x="68123" y="39788"/>
                          </a:lnTo>
                          <a:cubicBezTo>
                            <a:pt x="68123" y="39788"/>
                            <a:pt x="68123" y="39788"/>
                            <a:pt x="68123" y="39788"/>
                          </a:cubicBezTo>
                          <a:close/>
                          <a:moveTo>
                            <a:pt x="30391" y="58372"/>
                          </a:moveTo>
                          <a:cubicBezTo>
                            <a:pt x="30258" y="58321"/>
                            <a:pt x="30114" y="58321"/>
                            <a:pt x="29980" y="58372"/>
                          </a:cubicBezTo>
                          <a:lnTo>
                            <a:pt x="26438" y="60425"/>
                          </a:lnTo>
                          <a:cubicBezTo>
                            <a:pt x="26438" y="60425"/>
                            <a:pt x="26438" y="60425"/>
                            <a:pt x="26438" y="60425"/>
                          </a:cubicBezTo>
                          <a:lnTo>
                            <a:pt x="29210" y="62017"/>
                          </a:lnTo>
                          <a:cubicBezTo>
                            <a:pt x="29328" y="62120"/>
                            <a:pt x="29503" y="62120"/>
                            <a:pt x="29621" y="62017"/>
                          </a:cubicBezTo>
                          <a:lnTo>
                            <a:pt x="33215" y="59963"/>
                          </a:lnTo>
                          <a:cubicBezTo>
                            <a:pt x="33215" y="59963"/>
                            <a:pt x="33215" y="59963"/>
                            <a:pt x="33215" y="59963"/>
                          </a:cubicBezTo>
                          <a:close/>
                          <a:moveTo>
                            <a:pt x="75208" y="32704"/>
                          </a:moveTo>
                          <a:cubicBezTo>
                            <a:pt x="75079" y="32632"/>
                            <a:pt x="74925" y="32632"/>
                            <a:pt x="74797" y="32704"/>
                          </a:cubicBezTo>
                          <a:lnTo>
                            <a:pt x="71203" y="34757"/>
                          </a:lnTo>
                          <a:cubicBezTo>
                            <a:pt x="71203" y="34757"/>
                            <a:pt x="71203" y="34757"/>
                            <a:pt x="71203" y="34757"/>
                          </a:cubicBezTo>
                          <a:lnTo>
                            <a:pt x="73976" y="36349"/>
                          </a:lnTo>
                          <a:cubicBezTo>
                            <a:pt x="74104" y="36421"/>
                            <a:pt x="74258" y="36421"/>
                            <a:pt x="74386" y="36349"/>
                          </a:cubicBezTo>
                          <a:lnTo>
                            <a:pt x="77929" y="34295"/>
                          </a:lnTo>
                          <a:cubicBezTo>
                            <a:pt x="77929" y="34295"/>
                            <a:pt x="77929" y="34295"/>
                            <a:pt x="77929" y="34295"/>
                          </a:cubicBezTo>
                          <a:close/>
                          <a:moveTo>
                            <a:pt x="90609" y="23977"/>
                          </a:moveTo>
                          <a:lnTo>
                            <a:pt x="90198" y="23977"/>
                          </a:lnTo>
                          <a:lnTo>
                            <a:pt x="87272" y="25671"/>
                          </a:lnTo>
                          <a:cubicBezTo>
                            <a:pt x="87272" y="25671"/>
                            <a:pt x="87272" y="25671"/>
                            <a:pt x="87272" y="25671"/>
                          </a:cubicBezTo>
                          <a:lnTo>
                            <a:pt x="90044" y="27262"/>
                          </a:lnTo>
                          <a:cubicBezTo>
                            <a:pt x="90172" y="27334"/>
                            <a:pt x="90326" y="27334"/>
                            <a:pt x="90455" y="27262"/>
                          </a:cubicBezTo>
                          <a:lnTo>
                            <a:pt x="93381" y="25619"/>
                          </a:lnTo>
                          <a:lnTo>
                            <a:pt x="93381" y="25363"/>
                          </a:lnTo>
                          <a:close/>
                          <a:moveTo>
                            <a:pt x="100106" y="17354"/>
                          </a:moveTo>
                          <a:lnTo>
                            <a:pt x="102981" y="15712"/>
                          </a:lnTo>
                          <a:cubicBezTo>
                            <a:pt x="102981" y="15712"/>
                            <a:pt x="102981" y="15712"/>
                            <a:pt x="102981" y="15455"/>
                          </a:cubicBezTo>
                          <a:lnTo>
                            <a:pt x="100209" y="13863"/>
                          </a:lnTo>
                          <a:cubicBezTo>
                            <a:pt x="100209" y="13863"/>
                            <a:pt x="99901" y="13863"/>
                            <a:pt x="99746" y="13863"/>
                          </a:cubicBezTo>
                          <a:lnTo>
                            <a:pt x="96872" y="15506"/>
                          </a:lnTo>
                          <a:cubicBezTo>
                            <a:pt x="96872" y="15506"/>
                            <a:pt x="96872" y="15506"/>
                            <a:pt x="96872" y="15763"/>
                          </a:cubicBezTo>
                          <a:lnTo>
                            <a:pt x="99644" y="17354"/>
                          </a:lnTo>
                          <a:cubicBezTo>
                            <a:pt x="99644" y="17354"/>
                            <a:pt x="99695" y="17149"/>
                            <a:pt x="99849" y="17098"/>
                          </a:cubicBezTo>
                          <a:close/>
                          <a:moveTo>
                            <a:pt x="82806" y="18176"/>
                          </a:moveTo>
                          <a:lnTo>
                            <a:pt x="85424" y="16174"/>
                          </a:lnTo>
                          <a:cubicBezTo>
                            <a:pt x="85424" y="16174"/>
                            <a:pt x="85424" y="16174"/>
                            <a:pt x="85424" y="15917"/>
                          </a:cubicBezTo>
                          <a:lnTo>
                            <a:pt x="82652" y="14325"/>
                          </a:lnTo>
                          <a:lnTo>
                            <a:pt x="82241" y="14325"/>
                          </a:lnTo>
                          <a:lnTo>
                            <a:pt x="79315" y="16020"/>
                          </a:lnTo>
                          <a:lnTo>
                            <a:pt x="79315" y="16020"/>
                          </a:lnTo>
                          <a:lnTo>
                            <a:pt x="82087" y="17662"/>
                          </a:lnTo>
                          <a:cubicBezTo>
                            <a:pt x="82159" y="17847"/>
                            <a:pt x="82354" y="17955"/>
                            <a:pt x="82549" y="17919"/>
                          </a:cubicBezTo>
                          <a:close/>
                          <a:moveTo>
                            <a:pt x="71563" y="33577"/>
                          </a:moveTo>
                          <a:lnTo>
                            <a:pt x="80033" y="28700"/>
                          </a:lnTo>
                          <a:cubicBezTo>
                            <a:pt x="80033" y="28700"/>
                            <a:pt x="80033" y="28700"/>
                            <a:pt x="80033" y="28443"/>
                          </a:cubicBezTo>
                          <a:lnTo>
                            <a:pt x="77261" y="26851"/>
                          </a:lnTo>
                          <a:cubicBezTo>
                            <a:pt x="77112" y="26800"/>
                            <a:pt x="76948" y="26800"/>
                            <a:pt x="76799" y="26851"/>
                          </a:cubicBezTo>
                          <a:lnTo>
                            <a:pt x="68329" y="31728"/>
                          </a:lnTo>
                          <a:cubicBezTo>
                            <a:pt x="68329" y="31728"/>
                            <a:pt x="68329" y="31728"/>
                            <a:pt x="68329" y="31985"/>
                          </a:cubicBezTo>
                          <a:lnTo>
                            <a:pt x="71101" y="33577"/>
                          </a:lnTo>
                          <a:cubicBezTo>
                            <a:pt x="71168" y="33587"/>
                            <a:pt x="71239" y="33587"/>
                            <a:pt x="71306" y="33577"/>
                          </a:cubicBezTo>
                          <a:close/>
                          <a:moveTo>
                            <a:pt x="95434" y="19562"/>
                          </a:moveTo>
                          <a:lnTo>
                            <a:pt x="95691" y="19562"/>
                          </a:lnTo>
                          <a:lnTo>
                            <a:pt x="98617" y="17868"/>
                          </a:lnTo>
                          <a:cubicBezTo>
                            <a:pt x="98617" y="17868"/>
                            <a:pt x="98617" y="17868"/>
                            <a:pt x="98617" y="17611"/>
                          </a:cubicBezTo>
                          <a:lnTo>
                            <a:pt x="95691" y="16174"/>
                          </a:lnTo>
                          <a:cubicBezTo>
                            <a:pt x="95563" y="16102"/>
                            <a:pt x="95409" y="16102"/>
                            <a:pt x="95280" y="16174"/>
                          </a:cubicBezTo>
                          <a:lnTo>
                            <a:pt x="92405" y="17816"/>
                          </a:lnTo>
                          <a:cubicBezTo>
                            <a:pt x="92405" y="17816"/>
                            <a:pt x="92405" y="17816"/>
                            <a:pt x="92405" y="17816"/>
                          </a:cubicBezTo>
                          <a:close/>
                          <a:moveTo>
                            <a:pt x="91892" y="17252"/>
                          </a:moveTo>
                          <a:lnTo>
                            <a:pt x="94818" y="15609"/>
                          </a:lnTo>
                          <a:cubicBezTo>
                            <a:pt x="94818" y="15609"/>
                            <a:pt x="94818" y="15609"/>
                            <a:pt x="94818" y="15609"/>
                          </a:cubicBezTo>
                          <a:lnTo>
                            <a:pt x="92046" y="14017"/>
                          </a:lnTo>
                          <a:cubicBezTo>
                            <a:pt x="92046" y="14017"/>
                            <a:pt x="91738" y="14017"/>
                            <a:pt x="91635" y="14017"/>
                          </a:cubicBezTo>
                          <a:lnTo>
                            <a:pt x="88709" y="15712"/>
                          </a:lnTo>
                          <a:lnTo>
                            <a:pt x="88709" y="15712"/>
                          </a:lnTo>
                          <a:lnTo>
                            <a:pt x="91481" y="17303"/>
                          </a:lnTo>
                          <a:cubicBezTo>
                            <a:pt x="91538" y="17298"/>
                            <a:pt x="91589" y="17282"/>
                            <a:pt x="91635" y="17252"/>
                          </a:cubicBezTo>
                          <a:close/>
                          <a:moveTo>
                            <a:pt x="67353" y="35989"/>
                          </a:moveTo>
                          <a:lnTo>
                            <a:pt x="70228" y="34347"/>
                          </a:lnTo>
                          <a:cubicBezTo>
                            <a:pt x="70228" y="34347"/>
                            <a:pt x="70228" y="34347"/>
                            <a:pt x="70228" y="34347"/>
                          </a:cubicBezTo>
                          <a:lnTo>
                            <a:pt x="67456" y="32755"/>
                          </a:lnTo>
                          <a:cubicBezTo>
                            <a:pt x="67307" y="32704"/>
                            <a:pt x="67143" y="32704"/>
                            <a:pt x="66994" y="32755"/>
                          </a:cubicBezTo>
                          <a:lnTo>
                            <a:pt x="64119" y="34449"/>
                          </a:lnTo>
                          <a:cubicBezTo>
                            <a:pt x="64119" y="34449"/>
                            <a:pt x="64119" y="34449"/>
                            <a:pt x="64119" y="34706"/>
                          </a:cubicBezTo>
                          <a:lnTo>
                            <a:pt x="66840" y="36297"/>
                          </a:lnTo>
                          <a:cubicBezTo>
                            <a:pt x="66963" y="36236"/>
                            <a:pt x="67055" y="36123"/>
                            <a:pt x="67097" y="35989"/>
                          </a:cubicBezTo>
                          <a:close/>
                          <a:moveTo>
                            <a:pt x="86091" y="24952"/>
                          </a:moveTo>
                          <a:lnTo>
                            <a:pt x="86502" y="24952"/>
                          </a:lnTo>
                          <a:lnTo>
                            <a:pt x="89377" y="23258"/>
                          </a:lnTo>
                          <a:cubicBezTo>
                            <a:pt x="89377" y="23258"/>
                            <a:pt x="89377" y="23258"/>
                            <a:pt x="89377" y="23258"/>
                          </a:cubicBezTo>
                          <a:lnTo>
                            <a:pt x="86604" y="21615"/>
                          </a:lnTo>
                          <a:cubicBezTo>
                            <a:pt x="86476" y="21543"/>
                            <a:pt x="86322" y="21543"/>
                            <a:pt x="86194" y="21615"/>
                          </a:cubicBezTo>
                          <a:lnTo>
                            <a:pt x="83268" y="23258"/>
                          </a:lnTo>
                          <a:cubicBezTo>
                            <a:pt x="83268" y="23258"/>
                            <a:pt x="83268" y="23258"/>
                            <a:pt x="83268" y="23515"/>
                          </a:cubicBezTo>
                          <a:close/>
                          <a:moveTo>
                            <a:pt x="46151" y="48259"/>
                          </a:moveTo>
                          <a:lnTo>
                            <a:pt x="49078" y="46565"/>
                          </a:lnTo>
                          <a:lnTo>
                            <a:pt x="49078" y="46565"/>
                          </a:lnTo>
                          <a:lnTo>
                            <a:pt x="46305" y="44973"/>
                          </a:lnTo>
                          <a:lnTo>
                            <a:pt x="45895" y="44973"/>
                          </a:lnTo>
                          <a:lnTo>
                            <a:pt x="43020" y="46667"/>
                          </a:lnTo>
                          <a:cubicBezTo>
                            <a:pt x="43020" y="46667"/>
                            <a:pt x="43020" y="46667"/>
                            <a:pt x="43020" y="46924"/>
                          </a:cubicBezTo>
                          <a:lnTo>
                            <a:pt x="45792" y="48515"/>
                          </a:lnTo>
                          <a:close/>
                          <a:moveTo>
                            <a:pt x="50412" y="45795"/>
                          </a:moveTo>
                          <a:lnTo>
                            <a:pt x="53287" y="44101"/>
                          </a:lnTo>
                          <a:cubicBezTo>
                            <a:pt x="53287" y="44101"/>
                            <a:pt x="53287" y="44101"/>
                            <a:pt x="53287" y="44101"/>
                          </a:cubicBezTo>
                          <a:lnTo>
                            <a:pt x="50515" y="42458"/>
                          </a:lnTo>
                          <a:cubicBezTo>
                            <a:pt x="50387" y="42386"/>
                            <a:pt x="50233" y="42386"/>
                            <a:pt x="50104" y="42458"/>
                          </a:cubicBezTo>
                          <a:lnTo>
                            <a:pt x="47178" y="44101"/>
                          </a:lnTo>
                          <a:cubicBezTo>
                            <a:pt x="47178" y="44101"/>
                            <a:pt x="47178" y="44101"/>
                            <a:pt x="47178" y="44357"/>
                          </a:cubicBezTo>
                          <a:lnTo>
                            <a:pt x="49950" y="45949"/>
                          </a:lnTo>
                          <a:close/>
                          <a:moveTo>
                            <a:pt x="41942" y="50672"/>
                          </a:moveTo>
                          <a:lnTo>
                            <a:pt x="44817" y="49029"/>
                          </a:lnTo>
                          <a:cubicBezTo>
                            <a:pt x="44817" y="49029"/>
                            <a:pt x="44817" y="49029"/>
                            <a:pt x="44817" y="48772"/>
                          </a:cubicBezTo>
                          <a:lnTo>
                            <a:pt x="42044" y="47181"/>
                          </a:lnTo>
                          <a:cubicBezTo>
                            <a:pt x="42044" y="47181"/>
                            <a:pt x="41736" y="47181"/>
                            <a:pt x="41634" y="47181"/>
                          </a:cubicBezTo>
                          <a:lnTo>
                            <a:pt x="38708" y="48875"/>
                          </a:lnTo>
                          <a:lnTo>
                            <a:pt x="38708" y="48875"/>
                          </a:lnTo>
                          <a:lnTo>
                            <a:pt x="41480" y="50466"/>
                          </a:lnTo>
                          <a:cubicBezTo>
                            <a:pt x="41511" y="50564"/>
                            <a:pt x="41588" y="50641"/>
                            <a:pt x="41685" y="50672"/>
                          </a:cubicBezTo>
                          <a:close/>
                          <a:moveTo>
                            <a:pt x="58883" y="40918"/>
                          </a:moveTo>
                          <a:lnTo>
                            <a:pt x="61758" y="39224"/>
                          </a:lnTo>
                          <a:cubicBezTo>
                            <a:pt x="61758" y="39224"/>
                            <a:pt x="61758" y="39224"/>
                            <a:pt x="61758" y="38967"/>
                          </a:cubicBezTo>
                          <a:lnTo>
                            <a:pt x="58985" y="37375"/>
                          </a:lnTo>
                          <a:cubicBezTo>
                            <a:pt x="58842" y="37304"/>
                            <a:pt x="58667" y="37304"/>
                            <a:pt x="58523" y="37375"/>
                          </a:cubicBezTo>
                          <a:lnTo>
                            <a:pt x="55649" y="39018"/>
                          </a:lnTo>
                          <a:cubicBezTo>
                            <a:pt x="55649" y="39018"/>
                            <a:pt x="55649" y="39018"/>
                            <a:pt x="55649" y="39018"/>
                          </a:cubicBezTo>
                          <a:lnTo>
                            <a:pt x="58421" y="40610"/>
                          </a:lnTo>
                          <a:cubicBezTo>
                            <a:pt x="58452" y="40733"/>
                            <a:pt x="58523" y="40841"/>
                            <a:pt x="58626" y="40918"/>
                          </a:cubicBezTo>
                          <a:close/>
                          <a:moveTo>
                            <a:pt x="54622" y="43330"/>
                          </a:moveTo>
                          <a:lnTo>
                            <a:pt x="57548" y="41688"/>
                          </a:lnTo>
                          <a:cubicBezTo>
                            <a:pt x="57548" y="41688"/>
                            <a:pt x="57548" y="41688"/>
                            <a:pt x="57548" y="41431"/>
                          </a:cubicBezTo>
                          <a:lnTo>
                            <a:pt x="54776" y="39840"/>
                          </a:lnTo>
                          <a:cubicBezTo>
                            <a:pt x="54642" y="39788"/>
                            <a:pt x="54499" y="39788"/>
                            <a:pt x="54365" y="39840"/>
                          </a:cubicBezTo>
                          <a:lnTo>
                            <a:pt x="51490" y="41534"/>
                          </a:lnTo>
                          <a:cubicBezTo>
                            <a:pt x="51490" y="41534"/>
                            <a:pt x="51490" y="41534"/>
                            <a:pt x="51490" y="41534"/>
                          </a:cubicBezTo>
                          <a:lnTo>
                            <a:pt x="54262" y="43176"/>
                          </a:lnTo>
                          <a:cubicBezTo>
                            <a:pt x="54350" y="43284"/>
                            <a:pt x="54483" y="43341"/>
                            <a:pt x="54622" y="43330"/>
                          </a:cubicBezTo>
                          <a:close/>
                          <a:moveTo>
                            <a:pt x="63092" y="38453"/>
                          </a:moveTo>
                          <a:lnTo>
                            <a:pt x="66019" y="36811"/>
                          </a:lnTo>
                          <a:cubicBezTo>
                            <a:pt x="66019" y="36811"/>
                            <a:pt x="66019" y="36811"/>
                            <a:pt x="66019" y="36554"/>
                          </a:cubicBezTo>
                          <a:lnTo>
                            <a:pt x="63246" y="34963"/>
                          </a:lnTo>
                          <a:cubicBezTo>
                            <a:pt x="63246" y="34963"/>
                            <a:pt x="62938" y="34963"/>
                            <a:pt x="62836" y="34963"/>
                          </a:cubicBezTo>
                          <a:lnTo>
                            <a:pt x="59755" y="36708"/>
                          </a:lnTo>
                          <a:cubicBezTo>
                            <a:pt x="59755" y="36708"/>
                            <a:pt x="59755" y="36708"/>
                            <a:pt x="59755" y="36965"/>
                          </a:cubicBezTo>
                          <a:lnTo>
                            <a:pt x="62528" y="38556"/>
                          </a:lnTo>
                          <a:cubicBezTo>
                            <a:pt x="62528" y="38556"/>
                            <a:pt x="62733" y="38505"/>
                            <a:pt x="62836" y="38453"/>
                          </a:cubicBezTo>
                          <a:close/>
                          <a:moveTo>
                            <a:pt x="86194" y="4469"/>
                          </a:moveTo>
                          <a:cubicBezTo>
                            <a:pt x="86322" y="4541"/>
                            <a:pt x="86476" y="4541"/>
                            <a:pt x="86604" y="4469"/>
                          </a:cubicBezTo>
                          <a:lnTo>
                            <a:pt x="89531" y="2826"/>
                          </a:lnTo>
                          <a:cubicBezTo>
                            <a:pt x="89531" y="2826"/>
                            <a:pt x="89531" y="2826"/>
                            <a:pt x="89531" y="2826"/>
                          </a:cubicBezTo>
                          <a:lnTo>
                            <a:pt x="88812" y="2415"/>
                          </a:lnTo>
                          <a:lnTo>
                            <a:pt x="88401" y="2415"/>
                          </a:lnTo>
                          <a:lnTo>
                            <a:pt x="85475" y="4109"/>
                          </a:lnTo>
                          <a:lnTo>
                            <a:pt x="85475" y="4109"/>
                          </a:lnTo>
                          <a:close/>
                          <a:moveTo>
                            <a:pt x="65146" y="17765"/>
                          </a:moveTo>
                          <a:lnTo>
                            <a:pt x="65608" y="17765"/>
                          </a:lnTo>
                          <a:lnTo>
                            <a:pt x="68483" y="16071"/>
                          </a:lnTo>
                          <a:cubicBezTo>
                            <a:pt x="68483" y="16071"/>
                            <a:pt x="68483" y="16071"/>
                            <a:pt x="68483" y="16071"/>
                          </a:cubicBezTo>
                          <a:lnTo>
                            <a:pt x="65711" y="14479"/>
                          </a:lnTo>
                          <a:cubicBezTo>
                            <a:pt x="65592" y="14377"/>
                            <a:pt x="65418" y="14377"/>
                            <a:pt x="65300" y="14479"/>
                          </a:cubicBezTo>
                          <a:lnTo>
                            <a:pt x="62425" y="16122"/>
                          </a:lnTo>
                          <a:cubicBezTo>
                            <a:pt x="62425" y="16122"/>
                            <a:pt x="62425" y="16122"/>
                            <a:pt x="62425" y="16379"/>
                          </a:cubicBezTo>
                          <a:close/>
                          <a:moveTo>
                            <a:pt x="73616" y="12888"/>
                          </a:moveTo>
                          <a:lnTo>
                            <a:pt x="74027" y="12888"/>
                          </a:lnTo>
                          <a:lnTo>
                            <a:pt x="76953" y="11194"/>
                          </a:lnTo>
                          <a:cubicBezTo>
                            <a:pt x="76953" y="11194"/>
                            <a:pt x="76953" y="11194"/>
                            <a:pt x="76953" y="10937"/>
                          </a:cubicBezTo>
                          <a:lnTo>
                            <a:pt x="74181" y="9346"/>
                          </a:lnTo>
                          <a:cubicBezTo>
                            <a:pt x="74053" y="9274"/>
                            <a:pt x="73899" y="9274"/>
                            <a:pt x="73770" y="9346"/>
                          </a:cubicBezTo>
                          <a:lnTo>
                            <a:pt x="70895" y="10989"/>
                          </a:lnTo>
                          <a:cubicBezTo>
                            <a:pt x="70895" y="10989"/>
                            <a:pt x="70895" y="10989"/>
                            <a:pt x="70895" y="11245"/>
                          </a:cubicBezTo>
                          <a:close/>
                          <a:moveTo>
                            <a:pt x="59755" y="20742"/>
                          </a:moveTo>
                          <a:cubicBezTo>
                            <a:pt x="59755" y="20742"/>
                            <a:pt x="60012" y="20742"/>
                            <a:pt x="60166" y="20742"/>
                          </a:cubicBezTo>
                          <a:lnTo>
                            <a:pt x="63041" y="19100"/>
                          </a:lnTo>
                          <a:cubicBezTo>
                            <a:pt x="63041" y="19100"/>
                            <a:pt x="63041" y="19100"/>
                            <a:pt x="63041" y="19100"/>
                          </a:cubicBezTo>
                          <a:lnTo>
                            <a:pt x="60269" y="17508"/>
                          </a:lnTo>
                          <a:cubicBezTo>
                            <a:pt x="60269" y="17508"/>
                            <a:pt x="59961" y="17508"/>
                            <a:pt x="59858" y="17508"/>
                          </a:cubicBezTo>
                          <a:lnTo>
                            <a:pt x="56932" y="19151"/>
                          </a:lnTo>
                          <a:cubicBezTo>
                            <a:pt x="56932" y="19151"/>
                            <a:pt x="56932" y="19151"/>
                            <a:pt x="56932" y="19408"/>
                          </a:cubicBezTo>
                          <a:close/>
                          <a:moveTo>
                            <a:pt x="69150" y="15609"/>
                          </a:moveTo>
                          <a:cubicBezTo>
                            <a:pt x="69278" y="15681"/>
                            <a:pt x="69432" y="15681"/>
                            <a:pt x="69561" y="15609"/>
                          </a:cubicBezTo>
                          <a:lnTo>
                            <a:pt x="72436" y="13966"/>
                          </a:lnTo>
                          <a:cubicBezTo>
                            <a:pt x="72436" y="13966"/>
                            <a:pt x="72436" y="13966"/>
                            <a:pt x="72436" y="13966"/>
                          </a:cubicBezTo>
                          <a:lnTo>
                            <a:pt x="69663" y="12375"/>
                          </a:lnTo>
                          <a:cubicBezTo>
                            <a:pt x="69530" y="12323"/>
                            <a:pt x="69386" y="12323"/>
                            <a:pt x="69253" y="12375"/>
                          </a:cubicBezTo>
                          <a:lnTo>
                            <a:pt x="66327" y="14069"/>
                          </a:lnTo>
                          <a:lnTo>
                            <a:pt x="66327" y="14069"/>
                          </a:lnTo>
                          <a:close/>
                          <a:moveTo>
                            <a:pt x="51285" y="25876"/>
                          </a:moveTo>
                          <a:cubicBezTo>
                            <a:pt x="51413" y="25948"/>
                            <a:pt x="51567" y="25948"/>
                            <a:pt x="51696" y="25876"/>
                          </a:cubicBezTo>
                          <a:lnTo>
                            <a:pt x="54571" y="24233"/>
                          </a:lnTo>
                          <a:cubicBezTo>
                            <a:pt x="54571" y="24233"/>
                            <a:pt x="54571" y="24233"/>
                            <a:pt x="54571" y="23977"/>
                          </a:cubicBezTo>
                          <a:lnTo>
                            <a:pt x="51798" y="22385"/>
                          </a:lnTo>
                          <a:lnTo>
                            <a:pt x="51388" y="22385"/>
                          </a:lnTo>
                          <a:lnTo>
                            <a:pt x="48462" y="24079"/>
                          </a:lnTo>
                          <a:lnTo>
                            <a:pt x="48462" y="24079"/>
                          </a:lnTo>
                          <a:close/>
                          <a:moveTo>
                            <a:pt x="55495" y="23412"/>
                          </a:moveTo>
                          <a:lnTo>
                            <a:pt x="55905" y="23412"/>
                          </a:lnTo>
                          <a:lnTo>
                            <a:pt x="58831" y="21718"/>
                          </a:lnTo>
                          <a:cubicBezTo>
                            <a:pt x="58831" y="21718"/>
                            <a:pt x="58831" y="21718"/>
                            <a:pt x="58831" y="21718"/>
                          </a:cubicBezTo>
                          <a:lnTo>
                            <a:pt x="56059" y="20126"/>
                          </a:lnTo>
                          <a:cubicBezTo>
                            <a:pt x="55931" y="20055"/>
                            <a:pt x="55777" y="20055"/>
                            <a:pt x="55649" y="20126"/>
                          </a:cubicBezTo>
                          <a:lnTo>
                            <a:pt x="52774" y="21769"/>
                          </a:lnTo>
                          <a:cubicBezTo>
                            <a:pt x="52774" y="21769"/>
                            <a:pt x="52774" y="21769"/>
                            <a:pt x="52774" y="22026"/>
                          </a:cubicBezTo>
                          <a:close/>
                          <a:moveTo>
                            <a:pt x="77466" y="9551"/>
                          </a:moveTo>
                          <a:cubicBezTo>
                            <a:pt x="77615" y="9602"/>
                            <a:pt x="77780" y="9602"/>
                            <a:pt x="77929" y="9551"/>
                          </a:cubicBezTo>
                          <a:lnTo>
                            <a:pt x="80803" y="7857"/>
                          </a:lnTo>
                          <a:cubicBezTo>
                            <a:pt x="80803" y="7857"/>
                            <a:pt x="80803" y="7857"/>
                            <a:pt x="80803" y="7600"/>
                          </a:cubicBezTo>
                          <a:lnTo>
                            <a:pt x="80085" y="7190"/>
                          </a:lnTo>
                          <a:cubicBezTo>
                            <a:pt x="79951" y="7138"/>
                            <a:pt x="79807" y="7138"/>
                            <a:pt x="79674" y="7190"/>
                          </a:cubicBezTo>
                          <a:lnTo>
                            <a:pt x="76748" y="8884"/>
                          </a:lnTo>
                          <a:cubicBezTo>
                            <a:pt x="76748" y="8884"/>
                            <a:pt x="76748" y="8884"/>
                            <a:pt x="76748" y="9140"/>
                          </a:cubicBezTo>
                          <a:close/>
                          <a:moveTo>
                            <a:pt x="90198" y="2210"/>
                          </a:moveTo>
                          <a:lnTo>
                            <a:pt x="90557" y="2210"/>
                          </a:lnTo>
                          <a:lnTo>
                            <a:pt x="93432" y="516"/>
                          </a:lnTo>
                          <a:cubicBezTo>
                            <a:pt x="93432" y="516"/>
                            <a:pt x="93432" y="516"/>
                            <a:pt x="93432" y="516"/>
                          </a:cubicBezTo>
                          <a:lnTo>
                            <a:pt x="92662" y="54"/>
                          </a:lnTo>
                          <a:cubicBezTo>
                            <a:pt x="92534" y="-18"/>
                            <a:pt x="92380" y="-18"/>
                            <a:pt x="92251" y="54"/>
                          </a:cubicBezTo>
                          <a:lnTo>
                            <a:pt x="89377" y="1697"/>
                          </a:lnTo>
                          <a:cubicBezTo>
                            <a:pt x="89377" y="1697"/>
                            <a:pt x="89377" y="1697"/>
                            <a:pt x="89377" y="1697"/>
                          </a:cubicBezTo>
                          <a:close/>
                          <a:moveTo>
                            <a:pt x="95999" y="5598"/>
                          </a:moveTo>
                          <a:cubicBezTo>
                            <a:pt x="96127" y="5670"/>
                            <a:pt x="96281" y="5670"/>
                            <a:pt x="96410" y="5598"/>
                          </a:cubicBezTo>
                          <a:lnTo>
                            <a:pt x="99336" y="3955"/>
                          </a:lnTo>
                          <a:cubicBezTo>
                            <a:pt x="99336" y="3955"/>
                            <a:pt x="99336" y="3955"/>
                            <a:pt x="99336" y="3955"/>
                          </a:cubicBezTo>
                          <a:lnTo>
                            <a:pt x="96564" y="2364"/>
                          </a:lnTo>
                          <a:cubicBezTo>
                            <a:pt x="96430" y="2313"/>
                            <a:pt x="96286" y="2313"/>
                            <a:pt x="96153" y="2364"/>
                          </a:cubicBezTo>
                          <a:lnTo>
                            <a:pt x="93278" y="4058"/>
                          </a:lnTo>
                          <a:cubicBezTo>
                            <a:pt x="93278" y="4058"/>
                            <a:pt x="93278" y="4058"/>
                            <a:pt x="93278" y="4058"/>
                          </a:cubicBezTo>
                          <a:close/>
                          <a:moveTo>
                            <a:pt x="104059" y="14839"/>
                          </a:moveTo>
                          <a:lnTo>
                            <a:pt x="106985" y="13196"/>
                          </a:lnTo>
                          <a:lnTo>
                            <a:pt x="106985" y="13196"/>
                          </a:lnTo>
                          <a:lnTo>
                            <a:pt x="104213" y="11605"/>
                          </a:lnTo>
                          <a:cubicBezTo>
                            <a:pt x="104079" y="11553"/>
                            <a:pt x="103936" y="11553"/>
                            <a:pt x="103802" y="11605"/>
                          </a:cubicBezTo>
                          <a:lnTo>
                            <a:pt x="100927" y="13299"/>
                          </a:lnTo>
                          <a:cubicBezTo>
                            <a:pt x="100927" y="13299"/>
                            <a:pt x="100927" y="13299"/>
                            <a:pt x="100927" y="13555"/>
                          </a:cubicBezTo>
                          <a:lnTo>
                            <a:pt x="103699" y="15147"/>
                          </a:lnTo>
                          <a:cubicBezTo>
                            <a:pt x="103925" y="15126"/>
                            <a:pt x="104090" y="14926"/>
                            <a:pt x="104069" y="14700"/>
                          </a:cubicBezTo>
                          <a:cubicBezTo>
                            <a:pt x="104069" y="14680"/>
                            <a:pt x="104064" y="14654"/>
                            <a:pt x="104059" y="14633"/>
                          </a:cubicBezTo>
                          <a:close/>
                          <a:moveTo>
                            <a:pt x="81727" y="7087"/>
                          </a:moveTo>
                          <a:cubicBezTo>
                            <a:pt x="81727" y="7087"/>
                            <a:pt x="82035" y="7087"/>
                            <a:pt x="82138" y="7087"/>
                          </a:cubicBezTo>
                          <a:lnTo>
                            <a:pt x="85013" y="5393"/>
                          </a:lnTo>
                          <a:cubicBezTo>
                            <a:pt x="85013" y="5393"/>
                            <a:pt x="85013" y="5393"/>
                            <a:pt x="85013" y="5393"/>
                          </a:cubicBezTo>
                          <a:lnTo>
                            <a:pt x="84294" y="4931"/>
                          </a:lnTo>
                          <a:cubicBezTo>
                            <a:pt x="84150" y="4859"/>
                            <a:pt x="83976" y="4859"/>
                            <a:pt x="83832" y="4931"/>
                          </a:cubicBezTo>
                          <a:lnTo>
                            <a:pt x="80957" y="6574"/>
                          </a:lnTo>
                          <a:cubicBezTo>
                            <a:pt x="80957" y="6574"/>
                            <a:pt x="80957" y="6574"/>
                            <a:pt x="80957" y="6830"/>
                          </a:cubicBezTo>
                          <a:close/>
                          <a:moveTo>
                            <a:pt x="47024" y="28289"/>
                          </a:moveTo>
                          <a:cubicBezTo>
                            <a:pt x="47158" y="28340"/>
                            <a:pt x="47301" y="28340"/>
                            <a:pt x="47435" y="28289"/>
                          </a:cubicBezTo>
                          <a:lnTo>
                            <a:pt x="50361" y="26595"/>
                          </a:lnTo>
                          <a:lnTo>
                            <a:pt x="50361" y="26595"/>
                          </a:lnTo>
                          <a:lnTo>
                            <a:pt x="47589" y="24952"/>
                          </a:lnTo>
                          <a:cubicBezTo>
                            <a:pt x="47460" y="24880"/>
                            <a:pt x="47306" y="24880"/>
                            <a:pt x="47178" y="24952"/>
                          </a:cubicBezTo>
                          <a:lnTo>
                            <a:pt x="44355" y="26441"/>
                          </a:lnTo>
                          <a:cubicBezTo>
                            <a:pt x="44355" y="26441"/>
                            <a:pt x="44355" y="26441"/>
                            <a:pt x="44355" y="26441"/>
                          </a:cubicBezTo>
                          <a:close/>
                        </a:path>
                      </a:pathLst>
                    </a:custGeom>
                    <a:solidFill>
                      <a:srgbClr val="455A64"/>
                    </a:solidFill>
                    <a:ln w="5124" cap="flat">
                      <a:noFill/>
                      <a:prstDash val="solid"/>
                      <a:miter/>
                    </a:ln>
                  </p:spPr>
                  <p:txBody>
                    <a:bodyPr rtlCol="0" anchor="ctr"/>
                    <a:lstStyle/>
                    <a:p>
                      <a:endParaRPr lang="pt-BR"/>
                    </a:p>
                  </p:txBody>
                </p:sp>
                <p:sp>
                  <p:nvSpPr>
                    <p:cNvPr id="3111" name="Forma Livre: Forma 3110">
                      <a:extLst>
                        <a:ext uri="{FF2B5EF4-FFF2-40B4-BE49-F238E27FC236}">
                          <a16:creationId xmlns:a16="http://schemas.microsoft.com/office/drawing/2014/main" id="{A59D01DA-607B-BFCE-C291-DB96B2F507B5}"/>
                        </a:ext>
                      </a:extLst>
                    </p:cNvPr>
                    <p:cNvSpPr/>
                    <p:nvPr/>
                  </p:nvSpPr>
                  <p:spPr>
                    <a:xfrm>
                      <a:off x="8558273" y="3596545"/>
                      <a:ext cx="45021" cy="26027"/>
                    </a:xfrm>
                    <a:custGeom>
                      <a:avLst/>
                      <a:gdLst>
                        <a:gd name="connsiteX0" fmla="*/ 0 w 45021"/>
                        <a:gd name="connsiteY0" fmla="*/ 16582 h 26027"/>
                        <a:gd name="connsiteX1" fmla="*/ 616 w 45021"/>
                        <a:gd name="connsiteY1" fmla="*/ 16890 h 26027"/>
                        <a:gd name="connsiteX2" fmla="*/ 16376 w 45021"/>
                        <a:gd name="connsiteY2" fmla="*/ 26027 h 26027"/>
                        <a:gd name="connsiteX3" fmla="*/ 44457 w 45021"/>
                        <a:gd name="connsiteY3" fmla="*/ 9805 h 26027"/>
                        <a:gd name="connsiteX4" fmla="*/ 45022 w 45021"/>
                        <a:gd name="connsiteY4" fmla="*/ 9497 h 26027"/>
                        <a:gd name="connsiteX5" fmla="*/ 28646 w 45021"/>
                        <a:gd name="connsiteY5" fmla="*/ 0 h 26027"/>
                        <a:gd name="connsiteX6" fmla="*/ 0 w 45021"/>
                        <a:gd name="connsiteY6" fmla="*/ 16582 h 2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 h="26027">
                          <a:moveTo>
                            <a:pt x="0" y="16582"/>
                          </a:moveTo>
                          <a:lnTo>
                            <a:pt x="616" y="16890"/>
                          </a:lnTo>
                          <a:lnTo>
                            <a:pt x="16376" y="26027"/>
                          </a:lnTo>
                          <a:lnTo>
                            <a:pt x="44457" y="9805"/>
                          </a:lnTo>
                          <a:lnTo>
                            <a:pt x="45022" y="9497"/>
                          </a:lnTo>
                          <a:lnTo>
                            <a:pt x="28646" y="0"/>
                          </a:lnTo>
                          <a:lnTo>
                            <a:pt x="0" y="16582"/>
                          </a:lnTo>
                          <a:close/>
                        </a:path>
                      </a:pathLst>
                    </a:custGeom>
                    <a:solidFill>
                      <a:srgbClr val="37474F"/>
                    </a:solidFill>
                    <a:ln w="5124" cap="flat">
                      <a:noFill/>
                      <a:prstDash val="solid"/>
                      <a:miter/>
                    </a:ln>
                  </p:spPr>
                  <p:txBody>
                    <a:bodyPr rtlCol="0" anchor="ctr"/>
                    <a:lstStyle/>
                    <a:p>
                      <a:endParaRPr lang="pt-BR"/>
                    </a:p>
                  </p:txBody>
                </p:sp>
                <p:sp>
                  <p:nvSpPr>
                    <p:cNvPr id="3112" name="Forma Livre: Forma 3111">
                      <a:extLst>
                        <a:ext uri="{FF2B5EF4-FFF2-40B4-BE49-F238E27FC236}">
                          <a16:creationId xmlns:a16="http://schemas.microsoft.com/office/drawing/2014/main" id="{3B3F9E19-3824-2BDA-BD04-D1917369FCC5}"/>
                        </a:ext>
                      </a:extLst>
                    </p:cNvPr>
                    <p:cNvSpPr/>
                    <p:nvPr/>
                  </p:nvSpPr>
                  <p:spPr>
                    <a:xfrm>
                      <a:off x="8558889" y="3597264"/>
                      <a:ext cx="43841" cy="25308"/>
                    </a:xfrm>
                    <a:custGeom>
                      <a:avLst/>
                      <a:gdLst>
                        <a:gd name="connsiteX0" fmla="*/ 0 w 43841"/>
                        <a:gd name="connsiteY0" fmla="*/ 16171 h 25308"/>
                        <a:gd name="connsiteX1" fmla="*/ 15760 w 43841"/>
                        <a:gd name="connsiteY1" fmla="*/ 25309 h 25308"/>
                        <a:gd name="connsiteX2" fmla="*/ 43841 w 43841"/>
                        <a:gd name="connsiteY2" fmla="*/ 9086 h 25308"/>
                        <a:gd name="connsiteX3" fmla="*/ 28030 w 43841"/>
                        <a:gd name="connsiteY3" fmla="*/ 0 h 25308"/>
                        <a:gd name="connsiteX4" fmla="*/ 0 w 43841"/>
                        <a:gd name="connsiteY4" fmla="*/ 16171 h 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1" h="25308">
                          <a:moveTo>
                            <a:pt x="0" y="16171"/>
                          </a:moveTo>
                          <a:lnTo>
                            <a:pt x="15760" y="25309"/>
                          </a:lnTo>
                          <a:lnTo>
                            <a:pt x="43841" y="9086"/>
                          </a:lnTo>
                          <a:lnTo>
                            <a:pt x="28030" y="0"/>
                          </a:lnTo>
                          <a:lnTo>
                            <a:pt x="0" y="16171"/>
                          </a:lnTo>
                          <a:close/>
                        </a:path>
                      </a:pathLst>
                    </a:custGeom>
                    <a:solidFill>
                      <a:srgbClr val="263238"/>
                    </a:solidFill>
                    <a:ln w="5124" cap="flat">
                      <a:noFill/>
                      <a:prstDash val="solid"/>
                      <a:miter/>
                    </a:ln>
                  </p:spPr>
                  <p:txBody>
                    <a:bodyPr rtlCol="0" anchor="ctr"/>
                    <a:lstStyle/>
                    <a:p>
                      <a:endParaRPr lang="pt-BR"/>
                    </a:p>
                  </p:txBody>
                </p:sp>
              </p:grpSp>
            </p:grpSp>
            <p:grpSp>
              <p:nvGrpSpPr>
                <p:cNvPr id="2995" name="Gráfico 12">
                  <a:extLst>
                    <a:ext uri="{FF2B5EF4-FFF2-40B4-BE49-F238E27FC236}">
                      <a16:creationId xmlns:a16="http://schemas.microsoft.com/office/drawing/2014/main" id="{02A45383-A6B2-31C7-C2B4-FB76EB56E2C6}"/>
                    </a:ext>
                  </a:extLst>
                </p:cNvPr>
                <p:cNvGrpSpPr/>
                <p:nvPr/>
              </p:nvGrpSpPr>
              <p:grpSpPr>
                <a:xfrm>
                  <a:off x="8782753" y="3270911"/>
                  <a:ext cx="361754" cy="519211"/>
                  <a:chOff x="8782753" y="3270911"/>
                  <a:chExt cx="361754" cy="519211"/>
                </a:xfrm>
              </p:grpSpPr>
              <p:grpSp>
                <p:nvGrpSpPr>
                  <p:cNvPr id="3035" name="Gráfico 12">
                    <a:extLst>
                      <a:ext uri="{FF2B5EF4-FFF2-40B4-BE49-F238E27FC236}">
                        <a16:creationId xmlns:a16="http://schemas.microsoft.com/office/drawing/2014/main" id="{6AB83440-2BCF-1E36-83F9-BEA6AF795C78}"/>
                      </a:ext>
                    </a:extLst>
                  </p:cNvPr>
                  <p:cNvGrpSpPr/>
                  <p:nvPr/>
                </p:nvGrpSpPr>
                <p:grpSpPr>
                  <a:xfrm>
                    <a:off x="8782753" y="3528730"/>
                    <a:ext cx="182412" cy="178616"/>
                    <a:chOff x="8782753" y="3528730"/>
                    <a:chExt cx="182412" cy="178616"/>
                  </a:xfrm>
                </p:grpSpPr>
                <p:sp>
                  <p:nvSpPr>
                    <p:cNvPr id="3074" name="Forma Livre: Forma 3073">
                      <a:extLst>
                        <a:ext uri="{FF2B5EF4-FFF2-40B4-BE49-F238E27FC236}">
                          <a16:creationId xmlns:a16="http://schemas.microsoft.com/office/drawing/2014/main" id="{F0B10610-86B6-FA46-E0EF-E941AFECB73A}"/>
                        </a:ext>
                      </a:extLst>
                    </p:cNvPr>
                    <p:cNvSpPr/>
                    <p:nvPr/>
                  </p:nvSpPr>
                  <p:spPr>
                    <a:xfrm>
                      <a:off x="8859384" y="3624780"/>
                      <a:ext cx="61939" cy="31872"/>
                    </a:xfrm>
                    <a:custGeom>
                      <a:avLst/>
                      <a:gdLst>
                        <a:gd name="connsiteX0" fmla="*/ 56806 w 61939"/>
                        <a:gd name="connsiteY0" fmla="*/ 24487 h 31872"/>
                        <a:gd name="connsiteX1" fmla="*/ 61939 w 61939"/>
                        <a:gd name="connsiteY1" fmla="*/ 5904 h 31872"/>
                        <a:gd name="connsiteX2" fmla="*/ 49721 w 61939"/>
                        <a:gd name="connsiteY2" fmla="*/ 4826 h 31872"/>
                        <a:gd name="connsiteX3" fmla="*/ 38222 w 61939"/>
                        <a:gd name="connsiteY3" fmla="*/ 0 h 31872"/>
                        <a:gd name="connsiteX4" fmla="*/ 35193 w 61939"/>
                        <a:gd name="connsiteY4" fmla="*/ 13347 h 31872"/>
                        <a:gd name="connsiteX5" fmla="*/ 12810 w 61939"/>
                        <a:gd name="connsiteY5" fmla="*/ 14939 h 31872"/>
                        <a:gd name="connsiteX6" fmla="*/ 7677 w 61939"/>
                        <a:gd name="connsiteY6" fmla="*/ 14169 h 31872"/>
                        <a:gd name="connsiteX7" fmla="*/ 7677 w 61939"/>
                        <a:gd name="connsiteY7" fmla="*/ 14169 h 31872"/>
                        <a:gd name="connsiteX8" fmla="*/ 2543 w 61939"/>
                        <a:gd name="connsiteY8" fmla="*/ 21869 h 31872"/>
                        <a:gd name="connsiteX9" fmla="*/ 26466 w 61939"/>
                        <a:gd name="connsiteY9" fmla="*/ 29929 h 31872"/>
                        <a:gd name="connsiteX10" fmla="*/ 56806 w 61939"/>
                        <a:gd name="connsiteY10" fmla="*/ 24487 h 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939" h="31872">
                          <a:moveTo>
                            <a:pt x="56806" y="24487"/>
                          </a:moveTo>
                          <a:cubicBezTo>
                            <a:pt x="56806" y="24179"/>
                            <a:pt x="61939" y="5904"/>
                            <a:pt x="61939" y="5904"/>
                          </a:cubicBezTo>
                          <a:cubicBezTo>
                            <a:pt x="61939" y="5904"/>
                            <a:pt x="60297" y="7598"/>
                            <a:pt x="49721" y="4826"/>
                          </a:cubicBezTo>
                          <a:cubicBezTo>
                            <a:pt x="45733" y="3614"/>
                            <a:pt x="41877" y="1997"/>
                            <a:pt x="38222" y="0"/>
                          </a:cubicBezTo>
                          <a:lnTo>
                            <a:pt x="35193" y="13347"/>
                          </a:lnTo>
                          <a:cubicBezTo>
                            <a:pt x="32370" y="18481"/>
                            <a:pt x="23027" y="16120"/>
                            <a:pt x="12810" y="14939"/>
                          </a:cubicBezTo>
                          <a:cubicBezTo>
                            <a:pt x="11116" y="14939"/>
                            <a:pt x="9320" y="14477"/>
                            <a:pt x="7677" y="14169"/>
                          </a:cubicBezTo>
                          <a:lnTo>
                            <a:pt x="7677" y="14169"/>
                          </a:lnTo>
                          <a:cubicBezTo>
                            <a:pt x="2133" y="13861"/>
                            <a:pt x="-3360" y="17146"/>
                            <a:pt x="2543" y="21869"/>
                          </a:cubicBezTo>
                          <a:cubicBezTo>
                            <a:pt x="8447" y="26592"/>
                            <a:pt x="17944" y="28389"/>
                            <a:pt x="26466" y="29929"/>
                          </a:cubicBezTo>
                          <a:cubicBezTo>
                            <a:pt x="36528" y="31829"/>
                            <a:pt x="54958" y="34909"/>
                            <a:pt x="56806" y="24487"/>
                          </a:cubicBezTo>
                          <a:close/>
                        </a:path>
                      </a:pathLst>
                    </a:custGeom>
                    <a:solidFill>
                      <a:srgbClr val="F28F8F"/>
                    </a:solidFill>
                    <a:ln w="5124" cap="flat">
                      <a:noFill/>
                      <a:prstDash val="solid"/>
                      <a:miter/>
                    </a:ln>
                  </p:spPr>
                  <p:txBody>
                    <a:bodyPr rtlCol="0" anchor="ctr"/>
                    <a:lstStyle/>
                    <a:p>
                      <a:endParaRPr lang="pt-BR"/>
                    </a:p>
                  </p:txBody>
                </p:sp>
                <p:sp>
                  <p:nvSpPr>
                    <p:cNvPr id="3075" name="Forma Livre: Forma 3074">
                      <a:extLst>
                        <a:ext uri="{FF2B5EF4-FFF2-40B4-BE49-F238E27FC236}">
                          <a16:creationId xmlns:a16="http://schemas.microsoft.com/office/drawing/2014/main" id="{BA8227FF-F58D-1031-51AF-852CB63295A7}"/>
                        </a:ext>
                      </a:extLst>
                    </p:cNvPr>
                    <p:cNvSpPr/>
                    <p:nvPr/>
                  </p:nvSpPr>
                  <p:spPr>
                    <a:xfrm>
                      <a:off x="8841956" y="3647676"/>
                      <a:ext cx="75413" cy="32142"/>
                    </a:xfrm>
                    <a:custGeom>
                      <a:avLst/>
                      <a:gdLst>
                        <a:gd name="connsiteX0" fmla="*/ 874 w 75413"/>
                        <a:gd name="connsiteY0" fmla="*/ 0 h 32142"/>
                        <a:gd name="connsiteX1" fmla="*/ 103 w 75413"/>
                        <a:gd name="connsiteY1" fmla="*/ 5596 h 32142"/>
                        <a:gd name="connsiteX2" fmla="*/ 14272 w 75413"/>
                        <a:gd name="connsiteY2" fmla="*/ 18943 h 32142"/>
                        <a:gd name="connsiteX3" fmla="*/ 39324 w 75413"/>
                        <a:gd name="connsiteY3" fmla="*/ 24949 h 32142"/>
                        <a:gd name="connsiteX4" fmla="*/ 55239 w 75413"/>
                        <a:gd name="connsiteY4" fmla="*/ 30853 h 32142"/>
                        <a:gd name="connsiteX5" fmla="*/ 73412 w 75413"/>
                        <a:gd name="connsiteY5" fmla="*/ 29108 h 32142"/>
                        <a:gd name="connsiteX6" fmla="*/ 75414 w 75413"/>
                        <a:gd name="connsiteY6" fmla="*/ 22999 h 32142"/>
                        <a:gd name="connsiteX7" fmla="*/ 874 w 75413"/>
                        <a:gd name="connsiteY7" fmla="*/ 0 h 3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13" h="32142">
                          <a:moveTo>
                            <a:pt x="874" y="0"/>
                          </a:moveTo>
                          <a:cubicBezTo>
                            <a:pt x="98" y="1756"/>
                            <a:pt x="-169" y="3696"/>
                            <a:pt x="103" y="5596"/>
                          </a:cubicBezTo>
                          <a:cubicBezTo>
                            <a:pt x="2999" y="11653"/>
                            <a:pt x="8050" y="16412"/>
                            <a:pt x="14272" y="18943"/>
                          </a:cubicBezTo>
                          <a:cubicBezTo>
                            <a:pt x="23154" y="23153"/>
                            <a:pt x="34139" y="23461"/>
                            <a:pt x="39324" y="24949"/>
                          </a:cubicBezTo>
                          <a:cubicBezTo>
                            <a:pt x="44509" y="26438"/>
                            <a:pt x="49181" y="29364"/>
                            <a:pt x="55239" y="30853"/>
                          </a:cubicBezTo>
                          <a:cubicBezTo>
                            <a:pt x="61250" y="33055"/>
                            <a:pt x="67934" y="32414"/>
                            <a:pt x="73412" y="29108"/>
                          </a:cubicBezTo>
                          <a:cubicBezTo>
                            <a:pt x="74562" y="27265"/>
                            <a:pt x="75250" y="25165"/>
                            <a:pt x="75414" y="22999"/>
                          </a:cubicBezTo>
                          <a:cubicBezTo>
                            <a:pt x="74387" y="21818"/>
                            <a:pt x="874" y="0"/>
                            <a:pt x="874" y="0"/>
                          </a:cubicBezTo>
                          <a:close/>
                        </a:path>
                      </a:pathLst>
                    </a:custGeom>
                    <a:solidFill>
                      <a:srgbClr val="263238"/>
                    </a:solidFill>
                    <a:ln w="5124" cap="flat">
                      <a:noFill/>
                      <a:prstDash val="solid"/>
                      <a:miter/>
                    </a:ln>
                  </p:spPr>
                  <p:txBody>
                    <a:bodyPr rtlCol="0" anchor="ctr"/>
                    <a:lstStyle/>
                    <a:p>
                      <a:endParaRPr lang="pt-BR"/>
                    </a:p>
                  </p:txBody>
                </p:sp>
                <p:sp>
                  <p:nvSpPr>
                    <p:cNvPr id="3076" name="Forma Livre: Forma 3075">
                      <a:extLst>
                        <a:ext uri="{FF2B5EF4-FFF2-40B4-BE49-F238E27FC236}">
                          <a16:creationId xmlns:a16="http://schemas.microsoft.com/office/drawing/2014/main" id="{ACBAE41A-A2B7-DDC2-397A-D032D8A3EE9B}"/>
                        </a:ext>
                      </a:extLst>
                    </p:cNvPr>
                    <p:cNvSpPr/>
                    <p:nvPr/>
                  </p:nvSpPr>
                  <p:spPr>
                    <a:xfrm>
                      <a:off x="8842582" y="3637403"/>
                      <a:ext cx="76673" cy="37386"/>
                    </a:xfrm>
                    <a:custGeom>
                      <a:avLst/>
                      <a:gdLst>
                        <a:gd name="connsiteX0" fmla="*/ 50352 w 76673"/>
                        <a:gd name="connsiteY0" fmla="*/ 2522 h 37386"/>
                        <a:gd name="connsiteX1" fmla="*/ 29818 w 76673"/>
                        <a:gd name="connsiteY1" fmla="*/ 2522 h 37386"/>
                        <a:gd name="connsiteX2" fmla="*/ 6665 w 76673"/>
                        <a:gd name="connsiteY2" fmla="*/ 622 h 37386"/>
                        <a:gd name="connsiteX3" fmla="*/ 3944 w 76673"/>
                        <a:gd name="connsiteY3" fmla="*/ 17666 h 37386"/>
                        <a:gd name="connsiteX4" fmla="*/ 14520 w 76673"/>
                        <a:gd name="connsiteY4" fmla="*/ 25726 h 37386"/>
                        <a:gd name="connsiteX5" fmla="*/ 38442 w 76673"/>
                        <a:gd name="connsiteY5" fmla="*/ 30860 h 37386"/>
                        <a:gd name="connsiteX6" fmla="*/ 57950 w 76673"/>
                        <a:gd name="connsiteY6" fmla="*/ 37123 h 37386"/>
                        <a:gd name="connsiteX7" fmla="*/ 74994 w 76673"/>
                        <a:gd name="connsiteY7" fmla="*/ 33272 h 37386"/>
                        <a:gd name="connsiteX8" fmla="*/ 74070 w 76673"/>
                        <a:gd name="connsiteY8" fmla="*/ 10838 h 37386"/>
                        <a:gd name="connsiteX9" fmla="*/ 56975 w 76673"/>
                        <a:gd name="connsiteY9" fmla="*/ 10838 h 37386"/>
                        <a:gd name="connsiteX10" fmla="*/ 50352 w 76673"/>
                        <a:gd name="connsiteY10" fmla="*/ 2522 h 3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73" h="37386">
                          <a:moveTo>
                            <a:pt x="50352" y="2522"/>
                          </a:moveTo>
                          <a:cubicBezTo>
                            <a:pt x="46451" y="5191"/>
                            <a:pt x="38340" y="3343"/>
                            <a:pt x="29818" y="2522"/>
                          </a:cubicBezTo>
                          <a:cubicBezTo>
                            <a:pt x="21296" y="1700"/>
                            <a:pt x="12312" y="-1277"/>
                            <a:pt x="6665" y="622"/>
                          </a:cubicBezTo>
                          <a:cubicBezTo>
                            <a:pt x="1018" y="2522"/>
                            <a:pt x="-3602" y="9196"/>
                            <a:pt x="3944" y="17666"/>
                          </a:cubicBezTo>
                          <a:cubicBezTo>
                            <a:pt x="6886" y="21039"/>
                            <a:pt x="10485" y="23785"/>
                            <a:pt x="14520" y="25726"/>
                          </a:cubicBezTo>
                          <a:cubicBezTo>
                            <a:pt x="22369" y="27980"/>
                            <a:pt x="30362" y="29694"/>
                            <a:pt x="38442" y="30860"/>
                          </a:cubicBezTo>
                          <a:cubicBezTo>
                            <a:pt x="46348" y="32759"/>
                            <a:pt x="50660" y="36250"/>
                            <a:pt x="57950" y="37123"/>
                          </a:cubicBezTo>
                          <a:cubicBezTo>
                            <a:pt x="67396" y="38201"/>
                            <a:pt x="73351" y="35788"/>
                            <a:pt x="74994" y="33272"/>
                          </a:cubicBezTo>
                          <a:cubicBezTo>
                            <a:pt x="76637" y="30757"/>
                            <a:pt x="78125" y="10428"/>
                            <a:pt x="74070" y="10838"/>
                          </a:cubicBezTo>
                          <a:cubicBezTo>
                            <a:pt x="74070" y="10838"/>
                            <a:pt x="72376" y="17409"/>
                            <a:pt x="56975" y="10838"/>
                          </a:cubicBezTo>
                          <a:cubicBezTo>
                            <a:pt x="49993" y="8118"/>
                            <a:pt x="50096" y="4011"/>
                            <a:pt x="50352" y="2522"/>
                          </a:cubicBezTo>
                          <a:close/>
                        </a:path>
                      </a:pathLst>
                    </a:custGeom>
                    <a:solidFill>
                      <a:srgbClr val="37474F"/>
                    </a:solidFill>
                    <a:ln w="5124" cap="flat">
                      <a:noFill/>
                      <a:prstDash val="solid"/>
                      <a:miter/>
                    </a:ln>
                  </p:spPr>
                  <p:txBody>
                    <a:bodyPr rtlCol="0" anchor="ctr"/>
                    <a:lstStyle/>
                    <a:p>
                      <a:endParaRPr lang="pt-BR"/>
                    </a:p>
                  </p:txBody>
                </p:sp>
                <p:sp>
                  <p:nvSpPr>
                    <p:cNvPr id="3077" name="Forma Livre: Forma 3076">
                      <a:extLst>
                        <a:ext uri="{FF2B5EF4-FFF2-40B4-BE49-F238E27FC236}">
                          <a16:creationId xmlns:a16="http://schemas.microsoft.com/office/drawing/2014/main" id="{197B2391-D86E-0FF6-9676-8668E94D12F3}"/>
                        </a:ext>
                      </a:extLst>
                    </p:cNvPr>
                    <p:cNvSpPr/>
                    <p:nvPr/>
                  </p:nvSpPr>
                  <p:spPr>
                    <a:xfrm>
                      <a:off x="8866715" y="3639661"/>
                      <a:ext cx="10766" cy="12161"/>
                    </a:xfrm>
                    <a:custGeom>
                      <a:avLst/>
                      <a:gdLst>
                        <a:gd name="connsiteX0" fmla="*/ 37 w 10766"/>
                        <a:gd name="connsiteY0" fmla="*/ 11147 h 12161"/>
                        <a:gd name="connsiteX1" fmla="*/ 7276 w 10766"/>
                        <a:gd name="connsiteY1" fmla="*/ 315 h 12161"/>
                        <a:gd name="connsiteX2" fmla="*/ 10767 w 10766"/>
                        <a:gd name="connsiteY2" fmla="*/ 777 h 12161"/>
                        <a:gd name="connsiteX3" fmla="*/ 2964 w 10766"/>
                        <a:gd name="connsiteY3" fmla="*/ 11660 h 12161"/>
                        <a:gd name="connsiteX4" fmla="*/ 1372 w 10766"/>
                        <a:gd name="connsiteY4" fmla="*/ 12122 h 12161"/>
                        <a:gd name="connsiteX5" fmla="*/ 37 w 10766"/>
                        <a:gd name="connsiteY5" fmla="*/ 11147 h 1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6" h="12161">
                          <a:moveTo>
                            <a:pt x="37" y="11147"/>
                          </a:moveTo>
                          <a:cubicBezTo>
                            <a:pt x="37" y="11147"/>
                            <a:pt x="910" y="2573"/>
                            <a:pt x="7276" y="315"/>
                          </a:cubicBezTo>
                          <a:cubicBezTo>
                            <a:pt x="8431" y="-235"/>
                            <a:pt x="9796" y="-55"/>
                            <a:pt x="10767" y="777"/>
                          </a:cubicBezTo>
                          <a:cubicBezTo>
                            <a:pt x="10767" y="777"/>
                            <a:pt x="4863" y="1598"/>
                            <a:pt x="2964" y="11660"/>
                          </a:cubicBezTo>
                          <a:cubicBezTo>
                            <a:pt x="2964" y="11660"/>
                            <a:pt x="2656" y="12327"/>
                            <a:pt x="1372" y="12122"/>
                          </a:cubicBezTo>
                          <a:cubicBezTo>
                            <a:pt x="910" y="12019"/>
                            <a:pt x="-219" y="11865"/>
                            <a:pt x="37" y="11147"/>
                          </a:cubicBezTo>
                          <a:close/>
                        </a:path>
                      </a:pathLst>
                    </a:custGeom>
                    <a:solidFill>
                      <a:srgbClr val="FAFAFA"/>
                    </a:solidFill>
                    <a:ln w="5124" cap="flat">
                      <a:noFill/>
                      <a:prstDash val="solid"/>
                      <a:miter/>
                    </a:ln>
                  </p:spPr>
                  <p:txBody>
                    <a:bodyPr rtlCol="0" anchor="ctr"/>
                    <a:lstStyle/>
                    <a:p>
                      <a:endParaRPr lang="pt-BR"/>
                    </a:p>
                  </p:txBody>
                </p:sp>
                <p:sp>
                  <p:nvSpPr>
                    <p:cNvPr id="3078" name="Forma Livre: Forma 3077">
                      <a:extLst>
                        <a:ext uri="{FF2B5EF4-FFF2-40B4-BE49-F238E27FC236}">
                          <a16:creationId xmlns:a16="http://schemas.microsoft.com/office/drawing/2014/main" id="{136F09D7-F9F8-5F37-0DED-9EA85FA77E6A}"/>
                        </a:ext>
                      </a:extLst>
                    </p:cNvPr>
                    <p:cNvSpPr/>
                    <p:nvPr/>
                  </p:nvSpPr>
                  <p:spPr>
                    <a:xfrm>
                      <a:off x="8874042" y="3640248"/>
                      <a:ext cx="8829" cy="12645"/>
                    </a:xfrm>
                    <a:custGeom>
                      <a:avLst/>
                      <a:gdLst>
                        <a:gd name="connsiteX0" fmla="*/ 8830 w 8829"/>
                        <a:gd name="connsiteY0" fmla="*/ 703 h 12645"/>
                        <a:gd name="connsiteX1" fmla="*/ 7341 w 8829"/>
                        <a:gd name="connsiteY1" fmla="*/ 139 h 12645"/>
                        <a:gd name="connsiteX2" fmla="*/ 5596 w 8829"/>
                        <a:gd name="connsiteY2" fmla="*/ 139 h 12645"/>
                        <a:gd name="connsiteX3" fmla="*/ 0 w 8829"/>
                        <a:gd name="connsiteY3" fmla="*/ 11176 h 12645"/>
                        <a:gd name="connsiteX4" fmla="*/ 1437 w 8829"/>
                        <a:gd name="connsiteY4" fmla="*/ 12562 h 12645"/>
                        <a:gd name="connsiteX5" fmla="*/ 3090 w 8829"/>
                        <a:gd name="connsiteY5" fmla="*/ 11812 h 12645"/>
                        <a:gd name="connsiteX6" fmla="*/ 3131 w 8829"/>
                        <a:gd name="connsiteY6" fmla="*/ 11689 h 12645"/>
                        <a:gd name="connsiteX7" fmla="*/ 8830 w 8829"/>
                        <a:gd name="connsiteY7" fmla="*/ 703 h 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29" h="12645">
                          <a:moveTo>
                            <a:pt x="8830" y="703"/>
                          </a:moveTo>
                          <a:cubicBezTo>
                            <a:pt x="8830" y="703"/>
                            <a:pt x="8830" y="395"/>
                            <a:pt x="7341" y="139"/>
                          </a:cubicBezTo>
                          <a:cubicBezTo>
                            <a:pt x="6776" y="-46"/>
                            <a:pt x="6160" y="-46"/>
                            <a:pt x="5596" y="139"/>
                          </a:cubicBezTo>
                          <a:cubicBezTo>
                            <a:pt x="5596" y="139"/>
                            <a:pt x="873" y="2192"/>
                            <a:pt x="0" y="11176"/>
                          </a:cubicBezTo>
                          <a:cubicBezTo>
                            <a:pt x="113" y="11910"/>
                            <a:pt x="698" y="12480"/>
                            <a:pt x="1437" y="12562"/>
                          </a:cubicBezTo>
                          <a:cubicBezTo>
                            <a:pt x="2100" y="12813"/>
                            <a:pt x="2839" y="12480"/>
                            <a:pt x="3090" y="11812"/>
                          </a:cubicBezTo>
                          <a:cubicBezTo>
                            <a:pt x="3106" y="11771"/>
                            <a:pt x="3121" y="11730"/>
                            <a:pt x="3131" y="11689"/>
                          </a:cubicBezTo>
                          <a:cubicBezTo>
                            <a:pt x="3131" y="11689"/>
                            <a:pt x="4107" y="2551"/>
                            <a:pt x="8830" y="703"/>
                          </a:cubicBezTo>
                          <a:close/>
                        </a:path>
                      </a:pathLst>
                    </a:custGeom>
                    <a:solidFill>
                      <a:srgbClr val="FAFAFA"/>
                    </a:solidFill>
                    <a:ln w="5124" cap="flat">
                      <a:noFill/>
                      <a:prstDash val="solid"/>
                      <a:miter/>
                    </a:ln>
                  </p:spPr>
                  <p:txBody>
                    <a:bodyPr rtlCol="0" anchor="ctr"/>
                    <a:lstStyle/>
                    <a:p>
                      <a:endParaRPr lang="pt-BR"/>
                    </a:p>
                  </p:txBody>
                </p:sp>
                <p:sp>
                  <p:nvSpPr>
                    <p:cNvPr id="3079" name="Forma Livre: Forma 3078">
                      <a:extLst>
                        <a:ext uri="{FF2B5EF4-FFF2-40B4-BE49-F238E27FC236}">
                          <a16:creationId xmlns:a16="http://schemas.microsoft.com/office/drawing/2014/main" id="{C4425A96-F160-8A9B-869C-A367BD0D5AA2}"/>
                        </a:ext>
                      </a:extLst>
                    </p:cNvPr>
                    <p:cNvSpPr/>
                    <p:nvPr/>
                  </p:nvSpPr>
                  <p:spPr>
                    <a:xfrm>
                      <a:off x="8881408" y="3640746"/>
                      <a:ext cx="6546" cy="12890"/>
                    </a:xfrm>
                    <a:custGeom>
                      <a:avLst/>
                      <a:gdLst>
                        <a:gd name="connsiteX0" fmla="*/ 6546 w 6546"/>
                        <a:gd name="connsiteY0" fmla="*/ 513 h 12890"/>
                        <a:gd name="connsiteX1" fmla="*/ 5160 w 6546"/>
                        <a:gd name="connsiteY1" fmla="*/ 0 h 12890"/>
                        <a:gd name="connsiteX2" fmla="*/ 3466 w 6546"/>
                        <a:gd name="connsiteY2" fmla="*/ 565 h 12890"/>
                        <a:gd name="connsiteX3" fmla="*/ 27 w 6546"/>
                        <a:gd name="connsiteY3" fmla="*/ 11499 h 12890"/>
                        <a:gd name="connsiteX4" fmla="*/ 1669 w 6546"/>
                        <a:gd name="connsiteY4" fmla="*/ 12885 h 12890"/>
                        <a:gd name="connsiteX5" fmla="*/ 3209 w 6546"/>
                        <a:gd name="connsiteY5" fmla="*/ 11602 h 12890"/>
                        <a:gd name="connsiteX6" fmla="*/ 6546 w 6546"/>
                        <a:gd name="connsiteY6" fmla="*/ 513 h 1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6" h="12890">
                          <a:moveTo>
                            <a:pt x="6546" y="513"/>
                          </a:moveTo>
                          <a:cubicBezTo>
                            <a:pt x="6546" y="513"/>
                            <a:pt x="6290" y="0"/>
                            <a:pt x="5160" y="0"/>
                          </a:cubicBezTo>
                          <a:cubicBezTo>
                            <a:pt x="4031" y="0"/>
                            <a:pt x="3466" y="565"/>
                            <a:pt x="3466" y="565"/>
                          </a:cubicBezTo>
                          <a:cubicBezTo>
                            <a:pt x="1022" y="3665"/>
                            <a:pt x="-199" y="7557"/>
                            <a:pt x="27" y="11499"/>
                          </a:cubicBezTo>
                          <a:cubicBezTo>
                            <a:pt x="27" y="11499"/>
                            <a:pt x="27" y="12783"/>
                            <a:pt x="1669" y="12885"/>
                          </a:cubicBezTo>
                          <a:cubicBezTo>
                            <a:pt x="3312" y="12988"/>
                            <a:pt x="3209" y="11602"/>
                            <a:pt x="3209" y="11602"/>
                          </a:cubicBezTo>
                          <a:cubicBezTo>
                            <a:pt x="3209" y="11602"/>
                            <a:pt x="3774" y="2053"/>
                            <a:pt x="6546" y="513"/>
                          </a:cubicBezTo>
                          <a:close/>
                        </a:path>
                      </a:pathLst>
                    </a:custGeom>
                    <a:solidFill>
                      <a:srgbClr val="FAFAFA"/>
                    </a:solidFill>
                    <a:ln w="5124" cap="flat">
                      <a:noFill/>
                      <a:prstDash val="solid"/>
                      <a:miter/>
                    </a:ln>
                  </p:spPr>
                  <p:txBody>
                    <a:bodyPr rtlCol="0" anchor="ctr"/>
                    <a:lstStyle/>
                    <a:p>
                      <a:endParaRPr lang="pt-BR"/>
                    </a:p>
                  </p:txBody>
                </p:sp>
                <p:sp>
                  <p:nvSpPr>
                    <p:cNvPr id="3080" name="Forma Livre: Forma 3079">
                      <a:extLst>
                        <a:ext uri="{FF2B5EF4-FFF2-40B4-BE49-F238E27FC236}">
                          <a16:creationId xmlns:a16="http://schemas.microsoft.com/office/drawing/2014/main" id="{9E8585AC-1176-5F0F-0B96-45B5040869C5}"/>
                        </a:ext>
                      </a:extLst>
                    </p:cNvPr>
                    <p:cNvSpPr/>
                    <p:nvPr/>
                  </p:nvSpPr>
                  <p:spPr>
                    <a:xfrm>
                      <a:off x="8894526" y="3528730"/>
                      <a:ext cx="70639" cy="107428"/>
                    </a:xfrm>
                    <a:custGeom>
                      <a:avLst/>
                      <a:gdLst>
                        <a:gd name="connsiteX0" fmla="*/ 24077 w 70639"/>
                        <a:gd name="connsiteY0" fmla="*/ 0 h 107428"/>
                        <a:gd name="connsiteX1" fmla="*/ 0 w 70639"/>
                        <a:gd name="connsiteY1" fmla="*/ 99490 h 107428"/>
                        <a:gd name="connsiteX2" fmla="*/ 27773 w 70639"/>
                        <a:gd name="connsiteY2" fmla="*/ 106009 h 107428"/>
                        <a:gd name="connsiteX3" fmla="*/ 70639 w 70639"/>
                        <a:gd name="connsiteY3" fmla="*/ 7649 h 107428"/>
                      </a:gdLst>
                      <a:ahLst/>
                      <a:cxnLst>
                        <a:cxn ang="0">
                          <a:pos x="connsiteX0" y="connsiteY0"/>
                        </a:cxn>
                        <a:cxn ang="0">
                          <a:pos x="connsiteX1" y="connsiteY1"/>
                        </a:cxn>
                        <a:cxn ang="0">
                          <a:pos x="connsiteX2" y="connsiteY2"/>
                        </a:cxn>
                        <a:cxn ang="0">
                          <a:pos x="connsiteX3" y="connsiteY3"/>
                        </a:cxn>
                      </a:cxnLst>
                      <a:rect l="l" t="t" r="r" b="b"/>
                      <a:pathLst>
                        <a:path w="70639" h="107428">
                          <a:moveTo>
                            <a:pt x="24077" y="0"/>
                          </a:moveTo>
                          <a:cubicBezTo>
                            <a:pt x="18173" y="24898"/>
                            <a:pt x="0" y="99490"/>
                            <a:pt x="0" y="99490"/>
                          </a:cubicBezTo>
                          <a:cubicBezTo>
                            <a:pt x="0" y="99490"/>
                            <a:pt x="13296" y="111451"/>
                            <a:pt x="27773" y="106009"/>
                          </a:cubicBezTo>
                          <a:cubicBezTo>
                            <a:pt x="43174" y="65300"/>
                            <a:pt x="70844" y="37476"/>
                            <a:pt x="70639" y="7649"/>
                          </a:cubicBezTo>
                          <a:close/>
                        </a:path>
                      </a:pathLst>
                    </a:custGeom>
                    <a:solidFill>
                      <a:srgbClr val="407BFF"/>
                    </a:solidFill>
                    <a:ln w="5124" cap="flat">
                      <a:noFill/>
                      <a:prstDash val="solid"/>
                      <a:miter/>
                    </a:ln>
                  </p:spPr>
                  <p:txBody>
                    <a:bodyPr rtlCol="0" anchor="ctr"/>
                    <a:lstStyle/>
                    <a:p>
                      <a:endParaRPr lang="pt-BR"/>
                    </a:p>
                  </p:txBody>
                </p:sp>
                <p:sp>
                  <p:nvSpPr>
                    <p:cNvPr id="3081" name="Forma Livre: Forma 3080">
                      <a:extLst>
                        <a:ext uri="{FF2B5EF4-FFF2-40B4-BE49-F238E27FC236}">
                          <a16:creationId xmlns:a16="http://schemas.microsoft.com/office/drawing/2014/main" id="{3A68CA51-1408-B9E6-BBA4-8D717B29E172}"/>
                        </a:ext>
                      </a:extLst>
                    </p:cNvPr>
                    <p:cNvSpPr/>
                    <p:nvPr/>
                  </p:nvSpPr>
                  <p:spPr>
                    <a:xfrm>
                      <a:off x="8894526" y="3528730"/>
                      <a:ext cx="70639" cy="107428"/>
                    </a:xfrm>
                    <a:custGeom>
                      <a:avLst/>
                      <a:gdLst>
                        <a:gd name="connsiteX0" fmla="*/ 24077 w 70639"/>
                        <a:gd name="connsiteY0" fmla="*/ 0 h 107428"/>
                        <a:gd name="connsiteX1" fmla="*/ 0 w 70639"/>
                        <a:gd name="connsiteY1" fmla="*/ 99490 h 107428"/>
                        <a:gd name="connsiteX2" fmla="*/ 27773 w 70639"/>
                        <a:gd name="connsiteY2" fmla="*/ 106009 h 107428"/>
                        <a:gd name="connsiteX3" fmla="*/ 70639 w 70639"/>
                        <a:gd name="connsiteY3" fmla="*/ 7649 h 107428"/>
                      </a:gdLst>
                      <a:ahLst/>
                      <a:cxnLst>
                        <a:cxn ang="0">
                          <a:pos x="connsiteX0" y="connsiteY0"/>
                        </a:cxn>
                        <a:cxn ang="0">
                          <a:pos x="connsiteX1" y="connsiteY1"/>
                        </a:cxn>
                        <a:cxn ang="0">
                          <a:pos x="connsiteX2" y="connsiteY2"/>
                        </a:cxn>
                        <a:cxn ang="0">
                          <a:pos x="connsiteX3" y="connsiteY3"/>
                        </a:cxn>
                      </a:cxnLst>
                      <a:rect l="l" t="t" r="r" b="b"/>
                      <a:pathLst>
                        <a:path w="70639" h="107428">
                          <a:moveTo>
                            <a:pt x="24077" y="0"/>
                          </a:moveTo>
                          <a:cubicBezTo>
                            <a:pt x="18173" y="24898"/>
                            <a:pt x="0" y="99490"/>
                            <a:pt x="0" y="99490"/>
                          </a:cubicBezTo>
                          <a:cubicBezTo>
                            <a:pt x="0" y="99490"/>
                            <a:pt x="13296" y="111451"/>
                            <a:pt x="27773" y="106009"/>
                          </a:cubicBezTo>
                          <a:cubicBezTo>
                            <a:pt x="43174" y="65300"/>
                            <a:pt x="70844" y="37476"/>
                            <a:pt x="70639" y="7649"/>
                          </a:cubicBezTo>
                          <a:close/>
                        </a:path>
                      </a:pathLst>
                    </a:custGeom>
                    <a:solidFill>
                      <a:srgbClr val="000000">
                        <a:alpha val="40000"/>
                      </a:srgbClr>
                    </a:solidFill>
                    <a:ln w="5124" cap="flat">
                      <a:noFill/>
                      <a:prstDash val="solid"/>
                      <a:miter/>
                    </a:ln>
                  </p:spPr>
                  <p:txBody>
                    <a:bodyPr rtlCol="0" anchor="ctr"/>
                    <a:lstStyle/>
                    <a:p>
                      <a:endParaRPr lang="pt-BR"/>
                    </a:p>
                  </p:txBody>
                </p:sp>
                <p:sp>
                  <p:nvSpPr>
                    <p:cNvPr id="3082" name="Forma Livre: Forma 3081">
                      <a:extLst>
                        <a:ext uri="{FF2B5EF4-FFF2-40B4-BE49-F238E27FC236}">
                          <a16:creationId xmlns:a16="http://schemas.microsoft.com/office/drawing/2014/main" id="{7220C9FE-681B-0E3B-AD1D-4F56E642FD02}"/>
                        </a:ext>
                      </a:extLst>
                    </p:cNvPr>
                    <p:cNvSpPr/>
                    <p:nvPr/>
                  </p:nvSpPr>
                  <p:spPr>
                    <a:xfrm>
                      <a:off x="8804641" y="3650346"/>
                      <a:ext cx="66013" cy="33411"/>
                    </a:xfrm>
                    <a:custGeom>
                      <a:avLst/>
                      <a:gdLst>
                        <a:gd name="connsiteX0" fmla="*/ 58519 w 66013"/>
                        <a:gd name="connsiteY0" fmla="*/ 24744 h 33411"/>
                        <a:gd name="connsiteX1" fmla="*/ 66014 w 66013"/>
                        <a:gd name="connsiteY1" fmla="*/ 6160 h 33411"/>
                        <a:gd name="connsiteX2" fmla="*/ 49175 w 66013"/>
                        <a:gd name="connsiteY2" fmla="*/ 7136 h 33411"/>
                        <a:gd name="connsiteX3" fmla="*/ 38908 w 66013"/>
                        <a:gd name="connsiteY3" fmla="*/ 0 h 33411"/>
                        <a:gd name="connsiteX4" fmla="*/ 34390 w 66013"/>
                        <a:gd name="connsiteY4" fmla="*/ 15401 h 33411"/>
                        <a:gd name="connsiteX5" fmla="*/ 12778 w 66013"/>
                        <a:gd name="connsiteY5" fmla="*/ 17968 h 33411"/>
                        <a:gd name="connsiteX6" fmla="*/ 7644 w 66013"/>
                        <a:gd name="connsiteY6" fmla="*/ 17300 h 33411"/>
                        <a:gd name="connsiteX7" fmla="*/ 7644 w 66013"/>
                        <a:gd name="connsiteY7" fmla="*/ 17300 h 33411"/>
                        <a:gd name="connsiteX8" fmla="*/ 2511 w 66013"/>
                        <a:gd name="connsiteY8" fmla="*/ 25155 h 33411"/>
                        <a:gd name="connsiteX9" fmla="*/ 26639 w 66013"/>
                        <a:gd name="connsiteY9" fmla="*/ 32599 h 33411"/>
                        <a:gd name="connsiteX10" fmla="*/ 58519 w 66013"/>
                        <a:gd name="connsiteY10" fmla="*/ 24744 h 3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13" h="33411">
                          <a:moveTo>
                            <a:pt x="58519" y="24744"/>
                          </a:moveTo>
                          <a:cubicBezTo>
                            <a:pt x="60110" y="22434"/>
                            <a:pt x="66014" y="6160"/>
                            <a:pt x="66014" y="6160"/>
                          </a:cubicBezTo>
                          <a:cubicBezTo>
                            <a:pt x="60695" y="8486"/>
                            <a:pt x="54725" y="8835"/>
                            <a:pt x="49175" y="7136"/>
                          </a:cubicBezTo>
                          <a:cubicBezTo>
                            <a:pt x="45202" y="5668"/>
                            <a:pt x="41670" y="3209"/>
                            <a:pt x="38908" y="0"/>
                          </a:cubicBezTo>
                          <a:lnTo>
                            <a:pt x="34390" y="15401"/>
                          </a:lnTo>
                          <a:cubicBezTo>
                            <a:pt x="31721" y="20535"/>
                            <a:pt x="23045" y="18892"/>
                            <a:pt x="12778" y="17968"/>
                          </a:cubicBezTo>
                          <a:cubicBezTo>
                            <a:pt x="11032" y="17968"/>
                            <a:pt x="9287" y="17557"/>
                            <a:pt x="7644" y="17300"/>
                          </a:cubicBezTo>
                          <a:lnTo>
                            <a:pt x="7644" y="17300"/>
                          </a:lnTo>
                          <a:cubicBezTo>
                            <a:pt x="2151" y="17300"/>
                            <a:pt x="-3342" y="20586"/>
                            <a:pt x="2511" y="25155"/>
                          </a:cubicBezTo>
                          <a:cubicBezTo>
                            <a:pt x="8363" y="29724"/>
                            <a:pt x="17912" y="31264"/>
                            <a:pt x="26639" y="32599"/>
                          </a:cubicBezTo>
                          <a:cubicBezTo>
                            <a:pt x="36701" y="34498"/>
                            <a:pt x="52615" y="33523"/>
                            <a:pt x="58519" y="24744"/>
                          </a:cubicBezTo>
                          <a:close/>
                        </a:path>
                      </a:pathLst>
                    </a:custGeom>
                    <a:solidFill>
                      <a:srgbClr val="F28F8F"/>
                    </a:solidFill>
                    <a:ln w="5124" cap="flat">
                      <a:noFill/>
                      <a:prstDash val="solid"/>
                      <a:miter/>
                    </a:ln>
                  </p:spPr>
                  <p:txBody>
                    <a:bodyPr rtlCol="0" anchor="ctr"/>
                    <a:lstStyle/>
                    <a:p>
                      <a:endParaRPr lang="pt-BR"/>
                    </a:p>
                  </p:txBody>
                </p:sp>
                <p:sp>
                  <p:nvSpPr>
                    <p:cNvPr id="3083" name="Forma Livre: Forma 3082">
                      <a:extLst>
                        <a:ext uri="{FF2B5EF4-FFF2-40B4-BE49-F238E27FC236}">
                          <a16:creationId xmlns:a16="http://schemas.microsoft.com/office/drawing/2014/main" id="{B3C4B1F2-865A-BE46-B821-E8A7DD492587}"/>
                        </a:ext>
                      </a:extLst>
                    </p:cNvPr>
                    <p:cNvSpPr/>
                    <p:nvPr/>
                  </p:nvSpPr>
                  <p:spPr>
                    <a:xfrm>
                      <a:off x="8782830" y="3674628"/>
                      <a:ext cx="81304" cy="32719"/>
                    </a:xfrm>
                    <a:custGeom>
                      <a:avLst/>
                      <a:gdLst>
                        <a:gd name="connsiteX0" fmla="*/ 809 w 81304"/>
                        <a:gd name="connsiteY0" fmla="*/ 0 h 32719"/>
                        <a:gd name="connsiteX1" fmla="*/ 142 w 81304"/>
                        <a:gd name="connsiteY1" fmla="*/ 6058 h 32719"/>
                        <a:gd name="connsiteX2" fmla="*/ 15543 w 81304"/>
                        <a:gd name="connsiteY2" fmla="*/ 19816 h 32719"/>
                        <a:gd name="connsiteX3" fmla="*/ 42597 w 81304"/>
                        <a:gd name="connsiteY3" fmla="*/ 25565 h 32719"/>
                        <a:gd name="connsiteX4" fmla="*/ 59898 w 81304"/>
                        <a:gd name="connsiteY4" fmla="*/ 31520 h 32719"/>
                        <a:gd name="connsiteX5" fmla="*/ 79303 w 81304"/>
                        <a:gd name="connsiteY5" fmla="*/ 29159 h 32719"/>
                        <a:gd name="connsiteX6" fmla="*/ 81305 w 81304"/>
                        <a:gd name="connsiteY6" fmla="*/ 22537 h 32719"/>
                        <a:gd name="connsiteX7" fmla="*/ 809 w 81304"/>
                        <a:gd name="connsiteY7" fmla="*/ 0 h 3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04" h="32719">
                          <a:moveTo>
                            <a:pt x="809" y="0"/>
                          </a:moveTo>
                          <a:cubicBezTo>
                            <a:pt x="50" y="1925"/>
                            <a:pt x="-181" y="4014"/>
                            <a:pt x="142" y="6058"/>
                          </a:cubicBezTo>
                          <a:cubicBezTo>
                            <a:pt x="3422" y="12372"/>
                            <a:pt x="8900" y="17264"/>
                            <a:pt x="15543" y="19816"/>
                          </a:cubicBezTo>
                          <a:cubicBezTo>
                            <a:pt x="25246" y="24128"/>
                            <a:pt x="37053" y="24128"/>
                            <a:pt x="42597" y="25565"/>
                          </a:cubicBezTo>
                          <a:cubicBezTo>
                            <a:pt x="48142" y="27003"/>
                            <a:pt x="53327" y="30083"/>
                            <a:pt x="59898" y="31520"/>
                          </a:cubicBezTo>
                          <a:cubicBezTo>
                            <a:pt x="66387" y="33728"/>
                            <a:pt x="73533" y="32855"/>
                            <a:pt x="79303" y="29159"/>
                          </a:cubicBezTo>
                          <a:cubicBezTo>
                            <a:pt x="80504" y="27152"/>
                            <a:pt x="81192" y="24878"/>
                            <a:pt x="81305" y="22537"/>
                          </a:cubicBezTo>
                          <a:cubicBezTo>
                            <a:pt x="80330" y="21459"/>
                            <a:pt x="809" y="0"/>
                            <a:pt x="809" y="0"/>
                          </a:cubicBezTo>
                          <a:close/>
                        </a:path>
                      </a:pathLst>
                    </a:custGeom>
                    <a:solidFill>
                      <a:srgbClr val="263238"/>
                    </a:solidFill>
                    <a:ln w="5124" cap="flat">
                      <a:noFill/>
                      <a:prstDash val="solid"/>
                      <a:miter/>
                    </a:ln>
                  </p:spPr>
                  <p:txBody>
                    <a:bodyPr rtlCol="0" anchor="ctr"/>
                    <a:lstStyle/>
                    <a:p>
                      <a:endParaRPr lang="pt-BR"/>
                    </a:p>
                  </p:txBody>
                </p:sp>
                <p:sp>
                  <p:nvSpPr>
                    <p:cNvPr id="3084" name="Forma Livre: Forma 3083">
                      <a:extLst>
                        <a:ext uri="{FF2B5EF4-FFF2-40B4-BE49-F238E27FC236}">
                          <a16:creationId xmlns:a16="http://schemas.microsoft.com/office/drawing/2014/main" id="{7BFDDDC4-093A-97D7-974E-35EF89BCF3FA}"/>
                        </a:ext>
                      </a:extLst>
                    </p:cNvPr>
                    <p:cNvSpPr/>
                    <p:nvPr/>
                  </p:nvSpPr>
                  <p:spPr>
                    <a:xfrm>
                      <a:off x="8782753" y="3662970"/>
                      <a:ext cx="83347" cy="38893"/>
                    </a:xfrm>
                    <a:custGeom>
                      <a:avLst/>
                      <a:gdLst>
                        <a:gd name="connsiteX0" fmla="*/ 54379 w 83347"/>
                        <a:gd name="connsiteY0" fmla="*/ 1853 h 38893"/>
                        <a:gd name="connsiteX1" fmla="*/ 52479 w 83347"/>
                        <a:gd name="connsiteY1" fmla="*/ 3034 h 38893"/>
                        <a:gd name="connsiteX2" fmla="*/ 50323 w 83347"/>
                        <a:gd name="connsiteY2" fmla="*/ 3496 h 38893"/>
                        <a:gd name="connsiteX3" fmla="*/ 45190 w 83347"/>
                        <a:gd name="connsiteY3" fmla="*/ 3496 h 38893"/>
                        <a:gd name="connsiteX4" fmla="*/ 32253 w 83347"/>
                        <a:gd name="connsiteY4" fmla="*/ 2264 h 38893"/>
                        <a:gd name="connsiteX5" fmla="*/ 7355 w 83347"/>
                        <a:gd name="connsiteY5" fmla="*/ 826 h 38893"/>
                        <a:gd name="connsiteX6" fmla="*/ 4275 w 83347"/>
                        <a:gd name="connsiteY6" fmla="*/ 19153 h 38893"/>
                        <a:gd name="connsiteX7" fmla="*/ 15517 w 83347"/>
                        <a:gd name="connsiteY7" fmla="*/ 27624 h 38893"/>
                        <a:gd name="connsiteX8" fmla="*/ 42264 w 83347"/>
                        <a:gd name="connsiteY8" fmla="*/ 32449 h 38893"/>
                        <a:gd name="connsiteX9" fmla="*/ 63363 w 83347"/>
                        <a:gd name="connsiteY9" fmla="*/ 38712 h 38893"/>
                        <a:gd name="connsiteX10" fmla="*/ 81536 w 83347"/>
                        <a:gd name="connsiteY10" fmla="*/ 34092 h 38893"/>
                        <a:gd name="connsiteX11" fmla="*/ 82716 w 83347"/>
                        <a:gd name="connsiteY11" fmla="*/ 18691 h 38893"/>
                        <a:gd name="connsiteX12" fmla="*/ 81587 w 83347"/>
                        <a:gd name="connsiteY12" fmla="*/ 9964 h 38893"/>
                        <a:gd name="connsiteX13" fmla="*/ 80098 w 83347"/>
                        <a:gd name="connsiteY13" fmla="*/ 11864 h 38893"/>
                        <a:gd name="connsiteX14" fmla="*/ 77840 w 83347"/>
                        <a:gd name="connsiteY14" fmla="*/ 13609 h 38893"/>
                        <a:gd name="connsiteX15" fmla="*/ 74041 w 83347"/>
                        <a:gd name="connsiteY15" fmla="*/ 14892 h 38893"/>
                        <a:gd name="connsiteX16" fmla="*/ 66956 w 83347"/>
                        <a:gd name="connsiteY16" fmla="*/ 15868 h 38893"/>
                        <a:gd name="connsiteX17" fmla="*/ 65057 w 83347"/>
                        <a:gd name="connsiteY17" fmla="*/ 15252 h 38893"/>
                        <a:gd name="connsiteX18" fmla="*/ 63927 w 83347"/>
                        <a:gd name="connsiteY18" fmla="*/ 12890 h 38893"/>
                        <a:gd name="connsiteX19" fmla="*/ 63414 w 83347"/>
                        <a:gd name="connsiteY19" fmla="*/ 10529 h 38893"/>
                        <a:gd name="connsiteX20" fmla="*/ 63003 w 83347"/>
                        <a:gd name="connsiteY20" fmla="*/ 9297 h 38893"/>
                        <a:gd name="connsiteX21" fmla="*/ 61771 w 83347"/>
                        <a:gd name="connsiteY21" fmla="*/ 8321 h 38893"/>
                        <a:gd name="connsiteX22" fmla="*/ 57921 w 83347"/>
                        <a:gd name="connsiteY22" fmla="*/ 5395 h 38893"/>
                        <a:gd name="connsiteX23" fmla="*/ 56792 w 83347"/>
                        <a:gd name="connsiteY23" fmla="*/ 1750 h 38893"/>
                        <a:gd name="connsiteX24" fmla="*/ 56535 w 83347"/>
                        <a:gd name="connsiteY24" fmla="*/ 1134 h 38893"/>
                        <a:gd name="connsiteX25" fmla="*/ 55508 w 83347"/>
                        <a:gd name="connsiteY25" fmla="*/ 1134 h 3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347" h="38893">
                          <a:moveTo>
                            <a:pt x="54379" y="1853"/>
                          </a:moveTo>
                          <a:cubicBezTo>
                            <a:pt x="53778" y="2294"/>
                            <a:pt x="53142" y="2690"/>
                            <a:pt x="52479" y="3034"/>
                          </a:cubicBezTo>
                          <a:cubicBezTo>
                            <a:pt x="51792" y="3316"/>
                            <a:pt x="51063" y="3470"/>
                            <a:pt x="50323" y="3496"/>
                          </a:cubicBezTo>
                          <a:cubicBezTo>
                            <a:pt x="48614" y="3645"/>
                            <a:pt x="46899" y="3645"/>
                            <a:pt x="45190" y="3496"/>
                          </a:cubicBezTo>
                          <a:cubicBezTo>
                            <a:pt x="40877" y="3496"/>
                            <a:pt x="36565" y="2623"/>
                            <a:pt x="32253" y="2264"/>
                          </a:cubicBezTo>
                          <a:cubicBezTo>
                            <a:pt x="23372" y="1442"/>
                            <a:pt x="13310" y="-1381"/>
                            <a:pt x="7355" y="826"/>
                          </a:cubicBezTo>
                          <a:cubicBezTo>
                            <a:pt x="1400" y="3034"/>
                            <a:pt x="-4093" y="10272"/>
                            <a:pt x="4275" y="19153"/>
                          </a:cubicBezTo>
                          <a:cubicBezTo>
                            <a:pt x="7499" y="22613"/>
                            <a:pt x="11303" y="25478"/>
                            <a:pt x="15517" y="27624"/>
                          </a:cubicBezTo>
                          <a:cubicBezTo>
                            <a:pt x="25425" y="31782"/>
                            <a:pt x="35693" y="31012"/>
                            <a:pt x="42264" y="32449"/>
                          </a:cubicBezTo>
                          <a:cubicBezTo>
                            <a:pt x="50785" y="34349"/>
                            <a:pt x="55508" y="37994"/>
                            <a:pt x="63363" y="38712"/>
                          </a:cubicBezTo>
                          <a:cubicBezTo>
                            <a:pt x="73630" y="39636"/>
                            <a:pt x="79842" y="36864"/>
                            <a:pt x="81536" y="34092"/>
                          </a:cubicBezTo>
                          <a:cubicBezTo>
                            <a:pt x="82460" y="32552"/>
                            <a:pt x="81536" y="24595"/>
                            <a:pt x="82716" y="18691"/>
                          </a:cubicBezTo>
                          <a:cubicBezTo>
                            <a:pt x="83795" y="13558"/>
                            <a:pt x="83538" y="9707"/>
                            <a:pt x="81587" y="9964"/>
                          </a:cubicBezTo>
                          <a:cubicBezTo>
                            <a:pt x="81166" y="10652"/>
                            <a:pt x="80668" y="11289"/>
                            <a:pt x="80098" y="11864"/>
                          </a:cubicBezTo>
                          <a:cubicBezTo>
                            <a:pt x="79477" y="12598"/>
                            <a:pt x="78707" y="13193"/>
                            <a:pt x="77840" y="13609"/>
                          </a:cubicBezTo>
                          <a:cubicBezTo>
                            <a:pt x="76633" y="14194"/>
                            <a:pt x="75355" y="14631"/>
                            <a:pt x="74041" y="14892"/>
                          </a:cubicBezTo>
                          <a:cubicBezTo>
                            <a:pt x="71756" y="15632"/>
                            <a:pt x="69359" y="15960"/>
                            <a:pt x="66956" y="15868"/>
                          </a:cubicBezTo>
                          <a:cubicBezTo>
                            <a:pt x="66273" y="15873"/>
                            <a:pt x="65606" y="15657"/>
                            <a:pt x="65057" y="15252"/>
                          </a:cubicBezTo>
                          <a:cubicBezTo>
                            <a:pt x="64425" y="14615"/>
                            <a:pt x="64025" y="13783"/>
                            <a:pt x="63927" y="12890"/>
                          </a:cubicBezTo>
                          <a:cubicBezTo>
                            <a:pt x="63927" y="12069"/>
                            <a:pt x="63568" y="11299"/>
                            <a:pt x="63414" y="10529"/>
                          </a:cubicBezTo>
                          <a:cubicBezTo>
                            <a:pt x="63363" y="10092"/>
                            <a:pt x="63224" y="9677"/>
                            <a:pt x="63003" y="9297"/>
                          </a:cubicBezTo>
                          <a:cubicBezTo>
                            <a:pt x="62680" y="8876"/>
                            <a:pt x="62254" y="8542"/>
                            <a:pt x="61771" y="8321"/>
                          </a:cubicBezTo>
                          <a:cubicBezTo>
                            <a:pt x="60272" y="7664"/>
                            <a:pt x="58953" y="6663"/>
                            <a:pt x="57921" y="5395"/>
                          </a:cubicBezTo>
                          <a:cubicBezTo>
                            <a:pt x="57295" y="4271"/>
                            <a:pt x="56910" y="3029"/>
                            <a:pt x="56792" y="1750"/>
                          </a:cubicBezTo>
                          <a:cubicBezTo>
                            <a:pt x="56771" y="1524"/>
                            <a:pt x="56679" y="1309"/>
                            <a:pt x="56535" y="1134"/>
                          </a:cubicBezTo>
                          <a:cubicBezTo>
                            <a:pt x="56227" y="1134"/>
                            <a:pt x="55816" y="1134"/>
                            <a:pt x="55508" y="1134"/>
                          </a:cubicBezTo>
                          <a:close/>
                        </a:path>
                      </a:pathLst>
                    </a:custGeom>
                    <a:solidFill>
                      <a:srgbClr val="37474F"/>
                    </a:solidFill>
                    <a:ln w="5124" cap="flat">
                      <a:noFill/>
                      <a:prstDash val="solid"/>
                      <a:miter/>
                    </a:ln>
                  </p:spPr>
                  <p:txBody>
                    <a:bodyPr rtlCol="0" anchor="ctr"/>
                    <a:lstStyle/>
                    <a:p>
                      <a:endParaRPr lang="pt-BR"/>
                    </a:p>
                  </p:txBody>
                </p:sp>
                <p:sp>
                  <p:nvSpPr>
                    <p:cNvPr id="3085" name="Forma Livre: Forma 3084">
                      <a:extLst>
                        <a:ext uri="{FF2B5EF4-FFF2-40B4-BE49-F238E27FC236}">
                          <a16:creationId xmlns:a16="http://schemas.microsoft.com/office/drawing/2014/main" id="{41D38881-B878-55AF-E93A-B83481EDA116}"/>
                        </a:ext>
                      </a:extLst>
                    </p:cNvPr>
                    <p:cNvSpPr/>
                    <p:nvPr/>
                  </p:nvSpPr>
                  <p:spPr>
                    <a:xfrm>
                      <a:off x="8809460" y="3665168"/>
                      <a:ext cx="11244" cy="13244"/>
                    </a:xfrm>
                    <a:custGeom>
                      <a:avLst/>
                      <a:gdLst>
                        <a:gd name="connsiteX0" fmla="*/ 2 w 11244"/>
                        <a:gd name="connsiteY0" fmla="*/ 12181 h 13244"/>
                        <a:gd name="connsiteX1" fmla="*/ 7446 w 11244"/>
                        <a:gd name="connsiteY1" fmla="*/ 374 h 13244"/>
                        <a:gd name="connsiteX2" fmla="*/ 11244 w 11244"/>
                        <a:gd name="connsiteY2" fmla="*/ 733 h 13244"/>
                        <a:gd name="connsiteX3" fmla="*/ 3133 w 11244"/>
                        <a:gd name="connsiteY3" fmla="*/ 12694 h 13244"/>
                        <a:gd name="connsiteX4" fmla="*/ 1439 w 11244"/>
                        <a:gd name="connsiteY4" fmla="*/ 13208 h 13244"/>
                        <a:gd name="connsiteX5" fmla="*/ 2 w 11244"/>
                        <a:gd name="connsiteY5" fmla="*/ 12181 h 1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44" h="13244">
                          <a:moveTo>
                            <a:pt x="2" y="12181"/>
                          </a:moveTo>
                          <a:cubicBezTo>
                            <a:pt x="2" y="12181"/>
                            <a:pt x="720" y="2940"/>
                            <a:pt x="7446" y="374"/>
                          </a:cubicBezTo>
                          <a:cubicBezTo>
                            <a:pt x="8678" y="-232"/>
                            <a:pt x="10146" y="-94"/>
                            <a:pt x="11244" y="733"/>
                          </a:cubicBezTo>
                          <a:cubicBezTo>
                            <a:pt x="11244" y="733"/>
                            <a:pt x="4930" y="1811"/>
                            <a:pt x="3133" y="12694"/>
                          </a:cubicBezTo>
                          <a:cubicBezTo>
                            <a:pt x="3133" y="12694"/>
                            <a:pt x="2825" y="13413"/>
                            <a:pt x="1439" y="13208"/>
                          </a:cubicBezTo>
                          <a:cubicBezTo>
                            <a:pt x="977" y="13105"/>
                            <a:pt x="-50" y="12951"/>
                            <a:pt x="2" y="12181"/>
                          </a:cubicBezTo>
                          <a:close/>
                        </a:path>
                      </a:pathLst>
                    </a:custGeom>
                    <a:solidFill>
                      <a:srgbClr val="FAFAFA"/>
                    </a:solidFill>
                    <a:ln w="5124" cap="flat">
                      <a:noFill/>
                      <a:prstDash val="solid"/>
                      <a:miter/>
                    </a:ln>
                  </p:spPr>
                  <p:txBody>
                    <a:bodyPr rtlCol="0" anchor="ctr"/>
                    <a:lstStyle/>
                    <a:p>
                      <a:endParaRPr lang="pt-BR"/>
                    </a:p>
                  </p:txBody>
                </p:sp>
                <p:sp>
                  <p:nvSpPr>
                    <p:cNvPr id="3086" name="Forma Livre: Forma 3085">
                      <a:extLst>
                        <a:ext uri="{FF2B5EF4-FFF2-40B4-BE49-F238E27FC236}">
                          <a16:creationId xmlns:a16="http://schemas.microsoft.com/office/drawing/2014/main" id="{E7D353FE-45F9-EAAC-8DD7-6D49BA540BF5}"/>
                        </a:ext>
                      </a:extLst>
                    </p:cNvPr>
                    <p:cNvSpPr/>
                    <p:nvPr/>
                  </p:nvSpPr>
                  <p:spPr>
                    <a:xfrm>
                      <a:off x="8817316" y="3665861"/>
                      <a:ext cx="9189" cy="13654"/>
                    </a:xfrm>
                    <a:custGeom>
                      <a:avLst/>
                      <a:gdLst>
                        <a:gd name="connsiteX0" fmla="*/ 9189 w 9189"/>
                        <a:gd name="connsiteY0" fmla="*/ 758 h 13654"/>
                        <a:gd name="connsiteX1" fmla="*/ 7598 w 9189"/>
                        <a:gd name="connsiteY1" fmla="*/ 142 h 13654"/>
                        <a:gd name="connsiteX2" fmla="*/ 5698 w 9189"/>
                        <a:gd name="connsiteY2" fmla="*/ 142 h 13654"/>
                        <a:gd name="connsiteX3" fmla="*/ 0 w 9189"/>
                        <a:gd name="connsiteY3" fmla="*/ 12155 h 13654"/>
                        <a:gd name="connsiteX4" fmla="*/ 1591 w 9189"/>
                        <a:gd name="connsiteY4" fmla="*/ 13593 h 13654"/>
                        <a:gd name="connsiteX5" fmla="*/ 3383 w 9189"/>
                        <a:gd name="connsiteY5" fmla="*/ 12633 h 13654"/>
                        <a:gd name="connsiteX6" fmla="*/ 3388 w 9189"/>
                        <a:gd name="connsiteY6" fmla="*/ 12617 h 13654"/>
                        <a:gd name="connsiteX7" fmla="*/ 9189 w 9189"/>
                        <a:gd name="connsiteY7" fmla="*/ 758 h 1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89" h="13654">
                          <a:moveTo>
                            <a:pt x="9189" y="758"/>
                          </a:moveTo>
                          <a:cubicBezTo>
                            <a:pt x="9189" y="758"/>
                            <a:pt x="9189" y="450"/>
                            <a:pt x="7598" y="142"/>
                          </a:cubicBezTo>
                          <a:cubicBezTo>
                            <a:pt x="6976" y="-47"/>
                            <a:pt x="6319" y="-47"/>
                            <a:pt x="5698" y="142"/>
                          </a:cubicBezTo>
                          <a:cubicBezTo>
                            <a:pt x="5698" y="142"/>
                            <a:pt x="565" y="2504"/>
                            <a:pt x="0" y="12155"/>
                          </a:cubicBezTo>
                          <a:cubicBezTo>
                            <a:pt x="0" y="12155"/>
                            <a:pt x="0" y="13285"/>
                            <a:pt x="1591" y="13593"/>
                          </a:cubicBezTo>
                          <a:cubicBezTo>
                            <a:pt x="2351" y="13824"/>
                            <a:pt x="3152" y="13392"/>
                            <a:pt x="3383" y="12633"/>
                          </a:cubicBezTo>
                          <a:cubicBezTo>
                            <a:pt x="3383" y="12627"/>
                            <a:pt x="3388" y="12622"/>
                            <a:pt x="3388" y="12617"/>
                          </a:cubicBezTo>
                          <a:cubicBezTo>
                            <a:pt x="3388" y="12617"/>
                            <a:pt x="4158" y="2607"/>
                            <a:pt x="9189" y="758"/>
                          </a:cubicBezTo>
                          <a:close/>
                        </a:path>
                      </a:pathLst>
                    </a:custGeom>
                    <a:solidFill>
                      <a:srgbClr val="FAFAFA"/>
                    </a:solidFill>
                    <a:ln w="5124" cap="flat">
                      <a:noFill/>
                      <a:prstDash val="solid"/>
                      <a:miter/>
                    </a:ln>
                  </p:spPr>
                  <p:txBody>
                    <a:bodyPr rtlCol="0" anchor="ctr"/>
                    <a:lstStyle/>
                    <a:p>
                      <a:endParaRPr lang="pt-BR"/>
                    </a:p>
                  </p:txBody>
                </p:sp>
                <p:sp>
                  <p:nvSpPr>
                    <p:cNvPr id="3087" name="Forma Livre: Forma 3086">
                      <a:extLst>
                        <a:ext uri="{FF2B5EF4-FFF2-40B4-BE49-F238E27FC236}">
                          <a16:creationId xmlns:a16="http://schemas.microsoft.com/office/drawing/2014/main" id="{7B2065AF-C872-A8C2-CEB2-19BFDD4BD06B}"/>
                        </a:ext>
                      </a:extLst>
                    </p:cNvPr>
                    <p:cNvSpPr/>
                    <p:nvPr/>
                  </p:nvSpPr>
                  <p:spPr>
                    <a:xfrm>
                      <a:off x="8825213" y="3666055"/>
                      <a:ext cx="6733" cy="13968"/>
                    </a:xfrm>
                    <a:custGeom>
                      <a:avLst/>
                      <a:gdLst>
                        <a:gd name="connsiteX0" fmla="*/ 6734 w 6733"/>
                        <a:gd name="connsiteY0" fmla="*/ 565 h 13968"/>
                        <a:gd name="connsiteX1" fmla="*/ 5245 w 6733"/>
                        <a:gd name="connsiteY1" fmla="*/ 0 h 13968"/>
                        <a:gd name="connsiteX2" fmla="*/ 3397 w 6733"/>
                        <a:gd name="connsiteY2" fmla="*/ 667 h 13968"/>
                        <a:gd name="connsiteX3" fmla="*/ 60 w 6733"/>
                        <a:gd name="connsiteY3" fmla="*/ 12475 h 13968"/>
                        <a:gd name="connsiteX4" fmla="*/ 1805 w 6733"/>
                        <a:gd name="connsiteY4" fmla="*/ 13963 h 13968"/>
                        <a:gd name="connsiteX5" fmla="*/ 3397 w 6733"/>
                        <a:gd name="connsiteY5" fmla="*/ 12526 h 13968"/>
                        <a:gd name="connsiteX6" fmla="*/ 6734 w 6733"/>
                        <a:gd name="connsiteY6" fmla="*/ 565 h 1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3" h="13968">
                          <a:moveTo>
                            <a:pt x="6734" y="565"/>
                          </a:moveTo>
                          <a:cubicBezTo>
                            <a:pt x="6734" y="565"/>
                            <a:pt x="6426" y="0"/>
                            <a:pt x="5245" y="0"/>
                          </a:cubicBezTo>
                          <a:cubicBezTo>
                            <a:pt x="4064" y="0"/>
                            <a:pt x="3397" y="667"/>
                            <a:pt x="3397" y="667"/>
                          </a:cubicBezTo>
                          <a:cubicBezTo>
                            <a:pt x="897" y="4071"/>
                            <a:pt x="-289" y="8265"/>
                            <a:pt x="60" y="12475"/>
                          </a:cubicBezTo>
                          <a:cubicBezTo>
                            <a:pt x="60" y="12475"/>
                            <a:pt x="60" y="13861"/>
                            <a:pt x="1805" y="13963"/>
                          </a:cubicBezTo>
                          <a:cubicBezTo>
                            <a:pt x="3551" y="14066"/>
                            <a:pt x="3397" y="12526"/>
                            <a:pt x="3397" y="12526"/>
                          </a:cubicBezTo>
                          <a:cubicBezTo>
                            <a:pt x="3397" y="12526"/>
                            <a:pt x="3807" y="2208"/>
                            <a:pt x="6734" y="565"/>
                          </a:cubicBezTo>
                          <a:close/>
                        </a:path>
                      </a:pathLst>
                    </a:custGeom>
                    <a:solidFill>
                      <a:srgbClr val="FAFAFA"/>
                    </a:solidFill>
                    <a:ln w="5124" cap="flat">
                      <a:noFill/>
                      <a:prstDash val="solid"/>
                      <a:miter/>
                    </a:ln>
                  </p:spPr>
                  <p:txBody>
                    <a:bodyPr rtlCol="0" anchor="ctr"/>
                    <a:lstStyle/>
                    <a:p>
                      <a:endParaRPr lang="pt-BR"/>
                    </a:p>
                  </p:txBody>
                </p:sp>
                <p:sp>
                  <p:nvSpPr>
                    <p:cNvPr id="3088" name="Forma Livre: Forma 3087">
                      <a:extLst>
                        <a:ext uri="{FF2B5EF4-FFF2-40B4-BE49-F238E27FC236}">
                          <a16:creationId xmlns:a16="http://schemas.microsoft.com/office/drawing/2014/main" id="{522E61A4-0A99-B03C-6411-612B336DA403}"/>
                        </a:ext>
                      </a:extLst>
                    </p:cNvPr>
                    <p:cNvSpPr/>
                    <p:nvPr/>
                  </p:nvSpPr>
                  <p:spPr>
                    <a:xfrm>
                      <a:off x="8839647" y="3549145"/>
                      <a:ext cx="73089" cy="112963"/>
                    </a:xfrm>
                    <a:custGeom>
                      <a:avLst/>
                      <a:gdLst>
                        <a:gd name="connsiteX0" fmla="*/ 28697 w 73089"/>
                        <a:gd name="connsiteY0" fmla="*/ 3303 h 112963"/>
                        <a:gd name="connsiteX1" fmla="*/ 0 w 73089"/>
                        <a:gd name="connsiteY1" fmla="*/ 102690 h 112963"/>
                        <a:gd name="connsiteX2" fmla="*/ 29159 w 73089"/>
                        <a:gd name="connsiteY2" fmla="*/ 112957 h 112963"/>
                        <a:gd name="connsiteX3" fmla="*/ 72692 w 73089"/>
                        <a:gd name="connsiteY3" fmla="*/ 11466 h 112963"/>
                        <a:gd name="connsiteX4" fmla="*/ 52928 w 73089"/>
                        <a:gd name="connsiteY4" fmla="*/ 634 h 11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112963">
                          <a:moveTo>
                            <a:pt x="28697" y="3303"/>
                          </a:moveTo>
                          <a:cubicBezTo>
                            <a:pt x="22639" y="21989"/>
                            <a:pt x="7084" y="75174"/>
                            <a:pt x="0" y="102690"/>
                          </a:cubicBezTo>
                          <a:cubicBezTo>
                            <a:pt x="8178" y="109492"/>
                            <a:pt x="18522" y="113137"/>
                            <a:pt x="29159" y="112957"/>
                          </a:cubicBezTo>
                          <a:cubicBezTo>
                            <a:pt x="37835" y="92423"/>
                            <a:pt x="77466" y="35953"/>
                            <a:pt x="72692" y="11466"/>
                          </a:cubicBezTo>
                          <a:cubicBezTo>
                            <a:pt x="69612" y="-3935"/>
                            <a:pt x="52928" y="634"/>
                            <a:pt x="52928" y="634"/>
                          </a:cubicBezTo>
                          <a:close/>
                        </a:path>
                      </a:pathLst>
                    </a:custGeom>
                    <a:solidFill>
                      <a:srgbClr val="407BFF"/>
                    </a:solidFill>
                    <a:ln w="5124" cap="flat">
                      <a:noFill/>
                      <a:prstDash val="solid"/>
                      <a:miter/>
                    </a:ln>
                  </p:spPr>
                  <p:txBody>
                    <a:bodyPr rtlCol="0" anchor="ctr"/>
                    <a:lstStyle/>
                    <a:p>
                      <a:endParaRPr lang="pt-BR"/>
                    </a:p>
                  </p:txBody>
                </p:sp>
                <p:sp>
                  <p:nvSpPr>
                    <p:cNvPr id="3089" name="Forma Livre: Forma 3088">
                      <a:extLst>
                        <a:ext uri="{FF2B5EF4-FFF2-40B4-BE49-F238E27FC236}">
                          <a16:creationId xmlns:a16="http://schemas.microsoft.com/office/drawing/2014/main" id="{1200F20D-6FE0-CA5D-46EF-A109C48D0694}"/>
                        </a:ext>
                      </a:extLst>
                    </p:cNvPr>
                    <p:cNvSpPr/>
                    <p:nvPr/>
                  </p:nvSpPr>
                  <p:spPr>
                    <a:xfrm>
                      <a:off x="8839647" y="3549145"/>
                      <a:ext cx="73089" cy="112963"/>
                    </a:xfrm>
                    <a:custGeom>
                      <a:avLst/>
                      <a:gdLst>
                        <a:gd name="connsiteX0" fmla="*/ 28697 w 73089"/>
                        <a:gd name="connsiteY0" fmla="*/ 3303 h 112963"/>
                        <a:gd name="connsiteX1" fmla="*/ 0 w 73089"/>
                        <a:gd name="connsiteY1" fmla="*/ 102690 h 112963"/>
                        <a:gd name="connsiteX2" fmla="*/ 29159 w 73089"/>
                        <a:gd name="connsiteY2" fmla="*/ 112957 h 112963"/>
                        <a:gd name="connsiteX3" fmla="*/ 72692 w 73089"/>
                        <a:gd name="connsiteY3" fmla="*/ 11466 h 112963"/>
                        <a:gd name="connsiteX4" fmla="*/ 52928 w 73089"/>
                        <a:gd name="connsiteY4" fmla="*/ 634 h 11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112963">
                          <a:moveTo>
                            <a:pt x="28697" y="3303"/>
                          </a:moveTo>
                          <a:cubicBezTo>
                            <a:pt x="22639" y="21989"/>
                            <a:pt x="7084" y="75174"/>
                            <a:pt x="0" y="102690"/>
                          </a:cubicBezTo>
                          <a:cubicBezTo>
                            <a:pt x="8178" y="109492"/>
                            <a:pt x="18522" y="113137"/>
                            <a:pt x="29159" y="112957"/>
                          </a:cubicBezTo>
                          <a:cubicBezTo>
                            <a:pt x="37835" y="92423"/>
                            <a:pt x="77466" y="35953"/>
                            <a:pt x="72692" y="11466"/>
                          </a:cubicBezTo>
                          <a:cubicBezTo>
                            <a:pt x="69612" y="-3935"/>
                            <a:pt x="52928" y="634"/>
                            <a:pt x="52928" y="634"/>
                          </a:cubicBezTo>
                          <a:close/>
                        </a:path>
                      </a:pathLst>
                    </a:custGeom>
                    <a:solidFill>
                      <a:srgbClr val="000000">
                        <a:alpha val="30000"/>
                      </a:srgbClr>
                    </a:solidFill>
                    <a:ln w="5124" cap="flat">
                      <a:noFill/>
                      <a:prstDash val="solid"/>
                      <a:miter/>
                    </a:ln>
                  </p:spPr>
                  <p:txBody>
                    <a:bodyPr rtlCol="0" anchor="ctr"/>
                    <a:lstStyle/>
                    <a:p>
                      <a:endParaRPr lang="pt-BR"/>
                    </a:p>
                  </p:txBody>
                </p:sp>
                <p:sp>
                  <p:nvSpPr>
                    <p:cNvPr id="3090" name="Forma Livre: Forma 3089">
                      <a:extLst>
                        <a:ext uri="{FF2B5EF4-FFF2-40B4-BE49-F238E27FC236}">
                          <a16:creationId xmlns:a16="http://schemas.microsoft.com/office/drawing/2014/main" id="{34B4F1FA-E929-B872-22D0-0B8D67F8995F}"/>
                        </a:ext>
                      </a:extLst>
                    </p:cNvPr>
                    <p:cNvSpPr/>
                    <p:nvPr/>
                  </p:nvSpPr>
                  <p:spPr>
                    <a:xfrm>
                      <a:off x="8889084" y="3567232"/>
                      <a:ext cx="19969" cy="21663"/>
                    </a:xfrm>
                    <a:custGeom>
                      <a:avLst/>
                      <a:gdLst>
                        <a:gd name="connsiteX0" fmla="*/ 19970 w 19969"/>
                        <a:gd name="connsiteY0" fmla="*/ 16017 h 21663"/>
                        <a:gd name="connsiteX1" fmla="*/ 0 w 19969"/>
                        <a:gd name="connsiteY1" fmla="*/ 0 h 21663"/>
                        <a:gd name="connsiteX2" fmla="*/ 17865 w 19969"/>
                        <a:gd name="connsiteY2" fmla="*/ 21664 h 21663"/>
                      </a:gdLst>
                      <a:ahLst/>
                      <a:cxnLst>
                        <a:cxn ang="0">
                          <a:pos x="connsiteX0" y="connsiteY0"/>
                        </a:cxn>
                        <a:cxn ang="0">
                          <a:pos x="connsiteX1" y="connsiteY1"/>
                        </a:cxn>
                        <a:cxn ang="0">
                          <a:pos x="connsiteX2" y="connsiteY2"/>
                        </a:cxn>
                      </a:cxnLst>
                      <a:rect l="l" t="t" r="r" b="b"/>
                      <a:pathLst>
                        <a:path w="19969" h="21663">
                          <a:moveTo>
                            <a:pt x="19970" y="16017"/>
                          </a:moveTo>
                          <a:cubicBezTo>
                            <a:pt x="14271" y="12013"/>
                            <a:pt x="1489" y="4056"/>
                            <a:pt x="0" y="0"/>
                          </a:cubicBezTo>
                          <a:cubicBezTo>
                            <a:pt x="2490" y="9492"/>
                            <a:pt x="9025" y="17408"/>
                            <a:pt x="17865" y="21664"/>
                          </a:cubicBezTo>
                          <a:close/>
                        </a:path>
                      </a:pathLst>
                    </a:custGeom>
                    <a:solidFill>
                      <a:srgbClr val="000000">
                        <a:alpha val="30000"/>
                      </a:srgbClr>
                    </a:solidFill>
                    <a:ln w="5124" cap="flat">
                      <a:noFill/>
                      <a:prstDash val="solid"/>
                      <a:miter/>
                    </a:ln>
                  </p:spPr>
                  <p:txBody>
                    <a:bodyPr rtlCol="0" anchor="ctr"/>
                    <a:lstStyle/>
                    <a:p>
                      <a:endParaRPr lang="pt-BR"/>
                    </a:p>
                  </p:txBody>
                </p:sp>
              </p:grpSp>
              <p:sp>
                <p:nvSpPr>
                  <p:cNvPr id="3036" name="Forma Livre: Forma 3035">
                    <a:extLst>
                      <a:ext uri="{FF2B5EF4-FFF2-40B4-BE49-F238E27FC236}">
                        <a16:creationId xmlns:a16="http://schemas.microsoft.com/office/drawing/2014/main" id="{7B126AB5-BE50-891E-6C91-146D80D3F1D8}"/>
                      </a:ext>
                    </a:extLst>
                  </p:cNvPr>
                  <p:cNvSpPr/>
                  <p:nvPr/>
                </p:nvSpPr>
                <p:spPr>
                  <a:xfrm>
                    <a:off x="9086164" y="3599215"/>
                    <a:ext cx="30955" cy="143964"/>
                  </a:xfrm>
                  <a:custGeom>
                    <a:avLst/>
                    <a:gdLst>
                      <a:gd name="connsiteX0" fmla="*/ 30750 w 30955"/>
                      <a:gd name="connsiteY0" fmla="*/ 141791 h 143964"/>
                      <a:gd name="connsiteX1" fmla="*/ 13861 w 30955"/>
                      <a:gd name="connsiteY1" fmla="*/ 667 h 143964"/>
                      <a:gd name="connsiteX2" fmla="*/ 0 w 30955"/>
                      <a:gd name="connsiteY2" fmla="*/ 0 h 143964"/>
                      <a:gd name="connsiteX3" fmla="*/ 23820 w 30955"/>
                      <a:gd name="connsiteY3" fmla="*/ 141945 h 143964"/>
                      <a:gd name="connsiteX4" fmla="*/ 23820 w 30955"/>
                      <a:gd name="connsiteY4" fmla="*/ 141945 h 143964"/>
                      <a:gd name="connsiteX5" fmla="*/ 24744 w 30955"/>
                      <a:gd name="connsiteY5" fmla="*/ 143177 h 143964"/>
                      <a:gd name="connsiteX6" fmla="*/ 29878 w 30955"/>
                      <a:gd name="connsiteY6" fmla="*/ 143434 h 143964"/>
                      <a:gd name="connsiteX7" fmla="*/ 30956 w 30955"/>
                      <a:gd name="connsiteY7" fmla="*/ 141945 h 14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55" h="143964">
                        <a:moveTo>
                          <a:pt x="30750" y="141791"/>
                        </a:moveTo>
                        <a:lnTo>
                          <a:pt x="13861" y="667"/>
                        </a:lnTo>
                        <a:lnTo>
                          <a:pt x="0" y="0"/>
                        </a:lnTo>
                        <a:lnTo>
                          <a:pt x="23820" y="141945"/>
                        </a:lnTo>
                        <a:lnTo>
                          <a:pt x="23820" y="141945"/>
                        </a:lnTo>
                        <a:cubicBezTo>
                          <a:pt x="23923" y="142479"/>
                          <a:pt x="24261" y="142931"/>
                          <a:pt x="24744" y="143177"/>
                        </a:cubicBezTo>
                        <a:cubicBezTo>
                          <a:pt x="26300" y="144127"/>
                          <a:pt x="28235" y="144224"/>
                          <a:pt x="29878" y="143434"/>
                        </a:cubicBezTo>
                        <a:cubicBezTo>
                          <a:pt x="30489" y="143182"/>
                          <a:pt x="30910" y="142607"/>
                          <a:pt x="30956" y="141945"/>
                        </a:cubicBezTo>
                        <a:close/>
                      </a:path>
                    </a:pathLst>
                  </a:custGeom>
                  <a:solidFill>
                    <a:srgbClr val="263238"/>
                  </a:solidFill>
                  <a:ln w="5124" cap="flat">
                    <a:noFill/>
                    <a:prstDash val="solid"/>
                    <a:miter/>
                  </a:ln>
                </p:spPr>
                <p:txBody>
                  <a:bodyPr rtlCol="0" anchor="ctr"/>
                  <a:lstStyle/>
                  <a:p>
                    <a:endParaRPr lang="pt-BR"/>
                  </a:p>
                </p:txBody>
              </p:sp>
              <p:sp>
                <p:nvSpPr>
                  <p:cNvPr id="3037" name="Forma Livre: Forma 3036">
                    <a:extLst>
                      <a:ext uri="{FF2B5EF4-FFF2-40B4-BE49-F238E27FC236}">
                        <a16:creationId xmlns:a16="http://schemas.microsoft.com/office/drawing/2014/main" id="{60D9DE57-FA49-BED5-56A0-71E4806DF199}"/>
                      </a:ext>
                    </a:extLst>
                  </p:cNvPr>
                  <p:cNvSpPr/>
                  <p:nvPr/>
                </p:nvSpPr>
                <p:spPr>
                  <a:xfrm>
                    <a:off x="8893345" y="3586946"/>
                    <a:ext cx="33984" cy="135652"/>
                  </a:xfrm>
                  <a:custGeom>
                    <a:avLst/>
                    <a:gdLst>
                      <a:gd name="connsiteX0" fmla="*/ 33985 w 33984"/>
                      <a:gd name="connsiteY0" fmla="*/ 0 h 135652"/>
                      <a:gd name="connsiteX1" fmla="*/ 20124 w 33984"/>
                      <a:gd name="connsiteY1" fmla="*/ 0 h 135652"/>
                      <a:gd name="connsiteX2" fmla="*/ 0 w 33984"/>
                      <a:gd name="connsiteY2" fmla="*/ 133474 h 135652"/>
                      <a:gd name="connsiteX3" fmla="*/ 0 w 33984"/>
                      <a:gd name="connsiteY3" fmla="*/ 133474 h 135652"/>
                      <a:gd name="connsiteX4" fmla="*/ 1027 w 33984"/>
                      <a:gd name="connsiteY4" fmla="*/ 134963 h 135652"/>
                      <a:gd name="connsiteX5" fmla="*/ 6160 w 33984"/>
                      <a:gd name="connsiteY5" fmla="*/ 134963 h 135652"/>
                      <a:gd name="connsiteX6" fmla="*/ 7136 w 33984"/>
                      <a:gd name="connsiteY6" fmla="*/ 133782 h 135652"/>
                      <a:gd name="connsiteX7" fmla="*/ 7136 w 33984"/>
                      <a:gd name="connsiteY7" fmla="*/ 133782 h 13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84" h="135652">
                        <a:moveTo>
                          <a:pt x="33985" y="0"/>
                        </a:moveTo>
                        <a:lnTo>
                          <a:pt x="20124" y="0"/>
                        </a:lnTo>
                        <a:lnTo>
                          <a:pt x="0" y="133474"/>
                        </a:lnTo>
                        <a:lnTo>
                          <a:pt x="0" y="133474"/>
                        </a:lnTo>
                        <a:cubicBezTo>
                          <a:pt x="26" y="134126"/>
                          <a:pt x="426" y="134707"/>
                          <a:pt x="1027" y="134963"/>
                        </a:cubicBezTo>
                        <a:cubicBezTo>
                          <a:pt x="2613" y="135882"/>
                          <a:pt x="4574" y="135882"/>
                          <a:pt x="6160" y="134963"/>
                        </a:cubicBezTo>
                        <a:cubicBezTo>
                          <a:pt x="6638" y="134722"/>
                          <a:pt x="6992" y="134296"/>
                          <a:pt x="7136" y="133782"/>
                        </a:cubicBezTo>
                        <a:lnTo>
                          <a:pt x="7136" y="133782"/>
                        </a:lnTo>
                        <a:close/>
                      </a:path>
                    </a:pathLst>
                  </a:custGeom>
                  <a:solidFill>
                    <a:srgbClr val="37474F"/>
                  </a:solidFill>
                  <a:ln w="5124" cap="flat">
                    <a:noFill/>
                    <a:prstDash val="solid"/>
                    <a:miter/>
                  </a:ln>
                </p:spPr>
                <p:txBody>
                  <a:bodyPr rtlCol="0" anchor="ctr"/>
                  <a:lstStyle/>
                  <a:p>
                    <a:endParaRPr lang="pt-BR"/>
                  </a:p>
                </p:txBody>
              </p:sp>
              <p:sp>
                <p:nvSpPr>
                  <p:cNvPr id="3038" name="Forma Livre: Forma 3037">
                    <a:extLst>
                      <a:ext uri="{FF2B5EF4-FFF2-40B4-BE49-F238E27FC236}">
                        <a16:creationId xmlns:a16="http://schemas.microsoft.com/office/drawing/2014/main" id="{8D27E0AE-2FFD-E569-A2B7-43CD031608C0}"/>
                      </a:ext>
                    </a:extLst>
                  </p:cNvPr>
                  <p:cNvSpPr/>
                  <p:nvPr/>
                </p:nvSpPr>
                <p:spPr>
                  <a:xfrm>
                    <a:off x="8907873" y="3586946"/>
                    <a:ext cx="19456" cy="43738"/>
                  </a:xfrm>
                  <a:custGeom>
                    <a:avLst/>
                    <a:gdLst>
                      <a:gd name="connsiteX0" fmla="*/ 5596 w 19456"/>
                      <a:gd name="connsiteY0" fmla="*/ 0 h 43738"/>
                      <a:gd name="connsiteX1" fmla="*/ 0 w 19456"/>
                      <a:gd name="connsiteY1" fmla="*/ 37219 h 43738"/>
                      <a:gd name="connsiteX2" fmla="*/ 10627 w 19456"/>
                      <a:gd name="connsiteY2" fmla="*/ 43739 h 43738"/>
                      <a:gd name="connsiteX3" fmla="*/ 19457 w 19456"/>
                      <a:gd name="connsiteY3" fmla="*/ 0 h 43738"/>
                    </a:gdLst>
                    <a:ahLst/>
                    <a:cxnLst>
                      <a:cxn ang="0">
                        <a:pos x="connsiteX0" y="connsiteY0"/>
                      </a:cxn>
                      <a:cxn ang="0">
                        <a:pos x="connsiteX1" y="connsiteY1"/>
                      </a:cxn>
                      <a:cxn ang="0">
                        <a:pos x="connsiteX2" y="connsiteY2"/>
                      </a:cxn>
                      <a:cxn ang="0">
                        <a:pos x="connsiteX3" y="connsiteY3"/>
                      </a:cxn>
                    </a:cxnLst>
                    <a:rect l="l" t="t" r="r" b="b"/>
                    <a:pathLst>
                      <a:path w="19456" h="43738">
                        <a:moveTo>
                          <a:pt x="5596" y="0"/>
                        </a:moveTo>
                        <a:lnTo>
                          <a:pt x="0" y="37219"/>
                        </a:lnTo>
                        <a:cubicBezTo>
                          <a:pt x="3275" y="39801"/>
                          <a:pt x="6843" y="41988"/>
                          <a:pt x="10627" y="43739"/>
                        </a:cubicBezTo>
                        <a:lnTo>
                          <a:pt x="19457" y="0"/>
                        </a:lnTo>
                        <a:close/>
                      </a:path>
                    </a:pathLst>
                  </a:custGeom>
                  <a:solidFill>
                    <a:srgbClr val="263238"/>
                  </a:solidFill>
                  <a:ln w="5124" cap="flat">
                    <a:noFill/>
                    <a:prstDash val="solid"/>
                    <a:miter/>
                  </a:ln>
                </p:spPr>
                <p:txBody>
                  <a:bodyPr rtlCol="0" anchor="ctr"/>
                  <a:lstStyle/>
                  <a:p>
                    <a:endParaRPr lang="pt-BR"/>
                  </a:p>
                </p:txBody>
              </p:sp>
              <p:sp>
                <p:nvSpPr>
                  <p:cNvPr id="3039" name="Forma Livre: Forma 3038">
                    <a:extLst>
                      <a:ext uri="{FF2B5EF4-FFF2-40B4-BE49-F238E27FC236}">
                        <a16:creationId xmlns:a16="http://schemas.microsoft.com/office/drawing/2014/main" id="{367B801B-353E-4961-B47D-0CA2E46C8A9B}"/>
                      </a:ext>
                    </a:extLst>
                  </p:cNvPr>
                  <p:cNvSpPr/>
                  <p:nvPr/>
                </p:nvSpPr>
                <p:spPr>
                  <a:xfrm>
                    <a:off x="8997506" y="3643929"/>
                    <a:ext cx="27054" cy="146194"/>
                  </a:xfrm>
                  <a:custGeom>
                    <a:avLst/>
                    <a:gdLst>
                      <a:gd name="connsiteX0" fmla="*/ 26849 w 27054"/>
                      <a:gd name="connsiteY0" fmla="*/ 144460 h 146194"/>
                      <a:gd name="connsiteX1" fmla="*/ 13861 w 27054"/>
                      <a:gd name="connsiteY1" fmla="*/ 719 h 146194"/>
                      <a:gd name="connsiteX2" fmla="*/ 0 w 27054"/>
                      <a:gd name="connsiteY2" fmla="*/ 0 h 146194"/>
                      <a:gd name="connsiteX3" fmla="*/ 19919 w 27054"/>
                      <a:gd name="connsiteY3" fmla="*/ 144358 h 146194"/>
                      <a:gd name="connsiteX4" fmla="*/ 19919 w 27054"/>
                      <a:gd name="connsiteY4" fmla="*/ 144358 h 146194"/>
                      <a:gd name="connsiteX5" fmla="*/ 20843 w 27054"/>
                      <a:gd name="connsiteY5" fmla="*/ 145590 h 146194"/>
                      <a:gd name="connsiteX6" fmla="*/ 25976 w 27054"/>
                      <a:gd name="connsiteY6" fmla="*/ 145590 h 146194"/>
                      <a:gd name="connsiteX7" fmla="*/ 27054 w 27054"/>
                      <a:gd name="connsiteY7" fmla="*/ 144101 h 14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54" h="146194">
                        <a:moveTo>
                          <a:pt x="26849" y="144460"/>
                        </a:moveTo>
                        <a:lnTo>
                          <a:pt x="13861" y="719"/>
                        </a:lnTo>
                        <a:lnTo>
                          <a:pt x="0" y="0"/>
                        </a:lnTo>
                        <a:lnTo>
                          <a:pt x="19919" y="144358"/>
                        </a:lnTo>
                        <a:lnTo>
                          <a:pt x="19919" y="144358"/>
                        </a:lnTo>
                        <a:cubicBezTo>
                          <a:pt x="20031" y="144881"/>
                          <a:pt x="20370" y="145333"/>
                          <a:pt x="20843" y="145590"/>
                        </a:cubicBezTo>
                        <a:cubicBezTo>
                          <a:pt x="22460" y="146396"/>
                          <a:pt x="24359" y="146396"/>
                          <a:pt x="25976" y="145590"/>
                        </a:cubicBezTo>
                        <a:cubicBezTo>
                          <a:pt x="26582" y="145328"/>
                          <a:pt x="26993" y="144758"/>
                          <a:pt x="27054" y="144101"/>
                        </a:cubicBezTo>
                        <a:close/>
                      </a:path>
                    </a:pathLst>
                  </a:custGeom>
                  <a:solidFill>
                    <a:srgbClr val="37474F"/>
                  </a:solidFill>
                  <a:ln w="5124" cap="flat">
                    <a:noFill/>
                    <a:prstDash val="solid"/>
                    <a:miter/>
                  </a:ln>
                </p:spPr>
                <p:txBody>
                  <a:bodyPr rtlCol="0" anchor="ctr"/>
                  <a:lstStyle/>
                  <a:p>
                    <a:endParaRPr lang="pt-BR"/>
                  </a:p>
                </p:txBody>
              </p:sp>
              <p:sp>
                <p:nvSpPr>
                  <p:cNvPr id="3040" name="Forma Livre: Forma 3039">
                    <a:extLst>
                      <a:ext uri="{FF2B5EF4-FFF2-40B4-BE49-F238E27FC236}">
                        <a16:creationId xmlns:a16="http://schemas.microsoft.com/office/drawing/2014/main" id="{4D3B8900-2ABC-1D6E-6B85-E1C784269A81}"/>
                      </a:ext>
                    </a:extLst>
                  </p:cNvPr>
                  <p:cNvSpPr/>
                  <p:nvPr/>
                </p:nvSpPr>
                <p:spPr>
                  <a:xfrm>
                    <a:off x="8997506" y="3644032"/>
                    <a:ext cx="15760" cy="23094"/>
                  </a:xfrm>
                  <a:custGeom>
                    <a:avLst/>
                    <a:gdLst>
                      <a:gd name="connsiteX0" fmla="*/ 15760 w 15760"/>
                      <a:gd name="connsiteY0" fmla="*/ 21715 h 23094"/>
                      <a:gd name="connsiteX1" fmla="*/ 13861 w 15760"/>
                      <a:gd name="connsiteY1" fmla="*/ 719 h 23094"/>
                      <a:gd name="connsiteX2" fmla="*/ 0 w 15760"/>
                      <a:gd name="connsiteY2" fmla="*/ 0 h 23094"/>
                      <a:gd name="connsiteX3" fmla="*/ 3132 w 15760"/>
                      <a:gd name="connsiteY3" fmla="*/ 22691 h 23094"/>
                      <a:gd name="connsiteX4" fmla="*/ 15760 w 15760"/>
                      <a:gd name="connsiteY4" fmla="*/ 21715 h 2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0" h="23094">
                        <a:moveTo>
                          <a:pt x="15760" y="21715"/>
                        </a:moveTo>
                        <a:lnTo>
                          <a:pt x="13861" y="719"/>
                        </a:lnTo>
                        <a:lnTo>
                          <a:pt x="0" y="0"/>
                        </a:lnTo>
                        <a:lnTo>
                          <a:pt x="3132" y="22691"/>
                        </a:lnTo>
                        <a:cubicBezTo>
                          <a:pt x="7357" y="23461"/>
                          <a:pt x="11705" y="23127"/>
                          <a:pt x="15760" y="21715"/>
                        </a:cubicBezTo>
                        <a:close/>
                      </a:path>
                    </a:pathLst>
                  </a:custGeom>
                  <a:solidFill>
                    <a:srgbClr val="263238"/>
                  </a:solidFill>
                  <a:ln w="5124" cap="flat">
                    <a:noFill/>
                    <a:prstDash val="solid"/>
                    <a:miter/>
                  </a:ln>
                </p:spPr>
                <p:txBody>
                  <a:bodyPr rtlCol="0" anchor="ctr"/>
                  <a:lstStyle/>
                  <a:p>
                    <a:endParaRPr lang="pt-BR"/>
                  </a:p>
                </p:txBody>
              </p:sp>
              <p:sp>
                <p:nvSpPr>
                  <p:cNvPr id="3041" name="Forma Livre: Forma 3040">
                    <a:extLst>
                      <a:ext uri="{FF2B5EF4-FFF2-40B4-BE49-F238E27FC236}">
                        <a16:creationId xmlns:a16="http://schemas.microsoft.com/office/drawing/2014/main" id="{93646E51-2699-1929-5F83-024A29023008}"/>
                      </a:ext>
                    </a:extLst>
                  </p:cNvPr>
                  <p:cNvSpPr/>
                  <p:nvPr/>
                </p:nvSpPr>
                <p:spPr>
                  <a:xfrm>
                    <a:off x="8968963" y="3543002"/>
                    <a:ext cx="33985" cy="135630"/>
                  </a:xfrm>
                  <a:custGeom>
                    <a:avLst/>
                    <a:gdLst>
                      <a:gd name="connsiteX0" fmla="*/ 33985 w 33985"/>
                      <a:gd name="connsiteY0" fmla="*/ 0 h 135630"/>
                      <a:gd name="connsiteX1" fmla="*/ 20124 w 33985"/>
                      <a:gd name="connsiteY1" fmla="*/ 0 h 135630"/>
                      <a:gd name="connsiteX2" fmla="*/ 0 w 33985"/>
                      <a:gd name="connsiteY2" fmla="*/ 133474 h 135630"/>
                      <a:gd name="connsiteX3" fmla="*/ 0 w 33985"/>
                      <a:gd name="connsiteY3" fmla="*/ 133474 h 135630"/>
                      <a:gd name="connsiteX4" fmla="*/ 976 w 33985"/>
                      <a:gd name="connsiteY4" fmla="*/ 135015 h 135630"/>
                      <a:gd name="connsiteX5" fmla="*/ 6109 w 33985"/>
                      <a:gd name="connsiteY5" fmla="*/ 135015 h 135630"/>
                      <a:gd name="connsiteX6" fmla="*/ 7085 w 33985"/>
                      <a:gd name="connsiteY6" fmla="*/ 133834 h 135630"/>
                      <a:gd name="connsiteX7" fmla="*/ 7085 w 33985"/>
                      <a:gd name="connsiteY7" fmla="*/ 133834 h 13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85" h="135630">
                        <a:moveTo>
                          <a:pt x="33985" y="0"/>
                        </a:moveTo>
                        <a:lnTo>
                          <a:pt x="20124" y="0"/>
                        </a:lnTo>
                        <a:lnTo>
                          <a:pt x="0" y="133474"/>
                        </a:lnTo>
                        <a:lnTo>
                          <a:pt x="0" y="133474"/>
                        </a:lnTo>
                        <a:cubicBezTo>
                          <a:pt x="-15" y="134137"/>
                          <a:pt x="370" y="134748"/>
                          <a:pt x="976" y="135015"/>
                        </a:cubicBezTo>
                        <a:cubicBezTo>
                          <a:pt x="2588" y="135836"/>
                          <a:pt x="4498" y="135836"/>
                          <a:pt x="6109" y="135015"/>
                        </a:cubicBezTo>
                        <a:cubicBezTo>
                          <a:pt x="6577" y="134763"/>
                          <a:pt x="6926" y="134337"/>
                          <a:pt x="7085" y="133834"/>
                        </a:cubicBezTo>
                        <a:lnTo>
                          <a:pt x="7085" y="133834"/>
                        </a:lnTo>
                        <a:close/>
                      </a:path>
                    </a:pathLst>
                  </a:custGeom>
                  <a:solidFill>
                    <a:srgbClr val="263238"/>
                  </a:solidFill>
                  <a:ln w="5124" cap="flat">
                    <a:noFill/>
                    <a:prstDash val="solid"/>
                    <a:miter/>
                  </a:ln>
                </p:spPr>
                <p:txBody>
                  <a:bodyPr rtlCol="0" anchor="ctr"/>
                  <a:lstStyle/>
                  <a:p>
                    <a:endParaRPr lang="pt-BR"/>
                  </a:p>
                </p:txBody>
              </p:sp>
              <p:sp>
                <p:nvSpPr>
                  <p:cNvPr id="3042" name="Forma Livre: Forma 3041">
                    <a:extLst>
                      <a:ext uri="{FF2B5EF4-FFF2-40B4-BE49-F238E27FC236}">
                        <a16:creationId xmlns:a16="http://schemas.microsoft.com/office/drawing/2014/main" id="{87E6C46F-2473-9EA0-60F7-DE4FA769468F}"/>
                      </a:ext>
                    </a:extLst>
                  </p:cNvPr>
                  <p:cNvSpPr/>
                  <p:nvPr/>
                </p:nvSpPr>
                <p:spPr>
                  <a:xfrm>
                    <a:off x="8904682" y="3521857"/>
                    <a:ext cx="218597" cy="126533"/>
                  </a:xfrm>
                  <a:custGeom>
                    <a:avLst/>
                    <a:gdLst>
                      <a:gd name="connsiteX0" fmla="*/ 265 w 218597"/>
                      <a:gd name="connsiteY0" fmla="*/ 62316 h 126533"/>
                      <a:gd name="connsiteX1" fmla="*/ 23982 w 218597"/>
                      <a:gd name="connsiteY1" fmla="*/ 31515 h 126533"/>
                      <a:gd name="connsiteX2" fmla="*/ 72495 w 218597"/>
                      <a:gd name="connsiteY2" fmla="*/ 4255 h 126533"/>
                      <a:gd name="connsiteX3" fmla="*/ 118697 w 218597"/>
                      <a:gd name="connsiteY3" fmla="*/ 7643 h 126533"/>
                      <a:gd name="connsiteX4" fmla="*/ 218598 w 218597"/>
                      <a:gd name="connsiteY4" fmla="*/ 65910 h 126533"/>
                      <a:gd name="connsiteX5" fmla="*/ 85021 w 218597"/>
                      <a:gd name="connsiteY5" fmla="*/ 126435 h 126533"/>
                      <a:gd name="connsiteX6" fmla="*/ 5244 w 218597"/>
                      <a:gd name="connsiteY6" fmla="*/ 76177 h 126533"/>
                      <a:gd name="connsiteX7" fmla="*/ 265 w 218597"/>
                      <a:gd name="connsiteY7" fmla="*/ 62316 h 12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97" h="126533">
                        <a:moveTo>
                          <a:pt x="265" y="62316"/>
                        </a:moveTo>
                        <a:cubicBezTo>
                          <a:pt x="-1686" y="51433"/>
                          <a:pt x="7246" y="42860"/>
                          <a:pt x="23982" y="31515"/>
                        </a:cubicBezTo>
                        <a:cubicBezTo>
                          <a:pt x="39496" y="21304"/>
                          <a:pt x="55708" y="12197"/>
                          <a:pt x="72495" y="4255"/>
                        </a:cubicBezTo>
                        <a:cubicBezTo>
                          <a:pt x="86510" y="-2162"/>
                          <a:pt x="100832" y="-1546"/>
                          <a:pt x="118697" y="7643"/>
                        </a:cubicBezTo>
                        <a:cubicBezTo>
                          <a:pt x="143596" y="20426"/>
                          <a:pt x="218598" y="65910"/>
                          <a:pt x="218598" y="65910"/>
                        </a:cubicBezTo>
                        <a:cubicBezTo>
                          <a:pt x="218598" y="65910"/>
                          <a:pt x="106582" y="129362"/>
                          <a:pt x="85021" y="126435"/>
                        </a:cubicBezTo>
                        <a:cubicBezTo>
                          <a:pt x="63460" y="123509"/>
                          <a:pt x="9505" y="88549"/>
                          <a:pt x="5244" y="76177"/>
                        </a:cubicBezTo>
                        <a:cubicBezTo>
                          <a:pt x="983" y="63805"/>
                          <a:pt x="265" y="62316"/>
                          <a:pt x="265" y="62316"/>
                        </a:cubicBezTo>
                        <a:close/>
                      </a:path>
                    </a:pathLst>
                  </a:custGeom>
                  <a:solidFill>
                    <a:srgbClr val="407BFF"/>
                  </a:solidFill>
                  <a:ln w="5124" cap="flat">
                    <a:noFill/>
                    <a:prstDash val="solid"/>
                    <a:miter/>
                  </a:ln>
                </p:spPr>
                <p:txBody>
                  <a:bodyPr rtlCol="0" anchor="ctr"/>
                  <a:lstStyle/>
                  <a:p>
                    <a:endParaRPr lang="pt-BR"/>
                  </a:p>
                </p:txBody>
              </p:sp>
              <p:sp>
                <p:nvSpPr>
                  <p:cNvPr id="3043" name="Forma Livre: Forma 3042">
                    <a:extLst>
                      <a:ext uri="{FF2B5EF4-FFF2-40B4-BE49-F238E27FC236}">
                        <a16:creationId xmlns:a16="http://schemas.microsoft.com/office/drawing/2014/main" id="{733A7D4F-CC30-9142-758D-53A6EB5B12D6}"/>
                      </a:ext>
                    </a:extLst>
                  </p:cNvPr>
                  <p:cNvSpPr/>
                  <p:nvPr/>
                </p:nvSpPr>
                <p:spPr>
                  <a:xfrm>
                    <a:off x="8904682" y="3521857"/>
                    <a:ext cx="218597" cy="126533"/>
                  </a:xfrm>
                  <a:custGeom>
                    <a:avLst/>
                    <a:gdLst>
                      <a:gd name="connsiteX0" fmla="*/ 265 w 218597"/>
                      <a:gd name="connsiteY0" fmla="*/ 62316 h 126533"/>
                      <a:gd name="connsiteX1" fmla="*/ 23982 w 218597"/>
                      <a:gd name="connsiteY1" fmla="*/ 31515 h 126533"/>
                      <a:gd name="connsiteX2" fmla="*/ 72495 w 218597"/>
                      <a:gd name="connsiteY2" fmla="*/ 4255 h 126533"/>
                      <a:gd name="connsiteX3" fmla="*/ 118697 w 218597"/>
                      <a:gd name="connsiteY3" fmla="*/ 7643 h 126533"/>
                      <a:gd name="connsiteX4" fmla="*/ 218598 w 218597"/>
                      <a:gd name="connsiteY4" fmla="*/ 65910 h 126533"/>
                      <a:gd name="connsiteX5" fmla="*/ 85021 w 218597"/>
                      <a:gd name="connsiteY5" fmla="*/ 126435 h 126533"/>
                      <a:gd name="connsiteX6" fmla="*/ 5244 w 218597"/>
                      <a:gd name="connsiteY6" fmla="*/ 76177 h 126533"/>
                      <a:gd name="connsiteX7" fmla="*/ 265 w 218597"/>
                      <a:gd name="connsiteY7" fmla="*/ 62316 h 12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97" h="126533">
                        <a:moveTo>
                          <a:pt x="265" y="62316"/>
                        </a:moveTo>
                        <a:cubicBezTo>
                          <a:pt x="-1686" y="51433"/>
                          <a:pt x="7246" y="42860"/>
                          <a:pt x="23982" y="31515"/>
                        </a:cubicBezTo>
                        <a:cubicBezTo>
                          <a:pt x="39496" y="21304"/>
                          <a:pt x="55708" y="12197"/>
                          <a:pt x="72495" y="4255"/>
                        </a:cubicBezTo>
                        <a:cubicBezTo>
                          <a:pt x="86510" y="-2162"/>
                          <a:pt x="100832" y="-1546"/>
                          <a:pt x="118697" y="7643"/>
                        </a:cubicBezTo>
                        <a:cubicBezTo>
                          <a:pt x="143596" y="20426"/>
                          <a:pt x="218598" y="65910"/>
                          <a:pt x="218598" y="65910"/>
                        </a:cubicBezTo>
                        <a:cubicBezTo>
                          <a:pt x="218598" y="65910"/>
                          <a:pt x="106582" y="129362"/>
                          <a:pt x="85021" y="126435"/>
                        </a:cubicBezTo>
                        <a:cubicBezTo>
                          <a:pt x="63460" y="123509"/>
                          <a:pt x="9505" y="88549"/>
                          <a:pt x="5244" y="76177"/>
                        </a:cubicBezTo>
                        <a:cubicBezTo>
                          <a:pt x="983" y="63805"/>
                          <a:pt x="265" y="62316"/>
                          <a:pt x="265" y="62316"/>
                        </a:cubicBezTo>
                        <a:close/>
                      </a:path>
                    </a:pathLst>
                  </a:custGeom>
                  <a:solidFill>
                    <a:srgbClr val="FFFFFF"/>
                  </a:solidFill>
                  <a:ln w="5124" cap="flat">
                    <a:noFill/>
                    <a:prstDash val="solid"/>
                    <a:miter/>
                  </a:ln>
                </p:spPr>
                <p:txBody>
                  <a:bodyPr rtlCol="0" anchor="ctr"/>
                  <a:lstStyle/>
                  <a:p>
                    <a:endParaRPr lang="pt-BR"/>
                  </a:p>
                </p:txBody>
              </p:sp>
              <p:sp>
                <p:nvSpPr>
                  <p:cNvPr id="3044" name="Forma Livre: Forma 3043">
                    <a:extLst>
                      <a:ext uri="{FF2B5EF4-FFF2-40B4-BE49-F238E27FC236}">
                        <a16:creationId xmlns:a16="http://schemas.microsoft.com/office/drawing/2014/main" id="{E4AA15D3-38A1-B10C-A333-A413C204BF4F}"/>
                      </a:ext>
                    </a:extLst>
                  </p:cNvPr>
                  <p:cNvSpPr/>
                  <p:nvPr/>
                </p:nvSpPr>
                <p:spPr>
                  <a:xfrm>
                    <a:off x="8905047" y="3584019"/>
                    <a:ext cx="95488" cy="69817"/>
                  </a:xfrm>
                  <a:custGeom>
                    <a:avLst/>
                    <a:gdLst>
                      <a:gd name="connsiteX0" fmla="*/ 95488 w 95488"/>
                      <a:gd name="connsiteY0" fmla="*/ 50977 h 69817"/>
                      <a:gd name="connsiteX1" fmla="*/ 35938 w 95488"/>
                      <a:gd name="connsiteY1" fmla="*/ 35576 h 69817"/>
                      <a:gd name="connsiteX2" fmla="*/ 3 w 95488"/>
                      <a:gd name="connsiteY2" fmla="*/ 0 h 69817"/>
                      <a:gd name="connsiteX3" fmla="*/ 2262 w 95488"/>
                      <a:gd name="connsiteY3" fmla="*/ 17608 h 69817"/>
                      <a:gd name="connsiteX4" fmla="*/ 31113 w 95488"/>
                      <a:gd name="connsiteY4" fmla="*/ 44560 h 69817"/>
                      <a:gd name="connsiteX5" fmla="*/ 83168 w 95488"/>
                      <a:gd name="connsiteY5" fmla="*/ 69817 h 69817"/>
                      <a:gd name="connsiteX6" fmla="*/ 94667 w 95488"/>
                      <a:gd name="connsiteY6" fmla="*/ 68226 h 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88" h="69817">
                        <a:moveTo>
                          <a:pt x="95488" y="50977"/>
                        </a:moveTo>
                        <a:cubicBezTo>
                          <a:pt x="79369" y="65505"/>
                          <a:pt x="62531" y="52979"/>
                          <a:pt x="35938" y="35576"/>
                        </a:cubicBezTo>
                        <a:cubicBezTo>
                          <a:pt x="5804" y="16017"/>
                          <a:pt x="3" y="0"/>
                          <a:pt x="3" y="0"/>
                        </a:cubicBezTo>
                        <a:cubicBezTo>
                          <a:pt x="-54" y="5945"/>
                          <a:pt x="706" y="11869"/>
                          <a:pt x="2262" y="17608"/>
                        </a:cubicBezTo>
                        <a:cubicBezTo>
                          <a:pt x="4521" y="23255"/>
                          <a:pt x="9397" y="29621"/>
                          <a:pt x="31113" y="44560"/>
                        </a:cubicBezTo>
                        <a:cubicBezTo>
                          <a:pt x="52828" y="59499"/>
                          <a:pt x="68537" y="67045"/>
                          <a:pt x="83168" y="69817"/>
                        </a:cubicBezTo>
                        <a:lnTo>
                          <a:pt x="94667" y="68226"/>
                        </a:lnTo>
                      </a:path>
                    </a:pathLst>
                  </a:custGeom>
                  <a:solidFill>
                    <a:srgbClr val="407BFF"/>
                  </a:solidFill>
                  <a:ln w="5124" cap="flat">
                    <a:noFill/>
                    <a:prstDash val="solid"/>
                    <a:miter/>
                  </a:ln>
                </p:spPr>
                <p:txBody>
                  <a:bodyPr rtlCol="0" anchor="ctr"/>
                  <a:lstStyle/>
                  <a:p>
                    <a:endParaRPr lang="pt-BR"/>
                  </a:p>
                </p:txBody>
              </p:sp>
              <p:sp>
                <p:nvSpPr>
                  <p:cNvPr id="3045" name="Forma Livre: Forma 3044">
                    <a:extLst>
                      <a:ext uri="{FF2B5EF4-FFF2-40B4-BE49-F238E27FC236}">
                        <a16:creationId xmlns:a16="http://schemas.microsoft.com/office/drawing/2014/main" id="{EDA1BC21-F763-5AC2-EDEC-7A63835858A0}"/>
                      </a:ext>
                    </a:extLst>
                  </p:cNvPr>
                  <p:cNvSpPr/>
                  <p:nvPr/>
                </p:nvSpPr>
                <p:spPr>
                  <a:xfrm>
                    <a:off x="8905047" y="3584173"/>
                    <a:ext cx="95591" cy="69817"/>
                  </a:xfrm>
                  <a:custGeom>
                    <a:avLst/>
                    <a:gdLst>
                      <a:gd name="connsiteX0" fmla="*/ 35938 w 95591"/>
                      <a:gd name="connsiteY0" fmla="*/ 35576 h 69817"/>
                      <a:gd name="connsiteX1" fmla="*/ 3 w 95591"/>
                      <a:gd name="connsiteY1" fmla="*/ 0 h 69817"/>
                      <a:gd name="connsiteX2" fmla="*/ 2262 w 95591"/>
                      <a:gd name="connsiteY2" fmla="*/ 17608 h 69817"/>
                      <a:gd name="connsiteX3" fmla="*/ 31113 w 95591"/>
                      <a:gd name="connsiteY3" fmla="*/ 44560 h 69817"/>
                      <a:gd name="connsiteX4" fmla="*/ 83168 w 95591"/>
                      <a:gd name="connsiteY4" fmla="*/ 69817 h 69817"/>
                      <a:gd name="connsiteX5" fmla="*/ 94667 w 95591"/>
                      <a:gd name="connsiteY5" fmla="*/ 68226 h 69817"/>
                      <a:gd name="connsiteX6" fmla="*/ 95591 w 95591"/>
                      <a:gd name="connsiteY6" fmla="*/ 50823 h 69817"/>
                      <a:gd name="connsiteX7" fmla="*/ 35938 w 95591"/>
                      <a:gd name="connsiteY7" fmla="*/ 35576 h 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1" h="69817">
                        <a:moveTo>
                          <a:pt x="35938" y="35576"/>
                        </a:moveTo>
                        <a:cubicBezTo>
                          <a:pt x="5804" y="16017"/>
                          <a:pt x="3" y="0"/>
                          <a:pt x="3" y="0"/>
                        </a:cubicBezTo>
                        <a:cubicBezTo>
                          <a:pt x="-54" y="5945"/>
                          <a:pt x="706" y="11869"/>
                          <a:pt x="2262" y="17608"/>
                        </a:cubicBezTo>
                        <a:cubicBezTo>
                          <a:pt x="4521" y="23255"/>
                          <a:pt x="9397" y="29621"/>
                          <a:pt x="31113" y="44560"/>
                        </a:cubicBezTo>
                        <a:cubicBezTo>
                          <a:pt x="52828" y="59499"/>
                          <a:pt x="68537" y="67045"/>
                          <a:pt x="83168" y="69817"/>
                        </a:cubicBezTo>
                        <a:lnTo>
                          <a:pt x="94667" y="68226"/>
                        </a:lnTo>
                        <a:lnTo>
                          <a:pt x="95591" y="50823"/>
                        </a:lnTo>
                        <a:cubicBezTo>
                          <a:pt x="79523" y="65351"/>
                          <a:pt x="62531" y="52825"/>
                          <a:pt x="35938" y="35576"/>
                        </a:cubicBezTo>
                        <a:close/>
                      </a:path>
                    </a:pathLst>
                  </a:custGeom>
                  <a:solidFill>
                    <a:srgbClr val="FFFFFF">
                      <a:alpha val="25000"/>
                    </a:srgbClr>
                  </a:solidFill>
                  <a:ln w="5124" cap="flat">
                    <a:noFill/>
                    <a:prstDash val="solid"/>
                    <a:miter/>
                  </a:ln>
                </p:spPr>
                <p:txBody>
                  <a:bodyPr rtlCol="0" anchor="ctr"/>
                  <a:lstStyle/>
                  <a:p>
                    <a:endParaRPr lang="pt-BR"/>
                  </a:p>
                </p:txBody>
              </p:sp>
              <p:grpSp>
                <p:nvGrpSpPr>
                  <p:cNvPr id="3046" name="Gráfico 12">
                    <a:extLst>
                      <a:ext uri="{FF2B5EF4-FFF2-40B4-BE49-F238E27FC236}">
                        <a16:creationId xmlns:a16="http://schemas.microsoft.com/office/drawing/2014/main" id="{9C676CE0-8919-6AF2-BDD9-8ABE5C4E7207}"/>
                      </a:ext>
                    </a:extLst>
                  </p:cNvPr>
                  <p:cNvGrpSpPr/>
                  <p:nvPr/>
                </p:nvGrpSpPr>
                <p:grpSpPr>
                  <a:xfrm>
                    <a:off x="8868299" y="3270911"/>
                    <a:ext cx="213365" cy="355406"/>
                    <a:chOff x="8868299" y="3270911"/>
                    <a:chExt cx="213365" cy="355406"/>
                  </a:xfrm>
                </p:grpSpPr>
                <p:sp>
                  <p:nvSpPr>
                    <p:cNvPr id="3051" name="Forma Livre: Forma 3050">
                      <a:extLst>
                        <a:ext uri="{FF2B5EF4-FFF2-40B4-BE49-F238E27FC236}">
                          <a16:creationId xmlns:a16="http://schemas.microsoft.com/office/drawing/2014/main" id="{3413B8B0-3988-6925-9F8A-07DDDDFBA944}"/>
                        </a:ext>
                      </a:extLst>
                    </p:cNvPr>
                    <p:cNvSpPr/>
                    <p:nvPr/>
                  </p:nvSpPr>
                  <p:spPr>
                    <a:xfrm>
                      <a:off x="8915163" y="3502612"/>
                      <a:ext cx="166124" cy="64622"/>
                    </a:xfrm>
                    <a:custGeom>
                      <a:avLst/>
                      <a:gdLst>
                        <a:gd name="connsiteX0" fmla="*/ 166124 w 166124"/>
                        <a:gd name="connsiteY0" fmla="*/ 23808 h 64622"/>
                        <a:gd name="connsiteX1" fmla="*/ 71409 w 166124"/>
                        <a:gd name="connsiteY1" fmla="*/ 4351 h 64622"/>
                        <a:gd name="connsiteX2" fmla="*/ 21613 w 166124"/>
                        <a:gd name="connsiteY2" fmla="*/ 1425 h 64622"/>
                        <a:gd name="connsiteX3" fmla="*/ 4363 w 166124"/>
                        <a:gd name="connsiteY3" fmla="*/ 22370 h 64622"/>
                        <a:gd name="connsiteX4" fmla="*/ 0 w 166124"/>
                        <a:gd name="connsiteY4" fmla="*/ 39414 h 64622"/>
                        <a:gd name="connsiteX5" fmla="*/ 91687 w 166124"/>
                        <a:gd name="connsiteY5" fmla="*/ 64415 h 64622"/>
                        <a:gd name="connsiteX6" fmla="*/ 166124 w 166124"/>
                        <a:gd name="connsiteY6" fmla="*/ 23808 h 6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24" h="64622">
                          <a:moveTo>
                            <a:pt x="166124" y="23808"/>
                          </a:moveTo>
                          <a:cubicBezTo>
                            <a:pt x="145282" y="21754"/>
                            <a:pt x="85937" y="6867"/>
                            <a:pt x="71409" y="4351"/>
                          </a:cubicBezTo>
                          <a:cubicBezTo>
                            <a:pt x="43738" y="-372"/>
                            <a:pt x="29621" y="-1091"/>
                            <a:pt x="21613" y="1425"/>
                          </a:cubicBezTo>
                          <a:cubicBezTo>
                            <a:pt x="12824" y="5224"/>
                            <a:pt x="6407" y="13017"/>
                            <a:pt x="4363" y="22370"/>
                          </a:cubicBezTo>
                          <a:cubicBezTo>
                            <a:pt x="1489" y="33664"/>
                            <a:pt x="0" y="39414"/>
                            <a:pt x="0" y="39414"/>
                          </a:cubicBezTo>
                          <a:cubicBezTo>
                            <a:pt x="0" y="39414"/>
                            <a:pt x="60885" y="60821"/>
                            <a:pt x="91687" y="64415"/>
                          </a:cubicBezTo>
                          <a:cubicBezTo>
                            <a:pt x="122488" y="68008"/>
                            <a:pt x="166124" y="23808"/>
                            <a:pt x="166124" y="23808"/>
                          </a:cubicBezTo>
                          <a:close/>
                        </a:path>
                      </a:pathLst>
                    </a:custGeom>
                    <a:solidFill>
                      <a:srgbClr val="407BFF"/>
                    </a:solidFill>
                    <a:ln w="5124" cap="flat">
                      <a:noFill/>
                      <a:prstDash val="solid"/>
                      <a:miter/>
                    </a:ln>
                  </p:spPr>
                  <p:txBody>
                    <a:bodyPr rtlCol="0" anchor="ctr"/>
                    <a:lstStyle/>
                    <a:p>
                      <a:endParaRPr lang="pt-BR"/>
                    </a:p>
                  </p:txBody>
                </p:sp>
                <p:sp>
                  <p:nvSpPr>
                    <p:cNvPr id="3052" name="Forma Livre: Forma 3051">
                      <a:extLst>
                        <a:ext uri="{FF2B5EF4-FFF2-40B4-BE49-F238E27FC236}">
                          <a16:creationId xmlns:a16="http://schemas.microsoft.com/office/drawing/2014/main" id="{C6BCB687-22A9-E0FC-CEEE-625F9EFEA299}"/>
                        </a:ext>
                      </a:extLst>
                    </p:cNvPr>
                    <p:cNvSpPr/>
                    <p:nvPr/>
                  </p:nvSpPr>
                  <p:spPr>
                    <a:xfrm>
                      <a:off x="8915163" y="3502612"/>
                      <a:ext cx="166124" cy="64622"/>
                    </a:xfrm>
                    <a:custGeom>
                      <a:avLst/>
                      <a:gdLst>
                        <a:gd name="connsiteX0" fmla="*/ 166124 w 166124"/>
                        <a:gd name="connsiteY0" fmla="*/ 23808 h 64622"/>
                        <a:gd name="connsiteX1" fmla="*/ 71409 w 166124"/>
                        <a:gd name="connsiteY1" fmla="*/ 4351 h 64622"/>
                        <a:gd name="connsiteX2" fmla="*/ 21613 w 166124"/>
                        <a:gd name="connsiteY2" fmla="*/ 1425 h 64622"/>
                        <a:gd name="connsiteX3" fmla="*/ 4363 w 166124"/>
                        <a:gd name="connsiteY3" fmla="*/ 22370 h 64622"/>
                        <a:gd name="connsiteX4" fmla="*/ 0 w 166124"/>
                        <a:gd name="connsiteY4" fmla="*/ 39414 h 64622"/>
                        <a:gd name="connsiteX5" fmla="*/ 91687 w 166124"/>
                        <a:gd name="connsiteY5" fmla="*/ 64415 h 64622"/>
                        <a:gd name="connsiteX6" fmla="*/ 166124 w 166124"/>
                        <a:gd name="connsiteY6" fmla="*/ 23808 h 6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24" h="64622">
                          <a:moveTo>
                            <a:pt x="166124" y="23808"/>
                          </a:moveTo>
                          <a:cubicBezTo>
                            <a:pt x="145282" y="21754"/>
                            <a:pt x="85937" y="6867"/>
                            <a:pt x="71409" y="4351"/>
                          </a:cubicBezTo>
                          <a:cubicBezTo>
                            <a:pt x="43738" y="-372"/>
                            <a:pt x="29621" y="-1091"/>
                            <a:pt x="21613" y="1425"/>
                          </a:cubicBezTo>
                          <a:cubicBezTo>
                            <a:pt x="12824" y="5224"/>
                            <a:pt x="6407" y="13017"/>
                            <a:pt x="4363" y="22370"/>
                          </a:cubicBezTo>
                          <a:cubicBezTo>
                            <a:pt x="1489" y="33664"/>
                            <a:pt x="0" y="39414"/>
                            <a:pt x="0" y="39414"/>
                          </a:cubicBezTo>
                          <a:cubicBezTo>
                            <a:pt x="0" y="39414"/>
                            <a:pt x="60885" y="60821"/>
                            <a:pt x="91687" y="64415"/>
                          </a:cubicBezTo>
                          <a:cubicBezTo>
                            <a:pt x="122488" y="68008"/>
                            <a:pt x="166124" y="23808"/>
                            <a:pt x="166124" y="23808"/>
                          </a:cubicBezTo>
                          <a:close/>
                        </a:path>
                      </a:pathLst>
                    </a:custGeom>
                    <a:solidFill>
                      <a:srgbClr val="000000">
                        <a:alpha val="40000"/>
                      </a:srgbClr>
                    </a:solidFill>
                    <a:ln w="5124" cap="flat">
                      <a:noFill/>
                      <a:prstDash val="solid"/>
                      <a:miter/>
                    </a:ln>
                  </p:spPr>
                  <p:txBody>
                    <a:bodyPr rtlCol="0" anchor="ctr"/>
                    <a:lstStyle/>
                    <a:p>
                      <a:endParaRPr lang="pt-BR"/>
                    </a:p>
                  </p:txBody>
                </p:sp>
                <p:sp>
                  <p:nvSpPr>
                    <p:cNvPr id="3053" name="Forma Livre: Forma 3052">
                      <a:extLst>
                        <a:ext uri="{FF2B5EF4-FFF2-40B4-BE49-F238E27FC236}">
                          <a16:creationId xmlns:a16="http://schemas.microsoft.com/office/drawing/2014/main" id="{2898E1B3-5690-FB49-ED11-8137A2E810AB}"/>
                        </a:ext>
                      </a:extLst>
                    </p:cNvPr>
                    <p:cNvSpPr/>
                    <p:nvPr/>
                  </p:nvSpPr>
                  <p:spPr>
                    <a:xfrm>
                      <a:off x="8868299" y="3525062"/>
                      <a:ext cx="213317" cy="101255"/>
                    </a:xfrm>
                    <a:custGeom>
                      <a:avLst/>
                      <a:gdLst>
                        <a:gd name="connsiteX0" fmla="*/ 212989 w 213317"/>
                        <a:gd name="connsiteY0" fmla="*/ 1358 h 101255"/>
                        <a:gd name="connsiteX1" fmla="*/ 199025 w 213317"/>
                        <a:gd name="connsiteY1" fmla="*/ 73229 h 101255"/>
                        <a:gd name="connsiteX2" fmla="*/ 110983 w 213317"/>
                        <a:gd name="connsiteY2" fmla="*/ 98897 h 101255"/>
                        <a:gd name="connsiteX3" fmla="*/ 11493 w 213317"/>
                        <a:gd name="connsiteY3" fmla="*/ 37293 h 101255"/>
                        <a:gd name="connsiteX4" fmla="*/ 45 w 213317"/>
                        <a:gd name="connsiteY4" fmla="*/ 27437 h 101255"/>
                        <a:gd name="connsiteX5" fmla="*/ 43887 w 213317"/>
                        <a:gd name="connsiteY5" fmla="*/ 2128 h 101255"/>
                        <a:gd name="connsiteX6" fmla="*/ 133623 w 213317"/>
                        <a:gd name="connsiteY6" fmla="*/ 33494 h 10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317" h="101255">
                          <a:moveTo>
                            <a:pt x="212989" y="1358"/>
                          </a:moveTo>
                          <a:cubicBezTo>
                            <a:pt x="214118" y="30825"/>
                            <a:pt x="212989" y="58187"/>
                            <a:pt x="199025" y="73229"/>
                          </a:cubicBezTo>
                          <a:cubicBezTo>
                            <a:pt x="189528" y="83188"/>
                            <a:pt x="141785" y="109164"/>
                            <a:pt x="110983" y="98897"/>
                          </a:cubicBezTo>
                          <a:cubicBezTo>
                            <a:pt x="80181" y="88629"/>
                            <a:pt x="17808" y="42427"/>
                            <a:pt x="11493" y="37293"/>
                          </a:cubicBezTo>
                          <a:cubicBezTo>
                            <a:pt x="5179" y="32160"/>
                            <a:pt x="-571" y="29439"/>
                            <a:pt x="45" y="27437"/>
                          </a:cubicBezTo>
                          <a:cubicBezTo>
                            <a:pt x="8516" y="-696"/>
                            <a:pt x="20888" y="-2903"/>
                            <a:pt x="43887" y="2128"/>
                          </a:cubicBezTo>
                          <a:cubicBezTo>
                            <a:pt x="71968" y="8339"/>
                            <a:pt x="133623" y="33494"/>
                            <a:pt x="133623" y="33494"/>
                          </a:cubicBezTo>
                          <a:close/>
                        </a:path>
                      </a:pathLst>
                    </a:custGeom>
                    <a:solidFill>
                      <a:srgbClr val="407BFF"/>
                    </a:solidFill>
                    <a:ln w="5124" cap="flat">
                      <a:noFill/>
                      <a:prstDash val="solid"/>
                      <a:miter/>
                    </a:ln>
                  </p:spPr>
                  <p:txBody>
                    <a:bodyPr rtlCol="0" anchor="ctr"/>
                    <a:lstStyle/>
                    <a:p>
                      <a:endParaRPr lang="pt-BR"/>
                    </a:p>
                  </p:txBody>
                </p:sp>
                <p:sp>
                  <p:nvSpPr>
                    <p:cNvPr id="3054" name="Forma Livre: Forma 3053">
                      <a:extLst>
                        <a:ext uri="{FF2B5EF4-FFF2-40B4-BE49-F238E27FC236}">
                          <a16:creationId xmlns:a16="http://schemas.microsoft.com/office/drawing/2014/main" id="{6AC49D75-5481-9314-8494-7C4D3EE824CA}"/>
                        </a:ext>
                      </a:extLst>
                    </p:cNvPr>
                    <p:cNvSpPr/>
                    <p:nvPr/>
                  </p:nvSpPr>
                  <p:spPr>
                    <a:xfrm>
                      <a:off x="8868299" y="3525062"/>
                      <a:ext cx="213317" cy="101255"/>
                    </a:xfrm>
                    <a:custGeom>
                      <a:avLst/>
                      <a:gdLst>
                        <a:gd name="connsiteX0" fmla="*/ 212989 w 213317"/>
                        <a:gd name="connsiteY0" fmla="*/ 1358 h 101255"/>
                        <a:gd name="connsiteX1" fmla="*/ 199025 w 213317"/>
                        <a:gd name="connsiteY1" fmla="*/ 73229 h 101255"/>
                        <a:gd name="connsiteX2" fmla="*/ 110983 w 213317"/>
                        <a:gd name="connsiteY2" fmla="*/ 98897 h 101255"/>
                        <a:gd name="connsiteX3" fmla="*/ 11493 w 213317"/>
                        <a:gd name="connsiteY3" fmla="*/ 37293 h 101255"/>
                        <a:gd name="connsiteX4" fmla="*/ 45 w 213317"/>
                        <a:gd name="connsiteY4" fmla="*/ 27437 h 101255"/>
                        <a:gd name="connsiteX5" fmla="*/ 43887 w 213317"/>
                        <a:gd name="connsiteY5" fmla="*/ 2128 h 101255"/>
                        <a:gd name="connsiteX6" fmla="*/ 133623 w 213317"/>
                        <a:gd name="connsiteY6" fmla="*/ 33494 h 10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317" h="101255">
                          <a:moveTo>
                            <a:pt x="212989" y="1358"/>
                          </a:moveTo>
                          <a:cubicBezTo>
                            <a:pt x="214118" y="30825"/>
                            <a:pt x="212989" y="58187"/>
                            <a:pt x="199025" y="73229"/>
                          </a:cubicBezTo>
                          <a:cubicBezTo>
                            <a:pt x="189528" y="83188"/>
                            <a:pt x="141785" y="109164"/>
                            <a:pt x="110983" y="98897"/>
                          </a:cubicBezTo>
                          <a:cubicBezTo>
                            <a:pt x="80181" y="88629"/>
                            <a:pt x="17808" y="42427"/>
                            <a:pt x="11493" y="37293"/>
                          </a:cubicBezTo>
                          <a:cubicBezTo>
                            <a:pt x="5179" y="32160"/>
                            <a:pt x="-571" y="29439"/>
                            <a:pt x="45" y="27437"/>
                          </a:cubicBezTo>
                          <a:cubicBezTo>
                            <a:pt x="8516" y="-696"/>
                            <a:pt x="20888" y="-2903"/>
                            <a:pt x="43887" y="2128"/>
                          </a:cubicBezTo>
                          <a:cubicBezTo>
                            <a:pt x="71968" y="8339"/>
                            <a:pt x="133623" y="33494"/>
                            <a:pt x="133623" y="33494"/>
                          </a:cubicBezTo>
                          <a:close/>
                        </a:path>
                      </a:pathLst>
                    </a:custGeom>
                    <a:solidFill>
                      <a:srgbClr val="000000">
                        <a:alpha val="30000"/>
                      </a:srgbClr>
                    </a:solidFill>
                    <a:ln w="5124" cap="flat">
                      <a:noFill/>
                      <a:prstDash val="solid"/>
                      <a:miter/>
                    </a:ln>
                  </p:spPr>
                  <p:txBody>
                    <a:bodyPr rtlCol="0" anchor="ctr"/>
                    <a:lstStyle/>
                    <a:p>
                      <a:endParaRPr lang="pt-BR"/>
                    </a:p>
                  </p:txBody>
                </p:sp>
                <p:sp>
                  <p:nvSpPr>
                    <p:cNvPr id="3055" name="Forma Livre: Forma 3054">
                      <a:extLst>
                        <a:ext uri="{FF2B5EF4-FFF2-40B4-BE49-F238E27FC236}">
                          <a16:creationId xmlns:a16="http://schemas.microsoft.com/office/drawing/2014/main" id="{69C2F3FA-FD01-EA3E-3F9C-3316E580ABA3}"/>
                        </a:ext>
                      </a:extLst>
                    </p:cNvPr>
                    <p:cNvSpPr/>
                    <p:nvPr/>
                  </p:nvSpPr>
                  <p:spPr>
                    <a:xfrm>
                      <a:off x="8961058" y="3354649"/>
                      <a:ext cx="48153" cy="49693"/>
                    </a:xfrm>
                    <a:custGeom>
                      <a:avLst/>
                      <a:gdLst>
                        <a:gd name="connsiteX0" fmla="*/ 0 w 48153"/>
                        <a:gd name="connsiteY0" fmla="*/ 16120 h 49693"/>
                        <a:gd name="connsiteX1" fmla="*/ 11499 w 48153"/>
                        <a:gd name="connsiteY1" fmla="*/ 49694 h 49693"/>
                        <a:gd name="connsiteX2" fmla="*/ 48153 w 48153"/>
                        <a:gd name="connsiteY2" fmla="*/ 38451 h 49693"/>
                        <a:gd name="connsiteX3" fmla="*/ 36911 w 48153"/>
                        <a:gd name="connsiteY3" fmla="*/ 0 h 49693"/>
                        <a:gd name="connsiteX4" fmla="*/ 0 w 48153"/>
                        <a:gd name="connsiteY4" fmla="*/ 16120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53" h="49693">
                          <a:moveTo>
                            <a:pt x="0" y="16120"/>
                          </a:moveTo>
                          <a:lnTo>
                            <a:pt x="11499" y="49694"/>
                          </a:lnTo>
                          <a:lnTo>
                            <a:pt x="48153" y="38451"/>
                          </a:lnTo>
                          <a:lnTo>
                            <a:pt x="36911" y="0"/>
                          </a:lnTo>
                          <a:lnTo>
                            <a:pt x="0" y="16120"/>
                          </a:lnTo>
                          <a:close/>
                        </a:path>
                      </a:pathLst>
                    </a:custGeom>
                    <a:solidFill>
                      <a:srgbClr val="F28F8F"/>
                    </a:solidFill>
                    <a:ln w="5124" cap="flat">
                      <a:noFill/>
                      <a:prstDash val="solid"/>
                      <a:miter/>
                    </a:ln>
                  </p:spPr>
                  <p:txBody>
                    <a:bodyPr rtlCol="0" anchor="ctr"/>
                    <a:lstStyle/>
                    <a:p>
                      <a:endParaRPr lang="pt-BR"/>
                    </a:p>
                  </p:txBody>
                </p:sp>
                <p:sp>
                  <p:nvSpPr>
                    <p:cNvPr id="3056" name="Forma Livre: Forma 3055">
                      <a:extLst>
                        <a:ext uri="{FF2B5EF4-FFF2-40B4-BE49-F238E27FC236}">
                          <a16:creationId xmlns:a16="http://schemas.microsoft.com/office/drawing/2014/main" id="{F0D7443A-1CC3-4E92-3083-5B1A22833332}"/>
                        </a:ext>
                      </a:extLst>
                    </p:cNvPr>
                    <p:cNvSpPr/>
                    <p:nvPr/>
                  </p:nvSpPr>
                  <p:spPr>
                    <a:xfrm>
                      <a:off x="8929879" y="3325849"/>
                      <a:ext cx="7820" cy="16324"/>
                    </a:xfrm>
                    <a:custGeom>
                      <a:avLst/>
                      <a:gdLst>
                        <a:gd name="connsiteX0" fmla="*/ 7821 w 7820"/>
                        <a:gd name="connsiteY0" fmla="*/ 0 h 16324"/>
                        <a:gd name="connsiteX1" fmla="*/ 69 w 7820"/>
                        <a:gd name="connsiteY1" fmla="*/ 13809 h 16324"/>
                        <a:gd name="connsiteX2" fmla="*/ 7102 w 7820"/>
                        <a:gd name="connsiteY2" fmla="*/ 16325 h 16324"/>
                      </a:gdLst>
                      <a:ahLst/>
                      <a:cxnLst>
                        <a:cxn ang="0">
                          <a:pos x="connsiteX0" y="connsiteY0"/>
                        </a:cxn>
                        <a:cxn ang="0">
                          <a:pos x="connsiteX1" y="connsiteY1"/>
                        </a:cxn>
                        <a:cxn ang="0">
                          <a:pos x="connsiteX2" y="connsiteY2"/>
                        </a:cxn>
                      </a:cxnLst>
                      <a:rect l="l" t="t" r="r" b="b"/>
                      <a:pathLst>
                        <a:path w="7820" h="16324">
                          <a:moveTo>
                            <a:pt x="7821" y="0"/>
                          </a:moveTo>
                          <a:cubicBezTo>
                            <a:pt x="7821" y="0"/>
                            <a:pt x="-855" y="12526"/>
                            <a:pt x="69" y="13809"/>
                          </a:cubicBezTo>
                          <a:cubicBezTo>
                            <a:pt x="993" y="15093"/>
                            <a:pt x="7102" y="16325"/>
                            <a:pt x="7102" y="16325"/>
                          </a:cubicBezTo>
                          <a:close/>
                        </a:path>
                      </a:pathLst>
                    </a:custGeom>
                    <a:solidFill>
                      <a:srgbClr val="B16668"/>
                    </a:solidFill>
                    <a:ln w="5124" cap="flat">
                      <a:noFill/>
                      <a:prstDash val="solid"/>
                      <a:miter/>
                    </a:ln>
                  </p:spPr>
                  <p:txBody>
                    <a:bodyPr rtlCol="0" anchor="ctr"/>
                    <a:lstStyle/>
                    <a:p>
                      <a:endParaRPr lang="pt-BR"/>
                    </a:p>
                  </p:txBody>
                </p:sp>
                <p:sp>
                  <p:nvSpPr>
                    <p:cNvPr id="3057" name="Forma Livre: Forma 3056">
                      <a:extLst>
                        <a:ext uri="{FF2B5EF4-FFF2-40B4-BE49-F238E27FC236}">
                          <a16:creationId xmlns:a16="http://schemas.microsoft.com/office/drawing/2014/main" id="{76542A5E-957D-AFAB-BB8E-549D7387D12F}"/>
                        </a:ext>
                      </a:extLst>
                    </p:cNvPr>
                    <p:cNvSpPr/>
                    <p:nvPr/>
                  </p:nvSpPr>
                  <p:spPr>
                    <a:xfrm>
                      <a:off x="8927484" y="3313580"/>
                      <a:ext cx="20534" cy="20534"/>
                    </a:xfrm>
                    <a:custGeom>
                      <a:avLst/>
                      <a:gdLst>
                        <a:gd name="connsiteX0" fmla="*/ 10267 w 20534"/>
                        <a:gd name="connsiteY0" fmla="*/ 20535 h 20534"/>
                        <a:gd name="connsiteX1" fmla="*/ 0 w 20534"/>
                        <a:gd name="connsiteY1" fmla="*/ 10267 h 20534"/>
                        <a:gd name="connsiteX2" fmla="*/ 10267 w 20534"/>
                        <a:gd name="connsiteY2" fmla="*/ 0 h 20534"/>
                        <a:gd name="connsiteX3" fmla="*/ 20535 w 20534"/>
                        <a:gd name="connsiteY3" fmla="*/ 10267 h 20534"/>
                        <a:gd name="connsiteX4" fmla="*/ 10267 w 20534"/>
                        <a:gd name="connsiteY4" fmla="*/ 20535 h 20534"/>
                        <a:gd name="connsiteX5" fmla="*/ 10267 w 20534"/>
                        <a:gd name="connsiteY5" fmla="*/ 1694 h 20534"/>
                        <a:gd name="connsiteX6" fmla="*/ 1797 w 20534"/>
                        <a:gd name="connsiteY6" fmla="*/ 10165 h 20534"/>
                        <a:gd name="connsiteX7" fmla="*/ 10267 w 20534"/>
                        <a:gd name="connsiteY7" fmla="*/ 18635 h 20534"/>
                        <a:gd name="connsiteX8" fmla="*/ 18738 w 20534"/>
                        <a:gd name="connsiteY8" fmla="*/ 10165 h 20534"/>
                        <a:gd name="connsiteX9" fmla="*/ 10267 w 20534"/>
                        <a:gd name="connsiteY9" fmla="*/ 1694 h 2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34" h="20534">
                          <a:moveTo>
                            <a:pt x="10267" y="20535"/>
                          </a:moveTo>
                          <a:cubicBezTo>
                            <a:pt x="4595" y="20535"/>
                            <a:pt x="0" y="15940"/>
                            <a:pt x="0" y="10267"/>
                          </a:cubicBezTo>
                          <a:cubicBezTo>
                            <a:pt x="0" y="4595"/>
                            <a:pt x="4595" y="0"/>
                            <a:pt x="10267" y="0"/>
                          </a:cubicBezTo>
                          <a:cubicBezTo>
                            <a:pt x="15940" y="0"/>
                            <a:pt x="20535" y="4595"/>
                            <a:pt x="20535" y="10267"/>
                          </a:cubicBezTo>
                          <a:cubicBezTo>
                            <a:pt x="20535" y="15940"/>
                            <a:pt x="15940" y="20535"/>
                            <a:pt x="10267" y="20535"/>
                          </a:cubicBezTo>
                          <a:close/>
                          <a:moveTo>
                            <a:pt x="10267" y="1694"/>
                          </a:moveTo>
                          <a:cubicBezTo>
                            <a:pt x="5590" y="1694"/>
                            <a:pt x="1797" y="5488"/>
                            <a:pt x="1797" y="10165"/>
                          </a:cubicBezTo>
                          <a:cubicBezTo>
                            <a:pt x="1797" y="14841"/>
                            <a:pt x="5590" y="18635"/>
                            <a:pt x="10267" y="18635"/>
                          </a:cubicBezTo>
                          <a:cubicBezTo>
                            <a:pt x="14944" y="18635"/>
                            <a:pt x="18738" y="14841"/>
                            <a:pt x="18738" y="10165"/>
                          </a:cubicBezTo>
                          <a:cubicBezTo>
                            <a:pt x="18738" y="5488"/>
                            <a:pt x="14944" y="1694"/>
                            <a:pt x="10267" y="1694"/>
                          </a:cubicBezTo>
                          <a:close/>
                        </a:path>
                      </a:pathLst>
                    </a:custGeom>
                    <a:solidFill>
                      <a:srgbClr val="263238"/>
                    </a:solidFill>
                    <a:ln w="5124" cap="flat">
                      <a:noFill/>
                      <a:prstDash val="solid"/>
                      <a:miter/>
                    </a:ln>
                  </p:spPr>
                  <p:txBody>
                    <a:bodyPr rtlCol="0" anchor="ctr"/>
                    <a:lstStyle/>
                    <a:p>
                      <a:endParaRPr lang="pt-BR"/>
                    </a:p>
                  </p:txBody>
                </p:sp>
                <p:sp>
                  <p:nvSpPr>
                    <p:cNvPr id="3058" name="Forma Livre: Forma 3057">
                      <a:extLst>
                        <a:ext uri="{FF2B5EF4-FFF2-40B4-BE49-F238E27FC236}">
                          <a16:creationId xmlns:a16="http://schemas.microsoft.com/office/drawing/2014/main" id="{2EC0F512-29E6-79F2-43CF-64084DBD30E9}"/>
                        </a:ext>
                      </a:extLst>
                    </p:cNvPr>
                    <p:cNvSpPr/>
                    <p:nvPr/>
                  </p:nvSpPr>
                  <p:spPr>
                    <a:xfrm>
                      <a:off x="8936580" y="3289925"/>
                      <a:ext cx="76845" cy="82346"/>
                    </a:xfrm>
                    <a:custGeom>
                      <a:avLst/>
                      <a:gdLst>
                        <a:gd name="connsiteX0" fmla="*/ 25197 w 76845"/>
                        <a:gd name="connsiteY0" fmla="*/ 1272 h 82346"/>
                        <a:gd name="connsiteX1" fmla="*/ 863 w 76845"/>
                        <a:gd name="connsiteY1" fmla="*/ 38697 h 82346"/>
                        <a:gd name="connsiteX2" fmla="*/ 4816 w 76845"/>
                        <a:gd name="connsiteY2" fmla="*/ 79766 h 82346"/>
                        <a:gd name="connsiteX3" fmla="*/ 28174 w 76845"/>
                        <a:gd name="connsiteY3" fmla="*/ 81408 h 82346"/>
                        <a:gd name="connsiteX4" fmla="*/ 66522 w 76845"/>
                        <a:gd name="connsiteY4" fmla="*/ 58666 h 82346"/>
                        <a:gd name="connsiteX5" fmla="*/ 69757 w 76845"/>
                        <a:gd name="connsiteY5" fmla="*/ 10205 h 82346"/>
                        <a:gd name="connsiteX6" fmla="*/ 25197 w 76845"/>
                        <a:gd name="connsiteY6" fmla="*/ 1272 h 8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45" h="82346">
                          <a:moveTo>
                            <a:pt x="25197" y="1272"/>
                          </a:moveTo>
                          <a:cubicBezTo>
                            <a:pt x="8153" y="4455"/>
                            <a:pt x="3071" y="11540"/>
                            <a:pt x="863" y="38697"/>
                          </a:cubicBezTo>
                          <a:cubicBezTo>
                            <a:pt x="-1447" y="66829"/>
                            <a:pt x="1223" y="75761"/>
                            <a:pt x="4816" y="79766"/>
                          </a:cubicBezTo>
                          <a:cubicBezTo>
                            <a:pt x="7280" y="82384"/>
                            <a:pt x="21141" y="83154"/>
                            <a:pt x="28174" y="81408"/>
                          </a:cubicBezTo>
                          <a:cubicBezTo>
                            <a:pt x="37004" y="79201"/>
                            <a:pt x="56923" y="72630"/>
                            <a:pt x="66522" y="58666"/>
                          </a:cubicBezTo>
                          <a:cubicBezTo>
                            <a:pt x="77816" y="42239"/>
                            <a:pt x="81205" y="19753"/>
                            <a:pt x="69757" y="10205"/>
                          </a:cubicBezTo>
                          <a:cubicBezTo>
                            <a:pt x="53586" y="-3194"/>
                            <a:pt x="32127" y="-11"/>
                            <a:pt x="25197" y="1272"/>
                          </a:cubicBezTo>
                          <a:close/>
                        </a:path>
                      </a:pathLst>
                    </a:custGeom>
                    <a:solidFill>
                      <a:srgbClr val="F28F8F"/>
                    </a:solidFill>
                    <a:ln w="5124" cap="flat">
                      <a:noFill/>
                      <a:prstDash val="solid"/>
                      <a:miter/>
                    </a:ln>
                  </p:spPr>
                  <p:txBody>
                    <a:bodyPr rtlCol="0" anchor="ctr"/>
                    <a:lstStyle/>
                    <a:p>
                      <a:endParaRPr lang="pt-BR"/>
                    </a:p>
                  </p:txBody>
                </p:sp>
                <p:sp>
                  <p:nvSpPr>
                    <p:cNvPr id="3059" name="Forma Livre: Forma 3058">
                      <a:extLst>
                        <a:ext uri="{FF2B5EF4-FFF2-40B4-BE49-F238E27FC236}">
                          <a16:creationId xmlns:a16="http://schemas.microsoft.com/office/drawing/2014/main" id="{47A6856D-1576-0474-88FB-72294DC616A4}"/>
                        </a:ext>
                      </a:extLst>
                    </p:cNvPr>
                    <p:cNvSpPr/>
                    <p:nvPr/>
                  </p:nvSpPr>
                  <p:spPr>
                    <a:xfrm>
                      <a:off x="8942166" y="3365275"/>
                      <a:ext cx="20637" cy="7276"/>
                    </a:xfrm>
                    <a:custGeom>
                      <a:avLst/>
                      <a:gdLst>
                        <a:gd name="connsiteX0" fmla="*/ 19251 w 20637"/>
                        <a:gd name="connsiteY0" fmla="*/ 6520 h 7276"/>
                        <a:gd name="connsiteX1" fmla="*/ 0 w 20637"/>
                        <a:gd name="connsiteY1" fmla="*/ 4826 h 7276"/>
                        <a:gd name="connsiteX2" fmla="*/ 12321 w 20637"/>
                        <a:gd name="connsiteY2" fmla="*/ 4364 h 7276"/>
                        <a:gd name="connsiteX3" fmla="*/ 20637 w 20637"/>
                        <a:gd name="connsiteY3" fmla="*/ 0 h 7276"/>
                      </a:gdLst>
                      <a:ahLst/>
                      <a:cxnLst>
                        <a:cxn ang="0">
                          <a:pos x="connsiteX0" y="connsiteY0"/>
                        </a:cxn>
                        <a:cxn ang="0">
                          <a:pos x="connsiteX1" y="connsiteY1"/>
                        </a:cxn>
                        <a:cxn ang="0">
                          <a:pos x="connsiteX2" y="connsiteY2"/>
                        </a:cxn>
                        <a:cxn ang="0">
                          <a:pos x="connsiteX3" y="connsiteY3"/>
                        </a:cxn>
                      </a:cxnLst>
                      <a:rect l="l" t="t" r="r" b="b"/>
                      <a:pathLst>
                        <a:path w="20637" h="7276">
                          <a:moveTo>
                            <a:pt x="19251" y="6520"/>
                          </a:moveTo>
                          <a:cubicBezTo>
                            <a:pt x="12814" y="7942"/>
                            <a:pt x="6094" y="7351"/>
                            <a:pt x="0" y="4826"/>
                          </a:cubicBezTo>
                          <a:cubicBezTo>
                            <a:pt x="4081" y="5714"/>
                            <a:pt x="8316" y="5555"/>
                            <a:pt x="12321" y="4364"/>
                          </a:cubicBezTo>
                          <a:cubicBezTo>
                            <a:pt x="19303" y="2413"/>
                            <a:pt x="20637" y="0"/>
                            <a:pt x="20637" y="0"/>
                          </a:cubicBezTo>
                          <a:close/>
                        </a:path>
                      </a:pathLst>
                    </a:custGeom>
                    <a:solidFill>
                      <a:srgbClr val="B16668"/>
                    </a:solidFill>
                    <a:ln w="5124" cap="flat">
                      <a:noFill/>
                      <a:prstDash val="solid"/>
                      <a:miter/>
                    </a:ln>
                  </p:spPr>
                  <p:txBody>
                    <a:bodyPr rtlCol="0" anchor="ctr"/>
                    <a:lstStyle/>
                    <a:p>
                      <a:endParaRPr lang="pt-BR"/>
                    </a:p>
                  </p:txBody>
                </p:sp>
                <p:sp>
                  <p:nvSpPr>
                    <p:cNvPr id="3060" name="Forma Livre: Forma 3059">
                      <a:extLst>
                        <a:ext uri="{FF2B5EF4-FFF2-40B4-BE49-F238E27FC236}">
                          <a16:creationId xmlns:a16="http://schemas.microsoft.com/office/drawing/2014/main" id="{6B4B5476-6818-A357-6F8C-4913FA75CE7A}"/>
                        </a:ext>
                      </a:extLst>
                    </p:cNvPr>
                    <p:cNvSpPr/>
                    <p:nvPr/>
                  </p:nvSpPr>
                  <p:spPr>
                    <a:xfrm>
                      <a:off x="8926250" y="3270911"/>
                      <a:ext cx="101611" cy="98434"/>
                    </a:xfrm>
                    <a:custGeom>
                      <a:avLst/>
                      <a:gdLst>
                        <a:gd name="connsiteX0" fmla="*/ 8010 w 101611"/>
                        <a:gd name="connsiteY0" fmla="*/ 31220 h 98434"/>
                        <a:gd name="connsiteX1" fmla="*/ 8010 w 101611"/>
                        <a:gd name="connsiteY1" fmla="*/ 31220 h 98434"/>
                        <a:gd name="connsiteX2" fmla="*/ 24283 w 101611"/>
                        <a:gd name="connsiteY2" fmla="*/ 36765 h 98434"/>
                        <a:gd name="connsiteX3" fmla="*/ 26696 w 101611"/>
                        <a:gd name="connsiteY3" fmla="*/ 50215 h 98434"/>
                        <a:gd name="connsiteX4" fmla="*/ 35064 w 101611"/>
                        <a:gd name="connsiteY4" fmla="*/ 57504 h 98434"/>
                        <a:gd name="connsiteX5" fmla="*/ 45742 w 101611"/>
                        <a:gd name="connsiteY5" fmla="*/ 51241 h 98434"/>
                        <a:gd name="connsiteX6" fmla="*/ 49746 w 101611"/>
                        <a:gd name="connsiteY6" fmla="*/ 70749 h 98434"/>
                        <a:gd name="connsiteX7" fmla="*/ 38914 w 101611"/>
                        <a:gd name="connsiteY7" fmla="*/ 74702 h 98434"/>
                        <a:gd name="connsiteX8" fmla="*/ 44510 w 101611"/>
                        <a:gd name="connsiteY8" fmla="*/ 95237 h 98434"/>
                        <a:gd name="connsiteX9" fmla="*/ 67457 w 101611"/>
                        <a:gd name="connsiteY9" fmla="*/ 96725 h 98434"/>
                        <a:gd name="connsiteX10" fmla="*/ 92612 w 101611"/>
                        <a:gd name="connsiteY10" fmla="*/ 74959 h 98434"/>
                        <a:gd name="connsiteX11" fmla="*/ 90045 w 101611"/>
                        <a:gd name="connsiteY11" fmla="*/ 23622 h 98434"/>
                        <a:gd name="connsiteX12" fmla="*/ 70383 w 101611"/>
                        <a:gd name="connsiteY12" fmla="*/ 5039 h 98434"/>
                        <a:gd name="connsiteX13" fmla="*/ 29674 w 101611"/>
                        <a:gd name="connsiteY13" fmla="*/ 4474 h 98434"/>
                        <a:gd name="connsiteX14" fmla="*/ 21563 w 101611"/>
                        <a:gd name="connsiteY14" fmla="*/ 624 h 98434"/>
                        <a:gd name="connsiteX15" fmla="*/ 16429 w 101611"/>
                        <a:gd name="connsiteY15" fmla="*/ 624 h 98434"/>
                        <a:gd name="connsiteX16" fmla="*/ 14376 w 101611"/>
                        <a:gd name="connsiteY16" fmla="*/ 4371 h 98434"/>
                        <a:gd name="connsiteX17" fmla="*/ 14889 w 101611"/>
                        <a:gd name="connsiteY17" fmla="*/ 12174 h 98434"/>
                        <a:gd name="connsiteX18" fmla="*/ 8729 w 101611"/>
                        <a:gd name="connsiteY18" fmla="*/ 9916 h 98434"/>
                        <a:gd name="connsiteX19" fmla="*/ 2517 w 101611"/>
                        <a:gd name="connsiteY19" fmla="*/ 11302 h 98434"/>
                        <a:gd name="connsiteX20" fmla="*/ 1 w 101611"/>
                        <a:gd name="connsiteY20" fmla="*/ 16743 h 98434"/>
                        <a:gd name="connsiteX21" fmla="*/ 8010 w 101611"/>
                        <a:gd name="connsiteY21" fmla="*/ 31220 h 9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1611" h="98434">
                          <a:moveTo>
                            <a:pt x="8010" y="31220"/>
                          </a:moveTo>
                          <a:lnTo>
                            <a:pt x="8010" y="31220"/>
                          </a:lnTo>
                          <a:cubicBezTo>
                            <a:pt x="12948" y="34264"/>
                            <a:pt x="18513" y="36164"/>
                            <a:pt x="24283" y="36765"/>
                          </a:cubicBezTo>
                          <a:cubicBezTo>
                            <a:pt x="24140" y="41369"/>
                            <a:pt x="24961" y="45949"/>
                            <a:pt x="26696" y="50215"/>
                          </a:cubicBezTo>
                          <a:cubicBezTo>
                            <a:pt x="27672" y="53192"/>
                            <a:pt x="31214" y="62689"/>
                            <a:pt x="35064" y="57504"/>
                          </a:cubicBezTo>
                          <a:cubicBezTo>
                            <a:pt x="37888" y="53705"/>
                            <a:pt x="40198" y="50317"/>
                            <a:pt x="45742" y="51241"/>
                          </a:cubicBezTo>
                          <a:cubicBezTo>
                            <a:pt x="54521" y="52730"/>
                            <a:pt x="55496" y="64024"/>
                            <a:pt x="49746" y="70749"/>
                          </a:cubicBezTo>
                          <a:cubicBezTo>
                            <a:pt x="43997" y="77474"/>
                            <a:pt x="38914" y="74702"/>
                            <a:pt x="38914" y="74702"/>
                          </a:cubicBezTo>
                          <a:cubicBezTo>
                            <a:pt x="38601" y="81961"/>
                            <a:pt x="40557" y="89138"/>
                            <a:pt x="44510" y="95237"/>
                          </a:cubicBezTo>
                          <a:cubicBezTo>
                            <a:pt x="51620" y="98902"/>
                            <a:pt x="59937" y="99441"/>
                            <a:pt x="67457" y="96725"/>
                          </a:cubicBezTo>
                          <a:cubicBezTo>
                            <a:pt x="77837" y="92162"/>
                            <a:pt x="86601" y="84574"/>
                            <a:pt x="92612" y="74959"/>
                          </a:cubicBezTo>
                          <a:cubicBezTo>
                            <a:pt x="104984" y="52063"/>
                            <a:pt x="105036" y="30091"/>
                            <a:pt x="90045" y="23622"/>
                          </a:cubicBezTo>
                          <a:cubicBezTo>
                            <a:pt x="88659" y="12636"/>
                            <a:pt x="80137" y="7554"/>
                            <a:pt x="70383" y="5039"/>
                          </a:cubicBezTo>
                          <a:cubicBezTo>
                            <a:pt x="56831" y="1599"/>
                            <a:pt x="42765" y="10172"/>
                            <a:pt x="29674" y="4474"/>
                          </a:cubicBezTo>
                          <a:cubicBezTo>
                            <a:pt x="26902" y="3293"/>
                            <a:pt x="24540" y="1650"/>
                            <a:pt x="21563" y="624"/>
                          </a:cubicBezTo>
                          <a:cubicBezTo>
                            <a:pt x="19951" y="-208"/>
                            <a:pt x="18041" y="-208"/>
                            <a:pt x="16429" y="624"/>
                          </a:cubicBezTo>
                          <a:cubicBezTo>
                            <a:pt x="15284" y="1558"/>
                            <a:pt x="14550" y="2903"/>
                            <a:pt x="14376" y="4371"/>
                          </a:cubicBezTo>
                          <a:cubicBezTo>
                            <a:pt x="13513" y="6938"/>
                            <a:pt x="13693" y="9741"/>
                            <a:pt x="14889" y="12174"/>
                          </a:cubicBezTo>
                          <a:cubicBezTo>
                            <a:pt x="12943" y="11153"/>
                            <a:pt x="10874" y="10393"/>
                            <a:pt x="8729" y="9916"/>
                          </a:cubicBezTo>
                          <a:cubicBezTo>
                            <a:pt x="6557" y="9469"/>
                            <a:pt x="4293" y="9972"/>
                            <a:pt x="2517" y="11302"/>
                          </a:cubicBezTo>
                          <a:cubicBezTo>
                            <a:pt x="1002" y="12719"/>
                            <a:pt x="99" y="14669"/>
                            <a:pt x="1" y="16743"/>
                          </a:cubicBezTo>
                          <a:cubicBezTo>
                            <a:pt x="-76" y="22647"/>
                            <a:pt x="2969" y="28150"/>
                            <a:pt x="8010" y="31220"/>
                          </a:cubicBezTo>
                          <a:close/>
                        </a:path>
                      </a:pathLst>
                    </a:custGeom>
                    <a:solidFill>
                      <a:srgbClr val="263238"/>
                    </a:solidFill>
                    <a:ln w="5124" cap="flat">
                      <a:noFill/>
                      <a:prstDash val="solid"/>
                      <a:miter/>
                    </a:ln>
                  </p:spPr>
                  <p:txBody>
                    <a:bodyPr rtlCol="0" anchor="ctr"/>
                    <a:lstStyle/>
                    <a:p>
                      <a:endParaRPr lang="pt-BR"/>
                    </a:p>
                  </p:txBody>
                </p:sp>
                <p:sp>
                  <p:nvSpPr>
                    <p:cNvPr id="3061" name="Forma Livre: Forma 3060">
                      <a:extLst>
                        <a:ext uri="{FF2B5EF4-FFF2-40B4-BE49-F238E27FC236}">
                          <a16:creationId xmlns:a16="http://schemas.microsoft.com/office/drawing/2014/main" id="{FD73DD5F-84A9-3172-0F36-798BD471B5C3}"/>
                        </a:ext>
                      </a:extLst>
                    </p:cNvPr>
                    <p:cNvSpPr/>
                    <p:nvPr/>
                  </p:nvSpPr>
                  <p:spPr>
                    <a:xfrm>
                      <a:off x="9015966" y="3289822"/>
                      <a:ext cx="10802" cy="8356"/>
                    </a:xfrm>
                    <a:custGeom>
                      <a:avLst/>
                      <a:gdLst>
                        <a:gd name="connsiteX0" fmla="*/ 535 w 10802"/>
                        <a:gd name="connsiteY0" fmla="*/ 8357 h 8356"/>
                        <a:gd name="connsiteX1" fmla="*/ 10802 w 10802"/>
                        <a:gd name="connsiteY1" fmla="*/ 2607 h 8356"/>
                        <a:gd name="connsiteX2" fmla="*/ 2609 w 10802"/>
                        <a:gd name="connsiteY2" fmla="*/ 1005 h 8356"/>
                        <a:gd name="connsiteX3" fmla="*/ 535 w 10802"/>
                        <a:gd name="connsiteY3" fmla="*/ 8357 h 8356"/>
                      </a:gdLst>
                      <a:ahLst/>
                      <a:cxnLst>
                        <a:cxn ang="0">
                          <a:pos x="connsiteX0" y="connsiteY0"/>
                        </a:cxn>
                        <a:cxn ang="0">
                          <a:pos x="connsiteX1" y="connsiteY1"/>
                        </a:cxn>
                        <a:cxn ang="0">
                          <a:pos x="connsiteX2" y="connsiteY2"/>
                        </a:cxn>
                        <a:cxn ang="0">
                          <a:pos x="connsiteX3" y="connsiteY3"/>
                        </a:cxn>
                      </a:cxnLst>
                      <a:rect l="l" t="t" r="r" b="b"/>
                      <a:pathLst>
                        <a:path w="10802" h="8356">
                          <a:moveTo>
                            <a:pt x="535" y="8357"/>
                          </a:moveTo>
                          <a:lnTo>
                            <a:pt x="10802" y="2607"/>
                          </a:lnTo>
                          <a:cubicBezTo>
                            <a:pt x="8980" y="-99"/>
                            <a:pt x="5314" y="-812"/>
                            <a:pt x="2609" y="1005"/>
                          </a:cubicBezTo>
                          <a:cubicBezTo>
                            <a:pt x="212" y="2622"/>
                            <a:pt x="-666" y="5728"/>
                            <a:pt x="535" y="8357"/>
                          </a:cubicBezTo>
                          <a:close/>
                        </a:path>
                      </a:pathLst>
                    </a:custGeom>
                    <a:solidFill>
                      <a:srgbClr val="263238"/>
                    </a:solidFill>
                    <a:ln w="5124" cap="flat">
                      <a:noFill/>
                      <a:prstDash val="solid"/>
                      <a:miter/>
                    </a:ln>
                  </p:spPr>
                  <p:txBody>
                    <a:bodyPr rtlCol="0" anchor="ctr"/>
                    <a:lstStyle/>
                    <a:p>
                      <a:endParaRPr lang="pt-BR"/>
                    </a:p>
                  </p:txBody>
                </p:sp>
                <p:sp>
                  <p:nvSpPr>
                    <p:cNvPr id="3062" name="Forma Livre: Forma 3061">
                      <a:extLst>
                        <a:ext uri="{FF2B5EF4-FFF2-40B4-BE49-F238E27FC236}">
                          <a16:creationId xmlns:a16="http://schemas.microsoft.com/office/drawing/2014/main" id="{628FE349-3871-9639-B855-ADF3F0DADCFB}"/>
                        </a:ext>
                      </a:extLst>
                    </p:cNvPr>
                    <p:cNvSpPr/>
                    <p:nvPr/>
                  </p:nvSpPr>
                  <p:spPr>
                    <a:xfrm>
                      <a:off x="8928305" y="3321537"/>
                      <a:ext cx="33214" cy="7751"/>
                    </a:xfrm>
                    <a:custGeom>
                      <a:avLst/>
                      <a:gdLst>
                        <a:gd name="connsiteX0" fmla="*/ 32907 w 33214"/>
                        <a:gd name="connsiteY0" fmla="*/ 7752 h 7751"/>
                        <a:gd name="connsiteX1" fmla="*/ 0 w 33214"/>
                        <a:gd name="connsiteY1" fmla="*/ 1591 h 7751"/>
                        <a:gd name="connsiteX2" fmla="*/ 257 w 33214"/>
                        <a:gd name="connsiteY2" fmla="*/ 0 h 7751"/>
                        <a:gd name="connsiteX3" fmla="*/ 33215 w 33214"/>
                        <a:gd name="connsiteY3" fmla="*/ 6160 h 7751"/>
                        <a:gd name="connsiteX4" fmla="*/ 32907 w 33214"/>
                        <a:gd name="connsiteY4" fmla="*/ 7752 h 7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14" h="7751">
                          <a:moveTo>
                            <a:pt x="32907" y="7752"/>
                          </a:moveTo>
                          <a:lnTo>
                            <a:pt x="0" y="1591"/>
                          </a:lnTo>
                          <a:lnTo>
                            <a:pt x="257" y="0"/>
                          </a:lnTo>
                          <a:lnTo>
                            <a:pt x="33215" y="6160"/>
                          </a:lnTo>
                          <a:lnTo>
                            <a:pt x="32907" y="7752"/>
                          </a:lnTo>
                          <a:close/>
                        </a:path>
                      </a:pathLst>
                    </a:custGeom>
                    <a:solidFill>
                      <a:srgbClr val="263238"/>
                    </a:solidFill>
                    <a:ln w="5124" cap="flat">
                      <a:noFill/>
                      <a:prstDash val="solid"/>
                      <a:miter/>
                    </a:ln>
                  </p:spPr>
                  <p:txBody>
                    <a:bodyPr rtlCol="0" anchor="ctr"/>
                    <a:lstStyle/>
                    <a:p>
                      <a:endParaRPr lang="pt-BR"/>
                    </a:p>
                  </p:txBody>
                </p:sp>
                <p:sp>
                  <p:nvSpPr>
                    <p:cNvPr id="3063" name="Forma Livre: Forma 3062">
                      <a:extLst>
                        <a:ext uri="{FF2B5EF4-FFF2-40B4-BE49-F238E27FC236}">
                          <a16:creationId xmlns:a16="http://schemas.microsoft.com/office/drawing/2014/main" id="{1883777B-97DE-27D7-F274-5AB704FC54EC}"/>
                        </a:ext>
                      </a:extLst>
                    </p:cNvPr>
                    <p:cNvSpPr/>
                    <p:nvPr/>
                  </p:nvSpPr>
                  <p:spPr>
                    <a:xfrm>
                      <a:off x="9003872" y="3369764"/>
                      <a:ext cx="59858" cy="68460"/>
                    </a:xfrm>
                    <a:custGeom>
                      <a:avLst/>
                      <a:gdLst>
                        <a:gd name="connsiteX0" fmla="*/ 0 w 59858"/>
                        <a:gd name="connsiteY0" fmla="*/ 5214 h 68460"/>
                        <a:gd name="connsiteX1" fmla="*/ 43482 w 59858"/>
                        <a:gd name="connsiteY1" fmla="*/ 17124 h 68460"/>
                        <a:gd name="connsiteX2" fmla="*/ 59858 w 59858"/>
                        <a:gd name="connsiteY2" fmla="*/ 68461 h 68460"/>
                        <a:gd name="connsiteX3" fmla="*/ 0 w 59858"/>
                        <a:gd name="connsiteY3" fmla="*/ 5214 h 68460"/>
                      </a:gdLst>
                      <a:ahLst/>
                      <a:cxnLst>
                        <a:cxn ang="0">
                          <a:pos x="connsiteX0" y="connsiteY0"/>
                        </a:cxn>
                        <a:cxn ang="0">
                          <a:pos x="connsiteX1" y="connsiteY1"/>
                        </a:cxn>
                        <a:cxn ang="0">
                          <a:pos x="connsiteX2" y="connsiteY2"/>
                        </a:cxn>
                        <a:cxn ang="0">
                          <a:pos x="connsiteX3" y="connsiteY3"/>
                        </a:cxn>
                      </a:cxnLst>
                      <a:rect l="l" t="t" r="r" b="b"/>
                      <a:pathLst>
                        <a:path w="59858" h="68460">
                          <a:moveTo>
                            <a:pt x="0" y="5214"/>
                          </a:moveTo>
                          <a:cubicBezTo>
                            <a:pt x="20843" y="-6131"/>
                            <a:pt x="36654" y="2494"/>
                            <a:pt x="43482" y="17124"/>
                          </a:cubicBezTo>
                          <a:cubicBezTo>
                            <a:pt x="49878" y="33922"/>
                            <a:pt x="55346" y="51063"/>
                            <a:pt x="59858" y="68461"/>
                          </a:cubicBezTo>
                          <a:cubicBezTo>
                            <a:pt x="48924" y="57783"/>
                            <a:pt x="0" y="5214"/>
                            <a:pt x="0" y="5214"/>
                          </a:cubicBezTo>
                          <a:close/>
                        </a:path>
                      </a:pathLst>
                    </a:custGeom>
                    <a:solidFill>
                      <a:srgbClr val="407BFF"/>
                    </a:solidFill>
                    <a:ln w="5124" cap="flat">
                      <a:noFill/>
                      <a:prstDash val="solid"/>
                      <a:miter/>
                    </a:ln>
                  </p:spPr>
                  <p:txBody>
                    <a:bodyPr rtlCol="0" anchor="ctr"/>
                    <a:lstStyle/>
                    <a:p>
                      <a:endParaRPr lang="pt-BR"/>
                    </a:p>
                  </p:txBody>
                </p:sp>
                <p:sp>
                  <p:nvSpPr>
                    <p:cNvPr id="3064" name="Forma Livre: Forma 3063">
                      <a:extLst>
                        <a:ext uri="{FF2B5EF4-FFF2-40B4-BE49-F238E27FC236}">
                          <a16:creationId xmlns:a16="http://schemas.microsoft.com/office/drawing/2014/main" id="{78EB02FE-3F32-F8F9-9719-E696B6C18A25}"/>
                        </a:ext>
                      </a:extLst>
                    </p:cNvPr>
                    <p:cNvSpPr/>
                    <p:nvPr/>
                  </p:nvSpPr>
                  <p:spPr>
                    <a:xfrm>
                      <a:off x="9003872" y="3369764"/>
                      <a:ext cx="59858" cy="68460"/>
                    </a:xfrm>
                    <a:custGeom>
                      <a:avLst/>
                      <a:gdLst>
                        <a:gd name="connsiteX0" fmla="*/ 0 w 59858"/>
                        <a:gd name="connsiteY0" fmla="*/ 5214 h 68460"/>
                        <a:gd name="connsiteX1" fmla="*/ 43482 w 59858"/>
                        <a:gd name="connsiteY1" fmla="*/ 17124 h 68460"/>
                        <a:gd name="connsiteX2" fmla="*/ 59858 w 59858"/>
                        <a:gd name="connsiteY2" fmla="*/ 68461 h 68460"/>
                        <a:gd name="connsiteX3" fmla="*/ 0 w 59858"/>
                        <a:gd name="connsiteY3" fmla="*/ 5214 h 68460"/>
                      </a:gdLst>
                      <a:ahLst/>
                      <a:cxnLst>
                        <a:cxn ang="0">
                          <a:pos x="connsiteX0" y="connsiteY0"/>
                        </a:cxn>
                        <a:cxn ang="0">
                          <a:pos x="connsiteX1" y="connsiteY1"/>
                        </a:cxn>
                        <a:cxn ang="0">
                          <a:pos x="connsiteX2" y="connsiteY2"/>
                        </a:cxn>
                        <a:cxn ang="0">
                          <a:pos x="connsiteX3" y="connsiteY3"/>
                        </a:cxn>
                      </a:cxnLst>
                      <a:rect l="l" t="t" r="r" b="b"/>
                      <a:pathLst>
                        <a:path w="59858" h="68460">
                          <a:moveTo>
                            <a:pt x="0" y="5214"/>
                          </a:moveTo>
                          <a:cubicBezTo>
                            <a:pt x="20843" y="-6131"/>
                            <a:pt x="36654" y="2494"/>
                            <a:pt x="43482" y="17124"/>
                          </a:cubicBezTo>
                          <a:cubicBezTo>
                            <a:pt x="49878" y="33922"/>
                            <a:pt x="55346" y="51063"/>
                            <a:pt x="59858" y="68461"/>
                          </a:cubicBezTo>
                          <a:cubicBezTo>
                            <a:pt x="48924" y="57783"/>
                            <a:pt x="0" y="5214"/>
                            <a:pt x="0" y="5214"/>
                          </a:cubicBezTo>
                          <a:close/>
                        </a:path>
                      </a:pathLst>
                    </a:custGeom>
                    <a:solidFill>
                      <a:srgbClr val="FFFFFF">
                        <a:alpha val="75000"/>
                      </a:srgbClr>
                    </a:solidFill>
                    <a:ln w="5124" cap="flat">
                      <a:noFill/>
                      <a:prstDash val="solid"/>
                      <a:miter/>
                    </a:ln>
                  </p:spPr>
                  <p:txBody>
                    <a:bodyPr rtlCol="0" anchor="ctr"/>
                    <a:lstStyle/>
                    <a:p>
                      <a:endParaRPr lang="pt-BR"/>
                    </a:p>
                  </p:txBody>
                </p:sp>
                <p:sp>
                  <p:nvSpPr>
                    <p:cNvPr id="3065" name="Forma Livre: Forma 3064">
                      <a:extLst>
                        <a:ext uri="{FF2B5EF4-FFF2-40B4-BE49-F238E27FC236}">
                          <a16:creationId xmlns:a16="http://schemas.microsoft.com/office/drawing/2014/main" id="{EDD1737B-A677-B0D7-DBC6-45319A0C907F}"/>
                        </a:ext>
                      </a:extLst>
                    </p:cNvPr>
                    <p:cNvSpPr/>
                    <p:nvPr/>
                  </p:nvSpPr>
                  <p:spPr>
                    <a:xfrm>
                      <a:off x="8936861" y="3371661"/>
                      <a:ext cx="144803" cy="198915"/>
                    </a:xfrm>
                    <a:custGeom>
                      <a:avLst/>
                      <a:gdLst>
                        <a:gd name="connsiteX0" fmla="*/ 68654 w 144803"/>
                        <a:gd name="connsiteY0" fmla="*/ 8810 h 198915"/>
                        <a:gd name="connsiteX1" fmla="*/ 67011 w 144803"/>
                        <a:gd name="connsiteY1" fmla="*/ 3317 h 198915"/>
                        <a:gd name="connsiteX2" fmla="*/ 122711 w 144803"/>
                        <a:gd name="connsiteY2" fmla="*/ 42127 h 198915"/>
                        <a:gd name="connsiteX3" fmla="*/ 144786 w 144803"/>
                        <a:gd name="connsiteY3" fmla="*/ 161792 h 198915"/>
                        <a:gd name="connsiteX4" fmla="*/ 102228 w 144803"/>
                        <a:gd name="connsiteY4" fmla="*/ 193313 h 198915"/>
                        <a:gd name="connsiteX5" fmla="*/ 21938 w 144803"/>
                        <a:gd name="connsiteY5" fmla="*/ 170417 h 198915"/>
                        <a:gd name="connsiteX6" fmla="*/ 21014 w 144803"/>
                        <a:gd name="connsiteY6" fmla="*/ 133814 h 198915"/>
                        <a:gd name="connsiteX7" fmla="*/ 8077 w 144803"/>
                        <a:gd name="connsiteY7" fmla="*/ 81861 h 198915"/>
                        <a:gd name="connsiteX8" fmla="*/ 10747 w 144803"/>
                        <a:gd name="connsiteY8" fmla="*/ 26367 h 198915"/>
                        <a:gd name="connsiteX9" fmla="*/ 31641 w 144803"/>
                        <a:gd name="connsiteY9" fmla="*/ 16100 h 198915"/>
                        <a:gd name="connsiteX10" fmla="*/ 68654 w 144803"/>
                        <a:gd name="connsiteY10" fmla="*/ 8810 h 19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803" h="198915">
                          <a:moveTo>
                            <a:pt x="68654" y="8810"/>
                          </a:moveTo>
                          <a:lnTo>
                            <a:pt x="67011" y="3317"/>
                          </a:lnTo>
                          <a:cubicBezTo>
                            <a:pt x="90523" y="-7874"/>
                            <a:pt x="110031" y="10299"/>
                            <a:pt x="122711" y="42127"/>
                          </a:cubicBezTo>
                          <a:cubicBezTo>
                            <a:pt x="137717" y="80219"/>
                            <a:pt x="145217" y="120851"/>
                            <a:pt x="144786" y="161792"/>
                          </a:cubicBezTo>
                          <a:cubicBezTo>
                            <a:pt x="133425" y="175658"/>
                            <a:pt x="118805" y="186485"/>
                            <a:pt x="102228" y="193313"/>
                          </a:cubicBezTo>
                          <a:cubicBezTo>
                            <a:pt x="73839" y="204555"/>
                            <a:pt x="34259" y="199832"/>
                            <a:pt x="21938" y="170417"/>
                          </a:cubicBezTo>
                          <a:cubicBezTo>
                            <a:pt x="21938" y="170417"/>
                            <a:pt x="21938" y="150755"/>
                            <a:pt x="21014" y="133814"/>
                          </a:cubicBezTo>
                          <a:cubicBezTo>
                            <a:pt x="19453" y="115923"/>
                            <a:pt x="15090" y="98392"/>
                            <a:pt x="8077" y="81861"/>
                          </a:cubicBezTo>
                          <a:cubicBezTo>
                            <a:pt x="1404" y="66461"/>
                            <a:pt x="-7324" y="37199"/>
                            <a:pt x="10747" y="26367"/>
                          </a:cubicBezTo>
                          <a:cubicBezTo>
                            <a:pt x="15880" y="23235"/>
                            <a:pt x="24402" y="19796"/>
                            <a:pt x="31641" y="16100"/>
                          </a:cubicBezTo>
                          <a:cubicBezTo>
                            <a:pt x="48274" y="21798"/>
                            <a:pt x="70810" y="15381"/>
                            <a:pt x="68654" y="8810"/>
                          </a:cubicBezTo>
                          <a:close/>
                        </a:path>
                      </a:pathLst>
                    </a:custGeom>
                    <a:solidFill>
                      <a:srgbClr val="407BFF"/>
                    </a:solidFill>
                    <a:ln w="5124" cap="flat">
                      <a:noFill/>
                      <a:prstDash val="solid"/>
                      <a:miter/>
                    </a:ln>
                  </p:spPr>
                  <p:txBody>
                    <a:bodyPr rtlCol="0" anchor="ctr"/>
                    <a:lstStyle/>
                    <a:p>
                      <a:endParaRPr lang="pt-BR"/>
                    </a:p>
                  </p:txBody>
                </p:sp>
                <p:sp>
                  <p:nvSpPr>
                    <p:cNvPr id="3066" name="Forma Livre: Forma 3065">
                      <a:extLst>
                        <a:ext uri="{FF2B5EF4-FFF2-40B4-BE49-F238E27FC236}">
                          <a16:creationId xmlns:a16="http://schemas.microsoft.com/office/drawing/2014/main" id="{A020A7F4-1558-AAFD-3F24-28BB6758D8C6}"/>
                        </a:ext>
                      </a:extLst>
                    </p:cNvPr>
                    <p:cNvSpPr/>
                    <p:nvPr/>
                  </p:nvSpPr>
                  <p:spPr>
                    <a:xfrm>
                      <a:off x="8936861" y="3371661"/>
                      <a:ext cx="144803" cy="198915"/>
                    </a:xfrm>
                    <a:custGeom>
                      <a:avLst/>
                      <a:gdLst>
                        <a:gd name="connsiteX0" fmla="*/ 68654 w 144803"/>
                        <a:gd name="connsiteY0" fmla="*/ 8810 h 198915"/>
                        <a:gd name="connsiteX1" fmla="*/ 67011 w 144803"/>
                        <a:gd name="connsiteY1" fmla="*/ 3317 h 198915"/>
                        <a:gd name="connsiteX2" fmla="*/ 122711 w 144803"/>
                        <a:gd name="connsiteY2" fmla="*/ 42127 h 198915"/>
                        <a:gd name="connsiteX3" fmla="*/ 144786 w 144803"/>
                        <a:gd name="connsiteY3" fmla="*/ 161792 h 198915"/>
                        <a:gd name="connsiteX4" fmla="*/ 102228 w 144803"/>
                        <a:gd name="connsiteY4" fmla="*/ 193313 h 198915"/>
                        <a:gd name="connsiteX5" fmla="*/ 21938 w 144803"/>
                        <a:gd name="connsiteY5" fmla="*/ 170417 h 198915"/>
                        <a:gd name="connsiteX6" fmla="*/ 21014 w 144803"/>
                        <a:gd name="connsiteY6" fmla="*/ 133814 h 198915"/>
                        <a:gd name="connsiteX7" fmla="*/ 8077 w 144803"/>
                        <a:gd name="connsiteY7" fmla="*/ 81861 h 198915"/>
                        <a:gd name="connsiteX8" fmla="*/ 10747 w 144803"/>
                        <a:gd name="connsiteY8" fmla="*/ 26367 h 198915"/>
                        <a:gd name="connsiteX9" fmla="*/ 31641 w 144803"/>
                        <a:gd name="connsiteY9" fmla="*/ 16100 h 198915"/>
                        <a:gd name="connsiteX10" fmla="*/ 68654 w 144803"/>
                        <a:gd name="connsiteY10" fmla="*/ 8810 h 19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803" h="198915">
                          <a:moveTo>
                            <a:pt x="68654" y="8810"/>
                          </a:moveTo>
                          <a:lnTo>
                            <a:pt x="67011" y="3317"/>
                          </a:lnTo>
                          <a:cubicBezTo>
                            <a:pt x="90523" y="-7874"/>
                            <a:pt x="110031" y="10299"/>
                            <a:pt x="122711" y="42127"/>
                          </a:cubicBezTo>
                          <a:cubicBezTo>
                            <a:pt x="137717" y="80219"/>
                            <a:pt x="145217" y="120851"/>
                            <a:pt x="144786" y="161792"/>
                          </a:cubicBezTo>
                          <a:cubicBezTo>
                            <a:pt x="133425" y="175658"/>
                            <a:pt x="118805" y="186485"/>
                            <a:pt x="102228" y="193313"/>
                          </a:cubicBezTo>
                          <a:cubicBezTo>
                            <a:pt x="73839" y="204555"/>
                            <a:pt x="34259" y="199832"/>
                            <a:pt x="21938" y="170417"/>
                          </a:cubicBezTo>
                          <a:cubicBezTo>
                            <a:pt x="21938" y="170417"/>
                            <a:pt x="21938" y="150755"/>
                            <a:pt x="21014" y="133814"/>
                          </a:cubicBezTo>
                          <a:cubicBezTo>
                            <a:pt x="19453" y="115923"/>
                            <a:pt x="15090" y="98392"/>
                            <a:pt x="8077" y="81861"/>
                          </a:cubicBezTo>
                          <a:cubicBezTo>
                            <a:pt x="1404" y="66461"/>
                            <a:pt x="-7324" y="37199"/>
                            <a:pt x="10747" y="26367"/>
                          </a:cubicBezTo>
                          <a:cubicBezTo>
                            <a:pt x="15880" y="23235"/>
                            <a:pt x="24402" y="19796"/>
                            <a:pt x="31641" y="16100"/>
                          </a:cubicBezTo>
                          <a:cubicBezTo>
                            <a:pt x="48274" y="21798"/>
                            <a:pt x="70810" y="15381"/>
                            <a:pt x="68654" y="8810"/>
                          </a:cubicBezTo>
                          <a:close/>
                        </a:path>
                      </a:pathLst>
                    </a:custGeom>
                    <a:solidFill>
                      <a:srgbClr val="FFFFFF">
                        <a:alpha val="60000"/>
                      </a:srgbClr>
                    </a:solidFill>
                    <a:ln w="5124" cap="flat">
                      <a:noFill/>
                      <a:prstDash val="solid"/>
                      <a:miter/>
                    </a:ln>
                  </p:spPr>
                  <p:txBody>
                    <a:bodyPr rtlCol="0" anchor="ctr"/>
                    <a:lstStyle/>
                    <a:p>
                      <a:endParaRPr lang="pt-BR"/>
                    </a:p>
                  </p:txBody>
                </p:sp>
                <p:sp>
                  <p:nvSpPr>
                    <p:cNvPr id="3067" name="Forma Livre: Forma 3066">
                      <a:extLst>
                        <a:ext uri="{FF2B5EF4-FFF2-40B4-BE49-F238E27FC236}">
                          <a16:creationId xmlns:a16="http://schemas.microsoft.com/office/drawing/2014/main" id="{73284D54-8FF7-F981-B068-2D797DE99BE3}"/>
                        </a:ext>
                      </a:extLst>
                    </p:cNvPr>
                    <p:cNvSpPr/>
                    <p:nvPr/>
                  </p:nvSpPr>
                  <p:spPr>
                    <a:xfrm>
                      <a:off x="8954281" y="3365872"/>
                      <a:ext cx="58468" cy="30186"/>
                    </a:xfrm>
                    <a:custGeom>
                      <a:avLst/>
                      <a:gdLst>
                        <a:gd name="connsiteX0" fmla="*/ 0 w 58468"/>
                        <a:gd name="connsiteY0" fmla="*/ 28665 h 30186"/>
                        <a:gd name="connsiteX1" fmla="*/ 9343 w 58468"/>
                        <a:gd name="connsiteY1" fmla="*/ 12237 h 30186"/>
                        <a:gd name="connsiteX2" fmla="*/ 34549 w 58468"/>
                        <a:gd name="connsiteY2" fmla="*/ 11159 h 30186"/>
                        <a:gd name="connsiteX3" fmla="*/ 47999 w 58468"/>
                        <a:gd name="connsiteY3" fmla="*/ 3459 h 30186"/>
                        <a:gd name="connsiteX4" fmla="*/ 47075 w 58468"/>
                        <a:gd name="connsiteY4" fmla="*/ 327 h 30186"/>
                        <a:gd name="connsiteX5" fmla="*/ 51490 w 58468"/>
                        <a:gd name="connsiteY5" fmla="*/ 1713 h 30186"/>
                        <a:gd name="connsiteX6" fmla="*/ 58010 w 58468"/>
                        <a:gd name="connsiteY6" fmla="*/ 9414 h 30186"/>
                        <a:gd name="connsiteX7" fmla="*/ 48872 w 58468"/>
                        <a:gd name="connsiteY7" fmla="*/ 26201 h 30186"/>
                        <a:gd name="connsiteX8" fmla="*/ 16274 w 58468"/>
                        <a:gd name="connsiteY8" fmla="*/ 28973 h 30186"/>
                        <a:gd name="connsiteX9" fmla="*/ 4774 w 58468"/>
                        <a:gd name="connsiteY9" fmla="*/ 26406 h 3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68" h="30186">
                          <a:moveTo>
                            <a:pt x="0" y="28665"/>
                          </a:moveTo>
                          <a:cubicBezTo>
                            <a:pt x="2361" y="22792"/>
                            <a:pt x="5503" y="17268"/>
                            <a:pt x="9343" y="12237"/>
                          </a:cubicBezTo>
                          <a:cubicBezTo>
                            <a:pt x="17711" y="13906"/>
                            <a:pt x="26356" y="13536"/>
                            <a:pt x="34549" y="11159"/>
                          </a:cubicBezTo>
                          <a:cubicBezTo>
                            <a:pt x="47486" y="7155"/>
                            <a:pt x="47999" y="3459"/>
                            <a:pt x="47999" y="3459"/>
                          </a:cubicBezTo>
                          <a:lnTo>
                            <a:pt x="47075" y="327"/>
                          </a:lnTo>
                          <a:cubicBezTo>
                            <a:pt x="47075" y="327"/>
                            <a:pt x="48051" y="-1007"/>
                            <a:pt x="51490" y="1713"/>
                          </a:cubicBezTo>
                          <a:cubicBezTo>
                            <a:pt x="54047" y="3931"/>
                            <a:pt x="56249" y="6529"/>
                            <a:pt x="58010" y="9414"/>
                          </a:cubicBezTo>
                          <a:cubicBezTo>
                            <a:pt x="59293" y="11211"/>
                            <a:pt x="58369" y="20040"/>
                            <a:pt x="48872" y="26201"/>
                          </a:cubicBezTo>
                          <a:cubicBezTo>
                            <a:pt x="39375" y="32361"/>
                            <a:pt x="22639" y="29743"/>
                            <a:pt x="16274" y="28973"/>
                          </a:cubicBezTo>
                          <a:cubicBezTo>
                            <a:pt x="12367" y="28490"/>
                            <a:pt x="8517" y="27633"/>
                            <a:pt x="4774" y="26406"/>
                          </a:cubicBezTo>
                          <a:close/>
                        </a:path>
                      </a:pathLst>
                    </a:custGeom>
                    <a:solidFill>
                      <a:srgbClr val="FFFFFF"/>
                    </a:solidFill>
                    <a:ln w="5124" cap="flat">
                      <a:noFill/>
                      <a:prstDash val="solid"/>
                      <a:miter/>
                    </a:ln>
                  </p:spPr>
                  <p:txBody>
                    <a:bodyPr rtlCol="0" anchor="ctr"/>
                    <a:lstStyle/>
                    <a:p>
                      <a:endParaRPr lang="pt-BR"/>
                    </a:p>
                  </p:txBody>
                </p:sp>
                <p:sp>
                  <p:nvSpPr>
                    <p:cNvPr id="3068" name="Forma Livre: Forma 3067">
                      <a:extLst>
                        <a:ext uri="{FF2B5EF4-FFF2-40B4-BE49-F238E27FC236}">
                          <a16:creationId xmlns:a16="http://schemas.microsoft.com/office/drawing/2014/main" id="{3F8621A7-8E23-BC31-A479-6FD90C1E4292}"/>
                        </a:ext>
                      </a:extLst>
                    </p:cNvPr>
                    <p:cNvSpPr/>
                    <p:nvPr/>
                  </p:nvSpPr>
                  <p:spPr>
                    <a:xfrm>
                      <a:off x="8942936" y="3428026"/>
                      <a:ext cx="138717" cy="142447"/>
                    </a:xfrm>
                    <a:custGeom>
                      <a:avLst/>
                      <a:gdLst>
                        <a:gd name="connsiteX0" fmla="*/ 24282 w 138717"/>
                        <a:gd name="connsiteY0" fmla="*/ 3062 h 142447"/>
                        <a:gd name="connsiteX1" fmla="*/ 22229 w 138717"/>
                        <a:gd name="connsiteY1" fmla="*/ 44131 h 142447"/>
                        <a:gd name="connsiteX2" fmla="*/ 28338 w 138717"/>
                        <a:gd name="connsiteY2" fmla="*/ 91720 h 142447"/>
                        <a:gd name="connsiteX3" fmla="*/ 57599 w 138717"/>
                        <a:gd name="connsiteY3" fmla="*/ 117902 h 142447"/>
                        <a:gd name="connsiteX4" fmla="*/ 112324 w 138717"/>
                        <a:gd name="connsiteY4" fmla="*/ 74471 h 142447"/>
                        <a:gd name="connsiteX5" fmla="*/ 125261 w 138717"/>
                        <a:gd name="connsiteY5" fmla="*/ 10249 h 142447"/>
                        <a:gd name="connsiteX6" fmla="*/ 138711 w 138717"/>
                        <a:gd name="connsiteY6" fmla="*/ 105324 h 142447"/>
                        <a:gd name="connsiteX7" fmla="*/ 96153 w 138717"/>
                        <a:gd name="connsiteY7" fmla="*/ 136845 h 142447"/>
                        <a:gd name="connsiteX8" fmla="*/ 15863 w 138717"/>
                        <a:gd name="connsiteY8" fmla="*/ 113949 h 142447"/>
                        <a:gd name="connsiteX9" fmla="*/ 14939 w 138717"/>
                        <a:gd name="connsiteY9" fmla="*/ 77346 h 142447"/>
                        <a:gd name="connsiteX10" fmla="*/ 2002 w 138717"/>
                        <a:gd name="connsiteY10" fmla="*/ 25394 h 142447"/>
                        <a:gd name="connsiteX11" fmla="*/ 0 w 138717"/>
                        <a:gd name="connsiteY11" fmla="*/ 20260 h 142447"/>
                        <a:gd name="connsiteX12" fmla="*/ 24282 w 138717"/>
                        <a:gd name="connsiteY12" fmla="*/ 3062 h 1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717" h="142447">
                          <a:moveTo>
                            <a:pt x="24282" y="3062"/>
                          </a:moveTo>
                          <a:cubicBezTo>
                            <a:pt x="30442" y="18463"/>
                            <a:pt x="22229" y="44131"/>
                            <a:pt x="22229" y="44131"/>
                          </a:cubicBezTo>
                          <a:cubicBezTo>
                            <a:pt x="25324" y="59840"/>
                            <a:pt x="27367" y="75739"/>
                            <a:pt x="28338" y="91720"/>
                          </a:cubicBezTo>
                          <a:cubicBezTo>
                            <a:pt x="28338" y="107583"/>
                            <a:pt x="36192" y="124370"/>
                            <a:pt x="57599" y="117902"/>
                          </a:cubicBezTo>
                          <a:cubicBezTo>
                            <a:pt x="79007" y="111433"/>
                            <a:pt x="94869" y="98497"/>
                            <a:pt x="112324" y="74471"/>
                          </a:cubicBezTo>
                          <a:cubicBezTo>
                            <a:pt x="129778" y="50446"/>
                            <a:pt x="128187" y="31913"/>
                            <a:pt x="125261" y="10249"/>
                          </a:cubicBezTo>
                          <a:cubicBezTo>
                            <a:pt x="134383" y="41108"/>
                            <a:pt x="138916" y="73147"/>
                            <a:pt x="138711" y="105324"/>
                          </a:cubicBezTo>
                          <a:cubicBezTo>
                            <a:pt x="127350" y="119190"/>
                            <a:pt x="112729" y="130017"/>
                            <a:pt x="96153" y="136845"/>
                          </a:cubicBezTo>
                          <a:cubicBezTo>
                            <a:pt x="67764" y="148087"/>
                            <a:pt x="28184" y="143365"/>
                            <a:pt x="15863" y="113949"/>
                          </a:cubicBezTo>
                          <a:cubicBezTo>
                            <a:pt x="15863" y="113949"/>
                            <a:pt x="15863" y="94287"/>
                            <a:pt x="14939" y="77346"/>
                          </a:cubicBezTo>
                          <a:cubicBezTo>
                            <a:pt x="13378" y="59455"/>
                            <a:pt x="9015" y="41924"/>
                            <a:pt x="2002" y="25394"/>
                          </a:cubicBezTo>
                          <a:cubicBezTo>
                            <a:pt x="1335" y="23854"/>
                            <a:pt x="667" y="22159"/>
                            <a:pt x="0" y="20260"/>
                          </a:cubicBezTo>
                          <a:cubicBezTo>
                            <a:pt x="8522" y="8093"/>
                            <a:pt x="20483" y="-6435"/>
                            <a:pt x="24282" y="3062"/>
                          </a:cubicBezTo>
                          <a:close/>
                        </a:path>
                      </a:pathLst>
                    </a:custGeom>
                    <a:solidFill>
                      <a:srgbClr val="407BFF">
                        <a:alpha val="20000"/>
                      </a:srgbClr>
                    </a:solidFill>
                    <a:ln w="5124" cap="flat">
                      <a:noFill/>
                      <a:prstDash val="solid"/>
                      <a:miter/>
                    </a:ln>
                  </p:spPr>
                  <p:txBody>
                    <a:bodyPr rtlCol="0" anchor="ctr"/>
                    <a:lstStyle/>
                    <a:p>
                      <a:endParaRPr lang="pt-BR"/>
                    </a:p>
                  </p:txBody>
                </p:sp>
                <p:sp>
                  <p:nvSpPr>
                    <p:cNvPr id="3069" name="Forma Livre: Forma 3068">
                      <a:extLst>
                        <a:ext uri="{FF2B5EF4-FFF2-40B4-BE49-F238E27FC236}">
                          <a16:creationId xmlns:a16="http://schemas.microsoft.com/office/drawing/2014/main" id="{CEF1151B-0BB2-F908-FD50-FD78D0320344}"/>
                        </a:ext>
                      </a:extLst>
                    </p:cNvPr>
                    <p:cNvSpPr/>
                    <p:nvPr/>
                  </p:nvSpPr>
                  <p:spPr>
                    <a:xfrm>
                      <a:off x="8942936" y="3426448"/>
                      <a:ext cx="138717" cy="144128"/>
                    </a:xfrm>
                    <a:custGeom>
                      <a:avLst/>
                      <a:gdLst>
                        <a:gd name="connsiteX0" fmla="*/ 21356 w 138717"/>
                        <a:gd name="connsiteY0" fmla="*/ 2844 h 144128"/>
                        <a:gd name="connsiteX1" fmla="*/ 22229 w 138717"/>
                        <a:gd name="connsiteY1" fmla="*/ 45812 h 144128"/>
                        <a:gd name="connsiteX2" fmla="*/ 28338 w 138717"/>
                        <a:gd name="connsiteY2" fmla="*/ 93401 h 144128"/>
                        <a:gd name="connsiteX3" fmla="*/ 57599 w 138717"/>
                        <a:gd name="connsiteY3" fmla="*/ 119582 h 144128"/>
                        <a:gd name="connsiteX4" fmla="*/ 112324 w 138717"/>
                        <a:gd name="connsiteY4" fmla="*/ 76152 h 144128"/>
                        <a:gd name="connsiteX5" fmla="*/ 125261 w 138717"/>
                        <a:gd name="connsiteY5" fmla="*/ 11930 h 144128"/>
                        <a:gd name="connsiteX6" fmla="*/ 138711 w 138717"/>
                        <a:gd name="connsiteY6" fmla="*/ 107005 h 144128"/>
                        <a:gd name="connsiteX7" fmla="*/ 96153 w 138717"/>
                        <a:gd name="connsiteY7" fmla="*/ 138526 h 144128"/>
                        <a:gd name="connsiteX8" fmla="*/ 15863 w 138717"/>
                        <a:gd name="connsiteY8" fmla="*/ 115630 h 144128"/>
                        <a:gd name="connsiteX9" fmla="*/ 14939 w 138717"/>
                        <a:gd name="connsiteY9" fmla="*/ 79027 h 144128"/>
                        <a:gd name="connsiteX10" fmla="*/ 2002 w 138717"/>
                        <a:gd name="connsiteY10" fmla="*/ 27074 h 144128"/>
                        <a:gd name="connsiteX11" fmla="*/ 0 w 138717"/>
                        <a:gd name="connsiteY11" fmla="*/ 21941 h 144128"/>
                        <a:gd name="connsiteX12" fmla="*/ 21356 w 138717"/>
                        <a:gd name="connsiteY12" fmla="*/ 2844 h 14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717" h="144128">
                          <a:moveTo>
                            <a:pt x="21356" y="2844"/>
                          </a:moveTo>
                          <a:cubicBezTo>
                            <a:pt x="27465" y="18245"/>
                            <a:pt x="22229" y="45812"/>
                            <a:pt x="22229" y="45812"/>
                          </a:cubicBezTo>
                          <a:cubicBezTo>
                            <a:pt x="25324" y="61521"/>
                            <a:pt x="27367" y="77420"/>
                            <a:pt x="28338" y="93401"/>
                          </a:cubicBezTo>
                          <a:cubicBezTo>
                            <a:pt x="28338" y="109264"/>
                            <a:pt x="36192" y="126051"/>
                            <a:pt x="57599" y="119582"/>
                          </a:cubicBezTo>
                          <a:cubicBezTo>
                            <a:pt x="79007" y="113114"/>
                            <a:pt x="94869" y="100177"/>
                            <a:pt x="112324" y="76152"/>
                          </a:cubicBezTo>
                          <a:cubicBezTo>
                            <a:pt x="129778" y="52127"/>
                            <a:pt x="128187" y="33594"/>
                            <a:pt x="125261" y="11930"/>
                          </a:cubicBezTo>
                          <a:cubicBezTo>
                            <a:pt x="134383" y="42788"/>
                            <a:pt x="138916" y="74828"/>
                            <a:pt x="138711" y="107005"/>
                          </a:cubicBezTo>
                          <a:cubicBezTo>
                            <a:pt x="127350" y="120871"/>
                            <a:pt x="112729" y="131698"/>
                            <a:pt x="96153" y="138526"/>
                          </a:cubicBezTo>
                          <a:cubicBezTo>
                            <a:pt x="67764" y="149768"/>
                            <a:pt x="28184" y="145045"/>
                            <a:pt x="15863" y="115630"/>
                          </a:cubicBezTo>
                          <a:cubicBezTo>
                            <a:pt x="15863" y="115630"/>
                            <a:pt x="15863" y="95968"/>
                            <a:pt x="14939" y="79027"/>
                          </a:cubicBezTo>
                          <a:cubicBezTo>
                            <a:pt x="13378" y="61136"/>
                            <a:pt x="9015" y="43605"/>
                            <a:pt x="2002" y="27074"/>
                          </a:cubicBezTo>
                          <a:cubicBezTo>
                            <a:pt x="1335" y="25534"/>
                            <a:pt x="667" y="23840"/>
                            <a:pt x="0" y="21941"/>
                          </a:cubicBezTo>
                          <a:cubicBezTo>
                            <a:pt x="8522" y="9671"/>
                            <a:pt x="17506" y="-6654"/>
                            <a:pt x="21356" y="2844"/>
                          </a:cubicBezTo>
                          <a:close/>
                        </a:path>
                      </a:pathLst>
                    </a:custGeom>
                    <a:solidFill>
                      <a:srgbClr val="000000">
                        <a:alpha val="5000"/>
                      </a:srgbClr>
                    </a:solidFill>
                    <a:ln w="5124" cap="flat">
                      <a:noFill/>
                      <a:prstDash val="solid"/>
                      <a:miter/>
                    </a:ln>
                  </p:spPr>
                  <p:txBody>
                    <a:bodyPr rtlCol="0" anchor="ctr"/>
                    <a:lstStyle/>
                    <a:p>
                      <a:endParaRPr lang="pt-BR"/>
                    </a:p>
                  </p:txBody>
                </p:sp>
                <p:sp>
                  <p:nvSpPr>
                    <p:cNvPr id="3070" name="Forma Livre: Forma 3069">
                      <a:extLst>
                        <a:ext uri="{FF2B5EF4-FFF2-40B4-BE49-F238E27FC236}">
                          <a16:creationId xmlns:a16="http://schemas.microsoft.com/office/drawing/2014/main" id="{A3DBA82F-0A83-F821-CDED-8490A8E80B21}"/>
                        </a:ext>
                      </a:extLst>
                    </p:cNvPr>
                    <p:cNvSpPr/>
                    <p:nvPr/>
                  </p:nvSpPr>
                  <p:spPr>
                    <a:xfrm>
                      <a:off x="8904969" y="3501070"/>
                      <a:ext cx="15737" cy="44190"/>
                    </a:xfrm>
                    <a:custGeom>
                      <a:avLst/>
                      <a:gdLst>
                        <a:gd name="connsiteX0" fmla="*/ 15738 w 15737"/>
                        <a:gd name="connsiteY0" fmla="*/ 44191 h 44190"/>
                        <a:gd name="connsiteX1" fmla="*/ 80 w 15737"/>
                        <a:gd name="connsiteY1" fmla="*/ 23964 h 44190"/>
                        <a:gd name="connsiteX2" fmla="*/ 5470 w 15737"/>
                        <a:gd name="connsiteY2" fmla="*/ 504 h 44190"/>
                        <a:gd name="connsiteX3" fmla="*/ 15738 w 15737"/>
                        <a:gd name="connsiteY3" fmla="*/ 44191 h 44190"/>
                      </a:gdLst>
                      <a:ahLst/>
                      <a:cxnLst>
                        <a:cxn ang="0">
                          <a:pos x="connsiteX0" y="connsiteY0"/>
                        </a:cxn>
                        <a:cxn ang="0">
                          <a:pos x="connsiteX1" y="connsiteY1"/>
                        </a:cxn>
                        <a:cxn ang="0">
                          <a:pos x="connsiteX2" y="connsiteY2"/>
                        </a:cxn>
                        <a:cxn ang="0">
                          <a:pos x="connsiteX3" y="connsiteY3"/>
                        </a:cxn>
                      </a:cxnLst>
                      <a:rect l="l" t="t" r="r" b="b"/>
                      <a:pathLst>
                        <a:path w="15737" h="44190">
                          <a:moveTo>
                            <a:pt x="15738" y="44191"/>
                          </a:moveTo>
                          <a:cubicBezTo>
                            <a:pt x="7591" y="40335"/>
                            <a:pt x="1769" y="32820"/>
                            <a:pt x="80" y="23964"/>
                          </a:cubicBezTo>
                          <a:cubicBezTo>
                            <a:pt x="-423" y="15786"/>
                            <a:pt x="1451" y="7639"/>
                            <a:pt x="5470" y="504"/>
                          </a:cubicBezTo>
                          <a:cubicBezTo>
                            <a:pt x="8961" y="-5503"/>
                            <a:pt x="15738" y="44191"/>
                            <a:pt x="15738" y="44191"/>
                          </a:cubicBezTo>
                          <a:close/>
                        </a:path>
                      </a:pathLst>
                    </a:custGeom>
                    <a:solidFill>
                      <a:srgbClr val="407BFF"/>
                    </a:solidFill>
                    <a:ln w="5124" cap="flat">
                      <a:noFill/>
                      <a:prstDash val="solid"/>
                      <a:miter/>
                    </a:ln>
                  </p:spPr>
                  <p:txBody>
                    <a:bodyPr rtlCol="0" anchor="ctr"/>
                    <a:lstStyle/>
                    <a:p>
                      <a:endParaRPr lang="pt-BR"/>
                    </a:p>
                  </p:txBody>
                </p:sp>
                <p:sp>
                  <p:nvSpPr>
                    <p:cNvPr id="3071" name="Forma Livre: Forma 3070">
                      <a:extLst>
                        <a:ext uri="{FF2B5EF4-FFF2-40B4-BE49-F238E27FC236}">
                          <a16:creationId xmlns:a16="http://schemas.microsoft.com/office/drawing/2014/main" id="{F310D93C-18E8-F7E4-DC09-5535006A4703}"/>
                        </a:ext>
                      </a:extLst>
                    </p:cNvPr>
                    <p:cNvSpPr/>
                    <p:nvPr/>
                  </p:nvSpPr>
                  <p:spPr>
                    <a:xfrm>
                      <a:off x="8904969" y="3501070"/>
                      <a:ext cx="15737" cy="44190"/>
                    </a:xfrm>
                    <a:custGeom>
                      <a:avLst/>
                      <a:gdLst>
                        <a:gd name="connsiteX0" fmla="*/ 15738 w 15737"/>
                        <a:gd name="connsiteY0" fmla="*/ 44191 h 44190"/>
                        <a:gd name="connsiteX1" fmla="*/ 80 w 15737"/>
                        <a:gd name="connsiteY1" fmla="*/ 23964 h 44190"/>
                        <a:gd name="connsiteX2" fmla="*/ 5470 w 15737"/>
                        <a:gd name="connsiteY2" fmla="*/ 504 h 44190"/>
                        <a:gd name="connsiteX3" fmla="*/ 15738 w 15737"/>
                        <a:gd name="connsiteY3" fmla="*/ 44191 h 44190"/>
                      </a:gdLst>
                      <a:ahLst/>
                      <a:cxnLst>
                        <a:cxn ang="0">
                          <a:pos x="connsiteX0" y="connsiteY0"/>
                        </a:cxn>
                        <a:cxn ang="0">
                          <a:pos x="connsiteX1" y="connsiteY1"/>
                        </a:cxn>
                        <a:cxn ang="0">
                          <a:pos x="connsiteX2" y="connsiteY2"/>
                        </a:cxn>
                        <a:cxn ang="0">
                          <a:pos x="connsiteX3" y="connsiteY3"/>
                        </a:cxn>
                      </a:cxnLst>
                      <a:rect l="l" t="t" r="r" b="b"/>
                      <a:pathLst>
                        <a:path w="15737" h="44190">
                          <a:moveTo>
                            <a:pt x="15738" y="44191"/>
                          </a:moveTo>
                          <a:cubicBezTo>
                            <a:pt x="7591" y="40335"/>
                            <a:pt x="1769" y="32820"/>
                            <a:pt x="80" y="23964"/>
                          </a:cubicBezTo>
                          <a:cubicBezTo>
                            <a:pt x="-423" y="15786"/>
                            <a:pt x="1451" y="7639"/>
                            <a:pt x="5470" y="504"/>
                          </a:cubicBezTo>
                          <a:cubicBezTo>
                            <a:pt x="8961" y="-5503"/>
                            <a:pt x="15738" y="44191"/>
                            <a:pt x="15738" y="44191"/>
                          </a:cubicBezTo>
                          <a:close/>
                        </a:path>
                      </a:pathLst>
                    </a:custGeom>
                    <a:solidFill>
                      <a:srgbClr val="FFFFFF">
                        <a:alpha val="60000"/>
                      </a:srgbClr>
                    </a:solidFill>
                    <a:ln w="5124" cap="flat">
                      <a:noFill/>
                      <a:prstDash val="solid"/>
                      <a:miter/>
                    </a:ln>
                  </p:spPr>
                  <p:txBody>
                    <a:bodyPr rtlCol="0" anchor="ctr"/>
                    <a:lstStyle/>
                    <a:p>
                      <a:endParaRPr lang="pt-BR"/>
                    </a:p>
                  </p:txBody>
                </p:sp>
                <p:sp>
                  <p:nvSpPr>
                    <p:cNvPr id="3072" name="Forma Livre: Forma 3071">
                      <a:extLst>
                        <a:ext uri="{FF2B5EF4-FFF2-40B4-BE49-F238E27FC236}">
                          <a16:creationId xmlns:a16="http://schemas.microsoft.com/office/drawing/2014/main" id="{FD38DD6E-6500-8C4C-2FF0-CC14249737F5}"/>
                        </a:ext>
                      </a:extLst>
                    </p:cNvPr>
                    <p:cNvSpPr/>
                    <p:nvPr/>
                  </p:nvSpPr>
                  <p:spPr>
                    <a:xfrm>
                      <a:off x="8908664" y="3398028"/>
                      <a:ext cx="58038" cy="147971"/>
                    </a:xfrm>
                    <a:custGeom>
                      <a:avLst/>
                      <a:gdLst>
                        <a:gd name="connsiteX0" fmla="*/ 1571 w 58038"/>
                        <a:gd name="connsiteY0" fmla="*/ 104572 h 147971"/>
                        <a:gd name="connsiteX1" fmla="*/ 13686 w 58038"/>
                        <a:gd name="connsiteY1" fmla="*/ 38143 h 147971"/>
                        <a:gd name="connsiteX2" fmla="*/ 38943 w 58038"/>
                        <a:gd name="connsiteY2" fmla="*/ 0 h 147971"/>
                        <a:gd name="connsiteX3" fmla="*/ 53112 w 58038"/>
                        <a:gd name="connsiteY3" fmla="*/ 65967 h 147971"/>
                        <a:gd name="connsiteX4" fmla="*/ 36017 w 58038"/>
                        <a:gd name="connsiteY4" fmla="*/ 130702 h 147971"/>
                        <a:gd name="connsiteX5" fmla="*/ 9733 w 58038"/>
                        <a:gd name="connsiteY5" fmla="*/ 146103 h 147971"/>
                        <a:gd name="connsiteX6" fmla="*/ 1571 w 58038"/>
                        <a:gd name="connsiteY6" fmla="*/ 104572 h 14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38" h="147971">
                          <a:moveTo>
                            <a:pt x="1571" y="104572"/>
                          </a:moveTo>
                          <a:cubicBezTo>
                            <a:pt x="4189" y="88658"/>
                            <a:pt x="8398" y="64068"/>
                            <a:pt x="13686" y="38143"/>
                          </a:cubicBezTo>
                          <a:cubicBezTo>
                            <a:pt x="18974" y="12218"/>
                            <a:pt x="25801" y="5493"/>
                            <a:pt x="38943" y="0"/>
                          </a:cubicBezTo>
                          <a:cubicBezTo>
                            <a:pt x="70875" y="18995"/>
                            <a:pt x="53112" y="65967"/>
                            <a:pt x="53112" y="65967"/>
                          </a:cubicBezTo>
                          <a:cubicBezTo>
                            <a:pt x="53112" y="65967"/>
                            <a:pt x="42588" y="114839"/>
                            <a:pt x="36017" y="130702"/>
                          </a:cubicBezTo>
                          <a:cubicBezTo>
                            <a:pt x="31756" y="140970"/>
                            <a:pt x="20976" y="152572"/>
                            <a:pt x="9733" y="146103"/>
                          </a:cubicBezTo>
                          <a:cubicBezTo>
                            <a:pt x="-1510" y="139635"/>
                            <a:pt x="-1099" y="120486"/>
                            <a:pt x="1571" y="104572"/>
                          </a:cubicBezTo>
                          <a:close/>
                        </a:path>
                      </a:pathLst>
                    </a:custGeom>
                    <a:solidFill>
                      <a:srgbClr val="407BFF"/>
                    </a:solidFill>
                    <a:ln w="5124" cap="flat">
                      <a:noFill/>
                      <a:prstDash val="solid"/>
                      <a:miter/>
                    </a:ln>
                  </p:spPr>
                  <p:txBody>
                    <a:bodyPr rtlCol="0" anchor="ctr"/>
                    <a:lstStyle/>
                    <a:p>
                      <a:endParaRPr lang="pt-BR"/>
                    </a:p>
                  </p:txBody>
                </p:sp>
                <p:sp>
                  <p:nvSpPr>
                    <p:cNvPr id="3073" name="Forma Livre: Forma 3072">
                      <a:extLst>
                        <a:ext uri="{FF2B5EF4-FFF2-40B4-BE49-F238E27FC236}">
                          <a16:creationId xmlns:a16="http://schemas.microsoft.com/office/drawing/2014/main" id="{C6B7CCCF-7A93-CB00-20B8-169FB13B4212}"/>
                        </a:ext>
                      </a:extLst>
                    </p:cNvPr>
                    <p:cNvSpPr/>
                    <p:nvPr/>
                  </p:nvSpPr>
                  <p:spPr>
                    <a:xfrm>
                      <a:off x="8908664" y="3398028"/>
                      <a:ext cx="58038" cy="147971"/>
                    </a:xfrm>
                    <a:custGeom>
                      <a:avLst/>
                      <a:gdLst>
                        <a:gd name="connsiteX0" fmla="*/ 1571 w 58038"/>
                        <a:gd name="connsiteY0" fmla="*/ 104572 h 147971"/>
                        <a:gd name="connsiteX1" fmla="*/ 13686 w 58038"/>
                        <a:gd name="connsiteY1" fmla="*/ 38143 h 147971"/>
                        <a:gd name="connsiteX2" fmla="*/ 38943 w 58038"/>
                        <a:gd name="connsiteY2" fmla="*/ 0 h 147971"/>
                        <a:gd name="connsiteX3" fmla="*/ 53112 w 58038"/>
                        <a:gd name="connsiteY3" fmla="*/ 65967 h 147971"/>
                        <a:gd name="connsiteX4" fmla="*/ 36017 w 58038"/>
                        <a:gd name="connsiteY4" fmla="*/ 130702 h 147971"/>
                        <a:gd name="connsiteX5" fmla="*/ 9733 w 58038"/>
                        <a:gd name="connsiteY5" fmla="*/ 146103 h 147971"/>
                        <a:gd name="connsiteX6" fmla="*/ 1571 w 58038"/>
                        <a:gd name="connsiteY6" fmla="*/ 104572 h 14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38" h="147971">
                          <a:moveTo>
                            <a:pt x="1571" y="104572"/>
                          </a:moveTo>
                          <a:cubicBezTo>
                            <a:pt x="4189" y="88658"/>
                            <a:pt x="8398" y="64068"/>
                            <a:pt x="13686" y="38143"/>
                          </a:cubicBezTo>
                          <a:cubicBezTo>
                            <a:pt x="18974" y="12218"/>
                            <a:pt x="25801" y="5493"/>
                            <a:pt x="38943" y="0"/>
                          </a:cubicBezTo>
                          <a:cubicBezTo>
                            <a:pt x="70875" y="18995"/>
                            <a:pt x="53112" y="65967"/>
                            <a:pt x="53112" y="65967"/>
                          </a:cubicBezTo>
                          <a:cubicBezTo>
                            <a:pt x="53112" y="65967"/>
                            <a:pt x="42588" y="114839"/>
                            <a:pt x="36017" y="130702"/>
                          </a:cubicBezTo>
                          <a:cubicBezTo>
                            <a:pt x="31756" y="140970"/>
                            <a:pt x="20976" y="152572"/>
                            <a:pt x="9733" y="146103"/>
                          </a:cubicBezTo>
                          <a:cubicBezTo>
                            <a:pt x="-1510" y="139635"/>
                            <a:pt x="-1099" y="120486"/>
                            <a:pt x="1571" y="104572"/>
                          </a:cubicBezTo>
                          <a:close/>
                        </a:path>
                      </a:pathLst>
                    </a:custGeom>
                    <a:solidFill>
                      <a:srgbClr val="FFFFFF">
                        <a:alpha val="75000"/>
                      </a:srgbClr>
                    </a:solidFill>
                    <a:ln w="5124" cap="flat">
                      <a:noFill/>
                      <a:prstDash val="solid"/>
                      <a:miter/>
                    </a:ln>
                  </p:spPr>
                  <p:txBody>
                    <a:bodyPr rtlCol="0" anchor="ctr"/>
                    <a:lstStyle/>
                    <a:p>
                      <a:endParaRPr lang="pt-BR"/>
                    </a:p>
                  </p:txBody>
                </p:sp>
              </p:grpSp>
              <p:sp>
                <p:nvSpPr>
                  <p:cNvPr id="3047" name="Forma Livre: Forma 3046">
                    <a:extLst>
                      <a:ext uri="{FF2B5EF4-FFF2-40B4-BE49-F238E27FC236}">
                        <a16:creationId xmlns:a16="http://schemas.microsoft.com/office/drawing/2014/main" id="{0CC71369-D075-EDB5-CE1C-6A4170F7739E}"/>
                      </a:ext>
                    </a:extLst>
                  </p:cNvPr>
                  <p:cNvSpPr/>
                  <p:nvPr/>
                </p:nvSpPr>
                <p:spPr>
                  <a:xfrm>
                    <a:off x="8999611" y="3424786"/>
                    <a:ext cx="137684" cy="227612"/>
                  </a:xfrm>
                  <a:custGeom>
                    <a:avLst/>
                    <a:gdLst>
                      <a:gd name="connsiteX0" fmla="*/ 0 w 137684"/>
                      <a:gd name="connsiteY0" fmla="*/ 227613 h 227612"/>
                      <a:gd name="connsiteX1" fmla="*/ 38143 w 137684"/>
                      <a:gd name="connsiteY1" fmla="*/ 211339 h 227612"/>
                      <a:gd name="connsiteX2" fmla="*/ 120024 w 137684"/>
                      <a:gd name="connsiteY2" fmla="*/ 160003 h 227612"/>
                      <a:gd name="connsiteX3" fmla="*/ 136811 w 137684"/>
                      <a:gd name="connsiteY3" fmla="*/ 18109 h 227612"/>
                      <a:gd name="connsiteX4" fmla="*/ 134861 w 137684"/>
                      <a:gd name="connsiteY4" fmla="*/ 9331 h 227612"/>
                      <a:gd name="connsiteX5" fmla="*/ 137684 w 137684"/>
                      <a:gd name="connsiteY5" fmla="*/ 8920 h 227612"/>
                      <a:gd name="connsiteX6" fmla="*/ 130343 w 137684"/>
                      <a:gd name="connsiteY6" fmla="*/ 2709 h 227612"/>
                      <a:gd name="connsiteX7" fmla="*/ 130343 w 137684"/>
                      <a:gd name="connsiteY7" fmla="*/ 2709 h 227612"/>
                      <a:gd name="connsiteX8" fmla="*/ 101338 w 137684"/>
                      <a:gd name="connsiteY8" fmla="*/ 7072 h 227612"/>
                      <a:gd name="connsiteX9" fmla="*/ 38143 w 137684"/>
                      <a:gd name="connsiteY9" fmla="*/ 85617 h 227612"/>
                      <a:gd name="connsiteX10" fmla="*/ 924 w 137684"/>
                      <a:gd name="connsiteY10" fmla="*/ 210107 h 22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684" h="227612">
                        <a:moveTo>
                          <a:pt x="0" y="227613"/>
                        </a:moveTo>
                        <a:cubicBezTo>
                          <a:pt x="9189" y="227151"/>
                          <a:pt x="16325" y="220426"/>
                          <a:pt x="38143" y="211339"/>
                        </a:cubicBezTo>
                        <a:cubicBezTo>
                          <a:pt x="78391" y="194604"/>
                          <a:pt x="108525" y="181205"/>
                          <a:pt x="120024" y="160003"/>
                        </a:cubicBezTo>
                        <a:cubicBezTo>
                          <a:pt x="131524" y="138801"/>
                          <a:pt x="139686" y="44445"/>
                          <a:pt x="136811" y="18109"/>
                        </a:cubicBezTo>
                        <a:cubicBezTo>
                          <a:pt x="136534" y="15111"/>
                          <a:pt x="135882" y="12165"/>
                          <a:pt x="134861" y="9331"/>
                        </a:cubicBezTo>
                        <a:lnTo>
                          <a:pt x="137684" y="8920"/>
                        </a:lnTo>
                        <a:lnTo>
                          <a:pt x="130343" y="2709"/>
                        </a:lnTo>
                        <a:lnTo>
                          <a:pt x="130343" y="2709"/>
                        </a:lnTo>
                        <a:cubicBezTo>
                          <a:pt x="122797" y="-3400"/>
                          <a:pt x="110578" y="2041"/>
                          <a:pt x="101338" y="7072"/>
                        </a:cubicBezTo>
                        <a:cubicBezTo>
                          <a:pt x="75002" y="21395"/>
                          <a:pt x="54417" y="35307"/>
                          <a:pt x="38143" y="85617"/>
                        </a:cubicBezTo>
                        <a:cubicBezTo>
                          <a:pt x="25874" y="123452"/>
                          <a:pt x="17608" y="191626"/>
                          <a:pt x="924" y="210107"/>
                        </a:cubicBezTo>
                      </a:path>
                    </a:pathLst>
                  </a:custGeom>
                  <a:solidFill>
                    <a:srgbClr val="407BFF"/>
                  </a:solidFill>
                  <a:ln w="5124" cap="flat">
                    <a:noFill/>
                    <a:prstDash val="solid"/>
                    <a:miter/>
                  </a:ln>
                </p:spPr>
                <p:txBody>
                  <a:bodyPr rtlCol="0" anchor="ctr"/>
                  <a:lstStyle/>
                  <a:p>
                    <a:endParaRPr lang="pt-BR"/>
                  </a:p>
                </p:txBody>
              </p:sp>
              <p:sp>
                <p:nvSpPr>
                  <p:cNvPr id="3048" name="Forma Livre: Forma 3047">
                    <a:extLst>
                      <a:ext uri="{FF2B5EF4-FFF2-40B4-BE49-F238E27FC236}">
                        <a16:creationId xmlns:a16="http://schemas.microsoft.com/office/drawing/2014/main" id="{29122C3E-CC8C-558D-5899-3F2DBAED445C}"/>
                      </a:ext>
                    </a:extLst>
                  </p:cNvPr>
                  <p:cNvSpPr/>
                  <p:nvPr/>
                </p:nvSpPr>
                <p:spPr>
                  <a:xfrm>
                    <a:off x="8999611" y="3424889"/>
                    <a:ext cx="137684" cy="227510"/>
                  </a:xfrm>
                  <a:custGeom>
                    <a:avLst/>
                    <a:gdLst>
                      <a:gd name="connsiteX0" fmla="*/ 134861 w 137684"/>
                      <a:gd name="connsiteY0" fmla="*/ 9331 h 227510"/>
                      <a:gd name="connsiteX1" fmla="*/ 137684 w 137684"/>
                      <a:gd name="connsiteY1" fmla="*/ 8920 h 227510"/>
                      <a:gd name="connsiteX2" fmla="*/ 130343 w 137684"/>
                      <a:gd name="connsiteY2" fmla="*/ 2709 h 227510"/>
                      <a:gd name="connsiteX3" fmla="*/ 130343 w 137684"/>
                      <a:gd name="connsiteY3" fmla="*/ 2709 h 227510"/>
                      <a:gd name="connsiteX4" fmla="*/ 101338 w 137684"/>
                      <a:gd name="connsiteY4" fmla="*/ 7072 h 227510"/>
                      <a:gd name="connsiteX5" fmla="*/ 38143 w 137684"/>
                      <a:gd name="connsiteY5" fmla="*/ 85617 h 227510"/>
                      <a:gd name="connsiteX6" fmla="*/ 924 w 137684"/>
                      <a:gd name="connsiteY6" fmla="*/ 210107 h 227510"/>
                      <a:gd name="connsiteX7" fmla="*/ 0 w 137684"/>
                      <a:gd name="connsiteY7" fmla="*/ 227510 h 227510"/>
                      <a:gd name="connsiteX8" fmla="*/ 38143 w 137684"/>
                      <a:gd name="connsiteY8" fmla="*/ 211237 h 227510"/>
                      <a:gd name="connsiteX9" fmla="*/ 120024 w 137684"/>
                      <a:gd name="connsiteY9" fmla="*/ 159900 h 227510"/>
                      <a:gd name="connsiteX10" fmla="*/ 136811 w 137684"/>
                      <a:gd name="connsiteY10" fmla="*/ 18007 h 227510"/>
                      <a:gd name="connsiteX11" fmla="*/ 134861 w 137684"/>
                      <a:gd name="connsiteY11" fmla="*/ 9331 h 22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684" h="227510">
                        <a:moveTo>
                          <a:pt x="134861" y="9331"/>
                        </a:moveTo>
                        <a:lnTo>
                          <a:pt x="137684" y="8920"/>
                        </a:lnTo>
                        <a:lnTo>
                          <a:pt x="130343" y="2709"/>
                        </a:lnTo>
                        <a:lnTo>
                          <a:pt x="130343" y="2709"/>
                        </a:lnTo>
                        <a:cubicBezTo>
                          <a:pt x="122797" y="-3400"/>
                          <a:pt x="110578" y="2041"/>
                          <a:pt x="101338" y="7072"/>
                        </a:cubicBezTo>
                        <a:cubicBezTo>
                          <a:pt x="75002" y="21395"/>
                          <a:pt x="54417" y="35307"/>
                          <a:pt x="38143" y="85617"/>
                        </a:cubicBezTo>
                        <a:cubicBezTo>
                          <a:pt x="25874" y="123452"/>
                          <a:pt x="17608" y="191626"/>
                          <a:pt x="924" y="210107"/>
                        </a:cubicBezTo>
                        <a:lnTo>
                          <a:pt x="0" y="227510"/>
                        </a:lnTo>
                        <a:cubicBezTo>
                          <a:pt x="9189" y="227048"/>
                          <a:pt x="16325" y="220323"/>
                          <a:pt x="38143" y="211237"/>
                        </a:cubicBezTo>
                        <a:cubicBezTo>
                          <a:pt x="78391" y="194501"/>
                          <a:pt x="108525" y="181102"/>
                          <a:pt x="120024" y="159900"/>
                        </a:cubicBezTo>
                        <a:cubicBezTo>
                          <a:pt x="131524" y="138698"/>
                          <a:pt x="139686" y="44342"/>
                          <a:pt x="136811" y="18007"/>
                        </a:cubicBezTo>
                        <a:cubicBezTo>
                          <a:pt x="136529" y="15045"/>
                          <a:pt x="135872" y="12129"/>
                          <a:pt x="134861" y="9331"/>
                        </a:cubicBezTo>
                        <a:close/>
                      </a:path>
                    </a:pathLst>
                  </a:custGeom>
                  <a:solidFill>
                    <a:srgbClr val="FFFFFF">
                      <a:alpha val="25000"/>
                    </a:srgbClr>
                  </a:solidFill>
                  <a:ln w="5124" cap="flat">
                    <a:noFill/>
                    <a:prstDash val="solid"/>
                    <a:miter/>
                  </a:ln>
                </p:spPr>
                <p:txBody>
                  <a:bodyPr rtlCol="0" anchor="ctr"/>
                  <a:lstStyle/>
                  <a:p>
                    <a:endParaRPr lang="pt-BR"/>
                  </a:p>
                </p:txBody>
              </p:sp>
              <p:sp>
                <p:nvSpPr>
                  <p:cNvPr id="3049" name="Forma Livre: Forma 3048">
                    <a:extLst>
                      <a:ext uri="{FF2B5EF4-FFF2-40B4-BE49-F238E27FC236}">
                        <a16:creationId xmlns:a16="http://schemas.microsoft.com/office/drawing/2014/main" id="{BFE40D35-E4B3-7A0B-735F-764DD4E69CF9}"/>
                      </a:ext>
                    </a:extLst>
                  </p:cNvPr>
                  <p:cNvSpPr/>
                  <p:nvPr/>
                </p:nvSpPr>
                <p:spPr>
                  <a:xfrm>
                    <a:off x="8987958" y="3429745"/>
                    <a:ext cx="156549" cy="225345"/>
                  </a:xfrm>
                  <a:custGeom>
                    <a:avLst/>
                    <a:gdLst>
                      <a:gd name="connsiteX0" fmla="*/ 119819 w 156549"/>
                      <a:gd name="connsiteY0" fmla="*/ 5861 h 225345"/>
                      <a:gd name="connsiteX1" fmla="*/ 54776 w 156549"/>
                      <a:gd name="connsiteY1" fmla="*/ 87435 h 225345"/>
                      <a:gd name="connsiteX2" fmla="*/ 0 w 156549"/>
                      <a:gd name="connsiteY2" fmla="*/ 224502 h 225345"/>
                      <a:gd name="connsiteX3" fmla="*/ 58985 w 156549"/>
                      <a:gd name="connsiteY3" fmla="*/ 211463 h 225345"/>
                      <a:gd name="connsiteX4" fmla="*/ 101543 w 156549"/>
                      <a:gd name="connsiteY4" fmla="*/ 188259 h 225345"/>
                      <a:gd name="connsiteX5" fmla="*/ 139173 w 156549"/>
                      <a:gd name="connsiteY5" fmla="*/ 161872 h 225345"/>
                      <a:gd name="connsiteX6" fmla="*/ 155960 w 156549"/>
                      <a:gd name="connsiteY6" fmla="*/ 19979 h 225345"/>
                      <a:gd name="connsiteX7" fmla="*/ 119819 w 156549"/>
                      <a:gd name="connsiteY7" fmla="*/ 5861 h 2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549" h="225345">
                        <a:moveTo>
                          <a:pt x="119819" y="5861"/>
                        </a:moveTo>
                        <a:cubicBezTo>
                          <a:pt x="93483" y="20184"/>
                          <a:pt x="68739" y="35842"/>
                          <a:pt x="54776" y="87435"/>
                        </a:cubicBezTo>
                        <a:cubicBezTo>
                          <a:pt x="40812" y="139028"/>
                          <a:pt x="32085" y="215775"/>
                          <a:pt x="0" y="224502"/>
                        </a:cubicBezTo>
                        <a:cubicBezTo>
                          <a:pt x="0" y="224502"/>
                          <a:pt x="14477" y="230304"/>
                          <a:pt x="58985" y="211463"/>
                        </a:cubicBezTo>
                        <a:cubicBezTo>
                          <a:pt x="73565" y="204476"/>
                          <a:pt x="87775" y="196730"/>
                          <a:pt x="101543" y="188259"/>
                        </a:cubicBezTo>
                        <a:cubicBezTo>
                          <a:pt x="123669" y="175836"/>
                          <a:pt x="137068" y="165671"/>
                          <a:pt x="139173" y="161872"/>
                        </a:cubicBezTo>
                        <a:cubicBezTo>
                          <a:pt x="150877" y="140927"/>
                          <a:pt x="158835" y="46314"/>
                          <a:pt x="155960" y="19979"/>
                        </a:cubicBezTo>
                        <a:cubicBezTo>
                          <a:pt x="153085" y="-6357"/>
                          <a:pt x="133166" y="-1583"/>
                          <a:pt x="119819" y="5861"/>
                        </a:cubicBezTo>
                        <a:close/>
                      </a:path>
                    </a:pathLst>
                  </a:custGeom>
                  <a:solidFill>
                    <a:srgbClr val="407BFF"/>
                  </a:solidFill>
                  <a:ln w="5124" cap="flat">
                    <a:noFill/>
                    <a:prstDash val="solid"/>
                    <a:miter/>
                  </a:ln>
                </p:spPr>
                <p:txBody>
                  <a:bodyPr rtlCol="0" anchor="ctr"/>
                  <a:lstStyle/>
                  <a:p>
                    <a:endParaRPr lang="pt-BR"/>
                  </a:p>
                </p:txBody>
              </p:sp>
              <p:sp>
                <p:nvSpPr>
                  <p:cNvPr id="3050" name="Forma Livre: Forma 3049">
                    <a:extLst>
                      <a:ext uri="{FF2B5EF4-FFF2-40B4-BE49-F238E27FC236}">
                        <a16:creationId xmlns:a16="http://schemas.microsoft.com/office/drawing/2014/main" id="{765DDEFD-B255-0C7C-B4BA-C7071E8457F0}"/>
                      </a:ext>
                    </a:extLst>
                  </p:cNvPr>
                  <p:cNvSpPr/>
                  <p:nvPr/>
                </p:nvSpPr>
                <p:spPr>
                  <a:xfrm>
                    <a:off x="8987958" y="3429745"/>
                    <a:ext cx="156549" cy="225345"/>
                  </a:xfrm>
                  <a:custGeom>
                    <a:avLst/>
                    <a:gdLst>
                      <a:gd name="connsiteX0" fmla="*/ 119819 w 156549"/>
                      <a:gd name="connsiteY0" fmla="*/ 5861 h 225345"/>
                      <a:gd name="connsiteX1" fmla="*/ 54776 w 156549"/>
                      <a:gd name="connsiteY1" fmla="*/ 87435 h 225345"/>
                      <a:gd name="connsiteX2" fmla="*/ 0 w 156549"/>
                      <a:gd name="connsiteY2" fmla="*/ 224502 h 225345"/>
                      <a:gd name="connsiteX3" fmla="*/ 58985 w 156549"/>
                      <a:gd name="connsiteY3" fmla="*/ 211463 h 225345"/>
                      <a:gd name="connsiteX4" fmla="*/ 101543 w 156549"/>
                      <a:gd name="connsiteY4" fmla="*/ 188259 h 225345"/>
                      <a:gd name="connsiteX5" fmla="*/ 139173 w 156549"/>
                      <a:gd name="connsiteY5" fmla="*/ 161872 h 225345"/>
                      <a:gd name="connsiteX6" fmla="*/ 155960 w 156549"/>
                      <a:gd name="connsiteY6" fmla="*/ 19979 h 225345"/>
                      <a:gd name="connsiteX7" fmla="*/ 119819 w 156549"/>
                      <a:gd name="connsiteY7" fmla="*/ 5861 h 2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549" h="225345">
                        <a:moveTo>
                          <a:pt x="119819" y="5861"/>
                        </a:moveTo>
                        <a:cubicBezTo>
                          <a:pt x="93483" y="20184"/>
                          <a:pt x="68739" y="35842"/>
                          <a:pt x="54776" y="87435"/>
                        </a:cubicBezTo>
                        <a:cubicBezTo>
                          <a:pt x="40812" y="139028"/>
                          <a:pt x="32085" y="215775"/>
                          <a:pt x="0" y="224502"/>
                        </a:cubicBezTo>
                        <a:cubicBezTo>
                          <a:pt x="0" y="224502"/>
                          <a:pt x="14477" y="230304"/>
                          <a:pt x="58985" y="211463"/>
                        </a:cubicBezTo>
                        <a:cubicBezTo>
                          <a:pt x="73565" y="204476"/>
                          <a:pt x="87775" y="196730"/>
                          <a:pt x="101543" y="188259"/>
                        </a:cubicBezTo>
                        <a:cubicBezTo>
                          <a:pt x="123669" y="175836"/>
                          <a:pt x="137068" y="165671"/>
                          <a:pt x="139173" y="161872"/>
                        </a:cubicBezTo>
                        <a:cubicBezTo>
                          <a:pt x="150877" y="140927"/>
                          <a:pt x="158835" y="46314"/>
                          <a:pt x="155960" y="19979"/>
                        </a:cubicBezTo>
                        <a:cubicBezTo>
                          <a:pt x="153085" y="-6357"/>
                          <a:pt x="133166" y="-1583"/>
                          <a:pt x="119819" y="5861"/>
                        </a:cubicBezTo>
                        <a:close/>
                      </a:path>
                    </a:pathLst>
                  </a:custGeom>
                  <a:solidFill>
                    <a:srgbClr val="FFFFFF"/>
                  </a:solidFill>
                  <a:ln w="5124" cap="flat">
                    <a:noFill/>
                    <a:prstDash val="solid"/>
                    <a:miter/>
                  </a:ln>
                </p:spPr>
                <p:txBody>
                  <a:bodyPr rtlCol="0" anchor="ctr"/>
                  <a:lstStyle/>
                  <a:p>
                    <a:endParaRPr lang="pt-BR"/>
                  </a:p>
                </p:txBody>
              </p:sp>
            </p:grpSp>
            <p:grpSp>
              <p:nvGrpSpPr>
                <p:cNvPr id="2996" name="Gráfico 12">
                  <a:extLst>
                    <a:ext uri="{FF2B5EF4-FFF2-40B4-BE49-F238E27FC236}">
                      <a16:creationId xmlns:a16="http://schemas.microsoft.com/office/drawing/2014/main" id="{72464345-CFB8-6822-C713-D6FAC3AE9111}"/>
                    </a:ext>
                  </a:extLst>
                </p:cNvPr>
                <p:cNvGrpSpPr/>
                <p:nvPr/>
              </p:nvGrpSpPr>
              <p:grpSpPr>
                <a:xfrm>
                  <a:off x="8553349" y="3420030"/>
                  <a:ext cx="338223" cy="520671"/>
                  <a:chOff x="8553349" y="3420030"/>
                  <a:chExt cx="338223" cy="520671"/>
                </a:xfrm>
              </p:grpSpPr>
              <p:grpSp>
                <p:nvGrpSpPr>
                  <p:cNvPr id="2997" name="Gráfico 12">
                    <a:extLst>
                      <a:ext uri="{FF2B5EF4-FFF2-40B4-BE49-F238E27FC236}">
                        <a16:creationId xmlns:a16="http://schemas.microsoft.com/office/drawing/2014/main" id="{31ABDF42-5F74-4BF1-92FA-0C139233F902}"/>
                      </a:ext>
                    </a:extLst>
                  </p:cNvPr>
                  <p:cNvGrpSpPr/>
                  <p:nvPr/>
                </p:nvGrpSpPr>
                <p:grpSpPr>
                  <a:xfrm>
                    <a:off x="8553349" y="3660202"/>
                    <a:ext cx="153336" cy="197389"/>
                    <a:chOff x="8553349" y="3660202"/>
                    <a:chExt cx="153336" cy="197389"/>
                  </a:xfrm>
                </p:grpSpPr>
                <p:sp>
                  <p:nvSpPr>
                    <p:cNvPr id="3029" name="Forma Livre: Forma 3028">
                      <a:extLst>
                        <a:ext uri="{FF2B5EF4-FFF2-40B4-BE49-F238E27FC236}">
                          <a16:creationId xmlns:a16="http://schemas.microsoft.com/office/drawing/2014/main" id="{FD94783B-A8C4-2E08-1912-871A6246C888}"/>
                        </a:ext>
                      </a:extLst>
                    </p:cNvPr>
                    <p:cNvSpPr/>
                    <p:nvPr/>
                  </p:nvSpPr>
                  <p:spPr>
                    <a:xfrm>
                      <a:off x="8613049" y="3793318"/>
                      <a:ext cx="85012" cy="38563"/>
                    </a:xfrm>
                    <a:custGeom>
                      <a:avLst/>
                      <a:gdLst>
                        <a:gd name="connsiteX0" fmla="*/ 54416 w 85012"/>
                        <a:gd name="connsiteY0" fmla="*/ 0 h 38563"/>
                        <a:gd name="connsiteX1" fmla="*/ 30185 w 85012"/>
                        <a:gd name="connsiteY1" fmla="*/ 5134 h 38563"/>
                        <a:gd name="connsiteX2" fmla="*/ 4517 w 85012"/>
                        <a:gd name="connsiteY2" fmla="*/ 6725 h 38563"/>
                        <a:gd name="connsiteX3" fmla="*/ 7136 w 85012"/>
                        <a:gd name="connsiteY3" fmla="*/ 24949 h 38563"/>
                        <a:gd name="connsiteX4" fmla="*/ 44098 w 85012"/>
                        <a:gd name="connsiteY4" fmla="*/ 34755 h 38563"/>
                        <a:gd name="connsiteX5" fmla="*/ 66429 w 85012"/>
                        <a:gd name="connsiteY5" fmla="*/ 38554 h 38563"/>
                        <a:gd name="connsiteX6" fmla="*/ 84499 w 85012"/>
                        <a:gd name="connsiteY6" fmla="*/ 31623 h 38563"/>
                        <a:gd name="connsiteX7" fmla="*/ 79930 w 85012"/>
                        <a:gd name="connsiteY7" fmla="*/ 7187 h 38563"/>
                        <a:gd name="connsiteX8" fmla="*/ 64940 w 85012"/>
                        <a:gd name="connsiteY8" fmla="*/ 5955 h 38563"/>
                        <a:gd name="connsiteX9" fmla="*/ 54416 w 85012"/>
                        <a:gd name="connsiteY9" fmla="*/ 0 h 3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012" h="38563">
                          <a:moveTo>
                            <a:pt x="54416" y="0"/>
                          </a:moveTo>
                          <a:cubicBezTo>
                            <a:pt x="52157" y="6058"/>
                            <a:pt x="41582" y="5134"/>
                            <a:pt x="30185" y="5134"/>
                          </a:cubicBezTo>
                          <a:cubicBezTo>
                            <a:pt x="20996" y="5390"/>
                            <a:pt x="10370" y="3748"/>
                            <a:pt x="4517" y="6725"/>
                          </a:cubicBezTo>
                          <a:cubicBezTo>
                            <a:pt x="-1335" y="9703"/>
                            <a:pt x="-2516" y="16992"/>
                            <a:pt x="7136" y="24949"/>
                          </a:cubicBezTo>
                          <a:cubicBezTo>
                            <a:pt x="19200" y="35217"/>
                            <a:pt x="35165" y="33882"/>
                            <a:pt x="44098" y="34755"/>
                          </a:cubicBezTo>
                          <a:cubicBezTo>
                            <a:pt x="53030" y="35627"/>
                            <a:pt x="58318" y="38759"/>
                            <a:pt x="66429" y="38554"/>
                          </a:cubicBezTo>
                          <a:cubicBezTo>
                            <a:pt x="76696" y="38246"/>
                            <a:pt x="83113" y="34601"/>
                            <a:pt x="84499" y="31623"/>
                          </a:cubicBezTo>
                          <a:cubicBezTo>
                            <a:pt x="85885" y="28646"/>
                            <a:pt x="84499" y="5955"/>
                            <a:pt x="79930" y="7187"/>
                          </a:cubicBezTo>
                          <a:cubicBezTo>
                            <a:pt x="79930" y="7187"/>
                            <a:pt x="80341" y="6468"/>
                            <a:pt x="64940" y="5955"/>
                          </a:cubicBezTo>
                          <a:cubicBezTo>
                            <a:pt x="54211" y="5801"/>
                            <a:pt x="54416" y="0"/>
                            <a:pt x="54416" y="0"/>
                          </a:cubicBezTo>
                          <a:close/>
                        </a:path>
                      </a:pathLst>
                    </a:custGeom>
                    <a:solidFill>
                      <a:srgbClr val="263238"/>
                    </a:solidFill>
                    <a:ln w="5124" cap="flat">
                      <a:noFill/>
                      <a:prstDash val="solid"/>
                      <a:miter/>
                    </a:ln>
                  </p:spPr>
                  <p:txBody>
                    <a:bodyPr rtlCol="0" anchor="ctr"/>
                    <a:lstStyle/>
                    <a:p>
                      <a:endParaRPr lang="pt-BR"/>
                    </a:p>
                  </p:txBody>
                </p:sp>
                <p:sp>
                  <p:nvSpPr>
                    <p:cNvPr id="3030" name="Forma Livre: Forma 3029">
                      <a:extLst>
                        <a:ext uri="{FF2B5EF4-FFF2-40B4-BE49-F238E27FC236}">
                          <a16:creationId xmlns:a16="http://schemas.microsoft.com/office/drawing/2014/main" id="{D23EFD6F-C3F0-AB9F-E489-CB19A97CAF6C}"/>
                        </a:ext>
                      </a:extLst>
                    </p:cNvPr>
                    <p:cNvSpPr/>
                    <p:nvPr/>
                  </p:nvSpPr>
                  <p:spPr>
                    <a:xfrm>
                      <a:off x="8629526" y="3776245"/>
                      <a:ext cx="66020" cy="36985"/>
                    </a:xfrm>
                    <a:custGeom>
                      <a:avLst/>
                      <a:gdLst>
                        <a:gd name="connsiteX0" fmla="*/ 63454 w 66020"/>
                        <a:gd name="connsiteY0" fmla="*/ 25800 h 36985"/>
                        <a:gd name="connsiteX1" fmla="*/ 66020 w 66020"/>
                        <a:gd name="connsiteY1" fmla="*/ 4649 h 36985"/>
                        <a:gd name="connsiteX2" fmla="*/ 53084 w 66020"/>
                        <a:gd name="connsiteY2" fmla="*/ 2442 h 36985"/>
                        <a:gd name="connsiteX3" fmla="*/ 39120 w 66020"/>
                        <a:gd name="connsiteY3" fmla="*/ 1928 h 36985"/>
                        <a:gd name="connsiteX4" fmla="*/ 37939 w 66020"/>
                        <a:gd name="connsiteY4" fmla="*/ 17329 h 36985"/>
                        <a:gd name="connsiteX5" fmla="*/ 13709 w 66020"/>
                        <a:gd name="connsiteY5" fmla="*/ 22463 h 36985"/>
                        <a:gd name="connsiteX6" fmla="*/ 7856 w 66020"/>
                        <a:gd name="connsiteY6" fmla="*/ 22463 h 36985"/>
                        <a:gd name="connsiteX7" fmla="*/ 7856 w 66020"/>
                        <a:gd name="connsiteY7" fmla="*/ 22463 h 36985"/>
                        <a:gd name="connsiteX8" fmla="*/ 3287 w 66020"/>
                        <a:gd name="connsiteY8" fmla="*/ 31806 h 36985"/>
                        <a:gd name="connsiteX9" fmla="*/ 30752 w 66020"/>
                        <a:gd name="connsiteY9" fmla="*/ 36940 h 36985"/>
                        <a:gd name="connsiteX10" fmla="*/ 63454 w 66020"/>
                        <a:gd name="connsiteY10" fmla="*/ 25800 h 3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20" h="36985">
                          <a:moveTo>
                            <a:pt x="63454" y="25800"/>
                          </a:moveTo>
                          <a:cubicBezTo>
                            <a:pt x="63454" y="25440"/>
                            <a:pt x="66020" y="4649"/>
                            <a:pt x="66020" y="4649"/>
                          </a:cubicBezTo>
                          <a:cubicBezTo>
                            <a:pt x="66020" y="4649"/>
                            <a:pt x="65610" y="2852"/>
                            <a:pt x="53084" y="2442"/>
                          </a:cubicBezTo>
                          <a:cubicBezTo>
                            <a:pt x="46923" y="2442"/>
                            <a:pt x="39788" y="-2692"/>
                            <a:pt x="39120" y="1928"/>
                          </a:cubicBezTo>
                          <a:cubicBezTo>
                            <a:pt x="38453" y="6549"/>
                            <a:pt x="37939" y="17329"/>
                            <a:pt x="37939" y="17329"/>
                          </a:cubicBezTo>
                          <a:cubicBezTo>
                            <a:pt x="35681" y="23387"/>
                            <a:pt x="25105" y="22463"/>
                            <a:pt x="13709" y="22463"/>
                          </a:cubicBezTo>
                          <a:cubicBezTo>
                            <a:pt x="11809" y="22463"/>
                            <a:pt x="9807" y="22463"/>
                            <a:pt x="7856" y="22463"/>
                          </a:cubicBezTo>
                          <a:lnTo>
                            <a:pt x="7856" y="22463"/>
                          </a:lnTo>
                          <a:cubicBezTo>
                            <a:pt x="1799" y="23028"/>
                            <a:pt x="-3746" y="27596"/>
                            <a:pt x="3287" y="31806"/>
                          </a:cubicBezTo>
                          <a:cubicBezTo>
                            <a:pt x="10321" y="36016"/>
                            <a:pt x="20947" y="36478"/>
                            <a:pt x="30752" y="36940"/>
                          </a:cubicBezTo>
                          <a:cubicBezTo>
                            <a:pt x="42406" y="37094"/>
                            <a:pt x="63043" y="37504"/>
                            <a:pt x="63454" y="25800"/>
                          </a:cubicBezTo>
                          <a:close/>
                        </a:path>
                      </a:pathLst>
                    </a:custGeom>
                    <a:solidFill>
                      <a:srgbClr val="FFA8A7"/>
                    </a:solidFill>
                    <a:ln w="5124" cap="flat">
                      <a:noFill/>
                      <a:prstDash val="solid"/>
                      <a:miter/>
                    </a:ln>
                  </p:spPr>
                  <p:txBody>
                    <a:bodyPr rtlCol="0" anchor="ctr"/>
                    <a:lstStyle/>
                    <a:p>
                      <a:endParaRPr lang="pt-BR"/>
                    </a:p>
                  </p:txBody>
                </p:sp>
                <p:sp>
                  <p:nvSpPr>
                    <p:cNvPr id="3031" name="Forma Livre: Forma 3030">
                      <a:extLst>
                        <a:ext uri="{FF2B5EF4-FFF2-40B4-BE49-F238E27FC236}">
                          <a16:creationId xmlns:a16="http://schemas.microsoft.com/office/drawing/2014/main" id="{34902162-7DE2-9AAE-8F35-ABDF32ADEC54}"/>
                        </a:ext>
                      </a:extLst>
                    </p:cNvPr>
                    <p:cNvSpPr/>
                    <p:nvPr/>
                  </p:nvSpPr>
                  <p:spPr>
                    <a:xfrm>
                      <a:off x="8664212" y="3660202"/>
                      <a:ext cx="42474" cy="131821"/>
                    </a:xfrm>
                    <a:custGeom>
                      <a:avLst/>
                      <a:gdLst>
                        <a:gd name="connsiteX0" fmla="*/ 173 w 42474"/>
                        <a:gd name="connsiteY0" fmla="*/ 0 h 131821"/>
                        <a:gd name="connsiteX1" fmla="*/ 2329 w 42474"/>
                        <a:gd name="connsiteY1" fmla="*/ 129778 h 131821"/>
                        <a:gd name="connsiteX2" fmla="*/ 30718 w 42474"/>
                        <a:gd name="connsiteY2" fmla="*/ 128906 h 131821"/>
                        <a:gd name="connsiteX3" fmla="*/ 42474 w 42474"/>
                        <a:gd name="connsiteY3" fmla="*/ 12731 h 131821"/>
                      </a:gdLst>
                      <a:ahLst/>
                      <a:cxnLst>
                        <a:cxn ang="0">
                          <a:pos x="connsiteX0" y="connsiteY0"/>
                        </a:cxn>
                        <a:cxn ang="0">
                          <a:pos x="connsiteX1" y="connsiteY1"/>
                        </a:cxn>
                        <a:cxn ang="0">
                          <a:pos x="connsiteX2" y="connsiteY2"/>
                        </a:cxn>
                        <a:cxn ang="0">
                          <a:pos x="connsiteX3" y="connsiteY3"/>
                        </a:cxn>
                      </a:cxnLst>
                      <a:rect l="l" t="t" r="r" b="b"/>
                      <a:pathLst>
                        <a:path w="42474" h="131821">
                          <a:moveTo>
                            <a:pt x="173" y="0"/>
                          </a:moveTo>
                          <a:cubicBezTo>
                            <a:pt x="-751" y="22691"/>
                            <a:pt x="2329" y="129778"/>
                            <a:pt x="2329" y="129778"/>
                          </a:cubicBezTo>
                          <a:cubicBezTo>
                            <a:pt x="2329" y="129778"/>
                            <a:pt x="13161" y="134912"/>
                            <a:pt x="30718" y="128906"/>
                          </a:cubicBezTo>
                          <a:lnTo>
                            <a:pt x="42474" y="12731"/>
                          </a:lnTo>
                          <a:close/>
                        </a:path>
                      </a:pathLst>
                    </a:custGeom>
                    <a:solidFill>
                      <a:srgbClr val="37474F"/>
                    </a:solidFill>
                    <a:ln w="5124" cap="flat">
                      <a:noFill/>
                      <a:prstDash val="solid"/>
                      <a:miter/>
                    </a:ln>
                  </p:spPr>
                  <p:txBody>
                    <a:bodyPr rtlCol="0" anchor="ctr"/>
                    <a:lstStyle/>
                    <a:p>
                      <a:endParaRPr lang="pt-BR"/>
                    </a:p>
                  </p:txBody>
                </p:sp>
                <p:sp>
                  <p:nvSpPr>
                    <p:cNvPr id="3032" name="Forma Livre: Forma 3031">
                      <a:extLst>
                        <a:ext uri="{FF2B5EF4-FFF2-40B4-BE49-F238E27FC236}">
                          <a16:creationId xmlns:a16="http://schemas.microsoft.com/office/drawing/2014/main" id="{4661256E-A518-7120-2BD0-8F170829DE9D}"/>
                        </a:ext>
                      </a:extLst>
                    </p:cNvPr>
                    <p:cNvSpPr/>
                    <p:nvPr/>
                  </p:nvSpPr>
                  <p:spPr>
                    <a:xfrm>
                      <a:off x="8553349" y="3819961"/>
                      <a:ext cx="88466" cy="37630"/>
                    </a:xfrm>
                    <a:custGeom>
                      <a:avLst/>
                      <a:gdLst>
                        <a:gd name="connsiteX0" fmla="*/ 59751 w 88466"/>
                        <a:gd name="connsiteY0" fmla="*/ 0 h 37630"/>
                        <a:gd name="connsiteX1" fmla="*/ 29975 w 88466"/>
                        <a:gd name="connsiteY1" fmla="*/ 9549 h 37630"/>
                        <a:gd name="connsiteX2" fmla="*/ 4307 w 88466"/>
                        <a:gd name="connsiteY2" fmla="*/ 12013 h 37630"/>
                        <a:gd name="connsiteX3" fmla="*/ 7542 w 88466"/>
                        <a:gd name="connsiteY3" fmla="*/ 30134 h 37630"/>
                        <a:gd name="connsiteX4" fmla="*/ 50561 w 88466"/>
                        <a:gd name="connsiteY4" fmla="*/ 35268 h 37630"/>
                        <a:gd name="connsiteX5" fmla="*/ 71866 w 88466"/>
                        <a:gd name="connsiteY5" fmla="*/ 37630 h 37630"/>
                        <a:gd name="connsiteX6" fmla="*/ 87267 w 88466"/>
                        <a:gd name="connsiteY6" fmla="*/ 30648 h 37630"/>
                        <a:gd name="connsiteX7" fmla="*/ 85419 w 88466"/>
                        <a:gd name="connsiteY7" fmla="*/ 6468 h 37630"/>
                        <a:gd name="connsiteX8" fmla="*/ 70429 w 88466"/>
                        <a:gd name="connsiteY8" fmla="*/ 5750 h 37630"/>
                        <a:gd name="connsiteX9" fmla="*/ 59751 w 88466"/>
                        <a:gd name="connsiteY9" fmla="*/ 0 h 3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66" h="37630">
                          <a:moveTo>
                            <a:pt x="59751" y="0"/>
                          </a:moveTo>
                          <a:cubicBezTo>
                            <a:pt x="57697" y="6109"/>
                            <a:pt x="41321" y="8779"/>
                            <a:pt x="29975" y="9549"/>
                          </a:cubicBezTo>
                          <a:cubicBezTo>
                            <a:pt x="20786" y="10165"/>
                            <a:pt x="10108" y="8830"/>
                            <a:pt x="4307" y="12013"/>
                          </a:cubicBezTo>
                          <a:cubicBezTo>
                            <a:pt x="-1494" y="15196"/>
                            <a:pt x="-2366" y="22280"/>
                            <a:pt x="7542" y="30134"/>
                          </a:cubicBezTo>
                          <a:cubicBezTo>
                            <a:pt x="19965" y="39786"/>
                            <a:pt x="41578" y="34703"/>
                            <a:pt x="50561" y="35268"/>
                          </a:cubicBezTo>
                          <a:cubicBezTo>
                            <a:pt x="59545" y="35833"/>
                            <a:pt x="64679" y="37681"/>
                            <a:pt x="71866" y="37630"/>
                          </a:cubicBezTo>
                          <a:cubicBezTo>
                            <a:pt x="82133" y="37630"/>
                            <a:pt x="85983" y="33728"/>
                            <a:pt x="87267" y="30648"/>
                          </a:cubicBezTo>
                          <a:cubicBezTo>
                            <a:pt x="88550" y="27568"/>
                            <a:pt x="89782" y="5236"/>
                            <a:pt x="85419" y="6468"/>
                          </a:cubicBezTo>
                          <a:cubicBezTo>
                            <a:pt x="85419" y="6468"/>
                            <a:pt x="85829" y="5750"/>
                            <a:pt x="70429" y="5750"/>
                          </a:cubicBezTo>
                          <a:cubicBezTo>
                            <a:pt x="59751" y="5801"/>
                            <a:pt x="59751" y="0"/>
                            <a:pt x="59751" y="0"/>
                          </a:cubicBezTo>
                          <a:close/>
                        </a:path>
                      </a:pathLst>
                    </a:custGeom>
                    <a:solidFill>
                      <a:srgbClr val="263238"/>
                    </a:solidFill>
                    <a:ln w="5124" cap="flat">
                      <a:noFill/>
                      <a:prstDash val="solid"/>
                      <a:miter/>
                    </a:ln>
                  </p:spPr>
                  <p:txBody>
                    <a:bodyPr rtlCol="0" anchor="ctr"/>
                    <a:lstStyle/>
                    <a:p>
                      <a:endParaRPr lang="pt-BR"/>
                    </a:p>
                  </p:txBody>
                </p:sp>
                <p:sp>
                  <p:nvSpPr>
                    <p:cNvPr id="3033" name="Forma Livre: Forma 3032">
                      <a:extLst>
                        <a:ext uri="{FF2B5EF4-FFF2-40B4-BE49-F238E27FC236}">
                          <a16:creationId xmlns:a16="http://schemas.microsoft.com/office/drawing/2014/main" id="{ECDE4FAF-ADEB-4157-A035-FBD53BD978CF}"/>
                        </a:ext>
                      </a:extLst>
                    </p:cNvPr>
                    <p:cNvSpPr/>
                    <p:nvPr/>
                  </p:nvSpPr>
                  <p:spPr>
                    <a:xfrm>
                      <a:off x="8567800" y="3794601"/>
                      <a:ext cx="79387" cy="47303"/>
                    </a:xfrm>
                    <a:custGeom>
                      <a:avLst/>
                      <a:gdLst>
                        <a:gd name="connsiteX0" fmla="*/ 71071 w 79387"/>
                        <a:gd name="connsiteY0" fmla="*/ 33215 h 47303"/>
                        <a:gd name="connsiteX1" fmla="*/ 79387 w 79387"/>
                        <a:gd name="connsiteY1" fmla="*/ 0 h 47303"/>
                        <a:gd name="connsiteX2" fmla="*/ 59931 w 79387"/>
                        <a:gd name="connsiteY2" fmla="*/ 10267 h 47303"/>
                        <a:gd name="connsiteX3" fmla="*/ 45968 w 79387"/>
                        <a:gd name="connsiteY3" fmla="*/ 10267 h 47303"/>
                        <a:gd name="connsiteX4" fmla="*/ 44838 w 79387"/>
                        <a:gd name="connsiteY4" fmla="*/ 24128 h 47303"/>
                        <a:gd name="connsiteX5" fmla="*/ 18246 w 79387"/>
                        <a:gd name="connsiteY5" fmla="*/ 34395 h 47303"/>
                        <a:gd name="connsiteX6" fmla="*/ 9621 w 79387"/>
                        <a:gd name="connsiteY6" fmla="*/ 35165 h 47303"/>
                        <a:gd name="connsiteX7" fmla="*/ 9621 w 79387"/>
                        <a:gd name="connsiteY7" fmla="*/ 35165 h 47303"/>
                        <a:gd name="connsiteX8" fmla="*/ 3050 w 79387"/>
                        <a:gd name="connsiteY8" fmla="*/ 45433 h 47303"/>
                        <a:gd name="connsiteX9" fmla="*/ 38986 w 79387"/>
                        <a:gd name="connsiteY9" fmla="*/ 45433 h 47303"/>
                        <a:gd name="connsiteX10" fmla="*/ 71071 w 79387"/>
                        <a:gd name="connsiteY10" fmla="*/ 33215 h 4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387" h="47303">
                          <a:moveTo>
                            <a:pt x="71071" y="33215"/>
                          </a:moveTo>
                          <a:cubicBezTo>
                            <a:pt x="71071" y="32855"/>
                            <a:pt x="79387" y="0"/>
                            <a:pt x="79387" y="0"/>
                          </a:cubicBezTo>
                          <a:cubicBezTo>
                            <a:pt x="74829" y="6232"/>
                            <a:pt x="67652" y="10021"/>
                            <a:pt x="59931" y="10267"/>
                          </a:cubicBezTo>
                          <a:cubicBezTo>
                            <a:pt x="53822" y="10267"/>
                            <a:pt x="46481" y="5390"/>
                            <a:pt x="45968" y="10267"/>
                          </a:cubicBezTo>
                          <a:cubicBezTo>
                            <a:pt x="45454" y="15144"/>
                            <a:pt x="45505" y="19611"/>
                            <a:pt x="44838" y="24128"/>
                          </a:cubicBezTo>
                          <a:cubicBezTo>
                            <a:pt x="44171" y="28646"/>
                            <a:pt x="30669" y="32907"/>
                            <a:pt x="18246" y="34395"/>
                          </a:cubicBezTo>
                          <a:cubicBezTo>
                            <a:pt x="16346" y="34395"/>
                            <a:pt x="11623" y="35165"/>
                            <a:pt x="9621" y="35165"/>
                          </a:cubicBezTo>
                          <a:lnTo>
                            <a:pt x="9621" y="35165"/>
                          </a:lnTo>
                          <a:cubicBezTo>
                            <a:pt x="2742" y="35781"/>
                            <a:pt x="-4137" y="41223"/>
                            <a:pt x="3050" y="45433"/>
                          </a:cubicBezTo>
                          <a:cubicBezTo>
                            <a:pt x="10237" y="49642"/>
                            <a:pt x="28718" y="45433"/>
                            <a:pt x="38986" y="45433"/>
                          </a:cubicBezTo>
                          <a:cubicBezTo>
                            <a:pt x="50434" y="45176"/>
                            <a:pt x="71071" y="44919"/>
                            <a:pt x="71071" y="33215"/>
                          </a:cubicBezTo>
                          <a:close/>
                        </a:path>
                      </a:pathLst>
                    </a:custGeom>
                    <a:solidFill>
                      <a:srgbClr val="FFA8A7"/>
                    </a:solidFill>
                    <a:ln w="5124" cap="flat">
                      <a:noFill/>
                      <a:prstDash val="solid"/>
                      <a:miter/>
                    </a:ln>
                  </p:spPr>
                  <p:txBody>
                    <a:bodyPr rtlCol="0" anchor="ctr"/>
                    <a:lstStyle/>
                    <a:p>
                      <a:endParaRPr lang="pt-BR"/>
                    </a:p>
                  </p:txBody>
                </p:sp>
                <p:sp>
                  <p:nvSpPr>
                    <p:cNvPr id="3034" name="Forma Livre: Forma 3033">
                      <a:extLst>
                        <a:ext uri="{FF2B5EF4-FFF2-40B4-BE49-F238E27FC236}">
                          <a16:creationId xmlns:a16="http://schemas.microsoft.com/office/drawing/2014/main" id="{D4A0CCDB-DB50-52FA-52BE-9B2BA19171FC}"/>
                        </a:ext>
                      </a:extLst>
                    </p:cNvPr>
                    <p:cNvSpPr/>
                    <p:nvPr/>
                  </p:nvSpPr>
                  <p:spPr>
                    <a:xfrm>
                      <a:off x="8613100" y="3701323"/>
                      <a:ext cx="49416" cy="112179"/>
                    </a:xfrm>
                    <a:custGeom>
                      <a:avLst/>
                      <a:gdLst>
                        <a:gd name="connsiteX0" fmla="*/ 5801 w 49416"/>
                        <a:gd name="connsiteY0" fmla="*/ 0 h 112179"/>
                        <a:gd name="connsiteX1" fmla="*/ 0 w 49416"/>
                        <a:gd name="connsiteY1" fmla="*/ 108833 h 112179"/>
                        <a:gd name="connsiteX2" fmla="*/ 30340 w 49416"/>
                        <a:gd name="connsiteY2" fmla="*/ 110732 h 112179"/>
                        <a:gd name="connsiteX3" fmla="*/ 49334 w 49416"/>
                        <a:gd name="connsiteY3" fmla="*/ 18686 h 112179"/>
                        <a:gd name="connsiteX4" fmla="*/ 5801 w 49416"/>
                        <a:gd name="connsiteY4" fmla="*/ 0 h 112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6" h="112179">
                          <a:moveTo>
                            <a:pt x="5801" y="0"/>
                          </a:moveTo>
                          <a:cubicBezTo>
                            <a:pt x="3183" y="23512"/>
                            <a:pt x="667" y="90198"/>
                            <a:pt x="0" y="108833"/>
                          </a:cubicBezTo>
                          <a:cubicBezTo>
                            <a:pt x="9687" y="112514"/>
                            <a:pt x="20268" y="113176"/>
                            <a:pt x="30340" y="110732"/>
                          </a:cubicBezTo>
                          <a:cubicBezTo>
                            <a:pt x="30340" y="110732"/>
                            <a:pt x="50874" y="43995"/>
                            <a:pt x="49334" y="18686"/>
                          </a:cubicBezTo>
                          <a:cubicBezTo>
                            <a:pt x="48616" y="6725"/>
                            <a:pt x="5801" y="0"/>
                            <a:pt x="5801" y="0"/>
                          </a:cubicBezTo>
                          <a:close/>
                        </a:path>
                      </a:pathLst>
                    </a:custGeom>
                    <a:solidFill>
                      <a:srgbClr val="455A64"/>
                    </a:solidFill>
                    <a:ln w="5124" cap="flat">
                      <a:noFill/>
                      <a:prstDash val="solid"/>
                      <a:miter/>
                    </a:ln>
                  </p:spPr>
                  <p:txBody>
                    <a:bodyPr rtlCol="0" anchor="ctr"/>
                    <a:lstStyle/>
                    <a:p>
                      <a:endParaRPr lang="pt-BR"/>
                    </a:p>
                  </p:txBody>
                </p:sp>
              </p:grpSp>
              <p:sp>
                <p:nvSpPr>
                  <p:cNvPr id="2998" name="Forma Livre: Forma 2997">
                    <a:extLst>
                      <a:ext uri="{FF2B5EF4-FFF2-40B4-BE49-F238E27FC236}">
                        <a16:creationId xmlns:a16="http://schemas.microsoft.com/office/drawing/2014/main" id="{0F44424F-98EB-F13F-B705-DB24FBAE5D0F}"/>
                      </a:ext>
                    </a:extLst>
                  </p:cNvPr>
                  <p:cNvSpPr/>
                  <p:nvPr/>
                </p:nvSpPr>
                <p:spPr>
                  <a:xfrm>
                    <a:off x="8833076" y="3749476"/>
                    <a:ext cx="30955" cy="143964"/>
                  </a:xfrm>
                  <a:custGeom>
                    <a:avLst/>
                    <a:gdLst>
                      <a:gd name="connsiteX0" fmla="*/ 30751 w 30955"/>
                      <a:gd name="connsiteY0" fmla="*/ 141996 h 143964"/>
                      <a:gd name="connsiteX1" fmla="*/ 13861 w 30955"/>
                      <a:gd name="connsiteY1" fmla="*/ 719 h 143964"/>
                      <a:gd name="connsiteX2" fmla="*/ 0 w 30955"/>
                      <a:gd name="connsiteY2" fmla="*/ 0 h 143964"/>
                      <a:gd name="connsiteX3" fmla="*/ 23820 w 30955"/>
                      <a:gd name="connsiteY3" fmla="*/ 141945 h 143964"/>
                      <a:gd name="connsiteX4" fmla="*/ 23820 w 30955"/>
                      <a:gd name="connsiteY4" fmla="*/ 141945 h 143964"/>
                      <a:gd name="connsiteX5" fmla="*/ 24744 w 30955"/>
                      <a:gd name="connsiteY5" fmla="*/ 143177 h 143964"/>
                      <a:gd name="connsiteX6" fmla="*/ 29878 w 30955"/>
                      <a:gd name="connsiteY6" fmla="*/ 143434 h 143964"/>
                      <a:gd name="connsiteX7" fmla="*/ 30956 w 30955"/>
                      <a:gd name="connsiteY7" fmla="*/ 141996 h 14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55" h="143964">
                        <a:moveTo>
                          <a:pt x="30751" y="141996"/>
                        </a:moveTo>
                        <a:lnTo>
                          <a:pt x="13861" y="719"/>
                        </a:lnTo>
                        <a:lnTo>
                          <a:pt x="0" y="0"/>
                        </a:lnTo>
                        <a:lnTo>
                          <a:pt x="23820" y="141945"/>
                        </a:lnTo>
                        <a:lnTo>
                          <a:pt x="23820" y="141945"/>
                        </a:lnTo>
                        <a:cubicBezTo>
                          <a:pt x="23923" y="142479"/>
                          <a:pt x="24262" y="142931"/>
                          <a:pt x="24744" y="143177"/>
                        </a:cubicBezTo>
                        <a:cubicBezTo>
                          <a:pt x="26300" y="144127"/>
                          <a:pt x="28235" y="144224"/>
                          <a:pt x="29878" y="143434"/>
                        </a:cubicBezTo>
                        <a:cubicBezTo>
                          <a:pt x="30489" y="143213"/>
                          <a:pt x="30915" y="142648"/>
                          <a:pt x="30956" y="141996"/>
                        </a:cubicBezTo>
                        <a:close/>
                      </a:path>
                    </a:pathLst>
                  </a:custGeom>
                  <a:solidFill>
                    <a:srgbClr val="263238"/>
                  </a:solidFill>
                  <a:ln w="5124" cap="flat">
                    <a:noFill/>
                    <a:prstDash val="solid"/>
                    <a:miter/>
                  </a:ln>
                </p:spPr>
                <p:txBody>
                  <a:bodyPr rtlCol="0" anchor="ctr"/>
                  <a:lstStyle/>
                  <a:p>
                    <a:endParaRPr lang="pt-BR"/>
                  </a:p>
                </p:txBody>
              </p:sp>
              <p:sp>
                <p:nvSpPr>
                  <p:cNvPr id="2999" name="Forma Livre: Forma 2998">
                    <a:extLst>
                      <a:ext uri="{FF2B5EF4-FFF2-40B4-BE49-F238E27FC236}">
                        <a16:creationId xmlns:a16="http://schemas.microsoft.com/office/drawing/2014/main" id="{A650BDF7-9881-F1F1-CF20-1D3406E2C8CA}"/>
                      </a:ext>
                    </a:extLst>
                  </p:cNvPr>
                  <p:cNvSpPr/>
                  <p:nvPr/>
                </p:nvSpPr>
                <p:spPr>
                  <a:xfrm>
                    <a:off x="8640257" y="3737361"/>
                    <a:ext cx="33984" cy="135652"/>
                  </a:xfrm>
                  <a:custGeom>
                    <a:avLst/>
                    <a:gdLst>
                      <a:gd name="connsiteX0" fmla="*/ 33985 w 33984"/>
                      <a:gd name="connsiteY0" fmla="*/ 0 h 135652"/>
                      <a:gd name="connsiteX1" fmla="*/ 20175 w 33984"/>
                      <a:gd name="connsiteY1" fmla="*/ 0 h 135652"/>
                      <a:gd name="connsiteX2" fmla="*/ 0 w 33984"/>
                      <a:gd name="connsiteY2" fmla="*/ 133474 h 135652"/>
                      <a:gd name="connsiteX3" fmla="*/ 0 w 33984"/>
                      <a:gd name="connsiteY3" fmla="*/ 133474 h 135652"/>
                      <a:gd name="connsiteX4" fmla="*/ 1027 w 33984"/>
                      <a:gd name="connsiteY4" fmla="*/ 134963 h 135652"/>
                      <a:gd name="connsiteX5" fmla="*/ 6160 w 33984"/>
                      <a:gd name="connsiteY5" fmla="*/ 134963 h 135652"/>
                      <a:gd name="connsiteX6" fmla="*/ 7136 w 33984"/>
                      <a:gd name="connsiteY6" fmla="*/ 133782 h 135652"/>
                      <a:gd name="connsiteX7" fmla="*/ 7136 w 33984"/>
                      <a:gd name="connsiteY7" fmla="*/ 133782 h 13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84" h="135652">
                        <a:moveTo>
                          <a:pt x="33985" y="0"/>
                        </a:moveTo>
                        <a:lnTo>
                          <a:pt x="20175" y="0"/>
                        </a:lnTo>
                        <a:lnTo>
                          <a:pt x="0" y="133474"/>
                        </a:lnTo>
                        <a:lnTo>
                          <a:pt x="0" y="133474"/>
                        </a:lnTo>
                        <a:cubicBezTo>
                          <a:pt x="26" y="134126"/>
                          <a:pt x="426" y="134707"/>
                          <a:pt x="1027" y="134963"/>
                        </a:cubicBezTo>
                        <a:cubicBezTo>
                          <a:pt x="2613" y="135882"/>
                          <a:pt x="4574" y="135882"/>
                          <a:pt x="6160" y="134963"/>
                        </a:cubicBezTo>
                        <a:cubicBezTo>
                          <a:pt x="6658" y="134753"/>
                          <a:pt x="7023" y="134311"/>
                          <a:pt x="7136" y="133782"/>
                        </a:cubicBezTo>
                        <a:lnTo>
                          <a:pt x="7136" y="133782"/>
                        </a:lnTo>
                        <a:close/>
                      </a:path>
                    </a:pathLst>
                  </a:custGeom>
                  <a:solidFill>
                    <a:srgbClr val="37474F"/>
                  </a:solidFill>
                  <a:ln w="5124" cap="flat">
                    <a:noFill/>
                    <a:prstDash val="solid"/>
                    <a:miter/>
                  </a:ln>
                </p:spPr>
                <p:txBody>
                  <a:bodyPr rtlCol="0" anchor="ctr"/>
                  <a:lstStyle/>
                  <a:p>
                    <a:endParaRPr lang="pt-BR"/>
                  </a:p>
                </p:txBody>
              </p:sp>
              <p:sp>
                <p:nvSpPr>
                  <p:cNvPr id="3000" name="Forma Livre: Forma 2999">
                    <a:extLst>
                      <a:ext uri="{FF2B5EF4-FFF2-40B4-BE49-F238E27FC236}">
                        <a16:creationId xmlns:a16="http://schemas.microsoft.com/office/drawing/2014/main" id="{953571E8-00CC-C8A3-B68D-91FE5E4C65D8}"/>
                      </a:ext>
                    </a:extLst>
                  </p:cNvPr>
                  <p:cNvSpPr/>
                  <p:nvPr/>
                </p:nvSpPr>
                <p:spPr>
                  <a:xfrm>
                    <a:off x="8654785" y="3737361"/>
                    <a:ext cx="19456" cy="43738"/>
                  </a:xfrm>
                  <a:custGeom>
                    <a:avLst/>
                    <a:gdLst>
                      <a:gd name="connsiteX0" fmla="*/ 5647 w 19456"/>
                      <a:gd name="connsiteY0" fmla="*/ 0 h 43738"/>
                      <a:gd name="connsiteX1" fmla="*/ 0 w 19456"/>
                      <a:gd name="connsiteY1" fmla="*/ 37219 h 43738"/>
                      <a:gd name="connsiteX2" fmla="*/ 10627 w 19456"/>
                      <a:gd name="connsiteY2" fmla="*/ 43739 h 43738"/>
                      <a:gd name="connsiteX3" fmla="*/ 19457 w 19456"/>
                      <a:gd name="connsiteY3" fmla="*/ 0 h 43738"/>
                    </a:gdLst>
                    <a:ahLst/>
                    <a:cxnLst>
                      <a:cxn ang="0">
                        <a:pos x="connsiteX0" y="connsiteY0"/>
                      </a:cxn>
                      <a:cxn ang="0">
                        <a:pos x="connsiteX1" y="connsiteY1"/>
                      </a:cxn>
                      <a:cxn ang="0">
                        <a:pos x="connsiteX2" y="connsiteY2"/>
                      </a:cxn>
                      <a:cxn ang="0">
                        <a:pos x="connsiteX3" y="connsiteY3"/>
                      </a:cxn>
                    </a:cxnLst>
                    <a:rect l="l" t="t" r="r" b="b"/>
                    <a:pathLst>
                      <a:path w="19456" h="43738">
                        <a:moveTo>
                          <a:pt x="5647" y="0"/>
                        </a:moveTo>
                        <a:lnTo>
                          <a:pt x="0" y="37219"/>
                        </a:lnTo>
                        <a:cubicBezTo>
                          <a:pt x="3275" y="39801"/>
                          <a:pt x="6843" y="41988"/>
                          <a:pt x="10627" y="43739"/>
                        </a:cubicBezTo>
                        <a:lnTo>
                          <a:pt x="19457" y="0"/>
                        </a:lnTo>
                        <a:close/>
                      </a:path>
                    </a:pathLst>
                  </a:custGeom>
                  <a:solidFill>
                    <a:srgbClr val="263238"/>
                  </a:solidFill>
                  <a:ln w="5124" cap="flat">
                    <a:noFill/>
                    <a:prstDash val="solid"/>
                    <a:miter/>
                  </a:ln>
                </p:spPr>
                <p:txBody>
                  <a:bodyPr rtlCol="0" anchor="ctr"/>
                  <a:lstStyle/>
                  <a:p>
                    <a:endParaRPr lang="pt-BR"/>
                  </a:p>
                </p:txBody>
              </p:sp>
              <p:sp>
                <p:nvSpPr>
                  <p:cNvPr id="3001" name="Forma Livre: Forma 3000">
                    <a:extLst>
                      <a:ext uri="{FF2B5EF4-FFF2-40B4-BE49-F238E27FC236}">
                        <a16:creationId xmlns:a16="http://schemas.microsoft.com/office/drawing/2014/main" id="{E2701E0F-AC19-12BF-E21C-BC4C44C2D9F2}"/>
                      </a:ext>
                    </a:extLst>
                  </p:cNvPr>
                  <p:cNvSpPr/>
                  <p:nvPr/>
                </p:nvSpPr>
                <p:spPr>
                  <a:xfrm>
                    <a:off x="8744418" y="3794242"/>
                    <a:ext cx="27059" cy="146459"/>
                  </a:xfrm>
                  <a:custGeom>
                    <a:avLst/>
                    <a:gdLst>
                      <a:gd name="connsiteX0" fmla="*/ 26900 w 27059"/>
                      <a:gd name="connsiteY0" fmla="*/ 144460 h 146459"/>
                      <a:gd name="connsiteX1" fmla="*/ 13861 w 27059"/>
                      <a:gd name="connsiteY1" fmla="*/ 719 h 146459"/>
                      <a:gd name="connsiteX2" fmla="*/ 0 w 27059"/>
                      <a:gd name="connsiteY2" fmla="*/ 0 h 146459"/>
                      <a:gd name="connsiteX3" fmla="*/ 19919 w 27059"/>
                      <a:gd name="connsiteY3" fmla="*/ 144460 h 146459"/>
                      <a:gd name="connsiteX4" fmla="*/ 19919 w 27059"/>
                      <a:gd name="connsiteY4" fmla="*/ 144460 h 146459"/>
                      <a:gd name="connsiteX5" fmla="*/ 20843 w 27059"/>
                      <a:gd name="connsiteY5" fmla="*/ 145693 h 146459"/>
                      <a:gd name="connsiteX6" fmla="*/ 25976 w 27059"/>
                      <a:gd name="connsiteY6" fmla="*/ 145949 h 146459"/>
                      <a:gd name="connsiteX7" fmla="*/ 27054 w 27059"/>
                      <a:gd name="connsiteY7" fmla="*/ 144460 h 14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59" h="146459">
                        <a:moveTo>
                          <a:pt x="26900" y="144460"/>
                        </a:moveTo>
                        <a:lnTo>
                          <a:pt x="13861" y="719"/>
                        </a:lnTo>
                        <a:lnTo>
                          <a:pt x="0" y="0"/>
                        </a:lnTo>
                        <a:lnTo>
                          <a:pt x="19919" y="144460"/>
                        </a:lnTo>
                        <a:lnTo>
                          <a:pt x="19919" y="144460"/>
                        </a:lnTo>
                        <a:cubicBezTo>
                          <a:pt x="20031" y="144984"/>
                          <a:pt x="20370" y="145436"/>
                          <a:pt x="20843" y="145693"/>
                        </a:cubicBezTo>
                        <a:cubicBezTo>
                          <a:pt x="22408" y="146617"/>
                          <a:pt x="24328" y="146709"/>
                          <a:pt x="25976" y="145949"/>
                        </a:cubicBezTo>
                        <a:cubicBezTo>
                          <a:pt x="26746" y="145539"/>
                          <a:pt x="27106" y="145025"/>
                          <a:pt x="27054" y="144460"/>
                        </a:cubicBezTo>
                        <a:close/>
                      </a:path>
                    </a:pathLst>
                  </a:custGeom>
                  <a:solidFill>
                    <a:srgbClr val="37474F"/>
                  </a:solidFill>
                  <a:ln w="5124" cap="flat">
                    <a:noFill/>
                    <a:prstDash val="solid"/>
                    <a:miter/>
                  </a:ln>
                </p:spPr>
                <p:txBody>
                  <a:bodyPr rtlCol="0" anchor="ctr"/>
                  <a:lstStyle/>
                  <a:p>
                    <a:endParaRPr lang="pt-BR"/>
                  </a:p>
                </p:txBody>
              </p:sp>
              <p:sp>
                <p:nvSpPr>
                  <p:cNvPr id="3002" name="Forma Livre: Forma 3001">
                    <a:extLst>
                      <a:ext uri="{FF2B5EF4-FFF2-40B4-BE49-F238E27FC236}">
                        <a16:creationId xmlns:a16="http://schemas.microsoft.com/office/drawing/2014/main" id="{95760F1B-2622-5B96-7A2E-2CE9851FD57E}"/>
                      </a:ext>
                    </a:extLst>
                  </p:cNvPr>
                  <p:cNvSpPr/>
                  <p:nvPr/>
                </p:nvSpPr>
                <p:spPr>
                  <a:xfrm>
                    <a:off x="8744418" y="3794447"/>
                    <a:ext cx="15760" cy="23104"/>
                  </a:xfrm>
                  <a:custGeom>
                    <a:avLst/>
                    <a:gdLst>
                      <a:gd name="connsiteX0" fmla="*/ 15760 w 15760"/>
                      <a:gd name="connsiteY0" fmla="*/ 21715 h 23104"/>
                      <a:gd name="connsiteX1" fmla="*/ 13861 w 15760"/>
                      <a:gd name="connsiteY1" fmla="*/ 719 h 23104"/>
                      <a:gd name="connsiteX2" fmla="*/ 0 w 15760"/>
                      <a:gd name="connsiteY2" fmla="*/ 0 h 23104"/>
                      <a:gd name="connsiteX3" fmla="*/ 3132 w 15760"/>
                      <a:gd name="connsiteY3" fmla="*/ 22742 h 23104"/>
                      <a:gd name="connsiteX4" fmla="*/ 15760 w 15760"/>
                      <a:gd name="connsiteY4" fmla="*/ 21715 h 2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0" h="23104">
                        <a:moveTo>
                          <a:pt x="15760" y="21715"/>
                        </a:moveTo>
                        <a:lnTo>
                          <a:pt x="13861" y="719"/>
                        </a:lnTo>
                        <a:lnTo>
                          <a:pt x="0" y="0"/>
                        </a:lnTo>
                        <a:lnTo>
                          <a:pt x="3132" y="22742"/>
                        </a:lnTo>
                        <a:cubicBezTo>
                          <a:pt x="7362" y="23461"/>
                          <a:pt x="11705" y="23107"/>
                          <a:pt x="15760" y="21715"/>
                        </a:cubicBezTo>
                        <a:close/>
                      </a:path>
                    </a:pathLst>
                  </a:custGeom>
                  <a:solidFill>
                    <a:srgbClr val="263238"/>
                  </a:solidFill>
                  <a:ln w="5124" cap="flat">
                    <a:noFill/>
                    <a:prstDash val="solid"/>
                    <a:miter/>
                  </a:ln>
                </p:spPr>
                <p:txBody>
                  <a:bodyPr rtlCol="0" anchor="ctr"/>
                  <a:lstStyle/>
                  <a:p>
                    <a:endParaRPr lang="pt-BR"/>
                  </a:p>
                </p:txBody>
              </p:sp>
              <p:sp>
                <p:nvSpPr>
                  <p:cNvPr id="3003" name="Forma Livre: Forma 3002">
                    <a:extLst>
                      <a:ext uri="{FF2B5EF4-FFF2-40B4-BE49-F238E27FC236}">
                        <a16:creationId xmlns:a16="http://schemas.microsoft.com/office/drawing/2014/main" id="{35DF3295-B58B-4545-9B7E-A39020FA2325}"/>
                      </a:ext>
                    </a:extLst>
                  </p:cNvPr>
                  <p:cNvSpPr/>
                  <p:nvPr/>
                </p:nvSpPr>
                <p:spPr>
                  <a:xfrm>
                    <a:off x="8715875" y="3693417"/>
                    <a:ext cx="33985" cy="135645"/>
                  </a:xfrm>
                  <a:custGeom>
                    <a:avLst/>
                    <a:gdLst>
                      <a:gd name="connsiteX0" fmla="*/ 33985 w 33985"/>
                      <a:gd name="connsiteY0" fmla="*/ 0 h 135645"/>
                      <a:gd name="connsiteX1" fmla="*/ 20125 w 33985"/>
                      <a:gd name="connsiteY1" fmla="*/ 0 h 135645"/>
                      <a:gd name="connsiteX2" fmla="*/ 1 w 33985"/>
                      <a:gd name="connsiteY2" fmla="*/ 133474 h 135645"/>
                      <a:gd name="connsiteX3" fmla="*/ 1 w 33985"/>
                      <a:gd name="connsiteY3" fmla="*/ 133474 h 135645"/>
                      <a:gd name="connsiteX4" fmla="*/ 1027 w 33985"/>
                      <a:gd name="connsiteY4" fmla="*/ 135015 h 135645"/>
                      <a:gd name="connsiteX5" fmla="*/ 6161 w 33985"/>
                      <a:gd name="connsiteY5" fmla="*/ 135015 h 135645"/>
                      <a:gd name="connsiteX6" fmla="*/ 7136 w 33985"/>
                      <a:gd name="connsiteY6" fmla="*/ 133834 h 135645"/>
                      <a:gd name="connsiteX7" fmla="*/ 7136 w 33985"/>
                      <a:gd name="connsiteY7" fmla="*/ 133834 h 13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85" h="135645">
                        <a:moveTo>
                          <a:pt x="33985" y="0"/>
                        </a:moveTo>
                        <a:lnTo>
                          <a:pt x="20125" y="0"/>
                        </a:lnTo>
                        <a:lnTo>
                          <a:pt x="1" y="133474"/>
                        </a:lnTo>
                        <a:lnTo>
                          <a:pt x="1" y="133474"/>
                        </a:lnTo>
                        <a:cubicBezTo>
                          <a:pt x="-20" y="134152"/>
                          <a:pt x="391" y="134773"/>
                          <a:pt x="1027" y="135015"/>
                        </a:cubicBezTo>
                        <a:cubicBezTo>
                          <a:pt x="2634" y="135856"/>
                          <a:pt x="4554" y="135856"/>
                          <a:pt x="6161" y="135015"/>
                        </a:cubicBezTo>
                        <a:cubicBezTo>
                          <a:pt x="6639" y="134773"/>
                          <a:pt x="6993" y="134347"/>
                          <a:pt x="7136" y="133834"/>
                        </a:cubicBezTo>
                        <a:lnTo>
                          <a:pt x="7136" y="133834"/>
                        </a:lnTo>
                        <a:close/>
                      </a:path>
                    </a:pathLst>
                  </a:custGeom>
                  <a:solidFill>
                    <a:srgbClr val="263238"/>
                  </a:solidFill>
                  <a:ln w="5124" cap="flat">
                    <a:noFill/>
                    <a:prstDash val="solid"/>
                    <a:miter/>
                  </a:ln>
                </p:spPr>
                <p:txBody>
                  <a:bodyPr rtlCol="0" anchor="ctr"/>
                  <a:lstStyle/>
                  <a:p>
                    <a:endParaRPr lang="pt-BR"/>
                  </a:p>
                </p:txBody>
              </p:sp>
              <p:sp>
                <p:nvSpPr>
                  <p:cNvPr id="3004" name="Forma Livre: Forma 3003">
                    <a:extLst>
                      <a:ext uri="{FF2B5EF4-FFF2-40B4-BE49-F238E27FC236}">
                        <a16:creationId xmlns:a16="http://schemas.microsoft.com/office/drawing/2014/main" id="{96B842B9-108F-F592-DCAA-88C9613501CE}"/>
                      </a:ext>
                    </a:extLst>
                  </p:cNvPr>
                  <p:cNvSpPr/>
                  <p:nvPr/>
                </p:nvSpPr>
                <p:spPr>
                  <a:xfrm>
                    <a:off x="8651606" y="3672324"/>
                    <a:ext cx="218586" cy="126475"/>
                  </a:xfrm>
                  <a:custGeom>
                    <a:avLst/>
                    <a:gdLst>
                      <a:gd name="connsiteX0" fmla="*/ 253 w 218586"/>
                      <a:gd name="connsiteY0" fmla="*/ 62316 h 126475"/>
                      <a:gd name="connsiteX1" fmla="*/ 23970 w 218586"/>
                      <a:gd name="connsiteY1" fmla="*/ 31515 h 126475"/>
                      <a:gd name="connsiteX2" fmla="*/ 72483 w 218586"/>
                      <a:gd name="connsiteY2" fmla="*/ 4255 h 126475"/>
                      <a:gd name="connsiteX3" fmla="*/ 118686 w 218586"/>
                      <a:gd name="connsiteY3" fmla="*/ 7643 h 126475"/>
                      <a:gd name="connsiteX4" fmla="*/ 218586 w 218586"/>
                      <a:gd name="connsiteY4" fmla="*/ 65910 h 126475"/>
                      <a:gd name="connsiteX5" fmla="*/ 85112 w 218586"/>
                      <a:gd name="connsiteY5" fmla="*/ 126384 h 126475"/>
                      <a:gd name="connsiteX6" fmla="*/ 5335 w 218586"/>
                      <a:gd name="connsiteY6" fmla="*/ 76126 h 126475"/>
                      <a:gd name="connsiteX7" fmla="*/ 253 w 218586"/>
                      <a:gd name="connsiteY7" fmla="*/ 62316 h 12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86" h="126475">
                        <a:moveTo>
                          <a:pt x="253" y="62316"/>
                        </a:moveTo>
                        <a:cubicBezTo>
                          <a:pt x="-1646" y="51382"/>
                          <a:pt x="7235" y="42860"/>
                          <a:pt x="23970" y="31515"/>
                        </a:cubicBezTo>
                        <a:cubicBezTo>
                          <a:pt x="39484" y="21304"/>
                          <a:pt x="55696" y="12197"/>
                          <a:pt x="72483" y="4255"/>
                        </a:cubicBezTo>
                        <a:cubicBezTo>
                          <a:pt x="86498" y="-2162"/>
                          <a:pt x="100821" y="-1546"/>
                          <a:pt x="118686" y="7643"/>
                        </a:cubicBezTo>
                        <a:cubicBezTo>
                          <a:pt x="143584" y="20477"/>
                          <a:pt x="218586" y="65910"/>
                          <a:pt x="218586" y="65910"/>
                        </a:cubicBezTo>
                        <a:cubicBezTo>
                          <a:pt x="218586" y="65910"/>
                          <a:pt x="106468" y="129208"/>
                          <a:pt x="85112" y="126384"/>
                        </a:cubicBezTo>
                        <a:cubicBezTo>
                          <a:pt x="63756" y="123561"/>
                          <a:pt x="9596" y="88498"/>
                          <a:pt x="5335" y="76126"/>
                        </a:cubicBezTo>
                        <a:cubicBezTo>
                          <a:pt x="1074" y="63754"/>
                          <a:pt x="253" y="62316"/>
                          <a:pt x="253" y="62316"/>
                        </a:cubicBezTo>
                        <a:close/>
                      </a:path>
                    </a:pathLst>
                  </a:custGeom>
                  <a:solidFill>
                    <a:srgbClr val="407BFF"/>
                  </a:solidFill>
                  <a:ln w="5124" cap="flat">
                    <a:noFill/>
                    <a:prstDash val="solid"/>
                    <a:miter/>
                  </a:ln>
                </p:spPr>
                <p:txBody>
                  <a:bodyPr rtlCol="0" anchor="ctr"/>
                  <a:lstStyle/>
                  <a:p>
                    <a:endParaRPr lang="pt-BR"/>
                  </a:p>
                </p:txBody>
              </p:sp>
              <p:sp>
                <p:nvSpPr>
                  <p:cNvPr id="3005" name="Forma Livre: Forma 3004">
                    <a:extLst>
                      <a:ext uri="{FF2B5EF4-FFF2-40B4-BE49-F238E27FC236}">
                        <a16:creationId xmlns:a16="http://schemas.microsoft.com/office/drawing/2014/main" id="{B17C0259-E3B4-F5B8-C676-07227E3A97BA}"/>
                      </a:ext>
                    </a:extLst>
                  </p:cNvPr>
                  <p:cNvSpPr/>
                  <p:nvPr/>
                </p:nvSpPr>
                <p:spPr>
                  <a:xfrm>
                    <a:off x="8651606" y="3672324"/>
                    <a:ext cx="218586" cy="126475"/>
                  </a:xfrm>
                  <a:custGeom>
                    <a:avLst/>
                    <a:gdLst>
                      <a:gd name="connsiteX0" fmla="*/ 253 w 218586"/>
                      <a:gd name="connsiteY0" fmla="*/ 62316 h 126475"/>
                      <a:gd name="connsiteX1" fmla="*/ 23970 w 218586"/>
                      <a:gd name="connsiteY1" fmla="*/ 31515 h 126475"/>
                      <a:gd name="connsiteX2" fmla="*/ 72483 w 218586"/>
                      <a:gd name="connsiteY2" fmla="*/ 4255 h 126475"/>
                      <a:gd name="connsiteX3" fmla="*/ 118686 w 218586"/>
                      <a:gd name="connsiteY3" fmla="*/ 7643 h 126475"/>
                      <a:gd name="connsiteX4" fmla="*/ 218586 w 218586"/>
                      <a:gd name="connsiteY4" fmla="*/ 65910 h 126475"/>
                      <a:gd name="connsiteX5" fmla="*/ 85112 w 218586"/>
                      <a:gd name="connsiteY5" fmla="*/ 126384 h 126475"/>
                      <a:gd name="connsiteX6" fmla="*/ 5335 w 218586"/>
                      <a:gd name="connsiteY6" fmla="*/ 76126 h 126475"/>
                      <a:gd name="connsiteX7" fmla="*/ 253 w 218586"/>
                      <a:gd name="connsiteY7" fmla="*/ 62316 h 12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86" h="126475">
                        <a:moveTo>
                          <a:pt x="253" y="62316"/>
                        </a:moveTo>
                        <a:cubicBezTo>
                          <a:pt x="-1646" y="51382"/>
                          <a:pt x="7235" y="42860"/>
                          <a:pt x="23970" y="31515"/>
                        </a:cubicBezTo>
                        <a:cubicBezTo>
                          <a:pt x="39484" y="21304"/>
                          <a:pt x="55696" y="12197"/>
                          <a:pt x="72483" y="4255"/>
                        </a:cubicBezTo>
                        <a:cubicBezTo>
                          <a:pt x="86498" y="-2162"/>
                          <a:pt x="100821" y="-1546"/>
                          <a:pt x="118686" y="7643"/>
                        </a:cubicBezTo>
                        <a:cubicBezTo>
                          <a:pt x="143584" y="20477"/>
                          <a:pt x="218586" y="65910"/>
                          <a:pt x="218586" y="65910"/>
                        </a:cubicBezTo>
                        <a:cubicBezTo>
                          <a:pt x="218586" y="65910"/>
                          <a:pt x="106468" y="129208"/>
                          <a:pt x="85112" y="126384"/>
                        </a:cubicBezTo>
                        <a:cubicBezTo>
                          <a:pt x="63756" y="123561"/>
                          <a:pt x="9596" y="88498"/>
                          <a:pt x="5335" y="76126"/>
                        </a:cubicBezTo>
                        <a:cubicBezTo>
                          <a:pt x="1074" y="63754"/>
                          <a:pt x="253" y="62316"/>
                          <a:pt x="253" y="62316"/>
                        </a:cubicBezTo>
                        <a:close/>
                      </a:path>
                    </a:pathLst>
                  </a:custGeom>
                  <a:solidFill>
                    <a:srgbClr val="FFFFFF"/>
                  </a:solidFill>
                  <a:ln w="5124" cap="flat">
                    <a:noFill/>
                    <a:prstDash val="solid"/>
                    <a:miter/>
                  </a:ln>
                </p:spPr>
                <p:txBody>
                  <a:bodyPr rtlCol="0" anchor="ctr"/>
                  <a:lstStyle/>
                  <a:p>
                    <a:endParaRPr lang="pt-BR"/>
                  </a:p>
                </p:txBody>
              </p:sp>
              <p:sp>
                <p:nvSpPr>
                  <p:cNvPr id="3006" name="Forma Livre: Forma 3005">
                    <a:extLst>
                      <a:ext uri="{FF2B5EF4-FFF2-40B4-BE49-F238E27FC236}">
                        <a16:creationId xmlns:a16="http://schemas.microsoft.com/office/drawing/2014/main" id="{A6A88B38-47A7-96C3-E888-D2FC83A88E62}"/>
                      </a:ext>
                    </a:extLst>
                  </p:cNvPr>
                  <p:cNvSpPr/>
                  <p:nvPr/>
                </p:nvSpPr>
                <p:spPr>
                  <a:xfrm>
                    <a:off x="8651959" y="3734486"/>
                    <a:ext cx="95488" cy="69766"/>
                  </a:xfrm>
                  <a:custGeom>
                    <a:avLst/>
                    <a:gdLst>
                      <a:gd name="connsiteX0" fmla="*/ 95488 w 95488"/>
                      <a:gd name="connsiteY0" fmla="*/ 50926 h 69766"/>
                      <a:gd name="connsiteX1" fmla="*/ 35938 w 95488"/>
                      <a:gd name="connsiteY1" fmla="*/ 35525 h 69766"/>
                      <a:gd name="connsiteX2" fmla="*/ 3 w 95488"/>
                      <a:gd name="connsiteY2" fmla="*/ 0 h 69766"/>
                      <a:gd name="connsiteX3" fmla="*/ 2262 w 95488"/>
                      <a:gd name="connsiteY3" fmla="*/ 17557 h 69766"/>
                      <a:gd name="connsiteX4" fmla="*/ 31113 w 95488"/>
                      <a:gd name="connsiteY4" fmla="*/ 44560 h 69766"/>
                      <a:gd name="connsiteX5" fmla="*/ 83168 w 95488"/>
                      <a:gd name="connsiteY5" fmla="*/ 69766 h 69766"/>
                      <a:gd name="connsiteX6" fmla="*/ 94667 w 95488"/>
                      <a:gd name="connsiteY6" fmla="*/ 68175 h 6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88" h="69766">
                        <a:moveTo>
                          <a:pt x="95488" y="50926"/>
                        </a:moveTo>
                        <a:cubicBezTo>
                          <a:pt x="79369" y="65505"/>
                          <a:pt x="62582" y="52928"/>
                          <a:pt x="35938" y="35525"/>
                        </a:cubicBezTo>
                        <a:cubicBezTo>
                          <a:pt x="5804" y="15966"/>
                          <a:pt x="3" y="0"/>
                          <a:pt x="3" y="0"/>
                        </a:cubicBezTo>
                        <a:cubicBezTo>
                          <a:pt x="-54" y="5929"/>
                          <a:pt x="706" y="11838"/>
                          <a:pt x="2262" y="17557"/>
                        </a:cubicBezTo>
                        <a:cubicBezTo>
                          <a:pt x="4520" y="23204"/>
                          <a:pt x="9397" y="29570"/>
                          <a:pt x="31113" y="44560"/>
                        </a:cubicBezTo>
                        <a:cubicBezTo>
                          <a:pt x="52828" y="59550"/>
                          <a:pt x="68537" y="66994"/>
                          <a:pt x="83168" y="69766"/>
                        </a:cubicBezTo>
                        <a:lnTo>
                          <a:pt x="94667" y="68175"/>
                        </a:lnTo>
                      </a:path>
                    </a:pathLst>
                  </a:custGeom>
                  <a:solidFill>
                    <a:srgbClr val="407BFF"/>
                  </a:solidFill>
                  <a:ln w="5124" cap="flat">
                    <a:noFill/>
                    <a:prstDash val="solid"/>
                    <a:miter/>
                  </a:ln>
                </p:spPr>
                <p:txBody>
                  <a:bodyPr rtlCol="0" anchor="ctr"/>
                  <a:lstStyle/>
                  <a:p>
                    <a:endParaRPr lang="pt-BR"/>
                  </a:p>
                </p:txBody>
              </p:sp>
              <p:sp>
                <p:nvSpPr>
                  <p:cNvPr id="3007" name="Forma Livre: Forma 3006">
                    <a:extLst>
                      <a:ext uri="{FF2B5EF4-FFF2-40B4-BE49-F238E27FC236}">
                        <a16:creationId xmlns:a16="http://schemas.microsoft.com/office/drawing/2014/main" id="{CCB9E1DE-962F-020C-1E9E-B5746F4E9F1A}"/>
                      </a:ext>
                    </a:extLst>
                  </p:cNvPr>
                  <p:cNvSpPr/>
                  <p:nvPr/>
                </p:nvSpPr>
                <p:spPr>
                  <a:xfrm>
                    <a:off x="8651959" y="3734640"/>
                    <a:ext cx="95591" cy="69766"/>
                  </a:xfrm>
                  <a:custGeom>
                    <a:avLst/>
                    <a:gdLst>
                      <a:gd name="connsiteX0" fmla="*/ 35938 w 95591"/>
                      <a:gd name="connsiteY0" fmla="*/ 35525 h 69766"/>
                      <a:gd name="connsiteX1" fmla="*/ 3 w 95591"/>
                      <a:gd name="connsiteY1" fmla="*/ 0 h 69766"/>
                      <a:gd name="connsiteX2" fmla="*/ 2262 w 95591"/>
                      <a:gd name="connsiteY2" fmla="*/ 17557 h 69766"/>
                      <a:gd name="connsiteX3" fmla="*/ 31113 w 95591"/>
                      <a:gd name="connsiteY3" fmla="*/ 44560 h 69766"/>
                      <a:gd name="connsiteX4" fmla="*/ 83168 w 95591"/>
                      <a:gd name="connsiteY4" fmla="*/ 69766 h 69766"/>
                      <a:gd name="connsiteX5" fmla="*/ 94667 w 95591"/>
                      <a:gd name="connsiteY5" fmla="*/ 68175 h 69766"/>
                      <a:gd name="connsiteX6" fmla="*/ 95591 w 95591"/>
                      <a:gd name="connsiteY6" fmla="*/ 50772 h 69766"/>
                      <a:gd name="connsiteX7" fmla="*/ 35938 w 95591"/>
                      <a:gd name="connsiteY7" fmla="*/ 35525 h 6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91" h="69766">
                        <a:moveTo>
                          <a:pt x="35938" y="35525"/>
                        </a:moveTo>
                        <a:cubicBezTo>
                          <a:pt x="5804" y="15966"/>
                          <a:pt x="3" y="0"/>
                          <a:pt x="3" y="0"/>
                        </a:cubicBezTo>
                        <a:cubicBezTo>
                          <a:pt x="-54" y="5929"/>
                          <a:pt x="706" y="11838"/>
                          <a:pt x="2262" y="17557"/>
                        </a:cubicBezTo>
                        <a:cubicBezTo>
                          <a:pt x="4520" y="23204"/>
                          <a:pt x="9397" y="29570"/>
                          <a:pt x="31113" y="44560"/>
                        </a:cubicBezTo>
                        <a:cubicBezTo>
                          <a:pt x="52828" y="59550"/>
                          <a:pt x="68537" y="66994"/>
                          <a:pt x="83168" y="69766"/>
                        </a:cubicBezTo>
                        <a:lnTo>
                          <a:pt x="94667" y="68175"/>
                        </a:lnTo>
                        <a:lnTo>
                          <a:pt x="95591" y="50772"/>
                        </a:lnTo>
                        <a:cubicBezTo>
                          <a:pt x="79369" y="65454"/>
                          <a:pt x="62582" y="52774"/>
                          <a:pt x="35938" y="35525"/>
                        </a:cubicBezTo>
                        <a:close/>
                      </a:path>
                    </a:pathLst>
                  </a:custGeom>
                  <a:solidFill>
                    <a:srgbClr val="FFFFFF">
                      <a:alpha val="25000"/>
                    </a:srgbClr>
                  </a:solidFill>
                  <a:ln w="5124" cap="flat">
                    <a:noFill/>
                    <a:prstDash val="solid"/>
                    <a:miter/>
                  </a:ln>
                </p:spPr>
                <p:txBody>
                  <a:bodyPr rtlCol="0" anchor="ctr"/>
                  <a:lstStyle/>
                  <a:p>
                    <a:endParaRPr lang="pt-BR"/>
                  </a:p>
                </p:txBody>
              </p:sp>
              <p:grpSp>
                <p:nvGrpSpPr>
                  <p:cNvPr id="3008" name="Gráfico 12">
                    <a:extLst>
                      <a:ext uri="{FF2B5EF4-FFF2-40B4-BE49-F238E27FC236}">
                        <a16:creationId xmlns:a16="http://schemas.microsoft.com/office/drawing/2014/main" id="{853E411D-54E4-F860-D1BB-DD8FD3CAF7B9}"/>
                      </a:ext>
                    </a:extLst>
                  </p:cNvPr>
                  <p:cNvGrpSpPr/>
                  <p:nvPr/>
                </p:nvGrpSpPr>
                <p:grpSpPr>
                  <a:xfrm>
                    <a:off x="8565349" y="3420030"/>
                    <a:ext cx="310804" cy="351241"/>
                    <a:chOff x="8565349" y="3420030"/>
                    <a:chExt cx="310804" cy="351241"/>
                  </a:xfrm>
                </p:grpSpPr>
                <p:sp>
                  <p:nvSpPr>
                    <p:cNvPr id="3019" name="Forma Livre: Forma 3018">
                      <a:extLst>
                        <a:ext uri="{FF2B5EF4-FFF2-40B4-BE49-F238E27FC236}">
                          <a16:creationId xmlns:a16="http://schemas.microsoft.com/office/drawing/2014/main" id="{483D751B-3011-10D5-CC7B-14A8CA730DF0}"/>
                        </a:ext>
                      </a:extLst>
                    </p:cNvPr>
                    <p:cNvSpPr/>
                    <p:nvPr/>
                  </p:nvSpPr>
                  <p:spPr>
                    <a:xfrm>
                      <a:off x="8653912" y="3646749"/>
                      <a:ext cx="182089" cy="51955"/>
                    </a:xfrm>
                    <a:custGeom>
                      <a:avLst/>
                      <a:gdLst>
                        <a:gd name="connsiteX0" fmla="*/ 182090 w 182089"/>
                        <a:gd name="connsiteY0" fmla="*/ 41996 h 51955"/>
                        <a:gd name="connsiteX1" fmla="*/ 71614 w 182089"/>
                        <a:gd name="connsiteY1" fmla="*/ 9089 h 51955"/>
                        <a:gd name="connsiteX2" fmla="*/ 14682 w 182089"/>
                        <a:gd name="connsiteY2" fmla="*/ 1184 h 51955"/>
                        <a:gd name="connsiteX3" fmla="*/ 0 w 182089"/>
                        <a:gd name="connsiteY3" fmla="*/ 23310 h 51955"/>
                        <a:gd name="connsiteX4" fmla="*/ 0 w 182089"/>
                        <a:gd name="connsiteY4" fmla="*/ 37889 h 51955"/>
                        <a:gd name="connsiteX5" fmla="*/ 82806 w 182089"/>
                        <a:gd name="connsiteY5" fmla="*/ 51955 h 51955"/>
                        <a:gd name="connsiteX6" fmla="*/ 182090 w 182089"/>
                        <a:gd name="connsiteY6" fmla="*/ 41996 h 5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9" h="51955">
                          <a:moveTo>
                            <a:pt x="182090" y="41996"/>
                          </a:moveTo>
                          <a:cubicBezTo>
                            <a:pt x="182090" y="41996"/>
                            <a:pt x="87990" y="13556"/>
                            <a:pt x="71614" y="9089"/>
                          </a:cubicBezTo>
                          <a:cubicBezTo>
                            <a:pt x="55238" y="4623"/>
                            <a:pt x="23871" y="-2923"/>
                            <a:pt x="14682" y="1184"/>
                          </a:cubicBezTo>
                          <a:cubicBezTo>
                            <a:pt x="5493" y="5291"/>
                            <a:pt x="873" y="10065"/>
                            <a:pt x="0" y="23310"/>
                          </a:cubicBezTo>
                          <a:cubicBezTo>
                            <a:pt x="0" y="25774"/>
                            <a:pt x="0" y="37889"/>
                            <a:pt x="0" y="37889"/>
                          </a:cubicBezTo>
                          <a:cubicBezTo>
                            <a:pt x="0" y="37889"/>
                            <a:pt x="45535" y="51955"/>
                            <a:pt x="82806" y="51955"/>
                          </a:cubicBezTo>
                          <a:cubicBezTo>
                            <a:pt x="120076" y="51955"/>
                            <a:pt x="182090" y="41996"/>
                            <a:pt x="182090" y="41996"/>
                          </a:cubicBezTo>
                          <a:close/>
                        </a:path>
                      </a:pathLst>
                    </a:custGeom>
                    <a:solidFill>
                      <a:srgbClr val="37474F"/>
                    </a:solidFill>
                    <a:ln w="5124" cap="flat">
                      <a:noFill/>
                      <a:prstDash val="solid"/>
                      <a:miter/>
                    </a:ln>
                  </p:spPr>
                  <p:txBody>
                    <a:bodyPr rtlCol="0" anchor="ctr"/>
                    <a:lstStyle/>
                    <a:p>
                      <a:endParaRPr lang="pt-BR"/>
                    </a:p>
                  </p:txBody>
                </p:sp>
                <p:sp>
                  <p:nvSpPr>
                    <p:cNvPr id="3020" name="Forma Livre: Forma 3019">
                      <a:extLst>
                        <a:ext uri="{FF2B5EF4-FFF2-40B4-BE49-F238E27FC236}">
                          <a16:creationId xmlns:a16="http://schemas.microsoft.com/office/drawing/2014/main" id="{E4009924-7C80-9D60-A57B-65AE70035DF0}"/>
                        </a:ext>
                      </a:extLst>
                    </p:cNvPr>
                    <p:cNvSpPr/>
                    <p:nvPr/>
                  </p:nvSpPr>
                  <p:spPr>
                    <a:xfrm>
                      <a:off x="8618847" y="3672064"/>
                      <a:ext cx="221937" cy="99206"/>
                    </a:xfrm>
                    <a:custGeom>
                      <a:avLst/>
                      <a:gdLst>
                        <a:gd name="connsiteX0" fmla="*/ 217514 w 221937"/>
                        <a:gd name="connsiteY0" fmla="*/ 4823 h 99206"/>
                        <a:gd name="connsiteX1" fmla="*/ 211149 w 221937"/>
                        <a:gd name="connsiteY1" fmla="*/ 59239 h 99206"/>
                        <a:gd name="connsiteX2" fmla="*/ 126084 w 221937"/>
                        <a:gd name="connsiteY2" fmla="*/ 99076 h 99206"/>
                        <a:gd name="connsiteX3" fmla="*/ 29315 w 221937"/>
                        <a:gd name="connsiteY3" fmla="*/ 48253 h 99206"/>
                        <a:gd name="connsiteX4" fmla="*/ 2261 w 221937"/>
                        <a:gd name="connsiteY4" fmla="*/ 34546 h 99206"/>
                        <a:gd name="connsiteX5" fmla="*/ 54 w 221937"/>
                        <a:gd name="connsiteY5" fmla="*/ 29413 h 99206"/>
                        <a:gd name="connsiteX6" fmla="*/ 35014 w 221937"/>
                        <a:gd name="connsiteY6" fmla="*/ 151 h 99206"/>
                        <a:gd name="connsiteX7" fmla="*/ 132553 w 221937"/>
                        <a:gd name="connsiteY7" fmla="*/ 21507 h 9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937" h="99206">
                          <a:moveTo>
                            <a:pt x="217514" y="4823"/>
                          </a:moveTo>
                          <a:cubicBezTo>
                            <a:pt x="223418" y="24998"/>
                            <a:pt x="225266" y="44660"/>
                            <a:pt x="211149" y="59239"/>
                          </a:cubicBezTo>
                          <a:cubicBezTo>
                            <a:pt x="200881" y="69815"/>
                            <a:pt x="182349" y="101489"/>
                            <a:pt x="126084" y="99076"/>
                          </a:cubicBezTo>
                          <a:cubicBezTo>
                            <a:pt x="100416" y="97998"/>
                            <a:pt x="29315" y="48253"/>
                            <a:pt x="29315" y="48253"/>
                          </a:cubicBezTo>
                          <a:cubicBezTo>
                            <a:pt x="29315" y="48253"/>
                            <a:pt x="2415" y="43992"/>
                            <a:pt x="2261" y="34546"/>
                          </a:cubicBezTo>
                          <a:cubicBezTo>
                            <a:pt x="2261" y="32236"/>
                            <a:pt x="-408" y="31672"/>
                            <a:pt x="54" y="29413"/>
                          </a:cubicBezTo>
                          <a:cubicBezTo>
                            <a:pt x="3955" y="8878"/>
                            <a:pt x="16892" y="-1389"/>
                            <a:pt x="35014" y="151"/>
                          </a:cubicBezTo>
                          <a:cubicBezTo>
                            <a:pt x="65097" y="2564"/>
                            <a:pt x="132553" y="21507"/>
                            <a:pt x="132553" y="21507"/>
                          </a:cubicBezTo>
                          <a:close/>
                        </a:path>
                      </a:pathLst>
                    </a:custGeom>
                    <a:solidFill>
                      <a:srgbClr val="455A64"/>
                    </a:solidFill>
                    <a:ln w="5124" cap="flat">
                      <a:noFill/>
                      <a:prstDash val="solid"/>
                      <a:miter/>
                    </a:ln>
                  </p:spPr>
                  <p:txBody>
                    <a:bodyPr rtlCol="0" anchor="ctr"/>
                    <a:lstStyle/>
                    <a:p>
                      <a:endParaRPr lang="pt-BR"/>
                    </a:p>
                  </p:txBody>
                </p:sp>
                <p:sp>
                  <p:nvSpPr>
                    <p:cNvPr id="3021" name="Forma Livre: Forma 3020">
                      <a:extLst>
                        <a:ext uri="{FF2B5EF4-FFF2-40B4-BE49-F238E27FC236}">
                          <a16:creationId xmlns:a16="http://schemas.microsoft.com/office/drawing/2014/main" id="{98507C90-D4D0-F9BF-01D2-88929BA2A95E}"/>
                        </a:ext>
                      </a:extLst>
                    </p:cNvPr>
                    <p:cNvSpPr/>
                    <p:nvPr/>
                  </p:nvSpPr>
                  <p:spPr>
                    <a:xfrm>
                      <a:off x="8763361" y="3505013"/>
                      <a:ext cx="41582" cy="50822"/>
                    </a:xfrm>
                    <a:custGeom>
                      <a:avLst/>
                      <a:gdLst>
                        <a:gd name="connsiteX0" fmla="*/ 0 w 41582"/>
                        <a:gd name="connsiteY0" fmla="*/ 9343 h 50822"/>
                        <a:gd name="connsiteX1" fmla="*/ 9343 w 41582"/>
                        <a:gd name="connsiteY1" fmla="*/ 50823 h 50822"/>
                        <a:gd name="connsiteX2" fmla="*/ 41582 w 41582"/>
                        <a:gd name="connsiteY2" fmla="*/ 45843 h 50822"/>
                        <a:gd name="connsiteX3" fmla="*/ 32753 w 41582"/>
                        <a:gd name="connsiteY3" fmla="*/ 0 h 50822"/>
                        <a:gd name="connsiteX4" fmla="*/ 0 w 41582"/>
                        <a:gd name="connsiteY4" fmla="*/ 9343 h 50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2" h="50822">
                          <a:moveTo>
                            <a:pt x="0" y="9343"/>
                          </a:moveTo>
                          <a:lnTo>
                            <a:pt x="9343" y="50823"/>
                          </a:lnTo>
                          <a:lnTo>
                            <a:pt x="41582" y="45843"/>
                          </a:lnTo>
                          <a:lnTo>
                            <a:pt x="32753" y="0"/>
                          </a:lnTo>
                          <a:lnTo>
                            <a:pt x="0" y="9343"/>
                          </a:lnTo>
                          <a:close/>
                        </a:path>
                      </a:pathLst>
                    </a:custGeom>
                    <a:solidFill>
                      <a:srgbClr val="FFA8A7"/>
                    </a:solidFill>
                    <a:ln w="5124" cap="flat">
                      <a:noFill/>
                      <a:prstDash val="solid"/>
                      <a:miter/>
                    </a:ln>
                  </p:spPr>
                  <p:txBody>
                    <a:bodyPr rtlCol="0" anchor="ctr"/>
                    <a:lstStyle/>
                    <a:p>
                      <a:endParaRPr lang="pt-BR"/>
                    </a:p>
                  </p:txBody>
                </p:sp>
                <p:sp>
                  <p:nvSpPr>
                    <p:cNvPr id="3022" name="Forma Livre: Forma 3021">
                      <a:extLst>
                        <a:ext uri="{FF2B5EF4-FFF2-40B4-BE49-F238E27FC236}">
                          <a16:creationId xmlns:a16="http://schemas.microsoft.com/office/drawing/2014/main" id="{6D6CADC2-9216-E455-1AB3-11D6DDB965B7}"/>
                        </a:ext>
                      </a:extLst>
                    </p:cNvPr>
                    <p:cNvSpPr/>
                    <p:nvPr/>
                  </p:nvSpPr>
                  <p:spPr>
                    <a:xfrm>
                      <a:off x="8809256" y="3526754"/>
                      <a:ext cx="66897" cy="168778"/>
                    </a:xfrm>
                    <a:custGeom>
                      <a:avLst/>
                      <a:gdLst>
                        <a:gd name="connsiteX0" fmla="*/ 0 w 66897"/>
                        <a:gd name="connsiteY0" fmla="*/ 26 h 168778"/>
                        <a:gd name="connsiteX1" fmla="*/ 33420 w 66897"/>
                        <a:gd name="connsiteY1" fmla="*/ 26926 h 168778"/>
                        <a:gd name="connsiteX2" fmla="*/ 66891 w 66897"/>
                        <a:gd name="connsiteY2" fmla="*/ 110348 h 168778"/>
                        <a:gd name="connsiteX3" fmla="*/ 23255 w 66897"/>
                        <a:gd name="connsiteY3" fmla="*/ 168768 h 168778"/>
                        <a:gd name="connsiteX4" fmla="*/ 8624 w 66897"/>
                        <a:gd name="connsiteY4" fmla="*/ 142381 h 168778"/>
                        <a:gd name="connsiteX5" fmla="*/ 31418 w 66897"/>
                        <a:gd name="connsiteY5" fmla="*/ 108294 h 168778"/>
                        <a:gd name="connsiteX6" fmla="*/ 17916 w 66897"/>
                        <a:gd name="connsiteY6" fmla="*/ 70767 h 16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97" h="168778">
                          <a:moveTo>
                            <a:pt x="0" y="26"/>
                          </a:moveTo>
                          <a:cubicBezTo>
                            <a:pt x="14990" y="-488"/>
                            <a:pt x="25360" y="6597"/>
                            <a:pt x="33420" y="26926"/>
                          </a:cubicBezTo>
                          <a:cubicBezTo>
                            <a:pt x="41480" y="47255"/>
                            <a:pt x="66275" y="96384"/>
                            <a:pt x="66891" y="110348"/>
                          </a:cubicBezTo>
                          <a:cubicBezTo>
                            <a:pt x="67507" y="124311"/>
                            <a:pt x="21613" y="169538"/>
                            <a:pt x="23255" y="168768"/>
                          </a:cubicBezTo>
                          <a:cubicBezTo>
                            <a:pt x="23769" y="168768"/>
                            <a:pt x="8624" y="142381"/>
                            <a:pt x="8624" y="142381"/>
                          </a:cubicBezTo>
                          <a:lnTo>
                            <a:pt x="31418" y="108294"/>
                          </a:lnTo>
                          <a:lnTo>
                            <a:pt x="17916" y="70767"/>
                          </a:lnTo>
                          <a:close/>
                        </a:path>
                      </a:pathLst>
                    </a:custGeom>
                    <a:solidFill>
                      <a:srgbClr val="E0E0E0"/>
                    </a:solidFill>
                    <a:ln w="5124" cap="flat">
                      <a:noFill/>
                      <a:prstDash val="solid"/>
                      <a:miter/>
                    </a:ln>
                  </p:spPr>
                  <p:txBody>
                    <a:bodyPr rtlCol="0" anchor="ctr"/>
                    <a:lstStyle/>
                    <a:p>
                      <a:endParaRPr lang="pt-BR"/>
                    </a:p>
                  </p:txBody>
                </p:sp>
                <p:sp>
                  <p:nvSpPr>
                    <p:cNvPr id="3023" name="Forma Livre: Forma 3022">
                      <a:extLst>
                        <a:ext uri="{FF2B5EF4-FFF2-40B4-BE49-F238E27FC236}">
                          <a16:creationId xmlns:a16="http://schemas.microsoft.com/office/drawing/2014/main" id="{17676740-9764-DD2E-97E3-663FE054F772}"/>
                        </a:ext>
                      </a:extLst>
                    </p:cNvPr>
                    <p:cNvSpPr/>
                    <p:nvPr/>
                  </p:nvSpPr>
                  <p:spPr>
                    <a:xfrm>
                      <a:off x="8715132" y="3526793"/>
                      <a:ext cx="131445" cy="189366"/>
                    </a:xfrm>
                    <a:custGeom>
                      <a:avLst/>
                      <a:gdLst>
                        <a:gd name="connsiteX0" fmla="*/ 125336 w 131445"/>
                        <a:gd name="connsiteY0" fmla="*/ 143523 h 189366"/>
                        <a:gd name="connsiteX1" fmla="*/ 107779 w 131445"/>
                        <a:gd name="connsiteY1" fmla="*/ 108922 h 189366"/>
                        <a:gd name="connsiteX2" fmla="*/ 118868 w 131445"/>
                        <a:gd name="connsiteY2" fmla="*/ 25963 h 189366"/>
                        <a:gd name="connsiteX3" fmla="*/ 93713 w 131445"/>
                        <a:gd name="connsiteY3" fmla="*/ 295 h 189366"/>
                        <a:gd name="connsiteX4" fmla="*/ 85448 w 131445"/>
                        <a:gd name="connsiteY4" fmla="*/ 1527 h 189366"/>
                        <a:gd name="connsiteX5" fmla="*/ 52490 w 131445"/>
                        <a:gd name="connsiteY5" fmla="*/ 7020 h 189366"/>
                        <a:gd name="connsiteX6" fmla="*/ 32879 w 131445"/>
                        <a:gd name="connsiteY6" fmla="*/ 10254 h 189366"/>
                        <a:gd name="connsiteX7" fmla="*/ 486 w 131445"/>
                        <a:gd name="connsiteY7" fmla="*/ 67391 h 189366"/>
                        <a:gd name="connsiteX8" fmla="*/ 15887 w 131445"/>
                        <a:gd name="connsiteY8" fmla="*/ 102094 h 189366"/>
                        <a:gd name="connsiteX9" fmla="*/ 15887 w 131445"/>
                        <a:gd name="connsiteY9" fmla="*/ 171861 h 189366"/>
                        <a:gd name="connsiteX10" fmla="*/ 79390 w 131445"/>
                        <a:gd name="connsiteY10" fmla="*/ 188391 h 189366"/>
                        <a:gd name="connsiteX11" fmla="*/ 131445 w 131445"/>
                        <a:gd name="connsiteY11" fmla="*/ 163544 h 189366"/>
                        <a:gd name="connsiteX12" fmla="*/ 125336 w 131445"/>
                        <a:gd name="connsiteY12" fmla="*/ 143523 h 18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5" h="189366">
                          <a:moveTo>
                            <a:pt x="125336" y="143523"/>
                          </a:moveTo>
                          <a:cubicBezTo>
                            <a:pt x="120444" y="131526"/>
                            <a:pt x="114571" y="119954"/>
                            <a:pt x="107779" y="108922"/>
                          </a:cubicBezTo>
                          <a:cubicBezTo>
                            <a:pt x="118046" y="64619"/>
                            <a:pt x="122359" y="46754"/>
                            <a:pt x="118868" y="25963"/>
                          </a:cubicBezTo>
                          <a:cubicBezTo>
                            <a:pt x="116558" y="12410"/>
                            <a:pt x="107317" y="-2272"/>
                            <a:pt x="93713" y="295"/>
                          </a:cubicBezTo>
                          <a:cubicBezTo>
                            <a:pt x="90171" y="911"/>
                            <a:pt x="88579" y="859"/>
                            <a:pt x="85448" y="1527"/>
                          </a:cubicBezTo>
                          <a:cubicBezTo>
                            <a:pt x="87296" y="8457"/>
                            <a:pt x="63373" y="14053"/>
                            <a:pt x="52490" y="7020"/>
                          </a:cubicBezTo>
                          <a:cubicBezTo>
                            <a:pt x="47356" y="8200"/>
                            <a:pt x="32879" y="10254"/>
                            <a:pt x="32879" y="10254"/>
                          </a:cubicBezTo>
                          <a:cubicBezTo>
                            <a:pt x="26565" y="12615"/>
                            <a:pt x="4234" y="46600"/>
                            <a:pt x="486" y="67391"/>
                          </a:cubicBezTo>
                          <a:cubicBezTo>
                            <a:pt x="-3261" y="88182"/>
                            <a:pt x="15887" y="102094"/>
                            <a:pt x="15887" y="102094"/>
                          </a:cubicBezTo>
                          <a:cubicBezTo>
                            <a:pt x="14912" y="120113"/>
                            <a:pt x="15579" y="139211"/>
                            <a:pt x="15887" y="171861"/>
                          </a:cubicBezTo>
                          <a:cubicBezTo>
                            <a:pt x="15887" y="171861"/>
                            <a:pt x="27540" y="194243"/>
                            <a:pt x="79390" y="188391"/>
                          </a:cubicBezTo>
                          <a:cubicBezTo>
                            <a:pt x="125593" y="183257"/>
                            <a:pt x="131445" y="163544"/>
                            <a:pt x="131445" y="163544"/>
                          </a:cubicBezTo>
                          <a:cubicBezTo>
                            <a:pt x="129854" y="156742"/>
                            <a:pt x="127810" y="150053"/>
                            <a:pt x="125336" y="143523"/>
                          </a:cubicBezTo>
                          <a:close/>
                        </a:path>
                      </a:pathLst>
                    </a:custGeom>
                    <a:solidFill>
                      <a:srgbClr val="F0F0F0"/>
                    </a:solidFill>
                    <a:ln w="5124" cap="flat">
                      <a:noFill/>
                      <a:prstDash val="solid"/>
                      <a:miter/>
                    </a:ln>
                  </p:spPr>
                  <p:txBody>
                    <a:bodyPr rtlCol="0" anchor="ctr"/>
                    <a:lstStyle/>
                    <a:p>
                      <a:endParaRPr lang="pt-BR"/>
                    </a:p>
                  </p:txBody>
                </p:sp>
                <p:sp>
                  <p:nvSpPr>
                    <p:cNvPr id="3024" name="Forma Livre: Forma 3023">
                      <a:extLst>
                        <a:ext uri="{FF2B5EF4-FFF2-40B4-BE49-F238E27FC236}">
                          <a16:creationId xmlns:a16="http://schemas.microsoft.com/office/drawing/2014/main" id="{631A06FD-C051-6984-EDD9-9692ACA26CEB}"/>
                        </a:ext>
                      </a:extLst>
                    </p:cNvPr>
                    <p:cNvSpPr/>
                    <p:nvPr/>
                  </p:nvSpPr>
                  <p:spPr>
                    <a:xfrm>
                      <a:off x="8565349" y="3537509"/>
                      <a:ext cx="188720" cy="132737"/>
                    </a:xfrm>
                    <a:custGeom>
                      <a:avLst/>
                      <a:gdLst>
                        <a:gd name="connsiteX0" fmla="*/ 21723 w 188720"/>
                        <a:gd name="connsiteY0" fmla="*/ 59961 h 132737"/>
                        <a:gd name="connsiteX1" fmla="*/ 25471 w 188720"/>
                        <a:gd name="connsiteY1" fmla="*/ 59704 h 132737"/>
                        <a:gd name="connsiteX2" fmla="*/ 31734 w 188720"/>
                        <a:gd name="connsiteY2" fmla="*/ 60577 h 132737"/>
                        <a:gd name="connsiteX3" fmla="*/ 38715 w 188720"/>
                        <a:gd name="connsiteY3" fmla="*/ 62271 h 132737"/>
                        <a:gd name="connsiteX4" fmla="*/ 36662 w 188720"/>
                        <a:gd name="connsiteY4" fmla="*/ 60217 h 132737"/>
                        <a:gd name="connsiteX5" fmla="*/ 34660 w 188720"/>
                        <a:gd name="connsiteY5" fmla="*/ 57548 h 132737"/>
                        <a:gd name="connsiteX6" fmla="*/ 34249 w 188720"/>
                        <a:gd name="connsiteY6" fmla="*/ 54365 h 132737"/>
                        <a:gd name="connsiteX7" fmla="*/ 36251 w 188720"/>
                        <a:gd name="connsiteY7" fmla="*/ 52004 h 132737"/>
                        <a:gd name="connsiteX8" fmla="*/ 37637 w 188720"/>
                        <a:gd name="connsiteY8" fmla="*/ 52979 h 132737"/>
                        <a:gd name="connsiteX9" fmla="*/ 44773 w 188720"/>
                        <a:gd name="connsiteY9" fmla="*/ 56881 h 132737"/>
                        <a:gd name="connsiteX10" fmla="*/ 50215 w 188720"/>
                        <a:gd name="connsiteY10" fmla="*/ 60320 h 132737"/>
                        <a:gd name="connsiteX11" fmla="*/ 55348 w 188720"/>
                        <a:gd name="connsiteY11" fmla="*/ 66429 h 132737"/>
                        <a:gd name="connsiteX12" fmla="*/ 60995 w 188720"/>
                        <a:gd name="connsiteY12" fmla="*/ 73770 h 132737"/>
                        <a:gd name="connsiteX13" fmla="*/ 118235 w 188720"/>
                        <a:gd name="connsiteY13" fmla="*/ 93381 h 132737"/>
                        <a:gd name="connsiteX14" fmla="*/ 143544 w 188720"/>
                        <a:gd name="connsiteY14" fmla="*/ 34806 h 132737"/>
                        <a:gd name="connsiteX15" fmla="*/ 182354 w 188720"/>
                        <a:gd name="connsiteY15" fmla="*/ 0 h 132737"/>
                        <a:gd name="connsiteX16" fmla="*/ 179223 w 188720"/>
                        <a:gd name="connsiteY16" fmla="*/ 59037 h 132737"/>
                        <a:gd name="connsiteX17" fmla="*/ 154992 w 188720"/>
                        <a:gd name="connsiteY17" fmla="*/ 110886 h 132737"/>
                        <a:gd name="connsiteX18" fmla="*/ 138770 w 188720"/>
                        <a:gd name="connsiteY18" fmla="*/ 132140 h 132737"/>
                        <a:gd name="connsiteX19" fmla="*/ 119159 w 188720"/>
                        <a:gd name="connsiteY19" fmla="*/ 129419 h 132737"/>
                        <a:gd name="connsiteX20" fmla="*/ 105453 w 188720"/>
                        <a:gd name="connsiteY20" fmla="*/ 123104 h 132737"/>
                        <a:gd name="connsiteX21" fmla="*/ 86099 w 188720"/>
                        <a:gd name="connsiteY21" fmla="*/ 113145 h 132737"/>
                        <a:gd name="connsiteX22" fmla="*/ 67618 w 188720"/>
                        <a:gd name="connsiteY22" fmla="*/ 102519 h 132737"/>
                        <a:gd name="connsiteX23" fmla="*/ 57351 w 188720"/>
                        <a:gd name="connsiteY23" fmla="*/ 97744 h 132737"/>
                        <a:gd name="connsiteX24" fmla="*/ 48469 w 188720"/>
                        <a:gd name="connsiteY24" fmla="*/ 95742 h 132737"/>
                        <a:gd name="connsiteX25" fmla="*/ 34455 w 188720"/>
                        <a:gd name="connsiteY25" fmla="*/ 85937 h 132737"/>
                        <a:gd name="connsiteX26" fmla="*/ 30656 w 188720"/>
                        <a:gd name="connsiteY26" fmla="*/ 82651 h 132737"/>
                        <a:gd name="connsiteX27" fmla="*/ 24701 w 188720"/>
                        <a:gd name="connsiteY27" fmla="*/ 81779 h 132737"/>
                        <a:gd name="connsiteX28" fmla="*/ 12842 w 188720"/>
                        <a:gd name="connsiteY28" fmla="*/ 80444 h 132737"/>
                        <a:gd name="connsiteX29" fmla="*/ 10686 w 188720"/>
                        <a:gd name="connsiteY29" fmla="*/ 79366 h 132737"/>
                        <a:gd name="connsiteX30" fmla="*/ 10275 w 188720"/>
                        <a:gd name="connsiteY30" fmla="*/ 77158 h 132737"/>
                        <a:gd name="connsiteX31" fmla="*/ 4320 w 188720"/>
                        <a:gd name="connsiteY31" fmla="*/ 76286 h 132737"/>
                        <a:gd name="connsiteX32" fmla="*/ 8 w 188720"/>
                        <a:gd name="connsiteY32" fmla="*/ 73257 h 132737"/>
                        <a:gd name="connsiteX33" fmla="*/ 1651 w 188720"/>
                        <a:gd name="connsiteY33" fmla="*/ 71511 h 132737"/>
                        <a:gd name="connsiteX34" fmla="*/ 3961 w 188720"/>
                        <a:gd name="connsiteY34" fmla="*/ 70331 h 132737"/>
                        <a:gd name="connsiteX35" fmla="*/ 2061 w 188720"/>
                        <a:gd name="connsiteY35" fmla="*/ 68483 h 132737"/>
                        <a:gd name="connsiteX36" fmla="*/ 2061 w 188720"/>
                        <a:gd name="connsiteY36" fmla="*/ 65916 h 132737"/>
                        <a:gd name="connsiteX37" fmla="*/ 3550 w 188720"/>
                        <a:gd name="connsiteY37" fmla="*/ 64940 h 132737"/>
                        <a:gd name="connsiteX38" fmla="*/ 10378 w 188720"/>
                        <a:gd name="connsiteY38" fmla="*/ 62168 h 132737"/>
                        <a:gd name="connsiteX39" fmla="*/ 18284 w 188720"/>
                        <a:gd name="connsiteY39" fmla="*/ 60423 h 132737"/>
                        <a:gd name="connsiteX40" fmla="*/ 20183 w 188720"/>
                        <a:gd name="connsiteY40" fmla="*/ 60063 h 132737"/>
                        <a:gd name="connsiteX41" fmla="*/ 21723 w 188720"/>
                        <a:gd name="connsiteY41" fmla="*/ 59961 h 13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8720" h="132737">
                          <a:moveTo>
                            <a:pt x="21723" y="59961"/>
                          </a:moveTo>
                          <a:cubicBezTo>
                            <a:pt x="22965" y="59771"/>
                            <a:pt x="24218" y="59684"/>
                            <a:pt x="25471" y="59704"/>
                          </a:cubicBezTo>
                          <a:cubicBezTo>
                            <a:pt x="27586" y="59766"/>
                            <a:pt x="29685" y="60058"/>
                            <a:pt x="31734" y="60577"/>
                          </a:cubicBezTo>
                          <a:cubicBezTo>
                            <a:pt x="34147" y="61141"/>
                            <a:pt x="36200" y="61604"/>
                            <a:pt x="38715" y="62271"/>
                          </a:cubicBezTo>
                          <a:lnTo>
                            <a:pt x="36662" y="60217"/>
                          </a:lnTo>
                          <a:cubicBezTo>
                            <a:pt x="35877" y="59422"/>
                            <a:pt x="35204" y="58523"/>
                            <a:pt x="34660" y="57548"/>
                          </a:cubicBezTo>
                          <a:cubicBezTo>
                            <a:pt x="34213" y="56552"/>
                            <a:pt x="34075" y="55443"/>
                            <a:pt x="34249" y="54365"/>
                          </a:cubicBezTo>
                          <a:cubicBezTo>
                            <a:pt x="34249" y="53441"/>
                            <a:pt x="35071" y="51901"/>
                            <a:pt x="36251" y="52004"/>
                          </a:cubicBezTo>
                          <a:cubicBezTo>
                            <a:pt x="36826" y="52132"/>
                            <a:pt x="37324" y="52481"/>
                            <a:pt x="37637" y="52979"/>
                          </a:cubicBezTo>
                          <a:cubicBezTo>
                            <a:pt x="39927" y="54442"/>
                            <a:pt x="42309" y="55741"/>
                            <a:pt x="44773" y="56881"/>
                          </a:cubicBezTo>
                          <a:cubicBezTo>
                            <a:pt x="46570" y="58113"/>
                            <a:pt x="48521" y="59037"/>
                            <a:pt x="50215" y="60320"/>
                          </a:cubicBezTo>
                          <a:cubicBezTo>
                            <a:pt x="52273" y="62040"/>
                            <a:pt x="54009" y="64109"/>
                            <a:pt x="55348" y="66429"/>
                          </a:cubicBezTo>
                          <a:cubicBezTo>
                            <a:pt x="57022" y="69027"/>
                            <a:pt x="58911" y="71486"/>
                            <a:pt x="60995" y="73770"/>
                          </a:cubicBezTo>
                          <a:cubicBezTo>
                            <a:pt x="65359" y="78288"/>
                            <a:pt x="117465" y="93124"/>
                            <a:pt x="118235" y="93381"/>
                          </a:cubicBezTo>
                          <a:cubicBezTo>
                            <a:pt x="118235" y="93381"/>
                            <a:pt x="133636" y="60474"/>
                            <a:pt x="143544" y="34806"/>
                          </a:cubicBezTo>
                          <a:cubicBezTo>
                            <a:pt x="154787" y="5955"/>
                            <a:pt x="163052" y="1591"/>
                            <a:pt x="182354" y="0"/>
                          </a:cubicBezTo>
                          <a:cubicBezTo>
                            <a:pt x="198320" y="17557"/>
                            <a:pt x="179223" y="59037"/>
                            <a:pt x="179223" y="59037"/>
                          </a:cubicBezTo>
                          <a:cubicBezTo>
                            <a:pt x="179223" y="59037"/>
                            <a:pt x="166029" y="86758"/>
                            <a:pt x="154992" y="110886"/>
                          </a:cubicBezTo>
                          <a:cubicBezTo>
                            <a:pt x="149499" y="122899"/>
                            <a:pt x="144006" y="130292"/>
                            <a:pt x="138770" y="132140"/>
                          </a:cubicBezTo>
                          <a:cubicBezTo>
                            <a:pt x="133534" y="133988"/>
                            <a:pt x="124550" y="131113"/>
                            <a:pt x="119159" y="129419"/>
                          </a:cubicBezTo>
                          <a:cubicBezTo>
                            <a:pt x="114426" y="127694"/>
                            <a:pt x="109842" y="125584"/>
                            <a:pt x="105453" y="123104"/>
                          </a:cubicBezTo>
                          <a:cubicBezTo>
                            <a:pt x="98984" y="119870"/>
                            <a:pt x="92516" y="116533"/>
                            <a:pt x="86099" y="113145"/>
                          </a:cubicBezTo>
                          <a:cubicBezTo>
                            <a:pt x="79682" y="109757"/>
                            <a:pt x="73727" y="106061"/>
                            <a:pt x="67618" y="102519"/>
                          </a:cubicBezTo>
                          <a:cubicBezTo>
                            <a:pt x="64414" y="100491"/>
                            <a:pt x="60965" y="98889"/>
                            <a:pt x="57351" y="97744"/>
                          </a:cubicBezTo>
                          <a:cubicBezTo>
                            <a:pt x="54424" y="96872"/>
                            <a:pt x="51396" y="96666"/>
                            <a:pt x="48469" y="95742"/>
                          </a:cubicBezTo>
                          <a:cubicBezTo>
                            <a:pt x="42981" y="93833"/>
                            <a:pt x="38130" y="90439"/>
                            <a:pt x="34455" y="85937"/>
                          </a:cubicBezTo>
                          <a:cubicBezTo>
                            <a:pt x="33428" y="84592"/>
                            <a:pt x="32134" y="83473"/>
                            <a:pt x="30656" y="82651"/>
                          </a:cubicBezTo>
                          <a:cubicBezTo>
                            <a:pt x="28720" y="82076"/>
                            <a:pt x="26718" y="81784"/>
                            <a:pt x="24701" y="81779"/>
                          </a:cubicBezTo>
                          <a:cubicBezTo>
                            <a:pt x="20717" y="81697"/>
                            <a:pt x="16744" y="81250"/>
                            <a:pt x="12842" y="80444"/>
                          </a:cubicBezTo>
                          <a:cubicBezTo>
                            <a:pt x="12031" y="80311"/>
                            <a:pt x="11281" y="79931"/>
                            <a:pt x="10686" y="79366"/>
                          </a:cubicBezTo>
                          <a:cubicBezTo>
                            <a:pt x="10029" y="78827"/>
                            <a:pt x="9859" y="77898"/>
                            <a:pt x="10275" y="77158"/>
                          </a:cubicBezTo>
                          <a:cubicBezTo>
                            <a:pt x="8263" y="77102"/>
                            <a:pt x="6266" y="76809"/>
                            <a:pt x="4320" y="76286"/>
                          </a:cubicBezTo>
                          <a:cubicBezTo>
                            <a:pt x="3037" y="75875"/>
                            <a:pt x="111" y="74848"/>
                            <a:pt x="8" y="73257"/>
                          </a:cubicBezTo>
                          <a:cubicBezTo>
                            <a:pt x="-95" y="71665"/>
                            <a:pt x="829" y="71768"/>
                            <a:pt x="1651" y="71511"/>
                          </a:cubicBezTo>
                          <a:cubicBezTo>
                            <a:pt x="2534" y="71399"/>
                            <a:pt x="3350" y="70978"/>
                            <a:pt x="3961" y="70331"/>
                          </a:cubicBezTo>
                          <a:cubicBezTo>
                            <a:pt x="3232" y="69823"/>
                            <a:pt x="2590" y="69196"/>
                            <a:pt x="2061" y="68483"/>
                          </a:cubicBezTo>
                          <a:cubicBezTo>
                            <a:pt x="1568" y="67697"/>
                            <a:pt x="1568" y="66701"/>
                            <a:pt x="2061" y="65916"/>
                          </a:cubicBezTo>
                          <a:cubicBezTo>
                            <a:pt x="2472" y="65474"/>
                            <a:pt x="2980" y="65141"/>
                            <a:pt x="3550" y="64940"/>
                          </a:cubicBezTo>
                          <a:cubicBezTo>
                            <a:pt x="5727" y="63796"/>
                            <a:pt x="8016" y="62866"/>
                            <a:pt x="10378" y="62168"/>
                          </a:cubicBezTo>
                          <a:lnTo>
                            <a:pt x="18284" y="60423"/>
                          </a:lnTo>
                          <a:lnTo>
                            <a:pt x="20183" y="60063"/>
                          </a:lnTo>
                          <a:cubicBezTo>
                            <a:pt x="20645" y="59961"/>
                            <a:pt x="21158" y="60063"/>
                            <a:pt x="21723" y="59961"/>
                          </a:cubicBezTo>
                          <a:close/>
                        </a:path>
                      </a:pathLst>
                    </a:custGeom>
                    <a:solidFill>
                      <a:srgbClr val="FFA8A7"/>
                    </a:solidFill>
                    <a:ln w="5124" cap="flat">
                      <a:noFill/>
                      <a:prstDash val="solid"/>
                      <a:miter/>
                    </a:ln>
                  </p:spPr>
                  <p:txBody>
                    <a:bodyPr rtlCol="0" anchor="ctr"/>
                    <a:lstStyle/>
                    <a:p>
                      <a:endParaRPr lang="pt-BR"/>
                    </a:p>
                  </p:txBody>
                </p:sp>
                <p:sp>
                  <p:nvSpPr>
                    <p:cNvPr id="3025" name="Forma Livre: Forma 3024">
                      <a:extLst>
                        <a:ext uri="{FF2B5EF4-FFF2-40B4-BE49-F238E27FC236}">
                          <a16:creationId xmlns:a16="http://schemas.microsoft.com/office/drawing/2014/main" id="{B98A7DAC-4A5C-C113-A4BC-248DB3669655}"/>
                        </a:ext>
                      </a:extLst>
                    </p:cNvPr>
                    <p:cNvSpPr/>
                    <p:nvPr/>
                  </p:nvSpPr>
                  <p:spPr>
                    <a:xfrm>
                      <a:off x="8726645" y="3475700"/>
                      <a:ext cx="7402" cy="16222"/>
                    </a:xfrm>
                    <a:custGeom>
                      <a:avLst/>
                      <a:gdLst>
                        <a:gd name="connsiteX0" fmla="*/ 6684 w 7402"/>
                        <a:gd name="connsiteY0" fmla="*/ 0 h 16222"/>
                        <a:gd name="connsiteX1" fmla="*/ 113 w 7402"/>
                        <a:gd name="connsiteY1" fmla="*/ 14477 h 16222"/>
                        <a:gd name="connsiteX2" fmla="*/ 7403 w 7402"/>
                        <a:gd name="connsiteY2" fmla="*/ 16222 h 16222"/>
                      </a:gdLst>
                      <a:ahLst/>
                      <a:cxnLst>
                        <a:cxn ang="0">
                          <a:pos x="connsiteX0" y="connsiteY0"/>
                        </a:cxn>
                        <a:cxn ang="0">
                          <a:pos x="connsiteX1" y="connsiteY1"/>
                        </a:cxn>
                        <a:cxn ang="0">
                          <a:pos x="connsiteX2" y="connsiteY2"/>
                        </a:cxn>
                      </a:cxnLst>
                      <a:rect l="l" t="t" r="r" b="b"/>
                      <a:pathLst>
                        <a:path w="7402" h="16222">
                          <a:moveTo>
                            <a:pt x="6684" y="0"/>
                          </a:moveTo>
                          <a:cubicBezTo>
                            <a:pt x="6684" y="0"/>
                            <a:pt x="-1016" y="13347"/>
                            <a:pt x="113" y="14477"/>
                          </a:cubicBezTo>
                          <a:cubicBezTo>
                            <a:pt x="2433" y="15447"/>
                            <a:pt x="4893" y="16038"/>
                            <a:pt x="7403" y="16222"/>
                          </a:cubicBezTo>
                          <a:close/>
                        </a:path>
                      </a:pathLst>
                    </a:custGeom>
                    <a:solidFill>
                      <a:srgbClr val="F28F8F"/>
                    </a:solidFill>
                    <a:ln w="5124" cap="flat">
                      <a:noFill/>
                      <a:prstDash val="solid"/>
                      <a:miter/>
                    </a:ln>
                  </p:spPr>
                  <p:txBody>
                    <a:bodyPr rtlCol="0" anchor="ctr"/>
                    <a:lstStyle/>
                    <a:p>
                      <a:endParaRPr lang="pt-BR"/>
                    </a:p>
                  </p:txBody>
                </p:sp>
                <p:sp>
                  <p:nvSpPr>
                    <p:cNvPr id="3026" name="Forma Livre: Forma 3025">
                      <a:extLst>
                        <a:ext uri="{FF2B5EF4-FFF2-40B4-BE49-F238E27FC236}">
                          <a16:creationId xmlns:a16="http://schemas.microsoft.com/office/drawing/2014/main" id="{CEF99606-EC8B-5016-DE21-50142AA2D948}"/>
                        </a:ext>
                      </a:extLst>
                    </p:cNvPr>
                    <p:cNvSpPr/>
                    <p:nvPr/>
                  </p:nvSpPr>
                  <p:spPr>
                    <a:xfrm>
                      <a:off x="8733231" y="3432312"/>
                      <a:ext cx="73073" cy="87692"/>
                    </a:xfrm>
                    <a:custGeom>
                      <a:avLst/>
                      <a:gdLst>
                        <a:gd name="connsiteX0" fmla="*/ 19607 w 73073"/>
                        <a:gd name="connsiteY0" fmla="*/ 4731 h 87692"/>
                        <a:gd name="connsiteX1" fmla="*/ 48 w 73073"/>
                        <a:gd name="connsiteY1" fmla="*/ 45081 h 87692"/>
                        <a:gd name="connsiteX2" fmla="*/ 8210 w 73073"/>
                        <a:gd name="connsiteY2" fmla="*/ 86151 h 87692"/>
                        <a:gd name="connsiteX3" fmla="*/ 34546 w 73073"/>
                        <a:gd name="connsiteY3" fmla="*/ 86151 h 87692"/>
                        <a:gd name="connsiteX4" fmla="*/ 67093 w 73073"/>
                        <a:gd name="connsiteY4" fmla="*/ 54835 h 87692"/>
                        <a:gd name="connsiteX5" fmla="*/ 62832 w 73073"/>
                        <a:gd name="connsiteY5" fmla="*/ 6477 h 87692"/>
                        <a:gd name="connsiteX6" fmla="*/ 19607 w 73073"/>
                        <a:gd name="connsiteY6" fmla="*/ 4731 h 8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73" h="87692">
                          <a:moveTo>
                            <a:pt x="19607" y="4731"/>
                          </a:moveTo>
                          <a:cubicBezTo>
                            <a:pt x="12625" y="9300"/>
                            <a:pt x="612" y="17617"/>
                            <a:pt x="48" y="45081"/>
                          </a:cubicBezTo>
                          <a:cubicBezTo>
                            <a:pt x="-517" y="72546"/>
                            <a:pt x="4052" y="82660"/>
                            <a:pt x="8210" y="86151"/>
                          </a:cubicBezTo>
                          <a:cubicBezTo>
                            <a:pt x="11034" y="88358"/>
                            <a:pt x="29463" y="88050"/>
                            <a:pt x="34546" y="86151"/>
                          </a:cubicBezTo>
                          <a:cubicBezTo>
                            <a:pt x="48463" y="79461"/>
                            <a:pt x="59875" y="68486"/>
                            <a:pt x="67093" y="54835"/>
                          </a:cubicBezTo>
                          <a:cubicBezTo>
                            <a:pt x="75717" y="36919"/>
                            <a:pt x="75615" y="14126"/>
                            <a:pt x="62832" y="6477"/>
                          </a:cubicBezTo>
                          <a:cubicBezTo>
                            <a:pt x="49679" y="-1491"/>
                            <a:pt x="33360" y="-2148"/>
                            <a:pt x="19607" y="4731"/>
                          </a:cubicBezTo>
                          <a:close/>
                        </a:path>
                      </a:pathLst>
                    </a:custGeom>
                    <a:solidFill>
                      <a:srgbClr val="FFA8A7"/>
                    </a:solidFill>
                    <a:ln w="5124" cap="flat">
                      <a:noFill/>
                      <a:prstDash val="solid"/>
                      <a:miter/>
                    </a:ln>
                  </p:spPr>
                  <p:txBody>
                    <a:bodyPr rtlCol="0" anchor="ctr"/>
                    <a:lstStyle/>
                    <a:p>
                      <a:endParaRPr lang="pt-BR"/>
                    </a:p>
                  </p:txBody>
                </p:sp>
                <p:sp>
                  <p:nvSpPr>
                    <p:cNvPr id="3027" name="Forma Livre: Forma 3026">
                      <a:extLst>
                        <a:ext uri="{FF2B5EF4-FFF2-40B4-BE49-F238E27FC236}">
                          <a16:creationId xmlns:a16="http://schemas.microsoft.com/office/drawing/2014/main" id="{83F6EC6A-8694-43CF-A597-AFE75128E429}"/>
                        </a:ext>
                      </a:extLst>
                    </p:cNvPr>
                    <p:cNvSpPr/>
                    <p:nvPr/>
                  </p:nvSpPr>
                  <p:spPr>
                    <a:xfrm>
                      <a:off x="8728174" y="3420030"/>
                      <a:ext cx="98466" cy="98685"/>
                    </a:xfrm>
                    <a:custGeom>
                      <a:avLst/>
                      <a:gdLst>
                        <a:gd name="connsiteX0" fmla="*/ 52642 w 98466"/>
                        <a:gd name="connsiteY0" fmla="*/ 97971 h 98685"/>
                        <a:gd name="connsiteX1" fmla="*/ 41605 w 98466"/>
                        <a:gd name="connsiteY1" fmla="*/ 92838 h 98685"/>
                        <a:gd name="connsiteX2" fmla="*/ 32210 w 98466"/>
                        <a:gd name="connsiteY2" fmla="*/ 74562 h 98685"/>
                        <a:gd name="connsiteX3" fmla="*/ 43401 w 98466"/>
                        <a:gd name="connsiteY3" fmla="*/ 71431 h 98685"/>
                        <a:gd name="connsiteX4" fmla="*/ 40372 w 98466"/>
                        <a:gd name="connsiteY4" fmla="*/ 51358 h 98685"/>
                        <a:gd name="connsiteX5" fmla="*/ 27744 w 98466"/>
                        <a:gd name="connsiteY5" fmla="*/ 59982 h 98685"/>
                        <a:gd name="connsiteX6" fmla="*/ 26050 w 98466"/>
                        <a:gd name="connsiteY6" fmla="*/ 61933 h 98685"/>
                        <a:gd name="connsiteX7" fmla="*/ 23072 w 98466"/>
                        <a:gd name="connsiteY7" fmla="*/ 59623 h 98685"/>
                        <a:gd name="connsiteX8" fmla="*/ 20762 w 98466"/>
                        <a:gd name="connsiteY8" fmla="*/ 55465 h 98685"/>
                        <a:gd name="connsiteX9" fmla="*/ 16860 w 98466"/>
                        <a:gd name="connsiteY9" fmla="*/ 48380 h 98685"/>
                        <a:gd name="connsiteX10" fmla="*/ 16860 w 98466"/>
                        <a:gd name="connsiteY10" fmla="*/ 41347 h 98685"/>
                        <a:gd name="connsiteX11" fmla="*/ 10905 w 98466"/>
                        <a:gd name="connsiteY11" fmla="*/ 50742 h 98685"/>
                        <a:gd name="connsiteX12" fmla="*/ 10443 w 98466"/>
                        <a:gd name="connsiteY12" fmla="*/ 37549 h 98685"/>
                        <a:gd name="connsiteX13" fmla="*/ 4950 w 98466"/>
                        <a:gd name="connsiteY13" fmla="*/ 49664 h 98685"/>
                        <a:gd name="connsiteX14" fmla="*/ 381 w 98466"/>
                        <a:gd name="connsiteY14" fmla="*/ 41501 h 98685"/>
                        <a:gd name="connsiteX15" fmla="*/ 7261 w 98466"/>
                        <a:gd name="connsiteY15" fmla="*/ 17784 h 98685"/>
                        <a:gd name="connsiteX16" fmla="*/ 28411 w 98466"/>
                        <a:gd name="connsiteY16" fmla="*/ 3923 h 98685"/>
                        <a:gd name="connsiteX17" fmla="*/ 52642 w 98466"/>
                        <a:gd name="connsiteY17" fmla="*/ 22 h 98685"/>
                        <a:gd name="connsiteX18" fmla="*/ 82828 w 98466"/>
                        <a:gd name="connsiteY18" fmla="*/ 11418 h 98685"/>
                        <a:gd name="connsiteX19" fmla="*/ 87961 w 98466"/>
                        <a:gd name="connsiteY19" fmla="*/ 23123 h 98685"/>
                        <a:gd name="connsiteX20" fmla="*/ 97664 w 98466"/>
                        <a:gd name="connsiteY20" fmla="*/ 51255 h 98685"/>
                        <a:gd name="connsiteX21" fmla="*/ 85086 w 98466"/>
                        <a:gd name="connsiteY21" fmla="*/ 75383 h 98685"/>
                        <a:gd name="connsiteX22" fmla="*/ 76667 w 98466"/>
                        <a:gd name="connsiteY22" fmla="*/ 86523 h 98685"/>
                        <a:gd name="connsiteX23" fmla="*/ 73022 w 98466"/>
                        <a:gd name="connsiteY23" fmla="*/ 92170 h 98685"/>
                        <a:gd name="connsiteX24" fmla="*/ 70404 w 98466"/>
                        <a:gd name="connsiteY24" fmla="*/ 97920 h 98685"/>
                        <a:gd name="connsiteX25" fmla="*/ 52642 w 98466"/>
                        <a:gd name="connsiteY25" fmla="*/ 97971 h 9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466" h="98685">
                          <a:moveTo>
                            <a:pt x="52642" y="97971"/>
                          </a:moveTo>
                          <a:cubicBezTo>
                            <a:pt x="48607" y="97171"/>
                            <a:pt x="44818" y="95410"/>
                            <a:pt x="41605" y="92838"/>
                          </a:cubicBezTo>
                          <a:cubicBezTo>
                            <a:pt x="36830" y="87740"/>
                            <a:pt x="33575" y="81410"/>
                            <a:pt x="32210" y="74562"/>
                          </a:cubicBezTo>
                          <a:cubicBezTo>
                            <a:pt x="32210" y="74562"/>
                            <a:pt x="37344" y="77848"/>
                            <a:pt x="43401" y="71431"/>
                          </a:cubicBezTo>
                          <a:cubicBezTo>
                            <a:pt x="49459" y="65013"/>
                            <a:pt x="49254" y="53360"/>
                            <a:pt x="40372" y="51358"/>
                          </a:cubicBezTo>
                          <a:cubicBezTo>
                            <a:pt x="34058" y="49869"/>
                            <a:pt x="30105" y="54900"/>
                            <a:pt x="27744" y="59982"/>
                          </a:cubicBezTo>
                          <a:cubicBezTo>
                            <a:pt x="27384" y="60804"/>
                            <a:pt x="26922" y="61728"/>
                            <a:pt x="26050" y="61933"/>
                          </a:cubicBezTo>
                          <a:cubicBezTo>
                            <a:pt x="25177" y="62139"/>
                            <a:pt x="23637" y="60855"/>
                            <a:pt x="23072" y="59623"/>
                          </a:cubicBezTo>
                          <a:cubicBezTo>
                            <a:pt x="22605" y="58088"/>
                            <a:pt x="21819" y="56671"/>
                            <a:pt x="20762" y="55465"/>
                          </a:cubicBezTo>
                          <a:cubicBezTo>
                            <a:pt x="18657" y="53642"/>
                            <a:pt x="17271" y="51132"/>
                            <a:pt x="16860" y="48380"/>
                          </a:cubicBezTo>
                          <a:cubicBezTo>
                            <a:pt x="16552" y="46045"/>
                            <a:pt x="16552" y="43683"/>
                            <a:pt x="16860" y="41347"/>
                          </a:cubicBezTo>
                          <a:cubicBezTo>
                            <a:pt x="14145" y="43950"/>
                            <a:pt x="12101" y="47174"/>
                            <a:pt x="10905" y="50742"/>
                          </a:cubicBezTo>
                          <a:cubicBezTo>
                            <a:pt x="8677" y="46661"/>
                            <a:pt x="8508" y="41773"/>
                            <a:pt x="10443" y="37549"/>
                          </a:cubicBezTo>
                          <a:cubicBezTo>
                            <a:pt x="7594" y="41045"/>
                            <a:pt x="5705" y="45218"/>
                            <a:pt x="4950" y="49664"/>
                          </a:cubicBezTo>
                          <a:cubicBezTo>
                            <a:pt x="2476" y="47600"/>
                            <a:pt x="849" y="44695"/>
                            <a:pt x="381" y="41501"/>
                          </a:cubicBezTo>
                          <a:cubicBezTo>
                            <a:pt x="-1025" y="32964"/>
                            <a:pt x="1501" y="24247"/>
                            <a:pt x="7261" y="17784"/>
                          </a:cubicBezTo>
                          <a:cubicBezTo>
                            <a:pt x="13005" y="11423"/>
                            <a:pt x="20290" y="6649"/>
                            <a:pt x="28411" y="3923"/>
                          </a:cubicBezTo>
                          <a:cubicBezTo>
                            <a:pt x="36178" y="1136"/>
                            <a:pt x="44392" y="-189"/>
                            <a:pt x="52642" y="22"/>
                          </a:cubicBezTo>
                          <a:cubicBezTo>
                            <a:pt x="63813" y="-307"/>
                            <a:pt x="74660" y="3790"/>
                            <a:pt x="82828" y="11418"/>
                          </a:cubicBezTo>
                          <a:cubicBezTo>
                            <a:pt x="85538" y="14801"/>
                            <a:pt x="87309" y="18836"/>
                            <a:pt x="87961" y="23123"/>
                          </a:cubicBezTo>
                          <a:cubicBezTo>
                            <a:pt x="98742" y="27949"/>
                            <a:pt x="99563" y="41091"/>
                            <a:pt x="97664" y="51255"/>
                          </a:cubicBezTo>
                          <a:cubicBezTo>
                            <a:pt x="95359" y="60147"/>
                            <a:pt x="91057" y="68402"/>
                            <a:pt x="85086" y="75383"/>
                          </a:cubicBezTo>
                          <a:cubicBezTo>
                            <a:pt x="82263" y="79080"/>
                            <a:pt x="79337" y="82673"/>
                            <a:pt x="76667" y="86523"/>
                          </a:cubicBezTo>
                          <a:cubicBezTo>
                            <a:pt x="75317" y="88315"/>
                            <a:pt x="74100" y="90204"/>
                            <a:pt x="73022" y="92170"/>
                          </a:cubicBezTo>
                          <a:cubicBezTo>
                            <a:pt x="71482" y="95302"/>
                            <a:pt x="70404" y="97920"/>
                            <a:pt x="70404" y="97920"/>
                          </a:cubicBezTo>
                          <a:cubicBezTo>
                            <a:pt x="64526" y="98921"/>
                            <a:pt x="58525" y="98942"/>
                            <a:pt x="52642" y="97971"/>
                          </a:cubicBezTo>
                          <a:close/>
                        </a:path>
                      </a:pathLst>
                    </a:custGeom>
                    <a:solidFill>
                      <a:srgbClr val="407BFF"/>
                    </a:solidFill>
                    <a:ln w="5124" cap="flat">
                      <a:noFill/>
                      <a:prstDash val="solid"/>
                      <a:miter/>
                    </a:ln>
                  </p:spPr>
                  <p:txBody>
                    <a:bodyPr rtlCol="0" anchor="ctr"/>
                    <a:lstStyle/>
                    <a:p>
                      <a:endParaRPr lang="pt-BR"/>
                    </a:p>
                  </p:txBody>
                </p:sp>
                <p:sp>
                  <p:nvSpPr>
                    <p:cNvPr id="3028" name="Forma Livre: Forma 3027">
                      <a:extLst>
                        <a:ext uri="{FF2B5EF4-FFF2-40B4-BE49-F238E27FC236}">
                          <a16:creationId xmlns:a16="http://schemas.microsoft.com/office/drawing/2014/main" id="{8119FEDF-883F-77E0-1090-51D5080EEFB6}"/>
                        </a:ext>
                      </a:extLst>
                    </p:cNvPr>
                    <p:cNvSpPr/>
                    <p:nvPr/>
                  </p:nvSpPr>
                  <p:spPr>
                    <a:xfrm>
                      <a:off x="8728174" y="3420030"/>
                      <a:ext cx="98466" cy="98685"/>
                    </a:xfrm>
                    <a:custGeom>
                      <a:avLst/>
                      <a:gdLst>
                        <a:gd name="connsiteX0" fmla="*/ 52642 w 98466"/>
                        <a:gd name="connsiteY0" fmla="*/ 97971 h 98685"/>
                        <a:gd name="connsiteX1" fmla="*/ 41605 w 98466"/>
                        <a:gd name="connsiteY1" fmla="*/ 92838 h 98685"/>
                        <a:gd name="connsiteX2" fmla="*/ 32210 w 98466"/>
                        <a:gd name="connsiteY2" fmla="*/ 74562 h 98685"/>
                        <a:gd name="connsiteX3" fmla="*/ 43401 w 98466"/>
                        <a:gd name="connsiteY3" fmla="*/ 71431 h 98685"/>
                        <a:gd name="connsiteX4" fmla="*/ 40372 w 98466"/>
                        <a:gd name="connsiteY4" fmla="*/ 51358 h 98685"/>
                        <a:gd name="connsiteX5" fmla="*/ 27744 w 98466"/>
                        <a:gd name="connsiteY5" fmla="*/ 59982 h 98685"/>
                        <a:gd name="connsiteX6" fmla="*/ 26050 w 98466"/>
                        <a:gd name="connsiteY6" fmla="*/ 61933 h 98685"/>
                        <a:gd name="connsiteX7" fmla="*/ 23072 w 98466"/>
                        <a:gd name="connsiteY7" fmla="*/ 59623 h 98685"/>
                        <a:gd name="connsiteX8" fmla="*/ 20762 w 98466"/>
                        <a:gd name="connsiteY8" fmla="*/ 55465 h 98685"/>
                        <a:gd name="connsiteX9" fmla="*/ 16860 w 98466"/>
                        <a:gd name="connsiteY9" fmla="*/ 48380 h 98685"/>
                        <a:gd name="connsiteX10" fmla="*/ 16860 w 98466"/>
                        <a:gd name="connsiteY10" fmla="*/ 41347 h 98685"/>
                        <a:gd name="connsiteX11" fmla="*/ 10905 w 98466"/>
                        <a:gd name="connsiteY11" fmla="*/ 50742 h 98685"/>
                        <a:gd name="connsiteX12" fmla="*/ 10443 w 98466"/>
                        <a:gd name="connsiteY12" fmla="*/ 37549 h 98685"/>
                        <a:gd name="connsiteX13" fmla="*/ 4950 w 98466"/>
                        <a:gd name="connsiteY13" fmla="*/ 49664 h 98685"/>
                        <a:gd name="connsiteX14" fmla="*/ 381 w 98466"/>
                        <a:gd name="connsiteY14" fmla="*/ 41501 h 98685"/>
                        <a:gd name="connsiteX15" fmla="*/ 7261 w 98466"/>
                        <a:gd name="connsiteY15" fmla="*/ 17784 h 98685"/>
                        <a:gd name="connsiteX16" fmla="*/ 28411 w 98466"/>
                        <a:gd name="connsiteY16" fmla="*/ 3923 h 98685"/>
                        <a:gd name="connsiteX17" fmla="*/ 52642 w 98466"/>
                        <a:gd name="connsiteY17" fmla="*/ 22 h 98685"/>
                        <a:gd name="connsiteX18" fmla="*/ 82828 w 98466"/>
                        <a:gd name="connsiteY18" fmla="*/ 11418 h 98685"/>
                        <a:gd name="connsiteX19" fmla="*/ 87961 w 98466"/>
                        <a:gd name="connsiteY19" fmla="*/ 23123 h 98685"/>
                        <a:gd name="connsiteX20" fmla="*/ 97664 w 98466"/>
                        <a:gd name="connsiteY20" fmla="*/ 51255 h 98685"/>
                        <a:gd name="connsiteX21" fmla="*/ 85086 w 98466"/>
                        <a:gd name="connsiteY21" fmla="*/ 75383 h 98685"/>
                        <a:gd name="connsiteX22" fmla="*/ 76667 w 98466"/>
                        <a:gd name="connsiteY22" fmla="*/ 86523 h 98685"/>
                        <a:gd name="connsiteX23" fmla="*/ 73022 w 98466"/>
                        <a:gd name="connsiteY23" fmla="*/ 92170 h 98685"/>
                        <a:gd name="connsiteX24" fmla="*/ 70404 w 98466"/>
                        <a:gd name="connsiteY24" fmla="*/ 97920 h 98685"/>
                        <a:gd name="connsiteX25" fmla="*/ 52642 w 98466"/>
                        <a:gd name="connsiteY25" fmla="*/ 97971 h 9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466" h="98685">
                          <a:moveTo>
                            <a:pt x="52642" y="97971"/>
                          </a:moveTo>
                          <a:cubicBezTo>
                            <a:pt x="48607" y="97171"/>
                            <a:pt x="44818" y="95410"/>
                            <a:pt x="41605" y="92838"/>
                          </a:cubicBezTo>
                          <a:cubicBezTo>
                            <a:pt x="36830" y="87740"/>
                            <a:pt x="33575" y="81410"/>
                            <a:pt x="32210" y="74562"/>
                          </a:cubicBezTo>
                          <a:cubicBezTo>
                            <a:pt x="32210" y="74562"/>
                            <a:pt x="37344" y="77848"/>
                            <a:pt x="43401" y="71431"/>
                          </a:cubicBezTo>
                          <a:cubicBezTo>
                            <a:pt x="49459" y="65013"/>
                            <a:pt x="49254" y="53360"/>
                            <a:pt x="40372" y="51358"/>
                          </a:cubicBezTo>
                          <a:cubicBezTo>
                            <a:pt x="34058" y="49869"/>
                            <a:pt x="30105" y="54900"/>
                            <a:pt x="27744" y="59982"/>
                          </a:cubicBezTo>
                          <a:cubicBezTo>
                            <a:pt x="27384" y="60804"/>
                            <a:pt x="26922" y="61728"/>
                            <a:pt x="26050" y="61933"/>
                          </a:cubicBezTo>
                          <a:cubicBezTo>
                            <a:pt x="25177" y="62139"/>
                            <a:pt x="23637" y="60855"/>
                            <a:pt x="23072" y="59623"/>
                          </a:cubicBezTo>
                          <a:cubicBezTo>
                            <a:pt x="22605" y="58088"/>
                            <a:pt x="21819" y="56671"/>
                            <a:pt x="20762" y="55465"/>
                          </a:cubicBezTo>
                          <a:cubicBezTo>
                            <a:pt x="18657" y="53642"/>
                            <a:pt x="17271" y="51132"/>
                            <a:pt x="16860" y="48380"/>
                          </a:cubicBezTo>
                          <a:cubicBezTo>
                            <a:pt x="16552" y="46045"/>
                            <a:pt x="16552" y="43683"/>
                            <a:pt x="16860" y="41347"/>
                          </a:cubicBezTo>
                          <a:cubicBezTo>
                            <a:pt x="14145" y="43950"/>
                            <a:pt x="12101" y="47174"/>
                            <a:pt x="10905" y="50742"/>
                          </a:cubicBezTo>
                          <a:cubicBezTo>
                            <a:pt x="8677" y="46661"/>
                            <a:pt x="8508" y="41773"/>
                            <a:pt x="10443" y="37549"/>
                          </a:cubicBezTo>
                          <a:cubicBezTo>
                            <a:pt x="7594" y="41045"/>
                            <a:pt x="5705" y="45218"/>
                            <a:pt x="4950" y="49664"/>
                          </a:cubicBezTo>
                          <a:cubicBezTo>
                            <a:pt x="2476" y="47600"/>
                            <a:pt x="849" y="44695"/>
                            <a:pt x="381" y="41501"/>
                          </a:cubicBezTo>
                          <a:cubicBezTo>
                            <a:pt x="-1025" y="32964"/>
                            <a:pt x="1501" y="24247"/>
                            <a:pt x="7261" y="17784"/>
                          </a:cubicBezTo>
                          <a:cubicBezTo>
                            <a:pt x="13005" y="11423"/>
                            <a:pt x="20290" y="6649"/>
                            <a:pt x="28411" y="3923"/>
                          </a:cubicBezTo>
                          <a:cubicBezTo>
                            <a:pt x="36178" y="1136"/>
                            <a:pt x="44392" y="-189"/>
                            <a:pt x="52642" y="22"/>
                          </a:cubicBezTo>
                          <a:cubicBezTo>
                            <a:pt x="63813" y="-307"/>
                            <a:pt x="74660" y="3790"/>
                            <a:pt x="82828" y="11418"/>
                          </a:cubicBezTo>
                          <a:cubicBezTo>
                            <a:pt x="85538" y="14801"/>
                            <a:pt x="87309" y="18836"/>
                            <a:pt x="87961" y="23123"/>
                          </a:cubicBezTo>
                          <a:cubicBezTo>
                            <a:pt x="98742" y="27949"/>
                            <a:pt x="99563" y="41091"/>
                            <a:pt x="97664" y="51255"/>
                          </a:cubicBezTo>
                          <a:cubicBezTo>
                            <a:pt x="95359" y="60147"/>
                            <a:pt x="91057" y="68402"/>
                            <a:pt x="85086" y="75383"/>
                          </a:cubicBezTo>
                          <a:cubicBezTo>
                            <a:pt x="82263" y="79080"/>
                            <a:pt x="79337" y="82673"/>
                            <a:pt x="76667" y="86523"/>
                          </a:cubicBezTo>
                          <a:cubicBezTo>
                            <a:pt x="75317" y="88315"/>
                            <a:pt x="74100" y="90204"/>
                            <a:pt x="73022" y="92170"/>
                          </a:cubicBezTo>
                          <a:cubicBezTo>
                            <a:pt x="71482" y="95302"/>
                            <a:pt x="70404" y="97920"/>
                            <a:pt x="70404" y="97920"/>
                          </a:cubicBezTo>
                          <a:cubicBezTo>
                            <a:pt x="64526" y="98921"/>
                            <a:pt x="58525" y="98942"/>
                            <a:pt x="52642" y="97971"/>
                          </a:cubicBezTo>
                          <a:close/>
                        </a:path>
                      </a:pathLst>
                    </a:custGeom>
                    <a:solidFill>
                      <a:srgbClr val="000000">
                        <a:alpha val="30000"/>
                      </a:srgbClr>
                    </a:solidFill>
                    <a:ln w="5124" cap="flat">
                      <a:noFill/>
                      <a:prstDash val="solid"/>
                      <a:miter/>
                    </a:ln>
                  </p:spPr>
                  <p:txBody>
                    <a:bodyPr rtlCol="0" anchor="ctr"/>
                    <a:lstStyle/>
                    <a:p>
                      <a:endParaRPr lang="pt-BR"/>
                    </a:p>
                  </p:txBody>
                </p:sp>
              </p:grpSp>
              <p:sp>
                <p:nvSpPr>
                  <p:cNvPr id="3009" name="Forma Livre: Forma 3008">
                    <a:extLst>
                      <a:ext uri="{FF2B5EF4-FFF2-40B4-BE49-F238E27FC236}">
                        <a16:creationId xmlns:a16="http://schemas.microsoft.com/office/drawing/2014/main" id="{2E85B1CD-FF44-84EC-695E-0F3686870BC3}"/>
                      </a:ext>
                    </a:extLst>
                  </p:cNvPr>
                  <p:cNvSpPr/>
                  <p:nvPr/>
                </p:nvSpPr>
                <p:spPr>
                  <a:xfrm>
                    <a:off x="8746523" y="3575304"/>
                    <a:ext cx="137889" cy="227510"/>
                  </a:xfrm>
                  <a:custGeom>
                    <a:avLst/>
                    <a:gdLst>
                      <a:gd name="connsiteX0" fmla="*/ 0 w 137889"/>
                      <a:gd name="connsiteY0" fmla="*/ 227510 h 227510"/>
                      <a:gd name="connsiteX1" fmla="*/ 38143 w 137889"/>
                      <a:gd name="connsiteY1" fmla="*/ 211288 h 227510"/>
                      <a:gd name="connsiteX2" fmla="*/ 120281 w 137889"/>
                      <a:gd name="connsiteY2" fmla="*/ 159952 h 227510"/>
                      <a:gd name="connsiteX3" fmla="*/ 137017 w 137889"/>
                      <a:gd name="connsiteY3" fmla="*/ 18058 h 227510"/>
                      <a:gd name="connsiteX4" fmla="*/ 135066 w 137889"/>
                      <a:gd name="connsiteY4" fmla="*/ 9331 h 227510"/>
                      <a:gd name="connsiteX5" fmla="*/ 137889 w 137889"/>
                      <a:gd name="connsiteY5" fmla="*/ 8920 h 227510"/>
                      <a:gd name="connsiteX6" fmla="*/ 130240 w 137889"/>
                      <a:gd name="connsiteY6" fmla="*/ 2709 h 227510"/>
                      <a:gd name="connsiteX7" fmla="*/ 130240 w 137889"/>
                      <a:gd name="connsiteY7" fmla="*/ 2709 h 227510"/>
                      <a:gd name="connsiteX8" fmla="*/ 101286 w 137889"/>
                      <a:gd name="connsiteY8" fmla="*/ 7072 h 227510"/>
                      <a:gd name="connsiteX9" fmla="*/ 38040 w 137889"/>
                      <a:gd name="connsiteY9" fmla="*/ 85617 h 227510"/>
                      <a:gd name="connsiteX10" fmla="*/ 821 w 137889"/>
                      <a:gd name="connsiteY10" fmla="*/ 210107 h 22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889" h="227510">
                        <a:moveTo>
                          <a:pt x="0" y="227510"/>
                        </a:moveTo>
                        <a:cubicBezTo>
                          <a:pt x="9189" y="227048"/>
                          <a:pt x="16376" y="220323"/>
                          <a:pt x="38143" y="211288"/>
                        </a:cubicBezTo>
                        <a:cubicBezTo>
                          <a:pt x="78391" y="194501"/>
                          <a:pt x="108576" y="181102"/>
                          <a:pt x="120281" y="159952"/>
                        </a:cubicBezTo>
                        <a:cubicBezTo>
                          <a:pt x="131986" y="138801"/>
                          <a:pt x="139891" y="44394"/>
                          <a:pt x="137017" y="18058"/>
                        </a:cubicBezTo>
                        <a:cubicBezTo>
                          <a:pt x="136734" y="15081"/>
                          <a:pt x="136082" y="12144"/>
                          <a:pt x="135066" y="9331"/>
                        </a:cubicBezTo>
                        <a:lnTo>
                          <a:pt x="137889" y="8920"/>
                        </a:lnTo>
                        <a:lnTo>
                          <a:pt x="130240" y="2709"/>
                        </a:lnTo>
                        <a:lnTo>
                          <a:pt x="130240" y="2709"/>
                        </a:lnTo>
                        <a:cubicBezTo>
                          <a:pt x="122745" y="-3400"/>
                          <a:pt x="110476" y="2041"/>
                          <a:pt x="101286" y="7072"/>
                        </a:cubicBezTo>
                        <a:cubicBezTo>
                          <a:pt x="74951" y="21395"/>
                          <a:pt x="54314" y="35358"/>
                          <a:pt x="38040" y="85617"/>
                        </a:cubicBezTo>
                        <a:cubicBezTo>
                          <a:pt x="25771" y="123452"/>
                          <a:pt x="17506" y="191626"/>
                          <a:pt x="821" y="210107"/>
                        </a:cubicBezTo>
                      </a:path>
                    </a:pathLst>
                  </a:custGeom>
                  <a:solidFill>
                    <a:srgbClr val="407BFF"/>
                  </a:solidFill>
                  <a:ln w="5124" cap="flat">
                    <a:noFill/>
                    <a:prstDash val="solid"/>
                    <a:miter/>
                  </a:ln>
                </p:spPr>
                <p:txBody>
                  <a:bodyPr rtlCol="0" anchor="ctr"/>
                  <a:lstStyle/>
                  <a:p>
                    <a:endParaRPr lang="pt-BR"/>
                  </a:p>
                </p:txBody>
              </p:sp>
              <p:sp>
                <p:nvSpPr>
                  <p:cNvPr id="3010" name="Forma Livre: Forma 3009">
                    <a:extLst>
                      <a:ext uri="{FF2B5EF4-FFF2-40B4-BE49-F238E27FC236}">
                        <a16:creationId xmlns:a16="http://schemas.microsoft.com/office/drawing/2014/main" id="{2EACAC38-C388-633A-CFBB-6EAF81A5BBDE}"/>
                      </a:ext>
                    </a:extLst>
                  </p:cNvPr>
                  <p:cNvSpPr/>
                  <p:nvPr/>
                </p:nvSpPr>
                <p:spPr>
                  <a:xfrm>
                    <a:off x="8746420" y="3575304"/>
                    <a:ext cx="137786" cy="227510"/>
                  </a:xfrm>
                  <a:custGeom>
                    <a:avLst/>
                    <a:gdLst>
                      <a:gd name="connsiteX0" fmla="*/ 134963 w 137786"/>
                      <a:gd name="connsiteY0" fmla="*/ 9177 h 227510"/>
                      <a:gd name="connsiteX1" fmla="*/ 137787 w 137786"/>
                      <a:gd name="connsiteY1" fmla="*/ 8766 h 227510"/>
                      <a:gd name="connsiteX2" fmla="*/ 130343 w 137786"/>
                      <a:gd name="connsiteY2" fmla="*/ 2709 h 227510"/>
                      <a:gd name="connsiteX3" fmla="*/ 130343 w 137786"/>
                      <a:gd name="connsiteY3" fmla="*/ 2709 h 227510"/>
                      <a:gd name="connsiteX4" fmla="*/ 101389 w 137786"/>
                      <a:gd name="connsiteY4" fmla="*/ 7072 h 227510"/>
                      <a:gd name="connsiteX5" fmla="*/ 38143 w 137786"/>
                      <a:gd name="connsiteY5" fmla="*/ 85617 h 227510"/>
                      <a:gd name="connsiteX6" fmla="*/ 924 w 137786"/>
                      <a:gd name="connsiteY6" fmla="*/ 210107 h 227510"/>
                      <a:gd name="connsiteX7" fmla="*/ 0 w 137786"/>
                      <a:gd name="connsiteY7" fmla="*/ 227510 h 227510"/>
                      <a:gd name="connsiteX8" fmla="*/ 38143 w 137786"/>
                      <a:gd name="connsiteY8" fmla="*/ 211288 h 227510"/>
                      <a:gd name="connsiteX9" fmla="*/ 120281 w 137786"/>
                      <a:gd name="connsiteY9" fmla="*/ 159952 h 227510"/>
                      <a:gd name="connsiteX10" fmla="*/ 137017 w 137786"/>
                      <a:gd name="connsiteY10" fmla="*/ 18058 h 227510"/>
                      <a:gd name="connsiteX11" fmla="*/ 134963 w 137786"/>
                      <a:gd name="connsiteY11" fmla="*/ 9177 h 22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786" h="227510">
                        <a:moveTo>
                          <a:pt x="134963" y="9177"/>
                        </a:moveTo>
                        <a:lnTo>
                          <a:pt x="137787" y="8766"/>
                        </a:lnTo>
                        <a:lnTo>
                          <a:pt x="130343" y="2709"/>
                        </a:lnTo>
                        <a:lnTo>
                          <a:pt x="130343" y="2709"/>
                        </a:lnTo>
                        <a:cubicBezTo>
                          <a:pt x="122848" y="-3400"/>
                          <a:pt x="110578" y="2041"/>
                          <a:pt x="101389" y="7072"/>
                        </a:cubicBezTo>
                        <a:cubicBezTo>
                          <a:pt x="75054" y="21395"/>
                          <a:pt x="54416" y="35358"/>
                          <a:pt x="38143" y="85617"/>
                        </a:cubicBezTo>
                        <a:cubicBezTo>
                          <a:pt x="25873" y="123452"/>
                          <a:pt x="17608" y="191626"/>
                          <a:pt x="924" y="210107"/>
                        </a:cubicBezTo>
                        <a:lnTo>
                          <a:pt x="0" y="227510"/>
                        </a:lnTo>
                        <a:cubicBezTo>
                          <a:pt x="9189" y="227048"/>
                          <a:pt x="16376" y="220323"/>
                          <a:pt x="38143" y="211288"/>
                        </a:cubicBezTo>
                        <a:cubicBezTo>
                          <a:pt x="78391" y="194501"/>
                          <a:pt x="108576" y="181102"/>
                          <a:pt x="120281" y="159952"/>
                        </a:cubicBezTo>
                        <a:cubicBezTo>
                          <a:pt x="131986" y="138801"/>
                          <a:pt x="139891" y="44394"/>
                          <a:pt x="137017" y="18058"/>
                        </a:cubicBezTo>
                        <a:cubicBezTo>
                          <a:pt x="136714" y="15024"/>
                          <a:pt x="136026" y="12036"/>
                          <a:pt x="134963" y="9177"/>
                        </a:cubicBezTo>
                        <a:close/>
                      </a:path>
                    </a:pathLst>
                  </a:custGeom>
                  <a:solidFill>
                    <a:srgbClr val="FFFFFF">
                      <a:alpha val="25000"/>
                    </a:srgbClr>
                  </a:solidFill>
                  <a:ln w="5124" cap="flat">
                    <a:noFill/>
                    <a:prstDash val="solid"/>
                    <a:miter/>
                  </a:ln>
                </p:spPr>
                <p:txBody>
                  <a:bodyPr rtlCol="0" anchor="ctr"/>
                  <a:lstStyle/>
                  <a:p>
                    <a:endParaRPr lang="pt-BR"/>
                  </a:p>
                </p:txBody>
              </p:sp>
              <p:sp>
                <p:nvSpPr>
                  <p:cNvPr id="3011" name="Forma Livre: Forma 3010">
                    <a:extLst>
                      <a:ext uri="{FF2B5EF4-FFF2-40B4-BE49-F238E27FC236}">
                        <a16:creationId xmlns:a16="http://schemas.microsoft.com/office/drawing/2014/main" id="{B31610C0-D910-F6BC-E9A8-0386685136FF}"/>
                      </a:ext>
                    </a:extLst>
                  </p:cNvPr>
                  <p:cNvSpPr/>
                  <p:nvPr/>
                </p:nvSpPr>
                <p:spPr>
                  <a:xfrm>
                    <a:off x="8735024" y="3580012"/>
                    <a:ext cx="156549" cy="225237"/>
                  </a:xfrm>
                  <a:custGeom>
                    <a:avLst/>
                    <a:gdLst>
                      <a:gd name="connsiteX0" fmla="*/ 119870 w 156549"/>
                      <a:gd name="connsiteY0" fmla="*/ 5753 h 225237"/>
                      <a:gd name="connsiteX1" fmla="*/ 54827 w 156549"/>
                      <a:gd name="connsiteY1" fmla="*/ 87327 h 225237"/>
                      <a:gd name="connsiteX2" fmla="*/ 0 w 156549"/>
                      <a:gd name="connsiteY2" fmla="*/ 224395 h 225237"/>
                      <a:gd name="connsiteX3" fmla="*/ 58985 w 156549"/>
                      <a:gd name="connsiteY3" fmla="*/ 211355 h 225237"/>
                      <a:gd name="connsiteX4" fmla="*/ 101543 w 156549"/>
                      <a:gd name="connsiteY4" fmla="*/ 188151 h 225237"/>
                      <a:gd name="connsiteX5" fmla="*/ 139173 w 156549"/>
                      <a:gd name="connsiteY5" fmla="*/ 161764 h 225237"/>
                      <a:gd name="connsiteX6" fmla="*/ 155960 w 156549"/>
                      <a:gd name="connsiteY6" fmla="*/ 19871 h 225237"/>
                      <a:gd name="connsiteX7" fmla="*/ 119870 w 156549"/>
                      <a:gd name="connsiteY7" fmla="*/ 5753 h 22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549" h="225237">
                        <a:moveTo>
                          <a:pt x="119870" y="5753"/>
                        </a:moveTo>
                        <a:cubicBezTo>
                          <a:pt x="93483" y="20076"/>
                          <a:pt x="68534" y="35785"/>
                          <a:pt x="54827" y="87327"/>
                        </a:cubicBezTo>
                        <a:cubicBezTo>
                          <a:pt x="41120" y="138868"/>
                          <a:pt x="32085" y="215667"/>
                          <a:pt x="0" y="224395"/>
                        </a:cubicBezTo>
                        <a:cubicBezTo>
                          <a:pt x="0" y="224395"/>
                          <a:pt x="14528" y="230196"/>
                          <a:pt x="58985" y="211355"/>
                        </a:cubicBezTo>
                        <a:cubicBezTo>
                          <a:pt x="73565" y="204368"/>
                          <a:pt x="87775" y="196622"/>
                          <a:pt x="101543" y="188151"/>
                        </a:cubicBezTo>
                        <a:cubicBezTo>
                          <a:pt x="123669" y="175728"/>
                          <a:pt x="137068" y="165563"/>
                          <a:pt x="139173" y="161764"/>
                        </a:cubicBezTo>
                        <a:cubicBezTo>
                          <a:pt x="150877" y="140819"/>
                          <a:pt x="158835" y="46206"/>
                          <a:pt x="155960" y="19871"/>
                        </a:cubicBezTo>
                        <a:cubicBezTo>
                          <a:pt x="153085" y="-6465"/>
                          <a:pt x="133064" y="-1434"/>
                          <a:pt x="119870" y="5753"/>
                        </a:cubicBezTo>
                        <a:close/>
                      </a:path>
                    </a:pathLst>
                  </a:custGeom>
                  <a:solidFill>
                    <a:srgbClr val="407BFF"/>
                  </a:solidFill>
                  <a:ln w="5124" cap="flat">
                    <a:noFill/>
                    <a:prstDash val="solid"/>
                    <a:miter/>
                  </a:ln>
                </p:spPr>
                <p:txBody>
                  <a:bodyPr rtlCol="0" anchor="ctr"/>
                  <a:lstStyle/>
                  <a:p>
                    <a:endParaRPr lang="pt-BR"/>
                  </a:p>
                </p:txBody>
              </p:sp>
              <p:sp>
                <p:nvSpPr>
                  <p:cNvPr id="3012" name="Forma Livre: Forma 3011">
                    <a:extLst>
                      <a:ext uri="{FF2B5EF4-FFF2-40B4-BE49-F238E27FC236}">
                        <a16:creationId xmlns:a16="http://schemas.microsoft.com/office/drawing/2014/main" id="{A66086C3-1D60-6EF4-E2C9-7C15354AA385}"/>
                      </a:ext>
                    </a:extLst>
                  </p:cNvPr>
                  <p:cNvSpPr/>
                  <p:nvPr/>
                </p:nvSpPr>
                <p:spPr>
                  <a:xfrm>
                    <a:off x="8735024" y="3580012"/>
                    <a:ext cx="156549" cy="225237"/>
                  </a:xfrm>
                  <a:custGeom>
                    <a:avLst/>
                    <a:gdLst>
                      <a:gd name="connsiteX0" fmla="*/ 119870 w 156549"/>
                      <a:gd name="connsiteY0" fmla="*/ 5753 h 225237"/>
                      <a:gd name="connsiteX1" fmla="*/ 54827 w 156549"/>
                      <a:gd name="connsiteY1" fmla="*/ 87327 h 225237"/>
                      <a:gd name="connsiteX2" fmla="*/ 0 w 156549"/>
                      <a:gd name="connsiteY2" fmla="*/ 224395 h 225237"/>
                      <a:gd name="connsiteX3" fmla="*/ 58985 w 156549"/>
                      <a:gd name="connsiteY3" fmla="*/ 211355 h 225237"/>
                      <a:gd name="connsiteX4" fmla="*/ 101543 w 156549"/>
                      <a:gd name="connsiteY4" fmla="*/ 188151 h 225237"/>
                      <a:gd name="connsiteX5" fmla="*/ 139173 w 156549"/>
                      <a:gd name="connsiteY5" fmla="*/ 161764 h 225237"/>
                      <a:gd name="connsiteX6" fmla="*/ 155960 w 156549"/>
                      <a:gd name="connsiteY6" fmla="*/ 19871 h 225237"/>
                      <a:gd name="connsiteX7" fmla="*/ 119870 w 156549"/>
                      <a:gd name="connsiteY7" fmla="*/ 5753 h 22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549" h="225237">
                        <a:moveTo>
                          <a:pt x="119870" y="5753"/>
                        </a:moveTo>
                        <a:cubicBezTo>
                          <a:pt x="93483" y="20076"/>
                          <a:pt x="68534" y="35785"/>
                          <a:pt x="54827" y="87327"/>
                        </a:cubicBezTo>
                        <a:cubicBezTo>
                          <a:pt x="41120" y="138868"/>
                          <a:pt x="32085" y="215667"/>
                          <a:pt x="0" y="224395"/>
                        </a:cubicBezTo>
                        <a:cubicBezTo>
                          <a:pt x="0" y="224395"/>
                          <a:pt x="14528" y="230196"/>
                          <a:pt x="58985" y="211355"/>
                        </a:cubicBezTo>
                        <a:cubicBezTo>
                          <a:pt x="73565" y="204368"/>
                          <a:pt x="87775" y="196622"/>
                          <a:pt x="101543" y="188151"/>
                        </a:cubicBezTo>
                        <a:cubicBezTo>
                          <a:pt x="123669" y="175728"/>
                          <a:pt x="137068" y="165563"/>
                          <a:pt x="139173" y="161764"/>
                        </a:cubicBezTo>
                        <a:cubicBezTo>
                          <a:pt x="150877" y="140819"/>
                          <a:pt x="158835" y="46206"/>
                          <a:pt x="155960" y="19871"/>
                        </a:cubicBezTo>
                        <a:cubicBezTo>
                          <a:pt x="153085" y="-6465"/>
                          <a:pt x="133064" y="-1434"/>
                          <a:pt x="119870" y="5753"/>
                        </a:cubicBezTo>
                        <a:close/>
                      </a:path>
                    </a:pathLst>
                  </a:custGeom>
                  <a:solidFill>
                    <a:srgbClr val="FFFFFF"/>
                  </a:solidFill>
                  <a:ln w="5124" cap="flat">
                    <a:noFill/>
                    <a:prstDash val="solid"/>
                    <a:miter/>
                  </a:ln>
                </p:spPr>
                <p:txBody>
                  <a:bodyPr rtlCol="0" anchor="ctr"/>
                  <a:lstStyle/>
                  <a:p>
                    <a:endParaRPr lang="pt-BR"/>
                  </a:p>
                </p:txBody>
              </p:sp>
              <p:sp>
                <p:nvSpPr>
                  <p:cNvPr id="3013" name="Forma Livre: Forma 3012">
                    <a:extLst>
                      <a:ext uri="{FF2B5EF4-FFF2-40B4-BE49-F238E27FC236}">
                        <a16:creationId xmlns:a16="http://schemas.microsoft.com/office/drawing/2014/main" id="{6AEBBB14-7308-A787-6143-1CD40937F57E}"/>
                      </a:ext>
                    </a:extLst>
                  </p:cNvPr>
                  <p:cNvSpPr/>
                  <p:nvPr/>
                </p:nvSpPr>
                <p:spPr>
                  <a:xfrm>
                    <a:off x="8599597" y="3593055"/>
                    <a:ext cx="12270" cy="9291"/>
                  </a:xfrm>
                  <a:custGeom>
                    <a:avLst/>
                    <a:gdLst>
                      <a:gd name="connsiteX0" fmla="*/ 7804 w 12270"/>
                      <a:gd name="connsiteY0" fmla="*/ 5852 h 9291"/>
                      <a:gd name="connsiteX1" fmla="*/ 1 w 12270"/>
                      <a:gd name="connsiteY1" fmla="*/ 0 h 9291"/>
                      <a:gd name="connsiteX2" fmla="*/ 412 w 12270"/>
                      <a:gd name="connsiteY2" fmla="*/ 2002 h 9291"/>
                      <a:gd name="connsiteX3" fmla="*/ 2414 w 12270"/>
                      <a:gd name="connsiteY3" fmla="*/ 4672 h 9291"/>
                      <a:gd name="connsiteX4" fmla="*/ 4467 w 12270"/>
                      <a:gd name="connsiteY4" fmla="*/ 6725 h 9291"/>
                      <a:gd name="connsiteX5" fmla="*/ 12271 w 12270"/>
                      <a:gd name="connsiteY5" fmla="*/ 9292 h 9291"/>
                      <a:gd name="connsiteX6" fmla="*/ 7804 w 12270"/>
                      <a:gd name="connsiteY6" fmla="*/ 5852 h 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0" h="9291">
                        <a:moveTo>
                          <a:pt x="7804" y="5852"/>
                        </a:moveTo>
                        <a:cubicBezTo>
                          <a:pt x="4688" y="4708"/>
                          <a:pt x="1972" y="2675"/>
                          <a:pt x="1" y="0"/>
                        </a:cubicBezTo>
                        <a:cubicBezTo>
                          <a:pt x="-14" y="688"/>
                          <a:pt x="124" y="1376"/>
                          <a:pt x="412" y="2002"/>
                        </a:cubicBezTo>
                        <a:cubicBezTo>
                          <a:pt x="956" y="2978"/>
                          <a:pt x="1629" y="3876"/>
                          <a:pt x="2414" y="4672"/>
                        </a:cubicBezTo>
                        <a:lnTo>
                          <a:pt x="4467" y="6725"/>
                        </a:lnTo>
                        <a:cubicBezTo>
                          <a:pt x="7183" y="7187"/>
                          <a:pt x="9812" y="8055"/>
                          <a:pt x="12271" y="9292"/>
                        </a:cubicBezTo>
                        <a:cubicBezTo>
                          <a:pt x="11305" y="7587"/>
                          <a:pt x="9699" y="6350"/>
                          <a:pt x="7804" y="5852"/>
                        </a:cubicBezTo>
                        <a:close/>
                      </a:path>
                    </a:pathLst>
                  </a:custGeom>
                  <a:solidFill>
                    <a:srgbClr val="F28F8F"/>
                  </a:solidFill>
                  <a:ln w="5124" cap="flat">
                    <a:noFill/>
                    <a:prstDash val="solid"/>
                    <a:miter/>
                  </a:ln>
                </p:spPr>
                <p:txBody>
                  <a:bodyPr rtlCol="0" anchor="ctr"/>
                  <a:lstStyle/>
                  <a:p>
                    <a:endParaRPr lang="pt-BR"/>
                  </a:p>
                </p:txBody>
              </p:sp>
              <p:sp>
                <p:nvSpPr>
                  <p:cNvPr id="3014" name="Forma Livre: Forma 3013">
                    <a:extLst>
                      <a:ext uri="{FF2B5EF4-FFF2-40B4-BE49-F238E27FC236}">
                        <a16:creationId xmlns:a16="http://schemas.microsoft.com/office/drawing/2014/main" id="{90950562-B4EF-6414-66B4-FED110515985}"/>
                      </a:ext>
                    </a:extLst>
                  </p:cNvPr>
                  <p:cNvSpPr/>
                  <p:nvPr/>
                </p:nvSpPr>
                <p:spPr>
                  <a:xfrm>
                    <a:off x="8635483" y="3536790"/>
                    <a:ext cx="119373" cy="134349"/>
                  </a:xfrm>
                  <a:custGeom>
                    <a:avLst/>
                    <a:gdLst>
                      <a:gd name="connsiteX0" fmla="*/ 112529 w 119373"/>
                      <a:gd name="connsiteY0" fmla="*/ 0 h 134349"/>
                      <a:gd name="connsiteX1" fmla="*/ 86861 w 119373"/>
                      <a:gd name="connsiteY1" fmla="*/ 9549 h 134349"/>
                      <a:gd name="connsiteX2" fmla="*/ 66635 w 119373"/>
                      <a:gd name="connsiteY2" fmla="*/ 48770 h 134349"/>
                      <a:gd name="connsiteX3" fmla="*/ 47537 w 119373"/>
                      <a:gd name="connsiteY3" fmla="*/ 93175 h 134349"/>
                      <a:gd name="connsiteX4" fmla="*/ 12064 w 119373"/>
                      <a:gd name="connsiteY4" fmla="*/ 82908 h 134349"/>
                      <a:gd name="connsiteX5" fmla="*/ 0 w 119373"/>
                      <a:gd name="connsiteY5" fmla="*/ 104880 h 134349"/>
                      <a:gd name="connsiteX6" fmla="*/ 34909 w 119373"/>
                      <a:gd name="connsiteY6" fmla="*/ 124799 h 134349"/>
                      <a:gd name="connsiteX7" fmla="*/ 67353 w 119373"/>
                      <a:gd name="connsiteY7" fmla="*/ 133885 h 134349"/>
                      <a:gd name="connsiteX8" fmla="*/ 82754 w 119373"/>
                      <a:gd name="connsiteY8" fmla="*/ 116533 h 134349"/>
                      <a:gd name="connsiteX9" fmla="*/ 115969 w 119373"/>
                      <a:gd name="connsiteY9" fmla="*/ 47127 h 134349"/>
                      <a:gd name="connsiteX10" fmla="*/ 112529 w 119373"/>
                      <a:gd name="connsiteY10" fmla="*/ 0 h 13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373" h="134349">
                        <a:moveTo>
                          <a:pt x="112529" y="0"/>
                        </a:moveTo>
                        <a:cubicBezTo>
                          <a:pt x="106266" y="719"/>
                          <a:pt x="94921" y="462"/>
                          <a:pt x="86861" y="9549"/>
                        </a:cubicBezTo>
                        <a:cubicBezTo>
                          <a:pt x="78801" y="18635"/>
                          <a:pt x="75516" y="28800"/>
                          <a:pt x="66635" y="48770"/>
                        </a:cubicBezTo>
                        <a:cubicBezTo>
                          <a:pt x="57753" y="68739"/>
                          <a:pt x="47537" y="93175"/>
                          <a:pt x="47537" y="93175"/>
                        </a:cubicBezTo>
                        <a:lnTo>
                          <a:pt x="12064" y="82908"/>
                        </a:lnTo>
                        <a:lnTo>
                          <a:pt x="0" y="104880"/>
                        </a:lnTo>
                        <a:cubicBezTo>
                          <a:pt x="11217" y="112226"/>
                          <a:pt x="22875" y="118880"/>
                          <a:pt x="34909" y="124799"/>
                        </a:cubicBezTo>
                        <a:cubicBezTo>
                          <a:pt x="51593" y="132653"/>
                          <a:pt x="61552" y="135579"/>
                          <a:pt x="67353" y="133885"/>
                        </a:cubicBezTo>
                        <a:cubicBezTo>
                          <a:pt x="73154" y="132191"/>
                          <a:pt x="76594" y="128135"/>
                          <a:pt x="82754" y="116533"/>
                        </a:cubicBezTo>
                        <a:cubicBezTo>
                          <a:pt x="88915" y="104931"/>
                          <a:pt x="115969" y="47127"/>
                          <a:pt x="115969" y="47127"/>
                        </a:cubicBezTo>
                        <a:cubicBezTo>
                          <a:pt x="115969" y="47127"/>
                          <a:pt x="125569" y="18481"/>
                          <a:pt x="112529" y="0"/>
                        </a:cubicBezTo>
                        <a:close/>
                      </a:path>
                    </a:pathLst>
                  </a:custGeom>
                  <a:solidFill>
                    <a:srgbClr val="FAFAFA"/>
                  </a:solidFill>
                  <a:ln w="5124" cap="flat">
                    <a:noFill/>
                    <a:prstDash val="solid"/>
                    <a:miter/>
                  </a:ln>
                </p:spPr>
                <p:txBody>
                  <a:bodyPr rtlCol="0" anchor="ctr"/>
                  <a:lstStyle/>
                  <a:p>
                    <a:endParaRPr lang="pt-BR"/>
                  </a:p>
                </p:txBody>
              </p:sp>
              <p:sp>
                <p:nvSpPr>
                  <p:cNvPr id="3015" name="Forma Livre: Forma 3014">
                    <a:extLst>
                      <a:ext uri="{FF2B5EF4-FFF2-40B4-BE49-F238E27FC236}">
                        <a16:creationId xmlns:a16="http://schemas.microsoft.com/office/drawing/2014/main" id="{304A09FD-F3CC-A733-F89E-735F21099EDD}"/>
                      </a:ext>
                    </a:extLst>
                  </p:cNvPr>
                  <p:cNvSpPr/>
                  <p:nvPr/>
                </p:nvSpPr>
                <p:spPr>
                  <a:xfrm>
                    <a:off x="8740209" y="3514715"/>
                    <a:ext cx="24230" cy="5065"/>
                  </a:xfrm>
                  <a:custGeom>
                    <a:avLst/>
                    <a:gdLst>
                      <a:gd name="connsiteX0" fmla="*/ 24231 w 24230"/>
                      <a:gd name="connsiteY0" fmla="*/ 4312 h 5065"/>
                      <a:gd name="connsiteX1" fmla="*/ 23307 w 24230"/>
                      <a:gd name="connsiteY1" fmla="*/ 0 h 5065"/>
                      <a:gd name="connsiteX2" fmla="*/ 10883 w 24230"/>
                      <a:gd name="connsiteY2" fmla="*/ 2875 h 5065"/>
                      <a:gd name="connsiteX3" fmla="*/ 0 w 24230"/>
                      <a:gd name="connsiteY3" fmla="*/ 2361 h 5065"/>
                      <a:gd name="connsiteX4" fmla="*/ 1232 w 24230"/>
                      <a:gd name="connsiteY4" fmla="*/ 3542 h 5065"/>
                      <a:gd name="connsiteX5" fmla="*/ 24231 w 24230"/>
                      <a:gd name="connsiteY5" fmla="*/ 4312 h 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0" h="5065">
                        <a:moveTo>
                          <a:pt x="24231" y="4312"/>
                        </a:moveTo>
                        <a:lnTo>
                          <a:pt x="23307" y="0"/>
                        </a:lnTo>
                        <a:cubicBezTo>
                          <a:pt x="19338" y="1591"/>
                          <a:pt x="15149" y="2562"/>
                          <a:pt x="10883" y="2875"/>
                        </a:cubicBezTo>
                        <a:cubicBezTo>
                          <a:pt x="7264" y="3532"/>
                          <a:pt x="3542" y="3357"/>
                          <a:pt x="0" y="2361"/>
                        </a:cubicBezTo>
                        <a:cubicBezTo>
                          <a:pt x="370" y="2793"/>
                          <a:pt x="785" y="3188"/>
                          <a:pt x="1232" y="3542"/>
                        </a:cubicBezTo>
                        <a:cubicBezTo>
                          <a:pt x="3594" y="5390"/>
                          <a:pt x="16992" y="5442"/>
                          <a:pt x="24231" y="4312"/>
                        </a:cubicBezTo>
                        <a:close/>
                      </a:path>
                    </a:pathLst>
                  </a:custGeom>
                  <a:solidFill>
                    <a:srgbClr val="F28F8F"/>
                  </a:solidFill>
                  <a:ln w="5124" cap="flat">
                    <a:noFill/>
                    <a:prstDash val="solid"/>
                    <a:miter/>
                  </a:ln>
                </p:spPr>
                <p:txBody>
                  <a:bodyPr rtlCol="0" anchor="ctr"/>
                  <a:lstStyle/>
                  <a:p>
                    <a:endParaRPr lang="pt-BR"/>
                  </a:p>
                </p:txBody>
              </p:sp>
              <p:sp>
                <p:nvSpPr>
                  <p:cNvPr id="3016" name="Forma Livre: Forma 3015">
                    <a:extLst>
                      <a:ext uri="{FF2B5EF4-FFF2-40B4-BE49-F238E27FC236}">
                        <a16:creationId xmlns:a16="http://schemas.microsoft.com/office/drawing/2014/main" id="{94B2313B-1D75-0FCC-1171-C0B945ED0A04}"/>
                      </a:ext>
                    </a:extLst>
                  </p:cNvPr>
                  <p:cNvSpPr/>
                  <p:nvPr/>
                </p:nvSpPr>
                <p:spPr>
                  <a:xfrm>
                    <a:off x="8809646" y="3442016"/>
                    <a:ext cx="49663" cy="109599"/>
                  </a:xfrm>
                  <a:custGeom>
                    <a:avLst/>
                    <a:gdLst>
                      <a:gd name="connsiteX0" fmla="*/ 34827 w 49663"/>
                      <a:gd name="connsiteY0" fmla="*/ 12533 h 109599"/>
                      <a:gd name="connsiteX1" fmla="*/ 40372 w 49663"/>
                      <a:gd name="connsiteY1" fmla="*/ 35942 h 109599"/>
                      <a:gd name="connsiteX2" fmla="*/ 40731 w 49663"/>
                      <a:gd name="connsiteY2" fmla="*/ 94260 h 109599"/>
                      <a:gd name="connsiteX3" fmla="*/ 42322 w 49663"/>
                      <a:gd name="connsiteY3" fmla="*/ 100215 h 109599"/>
                      <a:gd name="connsiteX4" fmla="*/ 49663 w 49663"/>
                      <a:gd name="connsiteY4" fmla="*/ 105349 h 109599"/>
                      <a:gd name="connsiteX5" fmla="*/ 26767 w 49663"/>
                      <a:gd name="connsiteY5" fmla="*/ 108840 h 109599"/>
                      <a:gd name="connsiteX6" fmla="*/ 15063 w 49663"/>
                      <a:gd name="connsiteY6" fmla="*/ 102679 h 109599"/>
                      <a:gd name="connsiteX7" fmla="*/ 8697 w 49663"/>
                      <a:gd name="connsiteY7" fmla="*/ 89024 h 109599"/>
                      <a:gd name="connsiteX8" fmla="*/ 8286 w 49663"/>
                      <a:gd name="connsiteY8" fmla="*/ 73623 h 109599"/>
                      <a:gd name="connsiteX9" fmla="*/ 6952 w 49663"/>
                      <a:gd name="connsiteY9" fmla="*/ 28601 h 109599"/>
                      <a:gd name="connsiteX10" fmla="*/ 3923 w 49663"/>
                      <a:gd name="connsiteY10" fmla="*/ 19515 h 109599"/>
                      <a:gd name="connsiteX11" fmla="*/ 329 w 49663"/>
                      <a:gd name="connsiteY11" fmla="*/ 5910 h 109599"/>
                      <a:gd name="connsiteX12" fmla="*/ 11367 w 49663"/>
                      <a:gd name="connsiteY12" fmla="*/ 7 h 109599"/>
                      <a:gd name="connsiteX13" fmla="*/ 34827 w 49663"/>
                      <a:gd name="connsiteY13" fmla="*/ 12533 h 10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63" h="109599">
                        <a:moveTo>
                          <a:pt x="34827" y="12533"/>
                        </a:moveTo>
                        <a:cubicBezTo>
                          <a:pt x="38677" y="19720"/>
                          <a:pt x="40587" y="27790"/>
                          <a:pt x="40372" y="35942"/>
                        </a:cubicBezTo>
                        <a:cubicBezTo>
                          <a:pt x="41039" y="55399"/>
                          <a:pt x="38626" y="74906"/>
                          <a:pt x="40731" y="94260"/>
                        </a:cubicBezTo>
                        <a:cubicBezTo>
                          <a:pt x="40808" y="96339"/>
                          <a:pt x="41352" y="98372"/>
                          <a:pt x="42322" y="100215"/>
                        </a:cubicBezTo>
                        <a:cubicBezTo>
                          <a:pt x="44217" y="102602"/>
                          <a:pt x="46768" y="104389"/>
                          <a:pt x="49663" y="105349"/>
                        </a:cubicBezTo>
                        <a:cubicBezTo>
                          <a:pt x="42733" y="109322"/>
                          <a:pt x="34565" y="110570"/>
                          <a:pt x="26767" y="108840"/>
                        </a:cubicBezTo>
                        <a:cubicBezTo>
                          <a:pt x="22358" y="107946"/>
                          <a:pt x="18297" y="105806"/>
                          <a:pt x="15063" y="102679"/>
                        </a:cubicBezTo>
                        <a:cubicBezTo>
                          <a:pt x="11623" y="98865"/>
                          <a:pt x="9405" y="94111"/>
                          <a:pt x="8697" y="89024"/>
                        </a:cubicBezTo>
                        <a:cubicBezTo>
                          <a:pt x="8035" y="83916"/>
                          <a:pt x="7901" y="78757"/>
                          <a:pt x="8286" y="73623"/>
                        </a:cubicBezTo>
                        <a:cubicBezTo>
                          <a:pt x="9333" y="58607"/>
                          <a:pt x="8887" y="43530"/>
                          <a:pt x="6952" y="28601"/>
                        </a:cubicBezTo>
                        <a:cubicBezTo>
                          <a:pt x="6638" y="25382"/>
                          <a:pt x="5607" y="22276"/>
                          <a:pt x="3923" y="19515"/>
                        </a:cubicBezTo>
                        <a:cubicBezTo>
                          <a:pt x="653" y="15798"/>
                          <a:pt x="-677" y="10757"/>
                          <a:pt x="329" y="5910"/>
                        </a:cubicBezTo>
                        <a:cubicBezTo>
                          <a:pt x="1613" y="1804"/>
                          <a:pt x="7465" y="109"/>
                          <a:pt x="11367" y="7"/>
                        </a:cubicBezTo>
                        <a:cubicBezTo>
                          <a:pt x="20838" y="-204"/>
                          <a:pt x="29735" y="4545"/>
                          <a:pt x="34827" y="12533"/>
                        </a:cubicBezTo>
                        <a:close/>
                      </a:path>
                    </a:pathLst>
                  </a:custGeom>
                  <a:solidFill>
                    <a:srgbClr val="407BFF"/>
                  </a:solidFill>
                  <a:ln w="5124" cap="flat">
                    <a:noFill/>
                    <a:prstDash val="solid"/>
                    <a:miter/>
                  </a:ln>
                </p:spPr>
                <p:txBody>
                  <a:bodyPr rtlCol="0" anchor="ctr"/>
                  <a:lstStyle/>
                  <a:p>
                    <a:endParaRPr lang="pt-BR"/>
                  </a:p>
                </p:txBody>
              </p:sp>
              <p:sp>
                <p:nvSpPr>
                  <p:cNvPr id="3017" name="Forma Livre: Forma 3016">
                    <a:extLst>
                      <a:ext uri="{FF2B5EF4-FFF2-40B4-BE49-F238E27FC236}">
                        <a16:creationId xmlns:a16="http://schemas.microsoft.com/office/drawing/2014/main" id="{1E55D6D4-D9D9-9089-28C3-9D37ADC41B21}"/>
                      </a:ext>
                    </a:extLst>
                  </p:cNvPr>
                  <p:cNvSpPr/>
                  <p:nvPr/>
                </p:nvSpPr>
                <p:spPr>
                  <a:xfrm>
                    <a:off x="8809646" y="3442016"/>
                    <a:ext cx="49663" cy="109599"/>
                  </a:xfrm>
                  <a:custGeom>
                    <a:avLst/>
                    <a:gdLst>
                      <a:gd name="connsiteX0" fmla="*/ 34827 w 49663"/>
                      <a:gd name="connsiteY0" fmla="*/ 12533 h 109599"/>
                      <a:gd name="connsiteX1" fmla="*/ 40372 w 49663"/>
                      <a:gd name="connsiteY1" fmla="*/ 35942 h 109599"/>
                      <a:gd name="connsiteX2" fmla="*/ 40731 w 49663"/>
                      <a:gd name="connsiteY2" fmla="*/ 94260 h 109599"/>
                      <a:gd name="connsiteX3" fmla="*/ 42322 w 49663"/>
                      <a:gd name="connsiteY3" fmla="*/ 100215 h 109599"/>
                      <a:gd name="connsiteX4" fmla="*/ 49663 w 49663"/>
                      <a:gd name="connsiteY4" fmla="*/ 105349 h 109599"/>
                      <a:gd name="connsiteX5" fmla="*/ 26767 w 49663"/>
                      <a:gd name="connsiteY5" fmla="*/ 108840 h 109599"/>
                      <a:gd name="connsiteX6" fmla="*/ 15063 w 49663"/>
                      <a:gd name="connsiteY6" fmla="*/ 102679 h 109599"/>
                      <a:gd name="connsiteX7" fmla="*/ 8697 w 49663"/>
                      <a:gd name="connsiteY7" fmla="*/ 89024 h 109599"/>
                      <a:gd name="connsiteX8" fmla="*/ 8286 w 49663"/>
                      <a:gd name="connsiteY8" fmla="*/ 73623 h 109599"/>
                      <a:gd name="connsiteX9" fmla="*/ 6952 w 49663"/>
                      <a:gd name="connsiteY9" fmla="*/ 28601 h 109599"/>
                      <a:gd name="connsiteX10" fmla="*/ 3923 w 49663"/>
                      <a:gd name="connsiteY10" fmla="*/ 19515 h 109599"/>
                      <a:gd name="connsiteX11" fmla="*/ 329 w 49663"/>
                      <a:gd name="connsiteY11" fmla="*/ 5910 h 109599"/>
                      <a:gd name="connsiteX12" fmla="*/ 11367 w 49663"/>
                      <a:gd name="connsiteY12" fmla="*/ 7 h 109599"/>
                      <a:gd name="connsiteX13" fmla="*/ 34827 w 49663"/>
                      <a:gd name="connsiteY13" fmla="*/ 12533 h 10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663" h="109599">
                        <a:moveTo>
                          <a:pt x="34827" y="12533"/>
                        </a:moveTo>
                        <a:cubicBezTo>
                          <a:pt x="38677" y="19720"/>
                          <a:pt x="40587" y="27790"/>
                          <a:pt x="40372" y="35942"/>
                        </a:cubicBezTo>
                        <a:cubicBezTo>
                          <a:pt x="41039" y="55399"/>
                          <a:pt x="38626" y="74906"/>
                          <a:pt x="40731" y="94260"/>
                        </a:cubicBezTo>
                        <a:cubicBezTo>
                          <a:pt x="40808" y="96339"/>
                          <a:pt x="41352" y="98372"/>
                          <a:pt x="42322" y="100215"/>
                        </a:cubicBezTo>
                        <a:cubicBezTo>
                          <a:pt x="44217" y="102602"/>
                          <a:pt x="46768" y="104389"/>
                          <a:pt x="49663" y="105349"/>
                        </a:cubicBezTo>
                        <a:cubicBezTo>
                          <a:pt x="42733" y="109322"/>
                          <a:pt x="34565" y="110570"/>
                          <a:pt x="26767" y="108840"/>
                        </a:cubicBezTo>
                        <a:cubicBezTo>
                          <a:pt x="22358" y="107946"/>
                          <a:pt x="18297" y="105806"/>
                          <a:pt x="15063" y="102679"/>
                        </a:cubicBezTo>
                        <a:cubicBezTo>
                          <a:pt x="11623" y="98865"/>
                          <a:pt x="9405" y="94111"/>
                          <a:pt x="8697" y="89024"/>
                        </a:cubicBezTo>
                        <a:cubicBezTo>
                          <a:pt x="8035" y="83916"/>
                          <a:pt x="7901" y="78757"/>
                          <a:pt x="8286" y="73623"/>
                        </a:cubicBezTo>
                        <a:cubicBezTo>
                          <a:pt x="9333" y="58607"/>
                          <a:pt x="8887" y="43530"/>
                          <a:pt x="6952" y="28601"/>
                        </a:cubicBezTo>
                        <a:cubicBezTo>
                          <a:pt x="6638" y="25382"/>
                          <a:pt x="5607" y="22276"/>
                          <a:pt x="3923" y="19515"/>
                        </a:cubicBezTo>
                        <a:cubicBezTo>
                          <a:pt x="653" y="15798"/>
                          <a:pt x="-677" y="10757"/>
                          <a:pt x="329" y="5910"/>
                        </a:cubicBezTo>
                        <a:cubicBezTo>
                          <a:pt x="1613" y="1804"/>
                          <a:pt x="7465" y="109"/>
                          <a:pt x="11367" y="7"/>
                        </a:cubicBezTo>
                        <a:cubicBezTo>
                          <a:pt x="20838" y="-204"/>
                          <a:pt x="29735" y="4545"/>
                          <a:pt x="34827" y="12533"/>
                        </a:cubicBezTo>
                        <a:close/>
                      </a:path>
                    </a:pathLst>
                  </a:custGeom>
                  <a:solidFill>
                    <a:srgbClr val="000000">
                      <a:alpha val="30000"/>
                    </a:srgbClr>
                  </a:solidFill>
                  <a:ln w="5124" cap="flat">
                    <a:noFill/>
                    <a:prstDash val="solid"/>
                    <a:miter/>
                  </a:ln>
                </p:spPr>
                <p:txBody>
                  <a:bodyPr rtlCol="0" anchor="ctr"/>
                  <a:lstStyle/>
                  <a:p>
                    <a:endParaRPr lang="pt-BR"/>
                  </a:p>
                </p:txBody>
              </p:sp>
              <p:sp>
                <p:nvSpPr>
                  <p:cNvPr id="3018" name="Forma Livre: Forma 3017">
                    <a:extLst>
                      <a:ext uri="{FF2B5EF4-FFF2-40B4-BE49-F238E27FC236}">
                        <a16:creationId xmlns:a16="http://schemas.microsoft.com/office/drawing/2014/main" id="{710BA24D-B7BA-4DA9-462A-CD9166DE11E7}"/>
                      </a:ext>
                    </a:extLst>
                  </p:cNvPr>
                  <p:cNvSpPr/>
                  <p:nvPr/>
                </p:nvSpPr>
                <p:spPr>
                  <a:xfrm>
                    <a:off x="8809596" y="3450699"/>
                    <a:ext cx="27792" cy="101081"/>
                  </a:xfrm>
                  <a:custGeom>
                    <a:avLst/>
                    <a:gdLst>
                      <a:gd name="connsiteX0" fmla="*/ 13726 w 27792"/>
                      <a:gd name="connsiteY0" fmla="*/ 70331 h 101081"/>
                      <a:gd name="connsiteX1" fmla="*/ 9157 w 27792"/>
                      <a:gd name="connsiteY1" fmla="*/ 13245 h 101081"/>
                      <a:gd name="connsiteX2" fmla="*/ 20 w 27792"/>
                      <a:gd name="connsiteY2" fmla="*/ 0 h 101081"/>
                      <a:gd name="connsiteX3" fmla="*/ 3972 w 27792"/>
                      <a:gd name="connsiteY3" fmla="*/ 11705 h 101081"/>
                      <a:gd name="connsiteX4" fmla="*/ 7001 w 27792"/>
                      <a:gd name="connsiteY4" fmla="*/ 20791 h 101081"/>
                      <a:gd name="connsiteX5" fmla="*/ 8336 w 27792"/>
                      <a:gd name="connsiteY5" fmla="*/ 65865 h 101081"/>
                      <a:gd name="connsiteX6" fmla="*/ 8747 w 27792"/>
                      <a:gd name="connsiteY6" fmla="*/ 81265 h 101081"/>
                      <a:gd name="connsiteX7" fmla="*/ 15112 w 27792"/>
                      <a:gd name="connsiteY7" fmla="*/ 94921 h 101081"/>
                      <a:gd name="connsiteX8" fmla="*/ 26817 w 27792"/>
                      <a:gd name="connsiteY8" fmla="*/ 101081 h 101081"/>
                      <a:gd name="connsiteX9" fmla="*/ 27792 w 27792"/>
                      <a:gd name="connsiteY9" fmla="*/ 101081 h 101081"/>
                      <a:gd name="connsiteX10" fmla="*/ 13726 w 27792"/>
                      <a:gd name="connsiteY10" fmla="*/ 70331 h 10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92" h="101081">
                        <a:moveTo>
                          <a:pt x="13726" y="70331"/>
                        </a:moveTo>
                        <a:cubicBezTo>
                          <a:pt x="13726" y="53954"/>
                          <a:pt x="15318" y="23820"/>
                          <a:pt x="9157" y="13245"/>
                        </a:cubicBezTo>
                        <a:cubicBezTo>
                          <a:pt x="4794" y="5904"/>
                          <a:pt x="1662" y="7187"/>
                          <a:pt x="20" y="0"/>
                        </a:cubicBezTo>
                        <a:cubicBezTo>
                          <a:pt x="-186" y="4261"/>
                          <a:pt x="1226" y="8445"/>
                          <a:pt x="3972" y="11705"/>
                        </a:cubicBezTo>
                        <a:cubicBezTo>
                          <a:pt x="5646" y="14472"/>
                          <a:pt x="6683" y="17572"/>
                          <a:pt x="7001" y="20791"/>
                        </a:cubicBezTo>
                        <a:cubicBezTo>
                          <a:pt x="8937" y="35735"/>
                          <a:pt x="9383" y="50833"/>
                          <a:pt x="8336" y="65865"/>
                        </a:cubicBezTo>
                        <a:cubicBezTo>
                          <a:pt x="7951" y="70998"/>
                          <a:pt x="8084" y="76157"/>
                          <a:pt x="8747" y="81265"/>
                        </a:cubicBezTo>
                        <a:cubicBezTo>
                          <a:pt x="9455" y="86353"/>
                          <a:pt x="11673" y="91107"/>
                          <a:pt x="15112" y="94921"/>
                        </a:cubicBezTo>
                        <a:cubicBezTo>
                          <a:pt x="18357" y="98032"/>
                          <a:pt x="22418" y="100167"/>
                          <a:pt x="26817" y="101081"/>
                        </a:cubicBezTo>
                        <a:lnTo>
                          <a:pt x="27792" y="101081"/>
                        </a:lnTo>
                        <a:cubicBezTo>
                          <a:pt x="16961" y="97436"/>
                          <a:pt x="13572" y="86656"/>
                          <a:pt x="13726" y="70331"/>
                        </a:cubicBezTo>
                        <a:close/>
                      </a:path>
                    </a:pathLst>
                  </a:custGeom>
                  <a:solidFill>
                    <a:srgbClr val="000000">
                      <a:alpha val="15000"/>
                    </a:srgbClr>
                  </a:solidFill>
                  <a:ln w="5124" cap="flat">
                    <a:noFill/>
                    <a:prstDash val="solid"/>
                    <a:miter/>
                  </a:ln>
                </p:spPr>
                <p:txBody>
                  <a:bodyPr rtlCol="0" anchor="ctr"/>
                  <a:lstStyle/>
                  <a:p>
                    <a:endParaRPr lang="pt-BR"/>
                  </a:p>
                </p:txBody>
              </p:sp>
            </p:grpSp>
          </p:grpSp>
          <p:grpSp>
            <p:nvGrpSpPr>
              <p:cNvPr id="30" name="Gráfico 12">
                <a:extLst>
                  <a:ext uri="{FF2B5EF4-FFF2-40B4-BE49-F238E27FC236}">
                    <a16:creationId xmlns:a16="http://schemas.microsoft.com/office/drawing/2014/main" id="{2B9A125F-89E5-BA6A-7CD7-C2885DF4E39B}"/>
                  </a:ext>
                </a:extLst>
              </p:cNvPr>
              <p:cNvGrpSpPr/>
              <p:nvPr/>
            </p:nvGrpSpPr>
            <p:grpSpPr>
              <a:xfrm>
                <a:off x="8695495" y="3812497"/>
                <a:ext cx="1196649" cy="1129898"/>
                <a:chOff x="8695495" y="3812497"/>
                <a:chExt cx="1196649" cy="1129898"/>
              </a:xfrm>
            </p:grpSpPr>
            <p:grpSp>
              <p:nvGrpSpPr>
                <p:cNvPr id="2535" name="Gráfico 12">
                  <a:extLst>
                    <a:ext uri="{FF2B5EF4-FFF2-40B4-BE49-F238E27FC236}">
                      <a16:creationId xmlns:a16="http://schemas.microsoft.com/office/drawing/2014/main" id="{A0EE2BBF-EF9E-2527-F140-063D1C39EB5A}"/>
                    </a:ext>
                  </a:extLst>
                </p:cNvPr>
                <p:cNvGrpSpPr/>
                <p:nvPr/>
              </p:nvGrpSpPr>
              <p:grpSpPr>
                <a:xfrm>
                  <a:off x="8695495" y="3958142"/>
                  <a:ext cx="1196649" cy="984253"/>
                  <a:chOff x="8695495" y="3958142"/>
                  <a:chExt cx="1196649" cy="984253"/>
                </a:xfrm>
              </p:grpSpPr>
              <p:sp>
                <p:nvSpPr>
                  <p:cNvPr id="2981" name="Forma Livre: Forma 2980">
                    <a:extLst>
                      <a:ext uri="{FF2B5EF4-FFF2-40B4-BE49-F238E27FC236}">
                        <a16:creationId xmlns:a16="http://schemas.microsoft.com/office/drawing/2014/main" id="{AB754C32-1137-71B4-CCF7-B2E9E9A9CDFE}"/>
                      </a:ext>
                    </a:extLst>
                  </p:cNvPr>
                  <p:cNvSpPr/>
                  <p:nvPr/>
                </p:nvSpPr>
                <p:spPr>
                  <a:xfrm>
                    <a:off x="8695495" y="3958450"/>
                    <a:ext cx="1196495" cy="983945"/>
                  </a:xfrm>
                  <a:custGeom>
                    <a:avLst/>
                    <a:gdLst>
                      <a:gd name="connsiteX0" fmla="*/ 0 w 1196495"/>
                      <a:gd name="connsiteY0" fmla="*/ 337964 h 983945"/>
                      <a:gd name="connsiteX1" fmla="*/ 7495 w 1196495"/>
                      <a:gd name="connsiteY1" fmla="*/ 327696 h 983945"/>
                      <a:gd name="connsiteX2" fmla="*/ 566548 w 1196495"/>
                      <a:gd name="connsiteY2" fmla="*/ 4278 h 983945"/>
                      <a:gd name="connsiteX3" fmla="*/ 602483 w 1196495"/>
                      <a:gd name="connsiteY3" fmla="*/ 4278 h 983945"/>
                      <a:gd name="connsiteX4" fmla="*/ 1189000 w 1196495"/>
                      <a:gd name="connsiteY4" fmla="*/ 343097 h 983945"/>
                      <a:gd name="connsiteX5" fmla="*/ 1196496 w 1196495"/>
                      <a:gd name="connsiteY5" fmla="*/ 353365 h 983945"/>
                      <a:gd name="connsiteX6" fmla="*/ 1196496 w 1196495"/>
                      <a:gd name="connsiteY6" fmla="*/ 645982 h 983945"/>
                      <a:gd name="connsiteX7" fmla="*/ 1189000 w 1196495"/>
                      <a:gd name="connsiteY7" fmla="*/ 656249 h 983945"/>
                      <a:gd name="connsiteX8" fmla="*/ 629948 w 1196495"/>
                      <a:gd name="connsiteY8" fmla="*/ 979668 h 983945"/>
                      <a:gd name="connsiteX9" fmla="*/ 594013 w 1196495"/>
                      <a:gd name="connsiteY9" fmla="*/ 979668 h 983945"/>
                      <a:gd name="connsiteX10" fmla="*/ 7495 w 1196495"/>
                      <a:gd name="connsiteY10" fmla="*/ 640848 h 983945"/>
                      <a:gd name="connsiteX11" fmla="*/ 0 w 1196495"/>
                      <a:gd name="connsiteY11" fmla="*/ 630581 h 98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6495" h="983945">
                        <a:moveTo>
                          <a:pt x="0" y="337964"/>
                        </a:moveTo>
                        <a:cubicBezTo>
                          <a:pt x="477" y="333446"/>
                          <a:pt x="3337" y="329529"/>
                          <a:pt x="7495" y="327696"/>
                        </a:cubicBezTo>
                        <a:lnTo>
                          <a:pt x="566548" y="4278"/>
                        </a:lnTo>
                        <a:cubicBezTo>
                          <a:pt x="577847" y="-1426"/>
                          <a:pt x="591184" y="-1426"/>
                          <a:pt x="602483" y="4278"/>
                        </a:cubicBezTo>
                        <a:lnTo>
                          <a:pt x="1189000" y="343097"/>
                        </a:lnTo>
                        <a:cubicBezTo>
                          <a:pt x="1193149" y="344940"/>
                          <a:pt x="1196008" y="348852"/>
                          <a:pt x="1196496" y="353365"/>
                        </a:cubicBezTo>
                        <a:lnTo>
                          <a:pt x="1196496" y="645982"/>
                        </a:lnTo>
                        <a:cubicBezTo>
                          <a:pt x="1196008" y="650494"/>
                          <a:pt x="1193149" y="654406"/>
                          <a:pt x="1189000" y="656249"/>
                        </a:cubicBezTo>
                        <a:lnTo>
                          <a:pt x="629948" y="979668"/>
                        </a:lnTo>
                        <a:cubicBezTo>
                          <a:pt x="618649" y="985371"/>
                          <a:pt x="605312" y="985371"/>
                          <a:pt x="594013" y="979668"/>
                        </a:cubicBezTo>
                        <a:lnTo>
                          <a:pt x="7495" y="640848"/>
                        </a:lnTo>
                        <a:cubicBezTo>
                          <a:pt x="3337" y="639015"/>
                          <a:pt x="477" y="635098"/>
                          <a:pt x="0" y="630581"/>
                        </a:cubicBezTo>
                        <a:close/>
                      </a:path>
                    </a:pathLst>
                  </a:custGeom>
                  <a:solidFill>
                    <a:srgbClr val="407BFF"/>
                  </a:solidFill>
                  <a:ln w="5124" cap="flat">
                    <a:noFill/>
                    <a:prstDash val="solid"/>
                    <a:miter/>
                  </a:ln>
                </p:spPr>
                <p:txBody>
                  <a:bodyPr rtlCol="0" anchor="ctr"/>
                  <a:lstStyle/>
                  <a:p>
                    <a:endParaRPr lang="pt-BR"/>
                  </a:p>
                </p:txBody>
              </p:sp>
              <p:sp>
                <p:nvSpPr>
                  <p:cNvPr id="2982" name="Forma Livre: Forma 2981">
                    <a:extLst>
                      <a:ext uri="{FF2B5EF4-FFF2-40B4-BE49-F238E27FC236}">
                        <a16:creationId xmlns:a16="http://schemas.microsoft.com/office/drawing/2014/main" id="{6B78D5B0-9907-7DAA-6AE3-4E7106EBC32B}"/>
                      </a:ext>
                    </a:extLst>
                  </p:cNvPr>
                  <p:cNvSpPr/>
                  <p:nvPr/>
                </p:nvSpPr>
                <p:spPr>
                  <a:xfrm>
                    <a:off x="9280113" y="3958151"/>
                    <a:ext cx="612031" cy="984028"/>
                  </a:xfrm>
                  <a:custGeom>
                    <a:avLst/>
                    <a:gdLst>
                      <a:gd name="connsiteX0" fmla="*/ 0 w 612031"/>
                      <a:gd name="connsiteY0" fmla="*/ 7 h 984028"/>
                      <a:gd name="connsiteX1" fmla="*/ 18019 w 612031"/>
                      <a:gd name="connsiteY1" fmla="*/ 4319 h 984028"/>
                      <a:gd name="connsiteX2" fmla="*/ 604536 w 612031"/>
                      <a:gd name="connsiteY2" fmla="*/ 343139 h 984028"/>
                      <a:gd name="connsiteX3" fmla="*/ 612032 w 612031"/>
                      <a:gd name="connsiteY3" fmla="*/ 353406 h 984028"/>
                      <a:gd name="connsiteX4" fmla="*/ 612032 w 612031"/>
                      <a:gd name="connsiteY4" fmla="*/ 646023 h 984028"/>
                      <a:gd name="connsiteX5" fmla="*/ 604536 w 612031"/>
                      <a:gd name="connsiteY5" fmla="*/ 656291 h 984028"/>
                      <a:gd name="connsiteX6" fmla="*/ 45484 w 612031"/>
                      <a:gd name="connsiteY6" fmla="*/ 979710 h 984028"/>
                      <a:gd name="connsiteX7" fmla="*/ 27465 w 612031"/>
                      <a:gd name="connsiteY7" fmla="*/ 984022 h 984028"/>
                      <a:gd name="connsiteX8" fmla="*/ 27465 w 612031"/>
                      <a:gd name="connsiteY8" fmla="*/ 677595 h 98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031" h="984028">
                        <a:moveTo>
                          <a:pt x="0" y="7"/>
                        </a:moveTo>
                        <a:cubicBezTo>
                          <a:pt x="6273" y="-116"/>
                          <a:pt x="12480" y="1367"/>
                          <a:pt x="18019" y="4319"/>
                        </a:cubicBezTo>
                        <a:lnTo>
                          <a:pt x="604536" y="343139"/>
                        </a:lnTo>
                        <a:cubicBezTo>
                          <a:pt x="608684" y="344982"/>
                          <a:pt x="611544" y="348894"/>
                          <a:pt x="612032" y="353406"/>
                        </a:cubicBezTo>
                        <a:lnTo>
                          <a:pt x="612032" y="646023"/>
                        </a:lnTo>
                        <a:cubicBezTo>
                          <a:pt x="611544" y="650536"/>
                          <a:pt x="608684" y="654448"/>
                          <a:pt x="604536" y="656291"/>
                        </a:cubicBezTo>
                        <a:lnTo>
                          <a:pt x="45484" y="979710"/>
                        </a:lnTo>
                        <a:cubicBezTo>
                          <a:pt x="39945" y="982661"/>
                          <a:pt x="33738" y="984145"/>
                          <a:pt x="27465" y="984022"/>
                        </a:cubicBezTo>
                        <a:lnTo>
                          <a:pt x="27465" y="677595"/>
                        </a:lnTo>
                        <a:close/>
                      </a:path>
                    </a:pathLst>
                  </a:custGeom>
                  <a:solidFill>
                    <a:srgbClr val="FFFFFF">
                      <a:alpha val="75000"/>
                    </a:srgbClr>
                  </a:solidFill>
                  <a:ln w="5124" cap="flat">
                    <a:noFill/>
                    <a:prstDash val="solid"/>
                    <a:miter/>
                  </a:ln>
                </p:spPr>
                <p:txBody>
                  <a:bodyPr rtlCol="0" anchor="ctr"/>
                  <a:lstStyle/>
                  <a:p>
                    <a:endParaRPr lang="pt-BR"/>
                  </a:p>
                </p:txBody>
              </p:sp>
              <p:sp>
                <p:nvSpPr>
                  <p:cNvPr id="2983" name="Forma Livre: Forma 2982">
                    <a:extLst>
                      <a:ext uri="{FF2B5EF4-FFF2-40B4-BE49-F238E27FC236}">
                        <a16:creationId xmlns:a16="http://schemas.microsoft.com/office/drawing/2014/main" id="{649354D5-66AF-8785-0A69-0D33DD2AA369}"/>
                      </a:ext>
                    </a:extLst>
                  </p:cNvPr>
                  <p:cNvSpPr/>
                  <p:nvPr/>
                </p:nvSpPr>
                <p:spPr>
                  <a:xfrm>
                    <a:off x="8695546" y="3958151"/>
                    <a:ext cx="612031" cy="984028"/>
                  </a:xfrm>
                  <a:custGeom>
                    <a:avLst/>
                    <a:gdLst>
                      <a:gd name="connsiteX0" fmla="*/ 584567 w 612031"/>
                      <a:gd name="connsiteY0" fmla="*/ 7 h 984028"/>
                      <a:gd name="connsiteX1" fmla="*/ 566548 w 612031"/>
                      <a:gd name="connsiteY1" fmla="*/ 4319 h 984028"/>
                      <a:gd name="connsiteX2" fmla="*/ 7495 w 612031"/>
                      <a:gd name="connsiteY2" fmla="*/ 327738 h 984028"/>
                      <a:gd name="connsiteX3" fmla="*/ 0 w 612031"/>
                      <a:gd name="connsiteY3" fmla="*/ 338005 h 984028"/>
                      <a:gd name="connsiteX4" fmla="*/ 0 w 612031"/>
                      <a:gd name="connsiteY4" fmla="*/ 630623 h 984028"/>
                      <a:gd name="connsiteX5" fmla="*/ 7495 w 612031"/>
                      <a:gd name="connsiteY5" fmla="*/ 640890 h 984028"/>
                      <a:gd name="connsiteX6" fmla="*/ 594064 w 612031"/>
                      <a:gd name="connsiteY6" fmla="*/ 979710 h 984028"/>
                      <a:gd name="connsiteX7" fmla="*/ 612032 w 612031"/>
                      <a:gd name="connsiteY7" fmla="*/ 984022 h 984028"/>
                      <a:gd name="connsiteX8" fmla="*/ 612032 w 612031"/>
                      <a:gd name="connsiteY8" fmla="*/ 677595 h 98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031" h="984028">
                        <a:moveTo>
                          <a:pt x="584567" y="7"/>
                        </a:moveTo>
                        <a:cubicBezTo>
                          <a:pt x="578293" y="-116"/>
                          <a:pt x="572087" y="1367"/>
                          <a:pt x="566548" y="4319"/>
                        </a:cubicBezTo>
                        <a:lnTo>
                          <a:pt x="7495" y="327738"/>
                        </a:lnTo>
                        <a:cubicBezTo>
                          <a:pt x="3337" y="329571"/>
                          <a:pt x="477" y="333488"/>
                          <a:pt x="0" y="338005"/>
                        </a:cubicBezTo>
                        <a:lnTo>
                          <a:pt x="0" y="630623"/>
                        </a:lnTo>
                        <a:cubicBezTo>
                          <a:pt x="477" y="635140"/>
                          <a:pt x="3337" y="639057"/>
                          <a:pt x="7495" y="640890"/>
                        </a:cubicBezTo>
                        <a:lnTo>
                          <a:pt x="594064" y="979710"/>
                        </a:lnTo>
                        <a:cubicBezTo>
                          <a:pt x="599588" y="982661"/>
                          <a:pt x="605774" y="984145"/>
                          <a:pt x="612032" y="984022"/>
                        </a:cubicBezTo>
                        <a:lnTo>
                          <a:pt x="612032" y="677595"/>
                        </a:lnTo>
                        <a:close/>
                      </a:path>
                    </a:pathLst>
                  </a:custGeom>
                  <a:solidFill>
                    <a:srgbClr val="FFFFFF">
                      <a:alpha val="60000"/>
                    </a:srgbClr>
                  </a:solidFill>
                  <a:ln w="5124" cap="flat">
                    <a:noFill/>
                    <a:prstDash val="solid"/>
                    <a:miter/>
                  </a:ln>
                </p:spPr>
                <p:txBody>
                  <a:bodyPr rtlCol="0" anchor="ctr"/>
                  <a:lstStyle/>
                  <a:p>
                    <a:endParaRPr lang="pt-BR"/>
                  </a:p>
                </p:txBody>
              </p:sp>
              <p:sp>
                <p:nvSpPr>
                  <p:cNvPr id="2984" name="Forma Livre: Forma 2983">
                    <a:extLst>
                      <a:ext uri="{FF2B5EF4-FFF2-40B4-BE49-F238E27FC236}">
                        <a16:creationId xmlns:a16="http://schemas.microsoft.com/office/drawing/2014/main" id="{B1D8BD66-5F0A-E33B-25CC-3BB1E59B6F71}"/>
                      </a:ext>
                    </a:extLst>
                  </p:cNvPr>
                  <p:cNvSpPr/>
                  <p:nvPr/>
                </p:nvSpPr>
                <p:spPr>
                  <a:xfrm>
                    <a:off x="8695520" y="3958142"/>
                    <a:ext cx="1196482" cy="691636"/>
                  </a:xfrm>
                  <a:custGeom>
                    <a:avLst/>
                    <a:gdLst>
                      <a:gd name="connsiteX0" fmla="*/ 593987 w 1196482"/>
                      <a:gd name="connsiteY0" fmla="*/ 687359 h 691636"/>
                      <a:gd name="connsiteX1" fmla="*/ 7469 w 1196482"/>
                      <a:gd name="connsiteY1" fmla="*/ 348539 h 691636"/>
                      <a:gd name="connsiteX2" fmla="*/ 7469 w 1196482"/>
                      <a:gd name="connsiteY2" fmla="*/ 327696 h 691636"/>
                      <a:gd name="connsiteX3" fmla="*/ 566522 w 1196482"/>
                      <a:gd name="connsiteY3" fmla="*/ 4278 h 691636"/>
                      <a:gd name="connsiteX4" fmla="*/ 602457 w 1196482"/>
                      <a:gd name="connsiteY4" fmla="*/ 4278 h 691636"/>
                      <a:gd name="connsiteX5" fmla="*/ 1188975 w 1196482"/>
                      <a:gd name="connsiteY5" fmla="*/ 343097 h 691636"/>
                      <a:gd name="connsiteX6" fmla="*/ 1188975 w 1196482"/>
                      <a:gd name="connsiteY6" fmla="*/ 363940 h 691636"/>
                      <a:gd name="connsiteX7" fmla="*/ 629922 w 1196482"/>
                      <a:gd name="connsiteY7" fmla="*/ 687359 h 691636"/>
                      <a:gd name="connsiteX8" fmla="*/ 593987 w 1196482"/>
                      <a:gd name="connsiteY8" fmla="*/ 687359 h 69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482" h="691636">
                        <a:moveTo>
                          <a:pt x="593987" y="687359"/>
                        </a:moveTo>
                        <a:lnTo>
                          <a:pt x="7469" y="348539"/>
                        </a:lnTo>
                        <a:cubicBezTo>
                          <a:pt x="-2490" y="342789"/>
                          <a:pt x="-2490" y="333446"/>
                          <a:pt x="7469" y="327696"/>
                        </a:cubicBezTo>
                        <a:lnTo>
                          <a:pt x="566522" y="4278"/>
                        </a:lnTo>
                        <a:cubicBezTo>
                          <a:pt x="577821" y="-1426"/>
                          <a:pt x="591158" y="-1426"/>
                          <a:pt x="602457" y="4278"/>
                        </a:cubicBezTo>
                        <a:lnTo>
                          <a:pt x="1188975" y="343097"/>
                        </a:lnTo>
                        <a:cubicBezTo>
                          <a:pt x="1198985" y="348847"/>
                          <a:pt x="1198985" y="358190"/>
                          <a:pt x="1188975" y="363940"/>
                        </a:cubicBezTo>
                        <a:lnTo>
                          <a:pt x="629922" y="687359"/>
                        </a:lnTo>
                        <a:cubicBezTo>
                          <a:pt x="618623" y="693062"/>
                          <a:pt x="605286" y="693062"/>
                          <a:pt x="593987" y="687359"/>
                        </a:cubicBezTo>
                        <a:close/>
                      </a:path>
                    </a:pathLst>
                  </a:custGeom>
                  <a:solidFill>
                    <a:srgbClr val="407BFF"/>
                  </a:solidFill>
                  <a:ln w="5124" cap="flat">
                    <a:noFill/>
                    <a:prstDash val="solid"/>
                    <a:miter/>
                  </a:ln>
                </p:spPr>
                <p:txBody>
                  <a:bodyPr rtlCol="0" anchor="ctr"/>
                  <a:lstStyle/>
                  <a:p>
                    <a:endParaRPr lang="pt-BR"/>
                  </a:p>
                </p:txBody>
              </p:sp>
              <p:sp>
                <p:nvSpPr>
                  <p:cNvPr id="2985" name="Forma Livre: Forma 2984">
                    <a:extLst>
                      <a:ext uri="{FF2B5EF4-FFF2-40B4-BE49-F238E27FC236}">
                        <a16:creationId xmlns:a16="http://schemas.microsoft.com/office/drawing/2014/main" id="{E3C33E10-AE07-315B-BA22-E403A0FB6884}"/>
                      </a:ext>
                    </a:extLst>
                  </p:cNvPr>
                  <p:cNvSpPr/>
                  <p:nvPr/>
                </p:nvSpPr>
                <p:spPr>
                  <a:xfrm>
                    <a:off x="8695520" y="3958142"/>
                    <a:ext cx="1196482" cy="691636"/>
                  </a:xfrm>
                  <a:custGeom>
                    <a:avLst/>
                    <a:gdLst>
                      <a:gd name="connsiteX0" fmla="*/ 593987 w 1196482"/>
                      <a:gd name="connsiteY0" fmla="*/ 687359 h 691636"/>
                      <a:gd name="connsiteX1" fmla="*/ 7469 w 1196482"/>
                      <a:gd name="connsiteY1" fmla="*/ 348539 h 691636"/>
                      <a:gd name="connsiteX2" fmla="*/ 7469 w 1196482"/>
                      <a:gd name="connsiteY2" fmla="*/ 327696 h 691636"/>
                      <a:gd name="connsiteX3" fmla="*/ 566522 w 1196482"/>
                      <a:gd name="connsiteY3" fmla="*/ 4278 h 691636"/>
                      <a:gd name="connsiteX4" fmla="*/ 602457 w 1196482"/>
                      <a:gd name="connsiteY4" fmla="*/ 4278 h 691636"/>
                      <a:gd name="connsiteX5" fmla="*/ 1188975 w 1196482"/>
                      <a:gd name="connsiteY5" fmla="*/ 343097 h 691636"/>
                      <a:gd name="connsiteX6" fmla="*/ 1188975 w 1196482"/>
                      <a:gd name="connsiteY6" fmla="*/ 363940 h 691636"/>
                      <a:gd name="connsiteX7" fmla="*/ 629922 w 1196482"/>
                      <a:gd name="connsiteY7" fmla="*/ 687359 h 691636"/>
                      <a:gd name="connsiteX8" fmla="*/ 593987 w 1196482"/>
                      <a:gd name="connsiteY8" fmla="*/ 687359 h 69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482" h="691636">
                        <a:moveTo>
                          <a:pt x="593987" y="687359"/>
                        </a:moveTo>
                        <a:lnTo>
                          <a:pt x="7469" y="348539"/>
                        </a:lnTo>
                        <a:cubicBezTo>
                          <a:pt x="-2490" y="342789"/>
                          <a:pt x="-2490" y="333446"/>
                          <a:pt x="7469" y="327696"/>
                        </a:cubicBezTo>
                        <a:lnTo>
                          <a:pt x="566522" y="4278"/>
                        </a:lnTo>
                        <a:cubicBezTo>
                          <a:pt x="577821" y="-1426"/>
                          <a:pt x="591158" y="-1426"/>
                          <a:pt x="602457" y="4278"/>
                        </a:cubicBezTo>
                        <a:lnTo>
                          <a:pt x="1188975" y="343097"/>
                        </a:lnTo>
                        <a:cubicBezTo>
                          <a:pt x="1198985" y="348847"/>
                          <a:pt x="1198985" y="358190"/>
                          <a:pt x="1188975" y="363940"/>
                        </a:cubicBezTo>
                        <a:lnTo>
                          <a:pt x="629922" y="687359"/>
                        </a:lnTo>
                        <a:cubicBezTo>
                          <a:pt x="618623" y="693062"/>
                          <a:pt x="605286" y="693062"/>
                          <a:pt x="593987" y="687359"/>
                        </a:cubicBezTo>
                        <a:close/>
                      </a:path>
                    </a:pathLst>
                  </a:custGeom>
                  <a:solidFill>
                    <a:srgbClr val="FFFFFF">
                      <a:alpha val="90000"/>
                    </a:srgbClr>
                  </a:solidFill>
                  <a:ln w="5124" cap="flat">
                    <a:noFill/>
                    <a:prstDash val="solid"/>
                    <a:miter/>
                  </a:ln>
                </p:spPr>
                <p:txBody>
                  <a:bodyPr rtlCol="0" anchor="ctr"/>
                  <a:lstStyle/>
                  <a:p>
                    <a:endParaRPr lang="pt-BR"/>
                  </a:p>
                </p:txBody>
              </p:sp>
            </p:grpSp>
            <p:sp>
              <p:nvSpPr>
                <p:cNvPr id="2536" name="Forma Livre: Forma 2535">
                  <a:extLst>
                    <a:ext uri="{FF2B5EF4-FFF2-40B4-BE49-F238E27FC236}">
                      <a16:creationId xmlns:a16="http://schemas.microsoft.com/office/drawing/2014/main" id="{DCFF4C9F-32E0-E1C3-169C-B6ED1A9AB05C}"/>
                    </a:ext>
                  </a:extLst>
                </p:cNvPr>
                <p:cNvSpPr/>
                <p:nvPr/>
              </p:nvSpPr>
              <p:spPr>
                <a:xfrm>
                  <a:off x="8921702" y="4105455"/>
                  <a:ext cx="767336" cy="413847"/>
                </a:xfrm>
                <a:custGeom>
                  <a:avLst/>
                  <a:gdLst>
                    <a:gd name="connsiteX0" fmla="*/ 595944 w 767336"/>
                    <a:gd name="connsiteY0" fmla="*/ 391632 h 413847"/>
                    <a:gd name="connsiteX1" fmla="*/ 494093 w 767336"/>
                    <a:gd name="connsiteY1" fmla="*/ 333365 h 413847"/>
                    <a:gd name="connsiteX2" fmla="*/ 359232 w 767336"/>
                    <a:gd name="connsiteY2" fmla="*/ 411191 h 413847"/>
                    <a:gd name="connsiteX3" fmla="*/ 337003 w 767336"/>
                    <a:gd name="connsiteY3" fmla="*/ 411191 h 413847"/>
                    <a:gd name="connsiteX4" fmla="*/ 46440 w 767336"/>
                    <a:gd name="connsiteY4" fmla="*/ 243475 h 413847"/>
                    <a:gd name="connsiteX5" fmla="*/ 42200 w 767336"/>
                    <a:gd name="connsiteY5" fmla="*/ 234882 h 413847"/>
                    <a:gd name="connsiteX6" fmla="*/ 46440 w 767336"/>
                    <a:gd name="connsiteY6" fmla="*/ 230641 h 413847"/>
                    <a:gd name="connsiteX7" fmla="*/ 97776 w 767336"/>
                    <a:gd name="connsiteY7" fmla="*/ 200918 h 413847"/>
                    <a:gd name="connsiteX8" fmla="*/ 4601 w 767336"/>
                    <a:gd name="connsiteY8" fmla="*/ 147117 h 413847"/>
                    <a:gd name="connsiteX9" fmla="*/ 360 w 767336"/>
                    <a:gd name="connsiteY9" fmla="*/ 138523 h 413847"/>
                    <a:gd name="connsiteX10" fmla="*/ 4601 w 767336"/>
                    <a:gd name="connsiteY10" fmla="*/ 134283 h 413847"/>
                    <a:gd name="connsiteX11" fmla="*/ 149215 w 767336"/>
                    <a:gd name="connsiteY11" fmla="*/ 50810 h 413847"/>
                    <a:gd name="connsiteX12" fmla="*/ 171444 w 767336"/>
                    <a:gd name="connsiteY12" fmla="*/ 50810 h 413847"/>
                    <a:gd name="connsiteX13" fmla="*/ 264568 w 767336"/>
                    <a:gd name="connsiteY13" fmla="*/ 104611 h 413847"/>
                    <a:gd name="connsiteX14" fmla="*/ 441165 w 767336"/>
                    <a:gd name="connsiteY14" fmla="*/ 2657 h 413847"/>
                    <a:gd name="connsiteX15" fmla="*/ 463393 w 767336"/>
                    <a:gd name="connsiteY15" fmla="*/ 2657 h 413847"/>
                    <a:gd name="connsiteX16" fmla="*/ 753957 w 767336"/>
                    <a:gd name="connsiteY16" fmla="*/ 170424 h 413847"/>
                    <a:gd name="connsiteX17" fmla="*/ 758198 w 767336"/>
                    <a:gd name="connsiteY17" fmla="*/ 179017 h 413847"/>
                    <a:gd name="connsiteX18" fmla="*/ 753957 w 767336"/>
                    <a:gd name="connsiteY18" fmla="*/ 183258 h 413847"/>
                    <a:gd name="connsiteX19" fmla="*/ 660782 w 767336"/>
                    <a:gd name="connsiteY19" fmla="*/ 237058 h 413847"/>
                    <a:gd name="connsiteX20" fmla="*/ 762736 w 767336"/>
                    <a:gd name="connsiteY20" fmla="*/ 295274 h 413847"/>
                    <a:gd name="connsiteX21" fmla="*/ 766976 w 767336"/>
                    <a:gd name="connsiteY21" fmla="*/ 303867 h 413847"/>
                    <a:gd name="connsiteX22" fmla="*/ 762736 w 767336"/>
                    <a:gd name="connsiteY22" fmla="*/ 308108 h 413847"/>
                    <a:gd name="connsiteX23" fmla="*/ 618173 w 767336"/>
                    <a:gd name="connsiteY23" fmla="*/ 391581 h 413847"/>
                    <a:gd name="connsiteX24" fmla="*/ 595944 w 767336"/>
                    <a:gd name="connsiteY24" fmla="*/ 391632 h 41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7336" h="413847">
                      <a:moveTo>
                        <a:pt x="595944" y="391632"/>
                      </a:moveTo>
                      <a:lnTo>
                        <a:pt x="494093" y="333365"/>
                      </a:lnTo>
                      <a:lnTo>
                        <a:pt x="359232" y="411191"/>
                      </a:lnTo>
                      <a:cubicBezTo>
                        <a:pt x="352245" y="414733"/>
                        <a:pt x="343990" y="414733"/>
                        <a:pt x="337003" y="411191"/>
                      </a:cubicBezTo>
                      <a:lnTo>
                        <a:pt x="46440" y="243475"/>
                      </a:lnTo>
                      <a:cubicBezTo>
                        <a:pt x="42898" y="242274"/>
                        <a:pt x="40998" y="238424"/>
                        <a:pt x="42200" y="234882"/>
                      </a:cubicBezTo>
                      <a:cubicBezTo>
                        <a:pt x="42877" y="232885"/>
                        <a:pt x="44443" y="231319"/>
                        <a:pt x="46440" y="230641"/>
                      </a:cubicBezTo>
                      <a:lnTo>
                        <a:pt x="97776" y="200918"/>
                      </a:lnTo>
                      <a:lnTo>
                        <a:pt x="4601" y="147117"/>
                      </a:lnTo>
                      <a:cubicBezTo>
                        <a:pt x="1059" y="145916"/>
                        <a:pt x="-841" y="142066"/>
                        <a:pt x="360" y="138523"/>
                      </a:cubicBezTo>
                      <a:cubicBezTo>
                        <a:pt x="1038" y="136526"/>
                        <a:pt x="2604" y="134961"/>
                        <a:pt x="4601" y="134283"/>
                      </a:cubicBezTo>
                      <a:lnTo>
                        <a:pt x="149215" y="50810"/>
                      </a:lnTo>
                      <a:cubicBezTo>
                        <a:pt x="156202" y="47268"/>
                        <a:pt x="164457" y="47268"/>
                        <a:pt x="171444" y="50810"/>
                      </a:cubicBezTo>
                      <a:lnTo>
                        <a:pt x="264568" y="104611"/>
                      </a:lnTo>
                      <a:lnTo>
                        <a:pt x="441165" y="2657"/>
                      </a:lnTo>
                      <a:cubicBezTo>
                        <a:pt x="448152" y="-886"/>
                        <a:pt x="456407" y="-886"/>
                        <a:pt x="463393" y="2657"/>
                      </a:cubicBezTo>
                      <a:lnTo>
                        <a:pt x="753957" y="170424"/>
                      </a:lnTo>
                      <a:cubicBezTo>
                        <a:pt x="757499" y="171625"/>
                        <a:pt x="759399" y="175475"/>
                        <a:pt x="758198" y="179017"/>
                      </a:cubicBezTo>
                      <a:cubicBezTo>
                        <a:pt x="757520" y="181015"/>
                        <a:pt x="755954" y="182580"/>
                        <a:pt x="753957" y="183258"/>
                      </a:cubicBezTo>
                      <a:lnTo>
                        <a:pt x="660782" y="237058"/>
                      </a:lnTo>
                      <a:lnTo>
                        <a:pt x="762736" y="295274"/>
                      </a:lnTo>
                      <a:cubicBezTo>
                        <a:pt x="766278" y="296475"/>
                        <a:pt x="768177" y="300325"/>
                        <a:pt x="766976" y="303867"/>
                      </a:cubicBezTo>
                      <a:cubicBezTo>
                        <a:pt x="766298" y="305864"/>
                        <a:pt x="764733" y="307430"/>
                        <a:pt x="762736" y="308108"/>
                      </a:cubicBezTo>
                      <a:lnTo>
                        <a:pt x="618173" y="391581"/>
                      </a:lnTo>
                      <a:cubicBezTo>
                        <a:pt x="611196" y="395138"/>
                        <a:pt x="602941" y="395154"/>
                        <a:pt x="595944" y="391632"/>
                      </a:cubicBezTo>
                      <a:close/>
                    </a:path>
                  </a:pathLst>
                </a:custGeom>
                <a:solidFill>
                  <a:srgbClr val="000000">
                    <a:alpha val="15000"/>
                  </a:srgbClr>
                </a:solidFill>
                <a:ln w="5124" cap="flat">
                  <a:noFill/>
                  <a:prstDash val="solid"/>
                  <a:miter/>
                </a:ln>
              </p:spPr>
              <p:txBody>
                <a:bodyPr rtlCol="0" anchor="ctr"/>
                <a:lstStyle/>
                <a:p>
                  <a:endParaRPr lang="pt-BR"/>
                </a:p>
              </p:txBody>
            </p:sp>
            <p:sp>
              <p:nvSpPr>
                <p:cNvPr id="2537" name="Forma Livre: Forma 2536">
                  <a:extLst>
                    <a:ext uri="{FF2B5EF4-FFF2-40B4-BE49-F238E27FC236}">
                      <a16:creationId xmlns:a16="http://schemas.microsoft.com/office/drawing/2014/main" id="{47FEF864-B883-9346-1621-E40EB549D0FE}"/>
                    </a:ext>
                  </a:extLst>
                </p:cNvPr>
                <p:cNvSpPr/>
                <p:nvPr/>
              </p:nvSpPr>
              <p:spPr>
                <a:xfrm>
                  <a:off x="9695834" y="4257090"/>
                  <a:ext cx="171566" cy="98925"/>
                </a:xfrm>
                <a:custGeom>
                  <a:avLst/>
                  <a:gdLst>
                    <a:gd name="connsiteX0" fmla="*/ 88145 w 171566"/>
                    <a:gd name="connsiteY0" fmla="*/ 98925 h 98925"/>
                    <a:gd name="connsiteX1" fmla="*/ 0 w 171566"/>
                    <a:gd name="connsiteY1" fmla="*/ 48153 h 98925"/>
                    <a:gd name="connsiteX2" fmla="*/ 83422 w 171566"/>
                    <a:gd name="connsiteY2" fmla="*/ 0 h 98925"/>
                    <a:gd name="connsiteX3" fmla="*/ 171566 w 171566"/>
                    <a:gd name="connsiteY3" fmla="*/ 50720 h 98925"/>
                    <a:gd name="connsiteX4" fmla="*/ 88145 w 171566"/>
                    <a:gd name="connsiteY4" fmla="*/ 98925 h 9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66" h="98925">
                      <a:moveTo>
                        <a:pt x="88145" y="98925"/>
                      </a:moveTo>
                      <a:lnTo>
                        <a:pt x="0" y="48153"/>
                      </a:lnTo>
                      <a:lnTo>
                        <a:pt x="83422" y="0"/>
                      </a:lnTo>
                      <a:lnTo>
                        <a:pt x="171566" y="50720"/>
                      </a:lnTo>
                      <a:lnTo>
                        <a:pt x="88145" y="98925"/>
                      </a:lnTo>
                      <a:close/>
                    </a:path>
                  </a:pathLst>
                </a:custGeom>
                <a:solidFill>
                  <a:srgbClr val="000000">
                    <a:alpha val="15000"/>
                  </a:srgbClr>
                </a:solidFill>
                <a:ln w="5124" cap="flat">
                  <a:noFill/>
                  <a:prstDash val="solid"/>
                  <a:miter/>
                </a:ln>
              </p:spPr>
              <p:txBody>
                <a:bodyPr rtlCol="0" anchor="ctr"/>
                <a:lstStyle/>
                <a:p>
                  <a:endParaRPr lang="pt-BR"/>
                </a:p>
              </p:txBody>
            </p:sp>
            <p:grpSp>
              <p:nvGrpSpPr>
                <p:cNvPr id="2538" name="Gráfico 12">
                  <a:extLst>
                    <a:ext uri="{FF2B5EF4-FFF2-40B4-BE49-F238E27FC236}">
                      <a16:creationId xmlns:a16="http://schemas.microsoft.com/office/drawing/2014/main" id="{7EED2D65-49C3-BD67-ADDB-2B54379C151D}"/>
                    </a:ext>
                  </a:extLst>
                </p:cNvPr>
                <p:cNvGrpSpPr/>
                <p:nvPr/>
              </p:nvGrpSpPr>
              <p:grpSpPr>
                <a:xfrm>
                  <a:off x="8947574" y="3812497"/>
                  <a:ext cx="710043" cy="695379"/>
                  <a:chOff x="8947574" y="3812497"/>
                  <a:chExt cx="710043" cy="695379"/>
                </a:xfrm>
              </p:grpSpPr>
              <p:grpSp>
                <p:nvGrpSpPr>
                  <p:cNvPr id="2573" name="Gráfico 12">
                    <a:extLst>
                      <a:ext uri="{FF2B5EF4-FFF2-40B4-BE49-F238E27FC236}">
                        <a16:creationId xmlns:a16="http://schemas.microsoft.com/office/drawing/2014/main" id="{397080E6-DB0A-10E5-F72B-6DDD269C44BD}"/>
                      </a:ext>
                    </a:extLst>
                  </p:cNvPr>
                  <p:cNvGrpSpPr/>
                  <p:nvPr/>
                </p:nvGrpSpPr>
                <p:grpSpPr>
                  <a:xfrm>
                    <a:off x="8947574" y="3918748"/>
                    <a:ext cx="238337" cy="400056"/>
                    <a:chOff x="8947574" y="3918748"/>
                    <a:chExt cx="238337" cy="400056"/>
                  </a:xfrm>
                </p:grpSpPr>
                <p:sp>
                  <p:nvSpPr>
                    <p:cNvPr id="2964" name="Forma Livre: Forma 2963">
                      <a:extLst>
                        <a:ext uri="{FF2B5EF4-FFF2-40B4-BE49-F238E27FC236}">
                          <a16:creationId xmlns:a16="http://schemas.microsoft.com/office/drawing/2014/main" id="{0049F4DE-CFBD-5AD7-199A-6D03235AEB94}"/>
                        </a:ext>
                      </a:extLst>
                    </p:cNvPr>
                    <p:cNvSpPr/>
                    <p:nvPr/>
                  </p:nvSpPr>
                  <p:spPr>
                    <a:xfrm>
                      <a:off x="9155982" y="4133626"/>
                      <a:ext cx="29929" cy="139166"/>
                    </a:xfrm>
                    <a:custGeom>
                      <a:avLst/>
                      <a:gdLst>
                        <a:gd name="connsiteX0" fmla="*/ 29929 w 29929"/>
                        <a:gd name="connsiteY0" fmla="*/ 137427 h 139166"/>
                        <a:gd name="connsiteX1" fmla="*/ 13399 w 29929"/>
                        <a:gd name="connsiteY1" fmla="*/ 667 h 139166"/>
                        <a:gd name="connsiteX2" fmla="*/ 0 w 29929"/>
                        <a:gd name="connsiteY2" fmla="*/ 0 h 139166"/>
                        <a:gd name="connsiteX3" fmla="*/ 23050 w 29929"/>
                        <a:gd name="connsiteY3" fmla="*/ 137427 h 139166"/>
                        <a:gd name="connsiteX4" fmla="*/ 23050 w 29929"/>
                        <a:gd name="connsiteY4" fmla="*/ 137427 h 139166"/>
                        <a:gd name="connsiteX5" fmla="*/ 23923 w 29929"/>
                        <a:gd name="connsiteY5" fmla="*/ 138608 h 139166"/>
                        <a:gd name="connsiteX6" fmla="*/ 28697 w 29929"/>
                        <a:gd name="connsiteY6" fmla="*/ 138608 h 139166"/>
                        <a:gd name="connsiteX7" fmla="*/ 29775 w 29929"/>
                        <a:gd name="connsiteY7" fmla="*/ 137171 h 13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9" h="139166">
                          <a:moveTo>
                            <a:pt x="29929" y="137427"/>
                          </a:moveTo>
                          <a:lnTo>
                            <a:pt x="13399" y="667"/>
                          </a:lnTo>
                          <a:lnTo>
                            <a:pt x="0" y="0"/>
                          </a:lnTo>
                          <a:lnTo>
                            <a:pt x="23050" y="137427"/>
                          </a:lnTo>
                          <a:lnTo>
                            <a:pt x="23050" y="137427"/>
                          </a:lnTo>
                          <a:cubicBezTo>
                            <a:pt x="23163" y="137925"/>
                            <a:pt x="23481" y="138351"/>
                            <a:pt x="23923" y="138608"/>
                          </a:cubicBezTo>
                          <a:cubicBezTo>
                            <a:pt x="25427" y="139352"/>
                            <a:pt x="27193" y="139352"/>
                            <a:pt x="28697" y="138608"/>
                          </a:cubicBezTo>
                          <a:cubicBezTo>
                            <a:pt x="29308" y="138387"/>
                            <a:pt x="29734" y="137823"/>
                            <a:pt x="29775" y="137171"/>
                          </a:cubicBezTo>
                          <a:close/>
                        </a:path>
                      </a:pathLst>
                    </a:custGeom>
                    <a:solidFill>
                      <a:srgbClr val="263238"/>
                    </a:solidFill>
                    <a:ln w="5124" cap="flat">
                      <a:noFill/>
                      <a:prstDash val="solid"/>
                      <a:miter/>
                    </a:ln>
                  </p:spPr>
                  <p:txBody>
                    <a:bodyPr rtlCol="0" anchor="ctr"/>
                    <a:lstStyle/>
                    <a:p>
                      <a:endParaRPr lang="pt-BR"/>
                    </a:p>
                  </p:txBody>
                </p:sp>
                <p:sp>
                  <p:nvSpPr>
                    <p:cNvPr id="2965" name="Forma Livre: Forma 2964">
                      <a:extLst>
                        <a:ext uri="{FF2B5EF4-FFF2-40B4-BE49-F238E27FC236}">
                          <a16:creationId xmlns:a16="http://schemas.microsoft.com/office/drawing/2014/main" id="{BBB62714-93B7-6C0F-2985-A55E6E6BB033}"/>
                        </a:ext>
                      </a:extLst>
                    </p:cNvPr>
                    <p:cNvSpPr/>
                    <p:nvPr/>
                  </p:nvSpPr>
                  <p:spPr>
                    <a:xfrm>
                      <a:off x="9155982" y="4133626"/>
                      <a:ext cx="15400" cy="25668"/>
                    </a:xfrm>
                    <a:custGeom>
                      <a:avLst/>
                      <a:gdLst>
                        <a:gd name="connsiteX0" fmla="*/ 13399 w 15400"/>
                        <a:gd name="connsiteY0" fmla="*/ 667 h 25668"/>
                        <a:gd name="connsiteX1" fmla="*/ 0 w 15400"/>
                        <a:gd name="connsiteY1" fmla="*/ 0 h 25668"/>
                        <a:gd name="connsiteX2" fmla="*/ 3953 w 15400"/>
                        <a:gd name="connsiteY2" fmla="*/ 25668 h 25668"/>
                        <a:gd name="connsiteX3" fmla="*/ 11859 w 15400"/>
                        <a:gd name="connsiteY3" fmla="*/ 22023 h 25668"/>
                        <a:gd name="connsiteX4" fmla="*/ 15401 w 15400"/>
                        <a:gd name="connsiteY4" fmla="*/ 18995 h 2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 h="25668">
                          <a:moveTo>
                            <a:pt x="13399" y="667"/>
                          </a:moveTo>
                          <a:lnTo>
                            <a:pt x="0" y="0"/>
                          </a:lnTo>
                          <a:lnTo>
                            <a:pt x="3953" y="25668"/>
                          </a:lnTo>
                          <a:cubicBezTo>
                            <a:pt x="6679" y="24662"/>
                            <a:pt x="9323" y="23440"/>
                            <a:pt x="11859" y="22023"/>
                          </a:cubicBezTo>
                          <a:cubicBezTo>
                            <a:pt x="13301" y="21366"/>
                            <a:pt x="14528" y="20319"/>
                            <a:pt x="15401" y="18995"/>
                          </a:cubicBezTo>
                          <a:close/>
                        </a:path>
                      </a:pathLst>
                    </a:custGeom>
                    <a:solidFill>
                      <a:srgbClr val="263238"/>
                    </a:solidFill>
                    <a:ln w="5124" cap="flat">
                      <a:noFill/>
                      <a:prstDash val="solid"/>
                      <a:miter/>
                    </a:ln>
                  </p:spPr>
                  <p:txBody>
                    <a:bodyPr rtlCol="0" anchor="ctr"/>
                    <a:lstStyle/>
                    <a:p>
                      <a:endParaRPr lang="pt-BR"/>
                    </a:p>
                  </p:txBody>
                </p:sp>
                <p:sp>
                  <p:nvSpPr>
                    <p:cNvPr id="2966" name="Forma Livre: Forma 2965">
                      <a:extLst>
                        <a:ext uri="{FF2B5EF4-FFF2-40B4-BE49-F238E27FC236}">
                          <a16:creationId xmlns:a16="http://schemas.microsoft.com/office/drawing/2014/main" id="{D573BDF7-506B-D368-91F1-8DF03B7D08D8}"/>
                        </a:ext>
                      </a:extLst>
                    </p:cNvPr>
                    <p:cNvSpPr/>
                    <p:nvPr/>
                  </p:nvSpPr>
                  <p:spPr>
                    <a:xfrm>
                      <a:off x="8958593" y="4114221"/>
                      <a:ext cx="32958" cy="131240"/>
                    </a:xfrm>
                    <a:custGeom>
                      <a:avLst/>
                      <a:gdLst>
                        <a:gd name="connsiteX0" fmla="*/ 32958 w 32958"/>
                        <a:gd name="connsiteY0" fmla="*/ 0 h 131240"/>
                        <a:gd name="connsiteX1" fmla="*/ 19508 w 32958"/>
                        <a:gd name="connsiteY1" fmla="*/ 0 h 131240"/>
                        <a:gd name="connsiteX2" fmla="*/ 0 w 32958"/>
                        <a:gd name="connsiteY2" fmla="*/ 129162 h 131240"/>
                        <a:gd name="connsiteX3" fmla="*/ 0 w 32958"/>
                        <a:gd name="connsiteY3" fmla="*/ 129162 h 131240"/>
                        <a:gd name="connsiteX4" fmla="*/ 976 w 32958"/>
                        <a:gd name="connsiteY4" fmla="*/ 130651 h 131240"/>
                        <a:gd name="connsiteX5" fmla="*/ 5750 w 32958"/>
                        <a:gd name="connsiteY5" fmla="*/ 130651 h 131240"/>
                        <a:gd name="connsiteX6" fmla="*/ 6674 w 32958"/>
                        <a:gd name="connsiteY6" fmla="*/ 129470 h 131240"/>
                        <a:gd name="connsiteX7" fmla="*/ 6674 w 32958"/>
                        <a:gd name="connsiteY7" fmla="*/ 129470 h 13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58" h="131240">
                          <a:moveTo>
                            <a:pt x="32958" y="0"/>
                          </a:moveTo>
                          <a:lnTo>
                            <a:pt x="19508" y="0"/>
                          </a:lnTo>
                          <a:lnTo>
                            <a:pt x="0" y="129162"/>
                          </a:lnTo>
                          <a:lnTo>
                            <a:pt x="0" y="129162"/>
                          </a:lnTo>
                          <a:cubicBezTo>
                            <a:pt x="-10" y="129809"/>
                            <a:pt x="375" y="130399"/>
                            <a:pt x="976" y="130651"/>
                          </a:cubicBezTo>
                          <a:cubicBezTo>
                            <a:pt x="2469" y="131436"/>
                            <a:pt x="4256" y="131436"/>
                            <a:pt x="5750" y="130651"/>
                          </a:cubicBezTo>
                          <a:cubicBezTo>
                            <a:pt x="6222" y="130415"/>
                            <a:pt x="6561" y="129984"/>
                            <a:pt x="6674" y="129470"/>
                          </a:cubicBezTo>
                          <a:lnTo>
                            <a:pt x="6674" y="129470"/>
                          </a:lnTo>
                          <a:close/>
                        </a:path>
                      </a:pathLst>
                    </a:custGeom>
                    <a:solidFill>
                      <a:srgbClr val="37474F"/>
                    </a:solidFill>
                    <a:ln w="5124" cap="flat">
                      <a:noFill/>
                      <a:prstDash val="solid"/>
                      <a:miter/>
                    </a:ln>
                  </p:spPr>
                  <p:txBody>
                    <a:bodyPr rtlCol="0" anchor="ctr"/>
                    <a:lstStyle/>
                    <a:p>
                      <a:endParaRPr lang="pt-BR"/>
                    </a:p>
                  </p:txBody>
                </p:sp>
                <p:sp>
                  <p:nvSpPr>
                    <p:cNvPr id="2967" name="Forma Livre: Forma 2966">
                      <a:extLst>
                        <a:ext uri="{FF2B5EF4-FFF2-40B4-BE49-F238E27FC236}">
                          <a16:creationId xmlns:a16="http://schemas.microsoft.com/office/drawing/2014/main" id="{FCC32636-9611-1467-0468-E12133D08D7E}"/>
                        </a:ext>
                      </a:extLst>
                    </p:cNvPr>
                    <p:cNvSpPr/>
                    <p:nvPr/>
                  </p:nvSpPr>
                  <p:spPr>
                    <a:xfrm>
                      <a:off x="8972660" y="4114118"/>
                      <a:ext cx="18840" cy="42352"/>
                    </a:xfrm>
                    <a:custGeom>
                      <a:avLst/>
                      <a:gdLst>
                        <a:gd name="connsiteX0" fmla="*/ 5442 w 18840"/>
                        <a:gd name="connsiteY0" fmla="*/ 103 h 42352"/>
                        <a:gd name="connsiteX1" fmla="*/ 0 w 18840"/>
                        <a:gd name="connsiteY1" fmla="*/ 36038 h 42352"/>
                        <a:gd name="connsiteX2" fmla="*/ 10267 w 18840"/>
                        <a:gd name="connsiteY2" fmla="*/ 42352 h 42352"/>
                        <a:gd name="connsiteX3" fmla="*/ 18840 w 18840"/>
                        <a:gd name="connsiteY3" fmla="*/ 0 h 42352"/>
                      </a:gdLst>
                      <a:ahLst/>
                      <a:cxnLst>
                        <a:cxn ang="0">
                          <a:pos x="connsiteX0" y="connsiteY0"/>
                        </a:cxn>
                        <a:cxn ang="0">
                          <a:pos x="connsiteX1" y="connsiteY1"/>
                        </a:cxn>
                        <a:cxn ang="0">
                          <a:pos x="connsiteX2" y="connsiteY2"/>
                        </a:cxn>
                        <a:cxn ang="0">
                          <a:pos x="connsiteX3" y="connsiteY3"/>
                        </a:cxn>
                      </a:cxnLst>
                      <a:rect l="l" t="t" r="r" b="b"/>
                      <a:pathLst>
                        <a:path w="18840" h="42352">
                          <a:moveTo>
                            <a:pt x="5442" y="103"/>
                          </a:moveTo>
                          <a:lnTo>
                            <a:pt x="0" y="36038"/>
                          </a:lnTo>
                          <a:cubicBezTo>
                            <a:pt x="3178" y="38518"/>
                            <a:pt x="6617" y="40638"/>
                            <a:pt x="10267" y="42352"/>
                          </a:cubicBezTo>
                          <a:lnTo>
                            <a:pt x="18840" y="0"/>
                          </a:lnTo>
                          <a:close/>
                        </a:path>
                      </a:pathLst>
                    </a:custGeom>
                    <a:solidFill>
                      <a:srgbClr val="263238"/>
                    </a:solidFill>
                    <a:ln w="5124" cap="flat">
                      <a:noFill/>
                      <a:prstDash val="solid"/>
                      <a:miter/>
                    </a:ln>
                  </p:spPr>
                  <p:txBody>
                    <a:bodyPr rtlCol="0" anchor="ctr"/>
                    <a:lstStyle/>
                    <a:p>
                      <a:endParaRPr lang="pt-BR"/>
                    </a:p>
                  </p:txBody>
                </p:sp>
                <p:sp>
                  <p:nvSpPr>
                    <p:cNvPr id="2968" name="Forma Livre: Forma 2967">
                      <a:extLst>
                        <a:ext uri="{FF2B5EF4-FFF2-40B4-BE49-F238E27FC236}">
                          <a16:creationId xmlns:a16="http://schemas.microsoft.com/office/drawing/2014/main" id="{7A5CE329-DDD2-9679-CD37-40B6576093D1}"/>
                        </a:ext>
                      </a:extLst>
                    </p:cNvPr>
                    <p:cNvSpPr/>
                    <p:nvPr/>
                  </p:nvSpPr>
                  <p:spPr>
                    <a:xfrm>
                      <a:off x="9070301" y="4177159"/>
                      <a:ext cx="25976" cy="141644"/>
                    </a:xfrm>
                    <a:custGeom>
                      <a:avLst/>
                      <a:gdLst>
                        <a:gd name="connsiteX0" fmla="*/ 25976 w 25976"/>
                        <a:gd name="connsiteY0" fmla="*/ 139737 h 141644"/>
                        <a:gd name="connsiteX1" fmla="*/ 13399 w 25976"/>
                        <a:gd name="connsiteY1" fmla="*/ 667 h 141644"/>
                        <a:gd name="connsiteX2" fmla="*/ 0 w 25976"/>
                        <a:gd name="connsiteY2" fmla="*/ 0 h 141644"/>
                        <a:gd name="connsiteX3" fmla="*/ 19251 w 25976"/>
                        <a:gd name="connsiteY3" fmla="*/ 139737 h 141644"/>
                        <a:gd name="connsiteX4" fmla="*/ 19251 w 25976"/>
                        <a:gd name="connsiteY4" fmla="*/ 139737 h 141644"/>
                        <a:gd name="connsiteX5" fmla="*/ 20175 w 25976"/>
                        <a:gd name="connsiteY5" fmla="*/ 140918 h 141644"/>
                        <a:gd name="connsiteX6" fmla="*/ 24949 w 25976"/>
                        <a:gd name="connsiteY6" fmla="*/ 141175 h 141644"/>
                        <a:gd name="connsiteX7" fmla="*/ 25976 w 25976"/>
                        <a:gd name="connsiteY7" fmla="*/ 139737 h 14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6" h="141644">
                          <a:moveTo>
                            <a:pt x="25976" y="139737"/>
                          </a:moveTo>
                          <a:lnTo>
                            <a:pt x="13399" y="667"/>
                          </a:lnTo>
                          <a:lnTo>
                            <a:pt x="0" y="0"/>
                          </a:lnTo>
                          <a:lnTo>
                            <a:pt x="19251" y="139737"/>
                          </a:lnTo>
                          <a:lnTo>
                            <a:pt x="19251" y="139737"/>
                          </a:lnTo>
                          <a:cubicBezTo>
                            <a:pt x="19374" y="140246"/>
                            <a:pt x="19708" y="140677"/>
                            <a:pt x="20175" y="140918"/>
                          </a:cubicBezTo>
                          <a:cubicBezTo>
                            <a:pt x="21628" y="141786"/>
                            <a:pt x="23414" y="141883"/>
                            <a:pt x="24949" y="141175"/>
                          </a:cubicBezTo>
                          <a:cubicBezTo>
                            <a:pt x="25560" y="140959"/>
                            <a:pt x="25971" y="140384"/>
                            <a:pt x="25976" y="139737"/>
                          </a:cubicBezTo>
                          <a:close/>
                        </a:path>
                      </a:pathLst>
                    </a:custGeom>
                    <a:solidFill>
                      <a:srgbClr val="37474F"/>
                    </a:solidFill>
                    <a:ln w="5124" cap="flat">
                      <a:noFill/>
                      <a:prstDash val="solid"/>
                      <a:miter/>
                    </a:ln>
                  </p:spPr>
                  <p:txBody>
                    <a:bodyPr rtlCol="0" anchor="ctr"/>
                    <a:lstStyle/>
                    <a:p>
                      <a:endParaRPr lang="pt-BR"/>
                    </a:p>
                  </p:txBody>
                </p:sp>
                <p:sp>
                  <p:nvSpPr>
                    <p:cNvPr id="2969" name="Forma Livre: Forma 2968">
                      <a:extLst>
                        <a:ext uri="{FF2B5EF4-FFF2-40B4-BE49-F238E27FC236}">
                          <a16:creationId xmlns:a16="http://schemas.microsoft.com/office/drawing/2014/main" id="{2333C891-8909-62DA-6C5D-D68413A9EBF8}"/>
                        </a:ext>
                      </a:extLst>
                    </p:cNvPr>
                    <p:cNvSpPr/>
                    <p:nvPr/>
                  </p:nvSpPr>
                  <p:spPr>
                    <a:xfrm>
                      <a:off x="9070301" y="4177159"/>
                      <a:ext cx="15041" cy="22001"/>
                    </a:xfrm>
                    <a:custGeom>
                      <a:avLst/>
                      <a:gdLst>
                        <a:gd name="connsiteX0" fmla="*/ 15042 w 15041"/>
                        <a:gd name="connsiteY0" fmla="*/ 20689 h 22001"/>
                        <a:gd name="connsiteX1" fmla="*/ 13399 w 15041"/>
                        <a:gd name="connsiteY1" fmla="*/ 667 h 22001"/>
                        <a:gd name="connsiteX2" fmla="*/ 0 w 15041"/>
                        <a:gd name="connsiteY2" fmla="*/ 0 h 22001"/>
                        <a:gd name="connsiteX3" fmla="*/ 2721 w 15041"/>
                        <a:gd name="connsiteY3" fmla="*/ 21613 h 22001"/>
                        <a:gd name="connsiteX4" fmla="*/ 15042 w 15041"/>
                        <a:gd name="connsiteY4" fmla="*/ 20689 h 2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1" h="22001">
                          <a:moveTo>
                            <a:pt x="15042" y="20689"/>
                          </a:moveTo>
                          <a:lnTo>
                            <a:pt x="13399" y="667"/>
                          </a:lnTo>
                          <a:lnTo>
                            <a:pt x="0" y="0"/>
                          </a:lnTo>
                          <a:lnTo>
                            <a:pt x="2721" y="21613"/>
                          </a:lnTo>
                          <a:cubicBezTo>
                            <a:pt x="6838" y="22352"/>
                            <a:pt x="11078" y="22034"/>
                            <a:pt x="15042" y="20689"/>
                          </a:cubicBezTo>
                          <a:close/>
                        </a:path>
                      </a:pathLst>
                    </a:custGeom>
                    <a:solidFill>
                      <a:srgbClr val="263238"/>
                    </a:solidFill>
                    <a:ln w="5124" cap="flat">
                      <a:noFill/>
                      <a:prstDash val="solid"/>
                      <a:miter/>
                    </a:ln>
                  </p:spPr>
                  <p:txBody>
                    <a:bodyPr rtlCol="0" anchor="ctr"/>
                    <a:lstStyle/>
                    <a:p>
                      <a:endParaRPr lang="pt-BR"/>
                    </a:p>
                  </p:txBody>
                </p:sp>
                <p:sp>
                  <p:nvSpPr>
                    <p:cNvPr id="2970" name="Forma Livre: Forma 2969">
                      <a:extLst>
                        <a:ext uri="{FF2B5EF4-FFF2-40B4-BE49-F238E27FC236}">
                          <a16:creationId xmlns:a16="http://schemas.microsoft.com/office/drawing/2014/main" id="{E206B158-4358-17E0-B237-2C9EE879BAF1}"/>
                        </a:ext>
                      </a:extLst>
                    </p:cNvPr>
                    <p:cNvSpPr/>
                    <p:nvPr/>
                  </p:nvSpPr>
                  <p:spPr>
                    <a:xfrm>
                      <a:off x="9031799" y="4071663"/>
                      <a:ext cx="32906" cy="131251"/>
                    </a:xfrm>
                    <a:custGeom>
                      <a:avLst/>
                      <a:gdLst>
                        <a:gd name="connsiteX0" fmla="*/ 32906 w 32906"/>
                        <a:gd name="connsiteY0" fmla="*/ 0 h 131251"/>
                        <a:gd name="connsiteX1" fmla="*/ 19508 w 32906"/>
                        <a:gd name="connsiteY1" fmla="*/ 0 h 131251"/>
                        <a:gd name="connsiteX2" fmla="*/ 0 w 32906"/>
                        <a:gd name="connsiteY2" fmla="*/ 129162 h 131251"/>
                        <a:gd name="connsiteX3" fmla="*/ 0 w 32906"/>
                        <a:gd name="connsiteY3" fmla="*/ 129162 h 131251"/>
                        <a:gd name="connsiteX4" fmla="*/ 975 w 32906"/>
                        <a:gd name="connsiteY4" fmla="*/ 130651 h 131251"/>
                        <a:gd name="connsiteX5" fmla="*/ 5801 w 32906"/>
                        <a:gd name="connsiteY5" fmla="*/ 130651 h 131251"/>
                        <a:gd name="connsiteX6" fmla="*/ 6725 w 32906"/>
                        <a:gd name="connsiteY6" fmla="*/ 129470 h 131251"/>
                        <a:gd name="connsiteX7" fmla="*/ 6725 w 32906"/>
                        <a:gd name="connsiteY7" fmla="*/ 129470 h 13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06" h="131251">
                          <a:moveTo>
                            <a:pt x="32906" y="0"/>
                          </a:moveTo>
                          <a:lnTo>
                            <a:pt x="19508" y="0"/>
                          </a:lnTo>
                          <a:lnTo>
                            <a:pt x="0" y="129162"/>
                          </a:lnTo>
                          <a:lnTo>
                            <a:pt x="0" y="129162"/>
                          </a:lnTo>
                          <a:cubicBezTo>
                            <a:pt x="41" y="129794"/>
                            <a:pt x="411" y="130364"/>
                            <a:pt x="975" y="130651"/>
                          </a:cubicBezTo>
                          <a:cubicBezTo>
                            <a:pt x="2485" y="131452"/>
                            <a:pt x="4292" y="131452"/>
                            <a:pt x="5801" y="130651"/>
                          </a:cubicBezTo>
                          <a:cubicBezTo>
                            <a:pt x="6242" y="130379"/>
                            <a:pt x="6566" y="129963"/>
                            <a:pt x="6725" y="129470"/>
                          </a:cubicBezTo>
                          <a:lnTo>
                            <a:pt x="6725" y="129470"/>
                          </a:lnTo>
                          <a:close/>
                        </a:path>
                      </a:pathLst>
                    </a:custGeom>
                    <a:solidFill>
                      <a:srgbClr val="263238"/>
                    </a:solidFill>
                    <a:ln w="5124" cap="flat">
                      <a:noFill/>
                      <a:prstDash val="solid"/>
                      <a:miter/>
                    </a:ln>
                  </p:spPr>
                  <p:txBody>
                    <a:bodyPr rtlCol="0" anchor="ctr"/>
                    <a:lstStyle/>
                    <a:p>
                      <a:endParaRPr lang="pt-BR"/>
                    </a:p>
                  </p:txBody>
                </p:sp>
                <p:grpSp>
                  <p:nvGrpSpPr>
                    <p:cNvPr id="2971" name="Gráfico 12">
                      <a:extLst>
                        <a:ext uri="{FF2B5EF4-FFF2-40B4-BE49-F238E27FC236}">
                          <a16:creationId xmlns:a16="http://schemas.microsoft.com/office/drawing/2014/main" id="{21122254-CFA9-999A-2ECD-1E155A5CBE5A}"/>
                        </a:ext>
                      </a:extLst>
                    </p:cNvPr>
                    <p:cNvGrpSpPr/>
                    <p:nvPr/>
                  </p:nvGrpSpPr>
                  <p:grpSpPr>
                    <a:xfrm>
                      <a:off x="8947574" y="3918748"/>
                      <a:ext cx="227915" cy="271573"/>
                      <a:chOff x="8947574" y="3918748"/>
                      <a:chExt cx="227915" cy="271573"/>
                    </a:xfrm>
                  </p:grpSpPr>
                  <p:sp>
                    <p:nvSpPr>
                      <p:cNvPr id="2972" name="Forma Livre: Forma 2971">
                        <a:extLst>
                          <a:ext uri="{FF2B5EF4-FFF2-40B4-BE49-F238E27FC236}">
                            <a16:creationId xmlns:a16="http://schemas.microsoft.com/office/drawing/2014/main" id="{B34E1BF2-08A0-160A-8758-4534D64EE713}"/>
                          </a:ext>
                        </a:extLst>
                      </p:cNvPr>
                      <p:cNvSpPr/>
                      <p:nvPr/>
                    </p:nvSpPr>
                    <p:spPr>
                      <a:xfrm>
                        <a:off x="8947574" y="3937521"/>
                        <a:ext cx="227710" cy="252696"/>
                      </a:xfrm>
                      <a:custGeom>
                        <a:avLst/>
                        <a:gdLst>
                          <a:gd name="connsiteX0" fmla="*/ 5630 w 227710"/>
                          <a:gd name="connsiteY0" fmla="*/ 20278 h 252696"/>
                          <a:gd name="connsiteX1" fmla="*/ 239 w 227710"/>
                          <a:gd name="connsiteY1" fmla="*/ 43841 h 252696"/>
                          <a:gd name="connsiteX2" fmla="*/ 8248 w 227710"/>
                          <a:gd name="connsiteY2" fmla="*/ 154728 h 252696"/>
                          <a:gd name="connsiteX3" fmla="*/ 8248 w 227710"/>
                          <a:gd name="connsiteY3" fmla="*/ 154728 h 252696"/>
                          <a:gd name="connsiteX4" fmla="*/ 29501 w 227710"/>
                          <a:gd name="connsiteY4" fmla="*/ 205807 h 252696"/>
                          <a:gd name="connsiteX5" fmla="*/ 108045 w 227710"/>
                          <a:gd name="connsiteY5" fmla="*/ 249084 h 252696"/>
                          <a:gd name="connsiteX6" fmla="*/ 176066 w 227710"/>
                          <a:gd name="connsiteY6" fmla="*/ 234710 h 252696"/>
                          <a:gd name="connsiteX7" fmla="*/ 221293 w 227710"/>
                          <a:gd name="connsiteY7" fmla="*/ 207912 h 252696"/>
                          <a:gd name="connsiteX8" fmla="*/ 227710 w 227710"/>
                          <a:gd name="connsiteY8" fmla="*/ 198364 h 252696"/>
                          <a:gd name="connsiteX9" fmla="*/ 227710 w 227710"/>
                          <a:gd name="connsiteY9" fmla="*/ 190304 h 252696"/>
                          <a:gd name="connsiteX10" fmla="*/ 216109 w 227710"/>
                          <a:gd name="connsiteY10" fmla="*/ 176494 h 252696"/>
                          <a:gd name="connsiteX11" fmla="*/ 129093 w 227710"/>
                          <a:gd name="connsiteY11" fmla="*/ 125158 h 252696"/>
                          <a:gd name="connsiteX12" fmla="*/ 93569 w 227710"/>
                          <a:gd name="connsiteY12" fmla="*/ 8881 h 252696"/>
                          <a:gd name="connsiteX13" fmla="*/ 92850 w 227710"/>
                          <a:gd name="connsiteY13" fmla="*/ 6725 h 252696"/>
                          <a:gd name="connsiteX14" fmla="*/ 92285 w 227710"/>
                          <a:gd name="connsiteY14" fmla="*/ 5134 h 252696"/>
                          <a:gd name="connsiteX15" fmla="*/ 90180 w 227710"/>
                          <a:gd name="connsiteY15" fmla="*/ 0 h 25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710" h="252696">
                            <a:moveTo>
                              <a:pt x="5630" y="20278"/>
                            </a:moveTo>
                            <a:cubicBezTo>
                              <a:pt x="2570" y="27788"/>
                              <a:pt x="747" y="35745"/>
                              <a:pt x="239" y="43841"/>
                            </a:cubicBezTo>
                            <a:cubicBezTo>
                              <a:pt x="-1250" y="61912"/>
                              <a:pt x="4551" y="128598"/>
                              <a:pt x="8248" y="154728"/>
                            </a:cubicBezTo>
                            <a:lnTo>
                              <a:pt x="8248" y="154728"/>
                            </a:lnTo>
                            <a:cubicBezTo>
                              <a:pt x="13381" y="198415"/>
                              <a:pt x="20055" y="198466"/>
                              <a:pt x="29501" y="205807"/>
                            </a:cubicBezTo>
                            <a:cubicBezTo>
                              <a:pt x="45774" y="218385"/>
                              <a:pt x="92593" y="243026"/>
                              <a:pt x="108045" y="249084"/>
                            </a:cubicBezTo>
                            <a:cubicBezTo>
                              <a:pt x="136075" y="260121"/>
                              <a:pt x="158971" y="243129"/>
                              <a:pt x="176066" y="234710"/>
                            </a:cubicBezTo>
                            <a:cubicBezTo>
                              <a:pt x="191708" y="226773"/>
                              <a:pt x="206816" y="217820"/>
                              <a:pt x="221293" y="207912"/>
                            </a:cubicBezTo>
                            <a:cubicBezTo>
                              <a:pt x="224861" y="205966"/>
                              <a:pt x="227254" y="202404"/>
                              <a:pt x="227710" y="198364"/>
                            </a:cubicBezTo>
                            <a:cubicBezTo>
                              <a:pt x="227710" y="197029"/>
                              <a:pt x="227710" y="191690"/>
                              <a:pt x="227710" y="190304"/>
                            </a:cubicBezTo>
                            <a:cubicBezTo>
                              <a:pt x="227710" y="186094"/>
                              <a:pt x="223963" y="181525"/>
                              <a:pt x="216109" y="176494"/>
                            </a:cubicBezTo>
                            <a:cubicBezTo>
                              <a:pt x="201632" y="167100"/>
                              <a:pt x="149371" y="136555"/>
                              <a:pt x="129093" y="125158"/>
                            </a:cubicBezTo>
                            <a:cubicBezTo>
                              <a:pt x="113692" y="115712"/>
                              <a:pt x="104349" y="43020"/>
                              <a:pt x="93569" y="8881"/>
                            </a:cubicBezTo>
                            <a:cubicBezTo>
                              <a:pt x="93312" y="8111"/>
                              <a:pt x="93107" y="7444"/>
                              <a:pt x="92850" y="6725"/>
                            </a:cubicBezTo>
                            <a:cubicBezTo>
                              <a:pt x="92593" y="6006"/>
                              <a:pt x="92491" y="5647"/>
                              <a:pt x="92285" y="5134"/>
                            </a:cubicBezTo>
                            <a:cubicBezTo>
                              <a:pt x="91618" y="3286"/>
                              <a:pt x="90899" y="1591"/>
                              <a:pt x="90180" y="0"/>
                            </a:cubicBezTo>
                          </a:path>
                        </a:pathLst>
                      </a:custGeom>
                      <a:solidFill>
                        <a:srgbClr val="407BFF"/>
                      </a:solidFill>
                      <a:ln w="5124" cap="flat">
                        <a:noFill/>
                        <a:prstDash val="solid"/>
                        <a:miter/>
                      </a:ln>
                    </p:spPr>
                    <p:txBody>
                      <a:bodyPr rtlCol="0" anchor="ctr"/>
                      <a:lstStyle/>
                      <a:p>
                        <a:endParaRPr lang="pt-BR"/>
                      </a:p>
                    </p:txBody>
                  </p:sp>
                  <p:sp>
                    <p:nvSpPr>
                      <p:cNvPr id="2973" name="Forma Livre: Forma 2972">
                        <a:extLst>
                          <a:ext uri="{FF2B5EF4-FFF2-40B4-BE49-F238E27FC236}">
                            <a16:creationId xmlns:a16="http://schemas.microsoft.com/office/drawing/2014/main" id="{445CC5BE-A51B-C690-3702-E21BDC32E4D2}"/>
                          </a:ext>
                        </a:extLst>
                      </p:cNvPr>
                      <p:cNvSpPr/>
                      <p:nvPr/>
                    </p:nvSpPr>
                    <p:spPr>
                      <a:xfrm>
                        <a:off x="8947779" y="3918850"/>
                        <a:ext cx="227710" cy="271470"/>
                      </a:xfrm>
                      <a:custGeom>
                        <a:avLst/>
                        <a:gdLst>
                          <a:gd name="connsiteX0" fmla="*/ 227556 w 227710"/>
                          <a:gd name="connsiteY0" fmla="*/ 208975 h 271470"/>
                          <a:gd name="connsiteX1" fmla="*/ 215954 w 227710"/>
                          <a:gd name="connsiteY1" fmla="*/ 195165 h 271470"/>
                          <a:gd name="connsiteX2" fmla="*/ 128939 w 227710"/>
                          <a:gd name="connsiteY2" fmla="*/ 143829 h 271470"/>
                          <a:gd name="connsiteX3" fmla="*/ 93415 w 227710"/>
                          <a:gd name="connsiteY3" fmla="*/ 27552 h 271470"/>
                          <a:gd name="connsiteX4" fmla="*/ 91156 w 227710"/>
                          <a:gd name="connsiteY4" fmla="*/ 21238 h 271470"/>
                          <a:gd name="connsiteX5" fmla="*/ 91156 w 227710"/>
                          <a:gd name="connsiteY5" fmla="*/ 20776 h 271470"/>
                          <a:gd name="connsiteX6" fmla="*/ 90540 w 227710"/>
                          <a:gd name="connsiteY6" fmla="*/ 19390 h 271470"/>
                          <a:gd name="connsiteX7" fmla="*/ 90232 w 227710"/>
                          <a:gd name="connsiteY7" fmla="*/ 18671 h 271470"/>
                          <a:gd name="connsiteX8" fmla="*/ 90232 w 227710"/>
                          <a:gd name="connsiteY8" fmla="*/ 18671 h 271470"/>
                          <a:gd name="connsiteX9" fmla="*/ 82993 w 227710"/>
                          <a:gd name="connsiteY9" fmla="*/ 8404 h 271470"/>
                          <a:gd name="connsiteX10" fmla="*/ 79451 w 227710"/>
                          <a:gd name="connsiteY10" fmla="*/ 5888 h 271470"/>
                          <a:gd name="connsiteX11" fmla="*/ 73137 w 227710"/>
                          <a:gd name="connsiteY11" fmla="*/ 2346 h 271470"/>
                          <a:gd name="connsiteX12" fmla="*/ 31298 w 227710"/>
                          <a:gd name="connsiteY12" fmla="*/ 13075 h 271470"/>
                          <a:gd name="connsiteX13" fmla="*/ 5629 w 227710"/>
                          <a:gd name="connsiteY13" fmla="*/ 39051 h 271470"/>
                          <a:gd name="connsiteX14" fmla="*/ 5629 w 227710"/>
                          <a:gd name="connsiteY14" fmla="*/ 39051 h 271470"/>
                          <a:gd name="connsiteX15" fmla="*/ 239 w 227710"/>
                          <a:gd name="connsiteY15" fmla="*/ 62615 h 271470"/>
                          <a:gd name="connsiteX16" fmla="*/ 8248 w 227710"/>
                          <a:gd name="connsiteY16" fmla="*/ 173501 h 271470"/>
                          <a:gd name="connsiteX17" fmla="*/ 8248 w 227710"/>
                          <a:gd name="connsiteY17" fmla="*/ 173501 h 271470"/>
                          <a:gd name="connsiteX18" fmla="*/ 29501 w 227710"/>
                          <a:gd name="connsiteY18" fmla="*/ 224581 h 271470"/>
                          <a:gd name="connsiteX19" fmla="*/ 108045 w 227710"/>
                          <a:gd name="connsiteY19" fmla="*/ 267857 h 271470"/>
                          <a:gd name="connsiteX20" fmla="*/ 176066 w 227710"/>
                          <a:gd name="connsiteY20" fmla="*/ 253483 h 271470"/>
                          <a:gd name="connsiteX21" fmla="*/ 221293 w 227710"/>
                          <a:gd name="connsiteY21" fmla="*/ 226686 h 271470"/>
                          <a:gd name="connsiteX22" fmla="*/ 227710 w 227710"/>
                          <a:gd name="connsiteY22" fmla="*/ 217137 h 271470"/>
                          <a:gd name="connsiteX23" fmla="*/ 227556 w 227710"/>
                          <a:gd name="connsiteY23" fmla="*/ 208975 h 27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7710" h="271470">
                            <a:moveTo>
                              <a:pt x="227556" y="208975"/>
                            </a:moveTo>
                            <a:cubicBezTo>
                              <a:pt x="227556" y="204765"/>
                              <a:pt x="223809" y="200196"/>
                              <a:pt x="215954" y="195165"/>
                            </a:cubicBezTo>
                            <a:cubicBezTo>
                              <a:pt x="201477" y="185771"/>
                              <a:pt x="149217" y="155225"/>
                              <a:pt x="128939" y="143829"/>
                            </a:cubicBezTo>
                            <a:cubicBezTo>
                              <a:pt x="113538" y="134383"/>
                              <a:pt x="104195" y="61691"/>
                              <a:pt x="93415" y="27552"/>
                            </a:cubicBezTo>
                            <a:cubicBezTo>
                              <a:pt x="92773" y="25411"/>
                              <a:pt x="92018" y="23301"/>
                              <a:pt x="91156" y="21238"/>
                            </a:cubicBezTo>
                            <a:lnTo>
                              <a:pt x="91156" y="20776"/>
                            </a:lnTo>
                            <a:lnTo>
                              <a:pt x="90540" y="19390"/>
                            </a:lnTo>
                            <a:lnTo>
                              <a:pt x="90232" y="18671"/>
                            </a:lnTo>
                            <a:lnTo>
                              <a:pt x="90232" y="18671"/>
                            </a:lnTo>
                            <a:cubicBezTo>
                              <a:pt x="88507" y="14810"/>
                              <a:pt x="86048" y="11325"/>
                              <a:pt x="82993" y="8404"/>
                            </a:cubicBezTo>
                            <a:cubicBezTo>
                              <a:pt x="81951" y="7387"/>
                              <a:pt x="80755" y="6535"/>
                              <a:pt x="79451" y="5888"/>
                            </a:cubicBezTo>
                            <a:lnTo>
                              <a:pt x="73137" y="2346"/>
                            </a:lnTo>
                            <a:cubicBezTo>
                              <a:pt x="62510" y="-4020"/>
                              <a:pt x="48649" y="3578"/>
                              <a:pt x="31298" y="13075"/>
                            </a:cubicBezTo>
                            <a:cubicBezTo>
                              <a:pt x="19911" y="18389"/>
                              <a:pt x="10804" y="27603"/>
                              <a:pt x="5629" y="39051"/>
                            </a:cubicBezTo>
                            <a:lnTo>
                              <a:pt x="5629" y="39051"/>
                            </a:lnTo>
                            <a:cubicBezTo>
                              <a:pt x="2570" y="46562"/>
                              <a:pt x="747" y="54519"/>
                              <a:pt x="239" y="62615"/>
                            </a:cubicBezTo>
                            <a:cubicBezTo>
                              <a:pt x="-1250" y="80685"/>
                              <a:pt x="4551" y="147371"/>
                              <a:pt x="8248" y="173501"/>
                            </a:cubicBezTo>
                            <a:lnTo>
                              <a:pt x="8248" y="173501"/>
                            </a:lnTo>
                            <a:cubicBezTo>
                              <a:pt x="13381" y="217188"/>
                              <a:pt x="20055" y="217240"/>
                              <a:pt x="29501" y="224581"/>
                            </a:cubicBezTo>
                            <a:cubicBezTo>
                              <a:pt x="45774" y="237158"/>
                              <a:pt x="92593" y="261800"/>
                              <a:pt x="108045" y="267857"/>
                            </a:cubicBezTo>
                            <a:cubicBezTo>
                              <a:pt x="136075" y="278895"/>
                              <a:pt x="158971" y="261902"/>
                              <a:pt x="176066" y="253483"/>
                            </a:cubicBezTo>
                            <a:cubicBezTo>
                              <a:pt x="191708" y="245547"/>
                              <a:pt x="206816" y="236594"/>
                              <a:pt x="221293" y="226686"/>
                            </a:cubicBezTo>
                            <a:cubicBezTo>
                              <a:pt x="224861" y="224740"/>
                              <a:pt x="227254" y="221177"/>
                              <a:pt x="227710" y="217137"/>
                            </a:cubicBezTo>
                            <a:cubicBezTo>
                              <a:pt x="227505" y="215700"/>
                              <a:pt x="227556" y="210361"/>
                              <a:pt x="227556" y="208975"/>
                            </a:cubicBezTo>
                            <a:close/>
                          </a:path>
                        </a:pathLst>
                      </a:custGeom>
                      <a:solidFill>
                        <a:srgbClr val="407BFF"/>
                      </a:solidFill>
                      <a:ln w="5124" cap="flat">
                        <a:noFill/>
                        <a:prstDash val="solid"/>
                        <a:miter/>
                      </a:ln>
                    </p:spPr>
                    <p:txBody>
                      <a:bodyPr rtlCol="0" anchor="ctr"/>
                      <a:lstStyle/>
                      <a:p>
                        <a:endParaRPr lang="pt-BR"/>
                      </a:p>
                    </p:txBody>
                  </p:sp>
                  <p:sp>
                    <p:nvSpPr>
                      <p:cNvPr id="2974" name="Forma Livre: Forma 2973">
                        <a:extLst>
                          <a:ext uri="{FF2B5EF4-FFF2-40B4-BE49-F238E27FC236}">
                            <a16:creationId xmlns:a16="http://schemas.microsoft.com/office/drawing/2014/main" id="{94AE9C84-9DCB-4A6A-83A1-48AF99B9B92A}"/>
                          </a:ext>
                        </a:extLst>
                      </p:cNvPr>
                      <p:cNvSpPr/>
                      <p:nvPr/>
                    </p:nvSpPr>
                    <p:spPr>
                      <a:xfrm>
                        <a:off x="8947779" y="3918850"/>
                        <a:ext cx="227710" cy="271470"/>
                      </a:xfrm>
                      <a:custGeom>
                        <a:avLst/>
                        <a:gdLst>
                          <a:gd name="connsiteX0" fmla="*/ 227556 w 227710"/>
                          <a:gd name="connsiteY0" fmla="*/ 208975 h 271470"/>
                          <a:gd name="connsiteX1" fmla="*/ 215954 w 227710"/>
                          <a:gd name="connsiteY1" fmla="*/ 195165 h 271470"/>
                          <a:gd name="connsiteX2" fmla="*/ 128939 w 227710"/>
                          <a:gd name="connsiteY2" fmla="*/ 143829 h 271470"/>
                          <a:gd name="connsiteX3" fmla="*/ 93415 w 227710"/>
                          <a:gd name="connsiteY3" fmla="*/ 27552 h 271470"/>
                          <a:gd name="connsiteX4" fmla="*/ 91156 w 227710"/>
                          <a:gd name="connsiteY4" fmla="*/ 21238 h 271470"/>
                          <a:gd name="connsiteX5" fmla="*/ 91156 w 227710"/>
                          <a:gd name="connsiteY5" fmla="*/ 20776 h 271470"/>
                          <a:gd name="connsiteX6" fmla="*/ 90540 w 227710"/>
                          <a:gd name="connsiteY6" fmla="*/ 19390 h 271470"/>
                          <a:gd name="connsiteX7" fmla="*/ 90232 w 227710"/>
                          <a:gd name="connsiteY7" fmla="*/ 18671 h 271470"/>
                          <a:gd name="connsiteX8" fmla="*/ 90232 w 227710"/>
                          <a:gd name="connsiteY8" fmla="*/ 18671 h 271470"/>
                          <a:gd name="connsiteX9" fmla="*/ 82993 w 227710"/>
                          <a:gd name="connsiteY9" fmla="*/ 8404 h 271470"/>
                          <a:gd name="connsiteX10" fmla="*/ 79451 w 227710"/>
                          <a:gd name="connsiteY10" fmla="*/ 5888 h 271470"/>
                          <a:gd name="connsiteX11" fmla="*/ 73137 w 227710"/>
                          <a:gd name="connsiteY11" fmla="*/ 2346 h 271470"/>
                          <a:gd name="connsiteX12" fmla="*/ 31298 w 227710"/>
                          <a:gd name="connsiteY12" fmla="*/ 13075 h 271470"/>
                          <a:gd name="connsiteX13" fmla="*/ 5629 w 227710"/>
                          <a:gd name="connsiteY13" fmla="*/ 39051 h 271470"/>
                          <a:gd name="connsiteX14" fmla="*/ 5629 w 227710"/>
                          <a:gd name="connsiteY14" fmla="*/ 39051 h 271470"/>
                          <a:gd name="connsiteX15" fmla="*/ 239 w 227710"/>
                          <a:gd name="connsiteY15" fmla="*/ 62615 h 271470"/>
                          <a:gd name="connsiteX16" fmla="*/ 8248 w 227710"/>
                          <a:gd name="connsiteY16" fmla="*/ 173501 h 271470"/>
                          <a:gd name="connsiteX17" fmla="*/ 8248 w 227710"/>
                          <a:gd name="connsiteY17" fmla="*/ 173501 h 271470"/>
                          <a:gd name="connsiteX18" fmla="*/ 29501 w 227710"/>
                          <a:gd name="connsiteY18" fmla="*/ 224581 h 271470"/>
                          <a:gd name="connsiteX19" fmla="*/ 108045 w 227710"/>
                          <a:gd name="connsiteY19" fmla="*/ 267857 h 271470"/>
                          <a:gd name="connsiteX20" fmla="*/ 176066 w 227710"/>
                          <a:gd name="connsiteY20" fmla="*/ 253483 h 271470"/>
                          <a:gd name="connsiteX21" fmla="*/ 221293 w 227710"/>
                          <a:gd name="connsiteY21" fmla="*/ 226686 h 271470"/>
                          <a:gd name="connsiteX22" fmla="*/ 227710 w 227710"/>
                          <a:gd name="connsiteY22" fmla="*/ 217137 h 271470"/>
                          <a:gd name="connsiteX23" fmla="*/ 227556 w 227710"/>
                          <a:gd name="connsiteY23" fmla="*/ 208975 h 27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7710" h="271470">
                            <a:moveTo>
                              <a:pt x="227556" y="208975"/>
                            </a:moveTo>
                            <a:cubicBezTo>
                              <a:pt x="227556" y="204765"/>
                              <a:pt x="223809" y="200196"/>
                              <a:pt x="215954" y="195165"/>
                            </a:cubicBezTo>
                            <a:cubicBezTo>
                              <a:pt x="201477" y="185771"/>
                              <a:pt x="149217" y="155225"/>
                              <a:pt x="128939" y="143829"/>
                            </a:cubicBezTo>
                            <a:cubicBezTo>
                              <a:pt x="113538" y="134383"/>
                              <a:pt x="104195" y="61691"/>
                              <a:pt x="93415" y="27552"/>
                            </a:cubicBezTo>
                            <a:cubicBezTo>
                              <a:pt x="92773" y="25411"/>
                              <a:pt x="92018" y="23301"/>
                              <a:pt x="91156" y="21238"/>
                            </a:cubicBezTo>
                            <a:lnTo>
                              <a:pt x="91156" y="20776"/>
                            </a:lnTo>
                            <a:lnTo>
                              <a:pt x="90540" y="19390"/>
                            </a:lnTo>
                            <a:lnTo>
                              <a:pt x="90232" y="18671"/>
                            </a:lnTo>
                            <a:lnTo>
                              <a:pt x="90232" y="18671"/>
                            </a:lnTo>
                            <a:cubicBezTo>
                              <a:pt x="88507" y="14810"/>
                              <a:pt x="86048" y="11325"/>
                              <a:pt x="82993" y="8404"/>
                            </a:cubicBezTo>
                            <a:cubicBezTo>
                              <a:pt x="81951" y="7387"/>
                              <a:pt x="80755" y="6535"/>
                              <a:pt x="79451" y="5888"/>
                            </a:cubicBezTo>
                            <a:lnTo>
                              <a:pt x="73137" y="2346"/>
                            </a:lnTo>
                            <a:cubicBezTo>
                              <a:pt x="62510" y="-4020"/>
                              <a:pt x="48649" y="3578"/>
                              <a:pt x="31298" y="13075"/>
                            </a:cubicBezTo>
                            <a:cubicBezTo>
                              <a:pt x="19911" y="18389"/>
                              <a:pt x="10804" y="27603"/>
                              <a:pt x="5629" y="39051"/>
                            </a:cubicBezTo>
                            <a:lnTo>
                              <a:pt x="5629" y="39051"/>
                            </a:lnTo>
                            <a:cubicBezTo>
                              <a:pt x="2570" y="46562"/>
                              <a:pt x="747" y="54519"/>
                              <a:pt x="239" y="62615"/>
                            </a:cubicBezTo>
                            <a:cubicBezTo>
                              <a:pt x="-1250" y="80685"/>
                              <a:pt x="4551" y="147371"/>
                              <a:pt x="8248" y="173501"/>
                            </a:cubicBezTo>
                            <a:lnTo>
                              <a:pt x="8248" y="173501"/>
                            </a:lnTo>
                            <a:cubicBezTo>
                              <a:pt x="13381" y="217188"/>
                              <a:pt x="20055" y="217240"/>
                              <a:pt x="29501" y="224581"/>
                            </a:cubicBezTo>
                            <a:cubicBezTo>
                              <a:pt x="45774" y="237158"/>
                              <a:pt x="92593" y="261800"/>
                              <a:pt x="108045" y="267857"/>
                            </a:cubicBezTo>
                            <a:cubicBezTo>
                              <a:pt x="136075" y="278895"/>
                              <a:pt x="158971" y="261902"/>
                              <a:pt x="176066" y="253483"/>
                            </a:cubicBezTo>
                            <a:cubicBezTo>
                              <a:pt x="191708" y="245547"/>
                              <a:pt x="206816" y="236594"/>
                              <a:pt x="221293" y="226686"/>
                            </a:cubicBezTo>
                            <a:cubicBezTo>
                              <a:pt x="224861" y="224740"/>
                              <a:pt x="227254" y="221177"/>
                              <a:pt x="227710" y="217137"/>
                            </a:cubicBezTo>
                            <a:cubicBezTo>
                              <a:pt x="227505" y="215700"/>
                              <a:pt x="227556" y="210361"/>
                              <a:pt x="227556" y="208975"/>
                            </a:cubicBezTo>
                            <a:close/>
                          </a:path>
                        </a:pathLst>
                      </a:custGeom>
                      <a:solidFill>
                        <a:srgbClr val="FFFFFF">
                          <a:alpha val="25000"/>
                        </a:srgbClr>
                      </a:solidFill>
                      <a:ln w="5124" cap="flat">
                        <a:noFill/>
                        <a:prstDash val="solid"/>
                        <a:miter/>
                      </a:ln>
                    </p:spPr>
                    <p:txBody>
                      <a:bodyPr rtlCol="0" anchor="ctr"/>
                      <a:lstStyle/>
                      <a:p>
                        <a:endParaRPr lang="pt-BR"/>
                      </a:p>
                    </p:txBody>
                  </p:sp>
                  <p:sp>
                    <p:nvSpPr>
                      <p:cNvPr id="2975" name="Forma Livre: Forma 2974">
                        <a:extLst>
                          <a:ext uri="{FF2B5EF4-FFF2-40B4-BE49-F238E27FC236}">
                            <a16:creationId xmlns:a16="http://schemas.microsoft.com/office/drawing/2014/main" id="{EF368733-1826-6839-0885-454C1CB657FE}"/>
                          </a:ext>
                        </a:extLst>
                      </p:cNvPr>
                      <p:cNvSpPr/>
                      <p:nvPr/>
                    </p:nvSpPr>
                    <p:spPr>
                      <a:xfrm>
                        <a:off x="8970063" y="4056776"/>
                        <a:ext cx="205255" cy="125354"/>
                      </a:xfrm>
                      <a:custGeom>
                        <a:avLst/>
                        <a:gdLst>
                          <a:gd name="connsiteX0" fmla="*/ 153577 w 205255"/>
                          <a:gd name="connsiteY0" fmla="*/ 107293 h 125354"/>
                          <a:gd name="connsiteX1" fmla="*/ 198804 w 205255"/>
                          <a:gd name="connsiteY1" fmla="*/ 80495 h 125354"/>
                          <a:gd name="connsiteX2" fmla="*/ 193671 w 205255"/>
                          <a:gd name="connsiteY2" fmla="*/ 57240 h 125354"/>
                          <a:gd name="connsiteX3" fmla="*/ 95516 w 205255"/>
                          <a:gd name="connsiteY3" fmla="*/ 0 h 125354"/>
                          <a:gd name="connsiteX4" fmla="*/ 133 w 205255"/>
                          <a:gd name="connsiteY4" fmla="*/ 69663 h 125354"/>
                          <a:gd name="connsiteX5" fmla="*/ 85556 w 205255"/>
                          <a:gd name="connsiteY5" fmla="*/ 121770 h 125354"/>
                          <a:gd name="connsiteX6" fmla="*/ 153577 w 205255"/>
                          <a:gd name="connsiteY6" fmla="*/ 107293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255" h="125354">
                            <a:moveTo>
                              <a:pt x="153577" y="107293"/>
                            </a:moveTo>
                            <a:cubicBezTo>
                              <a:pt x="169230" y="99372"/>
                              <a:pt x="184338" y="90424"/>
                              <a:pt x="198804" y="80495"/>
                            </a:cubicBezTo>
                            <a:cubicBezTo>
                              <a:pt x="208507" y="73462"/>
                              <a:pt x="207634" y="66224"/>
                              <a:pt x="193671" y="57240"/>
                            </a:cubicBezTo>
                            <a:cubicBezTo>
                              <a:pt x="174368" y="44663"/>
                              <a:pt x="95516" y="0"/>
                              <a:pt x="95516" y="0"/>
                            </a:cubicBezTo>
                            <a:cubicBezTo>
                              <a:pt x="95516" y="0"/>
                              <a:pt x="-4128" y="58831"/>
                              <a:pt x="133" y="69663"/>
                            </a:cubicBezTo>
                            <a:cubicBezTo>
                              <a:pt x="4394" y="80495"/>
                              <a:pt x="66151" y="114121"/>
                              <a:pt x="85556" y="121770"/>
                            </a:cubicBezTo>
                            <a:cubicBezTo>
                              <a:pt x="113586" y="132756"/>
                              <a:pt x="136482" y="115763"/>
                              <a:pt x="153577" y="107293"/>
                            </a:cubicBezTo>
                            <a:close/>
                          </a:path>
                        </a:pathLst>
                      </a:custGeom>
                      <a:solidFill>
                        <a:srgbClr val="407BFF"/>
                      </a:solidFill>
                      <a:ln w="5124" cap="flat">
                        <a:noFill/>
                        <a:prstDash val="solid"/>
                        <a:miter/>
                      </a:ln>
                    </p:spPr>
                    <p:txBody>
                      <a:bodyPr rtlCol="0" anchor="ctr"/>
                      <a:lstStyle/>
                      <a:p>
                        <a:endParaRPr lang="pt-BR"/>
                      </a:p>
                    </p:txBody>
                  </p:sp>
                  <p:sp>
                    <p:nvSpPr>
                      <p:cNvPr id="2976" name="Forma Livre: Forma 2975">
                        <a:extLst>
                          <a:ext uri="{FF2B5EF4-FFF2-40B4-BE49-F238E27FC236}">
                            <a16:creationId xmlns:a16="http://schemas.microsoft.com/office/drawing/2014/main" id="{78693156-CDB0-A2E3-5305-AE26A4CFECE2}"/>
                          </a:ext>
                        </a:extLst>
                      </p:cNvPr>
                      <p:cNvSpPr/>
                      <p:nvPr/>
                    </p:nvSpPr>
                    <p:spPr>
                      <a:xfrm>
                        <a:off x="8970063" y="4056776"/>
                        <a:ext cx="205255" cy="125354"/>
                      </a:xfrm>
                      <a:custGeom>
                        <a:avLst/>
                        <a:gdLst>
                          <a:gd name="connsiteX0" fmla="*/ 153577 w 205255"/>
                          <a:gd name="connsiteY0" fmla="*/ 107293 h 125354"/>
                          <a:gd name="connsiteX1" fmla="*/ 198804 w 205255"/>
                          <a:gd name="connsiteY1" fmla="*/ 80495 h 125354"/>
                          <a:gd name="connsiteX2" fmla="*/ 193671 w 205255"/>
                          <a:gd name="connsiteY2" fmla="*/ 57240 h 125354"/>
                          <a:gd name="connsiteX3" fmla="*/ 95516 w 205255"/>
                          <a:gd name="connsiteY3" fmla="*/ 0 h 125354"/>
                          <a:gd name="connsiteX4" fmla="*/ 133 w 205255"/>
                          <a:gd name="connsiteY4" fmla="*/ 69663 h 125354"/>
                          <a:gd name="connsiteX5" fmla="*/ 85556 w 205255"/>
                          <a:gd name="connsiteY5" fmla="*/ 121770 h 125354"/>
                          <a:gd name="connsiteX6" fmla="*/ 153577 w 205255"/>
                          <a:gd name="connsiteY6" fmla="*/ 107293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255" h="125354">
                            <a:moveTo>
                              <a:pt x="153577" y="107293"/>
                            </a:moveTo>
                            <a:cubicBezTo>
                              <a:pt x="169230" y="99372"/>
                              <a:pt x="184338" y="90424"/>
                              <a:pt x="198804" y="80495"/>
                            </a:cubicBezTo>
                            <a:cubicBezTo>
                              <a:pt x="208507" y="73462"/>
                              <a:pt x="207634" y="66224"/>
                              <a:pt x="193671" y="57240"/>
                            </a:cubicBezTo>
                            <a:cubicBezTo>
                              <a:pt x="174368" y="44663"/>
                              <a:pt x="95516" y="0"/>
                              <a:pt x="95516" y="0"/>
                            </a:cubicBezTo>
                            <a:cubicBezTo>
                              <a:pt x="95516" y="0"/>
                              <a:pt x="-4128" y="58831"/>
                              <a:pt x="133" y="69663"/>
                            </a:cubicBezTo>
                            <a:cubicBezTo>
                              <a:pt x="4394" y="80495"/>
                              <a:pt x="66151" y="114121"/>
                              <a:pt x="85556" y="121770"/>
                            </a:cubicBezTo>
                            <a:cubicBezTo>
                              <a:pt x="113586" y="132756"/>
                              <a:pt x="136482" y="115763"/>
                              <a:pt x="153577" y="107293"/>
                            </a:cubicBezTo>
                            <a:close/>
                          </a:path>
                        </a:pathLst>
                      </a:custGeom>
                      <a:solidFill>
                        <a:srgbClr val="FFFFFF">
                          <a:alpha val="60000"/>
                        </a:srgbClr>
                      </a:solidFill>
                      <a:ln w="5124" cap="flat">
                        <a:noFill/>
                        <a:prstDash val="solid"/>
                        <a:miter/>
                      </a:ln>
                    </p:spPr>
                    <p:txBody>
                      <a:bodyPr rtlCol="0" anchor="ctr"/>
                      <a:lstStyle/>
                      <a:p>
                        <a:endParaRPr lang="pt-BR"/>
                      </a:p>
                    </p:txBody>
                  </p:sp>
                  <p:sp>
                    <p:nvSpPr>
                      <p:cNvPr id="2977" name="Forma Livre: Forma 2976">
                        <a:extLst>
                          <a:ext uri="{FF2B5EF4-FFF2-40B4-BE49-F238E27FC236}">
                            <a16:creationId xmlns:a16="http://schemas.microsoft.com/office/drawing/2014/main" id="{42C77581-CE7F-3B0B-4E25-003B449C1EE1}"/>
                          </a:ext>
                        </a:extLst>
                      </p:cNvPr>
                      <p:cNvSpPr/>
                      <p:nvPr/>
                    </p:nvSpPr>
                    <p:spPr>
                      <a:xfrm>
                        <a:off x="8953049" y="3918748"/>
                        <a:ext cx="73821" cy="43209"/>
                      </a:xfrm>
                      <a:custGeom>
                        <a:avLst/>
                        <a:gdLst>
                          <a:gd name="connsiteX0" fmla="*/ 73822 w 73821"/>
                          <a:gd name="connsiteY0" fmla="*/ 5888 h 43209"/>
                          <a:gd name="connsiteX1" fmla="*/ 32753 w 73821"/>
                          <a:gd name="connsiteY1" fmla="*/ 17131 h 43209"/>
                          <a:gd name="connsiteX2" fmla="*/ 7084 w 73821"/>
                          <a:gd name="connsiteY2" fmla="*/ 43210 h 43209"/>
                          <a:gd name="connsiteX3" fmla="*/ 0 w 73821"/>
                          <a:gd name="connsiteY3" fmla="*/ 39051 h 43209"/>
                          <a:gd name="connsiteX4" fmla="*/ 25668 w 73821"/>
                          <a:gd name="connsiteY4" fmla="*/ 13075 h 43209"/>
                          <a:gd name="connsiteX5" fmla="*/ 67507 w 73821"/>
                          <a:gd name="connsiteY5" fmla="*/ 2346 h 4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21" h="43209">
                            <a:moveTo>
                              <a:pt x="73822" y="5888"/>
                            </a:moveTo>
                            <a:cubicBezTo>
                              <a:pt x="63554" y="395"/>
                              <a:pt x="49745" y="7890"/>
                              <a:pt x="32753" y="17131"/>
                            </a:cubicBezTo>
                            <a:cubicBezTo>
                              <a:pt x="21341" y="22454"/>
                              <a:pt x="12228" y="31710"/>
                              <a:pt x="7084" y="43210"/>
                            </a:cubicBezTo>
                            <a:lnTo>
                              <a:pt x="0" y="39051"/>
                            </a:lnTo>
                            <a:cubicBezTo>
                              <a:pt x="5175" y="27603"/>
                              <a:pt x="14282" y="18389"/>
                              <a:pt x="25668" y="13075"/>
                            </a:cubicBezTo>
                            <a:cubicBezTo>
                              <a:pt x="43020" y="3578"/>
                              <a:pt x="56881" y="-4020"/>
                              <a:pt x="67507" y="2346"/>
                            </a:cubicBezTo>
                            <a:close/>
                          </a:path>
                        </a:pathLst>
                      </a:custGeom>
                      <a:solidFill>
                        <a:srgbClr val="407BFF"/>
                      </a:solidFill>
                      <a:ln w="5124" cap="flat">
                        <a:noFill/>
                        <a:prstDash val="solid"/>
                        <a:miter/>
                      </a:ln>
                    </p:spPr>
                    <p:txBody>
                      <a:bodyPr rtlCol="0" anchor="ctr"/>
                      <a:lstStyle/>
                      <a:p>
                        <a:endParaRPr lang="pt-BR"/>
                      </a:p>
                    </p:txBody>
                  </p:sp>
                  <p:sp>
                    <p:nvSpPr>
                      <p:cNvPr id="2978" name="Forma Livre: Forma 2977">
                        <a:extLst>
                          <a:ext uri="{FF2B5EF4-FFF2-40B4-BE49-F238E27FC236}">
                            <a16:creationId xmlns:a16="http://schemas.microsoft.com/office/drawing/2014/main" id="{E449960A-05E7-1695-0FF8-5EACB00632E5}"/>
                          </a:ext>
                        </a:extLst>
                      </p:cNvPr>
                      <p:cNvSpPr/>
                      <p:nvPr/>
                    </p:nvSpPr>
                    <p:spPr>
                      <a:xfrm>
                        <a:off x="8953049" y="3918748"/>
                        <a:ext cx="73821" cy="43209"/>
                      </a:xfrm>
                      <a:custGeom>
                        <a:avLst/>
                        <a:gdLst>
                          <a:gd name="connsiteX0" fmla="*/ 73822 w 73821"/>
                          <a:gd name="connsiteY0" fmla="*/ 5888 h 43209"/>
                          <a:gd name="connsiteX1" fmla="*/ 32753 w 73821"/>
                          <a:gd name="connsiteY1" fmla="*/ 17131 h 43209"/>
                          <a:gd name="connsiteX2" fmla="*/ 7084 w 73821"/>
                          <a:gd name="connsiteY2" fmla="*/ 43210 h 43209"/>
                          <a:gd name="connsiteX3" fmla="*/ 0 w 73821"/>
                          <a:gd name="connsiteY3" fmla="*/ 39051 h 43209"/>
                          <a:gd name="connsiteX4" fmla="*/ 25668 w 73821"/>
                          <a:gd name="connsiteY4" fmla="*/ 13075 h 43209"/>
                          <a:gd name="connsiteX5" fmla="*/ 67507 w 73821"/>
                          <a:gd name="connsiteY5" fmla="*/ 2346 h 4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21" h="43209">
                            <a:moveTo>
                              <a:pt x="73822" y="5888"/>
                            </a:moveTo>
                            <a:cubicBezTo>
                              <a:pt x="63554" y="395"/>
                              <a:pt x="49745" y="7890"/>
                              <a:pt x="32753" y="17131"/>
                            </a:cubicBezTo>
                            <a:cubicBezTo>
                              <a:pt x="21341" y="22454"/>
                              <a:pt x="12228" y="31710"/>
                              <a:pt x="7084" y="43210"/>
                            </a:cubicBezTo>
                            <a:lnTo>
                              <a:pt x="0" y="39051"/>
                            </a:lnTo>
                            <a:cubicBezTo>
                              <a:pt x="5175" y="27603"/>
                              <a:pt x="14282" y="18389"/>
                              <a:pt x="25668" y="13075"/>
                            </a:cubicBezTo>
                            <a:cubicBezTo>
                              <a:pt x="43020" y="3578"/>
                              <a:pt x="56881" y="-4020"/>
                              <a:pt x="67507" y="2346"/>
                            </a:cubicBezTo>
                            <a:close/>
                          </a:path>
                        </a:pathLst>
                      </a:custGeom>
                      <a:solidFill>
                        <a:srgbClr val="FFFFFF">
                          <a:alpha val="50000"/>
                        </a:srgbClr>
                      </a:solidFill>
                      <a:ln w="5124" cap="flat">
                        <a:noFill/>
                        <a:prstDash val="solid"/>
                        <a:miter/>
                      </a:ln>
                    </p:spPr>
                    <p:txBody>
                      <a:bodyPr rtlCol="0" anchor="ctr"/>
                      <a:lstStyle/>
                      <a:p>
                        <a:endParaRPr lang="pt-BR"/>
                      </a:p>
                    </p:txBody>
                  </p:sp>
                  <p:sp>
                    <p:nvSpPr>
                      <p:cNvPr id="2979" name="Forma Livre: Forma 2978">
                        <a:extLst>
                          <a:ext uri="{FF2B5EF4-FFF2-40B4-BE49-F238E27FC236}">
                            <a16:creationId xmlns:a16="http://schemas.microsoft.com/office/drawing/2014/main" id="{8093385A-EBD7-BEC1-C594-089D67593A27}"/>
                          </a:ext>
                        </a:extLst>
                      </p:cNvPr>
                      <p:cNvSpPr/>
                      <p:nvPr/>
                    </p:nvSpPr>
                    <p:spPr>
                      <a:xfrm>
                        <a:off x="8954604" y="3922787"/>
                        <a:ext cx="121754" cy="207194"/>
                      </a:xfrm>
                      <a:custGeom>
                        <a:avLst/>
                        <a:gdLst>
                          <a:gd name="connsiteX0" fmla="*/ 86435 w 121754"/>
                          <a:gd name="connsiteY0" fmla="*/ 23615 h 207194"/>
                          <a:gd name="connsiteX1" fmla="*/ 75809 w 121754"/>
                          <a:gd name="connsiteY1" fmla="*/ 4364 h 207194"/>
                          <a:gd name="connsiteX2" fmla="*/ 64361 w 121754"/>
                          <a:gd name="connsiteY2" fmla="*/ 1 h 207194"/>
                          <a:gd name="connsiteX3" fmla="*/ 31300 w 121754"/>
                          <a:gd name="connsiteY3" fmla="*/ 13091 h 207194"/>
                          <a:gd name="connsiteX4" fmla="*/ 28117 w 121754"/>
                          <a:gd name="connsiteY4" fmla="*/ 14888 h 207194"/>
                          <a:gd name="connsiteX5" fmla="*/ 26937 w 121754"/>
                          <a:gd name="connsiteY5" fmla="*/ 15607 h 207194"/>
                          <a:gd name="connsiteX6" fmla="*/ 25499 w 121754"/>
                          <a:gd name="connsiteY6" fmla="*/ 16531 h 207194"/>
                          <a:gd name="connsiteX7" fmla="*/ 24421 w 121754"/>
                          <a:gd name="connsiteY7" fmla="*/ 17198 h 207194"/>
                          <a:gd name="connsiteX8" fmla="*/ 17953 w 121754"/>
                          <a:gd name="connsiteY8" fmla="*/ 22332 h 207194"/>
                          <a:gd name="connsiteX9" fmla="*/ 16977 w 121754"/>
                          <a:gd name="connsiteY9" fmla="*/ 23205 h 207194"/>
                          <a:gd name="connsiteX10" fmla="*/ 13281 w 121754"/>
                          <a:gd name="connsiteY10" fmla="*/ 27055 h 207194"/>
                          <a:gd name="connsiteX11" fmla="*/ 12665 w 121754"/>
                          <a:gd name="connsiteY11" fmla="*/ 27774 h 207194"/>
                          <a:gd name="connsiteX12" fmla="*/ 11946 w 121754"/>
                          <a:gd name="connsiteY12" fmla="*/ 28698 h 207194"/>
                          <a:gd name="connsiteX13" fmla="*/ 11228 w 121754"/>
                          <a:gd name="connsiteY13" fmla="*/ 29622 h 207194"/>
                          <a:gd name="connsiteX14" fmla="*/ 10560 w 121754"/>
                          <a:gd name="connsiteY14" fmla="*/ 30597 h 207194"/>
                          <a:gd name="connsiteX15" fmla="*/ 7993 w 121754"/>
                          <a:gd name="connsiteY15" fmla="*/ 34704 h 207194"/>
                          <a:gd name="connsiteX16" fmla="*/ 7685 w 121754"/>
                          <a:gd name="connsiteY16" fmla="*/ 35269 h 207194"/>
                          <a:gd name="connsiteX17" fmla="*/ 7069 w 121754"/>
                          <a:gd name="connsiteY17" fmla="*/ 36398 h 207194"/>
                          <a:gd name="connsiteX18" fmla="*/ 6248 w 121754"/>
                          <a:gd name="connsiteY18" fmla="*/ 38144 h 207194"/>
                          <a:gd name="connsiteX19" fmla="*/ 396 w 121754"/>
                          <a:gd name="connsiteY19" fmla="*/ 62836 h 207194"/>
                          <a:gd name="connsiteX20" fmla="*/ 17953 w 121754"/>
                          <a:gd name="connsiteY20" fmla="*/ 207194 h 207194"/>
                          <a:gd name="connsiteX21" fmla="*/ 36896 w 121754"/>
                          <a:gd name="connsiteY21" fmla="*/ 184709 h 207194"/>
                          <a:gd name="connsiteX22" fmla="*/ 75552 w 121754"/>
                          <a:gd name="connsiteY22" fmla="*/ 161248 h 207194"/>
                          <a:gd name="connsiteX23" fmla="*/ 121755 w 121754"/>
                          <a:gd name="connsiteY23" fmla="*/ 140097 h 207194"/>
                          <a:gd name="connsiteX24" fmla="*/ 86435 w 121754"/>
                          <a:gd name="connsiteY24" fmla="*/ 23615 h 20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754" h="207194">
                            <a:moveTo>
                              <a:pt x="86435" y="23615"/>
                            </a:moveTo>
                            <a:cubicBezTo>
                              <a:pt x="84449" y="16454"/>
                              <a:pt x="80809" y="9862"/>
                              <a:pt x="75809" y="4364"/>
                            </a:cubicBezTo>
                            <a:cubicBezTo>
                              <a:pt x="72677" y="1525"/>
                              <a:pt x="68591" y="-35"/>
                              <a:pt x="64361" y="1"/>
                            </a:cubicBezTo>
                            <a:cubicBezTo>
                              <a:pt x="55172" y="1"/>
                              <a:pt x="44186" y="6007"/>
                              <a:pt x="31300" y="13091"/>
                            </a:cubicBezTo>
                            <a:lnTo>
                              <a:pt x="28117" y="14888"/>
                            </a:lnTo>
                            <a:lnTo>
                              <a:pt x="26937" y="15607"/>
                            </a:lnTo>
                            <a:lnTo>
                              <a:pt x="25499" y="16531"/>
                            </a:lnTo>
                            <a:lnTo>
                              <a:pt x="24421" y="17198"/>
                            </a:lnTo>
                            <a:cubicBezTo>
                              <a:pt x="22147" y="18759"/>
                              <a:pt x="19986" y="20474"/>
                              <a:pt x="17953" y="22332"/>
                            </a:cubicBezTo>
                            <a:lnTo>
                              <a:pt x="16977" y="23205"/>
                            </a:lnTo>
                            <a:cubicBezTo>
                              <a:pt x="15668" y="24411"/>
                              <a:pt x="14436" y="25700"/>
                              <a:pt x="13281" y="27055"/>
                            </a:cubicBezTo>
                            <a:lnTo>
                              <a:pt x="12665" y="27774"/>
                            </a:lnTo>
                            <a:lnTo>
                              <a:pt x="11946" y="28698"/>
                            </a:lnTo>
                            <a:lnTo>
                              <a:pt x="11228" y="29622"/>
                            </a:lnTo>
                            <a:cubicBezTo>
                              <a:pt x="11228" y="29930"/>
                              <a:pt x="10766" y="30238"/>
                              <a:pt x="10560" y="30597"/>
                            </a:cubicBezTo>
                            <a:cubicBezTo>
                              <a:pt x="9616" y="31906"/>
                              <a:pt x="8758" y="33282"/>
                              <a:pt x="7993" y="34704"/>
                            </a:cubicBezTo>
                            <a:cubicBezTo>
                              <a:pt x="7870" y="34879"/>
                              <a:pt x="7768" y="35068"/>
                              <a:pt x="7685" y="35269"/>
                            </a:cubicBezTo>
                            <a:lnTo>
                              <a:pt x="7069" y="36398"/>
                            </a:lnTo>
                            <a:lnTo>
                              <a:pt x="6248" y="38144"/>
                            </a:lnTo>
                            <a:cubicBezTo>
                              <a:pt x="2880" y="45972"/>
                              <a:pt x="904" y="54330"/>
                              <a:pt x="396" y="62836"/>
                            </a:cubicBezTo>
                            <a:cubicBezTo>
                              <a:pt x="-2120" y="92509"/>
                              <a:pt x="7788" y="198775"/>
                              <a:pt x="17953" y="207194"/>
                            </a:cubicBezTo>
                            <a:cubicBezTo>
                              <a:pt x="17953" y="207194"/>
                              <a:pt x="16413" y="197594"/>
                              <a:pt x="36896" y="184709"/>
                            </a:cubicBezTo>
                            <a:cubicBezTo>
                              <a:pt x="49330" y="176166"/>
                              <a:pt x="62235" y="168332"/>
                              <a:pt x="75552" y="161248"/>
                            </a:cubicBezTo>
                            <a:cubicBezTo>
                              <a:pt x="90583" y="153414"/>
                              <a:pt x="106005" y="146355"/>
                              <a:pt x="121755" y="140097"/>
                            </a:cubicBezTo>
                            <a:cubicBezTo>
                              <a:pt x="106354" y="130446"/>
                              <a:pt x="97216" y="57857"/>
                              <a:pt x="86435" y="23615"/>
                            </a:cubicBezTo>
                            <a:close/>
                          </a:path>
                        </a:pathLst>
                      </a:custGeom>
                      <a:solidFill>
                        <a:srgbClr val="407BFF"/>
                      </a:solidFill>
                      <a:ln w="5124" cap="flat">
                        <a:noFill/>
                        <a:prstDash val="solid"/>
                        <a:miter/>
                      </a:ln>
                    </p:spPr>
                    <p:txBody>
                      <a:bodyPr rtlCol="0" anchor="ctr"/>
                      <a:lstStyle/>
                      <a:p>
                        <a:endParaRPr lang="pt-BR"/>
                      </a:p>
                    </p:txBody>
                  </p:sp>
                  <p:sp>
                    <p:nvSpPr>
                      <p:cNvPr id="2980" name="Forma Livre: Forma 2979">
                        <a:extLst>
                          <a:ext uri="{FF2B5EF4-FFF2-40B4-BE49-F238E27FC236}">
                            <a16:creationId xmlns:a16="http://schemas.microsoft.com/office/drawing/2014/main" id="{A533FC1A-5DD5-847A-CE60-650B1006372B}"/>
                          </a:ext>
                        </a:extLst>
                      </p:cNvPr>
                      <p:cNvSpPr/>
                      <p:nvPr/>
                    </p:nvSpPr>
                    <p:spPr>
                      <a:xfrm>
                        <a:off x="8954604" y="3922787"/>
                        <a:ext cx="121754" cy="207194"/>
                      </a:xfrm>
                      <a:custGeom>
                        <a:avLst/>
                        <a:gdLst>
                          <a:gd name="connsiteX0" fmla="*/ 86435 w 121754"/>
                          <a:gd name="connsiteY0" fmla="*/ 23615 h 207194"/>
                          <a:gd name="connsiteX1" fmla="*/ 75809 w 121754"/>
                          <a:gd name="connsiteY1" fmla="*/ 4364 h 207194"/>
                          <a:gd name="connsiteX2" fmla="*/ 64361 w 121754"/>
                          <a:gd name="connsiteY2" fmla="*/ 1 h 207194"/>
                          <a:gd name="connsiteX3" fmla="*/ 31300 w 121754"/>
                          <a:gd name="connsiteY3" fmla="*/ 13091 h 207194"/>
                          <a:gd name="connsiteX4" fmla="*/ 28117 w 121754"/>
                          <a:gd name="connsiteY4" fmla="*/ 14888 h 207194"/>
                          <a:gd name="connsiteX5" fmla="*/ 26937 w 121754"/>
                          <a:gd name="connsiteY5" fmla="*/ 15607 h 207194"/>
                          <a:gd name="connsiteX6" fmla="*/ 25499 w 121754"/>
                          <a:gd name="connsiteY6" fmla="*/ 16531 h 207194"/>
                          <a:gd name="connsiteX7" fmla="*/ 24421 w 121754"/>
                          <a:gd name="connsiteY7" fmla="*/ 17198 h 207194"/>
                          <a:gd name="connsiteX8" fmla="*/ 17953 w 121754"/>
                          <a:gd name="connsiteY8" fmla="*/ 22332 h 207194"/>
                          <a:gd name="connsiteX9" fmla="*/ 16977 w 121754"/>
                          <a:gd name="connsiteY9" fmla="*/ 23205 h 207194"/>
                          <a:gd name="connsiteX10" fmla="*/ 13281 w 121754"/>
                          <a:gd name="connsiteY10" fmla="*/ 27055 h 207194"/>
                          <a:gd name="connsiteX11" fmla="*/ 12665 w 121754"/>
                          <a:gd name="connsiteY11" fmla="*/ 27774 h 207194"/>
                          <a:gd name="connsiteX12" fmla="*/ 11946 w 121754"/>
                          <a:gd name="connsiteY12" fmla="*/ 28698 h 207194"/>
                          <a:gd name="connsiteX13" fmla="*/ 11228 w 121754"/>
                          <a:gd name="connsiteY13" fmla="*/ 29622 h 207194"/>
                          <a:gd name="connsiteX14" fmla="*/ 10560 w 121754"/>
                          <a:gd name="connsiteY14" fmla="*/ 30597 h 207194"/>
                          <a:gd name="connsiteX15" fmla="*/ 7993 w 121754"/>
                          <a:gd name="connsiteY15" fmla="*/ 34704 h 207194"/>
                          <a:gd name="connsiteX16" fmla="*/ 7685 w 121754"/>
                          <a:gd name="connsiteY16" fmla="*/ 35269 h 207194"/>
                          <a:gd name="connsiteX17" fmla="*/ 7069 w 121754"/>
                          <a:gd name="connsiteY17" fmla="*/ 36398 h 207194"/>
                          <a:gd name="connsiteX18" fmla="*/ 6248 w 121754"/>
                          <a:gd name="connsiteY18" fmla="*/ 38144 h 207194"/>
                          <a:gd name="connsiteX19" fmla="*/ 396 w 121754"/>
                          <a:gd name="connsiteY19" fmla="*/ 62836 h 207194"/>
                          <a:gd name="connsiteX20" fmla="*/ 17953 w 121754"/>
                          <a:gd name="connsiteY20" fmla="*/ 207194 h 207194"/>
                          <a:gd name="connsiteX21" fmla="*/ 36896 w 121754"/>
                          <a:gd name="connsiteY21" fmla="*/ 184709 h 207194"/>
                          <a:gd name="connsiteX22" fmla="*/ 75552 w 121754"/>
                          <a:gd name="connsiteY22" fmla="*/ 161248 h 207194"/>
                          <a:gd name="connsiteX23" fmla="*/ 121755 w 121754"/>
                          <a:gd name="connsiteY23" fmla="*/ 140097 h 207194"/>
                          <a:gd name="connsiteX24" fmla="*/ 86435 w 121754"/>
                          <a:gd name="connsiteY24" fmla="*/ 23615 h 20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754" h="207194">
                            <a:moveTo>
                              <a:pt x="86435" y="23615"/>
                            </a:moveTo>
                            <a:cubicBezTo>
                              <a:pt x="84449" y="16454"/>
                              <a:pt x="80809" y="9862"/>
                              <a:pt x="75809" y="4364"/>
                            </a:cubicBezTo>
                            <a:cubicBezTo>
                              <a:pt x="72677" y="1525"/>
                              <a:pt x="68591" y="-35"/>
                              <a:pt x="64361" y="1"/>
                            </a:cubicBezTo>
                            <a:cubicBezTo>
                              <a:pt x="55172" y="1"/>
                              <a:pt x="44186" y="6007"/>
                              <a:pt x="31300" y="13091"/>
                            </a:cubicBezTo>
                            <a:lnTo>
                              <a:pt x="28117" y="14888"/>
                            </a:lnTo>
                            <a:lnTo>
                              <a:pt x="26937" y="15607"/>
                            </a:lnTo>
                            <a:lnTo>
                              <a:pt x="25499" y="16531"/>
                            </a:lnTo>
                            <a:lnTo>
                              <a:pt x="24421" y="17198"/>
                            </a:lnTo>
                            <a:cubicBezTo>
                              <a:pt x="22147" y="18759"/>
                              <a:pt x="19986" y="20474"/>
                              <a:pt x="17953" y="22332"/>
                            </a:cubicBezTo>
                            <a:lnTo>
                              <a:pt x="16977" y="23205"/>
                            </a:lnTo>
                            <a:cubicBezTo>
                              <a:pt x="15668" y="24411"/>
                              <a:pt x="14436" y="25700"/>
                              <a:pt x="13281" y="27055"/>
                            </a:cubicBezTo>
                            <a:lnTo>
                              <a:pt x="12665" y="27774"/>
                            </a:lnTo>
                            <a:lnTo>
                              <a:pt x="11946" y="28698"/>
                            </a:lnTo>
                            <a:lnTo>
                              <a:pt x="11228" y="29622"/>
                            </a:lnTo>
                            <a:cubicBezTo>
                              <a:pt x="11228" y="29930"/>
                              <a:pt x="10766" y="30238"/>
                              <a:pt x="10560" y="30597"/>
                            </a:cubicBezTo>
                            <a:cubicBezTo>
                              <a:pt x="9616" y="31906"/>
                              <a:pt x="8758" y="33282"/>
                              <a:pt x="7993" y="34704"/>
                            </a:cubicBezTo>
                            <a:cubicBezTo>
                              <a:pt x="7870" y="34879"/>
                              <a:pt x="7768" y="35068"/>
                              <a:pt x="7685" y="35269"/>
                            </a:cubicBezTo>
                            <a:lnTo>
                              <a:pt x="7069" y="36398"/>
                            </a:lnTo>
                            <a:lnTo>
                              <a:pt x="6248" y="38144"/>
                            </a:lnTo>
                            <a:cubicBezTo>
                              <a:pt x="2880" y="45972"/>
                              <a:pt x="904" y="54330"/>
                              <a:pt x="396" y="62836"/>
                            </a:cubicBezTo>
                            <a:cubicBezTo>
                              <a:pt x="-2120" y="92509"/>
                              <a:pt x="7788" y="198775"/>
                              <a:pt x="17953" y="207194"/>
                            </a:cubicBezTo>
                            <a:cubicBezTo>
                              <a:pt x="17953" y="207194"/>
                              <a:pt x="16413" y="197594"/>
                              <a:pt x="36896" y="184709"/>
                            </a:cubicBezTo>
                            <a:cubicBezTo>
                              <a:pt x="49330" y="176166"/>
                              <a:pt x="62235" y="168332"/>
                              <a:pt x="75552" y="161248"/>
                            </a:cubicBezTo>
                            <a:cubicBezTo>
                              <a:pt x="90583" y="153414"/>
                              <a:pt x="106005" y="146355"/>
                              <a:pt x="121755" y="140097"/>
                            </a:cubicBezTo>
                            <a:cubicBezTo>
                              <a:pt x="106354" y="130446"/>
                              <a:pt x="97216" y="57857"/>
                              <a:pt x="86435" y="23615"/>
                            </a:cubicBezTo>
                            <a:close/>
                          </a:path>
                        </a:pathLst>
                      </a:custGeom>
                      <a:solidFill>
                        <a:srgbClr val="FFFFFF">
                          <a:alpha val="40000"/>
                        </a:srgbClr>
                      </a:solidFill>
                      <a:ln w="5124" cap="flat">
                        <a:noFill/>
                        <a:prstDash val="solid"/>
                        <a:miter/>
                      </a:ln>
                    </p:spPr>
                    <p:txBody>
                      <a:bodyPr rtlCol="0" anchor="ctr"/>
                      <a:lstStyle/>
                      <a:p>
                        <a:endParaRPr lang="pt-BR"/>
                      </a:p>
                    </p:txBody>
                  </p:sp>
                </p:grpSp>
              </p:grpSp>
              <p:grpSp>
                <p:nvGrpSpPr>
                  <p:cNvPr id="2574" name="Gráfico 12">
                    <a:extLst>
                      <a:ext uri="{FF2B5EF4-FFF2-40B4-BE49-F238E27FC236}">
                        <a16:creationId xmlns:a16="http://schemas.microsoft.com/office/drawing/2014/main" id="{35CD3BA7-2A94-6992-8DA8-E4827E4434B0}"/>
                      </a:ext>
                    </a:extLst>
                  </p:cNvPr>
                  <p:cNvGrpSpPr/>
                  <p:nvPr/>
                </p:nvGrpSpPr>
                <p:grpSpPr>
                  <a:xfrm>
                    <a:off x="8956356" y="3812497"/>
                    <a:ext cx="255618" cy="545525"/>
                    <a:chOff x="8956356" y="3812497"/>
                    <a:chExt cx="255618" cy="545525"/>
                  </a:xfrm>
                </p:grpSpPr>
                <p:sp>
                  <p:nvSpPr>
                    <p:cNvPr id="2926" name="Forma Livre: Forma 2925">
                      <a:extLst>
                        <a:ext uri="{FF2B5EF4-FFF2-40B4-BE49-F238E27FC236}">
                          <a16:creationId xmlns:a16="http://schemas.microsoft.com/office/drawing/2014/main" id="{1E6A58BB-58F9-492F-9BD6-ECB9A002B5D5}"/>
                        </a:ext>
                      </a:extLst>
                    </p:cNvPr>
                    <p:cNvSpPr/>
                    <p:nvPr/>
                  </p:nvSpPr>
                  <p:spPr>
                    <a:xfrm>
                      <a:off x="9095137" y="4198942"/>
                      <a:ext cx="41208" cy="98771"/>
                    </a:xfrm>
                    <a:custGeom>
                      <a:avLst/>
                      <a:gdLst>
                        <a:gd name="connsiteX0" fmla="*/ 18595 w 41208"/>
                        <a:gd name="connsiteY0" fmla="*/ 86 h 98771"/>
                        <a:gd name="connsiteX1" fmla="*/ 371 w 41208"/>
                        <a:gd name="connsiteY1" fmla="*/ 8660 h 98771"/>
                        <a:gd name="connsiteX2" fmla="*/ 3502 w 41208"/>
                        <a:gd name="connsiteY2" fmla="*/ 26576 h 98771"/>
                        <a:gd name="connsiteX3" fmla="*/ 7558 w 41208"/>
                        <a:gd name="connsiteY3" fmla="*/ 52244 h 98771"/>
                        <a:gd name="connsiteX4" fmla="*/ 10689 w 41208"/>
                        <a:gd name="connsiteY4" fmla="*/ 87461 h 98771"/>
                        <a:gd name="connsiteX5" fmla="*/ 40670 w 41208"/>
                        <a:gd name="connsiteY5" fmla="*/ 92235 h 98771"/>
                        <a:gd name="connsiteX6" fmla="*/ 37076 w 41208"/>
                        <a:gd name="connsiteY6" fmla="*/ 63127 h 98771"/>
                        <a:gd name="connsiteX7" fmla="*/ 31070 w 41208"/>
                        <a:gd name="connsiteY7" fmla="*/ 21237 h 9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08" h="98771">
                          <a:moveTo>
                            <a:pt x="18595" y="86"/>
                          </a:moveTo>
                          <a:cubicBezTo>
                            <a:pt x="11413" y="-586"/>
                            <a:pt x="4432" y="2700"/>
                            <a:pt x="371" y="8660"/>
                          </a:cubicBezTo>
                          <a:cubicBezTo>
                            <a:pt x="-651" y="14815"/>
                            <a:pt x="453" y="21134"/>
                            <a:pt x="3502" y="26576"/>
                          </a:cubicBezTo>
                          <a:cubicBezTo>
                            <a:pt x="6813" y="34703"/>
                            <a:pt x="8205" y="43491"/>
                            <a:pt x="7558" y="52244"/>
                          </a:cubicBezTo>
                          <a:cubicBezTo>
                            <a:pt x="6839" y="59688"/>
                            <a:pt x="3246" y="78169"/>
                            <a:pt x="10689" y="87461"/>
                          </a:cubicBezTo>
                          <a:cubicBezTo>
                            <a:pt x="18133" y="96753"/>
                            <a:pt x="34715" y="104967"/>
                            <a:pt x="40670" y="92235"/>
                          </a:cubicBezTo>
                          <a:cubicBezTo>
                            <a:pt x="42621" y="88077"/>
                            <a:pt x="38770" y="73652"/>
                            <a:pt x="37076" y="63127"/>
                          </a:cubicBezTo>
                          <a:cubicBezTo>
                            <a:pt x="33688" y="42131"/>
                            <a:pt x="31070" y="21237"/>
                            <a:pt x="31070" y="21237"/>
                          </a:cubicBezTo>
                          <a:close/>
                        </a:path>
                      </a:pathLst>
                    </a:custGeom>
                    <a:solidFill>
                      <a:srgbClr val="263238"/>
                    </a:solidFill>
                    <a:ln w="5124" cap="flat">
                      <a:noFill/>
                      <a:prstDash val="solid"/>
                      <a:miter/>
                    </a:ln>
                  </p:spPr>
                  <p:txBody>
                    <a:bodyPr rtlCol="0" anchor="ctr"/>
                    <a:lstStyle/>
                    <a:p>
                      <a:endParaRPr lang="pt-BR"/>
                    </a:p>
                  </p:txBody>
                </p:sp>
                <p:sp>
                  <p:nvSpPr>
                    <p:cNvPr id="2927" name="Forma Livre: Forma 2926">
                      <a:extLst>
                        <a:ext uri="{FF2B5EF4-FFF2-40B4-BE49-F238E27FC236}">
                          <a16:creationId xmlns:a16="http://schemas.microsoft.com/office/drawing/2014/main" id="{6758F1E0-B836-E76E-BAA8-6485B13A1F5C}"/>
                        </a:ext>
                      </a:extLst>
                    </p:cNvPr>
                    <p:cNvSpPr/>
                    <p:nvPr/>
                  </p:nvSpPr>
                  <p:spPr>
                    <a:xfrm>
                      <a:off x="9110754" y="4215918"/>
                      <a:ext cx="22121" cy="59486"/>
                    </a:xfrm>
                    <a:custGeom>
                      <a:avLst/>
                      <a:gdLst>
                        <a:gd name="connsiteX0" fmla="*/ 0 w 22121"/>
                        <a:gd name="connsiteY0" fmla="*/ 0 h 59486"/>
                        <a:gd name="connsiteX1" fmla="*/ 2259 w 22121"/>
                        <a:gd name="connsiteY1" fmla="*/ 30802 h 59486"/>
                        <a:gd name="connsiteX2" fmla="*/ 8265 w 22121"/>
                        <a:gd name="connsiteY2" fmla="*/ 54519 h 59486"/>
                        <a:gd name="connsiteX3" fmla="*/ 22023 w 22121"/>
                        <a:gd name="connsiteY3" fmla="*/ 51593 h 59486"/>
                        <a:gd name="connsiteX4" fmla="*/ 15452 w 22121"/>
                        <a:gd name="connsiteY4" fmla="*/ 4312 h 5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21" h="59486">
                          <a:moveTo>
                            <a:pt x="0" y="0"/>
                          </a:moveTo>
                          <a:cubicBezTo>
                            <a:pt x="1545" y="10195"/>
                            <a:pt x="2300" y="20493"/>
                            <a:pt x="2259" y="30802"/>
                          </a:cubicBezTo>
                          <a:cubicBezTo>
                            <a:pt x="1484" y="39164"/>
                            <a:pt x="3604" y="47532"/>
                            <a:pt x="8265" y="54519"/>
                          </a:cubicBezTo>
                          <a:cubicBezTo>
                            <a:pt x="12577" y="60064"/>
                            <a:pt x="23255" y="63195"/>
                            <a:pt x="22023" y="51593"/>
                          </a:cubicBezTo>
                          <a:cubicBezTo>
                            <a:pt x="21151" y="43533"/>
                            <a:pt x="15452" y="4312"/>
                            <a:pt x="15452" y="4312"/>
                          </a:cubicBezTo>
                          <a:close/>
                        </a:path>
                      </a:pathLst>
                    </a:custGeom>
                    <a:solidFill>
                      <a:srgbClr val="FFA8A7"/>
                    </a:solidFill>
                    <a:ln w="5124" cap="flat">
                      <a:noFill/>
                      <a:prstDash val="solid"/>
                      <a:miter/>
                    </a:ln>
                  </p:spPr>
                  <p:txBody>
                    <a:bodyPr rtlCol="0" anchor="ctr"/>
                    <a:lstStyle/>
                    <a:p>
                      <a:endParaRPr lang="pt-BR"/>
                    </a:p>
                  </p:txBody>
                </p:sp>
                <p:sp>
                  <p:nvSpPr>
                    <p:cNvPr id="2928" name="Forma Livre: Forma 2927">
                      <a:extLst>
                        <a:ext uri="{FF2B5EF4-FFF2-40B4-BE49-F238E27FC236}">
                          <a16:creationId xmlns:a16="http://schemas.microsoft.com/office/drawing/2014/main" id="{377C635D-6B16-6592-C871-E79940B1B6EC}"/>
                        </a:ext>
                      </a:extLst>
                    </p:cNvPr>
                    <p:cNvSpPr/>
                    <p:nvPr/>
                  </p:nvSpPr>
                  <p:spPr>
                    <a:xfrm>
                      <a:off x="9098639" y="4199124"/>
                      <a:ext cx="37680" cy="89331"/>
                    </a:xfrm>
                    <a:custGeom>
                      <a:avLst/>
                      <a:gdLst>
                        <a:gd name="connsiteX0" fmla="*/ 0 w 37680"/>
                        <a:gd name="connsiteY0" fmla="*/ 4781 h 89331"/>
                        <a:gd name="connsiteX1" fmla="*/ 12577 w 37680"/>
                        <a:gd name="connsiteY1" fmla="*/ 45593 h 89331"/>
                        <a:gd name="connsiteX2" fmla="*/ 37681 w 37680"/>
                        <a:gd name="connsiteY2" fmla="*/ 89332 h 89331"/>
                        <a:gd name="connsiteX3" fmla="*/ 34395 w 37680"/>
                        <a:gd name="connsiteY3" fmla="*/ 67206 h 89331"/>
                        <a:gd name="connsiteX4" fmla="*/ 34395 w 37680"/>
                        <a:gd name="connsiteY4" fmla="*/ 66693 h 89331"/>
                        <a:gd name="connsiteX5" fmla="*/ 34395 w 37680"/>
                        <a:gd name="connsiteY5" fmla="*/ 65307 h 89331"/>
                        <a:gd name="connsiteX6" fmla="*/ 34395 w 37680"/>
                        <a:gd name="connsiteY6" fmla="*/ 64639 h 89331"/>
                        <a:gd name="connsiteX7" fmla="*/ 34139 w 37680"/>
                        <a:gd name="connsiteY7" fmla="*/ 62894 h 89331"/>
                        <a:gd name="connsiteX8" fmla="*/ 34139 w 37680"/>
                        <a:gd name="connsiteY8" fmla="*/ 62894 h 89331"/>
                        <a:gd name="connsiteX9" fmla="*/ 31264 w 37680"/>
                        <a:gd name="connsiteY9" fmla="*/ 43848 h 89331"/>
                        <a:gd name="connsiteX10" fmla="*/ 29518 w 37680"/>
                        <a:gd name="connsiteY10" fmla="*/ 31271 h 89331"/>
                        <a:gd name="connsiteX11" fmla="*/ 28851 w 37680"/>
                        <a:gd name="connsiteY11" fmla="*/ 26496 h 89331"/>
                        <a:gd name="connsiteX12" fmla="*/ 28594 w 37680"/>
                        <a:gd name="connsiteY12" fmla="*/ 24597 h 89331"/>
                        <a:gd name="connsiteX13" fmla="*/ 28132 w 37680"/>
                        <a:gd name="connsiteY13" fmla="*/ 21003 h 89331"/>
                        <a:gd name="connsiteX14" fmla="*/ 15658 w 37680"/>
                        <a:gd name="connsiteY14" fmla="*/ 7 h 89331"/>
                        <a:gd name="connsiteX15" fmla="*/ 13861 w 37680"/>
                        <a:gd name="connsiteY15" fmla="*/ 7 h 89331"/>
                        <a:gd name="connsiteX16" fmla="*/ 0 w 37680"/>
                        <a:gd name="connsiteY16" fmla="*/ 4781 h 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680" h="89331">
                          <a:moveTo>
                            <a:pt x="0" y="4781"/>
                          </a:moveTo>
                          <a:cubicBezTo>
                            <a:pt x="749" y="19217"/>
                            <a:pt x="5072" y="33242"/>
                            <a:pt x="12577" y="45593"/>
                          </a:cubicBezTo>
                          <a:cubicBezTo>
                            <a:pt x="21715" y="60738"/>
                            <a:pt x="35165" y="78551"/>
                            <a:pt x="37681" y="89332"/>
                          </a:cubicBezTo>
                          <a:cubicBezTo>
                            <a:pt x="37219" y="81878"/>
                            <a:pt x="36120" y="74475"/>
                            <a:pt x="34395" y="67206"/>
                          </a:cubicBezTo>
                          <a:lnTo>
                            <a:pt x="34395" y="66693"/>
                          </a:lnTo>
                          <a:cubicBezTo>
                            <a:pt x="34370" y="66231"/>
                            <a:pt x="34370" y="65769"/>
                            <a:pt x="34395" y="65307"/>
                          </a:cubicBezTo>
                          <a:lnTo>
                            <a:pt x="34395" y="64639"/>
                          </a:lnTo>
                          <a:cubicBezTo>
                            <a:pt x="34395" y="64074"/>
                            <a:pt x="34395" y="63458"/>
                            <a:pt x="34139" y="62894"/>
                          </a:cubicBezTo>
                          <a:lnTo>
                            <a:pt x="34139" y="62894"/>
                          </a:lnTo>
                          <a:cubicBezTo>
                            <a:pt x="33112" y="56323"/>
                            <a:pt x="32085" y="49752"/>
                            <a:pt x="31264" y="43848"/>
                          </a:cubicBezTo>
                          <a:cubicBezTo>
                            <a:pt x="30596" y="39125"/>
                            <a:pt x="29980" y="34813"/>
                            <a:pt x="29518" y="31271"/>
                          </a:cubicBezTo>
                          <a:cubicBezTo>
                            <a:pt x="29262" y="29474"/>
                            <a:pt x="29056" y="27882"/>
                            <a:pt x="28851" y="26496"/>
                          </a:cubicBezTo>
                          <a:lnTo>
                            <a:pt x="28594" y="24597"/>
                          </a:lnTo>
                          <a:cubicBezTo>
                            <a:pt x="28338" y="22338"/>
                            <a:pt x="28132" y="21003"/>
                            <a:pt x="28132" y="21003"/>
                          </a:cubicBezTo>
                          <a:lnTo>
                            <a:pt x="15658" y="7"/>
                          </a:lnTo>
                          <a:lnTo>
                            <a:pt x="13861" y="7"/>
                          </a:lnTo>
                          <a:cubicBezTo>
                            <a:pt x="8815" y="-122"/>
                            <a:pt x="3896" y="1573"/>
                            <a:pt x="0" y="4781"/>
                          </a:cubicBezTo>
                          <a:close/>
                        </a:path>
                      </a:pathLst>
                    </a:custGeom>
                    <a:solidFill>
                      <a:srgbClr val="000000">
                        <a:alpha val="15000"/>
                      </a:srgbClr>
                    </a:solidFill>
                    <a:ln w="5124" cap="flat">
                      <a:noFill/>
                      <a:prstDash val="solid"/>
                      <a:miter/>
                    </a:ln>
                  </p:spPr>
                  <p:txBody>
                    <a:bodyPr rtlCol="0" anchor="ctr"/>
                    <a:lstStyle/>
                    <a:p>
                      <a:endParaRPr lang="pt-BR"/>
                    </a:p>
                  </p:txBody>
                </p:sp>
                <p:sp>
                  <p:nvSpPr>
                    <p:cNvPr id="2929" name="Forma Livre: Forma 2928">
                      <a:extLst>
                        <a:ext uri="{FF2B5EF4-FFF2-40B4-BE49-F238E27FC236}">
                          <a16:creationId xmlns:a16="http://schemas.microsoft.com/office/drawing/2014/main" id="{30F8789E-843B-DA5A-6DB0-DEBBA91ACC51}"/>
                        </a:ext>
                      </a:extLst>
                    </p:cNvPr>
                    <p:cNvSpPr/>
                    <p:nvPr/>
                  </p:nvSpPr>
                  <p:spPr>
                    <a:xfrm>
                      <a:off x="9054284" y="4057443"/>
                      <a:ext cx="129040" cy="164327"/>
                    </a:xfrm>
                    <a:custGeom>
                      <a:avLst/>
                      <a:gdLst>
                        <a:gd name="connsiteX0" fmla="*/ 98668 w 129040"/>
                        <a:gd name="connsiteY0" fmla="*/ 27619 h 164327"/>
                        <a:gd name="connsiteX1" fmla="*/ 31469 w 129040"/>
                        <a:gd name="connsiteY1" fmla="*/ 0 h 164327"/>
                        <a:gd name="connsiteX2" fmla="*/ 0 w 129040"/>
                        <a:gd name="connsiteY2" fmla="*/ 24590 h 164327"/>
                        <a:gd name="connsiteX3" fmla="*/ 31880 w 129040"/>
                        <a:gd name="connsiteY3" fmla="*/ 53133 h 164327"/>
                        <a:gd name="connsiteX4" fmla="*/ 72538 w 129040"/>
                        <a:gd name="connsiteY4" fmla="*/ 80598 h 164327"/>
                        <a:gd name="connsiteX5" fmla="*/ 75516 w 129040"/>
                        <a:gd name="connsiteY5" fmla="*/ 92097 h 164327"/>
                        <a:gd name="connsiteX6" fmla="*/ 69304 w 129040"/>
                        <a:gd name="connsiteY6" fmla="*/ 112375 h 164327"/>
                        <a:gd name="connsiteX7" fmla="*/ 88196 w 129040"/>
                        <a:gd name="connsiteY7" fmla="*/ 164328 h 164327"/>
                        <a:gd name="connsiteX8" fmla="*/ 113094 w 129040"/>
                        <a:gd name="connsiteY8" fmla="*/ 113402 h 164327"/>
                        <a:gd name="connsiteX9" fmla="*/ 128752 w 129040"/>
                        <a:gd name="connsiteY9" fmla="*/ 55905 h 164327"/>
                        <a:gd name="connsiteX10" fmla="*/ 98668 w 129040"/>
                        <a:gd name="connsiteY10" fmla="*/ 27619 h 16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040" h="164327">
                          <a:moveTo>
                            <a:pt x="98668" y="27619"/>
                          </a:moveTo>
                          <a:cubicBezTo>
                            <a:pt x="77451" y="15770"/>
                            <a:pt x="54889" y="6494"/>
                            <a:pt x="31469" y="0"/>
                          </a:cubicBezTo>
                          <a:lnTo>
                            <a:pt x="0" y="24590"/>
                          </a:lnTo>
                          <a:lnTo>
                            <a:pt x="31880" y="53133"/>
                          </a:lnTo>
                          <a:lnTo>
                            <a:pt x="72538" y="80598"/>
                          </a:lnTo>
                          <a:cubicBezTo>
                            <a:pt x="72538" y="80598"/>
                            <a:pt x="80290" y="80033"/>
                            <a:pt x="75516" y="92097"/>
                          </a:cubicBezTo>
                          <a:cubicBezTo>
                            <a:pt x="74027" y="95948"/>
                            <a:pt x="71717" y="103648"/>
                            <a:pt x="69304" y="112375"/>
                          </a:cubicBezTo>
                          <a:lnTo>
                            <a:pt x="88196" y="164328"/>
                          </a:lnTo>
                          <a:cubicBezTo>
                            <a:pt x="88196" y="164328"/>
                            <a:pt x="98463" y="146257"/>
                            <a:pt x="113094" y="113402"/>
                          </a:cubicBezTo>
                          <a:cubicBezTo>
                            <a:pt x="126801" y="82908"/>
                            <a:pt x="130138" y="62682"/>
                            <a:pt x="128752" y="55905"/>
                          </a:cubicBezTo>
                          <a:cubicBezTo>
                            <a:pt x="126955" y="47075"/>
                            <a:pt x="123156" y="42096"/>
                            <a:pt x="98668" y="27619"/>
                          </a:cubicBezTo>
                          <a:close/>
                        </a:path>
                      </a:pathLst>
                    </a:custGeom>
                    <a:solidFill>
                      <a:srgbClr val="37474F"/>
                    </a:solidFill>
                    <a:ln w="5124" cap="flat">
                      <a:noFill/>
                      <a:prstDash val="solid"/>
                      <a:miter/>
                    </a:ln>
                  </p:spPr>
                  <p:txBody>
                    <a:bodyPr rtlCol="0" anchor="ctr"/>
                    <a:lstStyle/>
                    <a:p>
                      <a:endParaRPr lang="pt-BR"/>
                    </a:p>
                  </p:txBody>
                </p:sp>
                <p:sp>
                  <p:nvSpPr>
                    <p:cNvPr id="2930" name="Forma Livre: Forma 2929">
                      <a:extLst>
                        <a:ext uri="{FF2B5EF4-FFF2-40B4-BE49-F238E27FC236}">
                          <a16:creationId xmlns:a16="http://schemas.microsoft.com/office/drawing/2014/main" id="{8E3C65C1-42B3-37BC-43CD-35463001F6DB}"/>
                        </a:ext>
                      </a:extLst>
                    </p:cNvPr>
                    <p:cNvSpPr/>
                    <p:nvPr/>
                  </p:nvSpPr>
                  <p:spPr>
                    <a:xfrm>
                      <a:off x="9073433" y="4074949"/>
                      <a:ext cx="77620" cy="131729"/>
                    </a:xfrm>
                    <a:custGeom>
                      <a:avLst/>
                      <a:gdLst>
                        <a:gd name="connsiteX0" fmla="*/ 8214 w 77620"/>
                        <a:gd name="connsiteY0" fmla="*/ 20997 h 131729"/>
                        <a:gd name="connsiteX1" fmla="*/ 4261 w 77620"/>
                        <a:gd name="connsiteY1" fmla="*/ 18276 h 131729"/>
                        <a:gd name="connsiteX2" fmla="*/ 18224 w 77620"/>
                        <a:gd name="connsiteY2" fmla="*/ 0 h 131729"/>
                        <a:gd name="connsiteX3" fmla="*/ 10781 w 77620"/>
                        <a:gd name="connsiteY3" fmla="*/ 19456 h 131729"/>
                        <a:gd name="connsiteX4" fmla="*/ 61142 w 77620"/>
                        <a:gd name="connsiteY4" fmla="*/ 53133 h 131729"/>
                        <a:gd name="connsiteX5" fmla="*/ 74540 w 77620"/>
                        <a:gd name="connsiteY5" fmla="*/ 84808 h 131729"/>
                        <a:gd name="connsiteX6" fmla="*/ 77620 w 77620"/>
                        <a:gd name="connsiteY6" fmla="*/ 131729 h 131729"/>
                        <a:gd name="connsiteX7" fmla="*/ 23358 w 77620"/>
                        <a:gd name="connsiteY7" fmla="*/ 64427 h 131729"/>
                        <a:gd name="connsiteX8" fmla="*/ 0 w 77620"/>
                        <a:gd name="connsiteY8" fmla="*/ 26644 h 13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20" h="131729">
                          <a:moveTo>
                            <a:pt x="8214" y="20997"/>
                          </a:moveTo>
                          <a:lnTo>
                            <a:pt x="4261" y="18276"/>
                          </a:lnTo>
                          <a:cubicBezTo>
                            <a:pt x="11063" y="14174"/>
                            <a:pt x="16058" y="7644"/>
                            <a:pt x="18224" y="0"/>
                          </a:cubicBezTo>
                          <a:cubicBezTo>
                            <a:pt x="17952" y="7130"/>
                            <a:pt x="15334" y="13968"/>
                            <a:pt x="10781" y="19456"/>
                          </a:cubicBezTo>
                          <a:cubicBezTo>
                            <a:pt x="13553" y="21099"/>
                            <a:pt x="53647" y="44611"/>
                            <a:pt x="61142" y="53133"/>
                          </a:cubicBezTo>
                          <a:cubicBezTo>
                            <a:pt x="68637" y="61655"/>
                            <a:pt x="73616" y="64581"/>
                            <a:pt x="74540" y="84808"/>
                          </a:cubicBezTo>
                          <a:cubicBezTo>
                            <a:pt x="75310" y="101903"/>
                            <a:pt x="77620" y="131729"/>
                            <a:pt x="77620" y="131729"/>
                          </a:cubicBezTo>
                          <a:lnTo>
                            <a:pt x="23358" y="64427"/>
                          </a:lnTo>
                          <a:lnTo>
                            <a:pt x="0" y="26644"/>
                          </a:lnTo>
                          <a:close/>
                        </a:path>
                      </a:pathLst>
                    </a:custGeom>
                    <a:solidFill>
                      <a:srgbClr val="263238"/>
                    </a:solidFill>
                    <a:ln w="5124" cap="flat">
                      <a:noFill/>
                      <a:prstDash val="solid"/>
                      <a:miter/>
                    </a:ln>
                  </p:spPr>
                  <p:txBody>
                    <a:bodyPr rtlCol="0" anchor="ctr"/>
                    <a:lstStyle/>
                    <a:p>
                      <a:endParaRPr lang="pt-BR"/>
                    </a:p>
                  </p:txBody>
                </p:sp>
                <p:sp>
                  <p:nvSpPr>
                    <p:cNvPr id="2931" name="Forma Livre: Forma 2930">
                      <a:extLst>
                        <a:ext uri="{FF2B5EF4-FFF2-40B4-BE49-F238E27FC236}">
                          <a16:creationId xmlns:a16="http://schemas.microsoft.com/office/drawing/2014/main" id="{69C2ED46-0666-EFBE-3BE2-09DB5A21ECA5}"/>
                        </a:ext>
                      </a:extLst>
                    </p:cNvPr>
                    <p:cNvSpPr/>
                    <p:nvPr/>
                  </p:nvSpPr>
                  <p:spPr>
                    <a:xfrm>
                      <a:off x="9128604" y="4288354"/>
                      <a:ext cx="83369" cy="69668"/>
                    </a:xfrm>
                    <a:custGeom>
                      <a:avLst/>
                      <a:gdLst>
                        <a:gd name="connsiteX0" fmla="*/ 5354 w 83369"/>
                        <a:gd name="connsiteY0" fmla="*/ 0 h 69668"/>
                        <a:gd name="connsiteX1" fmla="*/ 1504 w 83369"/>
                        <a:gd name="connsiteY1" fmla="*/ 8676 h 69668"/>
                        <a:gd name="connsiteX2" fmla="*/ 785 w 83369"/>
                        <a:gd name="connsiteY2" fmla="*/ 23512 h 69668"/>
                        <a:gd name="connsiteX3" fmla="*/ 17367 w 83369"/>
                        <a:gd name="connsiteY3" fmla="*/ 39375 h 69668"/>
                        <a:gd name="connsiteX4" fmla="*/ 46680 w 83369"/>
                        <a:gd name="connsiteY4" fmla="*/ 67610 h 69668"/>
                        <a:gd name="connsiteX5" fmla="*/ 81794 w 83369"/>
                        <a:gd name="connsiteY5" fmla="*/ 62476 h 69668"/>
                        <a:gd name="connsiteX6" fmla="*/ 71937 w 83369"/>
                        <a:gd name="connsiteY6" fmla="*/ 44919 h 69668"/>
                        <a:gd name="connsiteX7" fmla="*/ 57101 w 83369"/>
                        <a:gd name="connsiteY7" fmla="*/ 35371 h 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369" h="69668">
                          <a:moveTo>
                            <a:pt x="5354" y="0"/>
                          </a:moveTo>
                          <a:cubicBezTo>
                            <a:pt x="3044" y="0"/>
                            <a:pt x="2890" y="3748"/>
                            <a:pt x="1504" y="8676"/>
                          </a:cubicBezTo>
                          <a:cubicBezTo>
                            <a:pt x="-216" y="13440"/>
                            <a:pt x="-468" y="18604"/>
                            <a:pt x="785" y="23512"/>
                          </a:cubicBezTo>
                          <a:cubicBezTo>
                            <a:pt x="2633" y="29775"/>
                            <a:pt x="12541" y="31059"/>
                            <a:pt x="17367" y="39375"/>
                          </a:cubicBezTo>
                          <a:cubicBezTo>
                            <a:pt x="22192" y="47691"/>
                            <a:pt x="29174" y="62630"/>
                            <a:pt x="46680" y="67610"/>
                          </a:cubicBezTo>
                          <a:cubicBezTo>
                            <a:pt x="64185" y="72590"/>
                            <a:pt x="78097" y="67610"/>
                            <a:pt x="81794" y="62476"/>
                          </a:cubicBezTo>
                          <a:cubicBezTo>
                            <a:pt x="85490" y="57343"/>
                            <a:pt x="82872" y="52209"/>
                            <a:pt x="71937" y="44919"/>
                          </a:cubicBezTo>
                          <a:lnTo>
                            <a:pt x="57101" y="35371"/>
                          </a:lnTo>
                          <a:close/>
                        </a:path>
                      </a:pathLst>
                    </a:custGeom>
                    <a:solidFill>
                      <a:srgbClr val="263238"/>
                    </a:solidFill>
                    <a:ln w="5124" cap="flat">
                      <a:noFill/>
                      <a:prstDash val="solid"/>
                      <a:miter/>
                    </a:ln>
                  </p:spPr>
                  <p:txBody>
                    <a:bodyPr rtlCol="0" anchor="ctr"/>
                    <a:lstStyle/>
                    <a:p>
                      <a:endParaRPr lang="pt-BR"/>
                    </a:p>
                  </p:txBody>
                </p:sp>
                <p:sp>
                  <p:nvSpPr>
                    <p:cNvPr id="2932" name="Forma Livre: Forma 2931">
                      <a:extLst>
                        <a:ext uri="{FF2B5EF4-FFF2-40B4-BE49-F238E27FC236}">
                          <a16:creationId xmlns:a16="http://schemas.microsoft.com/office/drawing/2014/main" id="{266D1F02-394C-7E14-020C-0AA5D19CE289}"/>
                        </a:ext>
                      </a:extLst>
                    </p:cNvPr>
                    <p:cNvSpPr/>
                    <p:nvPr/>
                  </p:nvSpPr>
                  <p:spPr>
                    <a:xfrm>
                      <a:off x="9129492" y="4258887"/>
                      <a:ext cx="66091" cy="79150"/>
                    </a:xfrm>
                    <a:custGeom>
                      <a:avLst/>
                      <a:gdLst>
                        <a:gd name="connsiteX0" fmla="*/ 28184 w 66091"/>
                        <a:gd name="connsiteY0" fmla="*/ 0 h 79150"/>
                        <a:gd name="connsiteX1" fmla="*/ 37013 w 66091"/>
                        <a:gd name="connsiteY1" fmla="*/ 30802 h 79150"/>
                        <a:gd name="connsiteX2" fmla="*/ 57548 w 66091"/>
                        <a:gd name="connsiteY2" fmla="*/ 63195 h 79150"/>
                        <a:gd name="connsiteX3" fmla="*/ 65146 w 66091"/>
                        <a:gd name="connsiteY3" fmla="*/ 71409 h 79150"/>
                        <a:gd name="connsiteX4" fmla="*/ 65053 w 66091"/>
                        <a:gd name="connsiteY4" fmla="*/ 76199 h 79150"/>
                        <a:gd name="connsiteX5" fmla="*/ 64632 w 66091"/>
                        <a:gd name="connsiteY5" fmla="*/ 76542 h 79150"/>
                        <a:gd name="connsiteX6" fmla="*/ 35217 w 66091"/>
                        <a:gd name="connsiteY6" fmla="*/ 73565 h 79150"/>
                        <a:gd name="connsiteX7" fmla="*/ 12834 w 66091"/>
                        <a:gd name="connsiteY7" fmla="*/ 45946 h 79150"/>
                        <a:gd name="connsiteX8" fmla="*/ 7136 w 66091"/>
                        <a:gd name="connsiteY8" fmla="*/ 39324 h 79150"/>
                        <a:gd name="connsiteX9" fmla="*/ 4466 w 66091"/>
                        <a:gd name="connsiteY9" fmla="*/ 31931 h 79150"/>
                        <a:gd name="connsiteX10" fmla="*/ 4004 w 66091"/>
                        <a:gd name="connsiteY10" fmla="*/ 21305 h 79150"/>
                        <a:gd name="connsiteX11" fmla="*/ 0 w 66091"/>
                        <a:gd name="connsiteY11" fmla="*/ 7598 h 7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91" h="79150">
                          <a:moveTo>
                            <a:pt x="28184" y="0"/>
                          </a:moveTo>
                          <a:cubicBezTo>
                            <a:pt x="30499" y="10437"/>
                            <a:pt x="33446" y="20725"/>
                            <a:pt x="37013" y="30802"/>
                          </a:cubicBezTo>
                          <a:cubicBezTo>
                            <a:pt x="42162" y="42584"/>
                            <a:pt x="49088" y="53513"/>
                            <a:pt x="57548" y="63195"/>
                          </a:cubicBezTo>
                          <a:cubicBezTo>
                            <a:pt x="59396" y="65402"/>
                            <a:pt x="63606" y="69612"/>
                            <a:pt x="65146" y="71409"/>
                          </a:cubicBezTo>
                          <a:cubicBezTo>
                            <a:pt x="66445" y="72759"/>
                            <a:pt x="66398" y="74905"/>
                            <a:pt x="65053" y="76199"/>
                          </a:cubicBezTo>
                          <a:cubicBezTo>
                            <a:pt x="64920" y="76327"/>
                            <a:pt x="64781" y="76440"/>
                            <a:pt x="64632" y="76542"/>
                          </a:cubicBezTo>
                          <a:cubicBezTo>
                            <a:pt x="60679" y="80187"/>
                            <a:pt x="44098" y="80701"/>
                            <a:pt x="35217" y="73565"/>
                          </a:cubicBezTo>
                          <a:cubicBezTo>
                            <a:pt x="26335" y="66429"/>
                            <a:pt x="18173" y="51593"/>
                            <a:pt x="12834" y="45946"/>
                          </a:cubicBezTo>
                          <a:cubicBezTo>
                            <a:pt x="10822" y="43836"/>
                            <a:pt x="8922" y="41623"/>
                            <a:pt x="7136" y="39324"/>
                          </a:cubicBezTo>
                          <a:cubicBezTo>
                            <a:pt x="5395" y="37255"/>
                            <a:pt x="4451" y="34631"/>
                            <a:pt x="4466" y="31931"/>
                          </a:cubicBezTo>
                          <a:cubicBezTo>
                            <a:pt x="4887" y="28389"/>
                            <a:pt x="4733" y="24801"/>
                            <a:pt x="4004" y="21305"/>
                          </a:cubicBezTo>
                          <a:cubicBezTo>
                            <a:pt x="2977" y="16654"/>
                            <a:pt x="1638" y="12074"/>
                            <a:pt x="0" y="7598"/>
                          </a:cubicBezTo>
                          <a:close/>
                        </a:path>
                      </a:pathLst>
                    </a:custGeom>
                    <a:solidFill>
                      <a:srgbClr val="FFA8A7"/>
                    </a:solidFill>
                    <a:ln w="5124" cap="flat">
                      <a:noFill/>
                      <a:prstDash val="solid"/>
                      <a:miter/>
                    </a:ln>
                  </p:spPr>
                  <p:txBody>
                    <a:bodyPr rtlCol="0" anchor="ctr"/>
                    <a:lstStyle/>
                    <a:p>
                      <a:endParaRPr lang="pt-BR"/>
                    </a:p>
                  </p:txBody>
                </p:sp>
                <p:sp>
                  <p:nvSpPr>
                    <p:cNvPr id="2933" name="Forma Livre: Forma 2932">
                      <a:extLst>
                        <a:ext uri="{FF2B5EF4-FFF2-40B4-BE49-F238E27FC236}">
                          <a16:creationId xmlns:a16="http://schemas.microsoft.com/office/drawing/2014/main" id="{D1AA08AE-F691-DC04-91DB-E893E18E45F6}"/>
                        </a:ext>
                      </a:extLst>
                    </p:cNvPr>
                    <p:cNvSpPr/>
                    <p:nvPr/>
                  </p:nvSpPr>
                  <p:spPr>
                    <a:xfrm>
                      <a:off x="8988849" y="4041375"/>
                      <a:ext cx="172112" cy="236047"/>
                    </a:xfrm>
                    <a:custGeom>
                      <a:avLst/>
                      <a:gdLst>
                        <a:gd name="connsiteX0" fmla="*/ 11584 w 172112"/>
                        <a:gd name="connsiteY0" fmla="*/ 0 h 236047"/>
                        <a:gd name="connsiteX1" fmla="*/ 2651 w 172112"/>
                        <a:gd name="connsiteY1" fmla="*/ 60423 h 236047"/>
                        <a:gd name="connsiteX2" fmla="*/ 41359 w 172112"/>
                        <a:gd name="connsiteY2" fmla="*/ 101492 h 236047"/>
                        <a:gd name="connsiteX3" fmla="*/ 96135 w 172112"/>
                        <a:gd name="connsiteY3" fmla="*/ 124491 h 236047"/>
                        <a:gd name="connsiteX4" fmla="*/ 107121 w 172112"/>
                        <a:gd name="connsiteY4" fmla="*/ 146257 h 236047"/>
                        <a:gd name="connsiteX5" fmla="*/ 125756 w 172112"/>
                        <a:gd name="connsiteY5" fmla="*/ 200828 h 236047"/>
                        <a:gd name="connsiteX6" fmla="*/ 142543 w 172112"/>
                        <a:gd name="connsiteY6" fmla="*/ 234248 h 236047"/>
                        <a:gd name="connsiteX7" fmla="*/ 172112 w 172112"/>
                        <a:gd name="connsiteY7" fmla="*/ 228755 h 236047"/>
                        <a:gd name="connsiteX8" fmla="*/ 149730 w 172112"/>
                        <a:gd name="connsiteY8" fmla="*/ 104829 h 236047"/>
                        <a:gd name="connsiteX9" fmla="*/ 80837 w 172112"/>
                        <a:gd name="connsiteY9" fmla="*/ 46203 h 236047"/>
                        <a:gd name="connsiteX10" fmla="*/ 94389 w 172112"/>
                        <a:gd name="connsiteY10" fmla="*/ 3286 h 23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112" h="236047">
                          <a:moveTo>
                            <a:pt x="11584" y="0"/>
                          </a:moveTo>
                          <a:cubicBezTo>
                            <a:pt x="-993" y="20997"/>
                            <a:pt x="-2226" y="47281"/>
                            <a:pt x="2651" y="60423"/>
                          </a:cubicBezTo>
                          <a:cubicBezTo>
                            <a:pt x="9325" y="78288"/>
                            <a:pt x="16718" y="86348"/>
                            <a:pt x="41359" y="101492"/>
                          </a:cubicBezTo>
                          <a:cubicBezTo>
                            <a:pt x="61894" y="114018"/>
                            <a:pt x="90026" y="121616"/>
                            <a:pt x="96135" y="124491"/>
                          </a:cubicBezTo>
                          <a:cubicBezTo>
                            <a:pt x="102244" y="127365"/>
                            <a:pt x="104297" y="134142"/>
                            <a:pt x="107121" y="146257"/>
                          </a:cubicBezTo>
                          <a:cubicBezTo>
                            <a:pt x="110781" y="165221"/>
                            <a:pt x="117054" y="183584"/>
                            <a:pt x="125756" y="200828"/>
                          </a:cubicBezTo>
                          <a:cubicBezTo>
                            <a:pt x="138949" y="226496"/>
                            <a:pt x="142543" y="234248"/>
                            <a:pt x="142543" y="234248"/>
                          </a:cubicBezTo>
                          <a:cubicBezTo>
                            <a:pt x="152661" y="237954"/>
                            <a:pt x="163996" y="235844"/>
                            <a:pt x="172112" y="228755"/>
                          </a:cubicBezTo>
                          <a:cubicBezTo>
                            <a:pt x="172112" y="228755"/>
                            <a:pt x="154864" y="120332"/>
                            <a:pt x="149730" y="104829"/>
                          </a:cubicBezTo>
                          <a:cubicBezTo>
                            <a:pt x="144596" y="89325"/>
                            <a:pt x="80837" y="46203"/>
                            <a:pt x="80837" y="46203"/>
                          </a:cubicBezTo>
                          <a:cubicBezTo>
                            <a:pt x="80837" y="46203"/>
                            <a:pt x="89358" y="20894"/>
                            <a:pt x="94389" y="3286"/>
                          </a:cubicBezTo>
                          <a:close/>
                        </a:path>
                      </a:pathLst>
                    </a:custGeom>
                    <a:solidFill>
                      <a:srgbClr val="37474F"/>
                    </a:solidFill>
                    <a:ln w="5124" cap="flat">
                      <a:noFill/>
                      <a:prstDash val="solid"/>
                      <a:miter/>
                    </a:ln>
                  </p:spPr>
                  <p:txBody>
                    <a:bodyPr rtlCol="0" anchor="ctr"/>
                    <a:lstStyle/>
                    <a:p>
                      <a:endParaRPr lang="pt-BR"/>
                    </a:p>
                  </p:txBody>
                </p:sp>
                <p:grpSp>
                  <p:nvGrpSpPr>
                    <p:cNvPr id="2934" name="Gráfico 12">
                      <a:extLst>
                        <a:ext uri="{FF2B5EF4-FFF2-40B4-BE49-F238E27FC236}">
                          <a16:creationId xmlns:a16="http://schemas.microsoft.com/office/drawing/2014/main" id="{4F221B5F-6044-3B83-1360-DA803AB78023}"/>
                        </a:ext>
                      </a:extLst>
                    </p:cNvPr>
                    <p:cNvGrpSpPr/>
                    <p:nvPr/>
                  </p:nvGrpSpPr>
                  <p:grpSpPr>
                    <a:xfrm>
                      <a:off x="9056851" y="3918014"/>
                      <a:ext cx="128802" cy="126491"/>
                      <a:chOff x="9056851" y="3918014"/>
                      <a:chExt cx="128802" cy="126491"/>
                    </a:xfrm>
                  </p:grpSpPr>
                  <p:sp>
                    <p:nvSpPr>
                      <p:cNvPr id="2961" name="Forma Livre: Forma 2960">
                        <a:extLst>
                          <a:ext uri="{FF2B5EF4-FFF2-40B4-BE49-F238E27FC236}">
                            <a16:creationId xmlns:a16="http://schemas.microsoft.com/office/drawing/2014/main" id="{B3B1AECF-B285-F849-4E82-70552419192B}"/>
                          </a:ext>
                        </a:extLst>
                      </p:cNvPr>
                      <p:cNvSpPr/>
                      <p:nvPr/>
                    </p:nvSpPr>
                    <p:spPr>
                      <a:xfrm>
                        <a:off x="9056851" y="3920041"/>
                        <a:ext cx="60782" cy="89402"/>
                      </a:xfrm>
                      <a:custGeom>
                        <a:avLst/>
                        <a:gdLst>
                          <a:gd name="connsiteX0" fmla="*/ 60782 w 60782"/>
                          <a:gd name="connsiteY0" fmla="*/ 65890 h 89402"/>
                          <a:gd name="connsiteX1" fmla="*/ 30802 w 60782"/>
                          <a:gd name="connsiteY1" fmla="*/ 5365 h 89402"/>
                          <a:gd name="connsiteX2" fmla="*/ 0 w 60782"/>
                          <a:gd name="connsiteY2" fmla="*/ 3003 h 89402"/>
                          <a:gd name="connsiteX3" fmla="*/ 3080 w 60782"/>
                          <a:gd name="connsiteY3" fmla="*/ 25950 h 89402"/>
                          <a:gd name="connsiteX4" fmla="*/ 36141 w 60782"/>
                          <a:gd name="connsiteY4" fmla="*/ 89402 h 89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2" h="89402">
                            <a:moveTo>
                              <a:pt x="60782" y="65890"/>
                            </a:moveTo>
                            <a:cubicBezTo>
                              <a:pt x="60782" y="65890"/>
                              <a:pt x="38451" y="12552"/>
                              <a:pt x="30802" y="5365"/>
                            </a:cubicBezTo>
                            <a:cubicBezTo>
                              <a:pt x="21869" y="-3003"/>
                              <a:pt x="11140" y="231"/>
                              <a:pt x="0" y="3003"/>
                            </a:cubicBezTo>
                            <a:cubicBezTo>
                              <a:pt x="0" y="3003"/>
                              <a:pt x="1078" y="15837"/>
                              <a:pt x="3080" y="25950"/>
                            </a:cubicBezTo>
                            <a:cubicBezTo>
                              <a:pt x="3080" y="25950"/>
                              <a:pt x="33061" y="84063"/>
                              <a:pt x="36141" y="89402"/>
                            </a:cubicBezTo>
                          </a:path>
                        </a:pathLst>
                      </a:custGeom>
                      <a:solidFill>
                        <a:srgbClr val="FFA8A7"/>
                      </a:solidFill>
                      <a:ln w="5124" cap="flat">
                        <a:noFill/>
                        <a:prstDash val="solid"/>
                        <a:miter/>
                      </a:ln>
                    </p:spPr>
                    <p:txBody>
                      <a:bodyPr rtlCol="0" anchor="ctr"/>
                      <a:lstStyle/>
                      <a:p>
                        <a:endParaRPr lang="pt-BR"/>
                      </a:p>
                    </p:txBody>
                  </p:sp>
                  <p:sp>
                    <p:nvSpPr>
                      <p:cNvPr id="2962" name="Forma Livre: Forma 2961">
                        <a:extLst>
                          <a:ext uri="{FF2B5EF4-FFF2-40B4-BE49-F238E27FC236}">
                            <a16:creationId xmlns:a16="http://schemas.microsoft.com/office/drawing/2014/main" id="{0FE0E91C-629E-00F8-96F9-E9ECFDA67D54}"/>
                          </a:ext>
                        </a:extLst>
                      </p:cNvPr>
                      <p:cNvSpPr/>
                      <p:nvPr/>
                    </p:nvSpPr>
                    <p:spPr>
                      <a:xfrm>
                        <a:off x="9060701" y="3918014"/>
                        <a:ext cx="48769" cy="65494"/>
                      </a:xfrm>
                      <a:custGeom>
                        <a:avLst/>
                        <a:gdLst>
                          <a:gd name="connsiteX0" fmla="*/ 0 w 48769"/>
                          <a:gd name="connsiteY0" fmla="*/ 153 h 65494"/>
                          <a:gd name="connsiteX1" fmla="*/ 17403 w 48769"/>
                          <a:gd name="connsiteY1" fmla="*/ 1385 h 65494"/>
                          <a:gd name="connsiteX2" fmla="*/ 33369 w 48769"/>
                          <a:gd name="connsiteY2" fmla="*/ 16376 h 65494"/>
                          <a:gd name="connsiteX3" fmla="*/ 48770 w 48769"/>
                          <a:gd name="connsiteY3" fmla="*/ 50001 h 65494"/>
                          <a:gd name="connsiteX4" fmla="*/ 14066 w 48769"/>
                          <a:gd name="connsiteY4" fmla="*/ 65402 h 65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9" h="65494">
                            <a:moveTo>
                              <a:pt x="0" y="153"/>
                            </a:moveTo>
                            <a:cubicBezTo>
                              <a:pt x="5832" y="-257"/>
                              <a:pt x="11689" y="158"/>
                              <a:pt x="17403" y="1385"/>
                            </a:cubicBezTo>
                            <a:cubicBezTo>
                              <a:pt x="25412" y="3233"/>
                              <a:pt x="29005" y="8264"/>
                              <a:pt x="33369" y="16376"/>
                            </a:cubicBezTo>
                            <a:cubicBezTo>
                              <a:pt x="37732" y="24487"/>
                              <a:pt x="48770" y="50001"/>
                              <a:pt x="48770" y="50001"/>
                            </a:cubicBezTo>
                            <a:cubicBezTo>
                              <a:pt x="48770" y="50001"/>
                              <a:pt x="33009" y="66891"/>
                              <a:pt x="14066" y="65402"/>
                            </a:cubicBezTo>
                            <a:close/>
                          </a:path>
                        </a:pathLst>
                      </a:custGeom>
                      <a:solidFill>
                        <a:srgbClr val="37474F"/>
                      </a:solidFill>
                      <a:ln w="5124" cap="flat">
                        <a:noFill/>
                        <a:prstDash val="solid"/>
                        <a:miter/>
                      </a:ln>
                    </p:spPr>
                    <p:txBody>
                      <a:bodyPr rtlCol="0" anchor="ctr"/>
                      <a:lstStyle/>
                      <a:p>
                        <a:endParaRPr lang="pt-BR"/>
                      </a:p>
                    </p:txBody>
                  </p:sp>
                  <p:sp>
                    <p:nvSpPr>
                      <p:cNvPr id="2963" name="Forma Livre: Forma 2962">
                        <a:extLst>
                          <a:ext uri="{FF2B5EF4-FFF2-40B4-BE49-F238E27FC236}">
                            <a16:creationId xmlns:a16="http://schemas.microsoft.com/office/drawing/2014/main" id="{B7D1FF1A-2A2A-8A61-ACC2-3C93929035E7}"/>
                          </a:ext>
                        </a:extLst>
                      </p:cNvPr>
                      <p:cNvSpPr/>
                      <p:nvPr/>
                    </p:nvSpPr>
                    <p:spPr>
                      <a:xfrm>
                        <a:off x="9185603" y="4044455"/>
                        <a:ext cx="51" cy="51"/>
                      </a:xfrm>
                      <a:custGeom>
                        <a:avLst/>
                        <a:gdLst>
                          <a:gd name="connsiteX0" fmla="*/ 51 w 51"/>
                          <a:gd name="connsiteY0" fmla="*/ 51 h 51"/>
                          <a:gd name="connsiteX1" fmla="*/ 51 w 51"/>
                          <a:gd name="connsiteY1" fmla="*/ 51 h 51"/>
                          <a:gd name="connsiteX2" fmla="*/ 0 w 51"/>
                          <a:gd name="connsiteY2" fmla="*/ 0 h 51"/>
                          <a:gd name="connsiteX3" fmla="*/ 51 w 51"/>
                          <a:gd name="connsiteY3" fmla="*/ 51 h 51"/>
                        </a:gdLst>
                        <a:ahLst/>
                        <a:cxnLst>
                          <a:cxn ang="0">
                            <a:pos x="connsiteX0" y="connsiteY0"/>
                          </a:cxn>
                          <a:cxn ang="0">
                            <a:pos x="connsiteX1" y="connsiteY1"/>
                          </a:cxn>
                          <a:cxn ang="0">
                            <a:pos x="connsiteX2" y="connsiteY2"/>
                          </a:cxn>
                          <a:cxn ang="0">
                            <a:pos x="connsiteX3" y="connsiteY3"/>
                          </a:cxn>
                        </a:cxnLst>
                        <a:rect l="l" t="t" r="r" b="b"/>
                        <a:pathLst>
                          <a:path w="51" h="51">
                            <a:moveTo>
                              <a:pt x="51" y="51"/>
                            </a:moveTo>
                            <a:lnTo>
                              <a:pt x="51" y="51"/>
                            </a:lnTo>
                            <a:lnTo>
                              <a:pt x="0" y="0"/>
                            </a:lnTo>
                            <a:lnTo>
                              <a:pt x="51" y="51"/>
                            </a:lnTo>
                            <a:close/>
                          </a:path>
                        </a:pathLst>
                      </a:custGeom>
                      <a:solidFill>
                        <a:srgbClr val="407BFF"/>
                      </a:solidFill>
                      <a:ln w="5124" cap="flat">
                        <a:noFill/>
                        <a:prstDash val="solid"/>
                        <a:miter/>
                      </a:ln>
                    </p:spPr>
                    <p:txBody>
                      <a:bodyPr rtlCol="0" anchor="ctr"/>
                      <a:lstStyle/>
                      <a:p>
                        <a:endParaRPr lang="pt-BR"/>
                      </a:p>
                    </p:txBody>
                  </p:sp>
                </p:grpSp>
                <p:sp>
                  <p:nvSpPr>
                    <p:cNvPr id="2935" name="Forma Livre: Forma 2934">
                      <a:extLst>
                        <a:ext uri="{FF2B5EF4-FFF2-40B4-BE49-F238E27FC236}">
                          <a16:creationId xmlns:a16="http://schemas.microsoft.com/office/drawing/2014/main" id="{BCFAE11E-8369-F91E-5C03-D52006368383}"/>
                        </a:ext>
                      </a:extLst>
                    </p:cNvPr>
                    <p:cNvSpPr/>
                    <p:nvPr/>
                  </p:nvSpPr>
                  <p:spPr>
                    <a:xfrm>
                      <a:off x="8986977" y="3918065"/>
                      <a:ext cx="108034" cy="174404"/>
                    </a:xfrm>
                    <a:custGeom>
                      <a:avLst/>
                      <a:gdLst>
                        <a:gd name="connsiteX0" fmla="*/ 43795 w 108034"/>
                        <a:gd name="connsiteY0" fmla="*/ 3286 h 174404"/>
                        <a:gd name="connsiteX1" fmla="*/ 211 w 108034"/>
                        <a:gd name="connsiteY1" fmla="*/ 16838 h 174404"/>
                        <a:gd name="connsiteX2" fmla="*/ 7706 w 108034"/>
                        <a:gd name="connsiteY2" fmla="*/ 93843 h 174404"/>
                        <a:gd name="connsiteX3" fmla="*/ 211 w 108034"/>
                        <a:gd name="connsiteY3" fmla="*/ 168999 h 174404"/>
                        <a:gd name="connsiteX4" fmla="*/ 108017 w 108034"/>
                        <a:gd name="connsiteY4" fmla="*/ 141072 h 174404"/>
                        <a:gd name="connsiteX5" fmla="*/ 96877 w 108034"/>
                        <a:gd name="connsiteY5" fmla="*/ 101184 h 174404"/>
                        <a:gd name="connsiteX6" fmla="*/ 96312 w 108034"/>
                        <a:gd name="connsiteY6" fmla="*/ 77004 h 174404"/>
                        <a:gd name="connsiteX7" fmla="*/ 73673 w 108034"/>
                        <a:gd name="connsiteY7" fmla="*/ 0 h 174404"/>
                        <a:gd name="connsiteX8" fmla="*/ 43795 w 108034"/>
                        <a:gd name="connsiteY8" fmla="*/ 3286 h 17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34" h="174404">
                          <a:moveTo>
                            <a:pt x="43795" y="3286"/>
                          </a:moveTo>
                          <a:cubicBezTo>
                            <a:pt x="28892" y="6504"/>
                            <a:pt x="14307" y="11037"/>
                            <a:pt x="211" y="16838"/>
                          </a:cubicBezTo>
                          <a:cubicBezTo>
                            <a:pt x="211" y="16838"/>
                            <a:pt x="1905" y="68175"/>
                            <a:pt x="7706" y="93843"/>
                          </a:cubicBezTo>
                          <a:cubicBezTo>
                            <a:pt x="13301" y="118741"/>
                            <a:pt x="-1946" y="138351"/>
                            <a:pt x="211" y="168999"/>
                          </a:cubicBezTo>
                          <a:cubicBezTo>
                            <a:pt x="49750" y="185170"/>
                            <a:pt x="109197" y="161863"/>
                            <a:pt x="108017" y="141072"/>
                          </a:cubicBezTo>
                          <a:cubicBezTo>
                            <a:pt x="108017" y="141072"/>
                            <a:pt x="97750" y="113813"/>
                            <a:pt x="96877" y="101184"/>
                          </a:cubicBezTo>
                          <a:cubicBezTo>
                            <a:pt x="96877" y="101184"/>
                            <a:pt x="95850" y="84448"/>
                            <a:pt x="96312" y="77004"/>
                          </a:cubicBezTo>
                          <a:cubicBezTo>
                            <a:pt x="126498" y="48667"/>
                            <a:pt x="84556" y="12423"/>
                            <a:pt x="73673" y="0"/>
                          </a:cubicBezTo>
                          <a:cubicBezTo>
                            <a:pt x="63652" y="416"/>
                            <a:pt x="53667" y="1514"/>
                            <a:pt x="43795" y="3286"/>
                          </a:cubicBezTo>
                          <a:close/>
                        </a:path>
                      </a:pathLst>
                    </a:custGeom>
                    <a:solidFill>
                      <a:srgbClr val="455A64"/>
                    </a:solidFill>
                    <a:ln w="5124" cap="flat">
                      <a:noFill/>
                      <a:prstDash val="solid"/>
                      <a:miter/>
                    </a:ln>
                  </p:spPr>
                  <p:txBody>
                    <a:bodyPr rtlCol="0" anchor="ctr"/>
                    <a:lstStyle/>
                    <a:p>
                      <a:endParaRPr lang="pt-BR"/>
                    </a:p>
                  </p:txBody>
                </p:sp>
                <p:sp>
                  <p:nvSpPr>
                    <p:cNvPr id="2936" name="Forma Livre: Forma 2935">
                      <a:extLst>
                        <a:ext uri="{FF2B5EF4-FFF2-40B4-BE49-F238E27FC236}">
                          <a16:creationId xmlns:a16="http://schemas.microsoft.com/office/drawing/2014/main" id="{3C997F38-84D8-3153-F161-A167244CCD9E}"/>
                        </a:ext>
                      </a:extLst>
                    </p:cNvPr>
                    <p:cNvSpPr/>
                    <p:nvPr/>
                  </p:nvSpPr>
                  <p:spPr>
                    <a:xfrm>
                      <a:off x="8956356" y="3812497"/>
                      <a:ext cx="78852" cy="95187"/>
                    </a:xfrm>
                    <a:custGeom>
                      <a:avLst/>
                      <a:gdLst>
                        <a:gd name="connsiteX0" fmla="*/ 70772 w 78852"/>
                        <a:gd name="connsiteY0" fmla="*/ 35289 h 95187"/>
                        <a:gd name="connsiteX1" fmla="*/ 70464 w 78852"/>
                        <a:gd name="connsiteY1" fmla="*/ 46223 h 95187"/>
                        <a:gd name="connsiteX2" fmla="*/ 72004 w 78852"/>
                        <a:gd name="connsiteY2" fmla="*/ 55104 h 95187"/>
                        <a:gd name="connsiteX3" fmla="*/ 65381 w 78852"/>
                        <a:gd name="connsiteY3" fmla="*/ 64602 h 95187"/>
                        <a:gd name="connsiteX4" fmla="*/ 62866 w 78852"/>
                        <a:gd name="connsiteY4" fmla="*/ 66398 h 95187"/>
                        <a:gd name="connsiteX5" fmla="*/ 60453 w 78852"/>
                        <a:gd name="connsiteY5" fmla="*/ 67425 h 95187"/>
                        <a:gd name="connsiteX6" fmla="*/ 56552 w 78852"/>
                        <a:gd name="connsiteY6" fmla="*/ 71327 h 95187"/>
                        <a:gd name="connsiteX7" fmla="*/ 53728 w 78852"/>
                        <a:gd name="connsiteY7" fmla="*/ 78873 h 95187"/>
                        <a:gd name="connsiteX8" fmla="*/ 50751 w 78852"/>
                        <a:gd name="connsiteY8" fmla="*/ 86317 h 95187"/>
                        <a:gd name="connsiteX9" fmla="*/ 37044 w 78852"/>
                        <a:gd name="connsiteY9" fmla="*/ 92837 h 95187"/>
                        <a:gd name="connsiteX10" fmla="*/ 25288 w 78852"/>
                        <a:gd name="connsiteY10" fmla="*/ 87703 h 95187"/>
                        <a:gd name="connsiteX11" fmla="*/ 22926 w 78852"/>
                        <a:gd name="connsiteY11" fmla="*/ 84623 h 95187"/>
                        <a:gd name="connsiteX12" fmla="*/ 25391 w 78852"/>
                        <a:gd name="connsiteY12" fmla="*/ 94890 h 95187"/>
                        <a:gd name="connsiteX13" fmla="*/ 4979 w 78852"/>
                        <a:gd name="connsiteY13" fmla="*/ 80880 h 95187"/>
                        <a:gd name="connsiteX14" fmla="*/ 4856 w 78852"/>
                        <a:gd name="connsiteY14" fmla="*/ 75228 h 95187"/>
                        <a:gd name="connsiteX15" fmla="*/ 7525 w 78852"/>
                        <a:gd name="connsiteY15" fmla="*/ 65269 h 95187"/>
                        <a:gd name="connsiteX16" fmla="*/ 133 w 78852"/>
                        <a:gd name="connsiteY16" fmla="*/ 43143 h 95187"/>
                        <a:gd name="connsiteX17" fmla="*/ 6601 w 78852"/>
                        <a:gd name="connsiteY17" fmla="*/ 30155 h 95187"/>
                        <a:gd name="connsiteX18" fmla="*/ 14199 w 78852"/>
                        <a:gd name="connsiteY18" fmla="*/ 25021 h 95187"/>
                        <a:gd name="connsiteX19" fmla="*/ 14199 w 78852"/>
                        <a:gd name="connsiteY19" fmla="*/ 17886 h 95187"/>
                        <a:gd name="connsiteX20" fmla="*/ 23183 w 78852"/>
                        <a:gd name="connsiteY20" fmla="*/ 8132 h 95187"/>
                        <a:gd name="connsiteX21" fmla="*/ 37095 w 78852"/>
                        <a:gd name="connsiteY21" fmla="*/ 5360 h 95187"/>
                        <a:gd name="connsiteX22" fmla="*/ 51315 w 78852"/>
                        <a:gd name="connsiteY22" fmla="*/ 226 h 95187"/>
                        <a:gd name="connsiteX23" fmla="*/ 67486 w 78852"/>
                        <a:gd name="connsiteY23" fmla="*/ 5719 h 95187"/>
                        <a:gd name="connsiteX24" fmla="*/ 72004 w 78852"/>
                        <a:gd name="connsiteY24" fmla="*/ 12085 h 95187"/>
                        <a:gd name="connsiteX25" fmla="*/ 77446 w 78852"/>
                        <a:gd name="connsiteY25" fmla="*/ 17629 h 95187"/>
                        <a:gd name="connsiteX26" fmla="*/ 77754 w 78852"/>
                        <a:gd name="connsiteY26" fmla="*/ 27896 h 95187"/>
                        <a:gd name="connsiteX27" fmla="*/ 70772 w 78852"/>
                        <a:gd name="connsiteY27" fmla="*/ 35289 h 9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52" h="95187">
                          <a:moveTo>
                            <a:pt x="70772" y="35289"/>
                          </a:moveTo>
                          <a:cubicBezTo>
                            <a:pt x="69334" y="38774"/>
                            <a:pt x="69227" y="42666"/>
                            <a:pt x="70464" y="46223"/>
                          </a:cubicBezTo>
                          <a:cubicBezTo>
                            <a:pt x="71573" y="49047"/>
                            <a:pt x="72096" y="52070"/>
                            <a:pt x="72004" y="55104"/>
                          </a:cubicBezTo>
                          <a:cubicBezTo>
                            <a:pt x="70900" y="58914"/>
                            <a:pt x="68575" y="62250"/>
                            <a:pt x="65381" y="64602"/>
                          </a:cubicBezTo>
                          <a:cubicBezTo>
                            <a:pt x="64586" y="65259"/>
                            <a:pt x="63744" y="65859"/>
                            <a:pt x="62866" y="66398"/>
                          </a:cubicBezTo>
                          <a:cubicBezTo>
                            <a:pt x="62096" y="66809"/>
                            <a:pt x="61223" y="66963"/>
                            <a:pt x="60453" y="67425"/>
                          </a:cubicBezTo>
                          <a:cubicBezTo>
                            <a:pt x="58841" y="68370"/>
                            <a:pt x="57496" y="69715"/>
                            <a:pt x="56552" y="71327"/>
                          </a:cubicBezTo>
                          <a:cubicBezTo>
                            <a:pt x="55279" y="73704"/>
                            <a:pt x="54329" y="76245"/>
                            <a:pt x="53728" y="78873"/>
                          </a:cubicBezTo>
                          <a:cubicBezTo>
                            <a:pt x="53143" y="81502"/>
                            <a:pt x="52142" y="84012"/>
                            <a:pt x="50751" y="86317"/>
                          </a:cubicBezTo>
                          <a:cubicBezTo>
                            <a:pt x="47645" y="90747"/>
                            <a:pt x="42439" y="93222"/>
                            <a:pt x="37044" y="92837"/>
                          </a:cubicBezTo>
                          <a:cubicBezTo>
                            <a:pt x="32660" y="92503"/>
                            <a:pt x="28512" y="90696"/>
                            <a:pt x="25288" y="87703"/>
                          </a:cubicBezTo>
                          <a:cubicBezTo>
                            <a:pt x="24277" y="86871"/>
                            <a:pt x="23465" y="85819"/>
                            <a:pt x="22926" y="84623"/>
                          </a:cubicBezTo>
                          <a:cubicBezTo>
                            <a:pt x="22475" y="88232"/>
                            <a:pt x="23353" y="91882"/>
                            <a:pt x="25391" y="94890"/>
                          </a:cubicBezTo>
                          <a:cubicBezTo>
                            <a:pt x="15883" y="96656"/>
                            <a:pt x="6745" y="90388"/>
                            <a:pt x="4979" y="80880"/>
                          </a:cubicBezTo>
                          <a:cubicBezTo>
                            <a:pt x="4630" y="79017"/>
                            <a:pt x="4589" y="77107"/>
                            <a:pt x="4856" y="75228"/>
                          </a:cubicBezTo>
                          <a:cubicBezTo>
                            <a:pt x="5318" y="71840"/>
                            <a:pt x="6755" y="68657"/>
                            <a:pt x="7525" y="65269"/>
                          </a:cubicBezTo>
                          <a:cubicBezTo>
                            <a:pt x="9528" y="56285"/>
                            <a:pt x="1468" y="51357"/>
                            <a:pt x="133" y="43143"/>
                          </a:cubicBezTo>
                          <a:cubicBezTo>
                            <a:pt x="-632" y="37886"/>
                            <a:pt x="1950" y="32711"/>
                            <a:pt x="6601" y="30155"/>
                          </a:cubicBezTo>
                          <a:cubicBezTo>
                            <a:pt x="9374" y="28717"/>
                            <a:pt x="13019" y="27947"/>
                            <a:pt x="14199" y="25021"/>
                          </a:cubicBezTo>
                          <a:cubicBezTo>
                            <a:pt x="15380" y="22095"/>
                            <a:pt x="14199" y="20298"/>
                            <a:pt x="14199" y="17886"/>
                          </a:cubicBezTo>
                          <a:cubicBezTo>
                            <a:pt x="14872" y="13081"/>
                            <a:pt x="18450" y="9194"/>
                            <a:pt x="23183" y="8132"/>
                          </a:cubicBezTo>
                          <a:cubicBezTo>
                            <a:pt x="27701" y="6694"/>
                            <a:pt x="32578" y="6694"/>
                            <a:pt x="37095" y="5360"/>
                          </a:cubicBezTo>
                          <a:cubicBezTo>
                            <a:pt x="41736" y="3388"/>
                            <a:pt x="46485" y="1674"/>
                            <a:pt x="51315" y="226"/>
                          </a:cubicBezTo>
                          <a:cubicBezTo>
                            <a:pt x="57281" y="-719"/>
                            <a:pt x="63333" y="1335"/>
                            <a:pt x="67486" y="5719"/>
                          </a:cubicBezTo>
                          <a:cubicBezTo>
                            <a:pt x="69334" y="7721"/>
                            <a:pt x="70361" y="10031"/>
                            <a:pt x="72004" y="12085"/>
                          </a:cubicBezTo>
                          <a:cubicBezTo>
                            <a:pt x="73647" y="14138"/>
                            <a:pt x="76214" y="15216"/>
                            <a:pt x="77446" y="17629"/>
                          </a:cubicBezTo>
                          <a:cubicBezTo>
                            <a:pt x="79206" y="20801"/>
                            <a:pt x="79319" y="24626"/>
                            <a:pt x="77754" y="27896"/>
                          </a:cubicBezTo>
                          <a:cubicBezTo>
                            <a:pt x="76008" y="30463"/>
                            <a:pt x="72517" y="32208"/>
                            <a:pt x="70772" y="35289"/>
                          </a:cubicBezTo>
                          <a:close/>
                        </a:path>
                      </a:pathLst>
                    </a:custGeom>
                    <a:solidFill>
                      <a:srgbClr val="37474F"/>
                    </a:solidFill>
                    <a:ln w="5124" cap="flat">
                      <a:noFill/>
                      <a:prstDash val="solid"/>
                      <a:miter/>
                    </a:ln>
                  </p:spPr>
                  <p:txBody>
                    <a:bodyPr rtlCol="0" anchor="ctr"/>
                    <a:lstStyle/>
                    <a:p>
                      <a:endParaRPr lang="pt-BR"/>
                    </a:p>
                  </p:txBody>
                </p:sp>
                <p:sp>
                  <p:nvSpPr>
                    <p:cNvPr id="2937" name="Forma Livre: Forma 2936">
                      <a:extLst>
                        <a:ext uri="{FF2B5EF4-FFF2-40B4-BE49-F238E27FC236}">
                          <a16:creationId xmlns:a16="http://schemas.microsoft.com/office/drawing/2014/main" id="{691DA8C9-4A9A-89D1-0902-B84F46EE118D}"/>
                        </a:ext>
                      </a:extLst>
                    </p:cNvPr>
                    <p:cNvSpPr/>
                    <p:nvPr/>
                  </p:nvSpPr>
                  <p:spPr>
                    <a:xfrm>
                      <a:off x="8988119" y="3822842"/>
                      <a:ext cx="83721" cy="86444"/>
                    </a:xfrm>
                    <a:custGeom>
                      <a:avLst/>
                      <a:gdLst>
                        <a:gd name="connsiteX0" fmla="*/ 83722 w 83721"/>
                        <a:gd name="connsiteY0" fmla="*/ 35621 h 86444"/>
                        <a:gd name="connsiteX1" fmla="*/ 40137 w 83721"/>
                        <a:gd name="connsiteY1" fmla="*/ 251 h 86444"/>
                        <a:gd name="connsiteX2" fmla="*/ 49 w 83721"/>
                        <a:gd name="connsiteY2" fmla="*/ 44364 h 86444"/>
                        <a:gd name="connsiteX3" fmla="*/ 454 w 83721"/>
                        <a:gd name="connsiteY3" fmla="*/ 48507 h 86444"/>
                        <a:gd name="connsiteX4" fmla="*/ 24890 w 83721"/>
                        <a:gd name="connsiteY4" fmla="*/ 86444 h 86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1" h="86444">
                          <a:moveTo>
                            <a:pt x="83722" y="35621"/>
                          </a:moveTo>
                          <a:cubicBezTo>
                            <a:pt x="83157" y="19861"/>
                            <a:pt x="74019" y="-2624"/>
                            <a:pt x="40137" y="251"/>
                          </a:cubicBezTo>
                          <a:cubicBezTo>
                            <a:pt x="16887" y="1359"/>
                            <a:pt x="-1060" y="21109"/>
                            <a:pt x="49" y="44364"/>
                          </a:cubicBezTo>
                          <a:cubicBezTo>
                            <a:pt x="115" y="45750"/>
                            <a:pt x="249" y="47131"/>
                            <a:pt x="454" y="48507"/>
                          </a:cubicBezTo>
                          <a:cubicBezTo>
                            <a:pt x="4664" y="70581"/>
                            <a:pt x="20732" y="72019"/>
                            <a:pt x="24890" y="86444"/>
                          </a:cubicBezTo>
                          <a:close/>
                        </a:path>
                      </a:pathLst>
                    </a:custGeom>
                    <a:solidFill>
                      <a:srgbClr val="455A64"/>
                    </a:solidFill>
                    <a:ln w="5124" cap="flat">
                      <a:noFill/>
                      <a:prstDash val="solid"/>
                      <a:miter/>
                    </a:ln>
                  </p:spPr>
                  <p:txBody>
                    <a:bodyPr rtlCol="0" anchor="ctr"/>
                    <a:lstStyle/>
                    <a:p>
                      <a:endParaRPr lang="pt-BR"/>
                    </a:p>
                  </p:txBody>
                </p:sp>
                <p:sp>
                  <p:nvSpPr>
                    <p:cNvPr id="2938" name="Forma Livre: Forma 2937">
                      <a:extLst>
                        <a:ext uri="{FF2B5EF4-FFF2-40B4-BE49-F238E27FC236}">
                          <a16:creationId xmlns:a16="http://schemas.microsoft.com/office/drawing/2014/main" id="{8D59F7A0-68D8-8386-F242-51B0F3051B6D}"/>
                        </a:ext>
                      </a:extLst>
                    </p:cNvPr>
                    <p:cNvSpPr/>
                    <p:nvPr/>
                  </p:nvSpPr>
                  <p:spPr>
                    <a:xfrm>
                      <a:off x="8995653" y="3845685"/>
                      <a:ext cx="78427" cy="134855"/>
                    </a:xfrm>
                    <a:custGeom>
                      <a:avLst/>
                      <a:gdLst>
                        <a:gd name="connsiteX0" fmla="*/ 2470 w 78427"/>
                        <a:gd name="connsiteY0" fmla="*/ 24842 h 134855"/>
                        <a:gd name="connsiteX1" fmla="*/ 10735 w 78427"/>
                        <a:gd name="connsiteY1" fmla="*/ 22121 h 134855"/>
                        <a:gd name="connsiteX2" fmla="*/ 14842 w 78427"/>
                        <a:gd name="connsiteY2" fmla="*/ 24791 h 134855"/>
                        <a:gd name="connsiteX3" fmla="*/ 17409 w 78427"/>
                        <a:gd name="connsiteY3" fmla="*/ 30695 h 134855"/>
                        <a:gd name="connsiteX4" fmla="*/ 20643 w 78427"/>
                        <a:gd name="connsiteY4" fmla="*/ 33005 h 134855"/>
                        <a:gd name="connsiteX5" fmla="*/ 23723 w 78427"/>
                        <a:gd name="connsiteY5" fmla="*/ 23405 h 134855"/>
                        <a:gd name="connsiteX6" fmla="*/ 33272 w 78427"/>
                        <a:gd name="connsiteY6" fmla="*/ 9647 h 134855"/>
                        <a:gd name="connsiteX7" fmla="*/ 58940 w 78427"/>
                        <a:gd name="connsiteY7" fmla="*/ 8363 h 134855"/>
                        <a:gd name="connsiteX8" fmla="*/ 73006 w 78427"/>
                        <a:gd name="connsiteY8" fmla="*/ 2408 h 134855"/>
                        <a:gd name="connsiteX9" fmla="*/ 76908 w 78427"/>
                        <a:gd name="connsiteY9" fmla="*/ 14729 h 134855"/>
                        <a:gd name="connsiteX10" fmla="*/ 78345 w 78427"/>
                        <a:gd name="connsiteY10" fmla="*/ 34185 h 134855"/>
                        <a:gd name="connsiteX11" fmla="*/ 64689 w 78427"/>
                        <a:gd name="connsiteY11" fmla="*/ 67297 h 134855"/>
                        <a:gd name="connsiteX12" fmla="*/ 47800 w 78427"/>
                        <a:gd name="connsiteY12" fmla="*/ 66322 h 134855"/>
                        <a:gd name="connsiteX13" fmla="*/ 47800 w 78427"/>
                        <a:gd name="connsiteY13" fmla="*/ 81723 h 134855"/>
                        <a:gd name="connsiteX14" fmla="*/ 61763 w 78427"/>
                        <a:gd name="connsiteY14" fmla="*/ 134856 h 134855"/>
                        <a:gd name="connsiteX15" fmla="*/ 21362 w 78427"/>
                        <a:gd name="connsiteY15" fmla="*/ 90912 h 134855"/>
                        <a:gd name="connsiteX16" fmla="*/ 15869 w 78427"/>
                        <a:gd name="connsiteY16" fmla="*/ 84546 h 134855"/>
                        <a:gd name="connsiteX17" fmla="*/ 15869 w 78427"/>
                        <a:gd name="connsiteY17" fmla="*/ 44504 h 134855"/>
                        <a:gd name="connsiteX18" fmla="*/ 7244 w 78427"/>
                        <a:gd name="connsiteY18" fmla="*/ 43888 h 134855"/>
                        <a:gd name="connsiteX19" fmla="*/ 2470 w 78427"/>
                        <a:gd name="connsiteY19" fmla="*/ 24842 h 13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427" h="134855">
                          <a:moveTo>
                            <a:pt x="2470" y="24842"/>
                          </a:moveTo>
                          <a:cubicBezTo>
                            <a:pt x="4426" y="22352"/>
                            <a:pt x="7686" y="21280"/>
                            <a:pt x="10735" y="22121"/>
                          </a:cubicBezTo>
                          <a:cubicBezTo>
                            <a:pt x="12362" y="22532"/>
                            <a:pt x="13805" y="23472"/>
                            <a:pt x="14842" y="24791"/>
                          </a:cubicBezTo>
                          <a:cubicBezTo>
                            <a:pt x="16382" y="26485"/>
                            <a:pt x="16331" y="28744"/>
                            <a:pt x="17409" y="30695"/>
                          </a:cubicBezTo>
                          <a:cubicBezTo>
                            <a:pt x="18045" y="31947"/>
                            <a:pt x="19252" y="32805"/>
                            <a:pt x="20643" y="33005"/>
                          </a:cubicBezTo>
                          <a:cubicBezTo>
                            <a:pt x="25160" y="33415"/>
                            <a:pt x="23518" y="26074"/>
                            <a:pt x="23723" y="23405"/>
                          </a:cubicBezTo>
                          <a:cubicBezTo>
                            <a:pt x="32296" y="20376"/>
                            <a:pt x="32091" y="17193"/>
                            <a:pt x="33272" y="9647"/>
                          </a:cubicBezTo>
                          <a:cubicBezTo>
                            <a:pt x="40238" y="2711"/>
                            <a:pt x="51316" y="2157"/>
                            <a:pt x="58940" y="8363"/>
                          </a:cubicBezTo>
                          <a:cubicBezTo>
                            <a:pt x="64484" y="-2263"/>
                            <a:pt x="70439" y="-929"/>
                            <a:pt x="73006" y="2408"/>
                          </a:cubicBezTo>
                          <a:cubicBezTo>
                            <a:pt x="74931" y="6289"/>
                            <a:pt x="76245" y="10448"/>
                            <a:pt x="76908" y="14729"/>
                          </a:cubicBezTo>
                          <a:cubicBezTo>
                            <a:pt x="78155" y="21136"/>
                            <a:pt x="78637" y="27666"/>
                            <a:pt x="78345" y="34185"/>
                          </a:cubicBezTo>
                          <a:cubicBezTo>
                            <a:pt x="77216" y="59494"/>
                            <a:pt x="68848" y="65603"/>
                            <a:pt x="64689" y="67297"/>
                          </a:cubicBezTo>
                          <a:cubicBezTo>
                            <a:pt x="60531" y="68992"/>
                            <a:pt x="55500" y="67759"/>
                            <a:pt x="47800" y="66322"/>
                          </a:cubicBezTo>
                          <a:lnTo>
                            <a:pt x="47800" y="81723"/>
                          </a:lnTo>
                          <a:cubicBezTo>
                            <a:pt x="56224" y="98222"/>
                            <a:pt x="60988" y="116344"/>
                            <a:pt x="61763" y="134856"/>
                          </a:cubicBezTo>
                          <a:cubicBezTo>
                            <a:pt x="49545" y="111703"/>
                            <a:pt x="30397" y="99280"/>
                            <a:pt x="21362" y="90912"/>
                          </a:cubicBezTo>
                          <a:cubicBezTo>
                            <a:pt x="19272" y="89028"/>
                            <a:pt x="17429" y="86887"/>
                            <a:pt x="15869" y="84546"/>
                          </a:cubicBezTo>
                          <a:lnTo>
                            <a:pt x="15869" y="44504"/>
                          </a:lnTo>
                          <a:cubicBezTo>
                            <a:pt x="15869" y="44504"/>
                            <a:pt x="12532" y="48098"/>
                            <a:pt x="7244" y="43888"/>
                          </a:cubicBezTo>
                          <a:cubicBezTo>
                            <a:pt x="-46" y="38087"/>
                            <a:pt x="-2202" y="30130"/>
                            <a:pt x="2470" y="24842"/>
                          </a:cubicBezTo>
                          <a:close/>
                        </a:path>
                      </a:pathLst>
                    </a:custGeom>
                    <a:solidFill>
                      <a:srgbClr val="FFA8A7"/>
                    </a:solidFill>
                    <a:ln w="5124" cap="flat">
                      <a:noFill/>
                      <a:prstDash val="solid"/>
                      <a:miter/>
                    </a:ln>
                  </p:spPr>
                  <p:txBody>
                    <a:bodyPr rtlCol="0" anchor="ctr"/>
                    <a:lstStyle/>
                    <a:p>
                      <a:endParaRPr lang="pt-BR"/>
                    </a:p>
                  </p:txBody>
                </p:sp>
                <p:sp>
                  <p:nvSpPr>
                    <p:cNvPr id="2939" name="Forma Livre: Forma 2938">
                      <a:extLst>
                        <a:ext uri="{FF2B5EF4-FFF2-40B4-BE49-F238E27FC236}">
                          <a16:creationId xmlns:a16="http://schemas.microsoft.com/office/drawing/2014/main" id="{F88ECD76-33CB-76EE-B9EF-DA16A809595D}"/>
                        </a:ext>
                      </a:extLst>
                    </p:cNvPr>
                    <p:cNvSpPr/>
                    <p:nvPr/>
                  </p:nvSpPr>
                  <p:spPr>
                    <a:xfrm>
                      <a:off x="9017425" y="3893731"/>
                      <a:ext cx="26027" cy="23614"/>
                    </a:xfrm>
                    <a:custGeom>
                      <a:avLst/>
                      <a:gdLst>
                        <a:gd name="connsiteX0" fmla="*/ 25822 w 26027"/>
                        <a:gd name="connsiteY0" fmla="*/ 18276 h 23614"/>
                        <a:gd name="connsiteX1" fmla="*/ 7187 w 26027"/>
                        <a:gd name="connsiteY1" fmla="*/ 10267 h 23614"/>
                        <a:gd name="connsiteX2" fmla="*/ 0 w 26027"/>
                        <a:gd name="connsiteY2" fmla="*/ 0 h 23614"/>
                        <a:gd name="connsiteX3" fmla="*/ 5493 w 26027"/>
                        <a:gd name="connsiteY3" fmla="*/ 14169 h 23614"/>
                        <a:gd name="connsiteX4" fmla="*/ 26028 w 26027"/>
                        <a:gd name="connsiteY4" fmla="*/ 23615 h 23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27" h="23614">
                          <a:moveTo>
                            <a:pt x="25822" y="18276"/>
                          </a:moveTo>
                          <a:cubicBezTo>
                            <a:pt x="19149" y="16838"/>
                            <a:pt x="12824" y="14117"/>
                            <a:pt x="7187" y="10267"/>
                          </a:cubicBezTo>
                          <a:cubicBezTo>
                            <a:pt x="3896" y="7567"/>
                            <a:pt x="1412" y="4014"/>
                            <a:pt x="0" y="0"/>
                          </a:cubicBezTo>
                          <a:cubicBezTo>
                            <a:pt x="262" y="5190"/>
                            <a:pt x="2187" y="10159"/>
                            <a:pt x="5493" y="14169"/>
                          </a:cubicBezTo>
                          <a:cubicBezTo>
                            <a:pt x="11879" y="18235"/>
                            <a:pt x="18784" y="21412"/>
                            <a:pt x="26028" y="23615"/>
                          </a:cubicBezTo>
                          <a:close/>
                        </a:path>
                      </a:pathLst>
                    </a:custGeom>
                    <a:solidFill>
                      <a:srgbClr val="F28F8F"/>
                    </a:solidFill>
                    <a:ln w="5124" cap="flat">
                      <a:noFill/>
                      <a:prstDash val="solid"/>
                      <a:miter/>
                    </a:ln>
                  </p:spPr>
                  <p:txBody>
                    <a:bodyPr rtlCol="0" anchor="ctr"/>
                    <a:lstStyle/>
                    <a:p>
                      <a:endParaRPr lang="pt-BR"/>
                    </a:p>
                  </p:txBody>
                </p:sp>
                <p:sp>
                  <p:nvSpPr>
                    <p:cNvPr id="2940" name="Forma Livre: Forma 2939">
                      <a:extLst>
                        <a:ext uri="{FF2B5EF4-FFF2-40B4-BE49-F238E27FC236}">
                          <a16:creationId xmlns:a16="http://schemas.microsoft.com/office/drawing/2014/main" id="{6C4CCA9D-D0AB-47BE-BD5F-1A81AD4D2289}"/>
                        </a:ext>
                      </a:extLst>
                    </p:cNvPr>
                    <p:cNvSpPr/>
                    <p:nvPr/>
                  </p:nvSpPr>
                  <p:spPr>
                    <a:xfrm>
                      <a:off x="9039241" y="3873795"/>
                      <a:ext cx="6091" cy="6154"/>
                    </a:xfrm>
                    <a:custGeom>
                      <a:avLst/>
                      <a:gdLst>
                        <a:gd name="connsiteX0" fmla="*/ 6060 w 6091"/>
                        <a:gd name="connsiteY0" fmla="*/ 2688 h 6154"/>
                        <a:gd name="connsiteX1" fmla="*/ 3503 w 6091"/>
                        <a:gd name="connsiteY1" fmla="*/ 6127 h 6154"/>
                        <a:gd name="connsiteX2" fmla="*/ 3493 w 6091"/>
                        <a:gd name="connsiteY2" fmla="*/ 6127 h 6154"/>
                        <a:gd name="connsiteX3" fmla="*/ 28 w 6091"/>
                        <a:gd name="connsiteY3" fmla="*/ 3483 h 6154"/>
                        <a:gd name="connsiteX4" fmla="*/ 2672 w 6091"/>
                        <a:gd name="connsiteY4" fmla="*/ 18 h 6154"/>
                        <a:gd name="connsiteX5" fmla="*/ 6060 w 6091"/>
                        <a:gd name="connsiteY5" fmla="*/ 2688 h 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1" h="6154">
                          <a:moveTo>
                            <a:pt x="6060" y="2688"/>
                          </a:moveTo>
                          <a:cubicBezTo>
                            <a:pt x="6301" y="4340"/>
                            <a:pt x="5161" y="5881"/>
                            <a:pt x="3503" y="6127"/>
                          </a:cubicBezTo>
                          <a:cubicBezTo>
                            <a:pt x="3498" y="6127"/>
                            <a:pt x="3498" y="6127"/>
                            <a:pt x="3493" y="6127"/>
                          </a:cubicBezTo>
                          <a:cubicBezTo>
                            <a:pt x="1804" y="6353"/>
                            <a:pt x="254" y="5172"/>
                            <a:pt x="28" y="3483"/>
                          </a:cubicBezTo>
                          <a:cubicBezTo>
                            <a:pt x="-198" y="1794"/>
                            <a:pt x="983" y="244"/>
                            <a:pt x="2672" y="18"/>
                          </a:cubicBezTo>
                          <a:cubicBezTo>
                            <a:pt x="4340" y="-162"/>
                            <a:pt x="5844" y="1024"/>
                            <a:pt x="6060" y="2688"/>
                          </a:cubicBezTo>
                          <a:close/>
                        </a:path>
                      </a:pathLst>
                    </a:custGeom>
                    <a:solidFill>
                      <a:srgbClr val="263238"/>
                    </a:solidFill>
                    <a:ln w="5124" cap="flat">
                      <a:noFill/>
                      <a:prstDash val="solid"/>
                      <a:miter/>
                    </a:ln>
                  </p:spPr>
                  <p:txBody>
                    <a:bodyPr rtlCol="0" anchor="ctr"/>
                    <a:lstStyle/>
                    <a:p>
                      <a:endParaRPr lang="pt-BR"/>
                    </a:p>
                  </p:txBody>
                </p:sp>
                <p:sp>
                  <p:nvSpPr>
                    <p:cNvPr id="2941" name="Forma Livre: Forma 2940">
                      <a:extLst>
                        <a:ext uri="{FF2B5EF4-FFF2-40B4-BE49-F238E27FC236}">
                          <a16:creationId xmlns:a16="http://schemas.microsoft.com/office/drawing/2014/main" id="{7355AE1E-03BA-89EA-60BD-C4339BF65D8B}"/>
                        </a:ext>
                      </a:extLst>
                    </p:cNvPr>
                    <p:cNvSpPr/>
                    <p:nvPr/>
                  </p:nvSpPr>
                  <p:spPr>
                    <a:xfrm>
                      <a:off x="9061279" y="3871248"/>
                      <a:ext cx="5465" cy="5678"/>
                    </a:xfrm>
                    <a:custGeom>
                      <a:avLst/>
                      <a:gdLst>
                        <a:gd name="connsiteX0" fmla="*/ 5429 w 5465"/>
                        <a:gd name="connsiteY0" fmla="*/ 2462 h 5678"/>
                        <a:gd name="connsiteX1" fmla="*/ 3134 w 5465"/>
                        <a:gd name="connsiteY1" fmla="*/ 5640 h 5678"/>
                        <a:gd name="connsiteX2" fmla="*/ 3119 w 5465"/>
                        <a:gd name="connsiteY2" fmla="*/ 5645 h 5678"/>
                        <a:gd name="connsiteX3" fmla="*/ 64 w 5465"/>
                        <a:gd name="connsiteY3" fmla="*/ 3422 h 5678"/>
                        <a:gd name="connsiteX4" fmla="*/ 39 w 5465"/>
                        <a:gd name="connsiteY4" fmla="*/ 3181 h 5678"/>
                        <a:gd name="connsiteX5" fmla="*/ 2262 w 5465"/>
                        <a:gd name="connsiteY5" fmla="*/ 39 h 5678"/>
                        <a:gd name="connsiteX6" fmla="*/ 5403 w 5465"/>
                        <a:gd name="connsiteY6" fmla="*/ 2267 h 5678"/>
                        <a:gd name="connsiteX7" fmla="*/ 5429 w 5465"/>
                        <a:gd name="connsiteY7" fmla="*/ 2462 h 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5" h="5678">
                          <a:moveTo>
                            <a:pt x="5429" y="2462"/>
                          </a:moveTo>
                          <a:cubicBezTo>
                            <a:pt x="5676" y="3971"/>
                            <a:pt x="4649" y="5398"/>
                            <a:pt x="3134" y="5640"/>
                          </a:cubicBezTo>
                          <a:cubicBezTo>
                            <a:pt x="3129" y="5645"/>
                            <a:pt x="3124" y="5645"/>
                            <a:pt x="3119" y="5645"/>
                          </a:cubicBezTo>
                          <a:cubicBezTo>
                            <a:pt x="1661" y="5876"/>
                            <a:pt x="296" y="4880"/>
                            <a:pt x="64" y="3422"/>
                          </a:cubicBezTo>
                          <a:cubicBezTo>
                            <a:pt x="54" y="3345"/>
                            <a:pt x="44" y="3263"/>
                            <a:pt x="39" y="3181"/>
                          </a:cubicBezTo>
                          <a:cubicBezTo>
                            <a:pt x="-213" y="1697"/>
                            <a:pt x="783" y="296"/>
                            <a:pt x="2262" y="39"/>
                          </a:cubicBezTo>
                          <a:cubicBezTo>
                            <a:pt x="3745" y="-213"/>
                            <a:pt x="5152" y="783"/>
                            <a:pt x="5403" y="2267"/>
                          </a:cubicBezTo>
                          <a:cubicBezTo>
                            <a:pt x="5414" y="2328"/>
                            <a:pt x="5424" y="2395"/>
                            <a:pt x="5429" y="2462"/>
                          </a:cubicBezTo>
                          <a:close/>
                        </a:path>
                      </a:pathLst>
                    </a:custGeom>
                    <a:solidFill>
                      <a:srgbClr val="263238"/>
                    </a:solidFill>
                    <a:ln w="5124" cap="flat">
                      <a:noFill/>
                      <a:prstDash val="solid"/>
                      <a:miter/>
                    </a:ln>
                  </p:spPr>
                  <p:txBody>
                    <a:bodyPr rtlCol="0" anchor="ctr"/>
                    <a:lstStyle/>
                    <a:p>
                      <a:endParaRPr lang="pt-BR"/>
                    </a:p>
                  </p:txBody>
                </p:sp>
                <p:sp>
                  <p:nvSpPr>
                    <p:cNvPr id="2942" name="Forma Livre: Forma 2941">
                      <a:extLst>
                        <a:ext uri="{FF2B5EF4-FFF2-40B4-BE49-F238E27FC236}">
                          <a16:creationId xmlns:a16="http://schemas.microsoft.com/office/drawing/2014/main" id="{EEC05CE0-52D4-8AD7-D9F4-767CC19E59D5}"/>
                        </a:ext>
                      </a:extLst>
                    </p:cNvPr>
                    <p:cNvSpPr/>
                    <p:nvPr/>
                  </p:nvSpPr>
                  <p:spPr>
                    <a:xfrm>
                      <a:off x="9051615" y="3869244"/>
                      <a:ext cx="13347" cy="21099"/>
                    </a:xfrm>
                    <a:custGeom>
                      <a:avLst/>
                      <a:gdLst>
                        <a:gd name="connsiteX0" fmla="*/ 0 w 13347"/>
                        <a:gd name="connsiteY0" fmla="*/ 0 h 21099"/>
                        <a:gd name="connsiteX1" fmla="*/ 2515 w 13347"/>
                        <a:gd name="connsiteY1" fmla="*/ 21099 h 21099"/>
                        <a:gd name="connsiteX2" fmla="*/ 13347 w 13347"/>
                        <a:gd name="connsiteY2" fmla="*/ 16992 h 21099"/>
                        <a:gd name="connsiteX3" fmla="*/ 0 w 13347"/>
                        <a:gd name="connsiteY3" fmla="*/ 0 h 21099"/>
                      </a:gdLst>
                      <a:ahLst/>
                      <a:cxnLst>
                        <a:cxn ang="0">
                          <a:pos x="connsiteX0" y="connsiteY0"/>
                        </a:cxn>
                        <a:cxn ang="0">
                          <a:pos x="connsiteX1" y="connsiteY1"/>
                        </a:cxn>
                        <a:cxn ang="0">
                          <a:pos x="connsiteX2" y="connsiteY2"/>
                        </a:cxn>
                        <a:cxn ang="0">
                          <a:pos x="connsiteX3" y="connsiteY3"/>
                        </a:cxn>
                      </a:cxnLst>
                      <a:rect l="l" t="t" r="r" b="b"/>
                      <a:pathLst>
                        <a:path w="13347" h="21099">
                          <a:moveTo>
                            <a:pt x="0" y="0"/>
                          </a:moveTo>
                          <a:lnTo>
                            <a:pt x="2515" y="21099"/>
                          </a:lnTo>
                          <a:lnTo>
                            <a:pt x="13347" y="16992"/>
                          </a:lnTo>
                          <a:lnTo>
                            <a:pt x="0" y="0"/>
                          </a:lnTo>
                          <a:close/>
                        </a:path>
                      </a:pathLst>
                    </a:custGeom>
                    <a:solidFill>
                      <a:srgbClr val="F28F8F"/>
                    </a:solidFill>
                    <a:ln w="5124" cap="flat">
                      <a:noFill/>
                      <a:prstDash val="solid"/>
                      <a:miter/>
                    </a:ln>
                  </p:spPr>
                  <p:txBody>
                    <a:bodyPr rtlCol="0" anchor="ctr"/>
                    <a:lstStyle/>
                    <a:p>
                      <a:endParaRPr lang="pt-BR"/>
                    </a:p>
                  </p:txBody>
                </p:sp>
                <p:sp>
                  <p:nvSpPr>
                    <p:cNvPr id="2943" name="Forma Livre: Forma 2942">
                      <a:extLst>
                        <a:ext uri="{FF2B5EF4-FFF2-40B4-BE49-F238E27FC236}">
                          <a16:creationId xmlns:a16="http://schemas.microsoft.com/office/drawing/2014/main" id="{CE716690-7F21-E7B5-9ABD-96C71F51891C}"/>
                        </a:ext>
                      </a:extLst>
                    </p:cNvPr>
                    <p:cNvSpPr/>
                    <p:nvPr/>
                  </p:nvSpPr>
                  <p:spPr>
                    <a:xfrm>
                      <a:off x="9033417" y="3865224"/>
                      <a:ext cx="7622" cy="7305"/>
                    </a:xfrm>
                    <a:custGeom>
                      <a:avLst/>
                      <a:gdLst>
                        <a:gd name="connsiteX0" fmla="*/ 7623 w 7622"/>
                        <a:gd name="connsiteY0" fmla="*/ 1607 h 7305"/>
                        <a:gd name="connsiteX1" fmla="*/ 1052 w 7622"/>
                        <a:gd name="connsiteY1" fmla="*/ 7306 h 7305"/>
                        <a:gd name="connsiteX2" fmla="*/ 1514 w 7622"/>
                        <a:gd name="connsiteY2" fmla="*/ 991 h 7305"/>
                        <a:gd name="connsiteX3" fmla="*/ 7587 w 7622"/>
                        <a:gd name="connsiteY3" fmla="*/ 1561 h 7305"/>
                        <a:gd name="connsiteX4" fmla="*/ 7623 w 7622"/>
                        <a:gd name="connsiteY4" fmla="*/ 1607 h 7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2" h="7305">
                          <a:moveTo>
                            <a:pt x="7623" y="1607"/>
                          </a:moveTo>
                          <a:lnTo>
                            <a:pt x="1052" y="7306"/>
                          </a:lnTo>
                          <a:cubicBezTo>
                            <a:pt x="-514" y="5416"/>
                            <a:pt x="-309" y="2629"/>
                            <a:pt x="1514" y="991"/>
                          </a:cubicBezTo>
                          <a:cubicBezTo>
                            <a:pt x="3347" y="-528"/>
                            <a:pt x="6067" y="-272"/>
                            <a:pt x="7587" y="1561"/>
                          </a:cubicBezTo>
                          <a:cubicBezTo>
                            <a:pt x="7597" y="1576"/>
                            <a:pt x="7613" y="1592"/>
                            <a:pt x="7623" y="1607"/>
                          </a:cubicBezTo>
                          <a:close/>
                        </a:path>
                      </a:pathLst>
                    </a:custGeom>
                    <a:solidFill>
                      <a:srgbClr val="263238"/>
                    </a:solidFill>
                    <a:ln w="5124" cap="flat">
                      <a:noFill/>
                      <a:prstDash val="solid"/>
                      <a:miter/>
                    </a:ln>
                  </p:spPr>
                  <p:txBody>
                    <a:bodyPr rtlCol="0" anchor="ctr"/>
                    <a:lstStyle/>
                    <a:p>
                      <a:endParaRPr lang="pt-BR"/>
                    </a:p>
                  </p:txBody>
                </p:sp>
                <p:sp>
                  <p:nvSpPr>
                    <p:cNvPr id="2944" name="Forma Livre: Forma 2943">
                      <a:extLst>
                        <a:ext uri="{FF2B5EF4-FFF2-40B4-BE49-F238E27FC236}">
                          <a16:creationId xmlns:a16="http://schemas.microsoft.com/office/drawing/2014/main" id="{2AA0AEA3-4078-7D43-2A8B-09598EC16660}"/>
                        </a:ext>
                      </a:extLst>
                    </p:cNvPr>
                    <p:cNvSpPr/>
                    <p:nvPr/>
                  </p:nvSpPr>
                  <p:spPr>
                    <a:xfrm>
                      <a:off x="9039409" y="3893013"/>
                      <a:ext cx="11795" cy="8001"/>
                    </a:xfrm>
                    <a:custGeom>
                      <a:avLst/>
                      <a:gdLst>
                        <a:gd name="connsiteX0" fmla="*/ 399 w 11795"/>
                        <a:gd name="connsiteY0" fmla="*/ 0 h 8001"/>
                        <a:gd name="connsiteX1" fmla="*/ 11796 w 11795"/>
                        <a:gd name="connsiteY1" fmla="*/ 3850 h 8001"/>
                        <a:gd name="connsiteX2" fmla="*/ 3941 w 11795"/>
                        <a:gd name="connsiteY2" fmla="*/ 7700 h 8001"/>
                        <a:gd name="connsiteX3" fmla="*/ 337 w 11795"/>
                        <a:gd name="connsiteY3" fmla="*/ 169 h 8001"/>
                        <a:gd name="connsiteX4" fmla="*/ 399 w 11795"/>
                        <a:gd name="connsiteY4" fmla="*/ 0 h 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 h="8001">
                          <a:moveTo>
                            <a:pt x="399" y="0"/>
                          </a:moveTo>
                          <a:lnTo>
                            <a:pt x="11796" y="3850"/>
                          </a:lnTo>
                          <a:cubicBezTo>
                            <a:pt x="10635" y="7033"/>
                            <a:pt x="7170" y="8732"/>
                            <a:pt x="3941" y="7700"/>
                          </a:cubicBezTo>
                          <a:cubicBezTo>
                            <a:pt x="866" y="6617"/>
                            <a:pt x="-746" y="3244"/>
                            <a:pt x="337" y="169"/>
                          </a:cubicBezTo>
                          <a:cubicBezTo>
                            <a:pt x="358" y="113"/>
                            <a:pt x="378" y="56"/>
                            <a:pt x="399" y="0"/>
                          </a:cubicBezTo>
                          <a:close/>
                        </a:path>
                      </a:pathLst>
                    </a:custGeom>
                    <a:solidFill>
                      <a:srgbClr val="B16668"/>
                    </a:solidFill>
                    <a:ln w="5124" cap="flat">
                      <a:noFill/>
                      <a:prstDash val="solid"/>
                      <a:miter/>
                    </a:ln>
                  </p:spPr>
                  <p:txBody>
                    <a:bodyPr rtlCol="0" anchor="ctr"/>
                    <a:lstStyle/>
                    <a:p>
                      <a:endParaRPr lang="pt-BR"/>
                    </a:p>
                  </p:txBody>
                </p:sp>
                <p:sp>
                  <p:nvSpPr>
                    <p:cNvPr id="2945" name="Forma Livre: Forma 2944">
                      <a:extLst>
                        <a:ext uri="{FF2B5EF4-FFF2-40B4-BE49-F238E27FC236}">
                          <a16:creationId xmlns:a16="http://schemas.microsoft.com/office/drawing/2014/main" id="{0240E2A6-0DDF-24B6-740F-91F466513B48}"/>
                        </a:ext>
                      </a:extLst>
                    </p:cNvPr>
                    <p:cNvSpPr/>
                    <p:nvPr/>
                  </p:nvSpPr>
                  <p:spPr>
                    <a:xfrm>
                      <a:off x="9039499" y="3895323"/>
                      <a:ext cx="6211" cy="5454"/>
                    </a:xfrm>
                    <a:custGeom>
                      <a:avLst/>
                      <a:gdLst>
                        <a:gd name="connsiteX0" fmla="*/ 616 w 6211"/>
                        <a:gd name="connsiteY0" fmla="*/ 308 h 5454"/>
                        <a:gd name="connsiteX1" fmla="*/ 6212 w 6211"/>
                        <a:gd name="connsiteY1" fmla="*/ 5442 h 5454"/>
                        <a:gd name="connsiteX2" fmla="*/ 3850 w 6211"/>
                        <a:gd name="connsiteY2" fmla="*/ 5134 h 5454"/>
                        <a:gd name="connsiteX3" fmla="*/ 0 w 6211"/>
                        <a:gd name="connsiteY3" fmla="*/ 0 h 5454"/>
                      </a:gdLst>
                      <a:ahLst/>
                      <a:cxnLst>
                        <a:cxn ang="0">
                          <a:pos x="connsiteX0" y="connsiteY0"/>
                        </a:cxn>
                        <a:cxn ang="0">
                          <a:pos x="connsiteX1" y="connsiteY1"/>
                        </a:cxn>
                        <a:cxn ang="0">
                          <a:pos x="connsiteX2" y="connsiteY2"/>
                        </a:cxn>
                        <a:cxn ang="0">
                          <a:pos x="connsiteX3" y="connsiteY3"/>
                        </a:cxn>
                      </a:cxnLst>
                      <a:rect l="l" t="t" r="r" b="b"/>
                      <a:pathLst>
                        <a:path w="6211" h="5454">
                          <a:moveTo>
                            <a:pt x="616" y="308"/>
                          </a:moveTo>
                          <a:cubicBezTo>
                            <a:pt x="3465" y="472"/>
                            <a:pt x="5801" y="2618"/>
                            <a:pt x="6212" y="5442"/>
                          </a:cubicBezTo>
                          <a:cubicBezTo>
                            <a:pt x="5411" y="5493"/>
                            <a:pt x="4610" y="5385"/>
                            <a:pt x="3850" y="5134"/>
                          </a:cubicBezTo>
                          <a:cubicBezTo>
                            <a:pt x="1668" y="4328"/>
                            <a:pt x="159" y="2320"/>
                            <a:pt x="0" y="0"/>
                          </a:cubicBezTo>
                          <a:close/>
                        </a:path>
                      </a:pathLst>
                    </a:custGeom>
                    <a:solidFill>
                      <a:srgbClr val="F28F8F"/>
                    </a:solidFill>
                    <a:ln w="5124" cap="flat">
                      <a:noFill/>
                      <a:prstDash val="solid"/>
                      <a:miter/>
                    </a:ln>
                  </p:spPr>
                  <p:txBody>
                    <a:bodyPr rtlCol="0" anchor="ctr"/>
                    <a:lstStyle/>
                    <a:p>
                      <a:endParaRPr lang="pt-BR"/>
                    </a:p>
                  </p:txBody>
                </p:sp>
                <p:sp>
                  <p:nvSpPr>
                    <p:cNvPr id="2946" name="Forma Livre: Forma 2945">
                      <a:extLst>
                        <a:ext uri="{FF2B5EF4-FFF2-40B4-BE49-F238E27FC236}">
                          <a16:creationId xmlns:a16="http://schemas.microsoft.com/office/drawing/2014/main" id="{1E8F4263-BEA4-10C2-1C02-5E1CF95A3E06}"/>
                        </a:ext>
                      </a:extLst>
                    </p:cNvPr>
                    <p:cNvSpPr/>
                    <p:nvPr/>
                  </p:nvSpPr>
                  <p:spPr>
                    <a:xfrm>
                      <a:off x="9061369" y="3861803"/>
                      <a:ext cx="8703" cy="5027"/>
                    </a:xfrm>
                    <a:custGeom>
                      <a:avLst/>
                      <a:gdLst>
                        <a:gd name="connsiteX0" fmla="*/ 8676 w 8703"/>
                        <a:gd name="connsiteY0" fmla="*/ 5028 h 5027"/>
                        <a:gd name="connsiteX1" fmla="*/ 0 w 8703"/>
                        <a:gd name="connsiteY1" fmla="*/ 3847 h 5027"/>
                        <a:gd name="connsiteX2" fmla="*/ 4456 w 8703"/>
                        <a:gd name="connsiteY2" fmla="*/ 12 h 5027"/>
                        <a:gd name="connsiteX3" fmla="*/ 4774 w 8703"/>
                        <a:gd name="connsiteY3" fmla="*/ 48 h 5027"/>
                        <a:gd name="connsiteX4" fmla="*/ 8676 w 8703"/>
                        <a:gd name="connsiteY4" fmla="*/ 5028 h 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3" h="5027">
                          <a:moveTo>
                            <a:pt x="8676" y="5028"/>
                          </a:moveTo>
                          <a:lnTo>
                            <a:pt x="0" y="3847"/>
                          </a:lnTo>
                          <a:cubicBezTo>
                            <a:pt x="175" y="1557"/>
                            <a:pt x="2166" y="-162"/>
                            <a:pt x="4456" y="12"/>
                          </a:cubicBezTo>
                          <a:cubicBezTo>
                            <a:pt x="4564" y="22"/>
                            <a:pt x="4672" y="33"/>
                            <a:pt x="4774" y="48"/>
                          </a:cubicBezTo>
                          <a:cubicBezTo>
                            <a:pt x="7213" y="366"/>
                            <a:pt x="8948" y="2584"/>
                            <a:pt x="8676" y="5028"/>
                          </a:cubicBezTo>
                          <a:close/>
                        </a:path>
                      </a:pathLst>
                    </a:custGeom>
                    <a:solidFill>
                      <a:srgbClr val="263238"/>
                    </a:solidFill>
                    <a:ln w="5124" cap="flat">
                      <a:noFill/>
                      <a:prstDash val="solid"/>
                      <a:miter/>
                    </a:ln>
                  </p:spPr>
                  <p:txBody>
                    <a:bodyPr rtlCol="0" anchor="ctr"/>
                    <a:lstStyle/>
                    <a:p>
                      <a:endParaRPr lang="pt-BR"/>
                    </a:p>
                  </p:txBody>
                </p:sp>
                <p:sp>
                  <p:nvSpPr>
                    <p:cNvPr id="2947" name="Forma Livre: Forma 2946">
                      <a:extLst>
                        <a:ext uri="{FF2B5EF4-FFF2-40B4-BE49-F238E27FC236}">
                          <a16:creationId xmlns:a16="http://schemas.microsoft.com/office/drawing/2014/main" id="{9C7EA308-63BF-DB10-39CA-74ED2417879B}"/>
                        </a:ext>
                      </a:extLst>
                    </p:cNvPr>
                    <p:cNvSpPr/>
                    <p:nvPr/>
                  </p:nvSpPr>
                  <p:spPr>
                    <a:xfrm>
                      <a:off x="9073330" y="3882899"/>
                      <a:ext cx="11698" cy="13655"/>
                    </a:xfrm>
                    <a:custGeom>
                      <a:avLst/>
                      <a:gdLst>
                        <a:gd name="connsiteX0" fmla="*/ 0 w 11698"/>
                        <a:gd name="connsiteY0" fmla="*/ 0 h 13655"/>
                        <a:gd name="connsiteX1" fmla="*/ 8214 w 11698"/>
                        <a:gd name="connsiteY1" fmla="*/ 3850 h 13655"/>
                        <a:gd name="connsiteX2" fmla="*/ 10729 w 11698"/>
                        <a:gd name="connsiteY2" fmla="*/ 13655 h 13655"/>
                        <a:gd name="connsiteX3" fmla="*/ 7598 w 11698"/>
                        <a:gd name="connsiteY3" fmla="*/ 13039 h 13655"/>
                        <a:gd name="connsiteX4" fmla="*/ 7598 w 11698"/>
                        <a:gd name="connsiteY4" fmla="*/ 7392 h 13655"/>
                        <a:gd name="connsiteX5" fmla="*/ 205 w 11698"/>
                        <a:gd name="connsiteY5" fmla="*/ 3748 h 1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8" h="13655">
                          <a:moveTo>
                            <a:pt x="0" y="0"/>
                          </a:moveTo>
                          <a:cubicBezTo>
                            <a:pt x="2880" y="960"/>
                            <a:pt x="5637" y="2254"/>
                            <a:pt x="8214" y="3850"/>
                          </a:cubicBezTo>
                          <a:cubicBezTo>
                            <a:pt x="11576" y="5893"/>
                            <a:pt x="12695" y="10247"/>
                            <a:pt x="10729" y="13655"/>
                          </a:cubicBezTo>
                          <a:lnTo>
                            <a:pt x="7598" y="13039"/>
                          </a:lnTo>
                          <a:cubicBezTo>
                            <a:pt x="7598" y="13039"/>
                            <a:pt x="9189" y="9343"/>
                            <a:pt x="7598" y="7392"/>
                          </a:cubicBezTo>
                          <a:cubicBezTo>
                            <a:pt x="5365" y="5755"/>
                            <a:pt x="2864" y="4523"/>
                            <a:pt x="205" y="3748"/>
                          </a:cubicBezTo>
                          <a:close/>
                        </a:path>
                      </a:pathLst>
                    </a:custGeom>
                    <a:solidFill>
                      <a:srgbClr val="263238"/>
                    </a:solidFill>
                    <a:ln w="5124" cap="flat">
                      <a:noFill/>
                      <a:prstDash val="solid"/>
                      <a:miter/>
                    </a:ln>
                  </p:spPr>
                  <p:txBody>
                    <a:bodyPr rtlCol="0" anchor="ctr"/>
                    <a:lstStyle/>
                    <a:p>
                      <a:endParaRPr lang="pt-BR"/>
                    </a:p>
                  </p:txBody>
                </p:sp>
                <p:sp>
                  <p:nvSpPr>
                    <p:cNvPr id="2948" name="Forma Livre: Forma 2947">
                      <a:extLst>
                        <a:ext uri="{FF2B5EF4-FFF2-40B4-BE49-F238E27FC236}">
                          <a16:creationId xmlns:a16="http://schemas.microsoft.com/office/drawing/2014/main" id="{2EBE7431-DEA8-FDDB-9004-2EA58BE193E3}"/>
                        </a:ext>
                      </a:extLst>
                    </p:cNvPr>
                    <p:cNvSpPr/>
                    <p:nvPr/>
                  </p:nvSpPr>
                  <p:spPr>
                    <a:xfrm>
                      <a:off x="9076366" y="3894097"/>
                      <a:ext cx="8521" cy="11638"/>
                    </a:xfrm>
                    <a:custGeom>
                      <a:avLst/>
                      <a:gdLst>
                        <a:gd name="connsiteX0" fmla="*/ 6409 w 8521"/>
                        <a:gd name="connsiteY0" fmla="*/ 404 h 11638"/>
                        <a:gd name="connsiteX1" fmla="*/ 865 w 8521"/>
                        <a:gd name="connsiteY1" fmla="*/ 5076 h 11638"/>
                        <a:gd name="connsiteX2" fmla="*/ 2456 w 8521"/>
                        <a:gd name="connsiteY2" fmla="*/ 11390 h 11638"/>
                        <a:gd name="connsiteX3" fmla="*/ 7590 w 8521"/>
                        <a:gd name="connsiteY3" fmla="*/ 7232 h 11638"/>
                        <a:gd name="connsiteX4" fmla="*/ 6409 w 8521"/>
                        <a:gd name="connsiteY4" fmla="*/ 404 h 11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1" h="11638">
                          <a:moveTo>
                            <a:pt x="6409" y="404"/>
                          </a:moveTo>
                          <a:cubicBezTo>
                            <a:pt x="3843" y="-828"/>
                            <a:pt x="2662" y="764"/>
                            <a:pt x="865" y="5076"/>
                          </a:cubicBezTo>
                          <a:cubicBezTo>
                            <a:pt x="-932" y="9388"/>
                            <a:pt x="300" y="10518"/>
                            <a:pt x="2456" y="11390"/>
                          </a:cubicBezTo>
                          <a:cubicBezTo>
                            <a:pt x="4613" y="12263"/>
                            <a:pt x="6307" y="10826"/>
                            <a:pt x="7590" y="7232"/>
                          </a:cubicBezTo>
                          <a:cubicBezTo>
                            <a:pt x="8874" y="3639"/>
                            <a:pt x="9130" y="1739"/>
                            <a:pt x="6409" y="404"/>
                          </a:cubicBezTo>
                          <a:close/>
                        </a:path>
                      </a:pathLst>
                    </a:custGeom>
                    <a:solidFill>
                      <a:srgbClr val="407BFF"/>
                    </a:solidFill>
                    <a:ln w="5124" cap="flat">
                      <a:noFill/>
                      <a:prstDash val="solid"/>
                      <a:miter/>
                    </a:ln>
                  </p:spPr>
                  <p:txBody>
                    <a:bodyPr rtlCol="0" anchor="ctr"/>
                    <a:lstStyle/>
                    <a:p>
                      <a:endParaRPr lang="pt-BR"/>
                    </a:p>
                  </p:txBody>
                </p:sp>
                <p:sp>
                  <p:nvSpPr>
                    <p:cNvPr id="2949" name="Forma Livre: Forma 2948">
                      <a:extLst>
                        <a:ext uri="{FF2B5EF4-FFF2-40B4-BE49-F238E27FC236}">
                          <a16:creationId xmlns:a16="http://schemas.microsoft.com/office/drawing/2014/main" id="{D5283B35-A63E-EA79-F4A5-E8BC88ABBBB9}"/>
                        </a:ext>
                      </a:extLst>
                    </p:cNvPr>
                    <p:cNvSpPr/>
                    <p:nvPr/>
                  </p:nvSpPr>
                  <p:spPr>
                    <a:xfrm>
                      <a:off x="9076572" y="3894148"/>
                      <a:ext cx="8521" cy="11634"/>
                    </a:xfrm>
                    <a:custGeom>
                      <a:avLst/>
                      <a:gdLst>
                        <a:gd name="connsiteX0" fmla="*/ 6410 w 8521"/>
                        <a:gd name="connsiteY0" fmla="*/ 405 h 11634"/>
                        <a:gd name="connsiteX1" fmla="*/ 865 w 8521"/>
                        <a:gd name="connsiteY1" fmla="*/ 5025 h 11634"/>
                        <a:gd name="connsiteX2" fmla="*/ 2457 w 8521"/>
                        <a:gd name="connsiteY2" fmla="*/ 11391 h 11634"/>
                        <a:gd name="connsiteX3" fmla="*/ 7590 w 8521"/>
                        <a:gd name="connsiteY3" fmla="*/ 7233 h 11634"/>
                        <a:gd name="connsiteX4" fmla="*/ 6410 w 8521"/>
                        <a:gd name="connsiteY4" fmla="*/ 405 h 1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1" h="11634">
                          <a:moveTo>
                            <a:pt x="6410" y="405"/>
                          </a:moveTo>
                          <a:cubicBezTo>
                            <a:pt x="3843" y="-827"/>
                            <a:pt x="2662" y="764"/>
                            <a:pt x="865" y="5025"/>
                          </a:cubicBezTo>
                          <a:cubicBezTo>
                            <a:pt x="-932" y="9286"/>
                            <a:pt x="301" y="10518"/>
                            <a:pt x="2457" y="11391"/>
                          </a:cubicBezTo>
                          <a:cubicBezTo>
                            <a:pt x="4613" y="12264"/>
                            <a:pt x="6307" y="10775"/>
                            <a:pt x="7590" y="7233"/>
                          </a:cubicBezTo>
                          <a:cubicBezTo>
                            <a:pt x="8874" y="3690"/>
                            <a:pt x="9130" y="1740"/>
                            <a:pt x="6410" y="405"/>
                          </a:cubicBezTo>
                          <a:close/>
                        </a:path>
                      </a:pathLst>
                    </a:custGeom>
                    <a:solidFill>
                      <a:srgbClr val="000000">
                        <a:alpha val="10000"/>
                      </a:srgbClr>
                    </a:solidFill>
                    <a:ln w="5124" cap="flat">
                      <a:noFill/>
                      <a:prstDash val="solid"/>
                      <a:miter/>
                    </a:ln>
                  </p:spPr>
                  <p:txBody>
                    <a:bodyPr rtlCol="0" anchor="ctr"/>
                    <a:lstStyle/>
                    <a:p>
                      <a:endParaRPr lang="pt-BR"/>
                    </a:p>
                  </p:txBody>
                </p:sp>
                <p:sp>
                  <p:nvSpPr>
                    <p:cNvPr id="2950" name="Forma Livre: Forma 2949">
                      <a:extLst>
                        <a:ext uri="{FF2B5EF4-FFF2-40B4-BE49-F238E27FC236}">
                          <a16:creationId xmlns:a16="http://schemas.microsoft.com/office/drawing/2014/main" id="{B17A1C70-7CF2-36F5-77EC-15D03E98DAEF}"/>
                        </a:ext>
                      </a:extLst>
                    </p:cNvPr>
                    <p:cNvSpPr/>
                    <p:nvPr/>
                  </p:nvSpPr>
                  <p:spPr>
                    <a:xfrm>
                      <a:off x="8994029" y="3820422"/>
                      <a:ext cx="49115" cy="71194"/>
                    </a:xfrm>
                    <a:custGeom>
                      <a:avLst/>
                      <a:gdLst>
                        <a:gd name="connsiteX0" fmla="*/ 13231 w 49115"/>
                        <a:gd name="connsiteY0" fmla="*/ 7907 h 71194"/>
                        <a:gd name="connsiteX1" fmla="*/ 3785 w 49115"/>
                        <a:gd name="connsiteY1" fmla="*/ 47847 h 71194"/>
                        <a:gd name="connsiteX2" fmla="*/ 654 w 49115"/>
                        <a:gd name="connsiteY2" fmla="*/ 60784 h 71194"/>
                        <a:gd name="connsiteX3" fmla="*/ 16055 w 49115"/>
                        <a:gd name="connsiteY3" fmla="*/ 71051 h 71194"/>
                        <a:gd name="connsiteX4" fmla="*/ 24233 w 49115"/>
                        <a:gd name="connsiteY4" fmla="*/ 57077 h 71194"/>
                        <a:gd name="connsiteX5" fmla="*/ 23755 w 49115"/>
                        <a:gd name="connsiteY5" fmla="*/ 55650 h 71194"/>
                        <a:gd name="connsiteX6" fmla="*/ 11794 w 49115"/>
                        <a:gd name="connsiteY6" fmla="*/ 45383 h 71194"/>
                        <a:gd name="connsiteX7" fmla="*/ 11537 w 49115"/>
                        <a:gd name="connsiteY7" fmla="*/ 21614 h 71194"/>
                        <a:gd name="connsiteX8" fmla="*/ 49115 w 49115"/>
                        <a:gd name="connsiteY8" fmla="*/ 2619 h 71194"/>
                        <a:gd name="connsiteX9" fmla="*/ 13231 w 49115"/>
                        <a:gd name="connsiteY9" fmla="*/ 7907 h 7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115" h="71194">
                          <a:moveTo>
                            <a:pt x="13231" y="7907"/>
                          </a:moveTo>
                          <a:cubicBezTo>
                            <a:pt x="5685" y="14940"/>
                            <a:pt x="-1605" y="24848"/>
                            <a:pt x="3785" y="47847"/>
                          </a:cubicBezTo>
                          <a:cubicBezTo>
                            <a:pt x="336" y="51194"/>
                            <a:pt x="-881" y="56230"/>
                            <a:pt x="654" y="60784"/>
                          </a:cubicBezTo>
                          <a:cubicBezTo>
                            <a:pt x="2415" y="67637"/>
                            <a:pt x="9052" y="72062"/>
                            <a:pt x="16055" y="71051"/>
                          </a:cubicBezTo>
                          <a:cubicBezTo>
                            <a:pt x="22169" y="69449"/>
                            <a:pt x="25834" y="63191"/>
                            <a:pt x="24233" y="57077"/>
                          </a:cubicBezTo>
                          <a:cubicBezTo>
                            <a:pt x="24104" y="56589"/>
                            <a:pt x="23945" y="56117"/>
                            <a:pt x="23755" y="55650"/>
                          </a:cubicBezTo>
                          <a:cubicBezTo>
                            <a:pt x="22277" y="50080"/>
                            <a:pt x="17523" y="45999"/>
                            <a:pt x="11794" y="45383"/>
                          </a:cubicBezTo>
                          <a:cubicBezTo>
                            <a:pt x="9017" y="37718"/>
                            <a:pt x="8924" y="29335"/>
                            <a:pt x="11537" y="21614"/>
                          </a:cubicBezTo>
                          <a:cubicBezTo>
                            <a:pt x="17287" y="2619"/>
                            <a:pt x="39413" y="1079"/>
                            <a:pt x="49115" y="2619"/>
                          </a:cubicBezTo>
                          <a:cubicBezTo>
                            <a:pt x="45676" y="-1590"/>
                            <a:pt x="23191" y="-1333"/>
                            <a:pt x="13231" y="7907"/>
                          </a:cubicBezTo>
                          <a:close/>
                        </a:path>
                      </a:pathLst>
                    </a:custGeom>
                    <a:solidFill>
                      <a:srgbClr val="407BFF"/>
                    </a:solidFill>
                    <a:ln w="5124" cap="flat">
                      <a:noFill/>
                      <a:prstDash val="solid"/>
                      <a:miter/>
                    </a:ln>
                  </p:spPr>
                  <p:txBody>
                    <a:bodyPr rtlCol="0" anchor="ctr"/>
                    <a:lstStyle/>
                    <a:p>
                      <a:endParaRPr lang="pt-BR"/>
                    </a:p>
                  </p:txBody>
                </p:sp>
                <p:sp>
                  <p:nvSpPr>
                    <p:cNvPr id="2951" name="Forma Livre: Forma 2950">
                      <a:extLst>
                        <a:ext uri="{FF2B5EF4-FFF2-40B4-BE49-F238E27FC236}">
                          <a16:creationId xmlns:a16="http://schemas.microsoft.com/office/drawing/2014/main" id="{4DFF30B8-8E8E-28A7-B9D0-D60C0E901C17}"/>
                        </a:ext>
                      </a:extLst>
                    </p:cNvPr>
                    <p:cNvSpPr/>
                    <p:nvPr/>
                  </p:nvSpPr>
                  <p:spPr>
                    <a:xfrm>
                      <a:off x="8994029" y="3820422"/>
                      <a:ext cx="49115" cy="71194"/>
                    </a:xfrm>
                    <a:custGeom>
                      <a:avLst/>
                      <a:gdLst>
                        <a:gd name="connsiteX0" fmla="*/ 13231 w 49115"/>
                        <a:gd name="connsiteY0" fmla="*/ 7907 h 71194"/>
                        <a:gd name="connsiteX1" fmla="*/ 3785 w 49115"/>
                        <a:gd name="connsiteY1" fmla="*/ 47847 h 71194"/>
                        <a:gd name="connsiteX2" fmla="*/ 654 w 49115"/>
                        <a:gd name="connsiteY2" fmla="*/ 60784 h 71194"/>
                        <a:gd name="connsiteX3" fmla="*/ 16055 w 49115"/>
                        <a:gd name="connsiteY3" fmla="*/ 71051 h 71194"/>
                        <a:gd name="connsiteX4" fmla="*/ 24233 w 49115"/>
                        <a:gd name="connsiteY4" fmla="*/ 57077 h 71194"/>
                        <a:gd name="connsiteX5" fmla="*/ 23755 w 49115"/>
                        <a:gd name="connsiteY5" fmla="*/ 55650 h 71194"/>
                        <a:gd name="connsiteX6" fmla="*/ 11794 w 49115"/>
                        <a:gd name="connsiteY6" fmla="*/ 45383 h 71194"/>
                        <a:gd name="connsiteX7" fmla="*/ 11537 w 49115"/>
                        <a:gd name="connsiteY7" fmla="*/ 21614 h 71194"/>
                        <a:gd name="connsiteX8" fmla="*/ 49115 w 49115"/>
                        <a:gd name="connsiteY8" fmla="*/ 2619 h 71194"/>
                        <a:gd name="connsiteX9" fmla="*/ 13231 w 49115"/>
                        <a:gd name="connsiteY9" fmla="*/ 7907 h 7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115" h="71194">
                          <a:moveTo>
                            <a:pt x="13231" y="7907"/>
                          </a:moveTo>
                          <a:cubicBezTo>
                            <a:pt x="5685" y="14940"/>
                            <a:pt x="-1605" y="24848"/>
                            <a:pt x="3785" y="47847"/>
                          </a:cubicBezTo>
                          <a:cubicBezTo>
                            <a:pt x="336" y="51194"/>
                            <a:pt x="-881" y="56230"/>
                            <a:pt x="654" y="60784"/>
                          </a:cubicBezTo>
                          <a:cubicBezTo>
                            <a:pt x="2415" y="67637"/>
                            <a:pt x="9052" y="72062"/>
                            <a:pt x="16055" y="71051"/>
                          </a:cubicBezTo>
                          <a:cubicBezTo>
                            <a:pt x="22169" y="69449"/>
                            <a:pt x="25834" y="63191"/>
                            <a:pt x="24233" y="57077"/>
                          </a:cubicBezTo>
                          <a:cubicBezTo>
                            <a:pt x="24104" y="56589"/>
                            <a:pt x="23945" y="56117"/>
                            <a:pt x="23755" y="55650"/>
                          </a:cubicBezTo>
                          <a:cubicBezTo>
                            <a:pt x="22277" y="50080"/>
                            <a:pt x="17523" y="45999"/>
                            <a:pt x="11794" y="45383"/>
                          </a:cubicBezTo>
                          <a:cubicBezTo>
                            <a:pt x="9017" y="37718"/>
                            <a:pt x="8924" y="29335"/>
                            <a:pt x="11537" y="21614"/>
                          </a:cubicBezTo>
                          <a:cubicBezTo>
                            <a:pt x="17287" y="2619"/>
                            <a:pt x="39413" y="1079"/>
                            <a:pt x="49115" y="2619"/>
                          </a:cubicBezTo>
                          <a:cubicBezTo>
                            <a:pt x="45676" y="-1590"/>
                            <a:pt x="23191" y="-1333"/>
                            <a:pt x="13231" y="7907"/>
                          </a:cubicBezTo>
                          <a:close/>
                        </a:path>
                      </a:pathLst>
                    </a:custGeom>
                    <a:solidFill>
                      <a:srgbClr val="000000">
                        <a:alpha val="40000"/>
                      </a:srgbClr>
                    </a:solidFill>
                    <a:ln w="5124" cap="flat">
                      <a:noFill/>
                      <a:prstDash val="solid"/>
                      <a:miter/>
                    </a:ln>
                  </p:spPr>
                  <p:txBody>
                    <a:bodyPr rtlCol="0" anchor="ctr"/>
                    <a:lstStyle/>
                    <a:p>
                      <a:endParaRPr lang="pt-BR"/>
                    </a:p>
                  </p:txBody>
                </p:sp>
                <p:sp>
                  <p:nvSpPr>
                    <p:cNvPr id="2952" name="Forma Livre: Forma 2951">
                      <a:extLst>
                        <a:ext uri="{FF2B5EF4-FFF2-40B4-BE49-F238E27FC236}">
                          <a16:creationId xmlns:a16="http://schemas.microsoft.com/office/drawing/2014/main" id="{D79DE887-E9E5-606B-5819-7A72539656E8}"/>
                        </a:ext>
                      </a:extLst>
                    </p:cNvPr>
                    <p:cNvSpPr/>
                    <p:nvPr/>
                  </p:nvSpPr>
                  <p:spPr>
                    <a:xfrm>
                      <a:off x="8989929" y="3864345"/>
                      <a:ext cx="29818" cy="30736"/>
                    </a:xfrm>
                    <a:custGeom>
                      <a:avLst/>
                      <a:gdLst>
                        <a:gd name="connsiteX0" fmla="*/ 29036 w 29818"/>
                        <a:gd name="connsiteY0" fmla="*/ 11675 h 30736"/>
                        <a:gd name="connsiteX1" fmla="*/ 12146 w 29818"/>
                        <a:gd name="connsiteY1" fmla="*/ 124 h 30736"/>
                        <a:gd name="connsiteX2" fmla="*/ 9117 w 29818"/>
                        <a:gd name="connsiteY2" fmla="*/ 1254 h 30736"/>
                        <a:gd name="connsiteX3" fmla="*/ 5472 w 29818"/>
                        <a:gd name="connsiteY3" fmla="*/ 3667 h 30736"/>
                        <a:gd name="connsiteX4" fmla="*/ 801 w 29818"/>
                        <a:gd name="connsiteY4" fmla="*/ 19068 h 30736"/>
                        <a:gd name="connsiteX5" fmla="*/ 17639 w 29818"/>
                        <a:gd name="connsiteY5" fmla="*/ 30618 h 30736"/>
                        <a:gd name="connsiteX6" fmla="*/ 21233 w 29818"/>
                        <a:gd name="connsiteY6" fmla="*/ 29129 h 30736"/>
                        <a:gd name="connsiteX7" fmla="*/ 24621 w 29818"/>
                        <a:gd name="connsiteY7" fmla="*/ 26922 h 30736"/>
                        <a:gd name="connsiteX8" fmla="*/ 29036 w 29818"/>
                        <a:gd name="connsiteY8" fmla="*/ 11675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18" h="30736">
                          <a:moveTo>
                            <a:pt x="29036" y="11675"/>
                          </a:moveTo>
                          <a:cubicBezTo>
                            <a:pt x="27147" y="4103"/>
                            <a:pt x="19888" y="-861"/>
                            <a:pt x="12146" y="124"/>
                          </a:cubicBezTo>
                          <a:cubicBezTo>
                            <a:pt x="11089" y="361"/>
                            <a:pt x="10072" y="741"/>
                            <a:pt x="9117" y="1254"/>
                          </a:cubicBezTo>
                          <a:lnTo>
                            <a:pt x="5472" y="3667"/>
                          </a:lnTo>
                          <a:cubicBezTo>
                            <a:pt x="678" y="7199"/>
                            <a:pt x="-1222" y="13467"/>
                            <a:pt x="801" y="19068"/>
                          </a:cubicBezTo>
                          <a:cubicBezTo>
                            <a:pt x="2690" y="26619"/>
                            <a:pt x="9913" y="31578"/>
                            <a:pt x="17639" y="30618"/>
                          </a:cubicBezTo>
                          <a:cubicBezTo>
                            <a:pt x="18923" y="30372"/>
                            <a:pt x="20149" y="29864"/>
                            <a:pt x="21233" y="29129"/>
                          </a:cubicBezTo>
                          <a:lnTo>
                            <a:pt x="24621" y="26922"/>
                          </a:lnTo>
                          <a:cubicBezTo>
                            <a:pt x="29210" y="23313"/>
                            <a:pt x="30987" y="17178"/>
                            <a:pt x="29036" y="11675"/>
                          </a:cubicBezTo>
                          <a:close/>
                        </a:path>
                      </a:pathLst>
                    </a:custGeom>
                    <a:solidFill>
                      <a:srgbClr val="407BFF"/>
                    </a:solidFill>
                    <a:ln w="5124" cap="flat">
                      <a:noFill/>
                      <a:prstDash val="solid"/>
                      <a:miter/>
                    </a:ln>
                  </p:spPr>
                  <p:txBody>
                    <a:bodyPr rtlCol="0" anchor="ctr"/>
                    <a:lstStyle/>
                    <a:p>
                      <a:endParaRPr lang="pt-BR"/>
                    </a:p>
                  </p:txBody>
                </p:sp>
                <p:sp>
                  <p:nvSpPr>
                    <p:cNvPr id="2953" name="Forma Livre: Forma 2952">
                      <a:extLst>
                        <a:ext uri="{FF2B5EF4-FFF2-40B4-BE49-F238E27FC236}">
                          <a16:creationId xmlns:a16="http://schemas.microsoft.com/office/drawing/2014/main" id="{66A6B5A1-FADA-63C0-79B2-80FF09623D6D}"/>
                        </a:ext>
                      </a:extLst>
                    </p:cNvPr>
                    <p:cNvSpPr/>
                    <p:nvPr/>
                  </p:nvSpPr>
                  <p:spPr>
                    <a:xfrm>
                      <a:off x="8989929" y="3864345"/>
                      <a:ext cx="29818" cy="30736"/>
                    </a:xfrm>
                    <a:custGeom>
                      <a:avLst/>
                      <a:gdLst>
                        <a:gd name="connsiteX0" fmla="*/ 29036 w 29818"/>
                        <a:gd name="connsiteY0" fmla="*/ 11675 h 30736"/>
                        <a:gd name="connsiteX1" fmla="*/ 12146 w 29818"/>
                        <a:gd name="connsiteY1" fmla="*/ 124 h 30736"/>
                        <a:gd name="connsiteX2" fmla="*/ 9117 w 29818"/>
                        <a:gd name="connsiteY2" fmla="*/ 1254 h 30736"/>
                        <a:gd name="connsiteX3" fmla="*/ 5472 w 29818"/>
                        <a:gd name="connsiteY3" fmla="*/ 3667 h 30736"/>
                        <a:gd name="connsiteX4" fmla="*/ 801 w 29818"/>
                        <a:gd name="connsiteY4" fmla="*/ 19068 h 30736"/>
                        <a:gd name="connsiteX5" fmla="*/ 17639 w 29818"/>
                        <a:gd name="connsiteY5" fmla="*/ 30618 h 30736"/>
                        <a:gd name="connsiteX6" fmla="*/ 21233 w 29818"/>
                        <a:gd name="connsiteY6" fmla="*/ 29129 h 30736"/>
                        <a:gd name="connsiteX7" fmla="*/ 24621 w 29818"/>
                        <a:gd name="connsiteY7" fmla="*/ 26922 h 30736"/>
                        <a:gd name="connsiteX8" fmla="*/ 29036 w 29818"/>
                        <a:gd name="connsiteY8" fmla="*/ 11675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18" h="30736">
                          <a:moveTo>
                            <a:pt x="29036" y="11675"/>
                          </a:moveTo>
                          <a:cubicBezTo>
                            <a:pt x="27147" y="4103"/>
                            <a:pt x="19888" y="-861"/>
                            <a:pt x="12146" y="124"/>
                          </a:cubicBezTo>
                          <a:cubicBezTo>
                            <a:pt x="11089" y="361"/>
                            <a:pt x="10072" y="741"/>
                            <a:pt x="9117" y="1254"/>
                          </a:cubicBezTo>
                          <a:lnTo>
                            <a:pt x="5472" y="3667"/>
                          </a:lnTo>
                          <a:cubicBezTo>
                            <a:pt x="678" y="7199"/>
                            <a:pt x="-1222" y="13467"/>
                            <a:pt x="801" y="19068"/>
                          </a:cubicBezTo>
                          <a:cubicBezTo>
                            <a:pt x="2690" y="26619"/>
                            <a:pt x="9913" y="31578"/>
                            <a:pt x="17639" y="30618"/>
                          </a:cubicBezTo>
                          <a:cubicBezTo>
                            <a:pt x="18923" y="30372"/>
                            <a:pt x="20149" y="29864"/>
                            <a:pt x="21233" y="29129"/>
                          </a:cubicBezTo>
                          <a:lnTo>
                            <a:pt x="24621" y="26922"/>
                          </a:lnTo>
                          <a:cubicBezTo>
                            <a:pt x="29210" y="23313"/>
                            <a:pt x="30987" y="17178"/>
                            <a:pt x="29036" y="11675"/>
                          </a:cubicBezTo>
                          <a:close/>
                        </a:path>
                      </a:pathLst>
                    </a:custGeom>
                    <a:solidFill>
                      <a:srgbClr val="000000">
                        <a:alpha val="30000"/>
                      </a:srgbClr>
                    </a:solidFill>
                    <a:ln w="5124" cap="flat">
                      <a:noFill/>
                      <a:prstDash val="solid"/>
                      <a:miter/>
                    </a:ln>
                  </p:spPr>
                  <p:txBody>
                    <a:bodyPr rtlCol="0" anchor="ctr"/>
                    <a:lstStyle/>
                    <a:p>
                      <a:endParaRPr lang="pt-BR"/>
                    </a:p>
                  </p:txBody>
                </p:sp>
                <p:sp>
                  <p:nvSpPr>
                    <p:cNvPr id="2954" name="Forma Livre: Forma 2953">
                      <a:extLst>
                        <a:ext uri="{FF2B5EF4-FFF2-40B4-BE49-F238E27FC236}">
                          <a16:creationId xmlns:a16="http://schemas.microsoft.com/office/drawing/2014/main" id="{BE530A32-1E1D-99E0-C238-532DEB0173FD}"/>
                        </a:ext>
                      </a:extLst>
                    </p:cNvPr>
                    <p:cNvSpPr/>
                    <p:nvPr/>
                  </p:nvSpPr>
                  <p:spPr>
                    <a:xfrm>
                      <a:off x="8989858" y="3866245"/>
                      <a:ext cx="27099" cy="28734"/>
                    </a:xfrm>
                    <a:custGeom>
                      <a:avLst/>
                      <a:gdLst>
                        <a:gd name="connsiteX0" fmla="*/ 26232 w 27099"/>
                        <a:gd name="connsiteY0" fmla="*/ 11675 h 28734"/>
                        <a:gd name="connsiteX1" fmla="*/ 9343 w 27099"/>
                        <a:gd name="connsiteY1" fmla="*/ 124 h 28734"/>
                        <a:gd name="connsiteX2" fmla="*/ 477 w 27099"/>
                        <a:gd name="connsiteY2" fmla="*/ 15880 h 28734"/>
                        <a:gd name="connsiteX3" fmla="*/ 872 w 27099"/>
                        <a:gd name="connsiteY3" fmla="*/ 17065 h 28734"/>
                        <a:gd name="connsiteX4" fmla="*/ 17710 w 27099"/>
                        <a:gd name="connsiteY4" fmla="*/ 28616 h 28734"/>
                        <a:gd name="connsiteX5" fmla="*/ 26638 w 27099"/>
                        <a:gd name="connsiteY5" fmla="*/ 12897 h 28734"/>
                        <a:gd name="connsiteX6" fmla="*/ 26232 w 27099"/>
                        <a:gd name="connsiteY6" fmla="*/ 11675 h 2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9" h="28734">
                          <a:moveTo>
                            <a:pt x="26232" y="11675"/>
                          </a:moveTo>
                          <a:cubicBezTo>
                            <a:pt x="24343" y="4103"/>
                            <a:pt x="17084" y="-861"/>
                            <a:pt x="9343" y="124"/>
                          </a:cubicBezTo>
                          <a:cubicBezTo>
                            <a:pt x="2546" y="2029"/>
                            <a:pt x="-1428" y="9078"/>
                            <a:pt x="477" y="15880"/>
                          </a:cubicBezTo>
                          <a:cubicBezTo>
                            <a:pt x="590" y="16280"/>
                            <a:pt x="723" y="16675"/>
                            <a:pt x="872" y="17065"/>
                          </a:cubicBezTo>
                          <a:cubicBezTo>
                            <a:pt x="2761" y="24617"/>
                            <a:pt x="9984" y="29576"/>
                            <a:pt x="17710" y="28616"/>
                          </a:cubicBezTo>
                          <a:cubicBezTo>
                            <a:pt x="24518" y="26737"/>
                            <a:pt x="28512" y="19699"/>
                            <a:pt x="26638" y="12897"/>
                          </a:cubicBezTo>
                          <a:cubicBezTo>
                            <a:pt x="26520" y="12481"/>
                            <a:pt x="26386" y="12076"/>
                            <a:pt x="26232" y="11675"/>
                          </a:cubicBezTo>
                          <a:close/>
                        </a:path>
                      </a:pathLst>
                    </a:custGeom>
                    <a:solidFill>
                      <a:srgbClr val="407BFF"/>
                    </a:solidFill>
                    <a:ln w="5124" cap="flat">
                      <a:noFill/>
                      <a:prstDash val="solid"/>
                      <a:miter/>
                    </a:ln>
                  </p:spPr>
                  <p:txBody>
                    <a:bodyPr rtlCol="0" anchor="ctr"/>
                    <a:lstStyle/>
                    <a:p>
                      <a:endParaRPr lang="pt-BR"/>
                    </a:p>
                  </p:txBody>
                </p:sp>
                <p:sp>
                  <p:nvSpPr>
                    <p:cNvPr id="2955" name="Forma Livre: Forma 2954">
                      <a:extLst>
                        <a:ext uri="{FF2B5EF4-FFF2-40B4-BE49-F238E27FC236}">
                          <a16:creationId xmlns:a16="http://schemas.microsoft.com/office/drawing/2014/main" id="{6F4B8C4C-E705-1173-8FE8-9B14703B911D}"/>
                        </a:ext>
                      </a:extLst>
                    </p:cNvPr>
                    <p:cNvSpPr/>
                    <p:nvPr/>
                  </p:nvSpPr>
                  <p:spPr>
                    <a:xfrm>
                      <a:off x="8989858" y="3866245"/>
                      <a:ext cx="27099" cy="28734"/>
                    </a:xfrm>
                    <a:custGeom>
                      <a:avLst/>
                      <a:gdLst>
                        <a:gd name="connsiteX0" fmla="*/ 26232 w 27099"/>
                        <a:gd name="connsiteY0" fmla="*/ 11675 h 28734"/>
                        <a:gd name="connsiteX1" fmla="*/ 9343 w 27099"/>
                        <a:gd name="connsiteY1" fmla="*/ 124 h 28734"/>
                        <a:gd name="connsiteX2" fmla="*/ 477 w 27099"/>
                        <a:gd name="connsiteY2" fmla="*/ 15880 h 28734"/>
                        <a:gd name="connsiteX3" fmla="*/ 872 w 27099"/>
                        <a:gd name="connsiteY3" fmla="*/ 17065 h 28734"/>
                        <a:gd name="connsiteX4" fmla="*/ 17710 w 27099"/>
                        <a:gd name="connsiteY4" fmla="*/ 28616 h 28734"/>
                        <a:gd name="connsiteX5" fmla="*/ 26638 w 27099"/>
                        <a:gd name="connsiteY5" fmla="*/ 12897 h 28734"/>
                        <a:gd name="connsiteX6" fmla="*/ 26232 w 27099"/>
                        <a:gd name="connsiteY6" fmla="*/ 11675 h 2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9" h="28734">
                          <a:moveTo>
                            <a:pt x="26232" y="11675"/>
                          </a:moveTo>
                          <a:cubicBezTo>
                            <a:pt x="24343" y="4103"/>
                            <a:pt x="17084" y="-861"/>
                            <a:pt x="9343" y="124"/>
                          </a:cubicBezTo>
                          <a:cubicBezTo>
                            <a:pt x="2546" y="2029"/>
                            <a:pt x="-1428" y="9078"/>
                            <a:pt x="477" y="15880"/>
                          </a:cubicBezTo>
                          <a:cubicBezTo>
                            <a:pt x="590" y="16280"/>
                            <a:pt x="723" y="16675"/>
                            <a:pt x="872" y="17065"/>
                          </a:cubicBezTo>
                          <a:cubicBezTo>
                            <a:pt x="2761" y="24617"/>
                            <a:pt x="9984" y="29576"/>
                            <a:pt x="17710" y="28616"/>
                          </a:cubicBezTo>
                          <a:cubicBezTo>
                            <a:pt x="24518" y="26737"/>
                            <a:pt x="28512" y="19699"/>
                            <a:pt x="26638" y="12897"/>
                          </a:cubicBezTo>
                          <a:cubicBezTo>
                            <a:pt x="26520" y="12481"/>
                            <a:pt x="26386" y="12076"/>
                            <a:pt x="26232" y="11675"/>
                          </a:cubicBezTo>
                          <a:close/>
                        </a:path>
                      </a:pathLst>
                    </a:custGeom>
                    <a:solidFill>
                      <a:srgbClr val="000000">
                        <a:alpha val="10000"/>
                      </a:srgbClr>
                    </a:solidFill>
                    <a:ln w="5124" cap="flat">
                      <a:noFill/>
                      <a:prstDash val="solid"/>
                      <a:miter/>
                    </a:ln>
                  </p:spPr>
                  <p:txBody>
                    <a:bodyPr rtlCol="0" anchor="ctr"/>
                    <a:lstStyle/>
                    <a:p>
                      <a:endParaRPr lang="pt-BR"/>
                    </a:p>
                  </p:txBody>
                </p:sp>
                <p:sp>
                  <p:nvSpPr>
                    <p:cNvPr id="2956" name="Forma Livre: Forma 2955">
                      <a:extLst>
                        <a:ext uri="{FF2B5EF4-FFF2-40B4-BE49-F238E27FC236}">
                          <a16:creationId xmlns:a16="http://schemas.microsoft.com/office/drawing/2014/main" id="{F2BF355E-0FDF-91BA-FDA7-1B08316BB839}"/>
                        </a:ext>
                      </a:extLst>
                    </p:cNvPr>
                    <p:cNvSpPr/>
                    <p:nvPr/>
                  </p:nvSpPr>
                  <p:spPr>
                    <a:xfrm>
                      <a:off x="8996995" y="3873849"/>
                      <a:ext cx="12779" cy="13571"/>
                    </a:xfrm>
                    <a:custGeom>
                      <a:avLst/>
                      <a:gdLst>
                        <a:gd name="connsiteX0" fmla="*/ 12370 w 12779"/>
                        <a:gd name="connsiteY0" fmla="*/ 5508 h 13571"/>
                        <a:gd name="connsiteX1" fmla="*/ 4413 w 12779"/>
                        <a:gd name="connsiteY1" fmla="*/ 66 h 13571"/>
                        <a:gd name="connsiteX2" fmla="*/ 229 w 12779"/>
                        <a:gd name="connsiteY2" fmla="*/ 7546 h 13571"/>
                        <a:gd name="connsiteX3" fmla="*/ 409 w 12779"/>
                        <a:gd name="connsiteY3" fmla="*/ 8075 h 13571"/>
                        <a:gd name="connsiteX4" fmla="*/ 8366 w 12779"/>
                        <a:gd name="connsiteY4" fmla="*/ 13516 h 13571"/>
                        <a:gd name="connsiteX5" fmla="*/ 12550 w 12779"/>
                        <a:gd name="connsiteY5" fmla="*/ 6042 h 13571"/>
                        <a:gd name="connsiteX6" fmla="*/ 12370 w 12779"/>
                        <a:gd name="connsiteY6" fmla="*/ 5508 h 1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 h="13571">
                          <a:moveTo>
                            <a:pt x="12370" y="5508"/>
                          </a:moveTo>
                          <a:cubicBezTo>
                            <a:pt x="11508" y="1920"/>
                            <a:pt x="8068" y="-432"/>
                            <a:pt x="4413" y="66"/>
                          </a:cubicBezTo>
                          <a:cubicBezTo>
                            <a:pt x="1194" y="975"/>
                            <a:pt x="-679" y="4322"/>
                            <a:pt x="229" y="7546"/>
                          </a:cubicBezTo>
                          <a:cubicBezTo>
                            <a:pt x="281" y="7726"/>
                            <a:pt x="342" y="7900"/>
                            <a:pt x="409" y="8075"/>
                          </a:cubicBezTo>
                          <a:cubicBezTo>
                            <a:pt x="1312" y="11632"/>
                            <a:pt x="4721" y="13963"/>
                            <a:pt x="8366" y="13516"/>
                          </a:cubicBezTo>
                          <a:cubicBezTo>
                            <a:pt x="11585" y="12608"/>
                            <a:pt x="13459" y="9261"/>
                            <a:pt x="12550" y="6042"/>
                          </a:cubicBezTo>
                          <a:cubicBezTo>
                            <a:pt x="12499" y="5857"/>
                            <a:pt x="12437" y="5683"/>
                            <a:pt x="12370" y="5508"/>
                          </a:cubicBezTo>
                          <a:close/>
                        </a:path>
                      </a:pathLst>
                    </a:custGeom>
                    <a:solidFill>
                      <a:srgbClr val="37474F"/>
                    </a:solidFill>
                    <a:ln w="5124" cap="flat">
                      <a:noFill/>
                      <a:prstDash val="solid"/>
                      <a:miter/>
                    </a:ln>
                  </p:spPr>
                  <p:txBody>
                    <a:bodyPr rtlCol="0" anchor="ctr"/>
                    <a:lstStyle/>
                    <a:p>
                      <a:endParaRPr lang="pt-BR"/>
                    </a:p>
                  </p:txBody>
                </p:sp>
                <p:sp>
                  <p:nvSpPr>
                    <p:cNvPr id="2957" name="Forma Livre: Forma 2956">
                      <a:extLst>
                        <a:ext uri="{FF2B5EF4-FFF2-40B4-BE49-F238E27FC236}">
                          <a16:creationId xmlns:a16="http://schemas.microsoft.com/office/drawing/2014/main" id="{D9FF09F5-F26D-D1EF-E418-AB9C4E3E6F3F}"/>
                        </a:ext>
                      </a:extLst>
                    </p:cNvPr>
                    <p:cNvSpPr/>
                    <p:nvPr/>
                  </p:nvSpPr>
                  <p:spPr>
                    <a:xfrm>
                      <a:off x="9043247" y="3916884"/>
                      <a:ext cx="28080" cy="86655"/>
                    </a:xfrm>
                    <a:custGeom>
                      <a:avLst/>
                      <a:gdLst>
                        <a:gd name="connsiteX0" fmla="*/ 0 w 28080"/>
                        <a:gd name="connsiteY0" fmla="*/ 0 h 86655"/>
                        <a:gd name="connsiteX1" fmla="*/ 24898 w 28080"/>
                        <a:gd name="connsiteY1" fmla="*/ 29005 h 86655"/>
                        <a:gd name="connsiteX2" fmla="*/ 19405 w 28080"/>
                        <a:gd name="connsiteY2" fmla="*/ 42968 h 86655"/>
                        <a:gd name="connsiteX3" fmla="*/ 28081 w 28080"/>
                        <a:gd name="connsiteY3" fmla="*/ 54160 h 86655"/>
                        <a:gd name="connsiteX4" fmla="*/ 16890 w 28080"/>
                        <a:gd name="connsiteY4" fmla="*/ 86656 h 86655"/>
                        <a:gd name="connsiteX5" fmla="*/ 0 w 28080"/>
                        <a:gd name="connsiteY5" fmla="*/ 10370 h 8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0" h="86655">
                          <a:moveTo>
                            <a:pt x="0" y="0"/>
                          </a:moveTo>
                          <a:cubicBezTo>
                            <a:pt x="5134" y="1489"/>
                            <a:pt x="20021" y="21715"/>
                            <a:pt x="24898" y="29005"/>
                          </a:cubicBezTo>
                          <a:lnTo>
                            <a:pt x="19405" y="42968"/>
                          </a:lnTo>
                          <a:cubicBezTo>
                            <a:pt x="22696" y="46372"/>
                            <a:pt x="25607" y="50125"/>
                            <a:pt x="28081" y="54160"/>
                          </a:cubicBezTo>
                          <a:lnTo>
                            <a:pt x="16890" y="86656"/>
                          </a:lnTo>
                          <a:cubicBezTo>
                            <a:pt x="16890" y="86656"/>
                            <a:pt x="17916" y="43328"/>
                            <a:pt x="0" y="10370"/>
                          </a:cubicBezTo>
                          <a:close/>
                        </a:path>
                      </a:pathLst>
                    </a:custGeom>
                    <a:solidFill>
                      <a:srgbClr val="263238"/>
                    </a:solidFill>
                    <a:ln w="5124" cap="flat">
                      <a:noFill/>
                      <a:prstDash val="solid"/>
                      <a:miter/>
                    </a:ln>
                  </p:spPr>
                  <p:txBody>
                    <a:bodyPr rtlCol="0" anchor="ctr"/>
                    <a:lstStyle/>
                    <a:p>
                      <a:endParaRPr lang="pt-BR"/>
                    </a:p>
                  </p:txBody>
                </p:sp>
                <p:sp>
                  <p:nvSpPr>
                    <p:cNvPr id="2958" name="Forma Livre: Forma 2957">
                      <a:extLst>
                        <a:ext uri="{FF2B5EF4-FFF2-40B4-BE49-F238E27FC236}">
                          <a16:creationId xmlns:a16="http://schemas.microsoft.com/office/drawing/2014/main" id="{38E54F6E-337D-96D0-FBA5-C9EAB20EC744}"/>
                        </a:ext>
                      </a:extLst>
                    </p:cNvPr>
                    <p:cNvSpPr/>
                    <p:nvPr/>
                  </p:nvSpPr>
                  <p:spPr>
                    <a:xfrm>
                      <a:off x="9004745" y="3919143"/>
                      <a:ext cx="58420" cy="93894"/>
                    </a:xfrm>
                    <a:custGeom>
                      <a:avLst/>
                      <a:gdLst>
                        <a:gd name="connsiteX0" fmla="*/ 53903 w 58420"/>
                        <a:gd name="connsiteY0" fmla="*/ 59601 h 93894"/>
                        <a:gd name="connsiteX1" fmla="*/ 58421 w 58420"/>
                        <a:gd name="connsiteY1" fmla="*/ 93894 h 93894"/>
                        <a:gd name="connsiteX2" fmla="*/ 35679 w 58420"/>
                        <a:gd name="connsiteY2" fmla="*/ 63708 h 93894"/>
                        <a:gd name="connsiteX3" fmla="*/ 35679 w 58420"/>
                        <a:gd name="connsiteY3" fmla="*/ 47383 h 93894"/>
                        <a:gd name="connsiteX4" fmla="*/ 5493 w 58420"/>
                        <a:gd name="connsiteY4" fmla="*/ 38554 h 93894"/>
                        <a:gd name="connsiteX5" fmla="*/ 0 w 58420"/>
                        <a:gd name="connsiteY5" fmla="*/ 9292 h 93894"/>
                        <a:gd name="connsiteX6" fmla="*/ 6674 w 58420"/>
                        <a:gd name="connsiteY6" fmla="*/ 0 h 93894"/>
                        <a:gd name="connsiteX7" fmla="*/ 6674 w 58420"/>
                        <a:gd name="connsiteY7" fmla="*/ 6314 h 93894"/>
                        <a:gd name="connsiteX8" fmla="*/ 30442 w 58420"/>
                        <a:gd name="connsiteY8" fmla="*/ 27208 h 93894"/>
                        <a:gd name="connsiteX9" fmla="*/ 53903 w 58420"/>
                        <a:gd name="connsiteY9" fmla="*/ 59601 h 9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93894">
                          <a:moveTo>
                            <a:pt x="53903" y="59601"/>
                          </a:moveTo>
                          <a:cubicBezTo>
                            <a:pt x="57856" y="69869"/>
                            <a:pt x="58421" y="93894"/>
                            <a:pt x="58421" y="93894"/>
                          </a:cubicBezTo>
                          <a:cubicBezTo>
                            <a:pt x="58421" y="93894"/>
                            <a:pt x="54417" y="71563"/>
                            <a:pt x="35679" y="63708"/>
                          </a:cubicBezTo>
                          <a:cubicBezTo>
                            <a:pt x="35679" y="62630"/>
                            <a:pt x="35679" y="47383"/>
                            <a:pt x="35679" y="47383"/>
                          </a:cubicBezTo>
                          <a:cubicBezTo>
                            <a:pt x="35679" y="47383"/>
                            <a:pt x="10627" y="40966"/>
                            <a:pt x="5493" y="38554"/>
                          </a:cubicBezTo>
                          <a:lnTo>
                            <a:pt x="0" y="9292"/>
                          </a:lnTo>
                          <a:cubicBezTo>
                            <a:pt x="0" y="9292"/>
                            <a:pt x="3594" y="257"/>
                            <a:pt x="6674" y="0"/>
                          </a:cubicBezTo>
                          <a:lnTo>
                            <a:pt x="6674" y="6314"/>
                          </a:lnTo>
                          <a:cubicBezTo>
                            <a:pt x="14959" y="12855"/>
                            <a:pt x="22896" y="19826"/>
                            <a:pt x="30442" y="27208"/>
                          </a:cubicBezTo>
                          <a:cubicBezTo>
                            <a:pt x="44098" y="40607"/>
                            <a:pt x="49950" y="49283"/>
                            <a:pt x="53903" y="59601"/>
                          </a:cubicBezTo>
                          <a:close/>
                        </a:path>
                      </a:pathLst>
                    </a:custGeom>
                    <a:solidFill>
                      <a:srgbClr val="37474F"/>
                    </a:solidFill>
                    <a:ln w="5124" cap="flat">
                      <a:noFill/>
                      <a:prstDash val="solid"/>
                      <a:miter/>
                    </a:ln>
                  </p:spPr>
                  <p:txBody>
                    <a:bodyPr rtlCol="0" anchor="ctr"/>
                    <a:lstStyle/>
                    <a:p>
                      <a:endParaRPr lang="pt-BR"/>
                    </a:p>
                  </p:txBody>
                </p:sp>
                <p:sp>
                  <p:nvSpPr>
                    <p:cNvPr id="2959" name="Forma Livre: Forma 2958">
                      <a:extLst>
                        <a:ext uri="{FF2B5EF4-FFF2-40B4-BE49-F238E27FC236}">
                          <a16:creationId xmlns:a16="http://schemas.microsoft.com/office/drawing/2014/main" id="{AEAFD2C0-446A-F727-5EBC-B06F2C207B1F}"/>
                        </a:ext>
                      </a:extLst>
                    </p:cNvPr>
                    <p:cNvSpPr/>
                    <p:nvPr/>
                  </p:nvSpPr>
                  <p:spPr>
                    <a:xfrm>
                      <a:off x="8965761" y="3935622"/>
                      <a:ext cx="55052" cy="121769"/>
                    </a:xfrm>
                    <a:custGeom>
                      <a:avLst/>
                      <a:gdLst>
                        <a:gd name="connsiteX0" fmla="*/ 41756 w 55052"/>
                        <a:gd name="connsiteY0" fmla="*/ 49283 h 121769"/>
                        <a:gd name="connsiteX1" fmla="*/ 21530 w 55052"/>
                        <a:gd name="connsiteY1" fmla="*/ 0 h 121769"/>
                        <a:gd name="connsiteX2" fmla="*/ 1354 w 55052"/>
                        <a:gd name="connsiteY2" fmla="*/ 20535 h 121769"/>
                        <a:gd name="connsiteX3" fmla="*/ 5769 w 55052"/>
                        <a:gd name="connsiteY3" fmla="*/ 68585 h 121769"/>
                        <a:gd name="connsiteX4" fmla="*/ 20708 w 55052"/>
                        <a:gd name="connsiteY4" fmla="*/ 121770 h 121769"/>
                        <a:gd name="connsiteX5" fmla="*/ 55052 w 55052"/>
                        <a:gd name="connsiteY5" fmla="*/ 113299 h 12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52" h="121769">
                          <a:moveTo>
                            <a:pt x="41756" y="49283"/>
                          </a:moveTo>
                          <a:cubicBezTo>
                            <a:pt x="41756" y="49283"/>
                            <a:pt x="38009" y="9343"/>
                            <a:pt x="21530" y="0"/>
                          </a:cubicBezTo>
                          <a:cubicBezTo>
                            <a:pt x="12212" y="3696"/>
                            <a:pt x="4886" y="11155"/>
                            <a:pt x="1354" y="20535"/>
                          </a:cubicBezTo>
                          <a:cubicBezTo>
                            <a:pt x="-1418" y="30802"/>
                            <a:pt x="71" y="45792"/>
                            <a:pt x="5769" y="68585"/>
                          </a:cubicBezTo>
                          <a:cubicBezTo>
                            <a:pt x="10492" y="87682"/>
                            <a:pt x="15472" y="107242"/>
                            <a:pt x="20708" y="121770"/>
                          </a:cubicBezTo>
                          <a:lnTo>
                            <a:pt x="55052" y="113299"/>
                          </a:lnTo>
                          <a:close/>
                        </a:path>
                      </a:pathLst>
                    </a:custGeom>
                    <a:solidFill>
                      <a:srgbClr val="FFA8A7"/>
                    </a:solidFill>
                    <a:ln w="5124" cap="flat">
                      <a:noFill/>
                      <a:prstDash val="solid"/>
                      <a:miter/>
                    </a:ln>
                  </p:spPr>
                  <p:txBody>
                    <a:bodyPr rtlCol="0" anchor="ctr"/>
                    <a:lstStyle/>
                    <a:p>
                      <a:endParaRPr lang="pt-BR"/>
                    </a:p>
                  </p:txBody>
                </p:sp>
                <p:sp>
                  <p:nvSpPr>
                    <p:cNvPr id="2960" name="Forma Livre: Forma 2959">
                      <a:extLst>
                        <a:ext uri="{FF2B5EF4-FFF2-40B4-BE49-F238E27FC236}">
                          <a16:creationId xmlns:a16="http://schemas.microsoft.com/office/drawing/2014/main" id="{162C35E3-4AB6-4BAF-B072-775178CE5AD5}"/>
                        </a:ext>
                      </a:extLst>
                    </p:cNvPr>
                    <p:cNvSpPr/>
                    <p:nvPr/>
                  </p:nvSpPr>
                  <p:spPr>
                    <a:xfrm>
                      <a:off x="8964344" y="3934954"/>
                      <a:ext cx="50411" cy="93352"/>
                    </a:xfrm>
                    <a:custGeom>
                      <a:avLst/>
                      <a:gdLst>
                        <a:gd name="connsiteX0" fmla="*/ 22228 w 50411"/>
                        <a:gd name="connsiteY0" fmla="*/ 0 h 93352"/>
                        <a:gd name="connsiteX1" fmla="*/ 1180 w 50411"/>
                        <a:gd name="connsiteY1" fmla="*/ 23409 h 93352"/>
                        <a:gd name="connsiteX2" fmla="*/ 3644 w 50411"/>
                        <a:gd name="connsiteY2" fmla="*/ 59345 h 93352"/>
                        <a:gd name="connsiteX3" fmla="*/ 12833 w 50411"/>
                        <a:gd name="connsiteY3" fmla="*/ 93329 h 93352"/>
                        <a:gd name="connsiteX4" fmla="*/ 50412 w 50411"/>
                        <a:gd name="connsiteY4" fmla="*/ 84346 h 93352"/>
                        <a:gd name="connsiteX5" fmla="*/ 41684 w 50411"/>
                        <a:gd name="connsiteY5" fmla="*/ 35371 h 93352"/>
                        <a:gd name="connsiteX6" fmla="*/ 22947 w 50411"/>
                        <a:gd name="connsiteY6" fmla="*/ 205 h 9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11" h="93352">
                          <a:moveTo>
                            <a:pt x="22228" y="0"/>
                          </a:moveTo>
                          <a:cubicBezTo>
                            <a:pt x="11139" y="5134"/>
                            <a:pt x="3850" y="11037"/>
                            <a:pt x="1180" y="23409"/>
                          </a:cubicBezTo>
                          <a:cubicBezTo>
                            <a:pt x="-1489" y="35781"/>
                            <a:pt x="821" y="46562"/>
                            <a:pt x="3644" y="59345"/>
                          </a:cubicBezTo>
                          <a:cubicBezTo>
                            <a:pt x="6468" y="72128"/>
                            <a:pt x="12833" y="93329"/>
                            <a:pt x="12833" y="93329"/>
                          </a:cubicBezTo>
                          <a:cubicBezTo>
                            <a:pt x="12833" y="93329"/>
                            <a:pt x="36808" y="94253"/>
                            <a:pt x="50412" y="84346"/>
                          </a:cubicBezTo>
                          <a:lnTo>
                            <a:pt x="41684" y="35371"/>
                          </a:lnTo>
                          <a:cubicBezTo>
                            <a:pt x="41684" y="35371"/>
                            <a:pt x="37064" y="6314"/>
                            <a:pt x="22947" y="205"/>
                          </a:cubicBezTo>
                        </a:path>
                      </a:pathLst>
                    </a:custGeom>
                    <a:solidFill>
                      <a:srgbClr val="37474F"/>
                    </a:solidFill>
                    <a:ln w="5124" cap="flat">
                      <a:noFill/>
                      <a:prstDash val="solid"/>
                      <a:miter/>
                    </a:ln>
                  </p:spPr>
                  <p:txBody>
                    <a:bodyPr rtlCol="0" anchor="ctr"/>
                    <a:lstStyle/>
                    <a:p>
                      <a:endParaRPr lang="pt-BR"/>
                    </a:p>
                  </p:txBody>
                </p:sp>
              </p:grpSp>
              <p:grpSp>
                <p:nvGrpSpPr>
                  <p:cNvPr id="2575" name="Gráfico 12">
                    <a:extLst>
                      <a:ext uri="{FF2B5EF4-FFF2-40B4-BE49-F238E27FC236}">
                        <a16:creationId xmlns:a16="http://schemas.microsoft.com/office/drawing/2014/main" id="{13F36C6F-8053-B047-863A-6E150BE4D1FA}"/>
                      </a:ext>
                    </a:extLst>
                  </p:cNvPr>
                  <p:cNvGrpSpPr/>
                  <p:nvPr/>
                </p:nvGrpSpPr>
                <p:grpSpPr>
                  <a:xfrm>
                    <a:off x="9404809" y="4045216"/>
                    <a:ext cx="151442" cy="302748"/>
                    <a:chOff x="9404809" y="4045216"/>
                    <a:chExt cx="151442" cy="302748"/>
                  </a:xfrm>
                </p:grpSpPr>
                <p:sp>
                  <p:nvSpPr>
                    <p:cNvPr id="2920" name="Forma Livre: Forma 2919">
                      <a:extLst>
                        <a:ext uri="{FF2B5EF4-FFF2-40B4-BE49-F238E27FC236}">
                          <a16:creationId xmlns:a16="http://schemas.microsoft.com/office/drawing/2014/main" id="{A06EA6AC-512B-B178-DCCE-AD1D68102E90}"/>
                        </a:ext>
                      </a:extLst>
                    </p:cNvPr>
                    <p:cNvSpPr/>
                    <p:nvPr/>
                  </p:nvSpPr>
                  <p:spPr>
                    <a:xfrm>
                      <a:off x="9404809" y="4045216"/>
                      <a:ext cx="8727" cy="220250"/>
                    </a:xfrm>
                    <a:custGeom>
                      <a:avLst/>
                      <a:gdLst>
                        <a:gd name="connsiteX0" fmla="*/ 8727 w 8727"/>
                        <a:gd name="connsiteY0" fmla="*/ 727 h 220250"/>
                        <a:gd name="connsiteX1" fmla="*/ 8727 w 8727"/>
                        <a:gd name="connsiteY1" fmla="*/ 216905 h 220250"/>
                        <a:gd name="connsiteX2" fmla="*/ 7649 w 8727"/>
                        <a:gd name="connsiteY2" fmla="*/ 218701 h 220250"/>
                        <a:gd name="connsiteX3" fmla="*/ 5442 w 8727"/>
                        <a:gd name="connsiteY3" fmla="*/ 219985 h 220250"/>
                        <a:gd name="connsiteX4" fmla="*/ 3337 w 8727"/>
                        <a:gd name="connsiteY4" fmla="*/ 219985 h 220250"/>
                        <a:gd name="connsiteX5" fmla="*/ 1078 w 8727"/>
                        <a:gd name="connsiteY5" fmla="*/ 218701 h 220250"/>
                        <a:gd name="connsiteX6" fmla="*/ 0 w 8727"/>
                        <a:gd name="connsiteY6" fmla="*/ 216905 h 220250"/>
                        <a:gd name="connsiteX7" fmla="*/ 0 w 8727"/>
                        <a:gd name="connsiteY7" fmla="*/ 727 h 220250"/>
                        <a:gd name="connsiteX8" fmla="*/ 1078 w 8727"/>
                        <a:gd name="connsiteY8" fmla="*/ 163 h 220250"/>
                        <a:gd name="connsiteX9" fmla="*/ 3337 w 8727"/>
                        <a:gd name="connsiteY9" fmla="*/ 1446 h 220250"/>
                        <a:gd name="connsiteX10" fmla="*/ 5442 w 8727"/>
                        <a:gd name="connsiteY10" fmla="*/ 1446 h 220250"/>
                        <a:gd name="connsiteX11" fmla="*/ 7649 w 8727"/>
                        <a:gd name="connsiteY11" fmla="*/ 163 h 220250"/>
                        <a:gd name="connsiteX12" fmla="*/ 8727 w 8727"/>
                        <a:gd name="connsiteY12" fmla="*/ 727 h 22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7" h="220250">
                          <a:moveTo>
                            <a:pt x="8727" y="727"/>
                          </a:moveTo>
                          <a:lnTo>
                            <a:pt x="8727" y="216905"/>
                          </a:lnTo>
                          <a:cubicBezTo>
                            <a:pt x="8691" y="217649"/>
                            <a:pt x="8286" y="218322"/>
                            <a:pt x="7649" y="218701"/>
                          </a:cubicBezTo>
                          <a:lnTo>
                            <a:pt x="5442" y="219985"/>
                          </a:lnTo>
                          <a:cubicBezTo>
                            <a:pt x="4785" y="220339"/>
                            <a:pt x="3994" y="220339"/>
                            <a:pt x="3337" y="219985"/>
                          </a:cubicBezTo>
                          <a:lnTo>
                            <a:pt x="1078" y="218701"/>
                          </a:lnTo>
                          <a:cubicBezTo>
                            <a:pt x="442" y="218322"/>
                            <a:pt x="36" y="217649"/>
                            <a:pt x="0" y="216905"/>
                          </a:cubicBezTo>
                          <a:lnTo>
                            <a:pt x="0" y="727"/>
                          </a:lnTo>
                          <a:cubicBezTo>
                            <a:pt x="0" y="60"/>
                            <a:pt x="462" y="-197"/>
                            <a:pt x="1078" y="163"/>
                          </a:cubicBezTo>
                          <a:lnTo>
                            <a:pt x="3337" y="1446"/>
                          </a:lnTo>
                          <a:cubicBezTo>
                            <a:pt x="4004" y="1754"/>
                            <a:pt x="4774" y="1754"/>
                            <a:pt x="5442" y="1446"/>
                          </a:cubicBezTo>
                          <a:lnTo>
                            <a:pt x="7649" y="163"/>
                          </a:lnTo>
                          <a:cubicBezTo>
                            <a:pt x="8265" y="-197"/>
                            <a:pt x="8727" y="60"/>
                            <a:pt x="8727" y="727"/>
                          </a:cubicBezTo>
                          <a:close/>
                        </a:path>
                      </a:pathLst>
                    </a:custGeom>
                    <a:solidFill>
                      <a:srgbClr val="37474F"/>
                    </a:solidFill>
                    <a:ln w="5124" cap="flat">
                      <a:noFill/>
                      <a:prstDash val="solid"/>
                      <a:miter/>
                    </a:ln>
                  </p:spPr>
                  <p:txBody>
                    <a:bodyPr rtlCol="0" anchor="ctr"/>
                    <a:lstStyle/>
                    <a:p>
                      <a:endParaRPr lang="pt-BR"/>
                    </a:p>
                  </p:txBody>
                </p:sp>
                <p:sp>
                  <p:nvSpPr>
                    <p:cNvPr id="2921" name="Forma Livre: Forma 2920">
                      <a:extLst>
                        <a:ext uri="{FF2B5EF4-FFF2-40B4-BE49-F238E27FC236}">
                          <a16:creationId xmlns:a16="http://schemas.microsoft.com/office/drawing/2014/main" id="{C6841072-BC64-5FBC-A907-ECE450F43A4E}"/>
                        </a:ext>
                      </a:extLst>
                    </p:cNvPr>
                    <p:cNvSpPr/>
                    <p:nvPr/>
                  </p:nvSpPr>
                  <p:spPr>
                    <a:xfrm>
                      <a:off x="9404809" y="4045216"/>
                      <a:ext cx="4363" cy="220250"/>
                    </a:xfrm>
                    <a:custGeom>
                      <a:avLst/>
                      <a:gdLst>
                        <a:gd name="connsiteX0" fmla="*/ 3337 w 4363"/>
                        <a:gd name="connsiteY0" fmla="*/ 220087 h 220250"/>
                        <a:gd name="connsiteX1" fmla="*/ 1078 w 4363"/>
                        <a:gd name="connsiteY1" fmla="*/ 218804 h 220250"/>
                        <a:gd name="connsiteX2" fmla="*/ 0 w 4363"/>
                        <a:gd name="connsiteY2" fmla="*/ 217007 h 220250"/>
                        <a:gd name="connsiteX3" fmla="*/ 0 w 4363"/>
                        <a:gd name="connsiteY3" fmla="*/ 727 h 220250"/>
                        <a:gd name="connsiteX4" fmla="*/ 1078 w 4363"/>
                        <a:gd name="connsiteY4" fmla="*/ 163 h 220250"/>
                        <a:gd name="connsiteX5" fmla="*/ 3337 w 4363"/>
                        <a:gd name="connsiteY5" fmla="*/ 1446 h 220250"/>
                        <a:gd name="connsiteX6" fmla="*/ 4364 w 4363"/>
                        <a:gd name="connsiteY6" fmla="*/ 3243 h 220250"/>
                        <a:gd name="connsiteX7" fmla="*/ 4364 w 4363"/>
                        <a:gd name="connsiteY7" fmla="*/ 219523 h 220250"/>
                        <a:gd name="connsiteX8" fmla="*/ 3337 w 4363"/>
                        <a:gd name="connsiteY8" fmla="*/ 220087 h 22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3" h="220250">
                          <a:moveTo>
                            <a:pt x="3337" y="220087"/>
                          </a:moveTo>
                          <a:lnTo>
                            <a:pt x="1078" y="218804"/>
                          </a:lnTo>
                          <a:cubicBezTo>
                            <a:pt x="442" y="218424"/>
                            <a:pt x="36" y="217752"/>
                            <a:pt x="0" y="217007"/>
                          </a:cubicBezTo>
                          <a:lnTo>
                            <a:pt x="0" y="727"/>
                          </a:lnTo>
                          <a:cubicBezTo>
                            <a:pt x="0" y="60"/>
                            <a:pt x="462" y="-197"/>
                            <a:pt x="1078" y="163"/>
                          </a:cubicBezTo>
                          <a:lnTo>
                            <a:pt x="3337" y="1446"/>
                          </a:lnTo>
                          <a:cubicBezTo>
                            <a:pt x="3948" y="1841"/>
                            <a:pt x="4333" y="2514"/>
                            <a:pt x="4364" y="3243"/>
                          </a:cubicBezTo>
                          <a:lnTo>
                            <a:pt x="4364" y="219523"/>
                          </a:lnTo>
                          <a:cubicBezTo>
                            <a:pt x="4364" y="220190"/>
                            <a:pt x="3902" y="220447"/>
                            <a:pt x="3337" y="220087"/>
                          </a:cubicBezTo>
                          <a:close/>
                        </a:path>
                      </a:pathLst>
                    </a:custGeom>
                    <a:solidFill>
                      <a:srgbClr val="455A64"/>
                    </a:solidFill>
                    <a:ln w="5124" cap="flat">
                      <a:noFill/>
                      <a:prstDash val="solid"/>
                      <a:miter/>
                    </a:ln>
                  </p:spPr>
                  <p:txBody>
                    <a:bodyPr rtlCol="0" anchor="ctr"/>
                    <a:lstStyle/>
                    <a:p>
                      <a:endParaRPr lang="pt-BR"/>
                    </a:p>
                  </p:txBody>
                </p:sp>
                <p:sp>
                  <p:nvSpPr>
                    <p:cNvPr id="2922" name="Forma Livre: Forma 2921">
                      <a:extLst>
                        <a:ext uri="{FF2B5EF4-FFF2-40B4-BE49-F238E27FC236}">
                          <a16:creationId xmlns:a16="http://schemas.microsoft.com/office/drawing/2014/main" id="{6C709A81-D74B-D037-18AB-2197E225A06D}"/>
                        </a:ext>
                      </a:extLst>
                    </p:cNvPr>
                    <p:cNvSpPr/>
                    <p:nvPr/>
                  </p:nvSpPr>
                  <p:spPr>
                    <a:xfrm>
                      <a:off x="9409172" y="4103184"/>
                      <a:ext cx="144370" cy="88354"/>
                    </a:xfrm>
                    <a:custGeom>
                      <a:avLst/>
                      <a:gdLst>
                        <a:gd name="connsiteX0" fmla="*/ 139583 w 144370"/>
                        <a:gd name="connsiteY0" fmla="*/ 88196 h 88354"/>
                        <a:gd name="connsiteX1" fmla="*/ 0 w 144370"/>
                        <a:gd name="connsiteY1" fmla="*/ 7649 h 88354"/>
                        <a:gd name="connsiteX2" fmla="*/ 0 w 144370"/>
                        <a:gd name="connsiteY2" fmla="*/ 2515 h 88354"/>
                        <a:gd name="connsiteX3" fmla="*/ 4364 w 144370"/>
                        <a:gd name="connsiteY3" fmla="*/ 0 h 88354"/>
                        <a:gd name="connsiteX4" fmla="*/ 143947 w 144370"/>
                        <a:gd name="connsiteY4" fmla="*/ 80547 h 88354"/>
                        <a:gd name="connsiteX5" fmla="*/ 143947 w 144370"/>
                        <a:gd name="connsiteY5" fmla="*/ 81779 h 88354"/>
                        <a:gd name="connsiteX6" fmla="*/ 141688 w 144370"/>
                        <a:gd name="connsiteY6" fmla="*/ 83062 h 88354"/>
                        <a:gd name="connsiteX7" fmla="*/ 140661 w 144370"/>
                        <a:gd name="connsiteY7" fmla="*/ 84910 h 88354"/>
                        <a:gd name="connsiteX8" fmla="*/ 140661 w 144370"/>
                        <a:gd name="connsiteY8" fmla="*/ 87477 h 88354"/>
                        <a:gd name="connsiteX9" fmla="*/ 139583 w 144370"/>
                        <a:gd name="connsiteY9" fmla="*/ 88196 h 8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70" h="88354">
                          <a:moveTo>
                            <a:pt x="139583" y="88196"/>
                          </a:moveTo>
                          <a:lnTo>
                            <a:pt x="0" y="7649"/>
                          </a:lnTo>
                          <a:lnTo>
                            <a:pt x="0" y="2515"/>
                          </a:lnTo>
                          <a:lnTo>
                            <a:pt x="4364" y="0"/>
                          </a:lnTo>
                          <a:lnTo>
                            <a:pt x="143947" y="80547"/>
                          </a:lnTo>
                          <a:cubicBezTo>
                            <a:pt x="144512" y="80906"/>
                            <a:pt x="144512" y="81471"/>
                            <a:pt x="143947" y="81779"/>
                          </a:cubicBezTo>
                          <a:lnTo>
                            <a:pt x="141688" y="83062"/>
                          </a:lnTo>
                          <a:cubicBezTo>
                            <a:pt x="141077" y="83488"/>
                            <a:pt x="140703" y="84171"/>
                            <a:pt x="140661" y="84910"/>
                          </a:cubicBezTo>
                          <a:lnTo>
                            <a:pt x="140661" y="87477"/>
                          </a:lnTo>
                          <a:cubicBezTo>
                            <a:pt x="140661" y="88298"/>
                            <a:pt x="140097" y="88555"/>
                            <a:pt x="139583" y="88196"/>
                          </a:cubicBezTo>
                          <a:close/>
                        </a:path>
                      </a:pathLst>
                    </a:custGeom>
                    <a:solidFill>
                      <a:srgbClr val="455A64"/>
                    </a:solidFill>
                    <a:ln w="5124" cap="flat">
                      <a:noFill/>
                      <a:prstDash val="solid"/>
                      <a:miter/>
                    </a:ln>
                  </p:spPr>
                  <p:txBody>
                    <a:bodyPr rtlCol="0" anchor="ctr"/>
                    <a:lstStyle/>
                    <a:p>
                      <a:endParaRPr lang="pt-BR"/>
                    </a:p>
                  </p:txBody>
                </p:sp>
                <p:sp>
                  <p:nvSpPr>
                    <p:cNvPr id="2923" name="Forma Livre: Forma 2922">
                      <a:extLst>
                        <a:ext uri="{FF2B5EF4-FFF2-40B4-BE49-F238E27FC236}">
                          <a16:creationId xmlns:a16="http://schemas.microsoft.com/office/drawing/2014/main" id="{C531FA95-1AB6-C6A4-7D26-00BBF2BD7821}"/>
                        </a:ext>
                      </a:extLst>
                    </p:cNvPr>
                    <p:cNvSpPr/>
                    <p:nvPr/>
                  </p:nvSpPr>
                  <p:spPr>
                    <a:xfrm>
                      <a:off x="9409172" y="4103286"/>
                      <a:ext cx="144370" cy="83327"/>
                    </a:xfrm>
                    <a:custGeom>
                      <a:avLst/>
                      <a:gdLst>
                        <a:gd name="connsiteX0" fmla="*/ 0 w 144370"/>
                        <a:gd name="connsiteY0" fmla="*/ 2515 h 83327"/>
                        <a:gd name="connsiteX1" fmla="*/ 4364 w 144370"/>
                        <a:gd name="connsiteY1" fmla="*/ 0 h 83327"/>
                        <a:gd name="connsiteX2" fmla="*/ 4364 w 144370"/>
                        <a:gd name="connsiteY2" fmla="*/ 0 h 83327"/>
                        <a:gd name="connsiteX3" fmla="*/ 143947 w 144370"/>
                        <a:gd name="connsiteY3" fmla="*/ 80547 h 83327"/>
                        <a:gd name="connsiteX4" fmla="*/ 143947 w 144370"/>
                        <a:gd name="connsiteY4" fmla="*/ 81779 h 83327"/>
                        <a:gd name="connsiteX5" fmla="*/ 141688 w 144370"/>
                        <a:gd name="connsiteY5" fmla="*/ 83062 h 83327"/>
                        <a:gd name="connsiteX6" fmla="*/ 139583 w 144370"/>
                        <a:gd name="connsiteY6" fmla="*/ 83062 h 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370" h="83327">
                          <a:moveTo>
                            <a:pt x="0" y="2515"/>
                          </a:moveTo>
                          <a:lnTo>
                            <a:pt x="4364" y="0"/>
                          </a:lnTo>
                          <a:lnTo>
                            <a:pt x="4364" y="0"/>
                          </a:lnTo>
                          <a:lnTo>
                            <a:pt x="143947" y="80547"/>
                          </a:lnTo>
                          <a:cubicBezTo>
                            <a:pt x="144512" y="80906"/>
                            <a:pt x="144512" y="81471"/>
                            <a:pt x="143947" y="81779"/>
                          </a:cubicBezTo>
                          <a:lnTo>
                            <a:pt x="141688" y="83062"/>
                          </a:lnTo>
                          <a:cubicBezTo>
                            <a:pt x="141031" y="83416"/>
                            <a:pt x="140241" y="83416"/>
                            <a:pt x="139583" y="83062"/>
                          </a:cubicBezTo>
                          <a:close/>
                        </a:path>
                      </a:pathLst>
                    </a:custGeom>
                    <a:solidFill>
                      <a:srgbClr val="37474F"/>
                    </a:solidFill>
                    <a:ln w="5124" cap="flat">
                      <a:noFill/>
                      <a:prstDash val="solid"/>
                      <a:miter/>
                    </a:ln>
                  </p:spPr>
                  <p:txBody>
                    <a:bodyPr rtlCol="0" anchor="ctr"/>
                    <a:lstStyle/>
                    <a:p>
                      <a:endParaRPr lang="pt-BR"/>
                    </a:p>
                  </p:txBody>
                </p:sp>
                <p:sp>
                  <p:nvSpPr>
                    <p:cNvPr id="2924" name="Forma Livre: Forma 2923">
                      <a:extLst>
                        <a:ext uri="{FF2B5EF4-FFF2-40B4-BE49-F238E27FC236}">
                          <a16:creationId xmlns:a16="http://schemas.microsoft.com/office/drawing/2014/main" id="{BE579895-6740-B873-D90E-0EF8F96F66B3}"/>
                        </a:ext>
                      </a:extLst>
                    </p:cNvPr>
                    <p:cNvSpPr/>
                    <p:nvPr/>
                  </p:nvSpPr>
                  <p:spPr>
                    <a:xfrm>
                      <a:off x="9547524" y="4127593"/>
                      <a:ext cx="8727" cy="220371"/>
                    </a:xfrm>
                    <a:custGeom>
                      <a:avLst/>
                      <a:gdLst>
                        <a:gd name="connsiteX0" fmla="*/ 8727 w 8727"/>
                        <a:gd name="connsiteY0" fmla="*/ 745 h 220371"/>
                        <a:gd name="connsiteX1" fmla="*/ 8727 w 8727"/>
                        <a:gd name="connsiteY1" fmla="*/ 216974 h 220371"/>
                        <a:gd name="connsiteX2" fmla="*/ 7649 w 8727"/>
                        <a:gd name="connsiteY2" fmla="*/ 218822 h 220371"/>
                        <a:gd name="connsiteX3" fmla="*/ 5390 w 8727"/>
                        <a:gd name="connsiteY3" fmla="*/ 220105 h 220371"/>
                        <a:gd name="connsiteX4" fmla="*/ 3285 w 8727"/>
                        <a:gd name="connsiteY4" fmla="*/ 220105 h 220371"/>
                        <a:gd name="connsiteX5" fmla="*/ 1027 w 8727"/>
                        <a:gd name="connsiteY5" fmla="*/ 218822 h 220371"/>
                        <a:gd name="connsiteX6" fmla="*/ 0 w 8727"/>
                        <a:gd name="connsiteY6" fmla="*/ 216974 h 220371"/>
                        <a:gd name="connsiteX7" fmla="*/ 0 w 8727"/>
                        <a:gd name="connsiteY7" fmla="*/ 745 h 220371"/>
                        <a:gd name="connsiteX8" fmla="*/ 1027 w 8727"/>
                        <a:gd name="connsiteY8" fmla="*/ 129 h 220371"/>
                        <a:gd name="connsiteX9" fmla="*/ 3285 w 8727"/>
                        <a:gd name="connsiteY9" fmla="*/ 1413 h 220371"/>
                        <a:gd name="connsiteX10" fmla="*/ 5390 w 8727"/>
                        <a:gd name="connsiteY10" fmla="*/ 1413 h 220371"/>
                        <a:gd name="connsiteX11" fmla="*/ 7649 w 8727"/>
                        <a:gd name="connsiteY11" fmla="*/ 129 h 220371"/>
                        <a:gd name="connsiteX12" fmla="*/ 8727 w 8727"/>
                        <a:gd name="connsiteY12" fmla="*/ 745 h 2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7" h="220371">
                          <a:moveTo>
                            <a:pt x="8727" y="745"/>
                          </a:moveTo>
                          <a:lnTo>
                            <a:pt x="8727" y="216974"/>
                          </a:lnTo>
                          <a:cubicBezTo>
                            <a:pt x="8660" y="217718"/>
                            <a:pt x="8265" y="218396"/>
                            <a:pt x="7649" y="218822"/>
                          </a:cubicBezTo>
                          <a:lnTo>
                            <a:pt x="5390" y="220105"/>
                          </a:lnTo>
                          <a:cubicBezTo>
                            <a:pt x="4733" y="220460"/>
                            <a:pt x="3943" y="220460"/>
                            <a:pt x="3285" y="220105"/>
                          </a:cubicBezTo>
                          <a:lnTo>
                            <a:pt x="1027" y="218822"/>
                          </a:lnTo>
                          <a:cubicBezTo>
                            <a:pt x="416" y="218396"/>
                            <a:pt x="41" y="217713"/>
                            <a:pt x="0" y="216974"/>
                          </a:cubicBezTo>
                          <a:lnTo>
                            <a:pt x="0" y="745"/>
                          </a:lnTo>
                          <a:cubicBezTo>
                            <a:pt x="0" y="78"/>
                            <a:pt x="462" y="-179"/>
                            <a:pt x="1027" y="129"/>
                          </a:cubicBezTo>
                          <a:lnTo>
                            <a:pt x="3285" y="1413"/>
                          </a:lnTo>
                          <a:cubicBezTo>
                            <a:pt x="3943" y="1767"/>
                            <a:pt x="4733" y="1767"/>
                            <a:pt x="5390" y="1413"/>
                          </a:cubicBezTo>
                          <a:lnTo>
                            <a:pt x="7649" y="129"/>
                          </a:lnTo>
                          <a:cubicBezTo>
                            <a:pt x="8214" y="-179"/>
                            <a:pt x="8727" y="78"/>
                            <a:pt x="8727" y="745"/>
                          </a:cubicBezTo>
                          <a:close/>
                        </a:path>
                      </a:pathLst>
                    </a:custGeom>
                    <a:solidFill>
                      <a:srgbClr val="37474F"/>
                    </a:solidFill>
                    <a:ln w="5124" cap="flat">
                      <a:noFill/>
                      <a:prstDash val="solid"/>
                      <a:miter/>
                    </a:ln>
                  </p:spPr>
                  <p:txBody>
                    <a:bodyPr rtlCol="0" anchor="ctr"/>
                    <a:lstStyle/>
                    <a:p>
                      <a:endParaRPr lang="pt-BR"/>
                    </a:p>
                  </p:txBody>
                </p:sp>
                <p:sp>
                  <p:nvSpPr>
                    <p:cNvPr id="2925" name="Forma Livre: Forma 2924">
                      <a:extLst>
                        <a:ext uri="{FF2B5EF4-FFF2-40B4-BE49-F238E27FC236}">
                          <a16:creationId xmlns:a16="http://schemas.microsoft.com/office/drawing/2014/main" id="{160844A1-399F-DF69-8F58-BFD1D59FF969}"/>
                        </a:ext>
                      </a:extLst>
                    </p:cNvPr>
                    <p:cNvSpPr/>
                    <p:nvPr/>
                  </p:nvSpPr>
                  <p:spPr>
                    <a:xfrm>
                      <a:off x="9547524" y="4127593"/>
                      <a:ext cx="4363" cy="220257"/>
                    </a:xfrm>
                    <a:custGeom>
                      <a:avLst/>
                      <a:gdLst>
                        <a:gd name="connsiteX0" fmla="*/ 3285 w 4363"/>
                        <a:gd name="connsiteY0" fmla="*/ 220105 h 220257"/>
                        <a:gd name="connsiteX1" fmla="*/ 1027 w 4363"/>
                        <a:gd name="connsiteY1" fmla="*/ 218822 h 220257"/>
                        <a:gd name="connsiteX2" fmla="*/ 0 w 4363"/>
                        <a:gd name="connsiteY2" fmla="*/ 216974 h 220257"/>
                        <a:gd name="connsiteX3" fmla="*/ 0 w 4363"/>
                        <a:gd name="connsiteY3" fmla="*/ 745 h 220257"/>
                        <a:gd name="connsiteX4" fmla="*/ 1027 w 4363"/>
                        <a:gd name="connsiteY4" fmla="*/ 129 h 220257"/>
                        <a:gd name="connsiteX5" fmla="*/ 3285 w 4363"/>
                        <a:gd name="connsiteY5" fmla="*/ 1413 h 220257"/>
                        <a:gd name="connsiteX6" fmla="*/ 4364 w 4363"/>
                        <a:gd name="connsiteY6" fmla="*/ 3261 h 220257"/>
                        <a:gd name="connsiteX7" fmla="*/ 4364 w 4363"/>
                        <a:gd name="connsiteY7" fmla="*/ 219489 h 220257"/>
                        <a:gd name="connsiteX8" fmla="*/ 3285 w 4363"/>
                        <a:gd name="connsiteY8" fmla="*/ 220105 h 22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3" h="220257">
                          <a:moveTo>
                            <a:pt x="3285" y="220105"/>
                          </a:moveTo>
                          <a:lnTo>
                            <a:pt x="1027" y="218822"/>
                          </a:lnTo>
                          <a:cubicBezTo>
                            <a:pt x="416" y="218396"/>
                            <a:pt x="41" y="217713"/>
                            <a:pt x="0" y="216974"/>
                          </a:cubicBezTo>
                          <a:lnTo>
                            <a:pt x="0" y="745"/>
                          </a:lnTo>
                          <a:cubicBezTo>
                            <a:pt x="0" y="78"/>
                            <a:pt x="462" y="-179"/>
                            <a:pt x="1027" y="129"/>
                          </a:cubicBezTo>
                          <a:lnTo>
                            <a:pt x="3285" y="1413"/>
                          </a:lnTo>
                          <a:cubicBezTo>
                            <a:pt x="3902" y="1839"/>
                            <a:pt x="4297" y="2516"/>
                            <a:pt x="4364" y="3261"/>
                          </a:cubicBezTo>
                          <a:lnTo>
                            <a:pt x="4364" y="219489"/>
                          </a:lnTo>
                          <a:cubicBezTo>
                            <a:pt x="4364" y="220157"/>
                            <a:pt x="3850" y="220465"/>
                            <a:pt x="3285" y="220105"/>
                          </a:cubicBezTo>
                          <a:close/>
                        </a:path>
                      </a:pathLst>
                    </a:custGeom>
                    <a:solidFill>
                      <a:srgbClr val="455A64"/>
                    </a:solidFill>
                    <a:ln w="5124" cap="flat">
                      <a:noFill/>
                      <a:prstDash val="solid"/>
                      <a:miter/>
                    </a:ln>
                  </p:spPr>
                  <p:txBody>
                    <a:bodyPr rtlCol="0" anchor="ctr"/>
                    <a:lstStyle/>
                    <a:p>
                      <a:endParaRPr lang="pt-BR"/>
                    </a:p>
                  </p:txBody>
                </p:sp>
              </p:grpSp>
              <p:grpSp>
                <p:nvGrpSpPr>
                  <p:cNvPr id="2576" name="Gráfico 12">
                    <a:extLst>
                      <a:ext uri="{FF2B5EF4-FFF2-40B4-BE49-F238E27FC236}">
                        <a16:creationId xmlns:a16="http://schemas.microsoft.com/office/drawing/2014/main" id="{9F809ACE-3DA7-01B5-09C5-5F00E8B121A8}"/>
                      </a:ext>
                    </a:extLst>
                  </p:cNvPr>
                  <p:cNvGrpSpPr/>
                  <p:nvPr/>
                </p:nvGrpSpPr>
                <p:grpSpPr>
                  <a:xfrm>
                    <a:off x="9310223" y="4189885"/>
                    <a:ext cx="326574" cy="291578"/>
                    <a:chOff x="9310223" y="4189885"/>
                    <a:chExt cx="326574" cy="291578"/>
                  </a:xfrm>
                </p:grpSpPr>
                <p:sp>
                  <p:nvSpPr>
                    <p:cNvPr id="2887" name="Forma Livre: Forma 2886">
                      <a:extLst>
                        <a:ext uri="{FF2B5EF4-FFF2-40B4-BE49-F238E27FC236}">
                          <a16:creationId xmlns:a16="http://schemas.microsoft.com/office/drawing/2014/main" id="{D263B700-9702-5E9E-DE6F-618DA7A5F7D6}"/>
                        </a:ext>
                      </a:extLst>
                    </p:cNvPr>
                    <p:cNvSpPr/>
                    <p:nvPr/>
                  </p:nvSpPr>
                  <p:spPr>
                    <a:xfrm>
                      <a:off x="9390137" y="4315973"/>
                      <a:ext cx="69241" cy="36166"/>
                    </a:xfrm>
                    <a:custGeom>
                      <a:avLst/>
                      <a:gdLst>
                        <a:gd name="connsiteX0" fmla="*/ 65700 w 69241"/>
                        <a:gd name="connsiteY0" fmla="*/ 25874 h 36166"/>
                        <a:gd name="connsiteX1" fmla="*/ 69242 w 69241"/>
                        <a:gd name="connsiteY1" fmla="*/ 4107 h 36166"/>
                        <a:gd name="connsiteX2" fmla="*/ 55176 w 69241"/>
                        <a:gd name="connsiteY2" fmla="*/ 4107 h 36166"/>
                        <a:gd name="connsiteX3" fmla="*/ 41520 w 69241"/>
                        <a:gd name="connsiteY3" fmla="*/ 0 h 36166"/>
                        <a:gd name="connsiteX4" fmla="*/ 39724 w 69241"/>
                        <a:gd name="connsiteY4" fmla="*/ 15401 h 36166"/>
                        <a:gd name="connsiteX5" fmla="*/ 14466 w 69241"/>
                        <a:gd name="connsiteY5" fmla="*/ 19919 h 36166"/>
                        <a:gd name="connsiteX6" fmla="*/ 8357 w 69241"/>
                        <a:gd name="connsiteY6" fmla="*/ 19662 h 36166"/>
                        <a:gd name="connsiteX7" fmla="*/ 8357 w 69241"/>
                        <a:gd name="connsiteY7" fmla="*/ 19662 h 36166"/>
                        <a:gd name="connsiteX8" fmla="*/ 3224 w 69241"/>
                        <a:gd name="connsiteY8" fmla="*/ 29108 h 36166"/>
                        <a:gd name="connsiteX9" fmla="*/ 31459 w 69241"/>
                        <a:gd name="connsiteY9" fmla="*/ 35371 h 36166"/>
                        <a:gd name="connsiteX10" fmla="*/ 65700 w 69241"/>
                        <a:gd name="connsiteY10" fmla="*/ 25874 h 3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41" h="36166">
                          <a:moveTo>
                            <a:pt x="65700" y="25874"/>
                          </a:moveTo>
                          <a:lnTo>
                            <a:pt x="69242" y="4107"/>
                          </a:lnTo>
                          <a:cubicBezTo>
                            <a:pt x="69242" y="4107"/>
                            <a:pt x="67548" y="6212"/>
                            <a:pt x="55176" y="4107"/>
                          </a:cubicBezTo>
                          <a:cubicBezTo>
                            <a:pt x="50494" y="3209"/>
                            <a:pt x="45920" y="1833"/>
                            <a:pt x="41520" y="0"/>
                          </a:cubicBezTo>
                          <a:lnTo>
                            <a:pt x="39724" y="15401"/>
                          </a:lnTo>
                          <a:cubicBezTo>
                            <a:pt x="37106" y="21561"/>
                            <a:pt x="26222" y="20021"/>
                            <a:pt x="14466" y="19919"/>
                          </a:cubicBezTo>
                          <a:cubicBezTo>
                            <a:pt x="12464" y="19919"/>
                            <a:pt x="10411" y="19919"/>
                            <a:pt x="8357" y="19662"/>
                          </a:cubicBezTo>
                          <a:lnTo>
                            <a:pt x="8357" y="19662"/>
                          </a:lnTo>
                          <a:cubicBezTo>
                            <a:pt x="2043" y="19970"/>
                            <a:pt x="-3861" y="24436"/>
                            <a:pt x="3224" y="29108"/>
                          </a:cubicBezTo>
                          <a:cubicBezTo>
                            <a:pt x="10308" y="33779"/>
                            <a:pt x="21345" y="34652"/>
                            <a:pt x="31459" y="35371"/>
                          </a:cubicBezTo>
                          <a:cubicBezTo>
                            <a:pt x="43523" y="36654"/>
                            <a:pt x="64827" y="37938"/>
                            <a:pt x="65700" y="25874"/>
                          </a:cubicBezTo>
                          <a:close/>
                        </a:path>
                      </a:pathLst>
                    </a:custGeom>
                    <a:solidFill>
                      <a:srgbClr val="FFBDA7"/>
                    </a:solidFill>
                    <a:ln w="5124" cap="flat">
                      <a:noFill/>
                      <a:prstDash val="solid"/>
                      <a:miter/>
                    </a:ln>
                  </p:spPr>
                  <p:txBody>
                    <a:bodyPr rtlCol="0" anchor="ctr"/>
                    <a:lstStyle/>
                    <a:p>
                      <a:endParaRPr lang="pt-BR"/>
                    </a:p>
                  </p:txBody>
                </p:sp>
                <p:sp>
                  <p:nvSpPr>
                    <p:cNvPr id="2888" name="Forma Livre: Forma 2887">
                      <a:extLst>
                        <a:ext uri="{FF2B5EF4-FFF2-40B4-BE49-F238E27FC236}">
                          <a16:creationId xmlns:a16="http://schemas.microsoft.com/office/drawing/2014/main" id="{B092B1A7-419F-2C3C-1513-16A6C424A271}"/>
                        </a:ext>
                      </a:extLst>
                    </p:cNvPr>
                    <p:cNvSpPr/>
                    <p:nvPr/>
                  </p:nvSpPr>
                  <p:spPr>
                    <a:xfrm>
                      <a:off x="9371716" y="4348879"/>
                      <a:ext cx="88285" cy="29083"/>
                    </a:xfrm>
                    <a:custGeom>
                      <a:avLst/>
                      <a:gdLst>
                        <a:gd name="connsiteX0" fmla="*/ 443 w 88285"/>
                        <a:gd name="connsiteY0" fmla="*/ 0 h 29083"/>
                        <a:gd name="connsiteX1" fmla="*/ 443 w 88285"/>
                        <a:gd name="connsiteY1" fmla="*/ 6468 h 29083"/>
                        <a:gd name="connsiteX2" fmla="*/ 18102 w 88285"/>
                        <a:gd name="connsiteY2" fmla="*/ 19765 h 29083"/>
                        <a:gd name="connsiteX3" fmla="*/ 47364 w 88285"/>
                        <a:gd name="connsiteY3" fmla="*/ 23563 h 29083"/>
                        <a:gd name="connsiteX4" fmla="*/ 66205 w 88285"/>
                        <a:gd name="connsiteY4" fmla="*/ 28338 h 29083"/>
                        <a:gd name="connsiteX5" fmla="*/ 86739 w 88285"/>
                        <a:gd name="connsiteY5" fmla="*/ 24179 h 29083"/>
                        <a:gd name="connsiteX6" fmla="*/ 88279 w 88285"/>
                        <a:gd name="connsiteY6" fmla="*/ 16992 h 29083"/>
                        <a:gd name="connsiteX7" fmla="*/ 443 w 88285"/>
                        <a:gd name="connsiteY7" fmla="*/ 0 h 2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285" h="29083">
                          <a:moveTo>
                            <a:pt x="443" y="0"/>
                          </a:moveTo>
                          <a:cubicBezTo>
                            <a:pt x="-148" y="2115"/>
                            <a:pt x="-148" y="4353"/>
                            <a:pt x="443" y="6468"/>
                          </a:cubicBezTo>
                          <a:cubicBezTo>
                            <a:pt x="4483" y="12932"/>
                            <a:pt x="10772" y="17670"/>
                            <a:pt x="18102" y="19765"/>
                          </a:cubicBezTo>
                          <a:cubicBezTo>
                            <a:pt x="28729" y="23512"/>
                            <a:pt x="41306" y="22485"/>
                            <a:pt x="47364" y="23563"/>
                          </a:cubicBezTo>
                          <a:cubicBezTo>
                            <a:pt x="53422" y="24642"/>
                            <a:pt x="59120" y="27414"/>
                            <a:pt x="66205" y="28338"/>
                          </a:cubicBezTo>
                          <a:cubicBezTo>
                            <a:pt x="73325" y="30150"/>
                            <a:pt x="80887" y="28620"/>
                            <a:pt x="86739" y="24179"/>
                          </a:cubicBezTo>
                          <a:cubicBezTo>
                            <a:pt x="87827" y="21941"/>
                            <a:pt x="88351" y="19477"/>
                            <a:pt x="88279" y="16992"/>
                          </a:cubicBezTo>
                          <a:cubicBezTo>
                            <a:pt x="86739" y="15914"/>
                            <a:pt x="443" y="0"/>
                            <a:pt x="443" y="0"/>
                          </a:cubicBezTo>
                          <a:close/>
                        </a:path>
                      </a:pathLst>
                    </a:custGeom>
                    <a:solidFill>
                      <a:srgbClr val="263238"/>
                    </a:solidFill>
                    <a:ln w="5124" cap="flat">
                      <a:noFill/>
                      <a:prstDash val="solid"/>
                      <a:miter/>
                    </a:ln>
                  </p:spPr>
                  <p:txBody>
                    <a:bodyPr rtlCol="0" anchor="ctr"/>
                    <a:lstStyle/>
                    <a:p>
                      <a:endParaRPr lang="pt-BR"/>
                    </a:p>
                  </p:txBody>
                </p:sp>
                <p:sp>
                  <p:nvSpPr>
                    <p:cNvPr id="2889" name="Forma Livre: Forma 2888">
                      <a:extLst>
                        <a:ext uri="{FF2B5EF4-FFF2-40B4-BE49-F238E27FC236}">
                          <a16:creationId xmlns:a16="http://schemas.microsoft.com/office/drawing/2014/main" id="{7F56221A-1E6B-E93B-D0E7-06333F45B27D}"/>
                        </a:ext>
                      </a:extLst>
                    </p:cNvPr>
                    <p:cNvSpPr/>
                    <p:nvPr/>
                  </p:nvSpPr>
                  <p:spPr>
                    <a:xfrm>
                      <a:off x="9373120" y="4333992"/>
                      <a:ext cx="87300" cy="38296"/>
                    </a:xfrm>
                    <a:custGeom>
                      <a:avLst/>
                      <a:gdLst>
                        <a:gd name="connsiteX0" fmla="*/ 55098 w 87300"/>
                        <a:gd name="connsiteY0" fmla="*/ 0 h 38296"/>
                        <a:gd name="connsiteX1" fmla="*/ 31483 w 87300"/>
                        <a:gd name="connsiteY1" fmla="*/ 2310 h 38296"/>
                        <a:gd name="connsiteX2" fmla="*/ 4891 w 87300"/>
                        <a:gd name="connsiteY2" fmla="*/ 2977 h 38296"/>
                        <a:gd name="connsiteX3" fmla="*/ 6893 w 87300"/>
                        <a:gd name="connsiteY3" fmla="*/ 21869 h 38296"/>
                        <a:gd name="connsiteX4" fmla="*/ 15928 w 87300"/>
                        <a:gd name="connsiteY4" fmla="*/ 29159 h 38296"/>
                        <a:gd name="connsiteX5" fmla="*/ 44677 w 87300"/>
                        <a:gd name="connsiteY5" fmla="*/ 33523 h 38296"/>
                        <a:gd name="connsiteX6" fmla="*/ 67624 w 87300"/>
                        <a:gd name="connsiteY6" fmla="*/ 38297 h 38296"/>
                        <a:gd name="connsiteX7" fmla="*/ 86567 w 87300"/>
                        <a:gd name="connsiteY7" fmla="*/ 31880 h 38296"/>
                        <a:gd name="connsiteX8" fmla="*/ 82819 w 87300"/>
                        <a:gd name="connsiteY8" fmla="*/ 6468 h 38296"/>
                        <a:gd name="connsiteX9" fmla="*/ 63363 w 87300"/>
                        <a:gd name="connsiteY9" fmla="*/ 8727 h 38296"/>
                        <a:gd name="connsiteX10" fmla="*/ 55098 w 87300"/>
                        <a:gd name="connsiteY10" fmla="*/ 0 h 3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300" h="38296">
                          <a:moveTo>
                            <a:pt x="55098" y="0"/>
                          </a:moveTo>
                          <a:cubicBezTo>
                            <a:pt x="50991" y="3542"/>
                            <a:pt x="41545" y="2361"/>
                            <a:pt x="31483" y="2310"/>
                          </a:cubicBezTo>
                          <a:cubicBezTo>
                            <a:pt x="21421" y="2259"/>
                            <a:pt x="10949" y="51"/>
                            <a:pt x="4891" y="2977"/>
                          </a:cubicBezTo>
                          <a:cubicBezTo>
                            <a:pt x="-1167" y="5904"/>
                            <a:pt x="-2758" y="13245"/>
                            <a:pt x="6893" y="21869"/>
                          </a:cubicBezTo>
                          <a:cubicBezTo>
                            <a:pt x="9557" y="24703"/>
                            <a:pt x="12596" y="27157"/>
                            <a:pt x="15928" y="29159"/>
                          </a:cubicBezTo>
                          <a:cubicBezTo>
                            <a:pt x="26195" y="34036"/>
                            <a:pt x="37592" y="32547"/>
                            <a:pt x="44677" y="33523"/>
                          </a:cubicBezTo>
                          <a:cubicBezTo>
                            <a:pt x="53917" y="34806"/>
                            <a:pt x="59256" y="38246"/>
                            <a:pt x="67624" y="38297"/>
                          </a:cubicBezTo>
                          <a:cubicBezTo>
                            <a:pt x="78507" y="38297"/>
                            <a:pt x="85027" y="34909"/>
                            <a:pt x="86567" y="31880"/>
                          </a:cubicBezTo>
                          <a:cubicBezTo>
                            <a:pt x="88107" y="28851"/>
                            <a:pt x="87388" y="5493"/>
                            <a:pt x="82819" y="6468"/>
                          </a:cubicBezTo>
                          <a:cubicBezTo>
                            <a:pt x="82819" y="6468"/>
                            <a:pt x="81690" y="14169"/>
                            <a:pt x="63363" y="8727"/>
                          </a:cubicBezTo>
                          <a:cubicBezTo>
                            <a:pt x="55354" y="6366"/>
                            <a:pt x="54995" y="1694"/>
                            <a:pt x="55098" y="0"/>
                          </a:cubicBezTo>
                          <a:close/>
                        </a:path>
                      </a:pathLst>
                    </a:custGeom>
                    <a:solidFill>
                      <a:srgbClr val="37474F"/>
                    </a:solidFill>
                    <a:ln w="5124" cap="flat">
                      <a:noFill/>
                      <a:prstDash val="solid"/>
                      <a:miter/>
                    </a:ln>
                  </p:spPr>
                  <p:txBody>
                    <a:bodyPr rtlCol="0" anchor="ctr"/>
                    <a:lstStyle/>
                    <a:p>
                      <a:endParaRPr lang="pt-BR"/>
                    </a:p>
                  </p:txBody>
                </p:sp>
                <p:sp>
                  <p:nvSpPr>
                    <p:cNvPr id="2890" name="Forma Livre: Forma 2889">
                      <a:extLst>
                        <a:ext uri="{FF2B5EF4-FFF2-40B4-BE49-F238E27FC236}">
                          <a16:creationId xmlns:a16="http://schemas.microsoft.com/office/drawing/2014/main" id="{1DDE65A3-4393-E3A2-B776-73C8277581FC}"/>
                        </a:ext>
                      </a:extLst>
                    </p:cNvPr>
                    <p:cNvSpPr/>
                    <p:nvPr/>
                  </p:nvSpPr>
                  <p:spPr>
                    <a:xfrm>
                      <a:off x="9371901" y="4333091"/>
                      <a:ext cx="30648" cy="30059"/>
                    </a:xfrm>
                    <a:custGeom>
                      <a:avLst/>
                      <a:gdLst>
                        <a:gd name="connsiteX0" fmla="*/ 17148 w 30648"/>
                        <a:gd name="connsiteY0" fmla="*/ 30060 h 30059"/>
                        <a:gd name="connsiteX1" fmla="*/ 28903 w 30648"/>
                        <a:gd name="connsiteY1" fmla="*/ 3108 h 30059"/>
                        <a:gd name="connsiteX2" fmla="*/ 30649 w 30648"/>
                        <a:gd name="connsiteY2" fmla="*/ 3108 h 30059"/>
                        <a:gd name="connsiteX3" fmla="*/ 25105 w 30648"/>
                        <a:gd name="connsiteY3" fmla="*/ 644 h 30059"/>
                        <a:gd name="connsiteX4" fmla="*/ 3595 w 30648"/>
                        <a:gd name="connsiteY4" fmla="*/ 4237 h 30059"/>
                        <a:gd name="connsiteX5" fmla="*/ 155 w 30648"/>
                        <a:gd name="connsiteY5" fmla="*/ 15480 h 30059"/>
                        <a:gd name="connsiteX6" fmla="*/ 17148 w 30648"/>
                        <a:gd name="connsiteY6" fmla="*/ 30060 h 3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48" h="30059">
                          <a:moveTo>
                            <a:pt x="17148" y="30060"/>
                          </a:moveTo>
                          <a:cubicBezTo>
                            <a:pt x="17148" y="30060"/>
                            <a:pt x="15043" y="5778"/>
                            <a:pt x="28903" y="3108"/>
                          </a:cubicBezTo>
                          <a:lnTo>
                            <a:pt x="30649" y="3108"/>
                          </a:lnTo>
                          <a:cubicBezTo>
                            <a:pt x="30649" y="3108"/>
                            <a:pt x="30649" y="1414"/>
                            <a:pt x="25105" y="644"/>
                          </a:cubicBezTo>
                          <a:cubicBezTo>
                            <a:pt x="14837" y="-793"/>
                            <a:pt x="8215" y="79"/>
                            <a:pt x="3595" y="4237"/>
                          </a:cubicBezTo>
                          <a:cubicBezTo>
                            <a:pt x="797" y="7266"/>
                            <a:pt x="-466" y="11404"/>
                            <a:pt x="155" y="15480"/>
                          </a:cubicBezTo>
                          <a:cubicBezTo>
                            <a:pt x="1233" y="20306"/>
                            <a:pt x="6213" y="26004"/>
                            <a:pt x="17148" y="30060"/>
                          </a:cubicBezTo>
                          <a:close/>
                        </a:path>
                      </a:pathLst>
                    </a:custGeom>
                    <a:solidFill>
                      <a:srgbClr val="FAFAFA"/>
                    </a:solidFill>
                    <a:ln w="5124" cap="flat">
                      <a:noFill/>
                      <a:prstDash val="solid"/>
                      <a:miter/>
                    </a:ln>
                  </p:spPr>
                  <p:txBody>
                    <a:bodyPr rtlCol="0" anchor="ctr"/>
                    <a:lstStyle/>
                    <a:p>
                      <a:endParaRPr lang="pt-BR"/>
                    </a:p>
                  </p:txBody>
                </p:sp>
                <p:sp>
                  <p:nvSpPr>
                    <p:cNvPr id="2891" name="Forma Livre: Forma 2890">
                      <a:extLst>
                        <a:ext uri="{FF2B5EF4-FFF2-40B4-BE49-F238E27FC236}">
                          <a16:creationId xmlns:a16="http://schemas.microsoft.com/office/drawing/2014/main" id="{5A09290C-43F2-D280-1A1A-52FC70261FCD}"/>
                        </a:ext>
                      </a:extLst>
                    </p:cNvPr>
                    <p:cNvSpPr/>
                    <p:nvPr/>
                  </p:nvSpPr>
                  <p:spPr>
                    <a:xfrm>
                      <a:off x="9399778" y="4335614"/>
                      <a:ext cx="10934" cy="14720"/>
                    </a:xfrm>
                    <a:custGeom>
                      <a:avLst/>
                      <a:gdLst>
                        <a:gd name="connsiteX0" fmla="*/ 0 w 10934"/>
                        <a:gd name="connsiteY0" fmla="*/ 13779 h 14720"/>
                        <a:gd name="connsiteX1" fmla="*/ 6879 w 10934"/>
                        <a:gd name="connsiteY1" fmla="*/ 585 h 14720"/>
                        <a:gd name="connsiteX2" fmla="*/ 10935 w 10934"/>
                        <a:gd name="connsiteY2" fmla="*/ 585 h 14720"/>
                        <a:gd name="connsiteX3" fmla="*/ 3388 w 10934"/>
                        <a:gd name="connsiteY3" fmla="*/ 13933 h 14720"/>
                        <a:gd name="connsiteX4" fmla="*/ 1591 w 10934"/>
                        <a:gd name="connsiteY4" fmla="*/ 14600 h 14720"/>
                        <a:gd name="connsiteX5" fmla="*/ 0 w 10934"/>
                        <a:gd name="connsiteY5" fmla="*/ 13779 h 1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4" h="14720">
                          <a:moveTo>
                            <a:pt x="0" y="13779"/>
                          </a:moveTo>
                          <a:cubicBezTo>
                            <a:pt x="0" y="13779"/>
                            <a:pt x="0" y="3922"/>
                            <a:pt x="6879" y="585"/>
                          </a:cubicBezTo>
                          <a:cubicBezTo>
                            <a:pt x="8116" y="-195"/>
                            <a:pt x="9697" y="-195"/>
                            <a:pt x="10935" y="585"/>
                          </a:cubicBezTo>
                          <a:cubicBezTo>
                            <a:pt x="10935" y="585"/>
                            <a:pt x="4364" y="2228"/>
                            <a:pt x="3388" y="13933"/>
                          </a:cubicBezTo>
                          <a:cubicBezTo>
                            <a:pt x="3388" y="13933"/>
                            <a:pt x="3080" y="14754"/>
                            <a:pt x="1591" y="14600"/>
                          </a:cubicBezTo>
                          <a:cubicBezTo>
                            <a:pt x="1129" y="14857"/>
                            <a:pt x="0" y="14754"/>
                            <a:pt x="0" y="13779"/>
                          </a:cubicBezTo>
                          <a:close/>
                        </a:path>
                      </a:pathLst>
                    </a:custGeom>
                    <a:solidFill>
                      <a:srgbClr val="FAFAFA"/>
                    </a:solidFill>
                    <a:ln w="5124" cap="flat">
                      <a:noFill/>
                      <a:prstDash val="solid"/>
                      <a:miter/>
                    </a:ln>
                  </p:spPr>
                  <p:txBody>
                    <a:bodyPr rtlCol="0" anchor="ctr"/>
                    <a:lstStyle/>
                    <a:p>
                      <a:endParaRPr lang="pt-BR"/>
                    </a:p>
                  </p:txBody>
                </p:sp>
                <p:sp>
                  <p:nvSpPr>
                    <p:cNvPr id="2892" name="Forma Livre: Forma 2891">
                      <a:extLst>
                        <a:ext uri="{FF2B5EF4-FFF2-40B4-BE49-F238E27FC236}">
                          <a16:creationId xmlns:a16="http://schemas.microsoft.com/office/drawing/2014/main" id="{A65D51E5-9549-73E1-5B45-366CC06A7B77}"/>
                        </a:ext>
                      </a:extLst>
                    </p:cNvPr>
                    <p:cNvSpPr/>
                    <p:nvPr/>
                  </p:nvSpPr>
                  <p:spPr>
                    <a:xfrm>
                      <a:off x="9408094" y="4336074"/>
                      <a:ext cx="8881" cy="15101"/>
                    </a:xfrm>
                    <a:custGeom>
                      <a:avLst/>
                      <a:gdLst>
                        <a:gd name="connsiteX0" fmla="*/ 8881 w 8881"/>
                        <a:gd name="connsiteY0" fmla="*/ 485 h 15101"/>
                        <a:gd name="connsiteX1" fmla="*/ 7084 w 8881"/>
                        <a:gd name="connsiteY1" fmla="*/ 23 h 15101"/>
                        <a:gd name="connsiteX2" fmla="*/ 5134 w 8881"/>
                        <a:gd name="connsiteY2" fmla="*/ 433 h 15101"/>
                        <a:gd name="connsiteX3" fmla="*/ 0 w 8881"/>
                        <a:gd name="connsiteY3" fmla="*/ 13627 h 15101"/>
                        <a:gd name="connsiteX4" fmla="*/ 1797 w 8881"/>
                        <a:gd name="connsiteY4" fmla="*/ 15064 h 15101"/>
                        <a:gd name="connsiteX5" fmla="*/ 3635 w 8881"/>
                        <a:gd name="connsiteY5" fmla="*/ 13894 h 15101"/>
                        <a:gd name="connsiteX6" fmla="*/ 3645 w 8881"/>
                        <a:gd name="connsiteY6" fmla="*/ 13832 h 15101"/>
                        <a:gd name="connsiteX7" fmla="*/ 8881 w 8881"/>
                        <a:gd name="connsiteY7" fmla="*/ 485 h 1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81" h="15101">
                          <a:moveTo>
                            <a:pt x="8881" y="485"/>
                          </a:moveTo>
                          <a:cubicBezTo>
                            <a:pt x="8881" y="485"/>
                            <a:pt x="8881" y="125"/>
                            <a:pt x="7084" y="23"/>
                          </a:cubicBezTo>
                          <a:cubicBezTo>
                            <a:pt x="6407" y="-60"/>
                            <a:pt x="5719" y="84"/>
                            <a:pt x="5134" y="433"/>
                          </a:cubicBezTo>
                          <a:cubicBezTo>
                            <a:pt x="5134" y="433"/>
                            <a:pt x="0" y="3359"/>
                            <a:pt x="0" y="13627"/>
                          </a:cubicBezTo>
                          <a:cubicBezTo>
                            <a:pt x="190" y="14463"/>
                            <a:pt x="934" y="15064"/>
                            <a:pt x="1797" y="15064"/>
                          </a:cubicBezTo>
                          <a:cubicBezTo>
                            <a:pt x="2628" y="15249"/>
                            <a:pt x="3450" y="14725"/>
                            <a:pt x="3635" y="13894"/>
                          </a:cubicBezTo>
                          <a:cubicBezTo>
                            <a:pt x="3635" y="13873"/>
                            <a:pt x="3640" y="13853"/>
                            <a:pt x="3645" y="13832"/>
                          </a:cubicBezTo>
                          <a:cubicBezTo>
                            <a:pt x="3645" y="13832"/>
                            <a:pt x="3696" y="3051"/>
                            <a:pt x="8881" y="485"/>
                          </a:cubicBezTo>
                          <a:close/>
                        </a:path>
                      </a:pathLst>
                    </a:custGeom>
                    <a:solidFill>
                      <a:srgbClr val="FAFAFA"/>
                    </a:solidFill>
                    <a:ln w="5124" cap="flat">
                      <a:noFill/>
                      <a:prstDash val="solid"/>
                      <a:miter/>
                    </a:ln>
                  </p:spPr>
                  <p:txBody>
                    <a:bodyPr rtlCol="0" anchor="ctr"/>
                    <a:lstStyle/>
                    <a:p>
                      <a:endParaRPr lang="pt-BR"/>
                    </a:p>
                  </p:txBody>
                </p:sp>
                <p:sp>
                  <p:nvSpPr>
                    <p:cNvPr id="2893" name="Forma Livre: Forma 2892">
                      <a:extLst>
                        <a:ext uri="{FF2B5EF4-FFF2-40B4-BE49-F238E27FC236}">
                          <a16:creationId xmlns:a16="http://schemas.microsoft.com/office/drawing/2014/main" id="{8E04C092-85D6-F46C-0202-1CC6570DACED}"/>
                        </a:ext>
                      </a:extLst>
                    </p:cNvPr>
                    <p:cNvSpPr/>
                    <p:nvPr/>
                  </p:nvSpPr>
                  <p:spPr>
                    <a:xfrm>
                      <a:off x="9416415" y="4335661"/>
                      <a:ext cx="6310" cy="15122"/>
                    </a:xfrm>
                    <a:custGeom>
                      <a:avLst/>
                      <a:gdLst>
                        <a:gd name="connsiteX0" fmla="*/ 6310 w 6310"/>
                        <a:gd name="connsiteY0" fmla="*/ 487 h 15122"/>
                        <a:gd name="connsiteX1" fmla="*/ 4719 w 6310"/>
                        <a:gd name="connsiteY1" fmla="*/ 25 h 15122"/>
                        <a:gd name="connsiteX2" fmla="*/ 2819 w 6310"/>
                        <a:gd name="connsiteY2" fmla="*/ 846 h 15122"/>
                        <a:gd name="connsiteX3" fmla="*/ 253 w 6310"/>
                        <a:gd name="connsiteY3" fmla="*/ 13732 h 15122"/>
                        <a:gd name="connsiteX4" fmla="*/ 2255 w 6310"/>
                        <a:gd name="connsiteY4" fmla="*/ 15118 h 15122"/>
                        <a:gd name="connsiteX5" fmla="*/ 3846 w 6310"/>
                        <a:gd name="connsiteY5" fmla="*/ 13475 h 15122"/>
                        <a:gd name="connsiteX6" fmla="*/ 6310 w 6310"/>
                        <a:gd name="connsiteY6" fmla="*/ 487 h 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0" h="15122">
                          <a:moveTo>
                            <a:pt x="6310" y="487"/>
                          </a:moveTo>
                          <a:cubicBezTo>
                            <a:pt x="6310" y="487"/>
                            <a:pt x="5951" y="-129"/>
                            <a:pt x="4719" y="25"/>
                          </a:cubicBezTo>
                          <a:cubicBezTo>
                            <a:pt x="3487" y="179"/>
                            <a:pt x="2819" y="846"/>
                            <a:pt x="2819" y="846"/>
                          </a:cubicBezTo>
                          <a:cubicBezTo>
                            <a:pt x="422" y="4686"/>
                            <a:pt x="-492" y="9265"/>
                            <a:pt x="253" y="13732"/>
                          </a:cubicBezTo>
                          <a:cubicBezTo>
                            <a:pt x="253" y="13732"/>
                            <a:pt x="253" y="15220"/>
                            <a:pt x="2255" y="15118"/>
                          </a:cubicBezTo>
                          <a:cubicBezTo>
                            <a:pt x="4257" y="15015"/>
                            <a:pt x="3846" y="13475"/>
                            <a:pt x="3846" y="13475"/>
                          </a:cubicBezTo>
                          <a:cubicBezTo>
                            <a:pt x="3846" y="13475"/>
                            <a:pt x="3384" y="2540"/>
                            <a:pt x="6310" y="487"/>
                          </a:cubicBezTo>
                          <a:close/>
                        </a:path>
                      </a:pathLst>
                    </a:custGeom>
                    <a:solidFill>
                      <a:srgbClr val="FAFAFA"/>
                    </a:solidFill>
                    <a:ln w="5124" cap="flat">
                      <a:noFill/>
                      <a:prstDash val="solid"/>
                      <a:miter/>
                    </a:ln>
                  </p:spPr>
                  <p:txBody>
                    <a:bodyPr rtlCol="0" anchor="ctr"/>
                    <a:lstStyle/>
                    <a:p>
                      <a:endParaRPr lang="pt-BR"/>
                    </a:p>
                  </p:txBody>
                </p:sp>
                <p:sp>
                  <p:nvSpPr>
                    <p:cNvPr id="2894" name="Forma Livre: Forma 2893">
                      <a:extLst>
                        <a:ext uri="{FF2B5EF4-FFF2-40B4-BE49-F238E27FC236}">
                          <a16:creationId xmlns:a16="http://schemas.microsoft.com/office/drawing/2014/main" id="{A8C70DE6-22CD-AF41-F5B8-8EBFC5CFB378}"/>
                        </a:ext>
                      </a:extLst>
                    </p:cNvPr>
                    <p:cNvSpPr/>
                    <p:nvPr/>
                  </p:nvSpPr>
                  <p:spPr>
                    <a:xfrm>
                      <a:off x="9429142" y="4200877"/>
                      <a:ext cx="47280" cy="130003"/>
                    </a:xfrm>
                    <a:custGeom>
                      <a:avLst/>
                      <a:gdLst>
                        <a:gd name="connsiteX0" fmla="*/ 7906 w 47280"/>
                        <a:gd name="connsiteY0" fmla="*/ 0 h 130003"/>
                        <a:gd name="connsiteX1" fmla="*/ 0 w 47280"/>
                        <a:gd name="connsiteY1" fmla="*/ 121770 h 130003"/>
                        <a:gd name="connsiteX2" fmla="*/ 29570 w 47280"/>
                        <a:gd name="connsiteY2" fmla="*/ 129059 h 130003"/>
                        <a:gd name="connsiteX3" fmla="*/ 47281 w 47280"/>
                        <a:gd name="connsiteY3" fmla="*/ 14631 h 130003"/>
                      </a:gdLst>
                      <a:ahLst/>
                      <a:cxnLst>
                        <a:cxn ang="0">
                          <a:pos x="connsiteX0" y="connsiteY0"/>
                        </a:cxn>
                        <a:cxn ang="0">
                          <a:pos x="connsiteX1" y="connsiteY1"/>
                        </a:cxn>
                        <a:cxn ang="0">
                          <a:pos x="connsiteX2" y="connsiteY2"/>
                        </a:cxn>
                        <a:cxn ang="0">
                          <a:pos x="connsiteX3" y="connsiteY3"/>
                        </a:cxn>
                      </a:cxnLst>
                      <a:rect l="l" t="t" r="r" b="b"/>
                      <a:pathLst>
                        <a:path w="47280" h="130003">
                          <a:moveTo>
                            <a:pt x="7906" y="0"/>
                          </a:moveTo>
                          <a:cubicBezTo>
                            <a:pt x="5647" y="21459"/>
                            <a:pt x="0" y="121770"/>
                            <a:pt x="0" y="121770"/>
                          </a:cubicBezTo>
                          <a:cubicBezTo>
                            <a:pt x="8065" y="128895"/>
                            <a:pt x="19112" y="131621"/>
                            <a:pt x="29570" y="129059"/>
                          </a:cubicBezTo>
                          <a:lnTo>
                            <a:pt x="47281" y="14631"/>
                          </a:lnTo>
                          <a:close/>
                        </a:path>
                      </a:pathLst>
                    </a:custGeom>
                    <a:solidFill>
                      <a:srgbClr val="407BFF"/>
                    </a:solidFill>
                    <a:ln w="5124" cap="flat">
                      <a:noFill/>
                      <a:prstDash val="solid"/>
                      <a:miter/>
                    </a:ln>
                  </p:spPr>
                  <p:txBody>
                    <a:bodyPr rtlCol="0" anchor="ctr"/>
                    <a:lstStyle/>
                    <a:p>
                      <a:endParaRPr lang="pt-BR"/>
                    </a:p>
                  </p:txBody>
                </p:sp>
                <p:sp>
                  <p:nvSpPr>
                    <p:cNvPr id="2895" name="Forma Livre: Forma 2894">
                      <a:extLst>
                        <a:ext uri="{FF2B5EF4-FFF2-40B4-BE49-F238E27FC236}">
                          <a16:creationId xmlns:a16="http://schemas.microsoft.com/office/drawing/2014/main" id="{D754427A-F32B-0BE1-89DE-22EAF8EF8794}"/>
                        </a:ext>
                      </a:extLst>
                    </p:cNvPr>
                    <p:cNvSpPr/>
                    <p:nvPr/>
                  </p:nvSpPr>
                  <p:spPr>
                    <a:xfrm>
                      <a:off x="9429142" y="4200877"/>
                      <a:ext cx="47280" cy="130003"/>
                    </a:xfrm>
                    <a:custGeom>
                      <a:avLst/>
                      <a:gdLst>
                        <a:gd name="connsiteX0" fmla="*/ 7906 w 47280"/>
                        <a:gd name="connsiteY0" fmla="*/ 0 h 130003"/>
                        <a:gd name="connsiteX1" fmla="*/ 0 w 47280"/>
                        <a:gd name="connsiteY1" fmla="*/ 121770 h 130003"/>
                        <a:gd name="connsiteX2" fmla="*/ 29570 w 47280"/>
                        <a:gd name="connsiteY2" fmla="*/ 129059 h 130003"/>
                        <a:gd name="connsiteX3" fmla="*/ 47281 w 47280"/>
                        <a:gd name="connsiteY3" fmla="*/ 14631 h 130003"/>
                      </a:gdLst>
                      <a:ahLst/>
                      <a:cxnLst>
                        <a:cxn ang="0">
                          <a:pos x="connsiteX0" y="connsiteY0"/>
                        </a:cxn>
                        <a:cxn ang="0">
                          <a:pos x="connsiteX1" y="connsiteY1"/>
                        </a:cxn>
                        <a:cxn ang="0">
                          <a:pos x="connsiteX2" y="connsiteY2"/>
                        </a:cxn>
                        <a:cxn ang="0">
                          <a:pos x="connsiteX3" y="connsiteY3"/>
                        </a:cxn>
                      </a:cxnLst>
                      <a:rect l="l" t="t" r="r" b="b"/>
                      <a:pathLst>
                        <a:path w="47280" h="130003">
                          <a:moveTo>
                            <a:pt x="7906" y="0"/>
                          </a:moveTo>
                          <a:cubicBezTo>
                            <a:pt x="5647" y="21459"/>
                            <a:pt x="0" y="121770"/>
                            <a:pt x="0" y="121770"/>
                          </a:cubicBezTo>
                          <a:cubicBezTo>
                            <a:pt x="8065" y="128895"/>
                            <a:pt x="19112" y="131621"/>
                            <a:pt x="29570" y="129059"/>
                          </a:cubicBezTo>
                          <a:lnTo>
                            <a:pt x="47281" y="14631"/>
                          </a:lnTo>
                          <a:close/>
                        </a:path>
                      </a:pathLst>
                    </a:custGeom>
                    <a:solidFill>
                      <a:srgbClr val="000000">
                        <a:alpha val="55000"/>
                      </a:srgbClr>
                    </a:solidFill>
                    <a:ln w="5124" cap="flat">
                      <a:noFill/>
                      <a:prstDash val="solid"/>
                      <a:miter/>
                    </a:ln>
                  </p:spPr>
                  <p:txBody>
                    <a:bodyPr rtlCol="0" anchor="ctr"/>
                    <a:lstStyle/>
                    <a:p>
                      <a:endParaRPr lang="pt-BR"/>
                    </a:p>
                  </p:txBody>
                </p:sp>
                <p:sp>
                  <p:nvSpPr>
                    <p:cNvPr id="2896" name="Forma Livre: Forma 2895">
                      <a:extLst>
                        <a:ext uri="{FF2B5EF4-FFF2-40B4-BE49-F238E27FC236}">
                          <a16:creationId xmlns:a16="http://schemas.microsoft.com/office/drawing/2014/main" id="{D7927201-0F19-DE65-E4DE-730DEFA0A722}"/>
                        </a:ext>
                      </a:extLst>
                    </p:cNvPr>
                    <p:cNvSpPr/>
                    <p:nvPr/>
                  </p:nvSpPr>
                  <p:spPr>
                    <a:xfrm>
                      <a:off x="9328285" y="4352267"/>
                      <a:ext cx="71030" cy="35246"/>
                    </a:xfrm>
                    <a:custGeom>
                      <a:avLst/>
                      <a:gdLst>
                        <a:gd name="connsiteX0" fmla="*/ 65897 w 71030"/>
                        <a:gd name="connsiteY0" fmla="*/ 22793 h 35246"/>
                        <a:gd name="connsiteX1" fmla="*/ 71031 w 71030"/>
                        <a:gd name="connsiteY1" fmla="*/ 2259 h 35246"/>
                        <a:gd name="connsiteX2" fmla="*/ 54500 w 71030"/>
                        <a:gd name="connsiteY2" fmla="*/ 3132 h 35246"/>
                        <a:gd name="connsiteX3" fmla="*/ 42334 w 71030"/>
                        <a:gd name="connsiteY3" fmla="*/ 0 h 35246"/>
                        <a:gd name="connsiteX4" fmla="*/ 39407 w 71030"/>
                        <a:gd name="connsiteY4" fmla="*/ 15042 h 35246"/>
                        <a:gd name="connsiteX5" fmla="*/ 14253 w 71030"/>
                        <a:gd name="connsiteY5" fmla="*/ 20175 h 35246"/>
                        <a:gd name="connsiteX6" fmla="*/ 8195 w 71030"/>
                        <a:gd name="connsiteY6" fmla="*/ 20175 h 35246"/>
                        <a:gd name="connsiteX7" fmla="*/ 8195 w 71030"/>
                        <a:gd name="connsiteY7" fmla="*/ 20175 h 35246"/>
                        <a:gd name="connsiteX8" fmla="*/ 3369 w 71030"/>
                        <a:gd name="connsiteY8" fmla="*/ 29775 h 35246"/>
                        <a:gd name="connsiteX9" fmla="*/ 31758 w 71030"/>
                        <a:gd name="connsiteY9" fmla="*/ 35165 h 35246"/>
                        <a:gd name="connsiteX10" fmla="*/ 65897 w 71030"/>
                        <a:gd name="connsiteY10" fmla="*/ 22793 h 3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030" h="35246">
                          <a:moveTo>
                            <a:pt x="65897" y="22793"/>
                          </a:moveTo>
                          <a:cubicBezTo>
                            <a:pt x="65897" y="22434"/>
                            <a:pt x="71031" y="2259"/>
                            <a:pt x="71031" y="2259"/>
                          </a:cubicBezTo>
                          <a:cubicBezTo>
                            <a:pt x="71031" y="2259"/>
                            <a:pt x="66924" y="4620"/>
                            <a:pt x="54500" y="3132"/>
                          </a:cubicBezTo>
                          <a:cubicBezTo>
                            <a:pt x="50337" y="2557"/>
                            <a:pt x="46256" y="1509"/>
                            <a:pt x="42334" y="0"/>
                          </a:cubicBezTo>
                          <a:lnTo>
                            <a:pt x="39407" y="15042"/>
                          </a:lnTo>
                          <a:cubicBezTo>
                            <a:pt x="36995" y="21305"/>
                            <a:pt x="26060" y="20175"/>
                            <a:pt x="14253" y="20175"/>
                          </a:cubicBezTo>
                          <a:cubicBezTo>
                            <a:pt x="12302" y="20175"/>
                            <a:pt x="10248" y="20175"/>
                            <a:pt x="8195" y="20175"/>
                          </a:cubicBezTo>
                          <a:lnTo>
                            <a:pt x="8195" y="20175"/>
                          </a:lnTo>
                          <a:cubicBezTo>
                            <a:pt x="1881" y="20689"/>
                            <a:pt x="-3869" y="25309"/>
                            <a:pt x="3369" y="29775"/>
                          </a:cubicBezTo>
                          <a:cubicBezTo>
                            <a:pt x="10608" y="34241"/>
                            <a:pt x="21594" y="34909"/>
                            <a:pt x="31758" y="35165"/>
                          </a:cubicBezTo>
                          <a:cubicBezTo>
                            <a:pt x="43976" y="35576"/>
                            <a:pt x="65384" y="34857"/>
                            <a:pt x="65897" y="22793"/>
                          </a:cubicBezTo>
                          <a:close/>
                        </a:path>
                      </a:pathLst>
                    </a:custGeom>
                    <a:solidFill>
                      <a:srgbClr val="FFBDA7"/>
                    </a:solidFill>
                    <a:ln w="5124" cap="flat">
                      <a:noFill/>
                      <a:prstDash val="solid"/>
                      <a:miter/>
                    </a:ln>
                  </p:spPr>
                  <p:txBody>
                    <a:bodyPr rtlCol="0" anchor="ctr"/>
                    <a:lstStyle/>
                    <a:p>
                      <a:endParaRPr lang="pt-BR"/>
                    </a:p>
                  </p:txBody>
                </p:sp>
                <p:sp>
                  <p:nvSpPr>
                    <p:cNvPr id="2897" name="Forma Livre: Forma 2896">
                      <a:extLst>
                        <a:ext uri="{FF2B5EF4-FFF2-40B4-BE49-F238E27FC236}">
                          <a16:creationId xmlns:a16="http://schemas.microsoft.com/office/drawing/2014/main" id="{7A9F8E28-360D-9FCE-6151-04F2143ABF38}"/>
                        </a:ext>
                      </a:extLst>
                    </p:cNvPr>
                    <p:cNvSpPr/>
                    <p:nvPr/>
                  </p:nvSpPr>
                  <p:spPr>
                    <a:xfrm>
                      <a:off x="9310223" y="4385995"/>
                      <a:ext cx="88760" cy="26931"/>
                    </a:xfrm>
                    <a:custGeom>
                      <a:avLst/>
                      <a:gdLst>
                        <a:gd name="connsiteX0" fmla="*/ 435 w 88760"/>
                        <a:gd name="connsiteY0" fmla="*/ 0 h 26931"/>
                        <a:gd name="connsiteX1" fmla="*/ 435 w 88760"/>
                        <a:gd name="connsiteY1" fmla="*/ 6468 h 26931"/>
                        <a:gd name="connsiteX2" fmla="*/ 18505 w 88760"/>
                        <a:gd name="connsiteY2" fmla="*/ 19200 h 26931"/>
                        <a:gd name="connsiteX3" fmla="*/ 47870 w 88760"/>
                        <a:gd name="connsiteY3" fmla="*/ 22126 h 26931"/>
                        <a:gd name="connsiteX4" fmla="*/ 66864 w 88760"/>
                        <a:gd name="connsiteY4" fmla="*/ 26336 h 26931"/>
                        <a:gd name="connsiteX5" fmla="*/ 87399 w 88760"/>
                        <a:gd name="connsiteY5" fmla="*/ 21510 h 26931"/>
                        <a:gd name="connsiteX6" fmla="*/ 88734 w 88760"/>
                        <a:gd name="connsiteY6" fmla="*/ 14271 h 26931"/>
                        <a:gd name="connsiteX7" fmla="*/ 435 w 88760"/>
                        <a:gd name="connsiteY7" fmla="*/ 0 h 2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60" h="26931">
                          <a:moveTo>
                            <a:pt x="435" y="0"/>
                          </a:moveTo>
                          <a:cubicBezTo>
                            <a:pt x="-145" y="2115"/>
                            <a:pt x="-145" y="4353"/>
                            <a:pt x="435" y="6468"/>
                          </a:cubicBezTo>
                          <a:cubicBezTo>
                            <a:pt x="4696" y="12783"/>
                            <a:pt x="11128" y="17311"/>
                            <a:pt x="18505" y="19200"/>
                          </a:cubicBezTo>
                          <a:cubicBezTo>
                            <a:pt x="29286" y="22588"/>
                            <a:pt x="41761" y="21202"/>
                            <a:pt x="47870" y="22126"/>
                          </a:cubicBezTo>
                          <a:cubicBezTo>
                            <a:pt x="53979" y="23050"/>
                            <a:pt x="59729" y="25617"/>
                            <a:pt x="66864" y="26336"/>
                          </a:cubicBezTo>
                          <a:cubicBezTo>
                            <a:pt x="74087" y="27973"/>
                            <a:pt x="81659" y="26192"/>
                            <a:pt x="87399" y="21510"/>
                          </a:cubicBezTo>
                          <a:cubicBezTo>
                            <a:pt x="88420" y="19241"/>
                            <a:pt x="88882" y="16756"/>
                            <a:pt x="88734" y="14271"/>
                          </a:cubicBezTo>
                          <a:cubicBezTo>
                            <a:pt x="87193" y="13245"/>
                            <a:pt x="435" y="0"/>
                            <a:pt x="435" y="0"/>
                          </a:cubicBezTo>
                          <a:close/>
                        </a:path>
                      </a:pathLst>
                    </a:custGeom>
                    <a:solidFill>
                      <a:srgbClr val="263238"/>
                    </a:solidFill>
                    <a:ln w="5124" cap="flat">
                      <a:noFill/>
                      <a:prstDash val="solid"/>
                      <a:miter/>
                    </a:ln>
                  </p:spPr>
                  <p:txBody>
                    <a:bodyPr rtlCol="0" anchor="ctr"/>
                    <a:lstStyle/>
                    <a:p>
                      <a:endParaRPr lang="pt-BR"/>
                    </a:p>
                  </p:txBody>
                </p:sp>
                <p:sp>
                  <p:nvSpPr>
                    <p:cNvPr id="2898" name="Forma Livre: Forma 2897">
                      <a:extLst>
                        <a:ext uri="{FF2B5EF4-FFF2-40B4-BE49-F238E27FC236}">
                          <a16:creationId xmlns:a16="http://schemas.microsoft.com/office/drawing/2014/main" id="{4B80FA51-1872-B5A5-E4F7-FEFD62515718}"/>
                        </a:ext>
                      </a:extLst>
                    </p:cNvPr>
                    <p:cNvSpPr/>
                    <p:nvPr/>
                  </p:nvSpPr>
                  <p:spPr>
                    <a:xfrm>
                      <a:off x="9311482" y="4369362"/>
                      <a:ext cx="87754" cy="37946"/>
                    </a:xfrm>
                    <a:custGeom>
                      <a:avLst/>
                      <a:gdLst>
                        <a:gd name="connsiteX0" fmla="*/ 54825 w 87754"/>
                        <a:gd name="connsiteY0" fmla="*/ 0 h 37946"/>
                        <a:gd name="connsiteX1" fmla="*/ 31210 w 87754"/>
                        <a:gd name="connsiteY1" fmla="*/ 3029 h 37946"/>
                        <a:gd name="connsiteX2" fmla="*/ 4669 w 87754"/>
                        <a:gd name="connsiteY2" fmla="*/ 4517 h 37946"/>
                        <a:gd name="connsiteX3" fmla="*/ 7287 w 87754"/>
                        <a:gd name="connsiteY3" fmla="*/ 23358 h 37946"/>
                        <a:gd name="connsiteX4" fmla="*/ 16528 w 87754"/>
                        <a:gd name="connsiteY4" fmla="*/ 30340 h 37946"/>
                        <a:gd name="connsiteX5" fmla="*/ 45430 w 87754"/>
                        <a:gd name="connsiteY5" fmla="*/ 33831 h 37946"/>
                        <a:gd name="connsiteX6" fmla="*/ 68480 w 87754"/>
                        <a:gd name="connsiteY6" fmla="*/ 37937 h 37946"/>
                        <a:gd name="connsiteX7" fmla="*/ 87218 w 87754"/>
                        <a:gd name="connsiteY7" fmla="*/ 30904 h 37946"/>
                        <a:gd name="connsiteX8" fmla="*/ 82701 w 87754"/>
                        <a:gd name="connsiteY8" fmla="*/ 5647 h 37946"/>
                        <a:gd name="connsiteX9" fmla="*/ 63295 w 87754"/>
                        <a:gd name="connsiteY9" fmla="*/ 8522 h 37946"/>
                        <a:gd name="connsiteX10" fmla="*/ 54825 w 87754"/>
                        <a:gd name="connsiteY10" fmla="*/ 0 h 3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754" h="37946">
                          <a:moveTo>
                            <a:pt x="54825" y="0"/>
                          </a:moveTo>
                          <a:cubicBezTo>
                            <a:pt x="50769" y="3696"/>
                            <a:pt x="41323" y="2823"/>
                            <a:pt x="31210" y="3029"/>
                          </a:cubicBezTo>
                          <a:cubicBezTo>
                            <a:pt x="21097" y="3234"/>
                            <a:pt x="10676" y="1437"/>
                            <a:pt x="4669" y="4517"/>
                          </a:cubicBezTo>
                          <a:cubicBezTo>
                            <a:pt x="-1337" y="7598"/>
                            <a:pt x="-2620" y="14785"/>
                            <a:pt x="7287" y="23358"/>
                          </a:cubicBezTo>
                          <a:cubicBezTo>
                            <a:pt x="10024" y="26110"/>
                            <a:pt x="13135" y="28461"/>
                            <a:pt x="16528" y="30340"/>
                          </a:cubicBezTo>
                          <a:cubicBezTo>
                            <a:pt x="26795" y="34909"/>
                            <a:pt x="38295" y="33112"/>
                            <a:pt x="45430" y="33831"/>
                          </a:cubicBezTo>
                          <a:cubicBezTo>
                            <a:pt x="54671" y="34806"/>
                            <a:pt x="60061" y="38143"/>
                            <a:pt x="68480" y="37937"/>
                          </a:cubicBezTo>
                          <a:cubicBezTo>
                            <a:pt x="79364" y="37937"/>
                            <a:pt x="85781" y="34036"/>
                            <a:pt x="87218" y="30904"/>
                          </a:cubicBezTo>
                          <a:cubicBezTo>
                            <a:pt x="88656" y="27773"/>
                            <a:pt x="87218" y="4517"/>
                            <a:pt x="82701" y="5647"/>
                          </a:cubicBezTo>
                          <a:cubicBezTo>
                            <a:pt x="82701" y="5647"/>
                            <a:pt x="81776" y="13347"/>
                            <a:pt x="63295" y="8522"/>
                          </a:cubicBezTo>
                          <a:cubicBezTo>
                            <a:pt x="55236" y="6417"/>
                            <a:pt x="54722" y="1745"/>
                            <a:pt x="54825" y="0"/>
                          </a:cubicBezTo>
                          <a:close/>
                        </a:path>
                      </a:pathLst>
                    </a:custGeom>
                    <a:solidFill>
                      <a:srgbClr val="37474F"/>
                    </a:solidFill>
                    <a:ln w="5124" cap="flat">
                      <a:noFill/>
                      <a:prstDash val="solid"/>
                      <a:miter/>
                    </a:ln>
                  </p:spPr>
                  <p:txBody>
                    <a:bodyPr rtlCol="0" anchor="ctr"/>
                    <a:lstStyle/>
                    <a:p>
                      <a:endParaRPr lang="pt-BR"/>
                    </a:p>
                  </p:txBody>
                </p:sp>
                <p:sp>
                  <p:nvSpPr>
                    <p:cNvPr id="2899" name="Forma Livre: Forma 2898">
                      <a:extLst>
                        <a:ext uri="{FF2B5EF4-FFF2-40B4-BE49-F238E27FC236}">
                          <a16:creationId xmlns:a16="http://schemas.microsoft.com/office/drawing/2014/main" id="{84B10485-D4C1-238E-40B7-D7C7E1F9ACC7}"/>
                        </a:ext>
                      </a:extLst>
                    </p:cNvPr>
                    <p:cNvSpPr/>
                    <p:nvPr/>
                  </p:nvSpPr>
                  <p:spPr>
                    <a:xfrm>
                      <a:off x="9310371" y="4369722"/>
                      <a:ext cx="30318" cy="29980"/>
                    </a:xfrm>
                    <a:custGeom>
                      <a:avLst/>
                      <a:gdLst>
                        <a:gd name="connsiteX0" fmla="*/ 17639 w 30318"/>
                        <a:gd name="connsiteY0" fmla="*/ 29980 h 29980"/>
                        <a:gd name="connsiteX1" fmla="*/ 28522 w 30318"/>
                        <a:gd name="connsiteY1" fmla="*/ 2670 h 29980"/>
                        <a:gd name="connsiteX2" fmla="*/ 30319 w 30318"/>
                        <a:gd name="connsiteY2" fmla="*/ 2670 h 29980"/>
                        <a:gd name="connsiteX3" fmla="*/ 24723 w 30318"/>
                        <a:gd name="connsiteY3" fmla="*/ 411 h 29980"/>
                        <a:gd name="connsiteX4" fmla="*/ 3316 w 30318"/>
                        <a:gd name="connsiteY4" fmla="*/ 4672 h 29980"/>
                        <a:gd name="connsiteX5" fmla="*/ 236 w 30318"/>
                        <a:gd name="connsiteY5" fmla="*/ 16017 h 29980"/>
                        <a:gd name="connsiteX6" fmla="*/ 17639 w 30318"/>
                        <a:gd name="connsiteY6" fmla="*/ 29980 h 2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18" h="29980">
                          <a:moveTo>
                            <a:pt x="17639" y="29980"/>
                          </a:moveTo>
                          <a:cubicBezTo>
                            <a:pt x="17639" y="29980"/>
                            <a:pt x="14815" y="5750"/>
                            <a:pt x="28522" y="2670"/>
                          </a:cubicBezTo>
                          <a:lnTo>
                            <a:pt x="30319" y="2670"/>
                          </a:lnTo>
                          <a:cubicBezTo>
                            <a:pt x="30319" y="2670"/>
                            <a:pt x="30319" y="1027"/>
                            <a:pt x="24723" y="411"/>
                          </a:cubicBezTo>
                          <a:cubicBezTo>
                            <a:pt x="14456" y="-719"/>
                            <a:pt x="7833" y="411"/>
                            <a:pt x="3316" y="4672"/>
                          </a:cubicBezTo>
                          <a:cubicBezTo>
                            <a:pt x="605" y="7783"/>
                            <a:pt x="-534" y="11961"/>
                            <a:pt x="236" y="16017"/>
                          </a:cubicBezTo>
                          <a:cubicBezTo>
                            <a:pt x="1416" y="20740"/>
                            <a:pt x="6550" y="26284"/>
                            <a:pt x="17639" y="29980"/>
                          </a:cubicBezTo>
                          <a:close/>
                        </a:path>
                      </a:pathLst>
                    </a:custGeom>
                    <a:solidFill>
                      <a:srgbClr val="FAFAFA"/>
                    </a:solidFill>
                    <a:ln w="5124" cap="flat">
                      <a:noFill/>
                      <a:prstDash val="solid"/>
                      <a:miter/>
                    </a:ln>
                  </p:spPr>
                  <p:txBody>
                    <a:bodyPr rtlCol="0" anchor="ctr"/>
                    <a:lstStyle/>
                    <a:p>
                      <a:endParaRPr lang="pt-BR"/>
                    </a:p>
                  </p:txBody>
                </p:sp>
                <p:sp>
                  <p:nvSpPr>
                    <p:cNvPr id="2900" name="Forma Livre: Forma 2899">
                      <a:extLst>
                        <a:ext uri="{FF2B5EF4-FFF2-40B4-BE49-F238E27FC236}">
                          <a16:creationId xmlns:a16="http://schemas.microsoft.com/office/drawing/2014/main" id="{DF17FEC7-1F50-F672-5A70-9BF1C748478A}"/>
                        </a:ext>
                      </a:extLst>
                    </p:cNvPr>
                    <p:cNvSpPr/>
                    <p:nvPr/>
                  </p:nvSpPr>
                  <p:spPr>
                    <a:xfrm>
                      <a:off x="9338325" y="4371821"/>
                      <a:ext cx="10527" cy="14946"/>
                    </a:xfrm>
                    <a:custGeom>
                      <a:avLst/>
                      <a:gdLst>
                        <a:gd name="connsiteX0" fmla="*/ 3 w 10527"/>
                        <a:gd name="connsiteY0" fmla="*/ 14020 h 14946"/>
                        <a:gd name="connsiteX1" fmla="*/ 6472 w 10527"/>
                        <a:gd name="connsiteY1" fmla="*/ 570 h 14946"/>
                        <a:gd name="connsiteX2" fmla="*/ 10527 w 10527"/>
                        <a:gd name="connsiteY2" fmla="*/ 570 h 14946"/>
                        <a:gd name="connsiteX3" fmla="*/ 3340 w 10527"/>
                        <a:gd name="connsiteY3" fmla="*/ 14174 h 14946"/>
                        <a:gd name="connsiteX4" fmla="*/ 1646 w 10527"/>
                        <a:gd name="connsiteY4" fmla="*/ 14944 h 14946"/>
                        <a:gd name="connsiteX5" fmla="*/ 3 w 10527"/>
                        <a:gd name="connsiteY5" fmla="*/ 14020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27" h="14946">
                          <a:moveTo>
                            <a:pt x="3" y="14020"/>
                          </a:moveTo>
                          <a:cubicBezTo>
                            <a:pt x="3" y="14020"/>
                            <a:pt x="-356" y="4112"/>
                            <a:pt x="6472" y="570"/>
                          </a:cubicBezTo>
                          <a:cubicBezTo>
                            <a:pt x="7719" y="-190"/>
                            <a:pt x="9280" y="-190"/>
                            <a:pt x="10527" y="570"/>
                          </a:cubicBezTo>
                          <a:cubicBezTo>
                            <a:pt x="10527" y="570"/>
                            <a:pt x="4007" y="2469"/>
                            <a:pt x="3340" y="14174"/>
                          </a:cubicBezTo>
                          <a:cubicBezTo>
                            <a:pt x="3340" y="14174"/>
                            <a:pt x="3340" y="14995"/>
                            <a:pt x="1646" y="14944"/>
                          </a:cubicBezTo>
                          <a:cubicBezTo>
                            <a:pt x="1133" y="14841"/>
                            <a:pt x="3" y="14790"/>
                            <a:pt x="3" y="14020"/>
                          </a:cubicBezTo>
                          <a:close/>
                        </a:path>
                      </a:pathLst>
                    </a:custGeom>
                    <a:solidFill>
                      <a:srgbClr val="FAFAFA"/>
                    </a:solidFill>
                    <a:ln w="5124" cap="flat">
                      <a:noFill/>
                      <a:prstDash val="solid"/>
                      <a:miter/>
                    </a:ln>
                  </p:spPr>
                  <p:txBody>
                    <a:bodyPr rtlCol="0" anchor="ctr"/>
                    <a:lstStyle/>
                    <a:p>
                      <a:endParaRPr lang="pt-BR"/>
                    </a:p>
                  </p:txBody>
                </p:sp>
                <p:sp>
                  <p:nvSpPr>
                    <p:cNvPr id="2901" name="Forma Livre: Forma 2900">
                      <a:extLst>
                        <a:ext uri="{FF2B5EF4-FFF2-40B4-BE49-F238E27FC236}">
                          <a16:creationId xmlns:a16="http://schemas.microsoft.com/office/drawing/2014/main" id="{CD56FBFC-9180-A748-639D-9EAD928B129F}"/>
                        </a:ext>
                      </a:extLst>
                    </p:cNvPr>
                    <p:cNvSpPr/>
                    <p:nvPr/>
                  </p:nvSpPr>
                  <p:spPr>
                    <a:xfrm>
                      <a:off x="9346667" y="4371865"/>
                      <a:ext cx="8397" cy="15233"/>
                    </a:xfrm>
                    <a:custGeom>
                      <a:avLst/>
                      <a:gdLst>
                        <a:gd name="connsiteX0" fmla="*/ 8397 w 8397"/>
                        <a:gd name="connsiteY0" fmla="*/ 424 h 15233"/>
                        <a:gd name="connsiteX1" fmla="*/ 6652 w 8397"/>
                        <a:gd name="connsiteY1" fmla="*/ 13 h 15233"/>
                        <a:gd name="connsiteX2" fmla="*/ 4701 w 8397"/>
                        <a:gd name="connsiteY2" fmla="*/ 475 h 15233"/>
                        <a:gd name="connsiteX3" fmla="*/ 29 w 8397"/>
                        <a:gd name="connsiteY3" fmla="*/ 13874 h 15233"/>
                        <a:gd name="connsiteX4" fmla="*/ 1929 w 8397"/>
                        <a:gd name="connsiteY4" fmla="*/ 15208 h 15233"/>
                        <a:gd name="connsiteX5" fmla="*/ 3659 w 8397"/>
                        <a:gd name="connsiteY5" fmla="*/ 14012 h 15233"/>
                        <a:gd name="connsiteX6" fmla="*/ 3674 w 8397"/>
                        <a:gd name="connsiteY6" fmla="*/ 13925 h 15233"/>
                        <a:gd name="connsiteX7" fmla="*/ 8397 w 8397"/>
                        <a:gd name="connsiteY7" fmla="*/ 424 h 1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97" h="15233">
                          <a:moveTo>
                            <a:pt x="8397" y="424"/>
                          </a:moveTo>
                          <a:cubicBezTo>
                            <a:pt x="8397" y="424"/>
                            <a:pt x="8397" y="64"/>
                            <a:pt x="6652" y="13"/>
                          </a:cubicBezTo>
                          <a:cubicBezTo>
                            <a:pt x="5969" y="-49"/>
                            <a:pt x="5281" y="110"/>
                            <a:pt x="4701" y="475"/>
                          </a:cubicBezTo>
                          <a:cubicBezTo>
                            <a:pt x="4701" y="475"/>
                            <a:pt x="-433" y="3555"/>
                            <a:pt x="29" y="13874"/>
                          </a:cubicBezTo>
                          <a:cubicBezTo>
                            <a:pt x="29" y="13874"/>
                            <a:pt x="29" y="15054"/>
                            <a:pt x="1929" y="15208"/>
                          </a:cubicBezTo>
                          <a:cubicBezTo>
                            <a:pt x="2740" y="15357"/>
                            <a:pt x="3515" y="14818"/>
                            <a:pt x="3659" y="14012"/>
                          </a:cubicBezTo>
                          <a:cubicBezTo>
                            <a:pt x="3664" y="13982"/>
                            <a:pt x="3669" y="13956"/>
                            <a:pt x="3674" y="13925"/>
                          </a:cubicBezTo>
                          <a:cubicBezTo>
                            <a:pt x="3674" y="13925"/>
                            <a:pt x="3315" y="3196"/>
                            <a:pt x="8397" y="424"/>
                          </a:cubicBezTo>
                          <a:close/>
                        </a:path>
                      </a:pathLst>
                    </a:custGeom>
                    <a:solidFill>
                      <a:srgbClr val="FAFAFA"/>
                    </a:solidFill>
                    <a:ln w="5124" cap="flat">
                      <a:noFill/>
                      <a:prstDash val="solid"/>
                      <a:miter/>
                    </a:ln>
                  </p:spPr>
                  <p:txBody>
                    <a:bodyPr rtlCol="0" anchor="ctr"/>
                    <a:lstStyle/>
                    <a:p>
                      <a:endParaRPr lang="pt-BR"/>
                    </a:p>
                  </p:txBody>
                </p:sp>
                <p:sp>
                  <p:nvSpPr>
                    <p:cNvPr id="2902" name="Forma Livre: Forma 2901">
                      <a:extLst>
                        <a:ext uri="{FF2B5EF4-FFF2-40B4-BE49-F238E27FC236}">
                          <a16:creationId xmlns:a16="http://schemas.microsoft.com/office/drawing/2014/main" id="{F2848D1C-1866-462B-796F-10F5D66C27AB}"/>
                        </a:ext>
                      </a:extLst>
                    </p:cNvPr>
                    <p:cNvSpPr/>
                    <p:nvPr/>
                  </p:nvSpPr>
                  <p:spPr>
                    <a:xfrm>
                      <a:off x="9354863" y="4371268"/>
                      <a:ext cx="6001" cy="15200"/>
                    </a:xfrm>
                    <a:custGeom>
                      <a:avLst/>
                      <a:gdLst>
                        <a:gd name="connsiteX0" fmla="*/ 6001 w 6001"/>
                        <a:gd name="connsiteY0" fmla="*/ 404 h 15200"/>
                        <a:gd name="connsiteX1" fmla="*/ 4359 w 6001"/>
                        <a:gd name="connsiteY1" fmla="*/ 45 h 15200"/>
                        <a:gd name="connsiteX2" fmla="*/ 2511 w 6001"/>
                        <a:gd name="connsiteY2" fmla="*/ 918 h 15200"/>
                        <a:gd name="connsiteX3" fmla="*/ 355 w 6001"/>
                        <a:gd name="connsiteY3" fmla="*/ 13854 h 15200"/>
                        <a:gd name="connsiteX4" fmla="*/ 2408 w 6001"/>
                        <a:gd name="connsiteY4" fmla="*/ 15189 h 15200"/>
                        <a:gd name="connsiteX5" fmla="*/ 3897 w 6001"/>
                        <a:gd name="connsiteY5" fmla="*/ 13495 h 15200"/>
                        <a:gd name="connsiteX6" fmla="*/ 6001 w 6001"/>
                        <a:gd name="connsiteY6" fmla="*/ 404 h 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 h="15200">
                          <a:moveTo>
                            <a:pt x="6001" y="404"/>
                          </a:moveTo>
                          <a:cubicBezTo>
                            <a:pt x="6001" y="404"/>
                            <a:pt x="5642" y="-160"/>
                            <a:pt x="4359" y="45"/>
                          </a:cubicBezTo>
                          <a:cubicBezTo>
                            <a:pt x="3075" y="250"/>
                            <a:pt x="2511" y="918"/>
                            <a:pt x="2511" y="918"/>
                          </a:cubicBezTo>
                          <a:cubicBezTo>
                            <a:pt x="242" y="4824"/>
                            <a:pt x="-523" y="9424"/>
                            <a:pt x="355" y="13854"/>
                          </a:cubicBezTo>
                          <a:cubicBezTo>
                            <a:pt x="355" y="13854"/>
                            <a:pt x="355" y="15343"/>
                            <a:pt x="2408" y="15189"/>
                          </a:cubicBezTo>
                          <a:cubicBezTo>
                            <a:pt x="4461" y="15035"/>
                            <a:pt x="3897" y="13495"/>
                            <a:pt x="3897" y="13495"/>
                          </a:cubicBezTo>
                          <a:cubicBezTo>
                            <a:pt x="3897" y="13495"/>
                            <a:pt x="3127" y="2561"/>
                            <a:pt x="6001" y="404"/>
                          </a:cubicBezTo>
                          <a:close/>
                        </a:path>
                      </a:pathLst>
                    </a:custGeom>
                    <a:solidFill>
                      <a:srgbClr val="FAFAFA"/>
                    </a:solidFill>
                    <a:ln w="5124" cap="flat">
                      <a:noFill/>
                      <a:prstDash val="solid"/>
                      <a:miter/>
                    </a:ln>
                  </p:spPr>
                  <p:txBody>
                    <a:bodyPr rtlCol="0" anchor="ctr"/>
                    <a:lstStyle/>
                    <a:p>
                      <a:endParaRPr lang="pt-BR"/>
                    </a:p>
                  </p:txBody>
                </p:sp>
                <p:sp>
                  <p:nvSpPr>
                    <p:cNvPr id="2903" name="Forma Livre: Forma 2902">
                      <a:extLst>
                        <a:ext uri="{FF2B5EF4-FFF2-40B4-BE49-F238E27FC236}">
                          <a16:creationId xmlns:a16="http://schemas.microsoft.com/office/drawing/2014/main" id="{E7659047-13AD-4CD5-03A2-B0CCA68DEDF6}"/>
                        </a:ext>
                      </a:extLst>
                    </p:cNvPr>
                    <p:cNvSpPr/>
                    <p:nvPr/>
                  </p:nvSpPr>
                  <p:spPr>
                    <a:xfrm>
                      <a:off x="9367693" y="4239379"/>
                      <a:ext cx="62373" cy="125327"/>
                    </a:xfrm>
                    <a:custGeom>
                      <a:avLst/>
                      <a:gdLst>
                        <a:gd name="connsiteX0" fmla="*/ 14169 w 62373"/>
                        <a:gd name="connsiteY0" fmla="*/ 0 h 125327"/>
                        <a:gd name="connsiteX1" fmla="*/ 0 w 62373"/>
                        <a:gd name="connsiteY1" fmla="*/ 118844 h 125327"/>
                        <a:gd name="connsiteX2" fmla="*/ 32034 w 62373"/>
                        <a:gd name="connsiteY2" fmla="*/ 124439 h 125327"/>
                        <a:gd name="connsiteX3" fmla="*/ 62374 w 62373"/>
                        <a:gd name="connsiteY3" fmla="*/ 9959 h 125327"/>
                      </a:gdLst>
                      <a:ahLst/>
                      <a:cxnLst>
                        <a:cxn ang="0">
                          <a:pos x="connsiteX0" y="connsiteY0"/>
                        </a:cxn>
                        <a:cxn ang="0">
                          <a:pos x="connsiteX1" y="connsiteY1"/>
                        </a:cxn>
                        <a:cxn ang="0">
                          <a:pos x="connsiteX2" y="connsiteY2"/>
                        </a:cxn>
                        <a:cxn ang="0">
                          <a:pos x="connsiteX3" y="connsiteY3"/>
                        </a:cxn>
                      </a:cxnLst>
                      <a:rect l="l" t="t" r="r" b="b"/>
                      <a:pathLst>
                        <a:path w="62373" h="125327">
                          <a:moveTo>
                            <a:pt x="14169" y="0"/>
                          </a:moveTo>
                          <a:cubicBezTo>
                            <a:pt x="10216" y="22177"/>
                            <a:pt x="3902" y="86656"/>
                            <a:pt x="0" y="118844"/>
                          </a:cubicBezTo>
                          <a:cubicBezTo>
                            <a:pt x="9595" y="124670"/>
                            <a:pt x="21032" y="126667"/>
                            <a:pt x="32034" y="124439"/>
                          </a:cubicBezTo>
                          <a:lnTo>
                            <a:pt x="62374" y="9959"/>
                          </a:lnTo>
                          <a:close/>
                        </a:path>
                      </a:pathLst>
                    </a:custGeom>
                    <a:solidFill>
                      <a:srgbClr val="407BFF"/>
                    </a:solidFill>
                    <a:ln w="5124" cap="flat">
                      <a:noFill/>
                      <a:prstDash val="solid"/>
                      <a:miter/>
                    </a:ln>
                  </p:spPr>
                  <p:txBody>
                    <a:bodyPr rtlCol="0" anchor="ctr"/>
                    <a:lstStyle/>
                    <a:p>
                      <a:endParaRPr lang="pt-BR"/>
                    </a:p>
                  </p:txBody>
                </p:sp>
                <p:sp>
                  <p:nvSpPr>
                    <p:cNvPr id="2904" name="Forma Livre: Forma 2903">
                      <a:extLst>
                        <a:ext uri="{FF2B5EF4-FFF2-40B4-BE49-F238E27FC236}">
                          <a16:creationId xmlns:a16="http://schemas.microsoft.com/office/drawing/2014/main" id="{E514D157-961C-A5C5-2854-D9FAA181013A}"/>
                        </a:ext>
                      </a:extLst>
                    </p:cNvPr>
                    <p:cNvSpPr/>
                    <p:nvPr/>
                  </p:nvSpPr>
                  <p:spPr>
                    <a:xfrm>
                      <a:off x="9367693" y="4239379"/>
                      <a:ext cx="62373" cy="125327"/>
                    </a:xfrm>
                    <a:custGeom>
                      <a:avLst/>
                      <a:gdLst>
                        <a:gd name="connsiteX0" fmla="*/ 14169 w 62373"/>
                        <a:gd name="connsiteY0" fmla="*/ 0 h 125327"/>
                        <a:gd name="connsiteX1" fmla="*/ 0 w 62373"/>
                        <a:gd name="connsiteY1" fmla="*/ 118844 h 125327"/>
                        <a:gd name="connsiteX2" fmla="*/ 32034 w 62373"/>
                        <a:gd name="connsiteY2" fmla="*/ 124439 h 125327"/>
                        <a:gd name="connsiteX3" fmla="*/ 62374 w 62373"/>
                        <a:gd name="connsiteY3" fmla="*/ 9959 h 125327"/>
                      </a:gdLst>
                      <a:ahLst/>
                      <a:cxnLst>
                        <a:cxn ang="0">
                          <a:pos x="connsiteX0" y="connsiteY0"/>
                        </a:cxn>
                        <a:cxn ang="0">
                          <a:pos x="connsiteX1" y="connsiteY1"/>
                        </a:cxn>
                        <a:cxn ang="0">
                          <a:pos x="connsiteX2" y="connsiteY2"/>
                        </a:cxn>
                        <a:cxn ang="0">
                          <a:pos x="connsiteX3" y="connsiteY3"/>
                        </a:cxn>
                      </a:cxnLst>
                      <a:rect l="l" t="t" r="r" b="b"/>
                      <a:pathLst>
                        <a:path w="62373" h="125327">
                          <a:moveTo>
                            <a:pt x="14169" y="0"/>
                          </a:moveTo>
                          <a:cubicBezTo>
                            <a:pt x="10216" y="22177"/>
                            <a:pt x="3902" y="86656"/>
                            <a:pt x="0" y="118844"/>
                          </a:cubicBezTo>
                          <a:cubicBezTo>
                            <a:pt x="9595" y="124670"/>
                            <a:pt x="21032" y="126667"/>
                            <a:pt x="32034" y="124439"/>
                          </a:cubicBezTo>
                          <a:lnTo>
                            <a:pt x="62374" y="9959"/>
                          </a:lnTo>
                          <a:close/>
                        </a:path>
                      </a:pathLst>
                    </a:custGeom>
                    <a:solidFill>
                      <a:srgbClr val="000000">
                        <a:alpha val="20000"/>
                      </a:srgbClr>
                    </a:solidFill>
                    <a:ln w="5124" cap="flat">
                      <a:noFill/>
                      <a:prstDash val="solid"/>
                      <a:miter/>
                    </a:ln>
                  </p:spPr>
                  <p:txBody>
                    <a:bodyPr rtlCol="0" anchor="ctr"/>
                    <a:lstStyle/>
                    <a:p>
                      <a:endParaRPr lang="pt-BR"/>
                    </a:p>
                  </p:txBody>
                </p:sp>
                <p:sp>
                  <p:nvSpPr>
                    <p:cNvPr id="2905" name="Forma Livre: Forma 2904">
                      <a:extLst>
                        <a:ext uri="{FF2B5EF4-FFF2-40B4-BE49-F238E27FC236}">
                          <a16:creationId xmlns:a16="http://schemas.microsoft.com/office/drawing/2014/main" id="{E8DC207E-247F-E202-89C4-B7495BCBC9DF}"/>
                        </a:ext>
                      </a:extLst>
                    </p:cNvPr>
                    <p:cNvSpPr/>
                    <p:nvPr/>
                  </p:nvSpPr>
                  <p:spPr>
                    <a:xfrm>
                      <a:off x="9599630" y="4291383"/>
                      <a:ext cx="30545" cy="142868"/>
                    </a:xfrm>
                    <a:custGeom>
                      <a:avLst/>
                      <a:gdLst>
                        <a:gd name="connsiteX0" fmla="*/ 30545 w 30545"/>
                        <a:gd name="connsiteY0" fmla="*/ 141072 h 142868"/>
                        <a:gd name="connsiteX1" fmla="*/ 13758 w 30545"/>
                        <a:gd name="connsiteY1" fmla="*/ 667 h 142868"/>
                        <a:gd name="connsiteX2" fmla="*/ 0 w 30545"/>
                        <a:gd name="connsiteY2" fmla="*/ 0 h 142868"/>
                        <a:gd name="connsiteX3" fmla="*/ 23615 w 30545"/>
                        <a:gd name="connsiteY3" fmla="*/ 141021 h 142868"/>
                        <a:gd name="connsiteX4" fmla="*/ 23615 w 30545"/>
                        <a:gd name="connsiteY4" fmla="*/ 141021 h 142868"/>
                        <a:gd name="connsiteX5" fmla="*/ 24539 w 30545"/>
                        <a:gd name="connsiteY5" fmla="*/ 142253 h 142868"/>
                        <a:gd name="connsiteX6" fmla="*/ 29416 w 30545"/>
                        <a:gd name="connsiteY6" fmla="*/ 142253 h 142868"/>
                        <a:gd name="connsiteX7" fmla="*/ 30494 w 30545"/>
                        <a:gd name="connsiteY7" fmla="*/ 140815 h 14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45" h="142868">
                          <a:moveTo>
                            <a:pt x="30545" y="141072"/>
                          </a:moveTo>
                          <a:lnTo>
                            <a:pt x="13758" y="667"/>
                          </a:lnTo>
                          <a:lnTo>
                            <a:pt x="0" y="0"/>
                          </a:lnTo>
                          <a:lnTo>
                            <a:pt x="23615" y="141021"/>
                          </a:lnTo>
                          <a:lnTo>
                            <a:pt x="23615" y="141021"/>
                          </a:lnTo>
                          <a:cubicBezTo>
                            <a:pt x="23717" y="141555"/>
                            <a:pt x="24056" y="142006"/>
                            <a:pt x="24539" y="142253"/>
                          </a:cubicBezTo>
                          <a:cubicBezTo>
                            <a:pt x="26058" y="143074"/>
                            <a:pt x="27896" y="143074"/>
                            <a:pt x="29416" y="142253"/>
                          </a:cubicBezTo>
                          <a:cubicBezTo>
                            <a:pt x="30021" y="142022"/>
                            <a:pt x="30437" y="141462"/>
                            <a:pt x="30494" y="140815"/>
                          </a:cubicBezTo>
                          <a:close/>
                        </a:path>
                      </a:pathLst>
                    </a:custGeom>
                    <a:solidFill>
                      <a:srgbClr val="263238"/>
                    </a:solidFill>
                    <a:ln w="5124" cap="flat">
                      <a:noFill/>
                      <a:prstDash val="solid"/>
                      <a:miter/>
                    </a:ln>
                  </p:spPr>
                  <p:txBody>
                    <a:bodyPr rtlCol="0" anchor="ctr"/>
                    <a:lstStyle/>
                    <a:p>
                      <a:endParaRPr lang="pt-BR"/>
                    </a:p>
                  </p:txBody>
                </p:sp>
                <p:sp>
                  <p:nvSpPr>
                    <p:cNvPr id="2906" name="Forma Livre: Forma 2905">
                      <a:extLst>
                        <a:ext uri="{FF2B5EF4-FFF2-40B4-BE49-F238E27FC236}">
                          <a16:creationId xmlns:a16="http://schemas.microsoft.com/office/drawing/2014/main" id="{06704158-B479-170A-1AED-A5CE2E5AD185}"/>
                        </a:ext>
                      </a:extLst>
                    </p:cNvPr>
                    <p:cNvSpPr/>
                    <p:nvPr/>
                  </p:nvSpPr>
                  <p:spPr>
                    <a:xfrm>
                      <a:off x="9407991" y="4279319"/>
                      <a:ext cx="33831" cy="134721"/>
                    </a:xfrm>
                    <a:custGeom>
                      <a:avLst/>
                      <a:gdLst>
                        <a:gd name="connsiteX0" fmla="*/ 33831 w 33831"/>
                        <a:gd name="connsiteY0" fmla="*/ 0 h 134721"/>
                        <a:gd name="connsiteX1" fmla="*/ 20022 w 33831"/>
                        <a:gd name="connsiteY1" fmla="*/ 0 h 134721"/>
                        <a:gd name="connsiteX2" fmla="*/ 0 w 33831"/>
                        <a:gd name="connsiteY2" fmla="*/ 132550 h 134721"/>
                        <a:gd name="connsiteX3" fmla="*/ 0 w 33831"/>
                        <a:gd name="connsiteY3" fmla="*/ 132550 h 134721"/>
                        <a:gd name="connsiteX4" fmla="*/ 976 w 33831"/>
                        <a:gd name="connsiteY4" fmla="*/ 134090 h 134721"/>
                        <a:gd name="connsiteX5" fmla="*/ 6109 w 33831"/>
                        <a:gd name="connsiteY5" fmla="*/ 134090 h 134721"/>
                        <a:gd name="connsiteX6" fmla="*/ 7085 w 33831"/>
                        <a:gd name="connsiteY6" fmla="*/ 132910 h 134721"/>
                        <a:gd name="connsiteX7" fmla="*/ 7085 w 33831"/>
                        <a:gd name="connsiteY7" fmla="*/ 132910 h 1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1" h="134721">
                          <a:moveTo>
                            <a:pt x="33831" y="0"/>
                          </a:moveTo>
                          <a:lnTo>
                            <a:pt x="20022" y="0"/>
                          </a:lnTo>
                          <a:lnTo>
                            <a:pt x="0" y="132550"/>
                          </a:lnTo>
                          <a:lnTo>
                            <a:pt x="0" y="132550"/>
                          </a:lnTo>
                          <a:cubicBezTo>
                            <a:pt x="-15" y="133213"/>
                            <a:pt x="370" y="133823"/>
                            <a:pt x="976" y="134090"/>
                          </a:cubicBezTo>
                          <a:cubicBezTo>
                            <a:pt x="2583" y="134932"/>
                            <a:pt x="4503" y="134932"/>
                            <a:pt x="6109" y="134090"/>
                          </a:cubicBezTo>
                          <a:cubicBezTo>
                            <a:pt x="6577" y="133839"/>
                            <a:pt x="6926" y="133413"/>
                            <a:pt x="7085" y="132910"/>
                          </a:cubicBezTo>
                          <a:lnTo>
                            <a:pt x="7085" y="132910"/>
                          </a:lnTo>
                          <a:close/>
                        </a:path>
                      </a:pathLst>
                    </a:custGeom>
                    <a:solidFill>
                      <a:srgbClr val="37474F"/>
                    </a:solidFill>
                    <a:ln w="5124" cap="flat">
                      <a:noFill/>
                      <a:prstDash val="solid"/>
                      <a:miter/>
                    </a:ln>
                  </p:spPr>
                  <p:txBody>
                    <a:bodyPr rtlCol="0" anchor="ctr"/>
                    <a:lstStyle/>
                    <a:p>
                      <a:endParaRPr lang="pt-BR"/>
                    </a:p>
                  </p:txBody>
                </p:sp>
                <p:sp>
                  <p:nvSpPr>
                    <p:cNvPr id="2907" name="Forma Livre: Forma 2906">
                      <a:extLst>
                        <a:ext uri="{FF2B5EF4-FFF2-40B4-BE49-F238E27FC236}">
                          <a16:creationId xmlns:a16="http://schemas.microsoft.com/office/drawing/2014/main" id="{E66CA6C3-01CD-7365-F5BB-80CA7C330F2C}"/>
                        </a:ext>
                      </a:extLst>
                    </p:cNvPr>
                    <p:cNvSpPr/>
                    <p:nvPr/>
                  </p:nvSpPr>
                  <p:spPr>
                    <a:xfrm>
                      <a:off x="9422468" y="4279319"/>
                      <a:ext cx="19353" cy="43481"/>
                    </a:xfrm>
                    <a:custGeom>
                      <a:avLst/>
                      <a:gdLst>
                        <a:gd name="connsiteX0" fmla="*/ 5544 w 19353"/>
                        <a:gd name="connsiteY0" fmla="*/ 0 h 43481"/>
                        <a:gd name="connsiteX1" fmla="*/ 0 w 19353"/>
                        <a:gd name="connsiteY1" fmla="*/ 37013 h 43481"/>
                        <a:gd name="connsiteX2" fmla="*/ 10524 w 19353"/>
                        <a:gd name="connsiteY2" fmla="*/ 43482 h 43481"/>
                        <a:gd name="connsiteX3" fmla="*/ 19354 w 19353"/>
                        <a:gd name="connsiteY3" fmla="*/ 0 h 43481"/>
                      </a:gdLst>
                      <a:ahLst/>
                      <a:cxnLst>
                        <a:cxn ang="0">
                          <a:pos x="connsiteX0" y="connsiteY0"/>
                        </a:cxn>
                        <a:cxn ang="0">
                          <a:pos x="connsiteX1" y="connsiteY1"/>
                        </a:cxn>
                        <a:cxn ang="0">
                          <a:pos x="connsiteX2" y="connsiteY2"/>
                        </a:cxn>
                        <a:cxn ang="0">
                          <a:pos x="connsiteX3" y="connsiteY3"/>
                        </a:cxn>
                      </a:cxnLst>
                      <a:rect l="l" t="t" r="r" b="b"/>
                      <a:pathLst>
                        <a:path w="19353" h="43481">
                          <a:moveTo>
                            <a:pt x="5544" y="0"/>
                          </a:moveTo>
                          <a:lnTo>
                            <a:pt x="0" y="37013"/>
                          </a:lnTo>
                          <a:cubicBezTo>
                            <a:pt x="3250" y="39560"/>
                            <a:pt x="6782" y="41731"/>
                            <a:pt x="10524" y="43482"/>
                          </a:cubicBezTo>
                          <a:lnTo>
                            <a:pt x="19354" y="0"/>
                          </a:lnTo>
                          <a:close/>
                        </a:path>
                      </a:pathLst>
                    </a:custGeom>
                    <a:solidFill>
                      <a:srgbClr val="263238"/>
                    </a:solidFill>
                    <a:ln w="5124" cap="flat">
                      <a:noFill/>
                      <a:prstDash val="solid"/>
                      <a:miter/>
                    </a:ln>
                  </p:spPr>
                  <p:txBody>
                    <a:bodyPr rtlCol="0" anchor="ctr"/>
                    <a:lstStyle/>
                    <a:p>
                      <a:endParaRPr lang="pt-BR"/>
                    </a:p>
                  </p:txBody>
                </p:sp>
                <p:sp>
                  <p:nvSpPr>
                    <p:cNvPr id="2908" name="Forma Livre: Forma 2907">
                      <a:extLst>
                        <a:ext uri="{FF2B5EF4-FFF2-40B4-BE49-F238E27FC236}">
                          <a16:creationId xmlns:a16="http://schemas.microsoft.com/office/drawing/2014/main" id="{85CD1F94-6BC0-8CDF-782B-2422B1EB034B}"/>
                        </a:ext>
                      </a:extLst>
                    </p:cNvPr>
                    <p:cNvSpPr/>
                    <p:nvPr/>
                  </p:nvSpPr>
                  <p:spPr>
                    <a:xfrm>
                      <a:off x="9511537" y="4336045"/>
                      <a:ext cx="26694" cy="145419"/>
                    </a:xfrm>
                    <a:custGeom>
                      <a:avLst/>
                      <a:gdLst>
                        <a:gd name="connsiteX0" fmla="*/ 26695 w 26694"/>
                        <a:gd name="connsiteY0" fmla="*/ 143434 h 145419"/>
                        <a:gd name="connsiteX1" fmla="*/ 13758 w 26694"/>
                        <a:gd name="connsiteY1" fmla="*/ 719 h 145419"/>
                        <a:gd name="connsiteX2" fmla="*/ 0 w 26694"/>
                        <a:gd name="connsiteY2" fmla="*/ 0 h 145419"/>
                        <a:gd name="connsiteX3" fmla="*/ 19765 w 26694"/>
                        <a:gd name="connsiteY3" fmla="*/ 143434 h 145419"/>
                        <a:gd name="connsiteX4" fmla="*/ 19765 w 26694"/>
                        <a:gd name="connsiteY4" fmla="*/ 143434 h 145419"/>
                        <a:gd name="connsiteX5" fmla="*/ 20689 w 26694"/>
                        <a:gd name="connsiteY5" fmla="*/ 144666 h 145419"/>
                        <a:gd name="connsiteX6" fmla="*/ 25566 w 26694"/>
                        <a:gd name="connsiteY6" fmla="*/ 144922 h 145419"/>
                        <a:gd name="connsiteX7" fmla="*/ 26644 w 26694"/>
                        <a:gd name="connsiteY7" fmla="*/ 143434 h 14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94" h="145419">
                          <a:moveTo>
                            <a:pt x="26695" y="143434"/>
                          </a:moveTo>
                          <a:lnTo>
                            <a:pt x="13758" y="719"/>
                          </a:lnTo>
                          <a:lnTo>
                            <a:pt x="0" y="0"/>
                          </a:lnTo>
                          <a:lnTo>
                            <a:pt x="19765" y="143434"/>
                          </a:lnTo>
                          <a:lnTo>
                            <a:pt x="19765" y="143434"/>
                          </a:lnTo>
                          <a:cubicBezTo>
                            <a:pt x="19867" y="143968"/>
                            <a:pt x="20206" y="144419"/>
                            <a:pt x="20689" y="144666"/>
                          </a:cubicBezTo>
                          <a:cubicBezTo>
                            <a:pt x="22167" y="145569"/>
                            <a:pt x="24000" y="145667"/>
                            <a:pt x="25566" y="144922"/>
                          </a:cubicBezTo>
                          <a:cubicBezTo>
                            <a:pt x="26212" y="144717"/>
                            <a:pt x="26654" y="144111"/>
                            <a:pt x="26644" y="143434"/>
                          </a:cubicBezTo>
                          <a:close/>
                        </a:path>
                      </a:pathLst>
                    </a:custGeom>
                    <a:solidFill>
                      <a:srgbClr val="37474F"/>
                    </a:solidFill>
                    <a:ln w="5124" cap="flat">
                      <a:noFill/>
                      <a:prstDash val="solid"/>
                      <a:miter/>
                    </a:ln>
                  </p:spPr>
                  <p:txBody>
                    <a:bodyPr rtlCol="0" anchor="ctr"/>
                    <a:lstStyle/>
                    <a:p>
                      <a:endParaRPr lang="pt-BR"/>
                    </a:p>
                  </p:txBody>
                </p:sp>
                <p:sp>
                  <p:nvSpPr>
                    <p:cNvPr id="2909" name="Forma Livre: Forma 2908">
                      <a:extLst>
                        <a:ext uri="{FF2B5EF4-FFF2-40B4-BE49-F238E27FC236}">
                          <a16:creationId xmlns:a16="http://schemas.microsoft.com/office/drawing/2014/main" id="{BB165FFD-220E-13A3-14EF-E2D74F3788A0}"/>
                        </a:ext>
                      </a:extLst>
                    </p:cNvPr>
                    <p:cNvSpPr/>
                    <p:nvPr/>
                  </p:nvSpPr>
                  <p:spPr>
                    <a:xfrm>
                      <a:off x="9511537" y="4336045"/>
                      <a:ext cx="15657" cy="22953"/>
                    </a:xfrm>
                    <a:custGeom>
                      <a:avLst/>
                      <a:gdLst>
                        <a:gd name="connsiteX0" fmla="*/ 15658 w 15657"/>
                        <a:gd name="connsiteY0" fmla="*/ 21561 h 22953"/>
                        <a:gd name="connsiteX1" fmla="*/ 13758 w 15657"/>
                        <a:gd name="connsiteY1" fmla="*/ 719 h 22953"/>
                        <a:gd name="connsiteX2" fmla="*/ 0 w 15657"/>
                        <a:gd name="connsiteY2" fmla="*/ 0 h 22953"/>
                        <a:gd name="connsiteX3" fmla="*/ 3132 w 15657"/>
                        <a:gd name="connsiteY3" fmla="*/ 22588 h 22953"/>
                        <a:gd name="connsiteX4" fmla="*/ 15658 w 15657"/>
                        <a:gd name="connsiteY4" fmla="*/ 21561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7" h="22953">
                          <a:moveTo>
                            <a:pt x="15658" y="21561"/>
                          </a:moveTo>
                          <a:lnTo>
                            <a:pt x="13758" y="719"/>
                          </a:lnTo>
                          <a:lnTo>
                            <a:pt x="0" y="0"/>
                          </a:lnTo>
                          <a:lnTo>
                            <a:pt x="3132" y="22588"/>
                          </a:lnTo>
                          <a:cubicBezTo>
                            <a:pt x="7326" y="23312"/>
                            <a:pt x="11638" y="22958"/>
                            <a:pt x="15658" y="21561"/>
                          </a:cubicBezTo>
                          <a:close/>
                        </a:path>
                      </a:pathLst>
                    </a:custGeom>
                    <a:solidFill>
                      <a:srgbClr val="263238"/>
                    </a:solidFill>
                    <a:ln w="5124" cap="flat">
                      <a:noFill/>
                      <a:prstDash val="solid"/>
                      <a:miter/>
                    </a:ln>
                  </p:spPr>
                  <p:txBody>
                    <a:bodyPr rtlCol="0" anchor="ctr"/>
                    <a:lstStyle/>
                    <a:p>
                      <a:endParaRPr lang="pt-BR"/>
                    </a:p>
                  </p:txBody>
                </p:sp>
                <p:sp>
                  <p:nvSpPr>
                    <p:cNvPr id="2910" name="Forma Livre: Forma 2909">
                      <a:extLst>
                        <a:ext uri="{FF2B5EF4-FFF2-40B4-BE49-F238E27FC236}">
                          <a16:creationId xmlns:a16="http://schemas.microsoft.com/office/drawing/2014/main" id="{1056DED9-90E5-458C-6E30-3EC29D323383}"/>
                        </a:ext>
                      </a:extLst>
                    </p:cNvPr>
                    <p:cNvSpPr/>
                    <p:nvPr/>
                  </p:nvSpPr>
                  <p:spPr>
                    <a:xfrm>
                      <a:off x="9483045" y="4235631"/>
                      <a:ext cx="33882" cy="134721"/>
                    </a:xfrm>
                    <a:custGeom>
                      <a:avLst/>
                      <a:gdLst>
                        <a:gd name="connsiteX0" fmla="*/ 33882 w 33882"/>
                        <a:gd name="connsiteY0" fmla="*/ 0 h 134721"/>
                        <a:gd name="connsiteX1" fmla="*/ 20021 w 33882"/>
                        <a:gd name="connsiteY1" fmla="*/ 0 h 134721"/>
                        <a:gd name="connsiteX2" fmla="*/ 0 w 33882"/>
                        <a:gd name="connsiteY2" fmla="*/ 132602 h 134721"/>
                        <a:gd name="connsiteX3" fmla="*/ 0 w 33882"/>
                        <a:gd name="connsiteY3" fmla="*/ 132602 h 134721"/>
                        <a:gd name="connsiteX4" fmla="*/ 976 w 33882"/>
                        <a:gd name="connsiteY4" fmla="*/ 134090 h 134721"/>
                        <a:gd name="connsiteX5" fmla="*/ 6109 w 33882"/>
                        <a:gd name="connsiteY5" fmla="*/ 134090 h 134721"/>
                        <a:gd name="connsiteX6" fmla="*/ 7085 w 33882"/>
                        <a:gd name="connsiteY6" fmla="*/ 132910 h 134721"/>
                        <a:gd name="connsiteX7" fmla="*/ 7085 w 33882"/>
                        <a:gd name="connsiteY7" fmla="*/ 132910 h 1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82" h="134721">
                          <a:moveTo>
                            <a:pt x="33882" y="0"/>
                          </a:moveTo>
                          <a:lnTo>
                            <a:pt x="20021" y="0"/>
                          </a:lnTo>
                          <a:lnTo>
                            <a:pt x="0" y="132602"/>
                          </a:lnTo>
                          <a:lnTo>
                            <a:pt x="0" y="132602"/>
                          </a:lnTo>
                          <a:cubicBezTo>
                            <a:pt x="-10" y="133249"/>
                            <a:pt x="375" y="133839"/>
                            <a:pt x="976" y="134090"/>
                          </a:cubicBezTo>
                          <a:cubicBezTo>
                            <a:pt x="2582" y="134932"/>
                            <a:pt x="4502" y="134932"/>
                            <a:pt x="6109" y="134090"/>
                          </a:cubicBezTo>
                          <a:cubicBezTo>
                            <a:pt x="6587" y="133849"/>
                            <a:pt x="6941" y="133423"/>
                            <a:pt x="7085" y="132910"/>
                          </a:cubicBezTo>
                          <a:lnTo>
                            <a:pt x="7085" y="132910"/>
                          </a:lnTo>
                          <a:close/>
                        </a:path>
                      </a:pathLst>
                    </a:custGeom>
                    <a:solidFill>
                      <a:srgbClr val="263238"/>
                    </a:solidFill>
                    <a:ln w="5124" cap="flat">
                      <a:noFill/>
                      <a:prstDash val="solid"/>
                      <a:miter/>
                    </a:ln>
                  </p:spPr>
                  <p:txBody>
                    <a:bodyPr rtlCol="0" anchor="ctr"/>
                    <a:lstStyle/>
                    <a:p>
                      <a:endParaRPr lang="pt-BR"/>
                    </a:p>
                  </p:txBody>
                </p:sp>
                <p:sp>
                  <p:nvSpPr>
                    <p:cNvPr id="2911" name="Forma Livre: Forma 2910">
                      <a:extLst>
                        <a:ext uri="{FF2B5EF4-FFF2-40B4-BE49-F238E27FC236}">
                          <a16:creationId xmlns:a16="http://schemas.microsoft.com/office/drawing/2014/main" id="{4CCE4086-5DED-C9A3-1CC2-CC560E1D9953}"/>
                        </a:ext>
                      </a:extLst>
                    </p:cNvPr>
                    <p:cNvSpPr/>
                    <p:nvPr/>
                  </p:nvSpPr>
                  <p:spPr>
                    <a:xfrm>
                      <a:off x="9419288" y="4214713"/>
                      <a:ext cx="217509" cy="125685"/>
                    </a:xfrm>
                    <a:custGeom>
                      <a:avLst/>
                      <a:gdLst>
                        <a:gd name="connsiteX0" fmla="*/ 254 w 217509"/>
                        <a:gd name="connsiteY0" fmla="*/ 61884 h 125685"/>
                        <a:gd name="connsiteX1" fmla="*/ 23818 w 217509"/>
                        <a:gd name="connsiteY1" fmla="*/ 31339 h 125685"/>
                        <a:gd name="connsiteX2" fmla="*/ 72022 w 217509"/>
                        <a:gd name="connsiteY2" fmla="*/ 4234 h 125685"/>
                        <a:gd name="connsiteX3" fmla="*/ 118225 w 217509"/>
                        <a:gd name="connsiteY3" fmla="*/ 7622 h 125685"/>
                        <a:gd name="connsiteX4" fmla="*/ 217509 w 217509"/>
                        <a:gd name="connsiteY4" fmla="*/ 65529 h 125685"/>
                        <a:gd name="connsiteX5" fmla="*/ 84651 w 217509"/>
                        <a:gd name="connsiteY5" fmla="*/ 125593 h 125685"/>
                        <a:gd name="connsiteX6" fmla="*/ 5439 w 217509"/>
                        <a:gd name="connsiteY6" fmla="*/ 75642 h 125685"/>
                        <a:gd name="connsiteX7" fmla="*/ 254 w 217509"/>
                        <a:gd name="connsiteY7" fmla="*/ 61884 h 1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509" h="125685">
                          <a:moveTo>
                            <a:pt x="254" y="61884"/>
                          </a:moveTo>
                          <a:cubicBezTo>
                            <a:pt x="-1645" y="51052"/>
                            <a:pt x="7185" y="42582"/>
                            <a:pt x="23818" y="31339"/>
                          </a:cubicBezTo>
                          <a:cubicBezTo>
                            <a:pt x="39229" y="21185"/>
                            <a:pt x="55338" y="12124"/>
                            <a:pt x="72022" y="4234"/>
                          </a:cubicBezTo>
                          <a:cubicBezTo>
                            <a:pt x="85935" y="-2132"/>
                            <a:pt x="100206" y="-1567"/>
                            <a:pt x="118225" y="7622"/>
                          </a:cubicBezTo>
                          <a:cubicBezTo>
                            <a:pt x="142969" y="20302"/>
                            <a:pt x="217509" y="65529"/>
                            <a:pt x="217509" y="65529"/>
                          </a:cubicBezTo>
                          <a:cubicBezTo>
                            <a:pt x="217509" y="65529"/>
                            <a:pt x="106110" y="128416"/>
                            <a:pt x="84651" y="125593"/>
                          </a:cubicBezTo>
                          <a:cubicBezTo>
                            <a:pt x="63193" y="122769"/>
                            <a:pt x="9649" y="87912"/>
                            <a:pt x="5439" y="75642"/>
                          </a:cubicBezTo>
                          <a:cubicBezTo>
                            <a:pt x="1230" y="63373"/>
                            <a:pt x="254" y="61884"/>
                            <a:pt x="254" y="61884"/>
                          </a:cubicBezTo>
                          <a:close/>
                        </a:path>
                      </a:pathLst>
                    </a:custGeom>
                    <a:solidFill>
                      <a:srgbClr val="407BFF"/>
                    </a:solidFill>
                    <a:ln w="5124" cap="flat">
                      <a:noFill/>
                      <a:prstDash val="solid"/>
                      <a:miter/>
                    </a:ln>
                  </p:spPr>
                  <p:txBody>
                    <a:bodyPr rtlCol="0" anchor="ctr"/>
                    <a:lstStyle/>
                    <a:p>
                      <a:endParaRPr lang="pt-BR"/>
                    </a:p>
                  </p:txBody>
                </p:sp>
                <p:sp>
                  <p:nvSpPr>
                    <p:cNvPr id="2912" name="Forma Livre: Forma 2911">
                      <a:extLst>
                        <a:ext uri="{FF2B5EF4-FFF2-40B4-BE49-F238E27FC236}">
                          <a16:creationId xmlns:a16="http://schemas.microsoft.com/office/drawing/2014/main" id="{23507975-561C-5CEF-EEE2-0BDD6A6D2344}"/>
                        </a:ext>
                      </a:extLst>
                    </p:cNvPr>
                    <p:cNvSpPr/>
                    <p:nvPr/>
                  </p:nvSpPr>
                  <p:spPr>
                    <a:xfrm>
                      <a:off x="9419288" y="4214713"/>
                      <a:ext cx="217509" cy="125685"/>
                    </a:xfrm>
                    <a:custGeom>
                      <a:avLst/>
                      <a:gdLst>
                        <a:gd name="connsiteX0" fmla="*/ 254 w 217509"/>
                        <a:gd name="connsiteY0" fmla="*/ 61884 h 125685"/>
                        <a:gd name="connsiteX1" fmla="*/ 23818 w 217509"/>
                        <a:gd name="connsiteY1" fmla="*/ 31339 h 125685"/>
                        <a:gd name="connsiteX2" fmla="*/ 72022 w 217509"/>
                        <a:gd name="connsiteY2" fmla="*/ 4234 h 125685"/>
                        <a:gd name="connsiteX3" fmla="*/ 118225 w 217509"/>
                        <a:gd name="connsiteY3" fmla="*/ 7622 h 125685"/>
                        <a:gd name="connsiteX4" fmla="*/ 217509 w 217509"/>
                        <a:gd name="connsiteY4" fmla="*/ 65529 h 125685"/>
                        <a:gd name="connsiteX5" fmla="*/ 84651 w 217509"/>
                        <a:gd name="connsiteY5" fmla="*/ 125593 h 125685"/>
                        <a:gd name="connsiteX6" fmla="*/ 5439 w 217509"/>
                        <a:gd name="connsiteY6" fmla="*/ 75642 h 125685"/>
                        <a:gd name="connsiteX7" fmla="*/ 254 w 217509"/>
                        <a:gd name="connsiteY7" fmla="*/ 61884 h 12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509" h="125685">
                          <a:moveTo>
                            <a:pt x="254" y="61884"/>
                          </a:moveTo>
                          <a:cubicBezTo>
                            <a:pt x="-1645" y="51052"/>
                            <a:pt x="7185" y="42582"/>
                            <a:pt x="23818" y="31339"/>
                          </a:cubicBezTo>
                          <a:cubicBezTo>
                            <a:pt x="39229" y="21185"/>
                            <a:pt x="55338" y="12124"/>
                            <a:pt x="72022" y="4234"/>
                          </a:cubicBezTo>
                          <a:cubicBezTo>
                            <a:pt x="85935" y="-2132"/>
                            <a:pt x="100206" y="-1567"/>
                            <a:pt x="118225" y="7622"/>
                          </a:cubicBezTo>
                          <a:cubicBezTo>
                            <a:pt x="142969" y="20302"/>
                            <a:pt x="217509" y="65529"/>
                            <a:pt x="217509" y="65529"/>
                          </a:cubicBezTo>
                          <a:cubicBezTo>
                            <a:pt x="217509" y="65529"/>
                            <a:pt x="106110" y="128416"/>
                            <a:pt x="84651" y="125593"/>
                          </a:cubicBezTo>
                          <a:cubicBezTo>
                            <a:pt x="63193" y="122769"/>
                            <a:pt x="9649" y="87912"/>
                            <a:pt x="5439" y="75642"/>
                          </a:cubicBezTo>
                          <a:cubicBezTo>
                            <a:pt x="1230" y="63373"/>
                            <a:pt x="254" y="61884"/>
                            <a:pt x="254" y="61884"/>
                          </a:cubicBezTo>
                          <a:close/>
                        </a:path>
                      </a:pathLst>
                    </a:custGeom>
                    <a:solidFill>
                      <a:srgbClr val="FFFFFF"/>
                    </a:solidFill>
                    <a:ln w="5124" cap="flat">
                      <a:noFill/>
                      <a:prstDash val="solid"/>
                      <a:miter/>
                    </a:ln>
                  </p:spPr>
                  <p:txBody>
                    <a:bodyPr rtlCol="0" anchor="ctr"/>
                    <a:lstStyle/>
                    <a:p>
                      <a:endParaRPr lang="pt-BR"/>
                    </a:p>
                  </p:txBody>
                </p:sp>
                <p:sp>
                  <p:nvSpPr>
                    <p:cNvPr id="2913" name="Forma Livre: Forma 2912">
                      <a:extLst>
                        <a:ext uri="{FF2B5EF4-FFF2-40B4-BE49-F238E27FC236}">
                          <a16:creationId xmlns:a16="http://schemas.microsoft.com/office/drawing/2014/main" id="{10E208FE-A272-A6AA-616E-662E2FE3A28F}"/>
                        </a:ext>
                      </a:extLst>
                    </p:cNvPr>
                    <p:cNvSpPr/>
                    <p:nvPr/>
                  </p:nvSpPr>
                  <p:spPr>
                    <a:xfrm>
                      <a:off x="9419437" y="4276598"/>
                      <a:ext cx="95077" cy="69355"/>
                    </a:xfrm>
                    <a:custGeom>
                      <a:avLst/>
                      <a:gdLst>
                        <a:gd name="connsiteX0" fmla="*/ 95078 w 95077"/>
                        <a:gd name="connsiteY0" fmla="*/ 50464 h 69355"/>
                        <a:gd name="connsiteX1" fmla="*/ 35938 w 95077"/>
                        <a:gd name="connsiteY1" fmla="*/ 35319 h 69355"/>
                        <a:gd name="connsiteX2" fmla="*/ 3 w 95077"/>
                        <a:gd name="connsiteY2" fmla="*/ 0 h 69355"/>
                        <a:gd name="connsiteX3" fmla="*/ 2262 w 95077"/>
                        <a:gd name="connsiteY3" fmla="*/ 17506 h 69355"/>
                        <a:gd name="connsiteX4" fmla="*/ 30907 w 95077"/>
                        <a:gd name="connsiteY4" fmla="*/ 44303 h 69355"/>
                        <a:gd name="connsiteX5" fmla="*/ 82654 w 95077"/>
                        <a:gd name="connsiteY5" fmla="*/ 69355 h 69355"/>
                        <a:gd name="connsiteX6" fmla="*/ 94102 w 95077"/>
                        <a:gd name="connsiteY6" fmla="*/ 67815 h 6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77" h="69355">
                          <a:moveTo>
                            <a:pt x="95078" y="50464"/>
                          </a:moveTo>
                          <a:cubicBezTo>
                            <a:pt x="79061" y="64940"/>
                            <a:pt x="62377" y="52466"/>
                            <a:pt x="35938" y="35319"/>
                          </a:cubicBezTo>
                          <a:cubicBezTo>
                            <a:pt x="6009" y="15914"/>
                            <a:pt x="3" y="0"/>
                            <a:pt x="3" y="0"/>
                          </a:cubicBezTo>
                          <a:cubicBezTo>
                            <a:pt x="-53" y="5909"/>
                            <a:pt x="706" y="11802"/>
                            <a:pt x="2262" y="17506"/>
                          </a:cubicBezTo>
                          <a:cubicBezTo>
                            <a:pt x="4469" y="23050"/>
                            <a:pt x="9346" y="29416"/>
                            <a:pt x="30907" y="44303"/>
                          </a:cubicBezTo>
                          <a:cubicBezTo>
                            <a:pt x="52469" y="59191"/>
                            <a:pt x="68126" y="66634"/>
                            <a:pt x="82654" y="69355"/>
                          </a:cubicBezTo>
                          <a:lnTo>
                            <a:pt x="94102" y="67815"/>
                          </a:lnTo>
                        </a:path>
                      </a:pathLst>
                    </a:custGeom>
                    <a:solidFill>
                      <a:srgbClr val="407BFF"/>
                    </a:solidFill>
                    <a:ln w="5124" cap="flat">
                      <a:noFill/>
                      <a:prstDash val="solid"/>
                      <a:miter/>
                    </a:ln>
                  </p:spPr>
                  <p:txBody>
                    <a:bodyPr rtlCol="0" anchor="ctr"/>
                    <a:lstStyle/>
                    <a:p>
                      <a:endParaRPr lang="pt-BR"/>
                    </a:p>
                  </p:txBody>
                </p:sp>
                <p:sp>
                  <p:nvSpPr>
                    <p:cNvPr id="2914" name="Forma Livre: Forma 2913">
                      <a:extLst>
                        <a:ext uri="{FF2B5EF4-FFF2-40B4-BE49-F238E27FC236}">
                          <a16:creationId xmlns:a16="http://schemas.microsoft.com/office/drawing/2014/main" id="{3483DDA8-7755-CBE4-585C-08DB22A781ED}"/>
                        </a:ext>
                      </a:extLst>
                    </p:cNvPr>
                    <p:cNvSpPr/>
                    <p:nvPr/>
                  </p:nvSpPr>
                  <p:spPr>
                    <a:xfrm>
                      <a:off x="9419437" y="4276598"/>
                      <a:ext cx="94975" cy="69355"/>
                    </a:xfrm>
                    <a:custGeom>
                      <a:avLst/>
                      <a:gdLst>
                        <a:gd name="connsiteX0" fmla="*/ 35938 w 94975"/>
                        <a:gd name="connsiteY0" fmla="*/ 35319 h 69355"/>
                        <a:gd name="connsiteX1" fmla="*/ 3 w 94975"/>
                        <a:gd name="connsiteY1" fmla="*/ 0 h 69355"/>
                        <a:gd name="connsiteX2" fmla="*/ 2262 w 94975"/>
                        <a:gd name="connsiteY2" fmla="*/ 17506 h 69355"/>
                        <a:gd name="connsiteX3" fmla="*/ 30907 w 94975"/>
                        <a:gd name="connsiteY3" fmla="*/ 44303 h 69355"/>
                        <a:gd name="connsiteX4" fmla="*/ 82654 w 94975"/>
                        <a:gd name="connsiteY4" fmla="*/ 69355 h 69355"/>
                        <a:gd name="connsiteX5" fmla="*/ 94102 w 94975"/>
                        <a:gd name="connsiteY5" fmla="*/ 67815 h 69355"/>
                        <a:gd name="connsiteX6" fmla="*/ 94975 w 94975"/>
                        <a:gd name="connsiteY6" fmla="*/ 50464 h 69355"/>
                        <a:gd name="connsiteX7" fmla="*/ 35938 w 94975"/>
                        <a:gd name="connsiteY7" fmla="*/ 35319 h 6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975" h="69355">
                          <a:moveTo>
                            <a:pt x="35938" y="35319"/>
                          </a:moveTo>
                          <a:cubicBezTo>
                            <a:pt x="6009" y="15914"/>
                            <a:pt x="3" y="0"/>
                            <a:pt x="3" y="0"/>
                          </a:cubicBezTo>
                          <a:cubicBezTo>
                            <a:pt x="-53" y="5909"/>
                            <a:pt x="706" y="11802"/>
                            <a:pt x="2262" y="17506"/>
                          </a:cubicBezTo>
                          <a:cubicBezTo>
                            <a:pt x="4469" y="23050"/>
                            <a:pt x="9346" y="29416"/>
                            <a:pt x="30907" y="44303"/>
                          </a:cubicBezTo>
                          <a:cubicBezTo>
                            <a:pt x="52469" y="59191"/>
                            <a:pt x="68126" y="66634"/>
                            <a:pt x="82654" y="69355"/>
                          </a:cubicBezTo>
                          <a:lnTo>
                            <a:pt x="94102" y="67815"/>
                          </a:lnTo>
                          <a:lnTo>
                            <a:pt x="94975" y="50464"/>
                          </a:lnTo>
                          <a:cubicBezTo>
                            <a:pt x="79061" y="64940"/>
                            <a:pt x="62377" y="52260"/>
                            <a:pt x="35938" y="35319"/>
                          </a:cubicBezTo>
                          <a:close/>
                        </a:path>
                      </a:pathLst>
                    </a:custGeom>
                    <a:solidFill>
                      <a:srgbClr val="FFFFFF">
                        <a:alpha val="25000"/>
                      </a:srgbClr>
                    </a:solidFill>
                    <a:ln w="5124" cap="flat">
                      <a:noFill/>
                      <a:prstDash val="solid"/>
                      <a:miter/>
                    </a:ln>
                  </p:spPr>
                  <p:txBody>
                    <a:bodyPr rtlCol="0" anchor="ctr"/>
                    <a:lstStyle/>
                    <a:p>
                      <a:endParaRPr lang="pt-BR"/>
                    </a:p>
                  </p:txBody>
                </p:sp>
                <p:sp>
                  <p:nvSpPr>
                    <p:cNvPr id="2915" name="Forma Livre: Forma 2914">
                      <a:extLst>
                        <a:ext uri="{FF2B5EF4-FFF2-40B4-BE49-F238E27FC236}">
                          <a16:creationId xmlns:a16="http://schemas.microsoft.com/office/drawing/2014/main" id="{CFE47EDA-127D-997B-C0A7-54995F2746CC}"/>
                        </a:ext>
                      </a:extLst>
                    </p:cNvPr>
                    <p:cNvSpPr/>
                    <p:nvPr/>
                  </p:nvSpPr>
                  <p:spPr>
                    <a:xfrm>
                      <a:off x="9428321" y="4189885"/>
                      <a:ext cx="172849" cy="58579"/>
                    </a:xfrm>
                    <a:custGeom>
                      <a:avLst/>
                      <a:gdLst>
                        <a:gd name="connsiteX0" fmla="*/ 172849 w 172849"/>
                        <a:gd name="connsiteY0" fmla="*/ 49596 h 58579"/>
                        <a:gd name="connsiteX1" fmla="*/ 69869 w 172849"/>
                        <a:gd name="connsiteY1" fmla="*/ 11659 h 58579"/>
                        <a:gd name="connsiteX2" fmla="*/ 16274 w 172849"/>
                        <a:gd name="connsiteY2" fmla="*/ 724 h 58579"/>
                        <a:gd name="connsiteX3" fmla="*/ 873 w 172849"/>
                        <a:gd name="connsiteY3" fmla="*/ 20848 h 58579"/>
                        <a:gd name="connsiteX4" fmla="*/ 0 w 172849"/>
                        <a:gd name="connsiteY4" fmla="*/ 34709 h 58579"/>
                        <a:gd name="connsiteX5" fmla="*/ 79520 w 172849"/>
                        <a:gd name="connsiteY5" fmla="*/ 58272 h 58579"/>
                        <a:gd name="connsiteX6" fmla="*/ 172849 w 172849"/>
                        <a:gd name="connsiteY6" fmla="*/ 49596 h 5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849" h="58579">
                          <a:moveTo>
                            <a:pt x="172849" y="49596"/>
                          </a:moveTo>
                          <a:cubicBezTo>
                            <a:pt x="172849" y="49596"/>
                            <a:pt x="85167" y="16946"/>
                            <a:pt x="69869" y="11659"/>
                          </a:cubicBezTo>
                          <a:cubicBezTo>
                            <a:pt x="54571" y="6371"/>
                            <a:pt x="25206" y="-2613"/>
                            <a:pt x="16274" y="724"/>
                          </a:cubicBezTo>
                          <a:cubicBezTo>
                            <a:pt x="7341" y="4061"/>
                            <a:pt x="2567" y="8322"/>
                            <a:pt x="873" y="20848"/>
                          </a:cubicBezTo>
                          <a:cubicBezTo>
                            <a:pt x="565" y="23209"/>
                            <a:pt x="0" y="34709"/>
                            <a:pt x="0" y="34709"/>
                          </a:cubicBezTo>
                          <a:cubicBezTo>
                            <a:pt x="0" y="34709"/>
                            <a:pt x="44149" y="56013"/>
                            <a:pt x="79520" y="58272"/>
                          </a:cubicBezTo>
                          <a:cubicBezTo>
                            <a:pt x="114891" y="60531"/>
                            <a:pt x="172849" y="49596"/>
                            <a:pt x="172849" y="49596"/>
                          </a:cubicBezTo>
                          <a:close/>
                        </a:path>
                      </a:pathLst>
                    </a:custGeom>
                    <a:solidFill>
                      <a:srgbClr val="407BFF"/>
                    </a:solidFill>
                    <a:ln w="5124" cap="flat">
                      <a:noFill/>
                      <a:prstDash val="solid"/>
                      <a:miter/>
                    </a:ln>
                  </p:spPr>
                  <p:txBody>
                    <a:bodyPr rtlCol="0" anchor="ctr"/>
                    <a:lstStyle/>
                    <a:p>
                      <a:endParaRPr lang="pt-BR"/>
                    </a:p>
                  </p:txBody>
                </p:sp>
                <p:sp>
                  <p:nvSpPr>
                    <p:cNvPr id="2916" name="Forma Livre: Forma 2915">
                      <a:extLst>
                        <a:ext uri="{FF2B5EF4-FFF2-40B4-BE49-F238E27FC236}">
                          <a16:creationId xmlns:a16="http://schemas.microsoft.com/office/drawing/2014/main" id="{FC033BBC-1C87-87EB-4F4B-0C007B45866C}"/>
                        </a:ext>
                      </a:extLst>
                    </p:cNvPr>
                    <p:cNvSpPr/>
                    <p:nvPr/>
                  </p:nvSpPr>
                  <p:spPr>
                    <a:xfrm>
                      <a:off x="9428321" y="4189885"/>
                      <a:ext cx="172849" cy="58579"/>
                    </a:xfrm>
                    <a:custGeom>
                      <a:avLst/>
                      <a:gdLst>
                        <a:gd name="connsiteX0" fmla="*/ 172849 w 172849"/>
                        <a:gd name="connsiteY0" fmla="*/ 49596 h 58579"/>
                        <a:gd name="connsiteX1" fmla="*/ 69869 w 172849"/>
                        <a:gd name="connsiteY1" fmla="*/ 11659 h 58579"/>
                        <a:gd name="connsiteX2" fmla="*/ 16274 w 172849"/>
                        <a:gd name="connsiteY2" fmla="*/ 724 h 58579"/>
                        <a:gd name="connsiteX3" fmla="*/ 873 w 172849"/>
                        <a:gd name="connsiteY3" fmla="*/ 20848 h 58579"/>
                        <a:gd name="connsiteX4" fmla="*/ 0 w 172849"/>
                        <a:gd name="connsiteY4" fmla="*/ 34709 h 58579"/>
                        <a:gd name="connsiteX5" fmla="*/ 79520 w 172849"/>
                        <a:gd name="connsiteY5" fmla="*/ 58272 h 58579"/>
                        <a:gd name="connsiteX6" fmla="*/ 172849 w 172849"/>
                        <a:gd name="connsiteY6" fmla="*/ 49596 h 5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849" h="58579">
                          <a:moveTo>
                            <a:pt x="172849" y="49596"/>
                          </a:moveTo>
                          <a:cubicBezTo>
                            <a:pt x="172849" y="49596"/>
                            <a:pt x="85167" y="16946"/>
                            <a:pt x="69869" y="11659"/>
                          </a:cubicBezTo>
                          <a:cubicBezTo>
                            <a:pt x="54571" y="6371"/>
                            <a:pt x="25206" y="-2613"/>
                            <a:pt x="16274" y="724"/>
                          </a:cubicBezTo>
                          <a:cubicBezTo>
                            <a:pt x="7341" y="4061"/>
                            <a:pt x="2567" y="8322"/>
                            <a:pt x="873" y="20848"/>
                          </a:cubicBezTo>
                          <a:cubicBezTo>
                            <a:pt x="565" y="23209"/>
                            <a:pt x="0" y="34709"/>
                            <a:pt x="0" y="34709"/>
                          </a:cubicBezTo>
                          <a:cubicBezTo>
                            <a:pt x="0" y="34709"/>
                            <a:pt x="44149" y="56013"/>
                            <a:pt x="79520" y="58272"/>
                          </a:cubicBezTo>
                          <a:cubicBezTo>
                            <a:pt x="114891" y="60531"/>
                            <a:pt x="172849" y="49596"/>
                            <a:pt x="172849" y="49596"/>
                          </a:cubicBezTo>
                          <a:close/>
                        </a:path>
                      </a:pathLst>
                    </a:custGeom>
                    <a:solidFill>
                      <a:srgbClr val="000000">
                        <a:alpha val="55000"/>
                      </a:srgbClr>
                    </a:solidFill>
                    <a:ln w="5124" cap="flat">
                      <a:noFill/>
                      <a:prstDash val="solid"/>
                      <a:miter/>
                    </a:ln>
                  </p:spPr>
                  <p:txBody>
                    <a:bodyPr rtlCol="0" anchor="ctr"/>
                    <a:lstStyle/>
                    <a:p>
                      <a:endParaRPr lang="pt-BR"/>
                    </a:p>
                  </p:txBody>
                </p:sp>
                <p:sp>
                  <p:nvSpPr>
                    <p:cNvPr id="2917" name="Forma Livre: Forma 2916">
                      <a:extLst>
                        <a:ext uri="{FF2B5EF4-FFF2-40B4-BE49-F238E27FC236}">
                          <a16:creationId xmlns:a16="http://schemas.microsoft.com/office/drawing/2014/main" id="{D0E9D136-4A1F-E139-65D7-7C58DA161CDC}"/>
                        </a:ext>
                      </a:extLst>
                    </p:cNvPr>
                    <p:cNvSpPr/>
                    <p:nvPr/>
                  </p:nvSpPr>
                  <p:spPr>
                    <a:xfrm>
                      <a:off x="9381651" y="4207587"/>
                      <a:ext cx="223347" cy="104620"/>
                    </a:xfrm>
                    <a:custGeom>
                      <a:avLst/>
                      <a:gdLst>
                        <a:gd name="connsiteX0" fmla="*/ 220546 w 223347"/>
                        <a:gd name="connsiteY0" fmla="*/ 20704 h 104620"/>
                        <a:gd name="connsiteX1" fmla="*/ 211203 w 223347"/>
                        <a:gd name="connsiteY1" fmla="*/ 72040 h 104620"/>
                        <a:gd name="connsiteX2" fmla="*/ 123366 w 223347"/>
                        <a:gd name="connsiteY2" fmla="*/ 101610 h 104620"/>
                        <a:gd name="connsiteX3" fmla="*/ 39277 w 223347"/>
                        <a:gd name="connsiteY3" fmla="*/ 49401 h 104620"/>
                        <a:gd name="connsiteX4" fmla="*/ 9092 w 223347"/>
                        <a:gd name="connsiteY4" fmla="*/ 39390 h 104620"/>
                        <a:gd name="connsiteX5" fmla="*/ 5 w 223347"/>
                        <a:gd name="connsiteY5" fmla="*/ 31484 h 104620"/>
                        <a:gd name="connsiteX6" fmla="*/ 47440 w 223347"/>
                        <a:gd name="connsiteY6" fmla="*/ 1863 h 104620"/>
                        <a:gd name="connsiteX7" fmla="*/ 135738 w 223347"/>
                        <a:gd name="connsiteY7" fmla="*/ 30303 h 10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347" h="104620">
                          <a:moveTo>
                            <a:pt x="220546" y="20704"/>
                          </a:moveTo>
                          <a:cubicBezTo>
                            <a:pt x="224961" y="40211"/>
                            <a:pt x="225680" y="59052"/>
                            <a:pt x="211203" y="72040"/>
                          </a:cubicBezTo>
                          <a:cubicBezTo>
                            <a:pt x="200935" y="81434"/>
                            <a:pt x="158121" y="114700"/>
                            <a:pt x="123366" y="101610"/>
                          </a:cubicBezTo>
                          <a:cubicBezTo>
                            <a:pt x="84556" y="86927"/>
                            <a:pt x="39277" y="49401"/>
                            <a:pt x="39277" y="49401"/>
                          </a:cubicBezTo>
                          <a:cubicBezTo>
                            <a:pt x="39277" y="49401"/>
                            <a:pt x="8476" y="48374"/>
                            <a:pt x="9092" y="39390"/>
                          </a:cubicBezTo>
                          <a:cubicBezTo>
                            <a:pt x="9092" y="37182"/>
                            <a:pt x="-252" y="33897"/>
                            <a:pt x="5" y="31484"/>
                          </a:cubicBezTo>
                          <a:cubicBezTo>
                            <a:pt x="2931" y="5251"/>
                            <a:pt x="21310" y="-4451"/>
                            <a:pt x="47440" y="1863"/>
                          </a:cubicBezTo>
                          <a:cubicBezTo>
                            <a:pt x="74853" y="8691"/>
                            <a:pt x="135738" y="30303"/>
                            <a:pt x="135738" y="30303"/>
                          </a:cubicBezTo>
                          <a:close/>
                        </a:path>
                      </a:pathLst>
                    </a:custGeom>
                    <a:solidFill>
                      <a:srgbClr val="407BFF"/>
                    </a:solidFill>
                    <a:ln w="5124" cap="flat">
                      <a:noFill/>
                      <a:prstDash val="solid"/>
                      <a:miter/>
                    </a:ln>
                  </p:spPr>
                  <p:txBody>
                    <a:bodyPr rtlCol="0" anchor="ctr"/>
                    <a:lstStyle/>
                    <a:p>
                      <a:endParaRPr lang="pt-BR"/>
                    </a:p>
                  </p:txBody>
                </p:sp>
                <p:sp>
                  <p:nvSpPr>
                    <p:cNvPr id="2918" name="Forma Livre: Forma 2917">
                      <a:extLst>
                        <a:ext uri="{FF2B5EF4-FFF2-40B4-BE49-F238E27FC236}">
                          <a16:creationId xmlns:a16="http://schemas.microsoft.com/office/drawing/2014/main" id="{5E589498-07FE-2728-777E-85FC9E6383DB}"/>
                        </a:ext>
                      </a:extLst>
                    </p:cNvPr>
                    <p:cNvSpPr/>
                    <p:nvPr/>
                  </p:nvSpPr>
                  <p:spPr>
                    <a:xfrm>
                      <a:off x="9381651" y="4207587"/>
                      <a:ext cx="223347" cy="104620"/>
                    </a:xfrm>
                    <a:custGeom>
                      <a:avLst/>
                      <a:gdLst>
                        <a:gd name="connsiteX0" fmla="*/ 220546 w 223347"/>
                        <a:gd name="connsiteY0" fmla="*/ 20704 h 104620"/>
                        <a:gd name="connsiteX1" fmla="*/ 211203 w 223347"/>
                        <a:gd name="connsiteY1" fmla="*/ 72040 h 104620"/>
                        <a:gd name="connsiteX2" fmla="*/ 123366 w 223347"/>
                        <a:gd name="connsiteY2" fmla="*/ 101610 h 104620"/>
                        <a:gd name="connsiteX3" fmla="*/ 39277 w 223347"/>
                        <a:gd name="connsiteY3" fmla="*/ 49401 h 104620"/>
                        <a:gd name="connsiteX4" fmla="*/ 9092 w 223347"/>
                        <a:gd name="connsiteY4" fmla="*/ 39390 h 104620"/>
                        <a:gd name="connsiteX5" fmla="*/ 5 w 223347"/>
                        <a:gd name="connsiteY5" fmla="*/ 31484 h 104620"/>
                        <a:gd name="connsiteX6" fmla="*/ 47440 w 223347"/>
                        <a:gd name="connsiteY6" fmla="*/ 1863 h 104620"/>
                        <a:gd name="connsiteX7" fmla="*/ 135738 w 223347"/>
                        <a:gd name="connsiteY7" fmla="*/ 30303 h 10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347" h="104620">
                          <a:moveTo>
                            <a:pt x="220546" y="20704"/>
                          </a:moveTo>
                          <a:cubicBezTo>
                            <a:pt x="224961" y="40211"/>
                            <a:pt x="225680" y="59052"/>
                            <a:pt x="211203" y="72040"/>
                          </a:cubicBezTo>
                          <a:cubicBezTo>
                            <a:pt x="200935" y="81434"/>
                            <a:pt x="158121" y="114700"/>
                            <a:pt x="123366" y="101610"/>
                          </a:cubicBezTo>
                          <a:cubicBezTo>
                            <a:pt x="84556" y="86927"/>
                            <a:pt x="39277" y="49401"/>
                            <a:pt x="39277" y="49401"/>
                          </a:cubicBezTo>
                          <a:cubicBezTo>
                            <a:pt x="39277" y="49401"/>
                            <a:pt x="8476" y="48374"/>
                            <a:pt x="9092" y="39390"/>
                          </a:cubicBezTo>
                          <a:cubicBezTo>
                            <a:pt x="9092" y="37182"/>
                            <a:pt x="-252" y="33897"/>
                            <a:pt x="5" y="31484"/>
                          </a:cubicBezTo>
                          <a:cubicBezTo>
                            <a:pt x="2931" y="5251"/>
                            <a:pt x="21310" y="-4451"/>
                            <a:pt x="47440" y="1863"/>
                          </a:cubicBezTo>
                          <a:cubicBezTo>
                            <a:pt x="74853" y="8691"/>
                            <a:pt x="135738" y="30303"/>
                            <a:pt x="135738" y="30303"/>
                          </a:cubicBezTo>
                          <a:close/>
                        </a:path>
                      </a:pathLst>
                    </a:custGeom>
                    <a:solidFill>
                      <a:srgbClr val="000000">
                        <a:alpha val="20000"/>
                      </a:srgbClr>
                    </a:solidFill>
                    <a:ln w="5124" cap="flat">
                      <a:noFill/>
                      <a:prstDash val="solid"/>
                      <a:miter/>
                    </a:ln>
                  </p:spPr>
                  <p:txBody>
                    <a:bodyPr rtlCol="0" anchor="ctr"/>
                    <a:lstStyle/>
                    <a:p>
                      <a:endParaRPr lang="pt-BR"/>
                    </a:p>
                  </p:txBody>
                </p:sp>
                <p:sp>
                  <p:nvSpPr>
                    <p:cNvPr id="2919" name="Forma Livre: Forma 2918">
                      <a:extLst>
                        <a:ext uri="{FF2B5EF4-FFF2-40B4-BE49-F238E27FC236}">
                          <a16:creationId xmlns:a16="http://schemas.microsoft.com/office/drawing/2014/main" id="{C2991F34-43AF-3CF9-9C99-412699BA124A}"/>
                        </a:ext>
                      </a:extLst>
                    </p:cNvPr>
                    <p:cNvSpPr/>
                    <p:nvPr/>
                  </p:nvSpPr>
                  <p:spPr>
                    <a:xfrm>
                      <a:off x="9420928" y="4250930"/>
                      <a:ext cx="150107" cy="61229"/>
                    </a:xfrm>
                    <a:custGeom>
                      <a:avLst/>
                      <a:gdLst>
                        <a:gd name="connsiteX0" fmla="*/ 131934 w 150107"/>
                        <a:gd name="connsiteY0" fmla="*/ 54263 h 61229"/>
                        <a:gd name="connsiteX1" fmla="*/ 150107 w 150107"/>
                        <a:gd name="connsiteY1" fmla="*/ 0 h 61229"/>
                        <a:gd name="connsiteX2" fmla="*/ 112940 w 150107"/>
                        <a:gd name="connsiteY2" fmla="*/ 9189 h 61229"/>
                        <a:gd name="connsiteX3" fmla="*/ 80547 w 150107"/>
                        <a:gd name="connsiteY3" fmla="*/ 41018 h 61229"/>
                        <a:gd name="connsiteX4" fmla="*/ 0 w 150107"/>
                        <a:gd name="connsiteY4" fmla="*/ 6058 h 61229"/>
                        <a:gd name="connsiteX5" fmla="*/ 83884 w 150107"/>
                        <a:gd name="connsiteY5" fmla="*/ 58113 h 61229"/>
                        <a:gd name="connsiteX6" fmla="*/ 131934 w 150107"/>
                        <a:gd name="connsiteY6" fmla="*/ 54263 h 6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07" h="61229">
                          <a:moveTo>
                            <a:pt x="131934" y="54263"/>
                          </a:moveTo>
                          <a:cubicBezTo>
                            <a:pt x="140148" y="30340"/>
                            <a:pt x="150107" y="0"/>
                            <a:pt x="150107" y="0"/>
                          </a:cubicBezTo>
                          <a:lnTo>
                            <a:pt x="112940" y="9189"/>
                          </a:lnTo>
                          <a:cubicBezTo>
                            <a:pt x="103853" y="32599"/>
                            <a:pt x="99233" y="45125"/>
                            <a:pt x="80547" y="41018"/>
                          </a:cubicBezTo>
                          <a:cubicBezTo>
                            <a:pt x="61860" y="36911"/>
                            <a:pt x="0" y="6058"/>
                            <a:pt x="0" y="6058"/>
                          </a:cubicBezTo>
                          <a:cubicBezTo>
                            <a:pt x="0" y="6058"/>
                            <a:pt x="45073" y="43430"/>
                            <a:pt x="83884" y="58113"/>
                          </a:cubicBezTo>
                          <a:cubicBezTo>
                            <a:pt x="99644" y="64119"/>
                            <a:pt x="116790" y="60680"/>
                            <a:pt x="131934" y="54263"/>
                          </a:cubicBezTo>
                          <a:close/>
                        </a:path>
                      </a:pathLst>
                    </a:custGeom>
                    <a:solidFill>
                      <a:srgbClr val="000000">
                        <a:alpha val="20000"/>
                      </a:srgbClr>
                    </a:solidFill>
                    <a:ln w="5124" cap="flat">
                      <a:noFill/>
                      <a:prstDash val="solid"/>
                      <a:miter/>
                    </a:ln>
                  </p:spPr>
                  <p:txBody>
                    <a:bodyPr rtlCol="0" anchor="ctr"/>
                    <a:lstStyle/>
                    <a:p>
                      <a:endParaRPr lang="pt-BR"/>
                    </a:p>
                  </p:txBody>
                </p:sp>
              </p:grpSp>
              <p:grpSp>
                <p:nvGrpSpPr>
                  <p:cNvPr id="2577" name="Gráfico 12">
                    <a:extLst>
                      <a:ext uri="{FF2B5EF4-FFF2-40B4-BE49-F238E27FC236}">
                        <a16:creationId xmlns:a16="http://schemas.microsoft.com/office/drawing/2014/main" id="{7CBBA3C3-C3C9-CFA7-D216-5873E115883A}"/>
                      </a:ext>
                    </a:extLst>
                  </p:cNvPr>
                  <p:cNvGrpSpPr/>
                  <p:nvPr/>
                </p:nvGrpSpPr>
                <p:grpSpPr>
                  <a:xfrm>
                    <a:off x="8977331" y="3950308"/>
                    <a:ext cx="588930" cy="557568"/>
                    <a:chOff x="8977331" y="3950308"/>
                    <a:chExt cx="588930" cy="557568"/>
                  </a:xfrm>
                </p:grpSpPr>
                <p:sp>
                  <p:nvSpPr>
                    <p:cNvPr id="2856" name="Forma Livre: Forma 2855">
                      <a:extLst>
                        <a:ext uri="{FF2B5EF4-FFF2-40B4-BE49-F238E27FC236}">
                          <a16:creationId xmlns:a16="http://schemas.microsoft.com/office/drawing/2014/main" id="{CDE50586-4FFA-0DD3-5C8E-910460803A43}"/>
                        </a:ext>
                      </a:extLst>
                    </p:cNvPr>
                    <p:cNvSpPr/>
                    <p:nvPr/>
                  </p:nvSpPr>
                  <p:spPr>
                    <a:xfrm>
                      <a:off x="9364715" y="4229873"/>
                      <a:ext cx="8675" cy="224579"/>
                    </a:xfrm>
                    <a:custGeom>
                      <a:avLst/>
                      <a:gdLst>
                        <a:gd name="connsiteX0" fmla="*/ 8676 w 8675"/>
                        <a:gd name="connsiteY0" fmla="*/ 727 h 224579"/>
                        <a:gd name="connsiteX1" fmla="*/ 8676 w 8675"/>
                        <a:gd name="connsiteY1" fmla="*/ 221217 h 224579"/>
                        <a:gd name="connsiteX2" fmla="*/ 7649 w 8675"/>
                        <a:gd name="connsiteY2" fmla="*/ 223065 h 224579"/>
                        <a:gd name="connsiteX3" fmla="*/ 5390 w 8675"/>
                        <a:gd name="connsiteY3" fmla="*/ 224349 h 224579"/>
                        <a:gd name="connsiteX4" fmla="*/ 3286 w 8675"/>
                        <a:gd name="connsiteY4" fmla="*/ 224349 h 224579"/>
                        <a:gd name="connsiteX5" fmla="*/ 1027 w 8675"/>
                        <a:gd name="connsiteY5" fmla="*/ 223065 h 224579"/>
                        <a:gd name="connsiteX6" fmla="*/ 0 w 8675"/>
                        <a:gd name="connsiteY6" fmla="*/ 221217 h 224579"/>
                        <a:gd name="connsiteX7" fmla="*/ 0 w 8675"/>
                        <a:gd name="connsiteY7" fmla="*/ 727 h 224579"/>
                        <a:gd name="connsiteX8" fmla="*/ 1027 w 8675"/>
                        <a:gd name="connsiteY8" fmla="*/ 163 h 224579"/>
                        <a:gd name="connsiteX9" fmla="*/ 3286 w 8675"/>
                        <a:gd name="connsiteY9" fmla="*/ 1446 h 224579"/>
                        <a:gd name="connsiteX10" fmla="*/ 5390 w 8675"/>
                        <a:gd name="connsiteY10" fmla="*/ 1446 h 224579"/>
                        <a:gd name="connsiteX11" fmla="*/ 7649 w 8675"/>
                        <a:gd name="connsiteY11" fmla="*/ 163 h 224579"/>
                        <a:gd name="connsiteX12" fmla="*/ 8676 w 8675"/>
                        <a:gd name="connsiteY12" fmla="*/ 727 h 22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75" h="224579">
                          <a:moveTo>
                            <a:pt x="8676" y="727"/>
                          </a:moveTo>
                          <a:lnTo>
                            <a:pt x="8676" y="221217"/>
                          </a:lnTo>
                          <a:cubicBezTo>
                            <a:pt x="8635" y="221956"/>
                            <a:pt x="8255" y="222639"/>
                            <a:pt x="7649" y="223065"/>
                          </a:cubicBezTo>
                          <a:lnTo>
                            <a:pt x="5390" y="224349"/>
                          </a:lnTo>
                          <a:cubicBezTo>
                            <a:pt x="4723" y="224657"/>
                            <a:pt x="3953" y="224657"/>
                            <a:pt x="3286" y="224349"/>
                          </a:cubicBezTo>
                          <a:lnTo>
                            <a:pt x="1027" y="223065"/>
                          </a:lnTo>
                          <a:cubicBezTo>
                            <a:pt x="421" y="222639"/>
                            <a:pt x="41" y="221956"/>
                            <a:pt x="0" y="221217"/>
                          </a:cubicBezTo>
                          <a:lnTo>
                            <a:pt x="0" y="727"/>
                          </a:lnTo>
                          <a:cubicBezTo>
                            <a:pt x="0" y="60"/>
                            <a:pt x="462" y="-197"/>
                            <a:pt x="1027" y="163"/>
                          </a:cubicBezTo>
                          <a:lnTo>
                            <a:pt x="3286" y="1446"/>
                          </a:lnTo>
                          <a:cubicBezTo>
                            <a:pt x="3953" y="1754"/>
                            <a:pt x="4723" y="1754"/>
                            <a:pt x="5390" y="1446"/>
                          </a:cubicBezTo>
                          <a:lnTo>
                            <a:pt x="7649" y="163"/>
                          </a:lnTo>
                          <a:cubicBezTo>
                            <a:pt x="8214" y="-197"/>
                            <a:pt x="8676" y="60"/>
                            <a:pt x="8676" y="727"/>
                          </a:cubicBezTo>
                          <a:close/>
                        </a:path>
                      </a:pathLst>
                    </a:custGeom>
                    <a:solidFill>
                      <a:srgbClr val="37474F"/>
                    </a:solidFill>
                    <a:ln w="5124" cap="flat">
                      <a:noFill/>
                      <a:prstDash val="solid"/>
                      <a:miter/>
                    </a:ln>
                  </p:spPr>
                  <p:txBody>
                    <a:bodyPr rtlCol="0" anchor="ctr"/>
                    <a:lstStyle/>
                    <a:p>
                      <a:endParaRPr lang="pt-BR"/>
                    </a:p>
                  </p:txBody>
                </p:sp>
                <p:sp>
                  <p:nvSpPr>
                    <p:cNvPr id="2857" name="Forma Livre: Forma 2856">
                      <a:extLst>
                        <a:ext uri="{FF2B5EF4-FFF2-40B4-BE49-F238E27FC236}">
                          <a16:creationId xmlns:a16="http://schemas.microsoft.com/office/drawing/2014/main" id="{D8D55AA3-2969-EEFA-5360-30A53A549840}"/>
                        </a:ext>
                      </a:extLst>
                    </p:cNvPr>
                    <p:cNvSpPr/>
                    <p:nvPr/>
                  </p:nvSpPr>
                  <p:spPr>
                    <a:xfrm>
                      <a:off x="9364715" y="4229873"/>
                      <a:ext cx="4312" cy="224477"/>
                    </a:xfrm>
                    <a:custGeom>
                      <a:avLst/>
                      <a:gdLst>
                        <a:gd name="connsiteX0" fmla="*/ 3286 w 4312"/>
                        <a:gd name="connsiteY0" fmla="*/ 224349 h 224477"/>
                        <a:gd name="connsiteX1" fmla="*/ 1027 w 4312"/>
                        <a:gd name="connsiteY1" fmla="*/ 223065 h 224477"/>
                        <a:gd name="connsiteX2" fmla="*/ 0 w 4312"/>
                        <a:gd name="connsiteY2" fmla="*/ 221217 h 224477"/>
                        <a:gd name="connsiteX3" fmla="*/ 0 w 4312"/>
                        <a:gd name="connsiteY3" fmla="*/ 727 h 224477"/>
                        <a:gd name="connsiteX4" fmla="*/ 1027 w 4312"/>
                        <a:gd name="connsiteY4" fmla="*/ 163 h 224477"/>
                        <a:gd name="connsiteX5" fmla="*/ 3286 w 4312"/>
                        <a:gd name="connsiteY5" fmla="*/ 1446 h 224477"/>
                        <a:gd name="connsiteX6" fmla="*/ 4312 w 4312"/>
                        <a:gd name="connsiteY6" fmla="*/ 3243 h 224477"/>
                        <a:gd name="connsiteX7" fmla="*/ 4312 w 4312"/>
                        <a:gd name="connsiteY7" fmla="*/ 223732 h 224477"/>
                        <a:gd name="connsiteX8" fmla="*/ 3286 w 4312"/>
                        <a:gd name="connsiteY8" fmla="*/ 224349 h 22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2" h="224477">
                          <a:moveTo>
                            <a:pt x="3286" y="224349"/>
                          </a:moveTo>
                          <a:lnTo>
                            <a:pt x="1027" y="223065"/>
                          </a:lnTo>
                          <a:cubicBezTo>
                            <a:pt x="421" y="222639"/>
                            <a:pt x="41" y="221956"/>
                            <a:pt x="0" y="221217"/>
                          </a:cubicBezTo>
                          <a:lnTo>
                            <a:pt x="0" y="727"/>
                          </a:lnTo>
                          <a:cubicBezTo>
                            <a:pt x="0" y="60"/>
                            <a:pt x="462" y="-197"/>
                            <a:pt x="1027" y="163"/>
                          </a:cubicBezTo>
                          <a:lnTo>
                            <a:pt x="3286" y="1446"/>
                          </a:lnTo>
                          <a:cubicBezTo>
                            <a:pt x="3896" y="1841"/>
                            <a:pt x="4282" y="2514"/>
                            <a:pt x="4312" y="3243"/>
                          </a:cubicBezTo>
                          <a:lnTo>
                            <a:pt x="4312" y="223732"/>
                          </a:lnTo>
                          <a:cubicBezTo>
                            <a:pt x="4312" y="224400"/>
                            <a:pt x="3850" y="224657"/>
                            <a:pt x="3286" y="224349"/>
                          </a:cubicBezTo>
                          <a:close/>
                        </a:path>
                      </a:pathLst>
                    </a:custGeom>
                    <a:solidFill>
                      <a:srgbClr val="455A64"/>
                    </a:solidFill>
                    <a:ln w="5124" cap="flat">
                      <a:noFill/>
                      <a:prstDash val="solid"/>
                      <a:miter/>
                    </a:ln>
                  </p:spPr>
                  <p:txBody>
                    <a:bodyPr rtlCol="0" anchor="ctr"/>
                    <a:lstStyle/>
                    <a:p>
                      <a:endParaRPr lang="pt-BR"/>
                    </a:p>
                  </p:txBody>
                </p:sp>
                <p:sp>
                  <p:nvSpPr>
                    <p:cNvPr id="2858" name="Forma Livre: Forma 2857">
                      <a:extLst>
                        <a:ext uri="{FF2B5EF4-FFF2-40B4-BE49-F238E27FC236}">
                          <a16:creationId xmlns:a16="http://schemas.microsoft.com/office/drawing/2014/main" id="{1B2F0B56-2283-2271-63B9-B75C850A940D}"/>
                        </a:ext>
                      </a:extLst>
                    </p:cNvPr>
                    <p:cNvSpPr/>
                    <p:nvPr/>
                  </p:nvSpPr>
                  <p:spPr>
                    <a:xfrm>
                      <a:off x="9274876" y="4231011"/>
                      <a:ext cx="94150" cy="245182"/>
                    </a:xfrm>
                    <a:custGeom>
                      <a:avLst/>
                      <a:gdLst>
                        <a:gd name="connsiteX0" fmla="*/ 94151 w 94150"/>
                        <a:gd name="connsiteY0" fmla="*/ 190920 h 245182"/>
                        <a:gd name="connsiteX1" fmla="*/ 0 w 94150"/>
                        <a:gd name="connsiteY1" fmla="*/ 245182 h 245182"/>
                        <a:gd name="connsiteX2" fmla="*/ 0 w 94150"/>
                        <a:gd name="connsiteY2" fmla="*/ 54314 h 245182"/>
                        <a:gd name="connsiteX3" fmla="*/ 94151 w 94150"/>
                        <a:gd name="connsiteY3" fmla="*/ 0 h 245182"/>
                        <a:gd name="connsiteX4" fmla="*/ 94151 w 94150"/>
                        <a:gd name="connsiteY4" fmla="*/ 190920 h 245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50" h="245182">
                          <a:moveTo>
                            <a:pt x="94151" y="190920"/>
                          </a:moveTo>
                          <a:lnTo>
                            <a:pt x="0" y="245182"/>
                          </a:lnTo>
                          <a:lnTo>
                            <a:pt x="0" y="54314"/>
                          </a:lnTo>
                          <a:lnTo>
                            <a:pt x="94151" y="0"/>
                          </a:lnTo>
                          <a:lnTo>
                            <a:pt x="94151" y="190920"/>
                          </a:lnTo>
                          <a:close/>
                        </a:path>
                      </a:pathLst>
                    </a:custGeom>
                    <a:solidFill>
                      <a:srgbClr val="455A64"/>
                    </a:solidFill>
                    <a:ln w="5124" cap="flat">
                      <a:noFill/>
                      <a:prstDash val="solid"/>
                      <a:miter/>
                    </a:ln>
                  </p:spPr>
                  <p:txBody>
                    <a:bodyPr rtlCol="0" anchor="ctr"/>
                    <a:lstStyle/>
                    <a:p>
                      <a:endParaRPr lang="pt-BR"/>
                    </a:p>
                  </p:txBody>
                </p:sp>
                <p:sp>
                  <p:nvSpPr>
                    <p:cNvPr id="2859" name="Forma Livre: Forma 2858">
                      <a:extLst>
                        <a:ext uri="{FF2B5EF4-FFF2-40B4-BE49-F238E27FC236}">
                          <a16:creationId xmlns:a16="http://schemas.microsoft.com/office/drawing/2014/main" id="{4D2E95A9-7FBF-BEA4-51D3-DED2A29BC8ED}"/>
                        </a:ext>
                      </a:extLst>
                    </p:cNvPr>
                    <p:cNvSpPr/>
                    <p:nvPr/>
                  </p:nvSpPr>
                  <p:spPr>
                    <a:xfrm>
                      <a:off x="9274876" y="4240714"/>
                      <a:ext cx="94150" cy="59139"/>
                    </a:xfrm>
                    <a:custGeom>
                      <a:avLst/>
                      <a:gdLst>
                        <a:gd name="connsiteX0" fmla="*/ 94151 w 94150"/>
                        <a:gd name="connsiteY0" fmla="*/ 0 h 59139"/>
                        <a:gd name="connsiteX1" fmla="*/ 94151 w 94150"/>
                        <a:gd name="connsiteY1" fmla="*/ 4826 h 59139"/>
                        <a:gd name="connsiteX2" fmla="*/ 0 w 94150"/>
                        <a:gd name="connsiteY2" fmla="*/ 59140 h 59139"/>
                        <a:gd name="connsiteX3" fmla="*/ 0 w 94150"/>
                        <a:gd name="connsiteY3" fmla="*/ 54314 h 59139"/>
                        <a:gd name="connsiteX4" fmla="*/ 94151 w 94150"/>
                        <a:gd name="connsiteY4" fmla="*/ 0 h 59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50" h="59139">
                          <a:moveTo>
                            <a:pt x="94151" y="0"/>
                          </a:moveTo>
                          <a:lnTo>
                            <a:pt x="94151" y="4826"/>
                          </a:lnTo>
                          <a:lnTo>
                            <a:pt x="0" y="59140"/>
                          </a:lnTo>
                          <a:lnTo>
                            <a:pt x="0" y="54314"/>
                          </a:lnTo>
                          <a:lnTo>
                            <a:pt x="94151" y="0"/>
                          </a:lnTo>
                          <a:close/>
                        </a:path>
                      </a:pathLst>
                    </a:custGeom>
                    <a:solidFill>
                      <a:srgbClr val="37474F"/>
                    </a:solidFill>
                    <a:ln w="5124" cap="flat">
                      <a:noFill/>
                      <a:prstDash val="solid"/>
                      <a:miter/>
                    </a:ln>
                  </p:spPr>
                  <p:txBody>
                    <a:bodyPr rtlCol="0" anchor="ctr"/>
                    <a:lstStyle/>
                    <a:p>
                      <a:endParaRPr lang="pt-BR"/>
                    </a:p>
                  </p:txBody>
                </p:sp>
                <p:sp>
                  <p:nvSpPr>
                    <p:cNvPr id="2860" name="Forma Livre: Forma 2859">
                      <a:extLst>
                        <a:ext uri="{FF2B5EF4-FFF2-40B4-BE49-F238E27FC236}">
                          <a16:creationId xmlns:a16="http://schemas.microsoft.com/office/drawing/2014/main" id="{3E4E7D4F-1B96-F7D1-C150-224E470AA944}"/>
                        </a:ext>
                      </a:extLst>
                    </p:cNvPr>
                    <p:cNvSpPr/>
                    <p:nvPr/>
                  </p:nvSpPr>
                  <p:spPr>
                    <a:xfrm>
                      <a:off x="9274876" y="4299494"/>
                      <a:ext cx="94150" cy="59139"/>
                    </a:xfrm>
                    <a:custGeom>
                      <a:avLst/>
                      <a:gdLst>
                        <a:gd name="connsiteX0" fmla="*/ 94151 w 94150"/>
                        <a:gd name="connsiteY0" fmla="*/ 0 h 59139"/>
                        <a:gd name="connsiteX1" fmla="*/ 94151 w 94150"/>
                        <a:gd name="connsiteY1" fmla="*/ 4877 h 59139"/>
                        <a:gd name="connsiteX2" fmla="*/ 0 w 94150"/>
                        <a:gd name="connsiteY2" fmla="*/ 59139 h 59139"/>
                        <a:gd name="connsiteX3" fmla="*/ 0 w 94150"/>
                        <a:gd name="connsiteY3" fmla="*/ 54365 h 59139"/>
                        <a:gd name="connsiteX4" fmla="*/ 94151 w 94150"/>
                        <a:gd name="connsiteY4" fmla="*/ 0 h 59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50" h="59139">
                          <a:moveTo>
                            <a:pt x="94151" y="0"/>
                          </a:moveTo>
                          <a:lnTo>
                            <a:pt x="94151" y="4877"/>
                          </a:lnTo>
                          <a:lnTo>
                            <a:pt x="0" y="59139"/>
                          </a:lnTo>
                          <a:lnTo>
                            <a:pt x="0" y="54365"/>
                          </a:lnTo>
                          <a:lnTo>
                            <a:pt x="94151" y="0"/>
                          </a:lnTo>
                          <a:close/>
                        </a:path>
                      </a:pathLst>
                    </a:custGeom>
                    <a:solidFill>
                      <a:srgbClr val="37474F"/>
                    </a:solidFill>
                    <a:ln w="5124" cap="flat">
                      <a:noFill/>
                      <a:prstDash val="solid"/>
                      <a:miter/>
                    </a:ln>
                  </p:spPr>
                  <p:txBody>
                    <a:bodyPr rtlCol="0" anchor="ctr"/>
                    <a:lstStyle/>
                    <a:p>
                      <a:endParaRPr lang="pt-BR"/>
                    </a:p>
                  </p:txBody>
                </p:sp>
                <p:sp>
                  <p:nvSpPr>
                    <p:cNvPr id="2861" name="Forma Livre: Forma 2860">
                      <a:extLst>
                        <a:ext uri="{FF2B5EF4-FFF2-40B4-BE49-F238E27FC236}">
                          <a16:creationId xmlns:a16="http://schemas.microsoft.com/office/drawing/2014/main" id="{690FB8E5-5908-29FC-2B12-C7E78083DD1F}"/>
                        </a:ext>
                      </a:extLst>
                    </p:cNvPr>
                    <p:cNvSpPr/>
                    <p:nvPr/>
                  </p:nvSpPr>
                  <p:spPr>
                    <a:xfrm>
                      <a:off x="9300699" y="4263250"/>
                      <a:ext cx="48974" cy="32598"/>
                    </a:xfrm>
                    <a:custGeom>
                      <a:avLst/>
                      <a:gdLst>
                        <a:gd name="connsiteX0" fmla="*/ 48975 w 48974"/>
                        <a:gd name="connsiteY0" fmla="*/ 0 h 32598"/>
                        <a:gd name="connsiteX1" fmla="*/ 48975 w 48974"/>
                        <a:gd name="connsiteY1" fmla="*/ 4364 h 32598"/>
                        <a:gd name="connsiteX2" fmla="*/ 0 w 48974"/>
                        <a:gd name="connsiteY2" fmla="*/ 32599 h 32598"/>
                        <a:gd name="connsiteX3" fmla="*/ 0 w 48974"/>
                        <a:gd name="connsiteY3" fmla="*/ 28235 h 32598"/>
                        <a:gd name="connsiteX4" fmla="*/ 48975 w 48974"/>
                        <a:gd name="connsiteY4" fmla="*/ 0 h 3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4" h="32598">
                          <a:moveTo>
                            <a:pt x="48975" y="0"/>
                          </a:moveTo>
                          <a:lnTo>
                            <a:pt x="48975" y="4364"/>
                          </a:lnTo>
                          <a:lnTo>
                            <a:pt x="0" y="32599"/>
                          </a:lnTo>
                          <a:lnTo>
                            <a:pt x="0" y="28235"/>
                          </a:lnTo>
                          <a:lnTo>
                            <a:pt x="48975" y="0"/>
                          </a:lnTo>
                          <a:close/>
                        </a:path>
                      </a:pathLst>
                    </a:custGeom>
                    <a:solidFill>
                      <a:srgbClr val="37474F"/>
                    </a:solidFill>
                    <a:ln w="5124" cap="flat">
                      <a:noFill/>
                      <a:prstDash val="solid"/>
                      <a:miter/>
                    </a:ln>
                  </p:spPr>
                  <p:txBody>
                    <a:bodyPr rtlCol="0" anchor="ctr"/>
                    <a:lstStyle/>
                    <a:p>
                      <a:endParaRPr lang="pt-BR"/>
                    </a:p>
                  </p:txBody>
                </p:sp>
                <p:sp>
                  <p:nvSpPr>
                    <p:cNvPr id="2862" name="Forma Livre: Forma 2861">
                      <a:extLst>
                        <a:ext uri="{FF2B5EF4-FFF2-40B4-BE49-F238E27FC236}">
                          <a16:creationId xmlns:a16="http://schemas.microsoft.com/office/drawing/2014/main" id="{7228BA4A-E1DC-8270-A5A3-51F6D18B94DF}"/>
                        </a:ext>
                      </a:extLst>
                    </p:cNvPr>
                    <p:cNvSpPr/>
                    <p:nvPr/>
                  </p:nvSpPr>
                  <p:spPr>
                    <a:xfrm>
                      <a:off x="9345053" y="4263302"/>
                      <a:ext cx="4620" cy="4363"/>
                    </a:xfrm>
                    <a:custGeom>
                      <a:avLst/>
                      <a:gdLst>
                        <a:gd name="connsiteX0" fmla="*/ 4620 w 4620"/>
                        <a:gd name="connsiteY0" fmla="*/ 4363 h 4363"/>
                        <a:gd name="connsiteX1" fmla="*/ 0 w 4620"/>
                        <a:gd name="connsiteY1" fmla="*/ 2669 h 4363"/>
                        <a:gd name="connsiteX2" fmla="*/ 4620 w 4620"/>
                        <a:gd name="connsiteY2" fmla="*/ 0 h 4363"/>
                        <a:gd name="connsiteX3" fmla="*/ 4620 w 4620"/>
                        <a:gd name="connsiteY3" fmla="*/ 4363 h 4363"/>
                      </a:gdLst>
                      <a:ahLst/>
                      <a:cxnLst>
                        <a:cxn ang="0">
                          <a:pos x="connsiteX0" y="connsiteY0"/>
                        </a:cxn>
                        <a:cxn ang="0">
                          <a:pos x="connsiteX1" y="connsiteY1"/>
                        </a:cxn>
                        <a:cxn ang="0">
                          <a:pos x="connsiteX2" y="connsiteY2"/>
                        </a:cxn>
                        <a:cxn ang="0">
                          <a:pos x="connsiteX3" y="connsiteY3"/>
                        </a:cxn>
                      </a:cxnLst>
                      <a:rect l="l" t="t" r="r" b="b"/>
                      <a:pathLst>
                        <a:path w="4620" h="4363">
                          <a:moveTo>
                            <a:pt x="4620" y="4363"/>
                          </a:moveTo>
                          <a:lnTo>
                            <a:pt x="0" y="2669"/>
                          </a:lnTo>
                          <a:lnTo>
                            <a:pt x="4620" y="0"/>
                          </a:lnTo>
                          <a:lnTo>
                            <a:pt x="4620" y="4363"/>
                          </a:lnTo>
                          <a:close/>
                        </a:path>
                      </a:pathLst>
                    </a:custGeom>
                    <a:solidFill>
                      <a:srgbClr val="263238"/>
                    </a:solidFill>
                    <a:ln w="5124" cap="flat">
                      <a:noFill/>
                      <a:prstDash val="solid"/>
                      <a:miter/>
                    </a:ln>
                  </p:spPr>
                  <p:txBody>
                    <a:bodyPr rtlCol="0" anchor="ctr"/>
                    <a:lstStyle/>
                    <a:p>
                      <a:endParaRPr lang="pt-BR"/>
                    </a:p>
                  </p:txBody>
                </p:sp>
                <p:sp>
                  <p:nvSpPr>
                    <p:cNvPr id="2863" name="Forma Livre: Forma 2862">
                      <a:extLst>
                        <a:ext uri="{FF2B5EF4-FFF2-40B4-BE49-F238E27FC236}">
                          <a16:creationId xmlns:a16="http://schemas.microsoft.com/office/drawing/2014/main" id="{435628A9-677A-E18E-6395-60E61A739B5B}"/>
                        </a:ext>
                      </a:extLst>
                    </p:cNvPr>
                    <p:cNvSpPr/>
                    <p:nvPr/>
                  </p:nvSpPr>
                  <p:spPr>
                    <a:xfrm>
                      <a:off x="9300699" y="4323981"/>
                      <a:ext cx="48974" cy="32598"/>
                    </a:xfrm>
                    <a:custGeom>
                      <a:avLst/>
                      <a:gdLst>
                        <a:gd name="connsiteX0" fmla="*/ 48975 w 48974"/>
                        <a:gd name="connsiteY0" fmla="*/ 0 h 32598"/>
                        <a:gd name="connsiteX1" fmla="*/ 48975 w 48974"/>
                        <a:gd name="connsiteY1" fmla="*/ 4364 h 32598"/>
                        <a:gd name="connsiteX2" fmla="*/ 0 w 48974"/>
                        <a:gd name="connsiteY2" fmla="*/ 32599 h 32598"/>
                        <a:gd name="connsiteX3" fmla="*/ 0 w 48974"/>
                        <a:gd name="connsiteY3" fmla="*/ 28235 h 32598"/>
                        <a:gd name="connsiteX4" fmla="*/ 48975 w 48974"/>
                        <a:gd name="connsiteY4" fmla="*/ 0 h 3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4" h="32598">
                          <a:moveTo>
                            <a:pt x="48975" y="0"/>
                          </a:moveTo>
                          <a:lnTo>
                            <a:pt x="48975" y="4364"/>
                          </a:lnTo>
                          <a:lnTo>
                            <a:pt x="0" y="32599"/>
                          </a:lnTo>
                          <a:lnTo>
                            <a:pt x="0" y="28235"/>
                          </a:lnTo>
                          <a:lnTo>
                            <a:pt x="48975" y="0"/>
                          </a:lnTo>
                          <a:close/>
                        </a:path>
                      </a:pathLst>
                    </a:custGeom>
                    <a:solidFill>
                      <a:srgbClr val="37474F"/>
                    </a:solidFill>
                    <a:ln w="5124" cap="flat">
                      <a:noFill/>
                      <a:prstDash val="solid"/>
                      <a:miter/>
                    </a:ln>
                  </p:spPr>
                  <p:txBody>
                    <a:bodyPr rtlCol="0" anchor="ctr"/>
                    <a:lstStyle/>
                    <a:p>
                      <a:endParaRPr lang="pt-BR"/>
                    </a:p>
                  </p:txBody>
                </p:sp>
                <p:sp>
                  <p:nvSpPr>
                    <p:cNvPr id="2864" name="Forma Livre: Forma 2863">
                      <a:extLst>
                        <a:ext uri="{FF2B5EF4-FFF2-40B4-BE49-F238E27FC236}">
                          <a16:creationId xmlns:a16="http://schemas.microsoft.com/office/drawing/2014/main" id="{B8B2DE27-9013-C146-A39D-39F51D182E46}"/>
                        </a:ext>
                      </a:extLst>
                    </p:cNvPr>
                    <p:cNvSpPr/>
                    <p:nvPr/>
                  </p:nvSpPr>
                  <p:spPr>
                    <a:xfrm>
                      <a:off x="9274876" y="4358274"/>
                      <a:ext cx="94150" cy="59139"/>
                    </a:xfrm>
                    <a:custGeom>
                      <a:avLst/>
                      <a:gdLst>
                        <a:gd name="connsiteX0" fmla="*/ 94151 w 94150"/>
                        <a:gd name="connsiteY0" fmla="*/ 0 h 59139"/>
                        <a:gd name="connsiteX1" fmla="*/ 94151 w 94150"/>
                        <a:gd name="connsiteY1" fmla="*/ 4826 h 59139"/>
                        <a:gd name="connsiteX2" fmla="*/ 0 w 94150"/>
                        <a:gd name="connsiteY2" fmla="*/ 59139 h 59139"/>
                        <a:gd name="connsiteX3" fmla="*/ 0 w 94150"/>
                        <a:gd name="connsiteY3" fmla="*/ 54314 h 59139"/>
                        <a:gd name="connsiteX4" fmla="*/ 94151 w 94150"/>
                        <a:gd name="connsiteY4" fmla="*/ 0 h 59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50" h="59139">
                          <a:moveTo>
                            <a:pt x="94151" y="0"/>
                          </a:moveTo>
                          <a:lnTo>
                            <a:pt x="94151" y="4826"/>
                          </a:lnTo>
                          <a:lnTo>
                            <a:pt x="0" y="59139"/>
                          </a:lnTo>
                          <a:lnTo>
                            <a:pt x="0" y="54314"/>
                          </a:lnTo>
                          <a:lnTo>
                            <a:pt x="94151" y="0"/>
                          </a:lnTo>
                          <a:close/>
                        </a:path>
                      </a:pathLst>
                    </a:custGeom>
                    <a:solidFill>
                      <a:srgbClr val="37474F"/>
                    </a:solidFill>
                    <a:ln w="5124" cap="flat">
                      <a:noFill/>
                      <a:prstDash val="solid"/>
                      <a:miter/>
                    </a:ln>
                  </p:spPr>
                  <p:txBody>
                    <a:bodyPr rtlCol="0" anchor="ctr"/>
                    <a:lstStyle/>
                    <a:p>
                      <a:endParaRPr lang="pt-BR"/>
                    </a:p>
                  </p:txBody>
                </p:sp>
                <p:sp>
                  <p:nvSpPr>
                    <p:cNvPr id="2865" name="Forma Livre: Forma 2864">
                      <a:extLst>
                        <a:ext uri="{FF2B5EF4-FFF2-40B4-BE49-F238E27FC236}">
                          <a16:creationId xmlns:a16="http://schemas.microsoft.com/office/drawing/2014/main" id="{CED42FC8-BA76-5C38-BF3E-90EE90652EEA}"/>
                        </a:ext>
                      </a:extLst>
                    </p:cNvPr>
                    <p:cNvSpPr/>
                    <p:nvPr/>
                  </p:nvSpPr>
                  <p:spPr>
                    <a:xfrm>
                      <a:off x="9274876" y="4417054"/>
                      <a:ext cx="94150" cy="59139"/>
                    </a:xfrm>
                    <a:custGeom>
                      <a:avLst/>
                      <a:gdLst>
                        <a:gd name="connsiteX0" fmla="*/ 94151 w 94150"/>
                        <a:gd name="connsiteY0" fmla="*/ 0 h 59139"/>
                        <a:gd name="connsiteX1" fmla="*/ 94151 w 94150"/>
                        <a:gd name="connsiteY1" fmla="*/ 4877 h 59139"/>
                        <a:gd name="connsiteX2" fmla="*/ 0 w 94150"/>
                        <a:gd name="connsiteY2" fmla="*/ 59140 h 59139"/>
                        <a:gd name="connsiteX3" fmla="*/ 0 w 94150"/>
                        <a:gd name="connsiteY3" fmla="*/ 54365 h 59139"/>
                        <a:gd name="connsiteX4" fmla="*/ 94151 w 94150"/>
                        <a:gd name="connsiteY4" fmla="*/ 0 h 59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50" h="59139">
                          <a:moveTo>
                            <a:pt x="94151" y="0"/>
                          </a:moveTo>
                          <a:lnTo>
                            <a:pt x="94151" y="4877"/>
                          </a:lnTo>
                          <a:lnTo>
                            <a:pt x="0" y="59140"/>
                          </a:lnTo>
                          <a:lnTo>
                            <a:pt x="0" y="54365"/>
                          </a:lnTo>
                          <a:lnTo>
                            <a:pt x="94151" y="0"/>
                          </a:lnTo>
                          <a:close/>
                        </a:path>
                      </a:pathLst>
                    </a:custGeom>
                    <a:solidFill>
                      <a:srgbClr val="37474F"/>
                    </a:solidFill>
                    <a:ln w="5124" cap="flat">
                      <a:noFill/>
                      <a:prstDash val="solid"/>
                      <a:miter/>
                    </a:ln>
                  </p:spPr>
                  <p:txBody>
                    <a:bodyPr rtlCol="0" anchor="ctr"/>
                    <a:lstStyle/>
                    <a:p>
                      <a:endParaRPr lang="pt-BR"/>
                    </a:p>
                  </p:txBody>
                </p:sp>
                <p:sp>
                  <p:nvSpPr>
                    <p:cNvPr id="2866" name="Forma Livre: Forma 2865">
                      <a:extLst>
                        <a:ext uri="{FF2B5EF4-FFF2-40B4-BE49-F238E27FC236}">
                          <a16:creationId xmlns:a16="http://schemas.microsoft.com/office/drawing/2014/main" id="{901E8465-C506-9E47-AAD9-8D340C6884EA}"/>
                        </a:ext>
                      </a:extLst>
                    </p:cNvPr>
                    <p:cNvSpPr/>
                    <p:nvPr/>
                  </p:nvSpPr>
                  <p:spPr>
                    <a:xfrm>
                      <a:off x="9300699" y="4380810"/>
                      <a:ext cx="48974" cy="32598"/>
                    </a:xfrm>
                    <a:custGeom>
                      <a:avLst/>
                      <a:gdLst>
                        <a:gd name="connsiteX0" fmla="*/ 48975 w 48974"/>
                        <a:gd name="connsiteY0" fmla="*/ 0 h 32598"/>
                        <a:gd name="connsiteX1" fmla="*/ 48975 w 48974"/>
                        <a:gd name="connsiteY1" fmla="*/ 4364 h 32598"/>
                        <a:gd name="connsiteX2" fmla="*/ 0 w 48974"/>
                        <a:gd name="connsiteY2" fmla="*/ 32599 h 32598"/>
                        <a:gd name="connsiteX3" fmla="*/ 0 w 48974"/>
                        <a:gd name="connsiteY3" fmla="*/ 28235 h 32598"/>
                        <a:gd name="connsiteX4" fmla="*/ 48975 w 48974"/>
                        <a:gd name="connsiteY4" fmla="*/ 0 h 3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4" h="32598">
                          <a:moveTo>
                            <a:pt x="48975" y="0"/>
                          </a:moveTo>
                          <a:lnTo>
                            <a:pt x="48975" y="4364"/>
                          </a:lnTo>
                          <a:lnTo>
                            <a:pt x="0" y="32599"/>
                          </a:lnTo>
                          <a:lnTo>
                            <a:pt x="0" y="28235"/>
                          </a:lnTo>
                          <a:lnTo>
                            <a:pt x="48975" y="0"/>
                          </a:lnTo>
                          <a:close/>
                        </a:path>
                      </a:pathLst>
                    </a:custGeom>
                    <a:solidFill>
                      <a:srgbClr val="37474F"/>
                    </a:solidFill>
                    <a:ln w="5124" cap="flat">
                      <a:noFill/>
                      <a:prstDash val="solid"/>
                      <a:miter/>
                    </a:ln>
                  </p:spPr>
                  <p:txBody>
                    <a:bodyPr rtlCol="0" anchor="ctr"/>
                    <a:lstStyle/>
                    <a:p>
                      <a:endParaRPr lang="pt-BR"/>
                    </a:p>
                  </p:txBody>
                </p:sp>
                <p:sp>
                  <p:nvSpPr>
                    <p:cNvPr id="2867" name="Forma Livre: Forma 2866">
                      <a:extLst>
                        <a:ext uri="{FF2B5EF4-FFF2-40B4-BE49-F238E27FC236}">
                          <a16:creationId xmlns:a16="http://schemas.microsoft.com/office/drawing/2014/main" id="{E9CA3C08-EFC6-1AE0-D57C-076E2CC836D1}"/>
                        </a:ext>
                      </a:extLst>
                    </p:cNvPr>
                    <p:cNvSpPr/>
                    <p:nvPr/>
                  </p:nvSpPr>
                  <p:spPr>
                    <a:xfrm>
                      <a:off x="9345053" y="4323981"/>
                      <a:ext cx="4620" cy="4363"/>
                    </a:xfrm>
                    <a:custGeom>
                      <a:avLst/>
                      <a:gdLst>
                        <a:gd name="connsiteX0" fmla="*/ 4620 w 4620"/>
                        <a:gd name="connsiteY0" fmla="*/ 4364 h 4363"/>
                        <a:gd name="connsiteX1" fmla="*/ 0 w 4620"/>
                        <a:gd name="connsiteY1" fmla="*/ 2670 h 4363"/>
                        <a:gd name="connsiteX2" fmla="*/ 4620 w 4620"/>
                        <a:gd name="connsiteY2" fmla="*/ 0 h 4363"/>
                        <a:gd name="connsiteX3" fmla="*/ 4620 w 4620"/>
                        <a:gd name="connsiteY3" fmla="*/ 4364 h 4363"/>
                      </a:gdLst>
                      <a:ahLst/>
                      <a:cxnLst>
                        <a:cxn ang="0">
                          <a:pos x="connsiteX0" y="connsiteY0"/>
                        </a:cxn>
                        <a:cxn ang="0">
                          <a:pos x="connsiteX1" y="connsiteY1"/>
                        </a:cxn>
                        <a:cxn ang="0">
                          <a:pos x="connsiteX2" y="connsiteY2"/>
                        </a:cxn>
                        <a:cxn ang="0">
                          <a:pos x="connsiteX3" y="connsiteY3"/>
                        </a:cxn>
                      </a:cxnLst>
                      <a:rect l="l" t="t" r="r" b="b"/>
                      <a:pathLst>
                        <a:path w="4620" h="4363">
                          <a:moveTo>
                            <a:pt x="4620" y="4364"/>
                          </a:moveTo>
                          <a:lnTo>
                            <a:pt x="0" y="2670"/>
                          </a:lnTo>
                          <a:lnTo>
                            <a:pt x="4620" y="0"/>
                          </a:lnTo>
                          <a:lnTo>
                            <a:pt x="4620" y="4364"/>
                          </a:lnTo>
                          <a:close/>
                        </a:path>
                      </a:pathLst>
                    </a:custGeom>
                    <a:solidFill>
                      <a:srgbClr val="263238"/>
                    </a:solidFill>
                    <a:ln w="5124" cap="flat">
                      <a:noFill/>
                      <a:prstDash val="solid"/>
                      <a:miter/>
                    </a:ln>
                  </p:spPr>
                  <p:txBody>
                    <a:bodyPr rtlCol="0" anchor="ctr"/>
                    <a:lstStyle/>
                    <a:p>
                      <a:endParaRPr lang="pt-BR"/>
                    </a:p>
                  </p:txBody>
                </p:sp>
                <p:sp>
                  <p:nvSpPr>
                    <p:cNvPr id="2868" name="Forma Livre: Forma 2867">
                      <a:extLst>
                        <a:ext uri="{FF2B5EF4-FFF2-40B4-BE49-F238E27FC236}">
                          <a16:creationId xmlns:a16="http://schemas.microsoft.com/office/drawing/2014/main" id="{2585F401-E787-AF5B-BBAE-A10665A16314}"/>
                        </a:ext>
                      </a:extLst>
                    </p:cNvPr>
                    <p:cNvSpPr/>
                    <p:nvPr/>
                  </p:nvSpPr>
                  <p:spPr>
                    <a:xfrm>
                      <a:off x="9345053" y="4380810"/>
                      <a:ext cx="4620" cy="4363"/>
                    </a:xfrm>
                    <a:custGeom>
                      <a:avLst/>
                      <a:gdLst>
                        <a:gd name="connsiteX0" fmla="*/ 4620 w 4620"/>
                        <a:gd name="connsiteY0" fmla="*/ 4364 h 4363"/>
                        <a:gd name="connsiteX1" fmla="*/ 0 w 4620"/>
                        <a:gd name="connsiteY1" fmla="*/ 2670 h 4363"/>
                        <a:gd name="connsiteX2" fmla="*/ 4620 w 4620"/>
                        <a:gd name="connsiteY2" fmla="*/ 0 h 4363"/>
                        <a:gd name="connsiteX3" fmla="*/ 4620 w 4620"/>
                        <a:gd name="connsiteY3" fmla="*/ 4364 h 4363"/>
                      </a:gdLst>
                      <a:ahLst/>
                      <a:cxnLst>
                        <a:cxn ang="0">
                          <a:pos x="connsiteX0" y="connsiteY0"/>
                        </a:cxn>
                        <a:cxn ang="0">
                          <a:pos x="connsiteX1" y="connsiteY1"/>
                        </a:cxn>
                        <a:cxn ang="0">
                          <a:pos x="connsiteX2" y="connsiteY2"/>
                        </a:cxn>
                        <a:cxn ang="0">
                          <a:pos x="connsiteX3" y="connsiteY3"/>
                        </a:cxn>
                      </a:cxnLst>
                      <a:rect l="l" t="t" r="r" b="b"/>
                      <a:pathLst>
                        <a:path w="4620" h="4363">
                          <a:moveTo>
                            <a:pt x="4620" y="4364"/>
                          </a:moveTo>
                          <a:lnTo>
                            <a:pt x="0" y="2670"/>
                          </a:lnTo>
                          <a:lnTo>
                            <a:pt x="4620" y="0"/>
                          </a:lnTo>
                          <a:lnTo>
                            <a:pt x="4620" y="4364"/>
                          </a:lnTo>
                          <a:close/>
                        </a:path>
                      </a:pathLst>
                    </a:custGeom>
                    <a:solidFill>
                      <a:srgbClr val="263238"/>
                    </a:solidFill>
                    <a:ln w="5124" cap="flat">
                      <a:noFill/>
                      <a:prstDash val="solid"/>
                      <a:miter/>
                    </a:ln>
                  </p:spPr>
                  <p:txBody>
                    <a:bodyPr rtlCol="0" anchor="ctr"/>
                    <a:lstStyle/>
                    <a:p>
                      <a:endParaRPr lang="pt-BR"/>
                    </a:p>
                  </p:txBody>
                </p:sp>
                <p:sp>
                  <p:nvSpPr>
                    <p:cNvPr id="2869" name="Forma Livre: Forma 2868">
                      <a:extLst>
                        <a:ext uri="{FF2B5EF4-FFF2-40B4-BE49-F238E27FC236}">
                          <a16:creationId xmlns:a16="http://schemas.microsoft.com/office/drawing/2014/main" id="{D1194704-D8D2-3F5D-CC98-A1C600A16ED3}"/>
                        </a:ext>
                      </a:extLst>
                    </p:cNvPr>
                    <p:cNvSpPr/>
                    <p:nvPr/>
                  </p:nvSpPr>
                  <p:spPr>
                    <a:xfrm>
                      <a:off x="9132161" y="4202930"/>
                      <a:ext cx="142714" cy="273263"/>
                    </a:xfrm>
                    <a:custGeom>
                      <a:avLst/>
                      <a:gdLst>
                        <a:gd name="connsiteX0" fmla="*/ 142715 w 142714"/>
                        <a:gd name="connsiteY0" fmla="*/ 273263 h 273263"/>
                        <a:gd name="connsiteX1" fmla="*/ 0 w 142714"/>
                        <a:gd name="connsiteY1" fmla="*/ 190868 h 273263"/>
                        <a:gd name="connsiteX2" fmla="*/ 0 w 142714"/>
                        <a:gd name="connsiteY2" fmla="*/ 0 h 273263"/>
                        <a:gd name="connsiteX3" fmla="*/ 142715 w 142714"/>
                        <a:gd name="connsiteY3" fmla="*/ 82395 h 273263"/>
                        <a:gd name="connsiteX4" fmla="*/ 142715 w 142714"/>
                        <a:gd name="connsiteY4" fmla="*/ 273263 h 27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14" h="273263">
                          <a:moveTo>
                            <a:pt x="142715" y="273263"/>
                          </a:moveTo>
                          <a:lnTo>
                            <a:pt x="0" y="190868"/>
                          </a:lnTo>
                          <a:lnTo>
                            <a:pt x="0" y="0"/>
                          </a:lnTo>
                          <a:lnTo>
                            <a:pt x="142715" y="82395"/>
                          </a:lnTo>
                          <a:lnTo>
                            <a:pt x="142715" y="273263"/>
                          </a:lnTo>
                          <a:close/>
                        </a:path>
                      </a:pathLst>
                    </a:custGeom>
                    <a:solidFill>
                      <a:srgbClr val="37474F"/>
                    </a:solidFill>
                    <a:ln w="5124" cap="flat">
                      <a:noFill/>
                      <a:prstDash val="solid"/>
                      <a:miter/>
                    </a:ln>
                  </p:spPr>
                  <p:txBody>
                    <a:bodyPr rtlCol="0" anchor="ctr"/>
                    <a:lstStyle/>
                    <a:p>
                      <a:endParaRPr lang="pt-BR"/>
                    </a:p>
                  </p:txBody>
                </p:sp>
                <p:sp>
                  <p:nvSpPr>
                    <p:cNvPr id="2870" name="Forma Livre: Forma 2869">
                      <a:extLst>
                        <a:ext uri="{FF2B5EF4-FFF2-40B4-BE49-F238E27FC236}">
                          <a16:creationId xmlns:a16="http://schemas.microsoft.com/office/drawing/2014/main" id="{285A355E-829F-2B7A-A298-4390DBF7A45B}"/>
                        </a:ext>
                      </a:extLst>
                    </p:cNvPr>
                    <p:cNvSpPr/>
                    <p:nvPr/>
                  </p:nvSpPr>
                  <p:spPr>
                    <a:xfrm>
                      <a:off x="8985134" y="4118500"/>
                      <a:ext cx="8727" cy="224603"/>
                    </a:xfrm>
                    <a:custGeom>
                      <a:avLst/>
                      <a:gdLst>
                        <a:gd name="connsiteX0" fmla="*/ 8727 w 8727"/>
                        <a:gd name="connsiteY0" fmla="*/ 752 h 224603"/>
                        <a:gd name="connsiteX1" fmla="*/ 8727 w 8727"/>
                        <a:gd name="connsiteY1" fmla="*/ 221241 h 224603"/>
                        <a:gd name="connsiteX2" fmla="*/ 7649 w 8727"/>
                        <a:gd name="connsiteY2" fmla="*/ 223089 h 224603"/>
                        <a:gd name="connsiteX3" fmla="*/ 5390 w 8727"/>
                        <a:gd name="connsiteY3" fmla="*/ 224373 h 224603"/>
                        <a:gd name="connsiteX4" fmla="*/ 3286 w 8727"/>
                        <a:gd name="connsiteY4" fmla="*/ 224373 h 224603"/>
                        <a:gd name="connsiteX5" fmla="*/ 1027 w 8727"/>
                        <a:gd name="connsiteY5" fmla="*/ 223089 h 224603"/>
                        <a:gd name="connsiteX6" fmla="*/ 0 w 8727"/>
                        <a:gd name="connsiteY6" fmla="*/ 221241 h 224603"/>
                        <a:gd name="connsiteX7" fmla="*/ 0 w 8727"/>
                        <a:gd name="connsiteY7" fmla="*/ 752 h 224603"/>
                        <a:gd name="connsiteX8" fmla="*/ 1027 w 8727"/>
                        <a:gd name="connsiteY8" fmla="*/ 187 h 224603"/>
                        <a:gd name="connsiteX9" fmla="*/ 3286 w 8727"/>
                        <a:gd name="connsiteY9" fmla="*/ 1470 h 224603"/>
                        <a:gd name="connsiteX10" fmla="*/ 5390 w 8727"/>
                        <a:gd name="connsiteY10" fmla="*/ 1470 h 224603"/>
                        <a:gd name="connsiteX11" fmla="*/ 7649 w 8727"/>
                        <a:gd name="connsiteY11" fmla="*/ 187 h 224603"/>
                        <a:gd name="connsiteX12" fmla="*/ 8727 w 8727"/>
                        <a:gd name="connsiteY12" fmla="*/ 752 h 2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7" h="224603">
                          <a:moveTo>
                            <a:pt x="8727" y="752"/>
                          </a:moveTo>
                          <a:lnTo>
                            <a:pt x="8727" y="221241"/>
                          </a:lnTo>
                          <a:cubicBezTo>
                            <a:pt x="8660" y="221985"/>
                            <a:pt x="8265" y="222663"/>
                            <a:pt x="7649" y="223089"/>
                          </a:cubicBezTo>
                          <a:lnTo>
                            <a:pt x="5390" y="224373"/>
                          </a:lnTo>
                          <a:cubicBezTo>
                            <a:pt x="4723" y="224681"/>
                            <a:pt x="3953" y="224681"/>
                            <a:pt x="3286" y="224373"/>
                          </a:cubicBezTo>
                          <a:lnTo>
                            <a:pt x="1027" y="223089"/>
                          </a:lnTo>
                          <a:cubicBezTo>
                            <a:pt x="416" y="222663"/>
                            <a:pt x="41" y="221980"/>
                            <a:pt x="0" y="221241"/>
                          </a:cubicBezTo>
                          <a:lnTo>
                            <a:pt x="0" y="752"/>
                          </a:lnTo>
                          <a:cubicBezTo>
                            <a:pt x="0" y="84"/>
                            <a:pt x="462" y="-173"/>
                            <a:pt x="1027" y="187"/>
                          </a:cubicBezTo>
                          <a:lnTo>
                            <a:pt x="3286" y="1470"/>
                          </a:lnTo>
                          <a:cubicBezTo>
                            <a:pt x="3953" y="1778"/>
                            <a:pt x="4723" y="1778"/>
                            <a:pt x="5390" y="1470"/>
                          </a:cubicBezTo>
                          <a:lnTo>
                            <a:pt x="7649" y="187"/>
                          </a:lnTo>
                          <a:cubicBezTo>
                            <a:pt x="8214" y="-121"/>
                            <a:pt x="8727" y="-121"/>
                            <a:pt x="8727" y="752"/>
                          </a:cubicBezTo>
                          <a:close/>
                        </a:path>
                      </a:pathLst>
                    </a:custGeom>
                    <a:solidFill>
                      <a:srgbClr val="37474F"/>
                    </a:solidFill>
                    <a:ln w="5124" cap="flat">
                      <a:noFill/>
                      <a:prstDash val="solid"/>
                      <a:miter/>
                    </a:ln>
                  </p:spPr>
                  <p:txBody>
                    <a:bodyPr rtlCol="0" anchor="ctr"/>
                    <a:lstStyle/>
                    <a:p>
                      <a:endParaRPr lang="pt-BR"/>
                    </a:p>
                  </p:txBody>
                </p:sp>
                <p:sp>
                  <p:nvSpPr>
                    <p:cNvPr id="2871" name="Forma Livre: Forma 2870">
                      <a:extLst>
                        <a:ext uri="{FF2B5EF4-FFF2-40B4-BE49-F238E27FC236}">
                          <a16:creationId xmlns:a16="http://schemas.microsoft.com/office/drawing/2014/main" id="{426D4D58-4075-67C0-4E13-1472C9B00950}"/>
                        </a:ext>
                      </a:extLst>
                    </p:cNvPr>
                    <p:cNvSpPr/>
                    <p:nvPr/>
                  </p:nvSpPr>
                  <p:spPr>
                    <a:xfrm>
                      <a:off x="8985134" y="4118524"/>
                      <a:ext cx="4401" cy="224477"/>
                    </a:xfrm>
                    <a:custGeom>
                      <a:avLst/>
                      <a:gdLst>
                        <a:gd name="connsiteX0" fmla="*/ 3286 w 4401"/>
                        <a:gd name="connsiteY0" fmla="*/ 224349 h 224477"/>
                        <a:gd name="connsiteX1" fmla="*/ 1027 w 4401"/>
                        <a:gd name="connsiteY1" fmla="*/ 223065 h 224477"/>
                        <a:gd name="connsiteX2" fmla="*/ 0 w 4401"/>
                        <a:gd name="connsiteY2" fmla="*/ 221217 h 224477"/>
                        <a:gd name="connsiteX3" fmla="*/ 0 w 4401"/>
                        <a:gd name="connsiteY3" fmla="*/ 728 h 224477"/>
                        <a:gd name="connsiteX4" fmla="*/ 1027 w 4401"/>
                        <a:gd name="connsiteY4" fmla="*/ 163 h 224477"/>
                        <a:gd name="connsiteX5" fmla="*/ 3286 w 4401"/>
                        <a:gd name="connsiteY5" fmla="*/ 1446 h 224477"/>
                        <a:gd name="connsiteX6" fmla="*/ 4364 w 4401"/>
                        <a:gd name="connsiteY6" fmla="*/ 3243 h 224477"/>
                        <a:gd name="connsiteX7" fmla="*/ 4364 w 4401"/>
                        <a:gd name="connsiteY7" fmla="*/ 223732 h 224477"/>
                        <a:gd name="connsiteX8" fmla="*/ 3286 w 4401"/>
                        <a:gd name="connsiteY8" fmla="*/ 224349 h 22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1" h="224477">
                          <a:moveTo>
                            <a:pt x="3286" y="224349"/>
                          </a:moveTo>
                          <a:lnTo>
                            <a:pt x="1027" y="223065"/>
                          </a:lnTo>
                          <a:cubicBezTo>
                            <a:pt x="416" y="222639"/>
                            <a:pt x="41" y="221956"/>
                            <a:pt x="0" y="221217"/>
                          </a:cubicBezTo>
                          <a:lnTo>
                            <a:pt x="0" y="728"/>
                          </a:lnTo>
                          <a:cubicBezTo>
                            <a:pt x="0" y="60"/>
                            <a:pt x="462" y="-197"/>
                            <a:pt x="1027" y="163"/>
                          </a:cubicBezTo>
                          <a:lnTo>
                            <a:pt x="3286" y="1446"/>
                          </a:lnTo>
                          <a:cubicBezTo>
                            <a:pt x="3922" y="1826"/>
                            <a:pt x="4328" y="2499"/>
                            <a:pt x="4364" y="3243"/>
                          </a:cubicBezTo>
                          <a:lnTo>
                            <a:pt x="4364" y="223732"/>
                          </a:lnTo>
                          <a:cubicBezTo>
                            <a:pt x="4569" y="224400"/>
                            <a:pt x="3902" y="224657"/>
                            <a:pt x="3286" y="224349"/>
                          </a:cubicBezTo>
                          <a:close/>
                        </a:path>
                      </a:pathLst>
                    </a:custGeom>
                    <a:solidFill>
                      <a:srgbClr val="455A64"/>
                    </a:solidFill>
                    <a:ln w="5124" cap="flat">
                      <a:noFill/>
                      <a:prstDash val="solid"/>
                      <a:miter/>
                    </a:ln>
                  </p:spPr>
                  <p:txBody>
                    <a:bodyPr rtlCol="0" anchor="ctr"/>
                    <a:lstStyle/>
                    <a:p>
                      <a:endParaRPr lang="pt-BR"/>
                    </a:p>
                  </p:txBody>
                </p:sp>
                <p:sp>
                  <p:nvSpPr>
                    <p:cNvPr id="2872" name="Forma Livre: Forma 2871">
                      <a:extLst>
                        <a:ext uri="{FF2B5EF4-FFF2-40B4-BE49-F238E27FC236}">
                          <a16:creationId xmlns:a16="http://schemas.microsoft.com/office/drawing/2014/main" id="{D540D6A6-D1EC-1582-1D02-C33391AD2DB4}"/>
                        </a:ext>
                      </a:extLst>
                    </p:cNvPr>
                    <p:cNvSpPr/>
                    <p:nvPr/>
                  </p:nvSpPr>
                  <p:spPr>
                    <a:xfrm>
                      <a:off x="8989703" y="4180753"/>
                      <a:ext cx="144183" cy="88376"/>
                    </a:xfrm>
                    <a:custGeom>
                      <a:avLst/>
                      <a:gdLst>
                        <a:gd name="connsiteX0" fmla="*/ 139378 w 144183"/>
                        <a:gd name="connsiteY0" fmla="*/ 88247 h 88376"/>
                        <a:gd name="connsiteX1" fmla="*/ 0 w 144183"/>
                        <a:gd name="connsiteY1" fmla="*/ 7649 h 88376"/>
                        <a:gd name="connsiteX2" fmla="*/ 0 w 144183"/>
                        <a:gd name="connsiteY2" fmla="*/ 2516 h 88376"/>
                        <a:gd name="connsiteX3" fmla="*/ 4364 w 144183"/>
                        <a:gd name="connsiteY3" fmla="*/ 0 h 88376"/>
                        <a:gd name="connsiteX4" fmla="*/ 143742 w 144183"/>
                        <a:gd name="connsiteY4" fmla="*/ 80701 h 88376"/>
                        <a:gd name="connsiteX5" fmla="*/ 144157 w 144183"/>
                        <a:gd name="connsiteY5" fmla="*/ 81466 h 88376"/>
                        <a:gd name="connsiteX6" fmla="*/ 143742 w 144183"/>
                        <a:gd name="connsiteY6" fmla="*/ 81881 h 88376"/>
                        <a:gd name="connsiteX7" fmla="*/ 141483 w 144183"/>
                        <a:gd name="connsiteY7" fmla="*/ 83216 h 88376"/>
                        <a:gd name="connsiteX8" fmla="*/ 140405 w 144183"/>
                        <a:gd name="connsiteY8" fmla="*/ 85013 h 88376"/>
                        <a:gd name="connsiteX9" fmla="*/ 140405 w 144183"/>
                        <a:gd name="connsiteY9" fmla="*/ 87631 h 88376"/>
                        <a:gd name="connsiteX10" fmla="*/ 139378 w 144183"/>
                        <a:gd name="connsiteY10" fmla="*/ 88247 h 8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183" h="88376">
                          <a:moveTo>
                            <a:pt x="139378" y="88247"/>
                          </a:moveTo>
                          <a:lnTo>
                            <a:pt x="0" y="7649"/>
                          </a:lnTo>
                          <a:lnTo>
                            <a:pt x="0" y="2516"/>
                          </a:lnTo>
                          <a:lnTo>
                            <a:pt x="4364" y="0"/>
                          </a:lnTo>
                          <a:lnTo>
                            <a:pt x="143742" y="80701"/>
                          </a:lnTo>
                          <a:cubicBezTo>
                            <a:pt x="144070" y="80798"/>
                            <a:pt x="144255" y="81142"/>
                            <a:pt x="144157" y="81466"/>
                          </a:cubicBezTo>
                          <a:cubicBezTo>
                            <a:pt x="144096" y="81666"/>
                            <a:pt x="143942" y="81820"/>
                            <a:pt x="143742" y="81881"/>
                          </a:cubicBezTo>
                          <a:lnTo>
                            <a:pt x="141483" y="83216"/>
                          </a:lnTo>
                          <a:cubicBezTo>
                            <a:pt x="140846" y="83596"/>
                            <a:pt x="140441" y="84269"/>
                            <a:pt x="140405" y="85013"/>
                          </a:cubicBezTo>
                          <a:lnTo>
                            <a:pt x="140405" y="87631"/>
                          </a:lnTo>
                          <a:cubicBezTo>
                            <a:pt x="140405" y="88299"/>
                            <a:pt x="139943" y="88555"/>
                            <a:pt x="139378" y="88247"/>
                          </a:cubicBezTo>
                          <a:close/>
                        </a:path>
                      </a:pathLst>
                    </a:custGeom>
                    <a:solidFill>
                      <a:srgbClr val="455A64"/>
                    </a:solidFill>
                    <a:ln w="5124" cap="flat">
                      <a:noFill/>
                      <a:prstDash val="solid"/>
                      <a:miter/>
                    </a:ln>
                  </p:spPr>
                  <p:txBody>
                    <a:bodyPr rtlCol="0" anchor="ctr"/>
                    <a:lstStyle/>
                    <a:p>
                      <a:endParaRPr lang="pt-BR"/>
                    </a:p>
                  </p:txBody>
                </p:sp>
                <p:sp>
                  <p:nvSpPr>
                    <p:cNvPr id="2873" name="Forma Livre: Forma 2872">
                      <a:extLst>
                        <a:ext uri="{FF2B5EF4-FFF2-40B4-BE49-F238E27FC236}">
                          <a16:creationId xmlns:a16="http://schemas.microsoft.com/office/drawing/2014/main" id="{3EDA9C81-092B-A849-DB69-30EAA775F3C8}"/>
                        </a:ext>
                      </a:extLst>
                    </p:cNvPr>
                    <p:cNvSpPr/>
                    <p:nvPr/>
                  </p:nvSpPr>
                  <p:spPr>
                    <a:xfrm>
                      <a:off x="8989703" y="4180856"/>
                      <a:ext cx="144183" cy="83344"/>
                    </a:xfrm>
                    <a:custGeom>
                      <a:avLst/>
                      <a:gdLst>
                        <a:gd name="connsiteX0" fmla="*/ 0 w 144183"/>
                        <a:gd name="connsiteY0" fmla="*/ 2515 h 83344"/>
                        <a:gd name="connsiteX1" fmla="*/ 4364 w 144183"/>
                        <a:gd name="connsiteY1" fmla="*/ 0 h 83344"/>
                        <a:gd name="connsiteX2" fmla="*/ 4364 w 144183"/>
                        <a:gd name="connsiteY2" fmla="*/ 0 h 83344"/>
                        <a:gd name="connsiteX3" fmla="*/ 143742 w 144183"/>
                        <a:gd name="connsiteY3" fmla="*/ 80598 h 83344"/>
                        <a:gd name="connsiteX4" fmla="*/ 144157 w 144183"/>
                        <a:gd name="connsiteY4" fmla="*/ 81363 h 83344"/>
                        <a:gd name="connsiteX5" fmla="*/ 143742 w 144183"/>
                        <a:gd name="connsiteY5" fmla="*/ 81779 h 83344"/>
                        <a:gd name="connsiteX6" fmla="*/ 141483 w 144183"/>
                        <a:gd name="connsiteY6" fmla="*/ 83113 h 83344"/>
                        <a:gd name="connsiteX7" fmla="*/ 139378 w 144183"/>
                        <a:gd name="connsiteY7" fmla="*/ 83113 h 8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183" h="83344">
                          <a:moveTo>
                            <a:pt x="0" y="2515"/>
                          </a:moveTo>
                          <a:lnTo>
                            <a:pt x="4364" y="0"/>
                          </a:lnTo>
                          <a:lnTo>
                            <a:pt x="4364" y="0"/>
                          </a:lnTo>
                          <a:lnTo>
                            <a:pt x="143742" y="80598"/>
                          </a:lnTo>
                          <a:cubicBezTo>
                            <a:pt x="144070" y="80696"/>
                            <a:pt x="144255" y="81039"/>
                            <a:pt x="144157" y="81363"/>
                          </a:cubicBezTo>
                          <a:cubicBezTo>
                            <a:pt x="144096" y="81563"/>
                            <a:pt x="143942" y="81717"/>
                            <a:pt x="143742" y="81779"/>
                          </a:cubicBezTo>
                          <a:lnTo>
                            <a:pt x="141483" y="83113"/>
                          </a:lnTo>
                          <a:cubicBezTo>
                            <a:pt x="140815" y="83422"/>
                            <a:pt x="140045" y="83422"/>
                            <a:pt x="139378" y="83113"/>
                          </a:cubicBezTo>
                          <a:close/>
                        </a:path>
                      </a:pathLst>
                    </a:custGeom>
                    <a:solidFill>
                      <a:srgbClr val="37474F"/>
                    </a:solidFill>
                    <a:ln w="5124" cap="flat">
                      <a:noFill/>
                      <a:prstDash val="solid"/>
                      <a:miter/>
                    </a:ln>
                  </p:spPr>
                  <p:txBody>
                    <a:bodyPr rtlCol="0" anchor="ctr"/>
                    <a:lstStyle/>
                    <a:p>
                      <a:endParaRPr lang="pt-BR"/>
                    </a:p>
                  </p:txBody>
                </p:sp>
                <p:sp>
                  <p:nvSpPr>
                    <p:cNvPr id="2874" name="Forma Livre: Forma 2873">
                      <a:extLst>
                        <a:ext uri="{FF2B5EF4-FFF2-40B4-BE49-F238E27FC236}">
                          <a16:creationId xmlns:a16="http://schemas.microsoft.com/office/drawing/2014/main" id="{F27AA41A-B897-24D3-81A6-7E92E4C2AD48}"/>
                        </a:ext>
                      </a:extLst>
                    </p:cNvPr>
                    <p:cNvSpPr/>
                    <p:nvPr/>
                  </p:nvSpPr>
                  <p:spPr>
                    <a:xfrm>
                      <a:off x="9127798" y="4200811"/>
                      <a:ext cx="8727" cy="224687"/>
                    </a:xfrm>
                    <a:custGeom>
                      <a:avLst/>
                      <a:gdLst>
                        <a:gd name="connsiteX0" fmla="*/ 8727 w 8727"/>
                        <a:gd name="connsiteY0" fmla="*/ 836 h 224687"/>
                        <a:gd name="connsiteX1" fmla="*/ 8727 w 8727"/>
                        <a:gd name="connsiteY1" fmla="*/ 221325 h 224687"/>
                        <a:gd name="connsiteX2" fmla="*/ 7700 w 8727"/>
                        <a:gd name="connsiteY2" fmla="*/ 223173 h 224687"/>
                        <a:gd name="connsiteX3" fmla="*/ 5442 w 8727"/>
                        <a:gd name="connsiteY3" fmla="*/ 224457 h 224687"/>
                        <a:gd name="connsiteX4" fmla="*/ 3337 w 8727"/>
                        <a:gd name="connsiteY4" fmla="*/ 224457 h 224687"/>
                        <a:gd name="connsiteX5" fmla="*/ 1078 w 8727"/>
                        <a:gd name="connsiteY5" fmla="*/ 223173 h 224687"/>
                        <a:gd name="connsiteX6" fmla="*/ 0 w 8727"/>
                        <a:gd name="connsiteY6" fmla="*/ 221325 h 224687"/>
                        <a:gd name="connsiteX7" fmla="*/ 0 w 8727"/>
                        <a:gd name="connsiteY7" fmla="*/ 836 h 224687"/>
                        <a:gd name="connsiteX8" fmla="*/ 1078 w 8727"/>
                        <a:gd name="connsiteY8" fmla="*/ 219 h 224687"/>
                        <a:gd name="connsiteX9" fmla="*/ 3337 w 8727"/>
                        <a:gd name="connsiteY9" fmla="*/ 1554 h 224687"/>
                        <a:gd name="connsiteX10" fmla="*/ 5442 w 8727"/>
                        <a:gd name="connsiteY10" fmla="*/ 1554 h 224687"/>
                        <a:gd name="connsiteX11" fmla="*/ 7700 w 8727"/>
                        <a:gd name="connsiteY11" fmla="*/ 219 h 224687"/>
                        <a:gd name="connsiteX12" fmla="*/ 8727 w 8727"/>
                        <a:gd name="connsiteY12" fmla="*/ 836 h 2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7" h="224687">
                          <a:moveTo>
                            <a:pt x="8727" y="836"/>
                          </a:moveTo>
                          <a:lnTo>
                            <a:pt x="8727" y="221325"/>
                          </a:lnTo>
                          <a:cubicBezTo>
                            <a:pt x="8686" y="222064"/>
                            <a:pt x="8306" y="222747"/>
                            <a:pt x="7700" y="223173"/>
                          </a:cubicBezTo>
                          <a:lnTo>
                            <a:pt x="5442" y="224457"/>
                          </a:lnTo>
                          <a:cubicBezTo>
                            <a:pt x="4774" y="224765"/>
                            <a:pt x="4004" y="224765"/>
                            <a:pt x="3337" y="224457"/>
                          </a:cubicBezTo>
                          <a:lnTo>
                            <a:pt x="1078" y="223173"/>
                          </a:lnTo>
                          <a:cubicBezTo>
                            <a:pt x="462" y="222747"/>
                            <a:pt x="67" y="222069"/>
                            <a:pt x="0" y="221325"/>
                          </a:cubicBezTo>
                          <a:lnTo>
                            <a:pt x="0" y="836"/>
                          </a:lnTo>
                          <a:cubicBezTo>
                            <a:pt x="0" y="168"/>
                            <a:pt x="513" y="-89"/>
                            <a:pt x="1078" y="219"/>
                          </a:cubicBezTo>
                          <a:lnTo>
                            <a:pt x="3337" y="1554"/>
                          </a:lnTo>
                          <a:cubicBezTo>
                            <a:pt x="4004" y="1862"/>
                            <a:pt x="4774" y="1862"/>
                            <a:pt x="5442" y="1554"/>
                          </a:cubicBezTo>
                          <a:lnTo>
                            <a:pt x="7700" y="219"/>
                          </a:lnTo>
                          <a:cubicBezTo>
                            <a:pt x="8265" y="-294"/>
                            <a:pt x="8727" y="168"/>
                            <a:pt x="8727" y="836"/>
                          </a:cubicBezTo>
                          <a:close/>
                        </a:path>
                      </a:pathLst>
                    </a:custGeom>
                    <a:solidFill>
                      <a:srgbClr val="37474F"/>
                    </a:solidFill>
                    <a:ln w="5124" cap="flat">
                      <a:noFill/>
                      <a:prstDash val="solid"/>
                      <a:miter/>
                    </a:ln>
                  </p:spPr>
                  <p:txBody>
                    <a:bodyPr rtlCol="0" anchor="ctr"/>
                    <a:lstStyle/>
                    <a:p>
                      <a:endParaRPr lang="pt-BR"/>
                    </a:p>
                  </p:txBody>
                </p:sp>
                <p:sp>
                  <p:nvSpPr>
                    <p:cNvPr id="2875" name="Forma Livre: Forma 2874">
                      <a:extLst>
                        <a:ext uri="{FF2B5EF4-FFF2-40B4-BE49-F238E27FC236}">
                          <a16:creationId xmlns:a16="http://schemas.microsoft.com/office/drawing/2014/main" id="{5BF1F149-C4EB-C7D6-68FD-87DB776F3121}"/>
                        </a:ext>
                      </a:extLst>
                    </p:cNvPr>
                    <p:cNvSpPr/>
                    <p:nvPr/>
                  </p:nvSpPr>
                  <p:spPr>
                    <a:xfrm>
                      <a:off x="9127798" y="4200901"/>
                      <a:ext cx="4363" cy="224502"/>
                    </a:xfrm>
                    <a:custGeom>
                      <a:avLst/>
                      <a:gdLst>
                        <a:gd name="connsiteX0" fmla="*/ 3337 w 4363"/>
                        <a:gd name="connsiteY0" fmla="*/ 224366 h 224502"/>
                        <a:gd name="connsiteX1" fmla="*/ 1078 w 4363"/>
                        <a:gd name="connsiteY1" fmla="*/ 223083 h 224502"/>
                        <a:gd name="connsiteX2" fmla="*/ 0 w 4363"/>
                        <a:gd name="connsiteY2" fmla="*/ 221235 h 224502"/>
                        <a:gd name="connsiteX3" fmla="*/ 0 w 4363"/>
                        <a:gd name="connsiteY3" fmla="*/ 745 h 224502"/>
                        <a:gd name="connsiteX4" fmla="*/ 1078 w 4363"/>
                        <a:gd name="connsiteY4" fmla="*/ 129 h 224502"/>
                        <a:gd name="connsiteX5" fmla="*/ 3337 w 4363"/>
                        <a:gd name="connsiteY5" fmla="*/ 1464 h 224502"/>
                        <a:gd name="connsiteX6" fmla="*/ 4364 w 4363"/>
                        <a:gd name="connsiteY6" fmla="*/ 3261 h 224502"/>
                        <a:gd name="connsiteX7" fmla="*/ 4364 w 4363"/>
                        <a:gd name="connsiteY7" fmla="*/ 224007 h 224502"/>
                        <a:gd name="connsiteX8" fmla="*/ 3337 w 4363"/>
                        <a:gd name="connsiteY8" fmla="*/ 224366 h 22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3" h="224502">
                          <a:moveTo>
                            <a:pt x="3337" y="224366"/>
                          </a:moveTo>
                          <a:lnTo>
                            <a:pt x="1078" y="223083"/>
                          </a:lnTo>
                          <a:cubicBezTo>
                            <a:pt x="462" y="222657"/>
                            <a:pt x="67" y="221979"/>
                            <a:pt x="0" y="221235"/>
                          </a:cubicBezTo>
                          <a:lnTo>
                            <a:pt x="0" y="745"/>
                          </a:lnTo>
                          <a:cubicBezTo>
                            <a:pt x="0" y="78"/>
                            <a:pt x="513" y="-179"/>
                            <a:pt x="1078" y="129"/>
                          </a:cubicBezTo>
                          <a:lnTo>
                            <a:pt x="3337" y="1464"/>
                          </a:lnTo>
                          <a:cubicBezTo>
                            <a:pt x="3948" y="1859"/>
                            <a:pt x="4333" y="2532"/>
                            <a:pt x="4364" y="3261"/>
                          </a:cubicBezTo>
                          <a:lnTo>
                            <a:pt x="4364" y="224007"/>
                          </a:lnTo>
                          <a:cubicBezTo>
                            <a:pt x="4364" y="224418"/>
                            <a:pt x="3902" y="224674"/>
                            <a:pt x="3337" y="224366"/>
                          </a:cubicBezTo>
                          <a:close/>
                        </a:path>
                      </a:pathLst>
                    </a:custGeom>
                    <a:solidFill>
                      <a:srgbClr val="455A64"/>
                    </a:solidFill>
                    <a:ln w="5124" cap="flat">
                      <a:noFill/>
                      <a:prstDash val="solid"/>
                      <a:miter/>
                    </a:ln>
                  </p:spPr>
                  <p:txBody>
                    <a:bodyPr rtlCol="0" anchor="ctr"/>
                    <a:lstStyle/>
                    <a:p>
                      <a:endParaRPr lang="pt-BR"/>
                    </a:p>
                  </p:txBody>
                </p:sp>
                <p:sp>
                  <p:nvSpPr>
                    <p:cNvPr id="2876" name="Forma Livre: Forma 2875">
                      <a:extLst>
                        <a:ext uri="{FF2B5EF4-FFF2-40B4-BE49-F238E27FC236}">
                          <a16:creationId xmlns:a16="http://schemas.microsoft.com/office/drawing/2014/main" id="{0DE0C597-146B-E070-19B0-0E78D046F178}"/>
                        </a:ext>
                      </a:extLst>
                    </p:cNvPr>
                    <p:cNvSpPr/>
                    <p:nvPr/>
                  </p:nvSpPr>
                  <p:spPr>
                    <a:xfrm>
                      <a:off x="9132161" y="4263096"/>
                      <a:ext cx="144388" cy="88374"/>
                    </a:xfrm>
                    <a:custGeom>
                      <a:avLst/>
                      <a:gdLst>
                        <a:gd name="connsiteX0" fmla="*/ 139583 w 144388"/>
                        <a:gd name="connsiteY0" fmla="*/ 88247 h 88374"/>
                        <a:gd name="connsiteX1" fmla="*/ 0 w 144388"/>
                        <a:gd name="connsiteY1" fmla="*/ 7649 h 88374"/>
                        <a:gd name="connsiteX2" fmla="*/ 0 w 144388"/>
                        <a:gd name="connsiteY2" fmla="*/ 2515 h 88374"/>
                        <a:gd name="connsiteX3" fmla="*/ 4364 w 144388"/>
                        <a:gd name="connsiteY3" fmla="*/ 0 h 88374"/>
                        <a:gd name="connsiteX4" fmla="*/ 143947 w 144388"/>
                        <a:gd name="connsiteY4" fmla="*/ 80598 h 88374"/>
                        <a:gd name="connsiteX5" fmla="*/ 144363 w 144388"/>
                        <a:gd name="connsiteY5" fmla="*/ 81363 h 88374"/>
                        <a:gd name="connsiteX6" fmla="*/ 143947 w 144388"/>
                        <a:gd name="connsiteY6" fmla="*/ 81779 h 88374"/>
                        <a:gd name="connsiteX7" fmla="*/ 141688 w 144388"/>
                        <a:gd name="connsiteY7" fmla="*/ 83114 h 88374"/>
                        <a:gd name="connsiteX8" fmla="*/ 140661 w 144388"/>
                        <a:gd name="connsiteY8" fmla="*/ 84910 h 88374"/>
                        <a:gd name="connsiteX9" fmla="*/ 140661 w 144388"/>
                        <a:gd name="connsiteY9" fmla="*/ 87528 h 88374"/>
                        <a:gd name="connsiteX10" fmla="*/ 139583 w 144388"/>
                        <a:gd name="connsiteY10" fmla="*/ 88247 h 88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88" h="88374">
                          <a:moveTo>
                            <a:pt x="139583" y="88247"/>
                          </a:moveTo>
                          <a:lnTo>
                            <a:pt x="0" y="7649"/>
                          </a:lnTo>
                          <a:lnTo>
                            <a:pt x="0" y="2515"/>
                          </a:lnTo>
                          <a:lnTo>
                            <a:pt x="4364" y="0"/>
                          </a:lnTo>
                          <a:lnTo>
                            <a:pt x="143947" y="80598"/>
                          </a:lnTo>
                          <a:cubicBezTo>
                            <a:pt x="144276" y="80696"/>
                            <a:pt x="144460" y="81040"/>
                            <a:pt x="144363" y="81363"/>
                          </a:cubicBezTo>
                          <a:cubicBezTo>
                            <a:pt x="144301" y="81563"/>
                            <a:pt x="144147" y="81717"/>
                            <a:pt x="143947" y="81779"/>
                          </a:cubicBezTo>
                          <a:lnTo>
                            <a:pt x="141688" y="83114"/>
                          </a:lnTo>
                          <a:cubicBezTo>
                            <a:pt x="141077" y="83509"/>
                            <a:pt x="140692" y="84181"/>
                            <a:pt x="140661" y="84910"/>
                          </a:cubicBezTo>
                          <a:lnTo>
                            <a:pt x="140661" y="87528"/>
                          </a:lnTo>
                          <a:cubicBezTo>
                            <a:pt x="140661" y="88299"/>
                            <a:pt x="140199" y="88555"/>
                            <a:pt x="139583" y="88247"/>
                          </a:cubicBezTo>
                          <a:close/>
                        </a:path>
                      </a:pathLst>
                    </a:custGeom>
                    <a:solidFill>
                      <a:srgbClr val="455A64"/>
                    </a:solidFill>
                    <a:ln w="5124" cap="flat">
                      <a:noFill/>
                      <a:prstDash val="solid"/>
                      <a:miter/>
                    </a:ln>
                  </p:spPr>
                  <p:txBody>
                    <a:bodyPr rtlCol="0" anchor="ctr"/>
                    <a:lstStyle/>
                    <a:p>
                      <a:endParaRPr lang="pt-BR"/>
                    </a:p>
                  </p:txBody>
                </p:sp>
                <p:sp>
                  <p:nvSpPr>
                    <p:cNvPr id="2877" name="Forma Livre: Forma 2876">
                      <a:extLst>
                        <a:ext uri="{FF2B5EF4-FFF2-40B4-BE49-F238E27FC236}">
                          <a16:creationId xmlns:a16="http://schemas.microsoft.com/office/drawing/2014/main" id="{E5DC5574-3BC8-C0EE-AE90-39CC953863C7}"/>
                        </a:ext>
                      </a:extLst>
                    </p:cNvPr>
                    <p:cNvSpPr/>
                    <p:nvPr/>
                  </p:nvSpPr>
                  <p:spPr>
                    <a:xfrm>
                      <a:off x="9132161" y="4263199"/>
                      <a:ext cx="144388" cy="83344"/>
                    </a:xfrm>
                    <a:custGeom>
                      <a:avLst/>
                      <a:gdLst>
                        <a:gd name="connsiteX0" fmla="*/ 0 w 144388"/>
                        <a:gd name="connsiteY0" fmla="*/ 2516 h 83344"/>
                        <a:gd name="connsiteX1" fmla="*/ 4364 w 144388"/>
                        <a:gd name="connsiteY1" fmla="*/ 0 h 83344"/>
                        <a:gd name="connsiteX2" fmla="*/ 4364 w 144388"/>
                        <a:gd name="connsiteY2" fmla="*/ 0 h 83344"/>
                        <a:gd name="connsiteX3" fmla="*/ 143947 w 144388"/>
                        <a:gd name="connsiteY3" fmla="*/ 80598 h 83344"/>
                        <a:gd name="connsiteX4" fmla="*/ 144363 w 144388"/>
                        <a:gd name="connsiteY4" fmla="*/ 81363 h 83344"/>
                        <a:gd name="connsiteX5" fmla="*/ 143947 w 144388"/>
                        <a:gd name="connsiteY5" fmla="*/ 81779 h 83344"/>
                        <a:gd name="connsiteX6" fmla="*/ 141688 w 144388"/>
                        <a:gd name="connsiteY6" fmla="*/ 83114 h 83344"/>
                        <a:gd name="connsiteX7" fmla="*/ 139583 w 144388"/>
                        <a:gd name="connsiteY7" fmla="*/ 83114 h 8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388" h="83344">
                          <a:moveTo>
                            <a:pt x="0" y="2516"/>
                          </a:moveTo>
                          <a:lnTo>
                            <a:pt x="4364" y="0"/>
                          </a:lnTo>
                          <a:lnTo>
                            <a:pt x="4364" y="0"/>
                          </a:lnTo>
                          <a:lnTo>
                            <a:pt x="143947" y="80598"/>
                          </a:lnTo>
                          <a:cubicBezTo>
                            <a:pt x="144276" y="80696"/>
                            <a:pt x="144460" y="81040"/>
                            <a:pt x="144363" y="81363"/>
                          </a:cubicBezTo>
                          <a:cubicBezTo>
                            <a:pt x="144301" y="81563"/>
                            <a:pt x="144147" y="81717"/>
                            <a:pt x="143947" y="81779"/>
                          </a:cubicBezTo>
                          <a:lnTo>
                            <a:pt x="141688" y="83114"/>
                          </a:lnTo>
                          <a:cubicBezTo>
                            <a:pt x="141021" y="83422"/>
                            <a:pt x="140251" y="83422"/>
                            <a:pt x="139583" y="83114"/>
                          </a:cubicBezTo>
                          <a:close/>
                        </a:path>
                      </a:pathLst>
                    </a:custGeom>
                    <a:solidFill>
                      <a:srgbClr val="37474F"/>
                    </a:solidFill>
                    <a:ln w="5124" cap="flat">
                      <a:noFill/>
                      <a:prstDash val="solid"/>
                      <a:miter/>
                    </a:ln>
                  </p:spPr>
                  <p:txBody>
                    <a:bodyPr rtlCol="0" anchor="ctr"/>
                    <a:lstStyle/>
                    <a:p>
                      <a:endParaRPr lang="pt-BR"/>
                    </a:p>
                  </p:txBody>
                </p:sp>
                <p:sp>
                  <p:nvSpPr>
                    <p:cNvPr id="2878" name="Forma Livre: Forma 2877">
                      <a:extLst>
                        <a:ext uri="{FF2B5EF4-FFF2-40B4-BE49-F238E27FC236}">
                          <a16:creationId xmlns:a16="http://schemas.microsoft.com/office/drawing/2014/main" id="{59F1E75D-F45D-34C0-07B1-5AD8653AA7B8}"/>
                        </a:ext>
                      </a:extLst>
                    </p:cNvPr>
                    <p:cNvSpPr/>
                    <p:nvPr/>
                  </p:nvSpPr>
                  <p:spPr>
                    <a:xfrm>
                      <a:off x="9270513" y="4283274"/>
                      <a:ext cx="8727" cy="224603"/>
                    </a:xfrm>
                    <a:custGeom>
                      <a:avLst/>
                      <a:gdLst>
                        <a:gd name="connsiteX0" fmla="*/ 8727 w 8727"/>
                        <a:gd name="connsiteY0" fmla="*/ 768 h 224603"/>
                        <a:gd name="connsiteX1" fmla="*/ 8727 w 8727"/>
                        <a:gd name="connsiteY1" fmla="*/ 221206 h 224603"/>
                        <a:gd name="connsiteX2" fmla="*/ 7649 w 8727"/>
                        <a:gd name="connsiteY2" fmla="*/ 223054 h 224603"/>
                        <a:gd name="connsiteX3" fmla="*/ 5390 w 8727"/>
                        <a:gd name="connsiteY3" fmla="*/ 224338 h 224603"/>
                        <a:gd name="connsiteX4" fmla="*/ 3285 w 8727"/>
                        <a:gd name="connsiteY4" fmla="*/ 224338 h 224603"/>
                        <a:gd name="connsiteX5" fmla="*/ 1027 w 8727"/>
                        <a:gd name="connsiteY5" fmla="*/ 223054 h 224603"/>
                        <a:gd name="connsiteX6" fmla="*/ 0 w 8727"/>
                        <a:gd name="connsiteY6" fmla="*/ 221206 h 224603"/>
                        <a:gd name="connsiteX7" fmla="*/ 0 w 8727"/>
                        <a:gd name="connsiteY7" fmla="*/ 768 h 224603"/>
                        <a:gd name="connsiteX8" fmla="*/ 1027 w 8727"/>
                        <a:gd name="connsiteY8" fmla="*/ 152 h 224603"/>
                        <a:gd name="connsiteX9" fmla="*/ 3285 w 8727"/>
                        <a:gd name="connsiteY9" fmla="*/ 1435 h 224603"/>
                        <a:gd name="connsiteX10" fmla="*/ 5390 w 8727"/>
                        <a:gd name="connsiteY10" fmla="*/ 1435 h 224603"/>
                        <a:gd name="connsiteX11" fmla="*/ 7649 w 8727"/>
                        <a:gd name="connsiteY11" fmla="*/ 152 h 224603"/>
                        <a:gd name="connsiteX12" fmla="*/ 8727 w 8727"/>
                        <a:gd name="connsiteY12" fmla="*/ 768 h 2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27" h="224603">
                          <a:moveTo>
                            <a:pt x="8727" y="768"/>
                          </a:moveTo>
                          <a:lnTo>
                            <a:pt x="8727" y="221206"/>
                          </a:lnTo>
                          <a:cubicBezTo>
                            <a:pt x="8691" y="221961"/>
                            <a:pt x="8291" y="222654"/>
                            <a:pt x="7649" y="223054"/>
                          </a:cubicBezTo>
                          <a:lnTo>
                            <a:pt x="5390" y="224338"/>
                          </a:lnTo>
                          <a:cubicBezTo>
                            <a:pt x="4733" y="224692"/>
                            <a:pt x="3943" y="224692"/>
                            <a:pt x="3285" y="224338"/>
                          </a:cubicBezTo>
                          <a:lnTo>
                            <a:pt x="1027" y="223054"/>
                          </a:lnTo>
                          <a:cubicBezTo>
                            <a:pt x="400" y="222649"/>
                            <a:pt x="15" y="221955"/>
                            <a:pt x="0" y="221206"/>
                          </a:cubicBezTo>
                          <a:lnTo>
                            <a:pt x="0" y="768"/>
                          </a:lnTo>
                          <a:cubicBezTo>
                            <a:pt x="0" y="101"/>
                            <a:pt x="462" y="-208"/>
                            <a:pt x="1027" y="152"/>
                          </a:cubicBezTo>
                          <a:lnTo>
                            <a:pt x="3285" y="1435"/>
                          </a:lnTo>
                          <a:cubicBezTo>
                            <a:pt x="3943" y="1789"/>
                            <a:pt x="4733" y="1789"/>
                            <a:pt x="5390" y="1435"/>
                          </a:cubicBezTo>
                          <a:lnTo>
                            <a:pt x="7649" y="152"/>
                          </a:lnTo>
                          <a:cubicBezTo>
                            <a:pt x="8214" y="-208"/>
                            <a:pt x="8727" y="101"/>
                            <a:pt x="8727" y="768"/>
                          </a:cubicBezTo>
                          <a:close/>
                        </a:path>
                      </a:pathLst>
                    </a:custGeom>
                    <a:solidFill>
                      <a:srgbClr val="37474F"/>
                    </a:solidFill>
                    <a:ln w="5124" cap="flat">
                      <a:noFill/>
                      <a:prstDash val="solid"/>
                      <a:miter/>
                    </a:ln>
                  </p:spPr>
                  <p:txBody>
                    <a:bodyPr rtlCol="0" anchor="ctr"/>
                    <a:lstStyle/>
                    <a:p>
                      <a:endParaRPr lang="pt-BR"/>
                    </a:p>
                  </p:txBody>
                </p:sp>
                <p:sp>
                  <p:nvSpPr>
                    <p:cNvPr id="2879" name="Forma Livre: Forma 2878">
                      <a:extLst>
                        <a:ext uri="{FF2B5EF4-FFF2-40B4-BE49-F238E27FC236}">
                          <a16:creationId xmlns:a16="http://schemas.microsoft.com/office/drawing/2014/main" id="{BC9668B7-71E4-5E06-FBCE-ED447B0A42E6}"/>
                        </a:ext>
                      </a:extLst>
                    </p:cNvPr>
                    <p:cNvSpPr/>
                    <p:nvPr/>
                  </p:nvSpPr>
                  <p:spPr>
                    <a:xfrm>
                      <a:off x="9270513" y="4283274"/>
                      <a:ext cx="4363" cy="224498"/>
                    </a:xfrm>
                    <a:custGeom>
                      <a:avLst/>
                      <a:gdLst>
                        <a:gd name="connsiteX0" fmla="*/ 3285 w 4363"/>
                        <a:gd name="connsiteY0" fmla="*/ 224338 h 224498"/>
                        <a:gd name="connsiteX1" fmla="*/ 1027 w 4363"/>
                        <a:gd name="connsiteY1" fmla="*/ 223054 h 224498"/>
                        <a:gd name="connsiteX2" fmla="*/ 0 w 4363"/>
                        <a:gd name="connsiteY2" fmla="*/ 221206 h 224498"/>
                        <a:gd name="connsiteX3" fmla="*/ 0 w 4363"/>
                        <a:gd name="connsiteY3" fmla="*/ 768 h 224498"/>
                        <a:gd name="connsiteX4" fmla="*/ 1027 w 4363"/>
                        <a:gd name="connsiteY4" fmla="*/ 152 h 224498"/>
                        <a:gd name="connsiteX5" fmla="*/ 3285 w 4363"/>
                        <a:gd name="connsiteY5" fmla="*/ 1435 h 224498"/>
                        <a:gd name="connsiteX6" fmla="*/ 4363 w 4363"/>
                        <a:gd name="connsiteY6" fmla="*/ 3283 h 224498"/>
                        <a:gd name="connsiteX7" fmla="*/ 4363 w 4363"/>
                        <a:gd name="connsiteY7" fmla="*/ 223722 h 224498"/>
                        <a:gd name="connsiteX8" fmla="*/ 3285 w 4363"/>
                        <a:gd name="connsiteY8" fmla="*/ 224338 h 22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3" h="224498">
                          <a:moveTo>
                            <a:pt x="3285" y="224338"/>
                          </a:moveTo>
                          <a:lnTo>
                            <a:pt x="1027" y="223054"/>
                          </a:lnTo>
                          <a:cubicBezTo>
                            <a:pt x="400" y="222649"/>
                            <a:pt x="15" y="221955"/>
                            <a:pt x="0" y="221206"/>
                          </a:cubicBezTo>
                          <a:lnTo>
                            <a:pt x="0" y="768"/>
                          </a:lnTo>
                          <a:cubicBezTo>
                            <a:pt x="0" y="101"/>
                            <a:pt x="462" y="-208"/>
                            <a:pt x="1027" y="152"/>
                          </a:cubicBezTo>
                          <a:lnTo>
                            <a:pt x="3285" y="1435"/>
                          </a:lnTo>
                          <a:cubicBezTo>
                            <a:pt x="3917" y="1846"/>
                            <a:pt x="4322" y="2529"/>
                            <a:pt x="4363" y="3283"/>
                          </a:cubicBezTo>
                          <a:lnTo>
                            <a:pt x="4363" y="223722"/>
                          </a:lnTo>
                          <a:cubicBezTo>
                            <a:pt x="4363" y="224440"/>
                            <a:pt x="3901" y="224697"/>
                            <a:pt x="3285" y="224338"/>
                          </a:cubicBezTo>
                          <a:close/>
                        </a:path>
                      </a:pathLst>
                    </a:custGeom>
                    <a:solidFill>
                      <a:srgbClr val="455A64"/>
                    </a:solidFill>
                    <a:ln w="5124" cap="flat">
                      <a:noFill/>
                      <a:prstDash val="solid"/>
                      <a:miter/>
                    </a:ln>
                  </p:spPr>
                  <p:txBody>
                    <a:bodyPr rtlCol="0" anchor="ctr"/>
                    <a:lstStyle/>
                    <a:p>
                      <a:endParaRPr lang="pt-BR"/>
                    </a:p>
                  </p:txBody>
                </p:sp>
                <p:grpSp>
                  <p:nvGrpSpPr>
                    <p:cNvPr id="2880" name="Gráfico 12">
                      <a:extLst>
                        <a:ext uri="{FF2B5EF4-FFF2-40B4-BE49-F238E27FC236}">
                          <a16:creationId xmlns:a16="http://schemas.microsoft.com/office/drawing/2014/main" id="{D1661E07-8D56-E686-18FC-4463BE23F564}"/>
                        </a:ext>
                      </a:extLst>
                    </p:cNvPr>
                    <p:cNvGrpSpPr/>
                    <p:nvPr/>
                  </p:nvGrpSpPr>
                  <p:grpSpPr>
                    <a:xfrm>
                      <a:off x="8977331" y="3950308"/>
                      <a:ext cx="588930" cy="344305"/>
                      <a:chOff x="8977331" y="3950308"/>
                      <a:chExt cx="588930" cy="344305"/>
                    </a:xfrm>
                  </p:grpSpPr>
                  <p:sp>
                    <p:nvSpPr>
                      <p:cNvPr id="2881" name="Forma Livre: Forma 2880">
                        <a:extLst>
                          <a:ext uri="{FF2B5EF4-FFF2-40B4-BE49-F238E27FC236}">
                            <a16:creationId xmlns:a16="http://schemas.microsoft.com/office/drawing/2014/main" id="{2617D9F6-2105-B8CD-DADA-4222A912C56D}"/>
                          </a:ext>
                        </a:extLst>
                      </p:cNvPr>
                      <p:cNvSpPr/>
                      <p:nvPr/>
                    </p:nvSpPr>
                    <p:spPr>
                      <a:xfrm>
                        <a:off x="8977331" y="3950565"/>
                        <a:ext cx="588930" cy="344048"/>
                      </a:xfrm>
                      <a:custGeom>
                        <a:avLst/>
                        <a:gdLst>
                          <a:gd name="connsiteX0" fmla="*/ 588930 w 588930"/>
                          <a:gd name="connsiteY0" fmla="*/ 173975 h 344048"/>
                          <a:gd name="connsiteX1" fmla="*/ 588930 w 588930"/>
                          <a:gd name="connsiteY1" fmla="*/ 173205 h 344048"/>
                          <a:gd name="connsiteX2" fmla="*/ 587031 w 588930"/>
                          <a:gd name="connsiteY2" fmla="*/ 169868 h 344048"/>
                          <a:gd name="connsiteX3" fmla="*/ 293233 w 588930"/>
                          <a:gd name="connsiteY3" fmla="*/ 458 h 344048"/>
                          <a:gd name="connsiteX4" fmla="*/ 289383 w 588930"/>
                          <a:gd name="connsiteY4" fmla="*/ 458 h 344048"/>
                          <a:gd name="connsiteX5" fmla="*/ 1899 w 588930"/>
                          <a:gd name="connsiteY5" fmla="*/ 166531 h 344048"/>
                          <a:gd name="connsiteX6" fmla="*/ 0 w 588930"/>
                          <a:gd name="connsiteY6" fmla="*/ 169817 h 344048"/>
                          <a:gd name="connsiteX7" fmla="*/ 0 w 588930"/>
                          <a:gd name="connsiteY7" fmla="*/ 170587 h 344048"/>
                          <a:gd name="connsiteX8" fmla="*/ 1899 w 588930"/>
                          <a:gd name="connsiteY8" fmla="*/ 173924 h 344048"/>
                          <a:gd name="connsiteX9" fmla="*/ 295697 w 588930"/>
                          <a:gd name="connsiteY9" fmla="*/ 343590 h 344048"/>
                          <a:gd name="connsiteX10" fmla="*/ 299547 w 588930"/>
                          <a:gd name="connsiteY10" fmla="*/ 343590 h 344048"/>
                          <a:gd name="connsiteX11" fmla="*/ 587031 w 588930"/>
                          <a:gd name="connsiteY11" fmla="*/ 177568 h 344048"/>
                          <a:gd name="connsiteX12" fmla="*/ 588930 w 588930"/>
                          <a:gd name="connsiteY12" fmla="*/ 173975 h 34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930" h="344048">
                            <a:moveTo>
                              <a:pt x="588930" y="173975"/>
                            </a:moveTo>
                            <a:lnTo>
                              <a:pt x="588930" y="173205"/>
                            </a:lnTo>
                            <a:cubicBezTo>
                              <a:pt x="588869" y="171850"/>
                              <a:pt x="588165" y="170612"/>
                              <a:pt x="587031" y="169868"/>
                            </a:cubicBezTo>
                            <a:lnTo>
                              <a:pt x="293233" y="458"/>
                            </a:lnTo>
                            <a:cubicBezTo>
                              <a:pt x="292022" y="-153"/>
                              <a:pt x="290594" y="-153"/>
                              <a:pt x="289383" y="458"/>
                            </a:cubicBezTo>
                            <a:lnTo>
                              <a:pt x="1899" y="166531"/>
                            </a:lnTo>
                            <a:cubicBezTo>
                              <a:pt x="791" y="167275"/>
                              <a:pt x="92" y="168487"/>
                              <a:pt x="0" y="169817"/>
                            </a:cubicBezTo>
                            <a:lnTo>
                              <a:pt x="0" y="170587"/>
                            </a:lnTo>
                            <a:cubicBezTo>
                              <a:pt x="77" y="171937"/>
                              <a:pt x="780" y="173169"/>
                              <a:pt x="1899" y="173924"/>
                            </a:cubicBezTo>
                            <a:lnTo>
                              <a:pt x="295697" y="343590"/>
                            </a:lnTo>
                            <a:cubicBezTo>
                              <a:pt x="296909" y="344201"/>
                              <a:pt x="298336" y="344201"/>
                              <a:pt x="299547" y="343590"/>
                            </a:cubicBezTo>
                            <a:lnTo>
                              <a:pt x="587031" y="177568"/>
                            </a:lnTo>
                            <a:cubicBezTo>
                              <a:pt x="588237" y="176778"/>
                              <a:pt x="588956" y="175417"/>
                              <a:pt x="588930" y="173975"/>
                            </a:cubicBezTo>
                            <a:close/>
                          </a:path>
                        </a:pathLst>
                      </a:custGeom>
                      <a:solidFill>
                        <a:srgbClr val="407BFF"/>
                      </a:solidFill>
                      <a:ln w="5124" cap="flat">
                        <a:noFill/>
                        <a:prstDash val="solid"/>
                        <a:miter/>
                      </a:ln>
                    </p:spPr>
                    <p:txBody>
                      <a:bodyPr rtlCol="0" anchor="ctr"/>
                      <a:lstStyle/>
                      <a:p>
                        <a:endParaRPr lang="pt-BR"/>
                      </a:p>
                    </p:txBody>
                  </p:sp>
                  <p:sp>
                    <p:nvSpPr>
                      <p:cNvPr id="2882" name="Forma Livre: Forma 2881">
                        <a:extLst>
                          <a:ext uri="{FF2B5EF4-FFF2-40B4-BE49-F238E27FC236}">
                            <a16:creationId xmlns:a16="http://schemas.microsoft.com/office/drawing/2014/main" id="{1591554A-3F4D-1C49-8AFD-F34DD40EB417}"/>
                          </a:ext>
                        </a:extLst>
                      </p:cNvPr>
                      <p:cNvSpPr/>
                      <p:nvPr/>
                    </p:nvSpPr>
                    <p:spPr>
                      <a:xfrm>
                        <a:off x="8977331" y="3950565"/>
                        <a:ext cx="588930" cy="344048"/>
                      </a:xfrm>
                      <a:custGeom>
                        <a:avLst/>
                        <a:gdLst>
                          <a:gd name="connsiteX0" fmla="*/ 588930 w 588930"/>
                          <a:gd name="connsiteY0" fmla="*/ 173975 h 344048"/>
                          <a:gd name="connsiteX1" fmla="*/ 588930 w 588930"/>
                          <a:gd name="connsiteY1" fmla="*/ 173205 h 344048"/>
                          <a:gd name="connsiteX2" fmla="*/ 587031 w 588930"/>
                          <a:gd name="connsiteY2" fmla="*/ 169868 h 344048"/>
                          <a:gd name="connsiteX3" fmla="*/ 293233 w 588930"/>
                          <a:gd name="connsiteY3" fmla="*/ 458 h 344048"/>
                          <a:gd name="connsiteX4" fmla="*/ 289383 w 588930"/>
                          <a:gd name="connsiteY4" fmla="*/ 458 h 344048"/>
                          <a:gd name="connsiteX5" fmla="*/ 1899 w 588930"/>
                          <a:gd name="connsiteY5" fmla="*/ 166531 h 344048"/>
                          <a:gd name="connsiteX6" fmla="*/ 0 w 588930"/>
                          <a:gd name="connsiteY6" fmla="*/ 169817 h 344048"/>
                          <a:gd name="connsiteX7" fmla="*/ 0 w 588930"/>
                          <a:gd name="connsiteY7" fmla="*/ 170587 h 344048"/>
                          <a:gd name="connsiteX8" fmla="*/ 1899 w 588930"/>
                          <a:gd name="connsiteY8" fmla="*/ 173924 h 344048"/>
                          <a:gd name="connsiteX9" fmla="*/ 295697 w 588930"/>
                          <a:gd name="connsiteY9" fmla="*/ 343590 h 344048"/>
                          <a:gd name="connsiteX10" fmla="*/ 299547 w 588930"/>
                          <a:gd name="connsiteY10" fmla="*/ 343590 h 344048"/>
                          <a:gd name="connsiteX11" fmla="*/ 587031 w 588930"/>
                          <a:gd name="connsiteY11" fmla="*/ 177568 h 344048"/>
                          <a:gd name="connsiteX12" fmla="*/ 588930 w 588930"/>
                          <a:gd name="connsiteY12" fmla="*/ 173975 h 34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930" h="344048">
                            <a:moveTo>
                              <a:pt x="588930" y="173975"/>
                            </a:moveTo>
                            <a:lnTo>
                              <a:pt x="588930" y="173205"/>
                            </a:lnTo>
                            <a:cubicBezTo>
                              <a:pt x="588869" y="171850"/>
                              <a:pt x="588165" y="170612"/>
                              <a:pt x="587031" y="169868"/>
                            </a:cubicBezTo>
                            <a:lnTo>
                              <a:pt x="293233" y="458"/>
                            </a:lnTo>
                            <a:cubicBezTo>
                              <a:pt x="292022" y="-153"/>
                              <a:pt x="290594" y="-153"/>
                              <a:pt x="289383" y="458"/>
                            </a:cubicBezTo>
                            <a:lnTo>
                              <a:pt x="1899" y="166531"/>
                            </a:lnTo>
                            <a:cubicBezTo>
                              <a:pt x="791" y="167275"/>
                              <a:pt x="92" y="168487"/>
                              <a:pt x="0" y="169817"/>
                            </a:cubicBezTo>
                            <a:lnTo>
                              <a:pt x="0" y="170587"/>
                            </a:lnTo>
                            <a:cubicBezTo>
                              <a:pt x="77" y="171937"/>
                              <a:pt x="780" y="173169"/>
                              <a:pt x="1899" y="173924"/>
                            </a:cubicBezTo>
                            <a:lnTo>
                              <a:pt x="295697" y="343590"/>
                            </a:lnTo>
                            <a:cubicBezTo>
                              <a:pt x="296909" y="344201"/>
                              <a:pt x="298336" y="344201"/>
                              <a:pt x="299547" y="343590"/>
                            </a:cubicBezTo>
                            <a:lnTo>
                              <a:pt x="587031" y="177568"/>
                            </a:lnTo>
                            <a:cubicBezTo>
                              <a:pt x="588237" y="176778"/>
                              <a:pt x="588956" y="175417"/>
                              <a:pt x="588930" y="173975"/>
                            </a:cubicBezTo>
                            <a:close/>
                          </a:path>
                        </a:pathLst>
                      </a:custGeom>
                      <a:solidFill>
                        <a:srgbClr val="FFFFFF"/>
                      </a:solidFill>
                      <a:ln w="5124" cap="flat">
                        <a:noFill/>
                        <a:prstDash val="solid"/>
                        <a:miter/>
                      </a:ln>
                    </p:spPr>
                    <p:txBody>
                      <a:bodyPr rtlCol="0" anchor="ctr"/>
                      <a:lstStyle/>
                      <a:p>
                        <a:endParaRPr lang="pt-BR"/>
                      </a:p>
                    </p:txBody>
                  </p:sp>
                  <p:sp>
                    <p:nvSpPr>
                      <p:cNvPr id="2883" name="Forma Livre: Forma 2882">
                        <a:extLst>
                          <a:ext uri="{FF2B5EF4-FFF2-40B4-BE49-F238E27FC236}">
                            <a16:creationId xmlns:a16="http://schemas.microsoft.com/office/drawing/2014/main" id="{91FE5DC6-FD00-D3A9-D94C-C9AE7E58606E}"/>
                          </a:ext>
                        </a:extLst>
                      </p:cNvPr>
                      <p:cNvSpPr/>
                      <p:nvPr/>
                    </p:nvSpPr>
                    <p:spPr>
                      <a:xfrm>
                        <a:off x="9274876" y="4120638"/>
                        <a:ext cx="291282" cy="173671"/>
                      </a:xfrm>
                      <a:custGeom>
                        <a:avLst/>
                        <a:gdLst>
                          <a:gd name="connsiteX0" fmla="*/ 0 w 291282"/>
                          <a:gd name="connsiteY0" fmla="*/ 168537 h 173671"/>
                          <a:gd name="connsiteX1" fmla="*/ 0 w 291282"/>
                          <a:gd name="connsiteY1" fmla="*/ 173671 h 173671"/>
                          <a:gd name="connsiteX2" fmla="*/ 1900 w 291282"/>
                          <a:gd name="connsiteY2" fmla="*/ 173209 h 173671"/>
                          <a:gd name="connsiteX3" fmla="*/ 289383 w 291282"/>
                          <a:gd name="connsiteY3" fmla="*/ 7187 h 173671"/>
                          <a:gd name="connsiteX4" fmla="*/ 291282 w 291282"/>
                          <a:gd name="connsiteY4" fmla="*/ 3850 h 173671"/>
                          <a:gd name="connsiteX5" fmla="*/ 291282 w 291282"/>
                          <a:gd name="connsiteY5" fmla="*/ 3080 h 173671"/>
                          <a:gd name="connsiteX6" fmla="*/ 289742 w 291282"/>
                          <a:gd name="connsiteY6" fmla="*/ 0 h 173671"/>
                          <a:gd name="connsiteX7" fmla="*/ 289383 w 291282"/>
                          <a:gd name="connsiteY7" fmla="*/ 1951 h 173671"/>
                          <a:gd name="connsiteX8" fmla="*/ 1900 w 291282"/>
                          <a:gd name="connsiteY8" fmla="*/ 168024 h 173671"/>
                          <a:gd name="connsiteX9" fmla="*/ 0 w 291282"/>
                          <a:gd name="connsiteY9" fmla="*/ 168537 h 17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282" h="173671">
                            <a:moveTo>
                              <a:pt x="0" y="168537"/>
                            </a:moveTo>
                            <a:lnTo>
                              <a:pt x="0" y="173671"/>
                            </a:lnTo>
                            <a:cubicBezTo>
                              <a:pt x="662" y="173681"/>
                              <a:pt x="1314" y="173522"/>
                              <a:pt x="1900" y="173209"/>
                            </a:cubicBezTo>
                            <a:lnTo>
                              <a:pt x="289383" y="7187"/>
                            </a:lnTo>
                            <a:cubicBezTo>
                              <a:pt x="290517" y="6443"/>
                              <a:pt x="291221" y="5206"/>
                              <a:pt x="291282" y="3850"/>
                            </a:cubicBezTo>
                            <a:lnTo>
                              <a:pt x="291282" y="3080"/>
                            </a:lnTo>
                            <a:cubicBezTo>
                              <a:pt x="291210" y="1884"/>
                              <a:pt x="290656" y="770"/>
                              <a:pt x="289742" y="0"/>
                            </a:cubicBezTo>
                            <a:cubicBezTo>
                              <a:pt x="290410" y="616"/>
                              <a:pt x="290307" y="1437"/>
                              <a:pt x="289383" y="1951"/>
                            </a:cubicBezTo>
                            <a:lnTo>
                              <a:pt x="1900" y="168024"/>
                            </a:lnTo>
                            <a:cubicBezTo>
                              <a:pt x="1319" y="168357"/>
                              <a:pt x="667" y="168532"/>
                              <a:pt x="0" y="168537"/>
                            </a:cubicBezTo>
                            <a:close/>
                          </a:path>
                        </a:pathLst>
                      </a:custGeom>
                      <a:solidFill>
                        <a:srgbClr val="407BFF"/>
                      </a:solidFill>
                      <a:ln w="5124" cap="flat">
                        <a:noFill/>
                        <a:prstDash val="solid"/>
                        <a:miter/>
                      </a:ln>
                    </p:spPr>
                    <p:txBody>
                      <a:bodyPr rtlCol="0" anchor="ctr"/>
                      <a:lstStyle/>
                      <a:p>
                        <a:endParaRPr lang="pt-BR"/>
                      </a:p>
                    </p:txBody>
                  </p:sp>
                  <p:sp>
                    <p:nvSpPr>
                      <p:cNvPr id="2884" name="Forma Livre: Forma 2883">
                        <a:extLst>
                          <a:ext uri="{FF2B5EF4-FFF2-40B4-BE49-F238E27FC236}">
                            <a16:creationId xmlns:a16="http://schemas.microsoft.com/office/drawing/2014/main" id="{C5E012B6-E313-4090-ACEA-CCED421CE291}"/>
                          </a:ext>
                        </a:extLst>
                      </p:cNvPr>
                      <p:cNvSpPr/>
                      <p:nvPr/>
                    </p:nvSpPr>
                    <p:spPr>
                      <a:xfrm>
                        <a:off x="9274876" y="4120638"/>
                        <a:ext cx="291282" cy="173671"/>
                      </a:xfrm>
                      <a:custGeom>
                        <a:avLst/>
                        <a:gdLst>
                          <a:gd name="connsiteX0" fmla="*/ 0 w 291282"/>
                          <a:gd name="connsiteY0" fmla="*/ 168537 h 173671"/>
                          <a:gd name="connsiteX1" fmla="*/ 0 w 291282"/>
                          <a:gd name="connsiteY1" fmla="*/ 173671 h 173671"/>
                          <a:gd name="connsiteX2" fmla="*/ 1900 w 291282"/>
                          <a:gd name="connsiteY2" fmla="*/ 173209 h 173671"/>
                          <a:gd name="connsiteX3" fmla="*/ 289383 w 291282"/>
                          <a:gd name="connsiteY3" fmla="*/ 7187 h 173671"/>
                          <a:gd name="connsiteX4" fmla="*/ 291282 w 291282"/>
                          <a:gd name="connsiteY4" fmla="*/ 3850 h 173671"/>
                          <a:gd name="connsiteX5" fmla="*/ 291282 w 291282"/>
                          <a:gd name="connsiteY5" fmla="*/ 3080 h 173671"/>
                          <a:gd name="connsiteX6" fmla="*/ 289742 w 291282"/>
                          <a:gd name="connsiteY6" fmla="*/ 0 h 173671"/>
                          <a:gd name="connsiteX7" fmla="*/ 289383 w 291282"/>
                          <a:gd name="connsiteY7" fmla="*/ 1951 h 173671"/>
                          <a:gd name="connsiteX8" fmla="*/ 1900 w 291282"/>
                          <a:gd name="connsiteY8" fmla="*/ 168024 h 173671"/>
                          <a:gd name="connsiteX9" fmla="*/ 0 w 291282"/>
                          <a:gd name="connsiteY9" fmla="*/ 168537 h 17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282" h="173671">
                            <a:moveTo>
                              <a:pt x="0" y="168537"/>
                            </a:moveTo>
                            <a:lnTo>
                              <a:pt x="0" y="173671"/>
                            </a:lnTo>
                            <a:cubicBezTo>
                              <a:pt x="662" y="173681"/>
                              <a:pt x="1314" y="173522"/>
                              <a:pt x="1900" y="173209"/>
                            </a:cubicBezTo>
                            <a:lnTo>
                              <a:pt x="289383" y="7187"/>
                            </a:lnTo>
                            <a:cubicBezTo>
                              <a:pt x="290517" y="6443"/>
                              <a:pt x="291221" y="5206"/>
                              <a:pt x="291282" y="3850"/>
                            </a:cubicBezTo>
                            <a:lnTo>
                              <a:pt x="291282" y="3080"/>
                            </a:lnTo>
                            <a:cubicBezTo>
                              <a:pt x="291210" y="1884"/>
                              <a:pt x="290656" y="770"/>
                              <a:pt x="289742" y="0"/>
                            </a:cubicBezTo>
                            <a:cubicBezTo>
                              <a:pt x="290410" y="616"/>
                              <a:pt x="290307" y="1437"/>
                              <a:pt x="289383" y="1951"/>
                            </a:cubicBezTo>
                            <a:lnTo>
                              <a:pt x="1900" y="168024"/>
                            </a:lnTo>
                            <a:cubicBezTo>
                              <a:pt x="1319" y="168357"/>
                              <a:pt x="667" y="168532"/>
                              <a:pt x="0" y="168537"/>
                            </a:cubicBezTo>
                            <a:close/>
                          </a:path>
                        </a:pathLst>
                      </a:custGeom>
                      <a:solidFill>
                        <a:srgbClr val="FFFFFF"/>
                      </a:solidFill>
                      <a:ln w="5124" cap="flat">
                        <a:noFill/>
                        <a:prstDash val="solid"/>
                        <a:miter/>
                      </a:ln>
                    </p:spPr>
                    <p:txBody>
                      <a:bodyPr rtlCol="0" anchor="ctr"/>
                      <a:lstStyle/>
                      <a:p>
                        <a:endParaRPr lang="pt-BR"/>
                      </a:p>
                    </p:txBody>
                  </p:sp>
                  <p:sp>
                    <p:nvSpPr>
                      <p:cNvPr id="2885" name="Forma Livre: Forma 2884">
                        <a:extLst>
                          <a:ext uri="{FF2B5EF4-FFF2-40B4-BE49-F238E27FC236}">
                            <a16:creationId xmlns:a16="http://schemas.microsoft.com/office/drawing/2014/main" id="{35E84DF4-6530-358D-5C36-E128E5943357}"/>
                          </a:ext>
                        </a:extLst>
                      </p:cNvPr>
                      <p:cNvSpPr/>
                      <p:nvPr/>
                    </p:nvSpPr>
                    <p:spPr>
                      <a:xfrm>
                        <a:off x="8978470" y="3950308"/>
                        <a:ext cx="586700" cy="338863"/>
                      </a:xfrm>
                      <a:custGeom>
                        <a:avLst/>
                        <a:gdLst>
                          <a:gd name="connsiteX0" fmla="*/ 585892 w 586700"/>
                          <a:gd name="connsiteY0" fmla="*/ 172332 h 338863"/>
                          <a:gd name="connsiteX1" fmla="*/ 298408 w 586700"/>
                          <a:gd name="connsiteY1" fmla="*/ 338405 h 338863"/>
                          <a:gd name="connsiteX2" fmla="*/ 294558 w 586700"/>
                          <a:gd name="connsiteY2" fmla="*/ 338405 h 338863"/>
                          <a:gd name="connsiteX3" fmla="*/ 760 w 586700"/>
                          <a:gd name="connsiteY3" fmla="*/ 168739 h 338863"/>
                          <a:gd name="connsiteX4" fmla="*/ 77 w 586700"/>
                          <a:gd name="connsiteY4" fmla="*/ 167214 h 338863"/>
                          <a:gd name="connsiteX5" fmla="*/ 760 w 586700"/>
                          <a:gd name="connsiteY5" fmla="*/ 166531 h 338863"/>
                          <a:gd name="connsiteX6" fmla="*/ 288244 w 586700"/>
                          <a:gd name="connsiteY6" fmla="*/ 458 h 338863"/>
                          <a:gd name="connsiteX7" fmla="*/ 292094 w 586700"/>
                          <a:gd name="connsiteY7" fmla="*/ 458 h 338863"/>
                          <a:gd name="connsiteX8" fmla="*/ 585892 w 586700"/>
                          <a:gd name="connsiteY8" fmla="*/ 169868 h 338863"/>
                          <a:gd name="connsiteX9" fmla="*/ 585892 w 586700"/>
                          <a:gd name="connsiteY9" fmla="*/ 172332 h 33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700" h="338863">
                            <a:moveTo>
                              <a:pt x="585892" y="172332"/>
                            </a:moveTo>
                            <a:lnTo>
                              <a:pt x="298408" y="338405"/>
                            </a:lnTo>
                            <a:cubicBezTo>
                              <a:pt x="297197" y="339016"/>
                              <a:pt x="295769" y="339016"/>
                              <a:pt x="294558" y="338405"/>
                            </a:cubicBezTo>
                            <a:lnTo>
                              <a:pt x="760" y="168739"/>
                            </a:lnTo>
                            <a:cubicBezTo>
                              <a:pt x="149" y="168508"/>
                              <a:pt x="-154" y="167825"/>
                              <a:pt x="77" y="167214"/>
                            </a:cubicBezTo>
                            <a:cubicBezTo>
                              <a:pt x="196" y="166901"/>
                              <a:pt x="447" y="166649"/>
                              <a:pt x="760" y="166531"/>
                            </a:cubicBezTo>
                            <a:lnTo>
                              <a:pt x="288244" y="458"/>
                            </a:lnTo>
                            <a:cubicBezTo>
                              <a:pt x="289455" y="-153"/>
                              <a:pt x="290882" y="-153"/>
                              <a:pt x="292094" y="458"/>
                            </a:cubicBezTo>
                            <a:lnTo>
                              <a:pt x="585892" y="169868"/>
                            </a:lnTo>
                            <a:cubicBezTo>
                              <a:pt x="586970" y="170741"/>
                              <a:pt x="586970" y="171716"/>
                              <a:pt x="585892" y="172332"/>
                            </a:cubicBezTo>
                            <a:close/>
                          </a:path>
                        </a:pathLst>
                      </a:custGeom>
                      <a:solidFill>
                        <a:srgbClr val="407BFF"/>
                      </a:solidFill>
                      <a:ln w="5124" cap="flat">
                        <a:noFill/>
                        <a:prstDash val="solid"/>
                        <a:miter/>
                      </a:ln>
                    </p:spPr>
                    <p:txBody>
                      <a:bodyPr rtlCol="0" anchor="ctr"/>
                      <a:lstStyle/>
                      <a:p>
                        <a:endParaRPr lang="pt-BR"/>
                      </a:p>
                    </p:txBody>
                  </p:sp>
                  <p:sp>
                    <p:nvSpPr>
                      <p:cNvPr id="2886" name="Forma Livre: Forma 2885">
                        <a:extLst>
                          <a:ext uri="{FF2B5EF4-FFF2-40B4-BE49-F238E27FC236}">
                            <a16:creationId xmlns:a16="http://schemas.microsoft.com/office/drawing/2014/main" id="{7AA7A58A-4120-7256-010A-B129424731F7}"/>
                          </a:ext>
                        </a:extLst>
                      </p:cNvPr>
                      <p:cNvSpPr/>
                      <p:nvPr/>
                    </p:nvSpPr>
                    <p:spPr>
                      <a:xfrm>
                        <a:off x="8978470" y="3950308"/>
                        <a:ext cx="586700" cy="338863"/>
                      </a:xfrm>
                      <a:custGeom>
                        <a:avLst/>
                        <a:gdLst>
                          <a:gd name="connsiteX0" fmla="*/ 585892 w 586700"/>
                          <a:gd name="connsiteY0" fmla="*/ 172332 h 338863"/>
                          <a:gd name="connsiteX1" fmla="*/ 298408 w 586700"/>
                          <a:gd name="connsiteY1" fmla="*/ 338405 h 338863"/>
                          <a:gd name="connsiteX2" fmla="*/ 294558 w 586700"/>
                          <a:gd name="connsiteY2" fmla="*/ 338405 h 338863"/>
                          <a:gd name="connsiteX3" fmla="*/ 760 w 586700"/>
                          <a:gd name="connsiteY3" fmla="*/ 168739 h 338863"/>
                          <a:gd name="connsiteX4" fmla="*/ 77 w 586700"/>
                          <a:gd name="connsiteY4" fmla="*/ 167214 h 338863"/>
                          <a:gd name="connsiteX5" fmla="*/ 760 w 586700"/>
                          <a:gd name="connsiteY5" fmla="*/ 166531 h 338863"/>
                          <a:gd name="connsiteX6" fmla="*/ 288244 w 586700"/>
                          <a:gd name="connsiteY6" fmla="*/ 458 h 338863"/>
                          <a:gd name="connsiteX7" fmla="*/ 292094 w 586700"/>
                          <a:gd name="connsiteY7" fmla="*/ 458 h 338863"/>
                          <a:gd name="connsiteX8" fmla="*/ 585892 w 586700"/>
                          <a:gd name="connsiteY8" fmla="*/ 169868 h 338863"/>
                          <a:gd name="connsiteX9" fmla="*/ 585892 w 586700"/>
                          <a:gd name="connsiteY9" fmla="*/ 172332 h 33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700" h="338863">
                            <a:moveTo>
                              <a:pt x="585892" y="172332"/>
                            </a:moveTo>
                            <a:lnTo>
                              <a:pt x="298408" y="338405"/>
                            </a:lnTo>
                            <a:cubicBezTo>
                              <a:pt x="297197" y="339016"/>
                              <a:pt x="295769" y="339016"/>
                              <a:pt x="294558" y="338405"/>
                            </a:cubicBezTo>
                            <a:lnTo>
                              <a:pt x="760" y="168739"/>
                            </a:lnTo>
                            <a:cubicBezTo>
                              <a:pt x="149" y="168508"/>
                              <a:pt x="-154" y="167825"/>
                              <a:pt x="77" y="167214"/>
                            </a:cubicBezTo>
                            <a:cubicBezTo>
                              <a:pt x="196" y="166901"/>
                              <a:pt x="447" y="166649"/>
                              <a:pt x="760" y="166531"/>
                            </a:cubicBezTo>
                            <a:lnTo>
                              <a:pt x="288244" y="458"/>
                            </a:lnTo>
                            <a:cubicBezTo>
                              <a:pt x="289455" y="-153"/>
                              <a:pt x="290882" y="-153"/>
                              <a:pt x="292094" y="458"/>
                            </a:cubicBezTo>
                            <a:lnTo>
                              <a:pt x="585892" y="169868"/>
                            </a:lnTo>
                            <a:cubicBezTo>
                              <a:pt x="586970" y="170741"/>
                              <a:pt x="586970" y="171716"/>
                              <a:pt x="585892" y="172332"/>
                            </a:cubicBezTo>
                            <a:close/>
                          </a:path>
                        </a:pathLst>
                      </a:custGeom>
                      <a:solidFill>
                        <a:srgbClr val="FFFFFF"/>
                      </a:solidFill>
                      <a:ln w="5124" cap="flat">
                        <a:noFill/>
                        <a:prstDash val="solid"/>
                        <a:miter/>
                      </a:ln>
                    </p:spPr>
                    <p:txBody>
                      <a:bodyPr rtlCol="0" anchor="ctr"/>
                      <a:lstStyle/>
                      <a:p>
                        <a:endParaRPr lang="pt-BR"/>
                      </a:p>
                    </p:txBody>
                  </p:sp>
                </p:grpSp>
              </p:grpSp>
              <p:grpSp>
                <p:nvGrpSpPr>
                  <p:cNvPr id="2578" name="Gráfico 12">
                    <a:extLst>
                      <a:ext uri="{FF2B5EF4-FFF2-40B4-BE49-F238E27FC236}">
                        <a16:creationId xmlns:a16="http://schemas.microsoft.com/office/drawing/2014/main" id="{4169F03C-3C50-7633-B4CB-C239481B5630}"/>
                      </a:ext>
                    </a:extLst>
                  </p:cNvPr>
                  <p:cNvGrpSpPr/>
                  <p:nvPr/>
                </p:nvGrpSpPr>
                <p:grpSpPr>
                  <a:xfrm>
                    <a:off x="9007876" y="4094563"/>
                    <a:ext cx="98103" cy="58264"/>
                    <a:chOff x="9007876" y="4094563"/>
                    <a:chExt cx="98103" cy="58264"/>
                  </a:xfrm>
                </p:grpSpPr>
                <p:sp>
                  <p:nvSpPr>
                    <p:cNvPr id="2802" name="Forma Livre: Forma 2801">
                      <a:extLst>
                        <a:ext uri="{FF2B5EF4-FFF2-40B4-BE49-F238E27FC236}">
                          <a16:creationId xmlns:a16="http://schemas.microsoft.com/office/drawing/2014/main" id="{43F75128-4C26-AF4D-474D-E58D40BE6904}"/>
                        </a:ext>
                      </a:extLst>
                    </p:cNvPr>
                    <p:cNvSpPr/>
                    <p:nvPr/>
                  </p:nvSpPr>
                  <p:spPr>
                    <a:xfrm>
                      <a:off x="9007876" y="4094662"/>
                      <a:ext cx="98103" cy="58165"/>
                    </a:xfrm>
                    <a:custGeom>
                      <a:avLst/>
                      <a:gdLst>
                        <a:gd name="connsiteX0" fmla="*/ 54365 w 98103"/>
                        <a:gd name="connsiteY0" fmla="*/ 58164 h 58165"/>
                        <a:gd name="connsiteX1" fmla="*/ 57035 w 98103"/>
                        <a:gd name="connsiteY1" fmla="*/ 57497 h 58165"/>
                        <a:gd name="connsiteX2" fmla="*/ 98104 w 98103"/>
                        <a:gd name="connsiteY2" fmla="*/ 33831 h 58165"/>
                        <a:gd name="connsiteX3" fmla="*/ 39529 w 98103"/>
                        <a:gd name="connsiteY3" fmla="*/ 0 h 58165"/>
                        <a:gd name="connsiteX4" fmla="*/ 2207 w 98103"/>
                        <a:gd name="connsiteY4" fmla="*/ 21561 h 58165"/>
                        <a:gd name="connsiteX5" fmla="*/ 0 w 98103"/>
                        <a:gd name="connsiteY5" fmla="*/ 25257 h 58165"/>
                        <a:gd name="connsiteX6" fmla="*/ 2207 w 98103"/>
                        <a:gd name="connsiteY6" fmla="*/ 28902 h 58165"/>
                        <a:gd name="connsiteX7" fmla="*/ 51696 w 98103"/>
                        <a:gd name="connsiteY7" fmla="*/ 57497 h 58165"/>
                        <a:gd name="connsiteX8" fmla="*/ 54365 w 98103"/>
                        <a:gd name="connsiteY8" fmla="*/ 58164 h 5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03" h="58165">
                          <a:moveTo>
                            <a:pt x="54365" y="58164"/>
                          </a:moveTo>
                          <a:cubicBezTo>
                            <a:pt x="55300" y="58190"/>
                            <a:pt x="56224" y="57959"/>
                            <a:pt x="57035" y="57497"/>
                          </a:cubicBezTo>
                          <a:lnTo>
                            <a:pt x="98104" y="33831"/>
                          </a:lnTo>
                          <a:lnTo>
                            <a:pt x="39529" y="0"/>
                          </a:lnTo>
                          <a:lnTo>
                            <a:pt x="2207" y="21561"/>
                          </a:lnTo>
                          <a:cubicBezTo>
                            <a:pt x="857" y="22306"/>
                            <a:pt x="15" y="23717"/>
                            <a:pt x="0" y="25257"/>
                          </a:cubicBezTo>
                          <a:cubicBezTo>
                            <a:pt x="10" y="26787"/>
                            <a:pt x="857" y="28184"/>
                            <a:pt x="2207" y="28902"/>
                          </a:cubicBezTo>
                          <a:lnTo>
                            <a:pt x="51696" y="57497"/>
                          </a:lnTo>
                          <a:cubicBezTo>
                            <a:pt x="52512" y="57943"/>
                            <a:pt x="53431" y="58169"/>
                            <a:pt x="54365" y="58164"/>
                          </a:cubicBezTo>
                          <a:close/>
                        </a:path>
                      </a:pathLst>
                    </a:custGeom>
                    <a:solidFill>
                      <a:srgbClr val="000000">
                        <a:alpha val="5000"/>
                      </a:srgbClr>
                    </a:solidFill>
                    <a:ln w="5124" cap="flat">
                      <a:noFill/>
                      <a:prstDash val="solid"/>
                      <a:miter/>
                    </a:ln>
                  </p:spPr>
                  <p:txBody>
                    <a:bodyPr rtlCol="0" anchor="ctr"/>
                    <a:lstStyle/>
                    <a:p>
                      <a:endParaRPr lang="pt-BR"/>
                    </a:p>
                  </p:txBody>
                </p:sp>
                <p:sp>
                  <p:nvSpPr>
                    <p:cNvPr id="2803" name="Forma Livre: Forma 2802">
                      <a:extLst>
                        <a:ext uri="{FF2B5EF4-FFF2-40B4-BE49-F238E27FC236}">
                          <a16:creationId xmlns:a16="http://schemas.microsoft.com/office/drawing/2014/main" id="{4F9C4958-C68C-C2FE-9C12-93F4842DF287}"/>
                        </a:ext>
                      </a:extLst>
                    </p:cNvPr>
                    <p:cNvSpPr/>
                    <p:nvPr/>
                  </p:nvSpPr>
                  <p:spPr>
                    <a:xfrm>
                      <a:off x="9010648" y="4098923"/>
                      <a:ext cx="89581" cy="52055"/>
                    </a:xfrm>
                    <a:custGeom>
                      <a:avLst/>
                      <a:gdLst>
                        <a:gd name="connsiteX0" fmla="*/ 38348 w 89581"/>
                        <a:gd name="connsiteY0" fmla="*/ 0 h 52055"/>
                        <a:gd name="connsiteX1" fmla="*/ 770 w 89581"/>
                        <a:gd name="connsiteY1" fmla="*/ 19765 h 52055"/>
                        <a:gd name="connsiteX2" fmla="*/ 0 w 89581"/>
                        <a:gd name="connsiteY2" fmla="*/ 20997 h 52055"/>
                        <a:gd name="connsiteX3" fmla="*/ 0 w 89581"/>
                        <a:gd name="connsiteY3" fmla="*/ 21972 h 52055"/>
                        <a:gd name="connsiteX4" fmla="*/ 770 w 89581"/>
                        <a:gd name="connsiteY4" fmla="*/ 23153 h 52055"/>
                        <a:gd name="connsiteX5" fmla="*/ 50310 w 89581"/>
                        <a:gd name="connsiteY5" fmla="*/ 51747 h 52055"/>
                        <a:gd name="connsiteX6" fmla="*/ 52877 w 89581"/>
                        <a:gd name="connsiteY6" fmla="*/ 51747 h 52055"/>
                        <a:gd name="connsiteX7" fmla="*/ 89582 w 89581"/>
                        <a:gd name="connsiteY7" fmla="*/ 30545 h 52055"/>
                        <a:gd name="connsiteX8" fmla="*/ 89582 w 89581"/>
                        <a:gd name="connsiteY8" fmla="*/ 29724 h 5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81" h="52055">
                          <a:moveTo>
                            <a:pt x="38348" y="0"/>
                          </a:moveTo>
                          <a:lnTo>
                            <a:pt x="770" y="19765"/>
                          </a:lnTo>
                          <a:lnTo>
                            <a:pt x="0" y="20997"/>
                          </a:lnTo>
                          <a:lnTo>
                            <a:pt x="0" y="21972"/>
                          </a:lnTo>
                          <a:cubicBezTo>
                            <a:pt x="31" y="22475"/>
                            <a:pt x="324" y="22922"/>
                            <a:pt x="770" y="23153"/>
                          </a:cubicBezTo>
                          <a:lnTo>
                            <a:pt x="50310" y="51747"/>
                          </a:lnTo>
                          <a:cubicBezTo>
                            <a:pt x="51116" y="52158"/>
                            <a:pt x="52070" y="52158"/>
                            <a:pt x="52877" y="51747"/>
                          </a:cubicBezTo>
                          <a:lnTo>
                            <a:pt x="89582" y="30545"/>
                          </a:lnTo>
                          <a:lnTo>
                            <a:pt x="89582" y="29724"/>
                          </a:lnTo>
                          <a:close/>
                        </a:path>
                      </a:pathLst>
                    </a:custGeom>
                    <a:solidFill>
                      <a:srgbClr val="263238"/>
                    </a:solidFill>
                    <a:ln w="5124" cap="flat">
                      <a:noFill/>
                      <a:prstDash val="solid"/>
                      <a:miter/>
                    </a:ln>
                  </p:spPr>
                  <p:txBody>
                    <a:bodyPr rtlCol="0" anchor="ctr"/>
                    <a:lstStyle/>
                    <a:p>
                      <a:endParaRPr lang="pt-BR"/>
                    </a:p>
                  </p:txBody>
                </p:sp>
                <p:sp>
                  <p:nvSpPr>
                    <p:cNvPr id="2804" name="Forma Livre: Forma 2803">
                      <a:extLst>
                        <a:ext uri="{FF2B5EF4-FFF2-40B4-BE49-F238E27FC236}">
                          <a16:creationId xmlns:a16="http://schemas.microsoft.com/office/drawing/2014/main" id="{78671567-1730-A225-AE47-263B4C2B19EB}"/>
                        </a:ext>
                      </a:extLst>
                    </p:cNvPr>
                    <p:cNvSpPr/>
                    <p:nvPr/>
                  </p:nvSpPr>
                  <p:spPr>
                    <a:xfrm>
                      <a:off x="9010654" y="4098153"/>
                      <a:ext cx="89576" cy="52025"/>
                    </a:xfrm>
                    <a:custGeom>
                      <a:avLst/>
                      <a:gdLst>
                        <a:gd name="connsiteX0" fmla="*/ 51587 w 89576"/>
                        <a:gd name="connsiteY0" fmla="*/ 51850 h 52025"/>
                        <a:gd name="connsiteX1" fmla="*/ 50304 w 89576"/>
                        <a:gd name="connsiteY1" fmla="*/ 51542 h 52025"/>
                        <a:gd name="connsiteX2" fmla="*/ 764 w 89576"/>
                        <a:gd name="connsiteY2" fmla="*/ 22947 h 52025"/>
                        <a:gd name="connsiteX3" fmla="*/ 128 w 89576"/>
                        <a:gd name="connsiteY3" fmla="*/ 21171 h 52025"/>
                        <a:gd name="connsiteX4" fmla="*/ 764 w 89576"/>
                        <a:gd name="connsiteY4" fmla="*/ 20535 h 52025"/>
                        <a:gd name="connsiteX5" fmla="*/ 36700 w 89576"/>
                        <a:gd name="connsiteY5" fmla="*/ 0 h 52025"/>
                        <a:gd name="connsiteX6" fmla="*/ 89576 w 89576"/>
                        <a:gd name="connsiteY6" fmla="*/ 30802 h 52025"/>
                        <a:gd name="connsiteX7" fmla="*/ 52871 w 89576"/>
                        <a:gd name="connsiteY7" fmla="*/ 52004 h 52025"/>
                        <a:gd name="connsiteX8" fmla="*/ 51587 w 89576"/>
                        <a:gd name="connsiteY8" fmla="*/ 51850 h 5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76" h="52025">
                          <a:moveTo>
                            <a:pt x="51587" y="51850"/>
                          </a:moveTo>
                          <a:cubicBezTo>
                            <a:pt x="51141" y="51860"/>
                            <a:pt x="50699" y="51752"/>
                            <a:pt x="50304" y="51542"/>
                          </a:cubicBezTo>
                          <a:lnTo>
                            <a:pt x="764" y="22947"/>
                          </a:lnTo>
                          <a:cubicBezTo>
                            <a:pt x="97" y="22634"/>
                            <a:pt x="-185" y="21838"/>
                            <a:pt x="128" y="21171"/>
                          </a:cubicBezTo>
                          <a:cubicBezTo>
                            <a:pt x="261" y="20889"/>
                            <a:pt x="487" y="20668"/>
                            <a:pt x="764" y="20535"/>
                          </a:cubicBezTo>
                          <a:lnTo>
                            <a:pt x="36700" y="0"/>
                          </a:lnTo>
                          <a:lnTo>
                            <a:pt x="89576" y="30802"/>
                          </a:lnTo>
                          <a:lnTo>
                            <a:pt x="52871" y="52004"/>
                          </a:lnTo>
                          <a:cubicBezTo>
                            <a:pt x="52434" y="52060"/>
                            <a:pt x="51998" y="52009"/>
                            <a:pt x="51587" y="51850"/>
                          </a:cubicBezTo>
                          <a:close/>
                        </a:path>
                      </a:pathLst>
                    </a:custGeom>
                    <a:solidFill>
                      <a:srgbClr val="455A64"/>
                    </a:solidFill>
                    <a:ln w="5124" cap="flat">
                      <a:noFill/>
                      <a:prstDash val="solid"/>
                      <a:miter/>
                    </a:ln>
                  </p:spPr>
                  <p:txBody>
                    <a:bodyPr rtlCol="0" anchor="ctr"/>
                    <a:lstStyle/>
                    <a:p>
                      <a:endParaRPr lang="pt-BR"/>
                    </a:p>
                  </p:txBody>
                </p:sp>
                <p:sp>
                  <p:nvSpPr>
                    <p:cNvPr id="2805" name="Forma Livre: Forma 2804">
                      <a:extLst>
                        <a:ext uri="{FF2B5EF4-FFF2-40B4-BE49-F238E27FC236}">
                          <a16:creationId xmlns:a16="http://schemas.microsoft.com/office/drawing/2014/main" id="{5CBF0839-B38D-B40A-8276-28871ECFAEAB}"/>
                        </a:ext>
                      </a:extLst>
                    </p:cNvPr>
                    <p:cNvSpPr/>
                    <p:nvPr/>
                  </p:nvSpPr>
                  <p:spPr>
                    <a:xfrm>
                      <a:off x="9011470" y="4095072"/>
                      <a:ext cx="87374" cy="54343"/>
                    </a:xfrm>
                    <a:custGeom>
                      <a:avLst/>
                      <a:gdLst>
                        <a:gd name="connsiteX0" fmla="*/ 35884 w 87374"/>
                        <a:gd name="connsiteY0" fmla="*/ 0 h 54343"/>
                        <a:gd name="connsiteX1" fmla="*/ 359 w 87374"/>
                        <a:gd name="connsiteY1" fmla="*/ 20535 h 54343"/>
                        <a:gd name="connsiteX2" fmla="*/ 0 w 87374"/>
                        <a:gd name="connsiteY2" fmla="*/ 21048 h 54343"/>
                        <a:gd name="connsiteX3" fmla="*/ 0 w 87374"/>
                        <a:gd name="connsiteY3" fmla="*/ 24898 h 54343"/>
                        <a:gd name="connsiteX4" fmla="*/ 0 w 87374"/>
                        <a:gd name="connsiteY4" fmla="*/ 24898 h 54343"/>
                        <a:gd name="connsiteX5" fmla="*/ 359 w 87374"/>
                        <a:gd name="connsiteY5" fmla="*/ 25360 h 54343"/>
                        <a:gd name="connsiteX6" fmla="*/ 50104 w 87374"/>
                        <a:gd name="connsiteY6" fmla="*/ 54109 h 54343"/>
                        <a:gd name="connsiteX7" fmla="*/ 51850 w 87374"/>
                        <a:gd name="connsiteY7" fmla="*/ 54109 h 54343"/>
                        <a:gd name="connsiteX8" fmla="*/ 87375 w 87374"/>
                        <a:gd name="connsiteY8" fmla="*/ 33574 h 54343"/>
                        <a:gd name="connsiteX9" fmla="*/ 87375 w 87374"/>
                        <a:gd name="connsiteY9" fmla="*/ 29775 h 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374" h="54343">
                          <a:moveTo>
                            <a:pt x="35884" y="0"/>
                          </a:moveTo>
                          <a:lnTo>
                            <a:pt x="359" y="20535"/>
                          </a:lnTo>
                          <a:lnTo>
                            <a:pt x="0" y="21048"/>
                          </a:lnTo>
                          <a:lnTo>
                            <a:pt x="0" y="24898"/>
                          </a:lnTo>
                          <a:lnTo>
                            <a:pt x="0" y="24898"/>
                          </a:lnTo>
                          <a:cubicBezTo>
                            <a:pt x="36" y="25104"/>
                            <a:pt x="170" y="25278"/>
                            <a:pt x="359" y="25360"/>
                          </a:cubicBezTo>
                          <a:lnTo>
                            <a:pt x="50104" y="54109"/>
                          </a:lnTo>
                          <a:cubicBezTo>
                            <a:pt x="50643" y="54422"/>
                            <a:pt x="51311" y="54422"/>
                            <a:pt x="51850" y="54109"/>
                          </a:cubicBezTo>
                          <a:lnTo>
                            <a:pt x="87375" y="33574"/>
                          </a:lnTo>
                          <a:lnTo>
                            <a:pt x="87375" y="29775"/>
                          </a:lnTo>
                          <a:close/>
                        </a:path>
                      </a:pathLst>
                    </a:custGeom>
                    <a:solidFill>
                      <a:srgbClr val="EBEBEB"/>
                    </a:solidFill>
                    <a:ln w="5124" cap="flat">
                      <a:noFill/>
                      <a:prstDash val="solid"/>
                      <a:miter/>
                    </a:ln>
                  </p:spPr>
                  <p:txBody>
                    <a:bodyPr rtlCol="0" anchor="ctr"/>
                    <a:lstStyle/>
                    <a:p>
                      <a:endParaRPr lang="pt-BR"/>
                    </a:p>
                  </p:txBody>
                </p:sp>
                <p:sp>
                  <p:nvSpPr>
                    <p:cNvPr id="2806" name="Forma Livre: Forma 2805">
                      <a:extLst>
                        <a:ext uri="{FF2B5EF4-FFF2-40B4-BE49-F238E27FC236}">
                          <a16:creationId xmlns:a16="http://schemas.microsoft.com/office/drawing/2014/main" id="{6B275383-0DF8-CDCA-484F-4BFBDCA63BE9}"/>
                        </a:ext>
                      </a:extLst>
                    </p:cNvPr>
                    <p:cNvSpPr/>
                    <p:nvPr/>
                  </p:nvSpPr>
                  <p:spPr>
                    <a:xfrm>
                      <a:off x="9011483" y="4094816"/>
                      <a:ext cx="87156" cy="50300"/>
                    </a:xfrm>
                    <a:custGeom>
                      <a:avLst/>
                      <a:gdLst>
                        <a:gd name="connsiteX0" fmla="*/ 87156 w 87156"/>
                        <a:gd name="connsiteY0" fmla="*/ 29878 h 50300"/>
                        <a:gd name="connsiteX1" fmla="*/ 86694 w 87156"/>
                        <a:gd name="connsiteY1" fmla="*/ 29878 h 50300"/>
                        <a:gd name="connsiteX2" fmla="*/ 80893 w 87156"/>
                        <a:gd name="connsiteY2" fmla="*/ 33215 h 50300"/>
                        <a:gd name="connsiteX3" fmla="*/ 79815 w 87156"/>
                        <a:gd name="connsiteY3" fmla="*/ 33831 h 50300"/>
                        <a:gd name="connsiteX4" fmla="*/ 51631 w 87156"/>
                        <a:gd name="connsiteY4" fmla="*/ 50104 h 50300"/>
                        <a:gd name="connsiteX5" fmla="*/ 49886 w 87156"/>
                        <a:gd name="connsiteY5" fmla="*/ 50104 h 50300"/>
                        <a:gd name="connsiteX6" fmla="*/ 347 w 87156"/>
                        <a:gd name="connsiteY6" fmla="*/ 21510 h 50300"/>
                        <a:gd name="connsiteX7" fmla="*/ 347 w 87156"/>
                        <a:gd name="connsiteY7" fmla="*/ 20483 h 50300"/>
                        <a:gd name="connsiteX8" fmla="*/ 809 w 87156"/>
                        <a:gd name="connsiteY8" fmla="*/ 20227 h 50300"/>
                        <a:gd name="connsiteX9" fmla="*/ 35871 w 87156"/>
                        <a:gd name="connsiteY9" fmla="*/ 0 h 50300"/>
                        <a:gd name="connsiteX10" fmla="*/ 86694 w 87156"/>
                        <a:gd name="connsiteY10" fmla="*/ 29364 h 50300"/>
                        <a:gd name="connsiteX11" fmla="*/ 86694 w 87156"/>
                        <a:gd name="connsiteY11" fmla="*/ 29364 h 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156" h="50300">
                          <a:moveTo>
                            <a:pt x="87156" y="29878"/>
                          </a:moveTo>
                          <a:lnTo>
                            <a:pt x="86694" y="29878"/>
                          </a:lnTo>
                          <a:lnTo>
                            <a:pt x="80893" y="33215"/>
                          </a:lnTo>
                          <a:lnTo>
                            <a:pt x="79815" y="33831"/>
                          </a:lnTo>
                          <a:lnTo>
                            <a:pt x="51631" y="50104"/>
                          </a:lnTo>
                          <a:cubicBezTo>
                            <a:pt x="51077" y="50366"/>
                            <a:pt x="50440" y="50366"/>
                            <a:pt x="49886" y="50104"/>
                          </a:cubicBezTo>
                          <a:lnTo>
                            <a:pt x="347" y="21510"/>
                          </a:lnTo>
                          <a:cubicBezTo>
                            <a:pt x="-116" y="21510"/>
                            <a:pt x="-116" y="20791"/>
                            <a:pt x="347" y="20483"/>
                          </a:cubicBezTo>
                          <a:lnTo>
                            <a:pt x="809" y="20227"/>
                          </a:lnTo>
                          <a:lnTo>
                            <a:pt x="35871" y="0"/>
                          </a:lnTo>
                          <a:lnTo>
                            <a:pt x="86694" y="29364"/>
                          </a:lnTo>
                          <a:lnTo>
                            <a:pt x="86694" y="29364"/>
                          </a:lnTo>
                          <a:close/>
                        </a:path>
                      </a:pathLst>
                    </a:custGeom>
                    <a:solidFill>
                      <a:srgbClr val="F0F0F0"/>
                    </a:solidFill>
                    <a:ln w="5124" cap="flat">
                      <a:noFill/>
                      <a:prstDash val="solid"/>
                      <a:miter/>
                    </a:ln>
                  </p:spPr>
                  <p:txBody>
                    <a:bodyPr rtlCol="0" anchor="ctr"/>
                    <a:lstStyle/>
                    <a:p>
                      <a:endParaRPr lang="pt-BR"/>
                    </a:p>
                  </p:txBody>
                </p:sp>
                <p:sp>
                  <p:nvSpPr>
                    <p:cNvPr id="2807" name="Forma Livre: Forma 2806">
                      <a:extLst>
                        <a:ext uri="{FF2B5EF4-FFF2-40B4-BE49-F238E27FC236}">
                          <a16:creationId xmlns:a16="http://schemas.microsoft.com/office/drawing/2014/main" id="{F52BCA67-4BFB-357C-038D-007D4E770B35}"/>
                        </a:ext>
                      </a:extLst>
                    </p:cNvPr>
                    <p:cNvSpPr/>
                    <p:nvPr/>
                  </p:nvSpPr>
                  <p:spPr>
                    <a:xfrm>
                      <a:off x="9011470" y="4116274"/>
                      <a:ext cx="50771" cy="32968"/>
                    </a:xfrm>
                    <a:custGeom>
                      <a:avLst/>
                      <a:gdLst>
                        <a:gd name="connsiteX0" fmla="*/ 50772 w 50771"/>
                        <a:gd name="connsiteY0" fmla="*/ 29108 h 32968"/>
                        <a:gd name="connsiteX1" fmla="*/ 50772 w 50771"/>
                        <a:gd name="connsiteY1" fmla="*/ 32907 h 32968"/>
                        <a:gd name="connsiteX2" fmla="*/ 49899 w 50771"/>
                        <a:gd name="connsiteY2" fmla="*/ 32907 h 32968"/>
                        <a:gd name="connsiteX3" fmla="*/ 359 w 50771"/>
                        <a:gd name="connsiteY3" fmla="*/ 4312 h 32968"/>
                        <a:gd name="connsiteX4" fmla="*/ 0 w 50771"/>
                        <a:gd name="connsiteY4" fmla="*/ 3850 h 32968"/>
                        <a:gd name="connsiteX5" fmla="*/ 0 w 50771"/>
                        <a:gd name="connsiteY5" fmla="*/ 0 h 32968"/>
                        <a:gd name="connsiteX6" fmla="*/ 359 w 50771"/>
                        <a:gd name="connsiteY6" fmla="*/ 513 h 32968"/>
                        <a:gd name="connsiteX7" fmla="*/ 49899 w 50771"/>
                        <a:gd name="connsiteY7" fmla="*/ 29108 h 32968"/>
                        <a:gd name="connsiteX8" fmla="*/ 50772 w 50771"/>
                        <a:gd name="connsiteY8" fmla="*/ 29108 h 3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71" h="32968">
                          <a:moveTo>
                            <a:pt x="50772" y="29108"/>
                          </a:moveTo>
                          <a:lnTo>
                            <a:pt x="50772" y="32907"/>
                          </a:lnTo>
                          <a:cubicBezTo>
                            <a:pt x="50484" y="32989"/>
                            <a:pt x="50186" y="32989"/>
                            <a:pt x="49899" y="32907"/>
                          </a:cubicBezTo>
                          <a:lnTo>
                            <a:pt x="359" y="4312"/>
                          </a:lnTo>
                          <a:cubicBezTo>
                            <a:pt x="170" y="4230"/>
                            <a:pt x="36" y="4056"/>
                            <a:pt x="0" y="3850"/>
                          </a:cubicBezTo>
                          <a:lnTo>
                            <a:pt x="0" y="0"/>
                          </a:lnTo>
                          <a:cubicBezTo>
                            <a:pt x="0" y="0"/>
                            <a:pt x="0" y="359"/>
                            <a:pt x="359" y="513"/>
                          </a:cubicBezTo>
                          <a:lnTo>
                            <a:pt x="49899" y="29108"/>
                          </a:lnTo>
                          <a:cubicBezTo>
                            <a:pt x="50186" y="29190"/>
                            <a:pt x="50484" y="29190"/>
                            <a:pt x="50772" y="29108"/>
                          </a:cubicBezTo>
                          <a:close/>
                        </a:path>
                      </a:pathLst>
                    </a:custGeom>
                    <a:solidFill>
                      <a:srgbClr val="E0E0E0"/>
                    </a:solidFill>
                    <a:ln w="5124" cap="flat">
                      <a:noFill/>
                      <a:prstDash val="solid"/>
                      <a:miter/>
                    </a:ln>
                  </p:spPr>
                  <p:txBody>
                    <a:bodyPr rtlCol="0" anchor="ctr"/>
                    <a:lstStyle/>
                    <a:p>
                      <a:endParaRPr lang="pt-BR"/>
                    </a:p>
                  </p:txBody>
                </p:sp>
                <p:sp>
                  <p:nvSpPr>
                    <p:cNvPr id="2808" name="Forma Livre: Forma 2807">
                      <a:extLst>
                        <a:ext uri="{FF2B5EF4-FFF2-40B4-BE49-F238E27FC236}">
                          <a16:creationId xmlns:a16="http://schemas.microsoft.com/office/drawing/2014/main" id="{078CD91A-3BB9-F9A2-45DA-24AB4761C305}"/>
                        </a:ext>
                      </a:extLst>
                    </p:cNvPr>
                    <p:cNvSpPr/>
                    <p:nvPr/>
                  </p:nvSpPr>
                  <p:spPr>
                    <a:xfrm>
                      <a:off x="9012194" y="4094610"/>
                      <a:ext cx="86445" cy="50287"/>
                    </a:xfrm>
                    <a:custGeom>
                      <a:avLst/>
                      <a:gdLst>
                        <a:gd name="connsiteX0" fmla="*/ 86445 w 86445"/>
                        <a:gd name="connsiteY0" fmla="*/ 29570 h 50287"/>
                        <a:gd name="connsiteX1" fmla="*/ 80028 w 86445"/>
                        <a:gd name="connsiteY1" fmla="*/ 33266 h 50287"/>
                        <a:gd name="connsiteX2" fmla="*/ 79053 w 86445"/>
                        <a:gd name="connsiteY2" fmla="*/ 33831 h 50287"/>
                        <a:gd name="connsiteX3" fmla="*/ 50921 w 86445"/>
                        <a:gd name="connsiteY3" fmla="*/ 50053 h 50287"/>
                        <a:gd name="connsiteX4" fmla="*/ 49175 w 86445"/>
                        <a:gd name="connsiteY4" fmla="*/ 50053 h 50287"/>
                        <a:gd name="connsiteX5" fmla="*/ 4821 w 86445"/>
                        <a:gd name="connsiteY5" fmla="*/ 24385 h 50287"/>
                        <a:gd name="connsiteX6" fmla="*/ 3691 w 86445"/>
                        <a:gd name="connsiteY6" fmla="*/ 23717 h 50287"/>
                        <a:gd name="connsiteX7" fmla="*/ 98 w 86445"/>
                        <a:gd name="connsiteY7" fmla="*/ 20586 h 50287"/>
                        <a:gd name="connsiteX8" fmla="*/ 98 w 86445"/>
                        <a:gd name="connsiteY8" fmla="*/ 20586 h 50287"/>
                        <a:gd name="connsiteX9" fmla="*/ 436 w 86445"/>
                        <a:gd name="connsiteY9" fmla="*/ 19472 h 50287"/>
                        <a:gd name="connsiteX10" fmla="*/ 611 w 86445"/>
                        <a:gd name="connsiteY10" fmla="*/ 19405 h 50287"/>
                        <a:gd name="connsiteX11" fmla="*/ 3948 w 86445"/>
                        <a:gd name="connsiteY11" fmla="*/ 18019 h 50287"/>
                        <a:gd name="connsiteX12" fmla="*/ 3948 w 86445"/>
                        <a:gd name="connsiteY12" fmla="*/ 18019 h 50287"/>
                        <a:gd name="connsiteX13" fmla="*/ 35160 w 86445"/>
                        <a:gd name="connsiteY13" fmla="*/ 0 h 5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45" h="50287">
                          <a:moveTo>
                            <a:pt x="86445" y="29570"/>
                          </a:moveTo>
                          <a:lnTo>
                            <a:pt x="80028" y="33266"/>
                          </a:lnTo>
                          <a:lnTo>
                            <a:pt x="79053" y="33831"/>
                          </a:lnTo>
                          <a:lnTo>
                            <a:pt x="50921" y="50053"/>
                          </a:lnTo>
                          <a:cubicBezTo>
                            <a:pt x="50382" y="50366"/>
                            <a:pt x="49714" y="50366"/>
                            <a:pt x="49175" y="50053"/>
                          </a:cubicBezTo>
                          <a:lnTo>
                            <a:pt x="4821" y="24385"/>
                          </a:lnTo>
                          <a:lnTo>
                            <a:pt x="3691" y="23717"/>
                          </a:lnTo>
                          <a:cubicBezTo>
                            <a:pt x="2285" y="22942"/>
                            <a:pt x="1058" y="21874"/>
                            <a:pt x="98" y="20586"/>
                          </a:cubicBezTo>
                          <a:lnTo>
                            <a:pt x="98" y="20586"/>
                          </a:lnTo>
                          <a:cubicBezTo>
                            <a:pt x="-118" y="20185"/>
                            <a:pt x="36" y="19687"/>
                            <a:pt x="436" y="19472"/>
                          </a:cubicBezTo>
                          <a:cubicBezTo>
                            <a:pt x="493" y="19446"/>
                            <a:pt x="549" y="19421"/>
                            <a:pt x="611" y="19405"/>
                          </a:cubicBezTo>
                          <a:cubicBezTo>
                            <a:pt x="1766" y="19056"/>
                            <a:pt x="2885" y="18594"/>
                            <a:pt x="3948" y="18019"/>
                          </a:cubicBezTo>
                          <a:lnTo>
                            <a:pt x="3948" y="18019"/>
                          </a:lnTo>
                          <a:lnTo>
                            <a:pt x="35160" y="0"/>
                          </a:lnTo>
                          <a:close/>
                        </a:path>
                      </a:pathLst>
                    </a:custGeom>
                    <a:solidFill>
                      <a:srgbClr val="FAFAFA"/>
                    </a:solidFill>
                    <a:ln w="5124" cap="flat">
                      <a:noFill/>
                      <a:prstDash val="solid"/>
                      <a:miter/>
                    </a:ln>
                  </p:spPr>
                  <p:txBody>
                    <a:bodyPr rtlCol="0" anchor="ctr"/>
                    <a:lstStyle/>
                    <a:p>
                      <a:endParaRPr lang="pt-BR"/>
                    </a:p>
                  </p:txBody>
                </p:sp>
                <p:sp>
                  <p:nvSpPr>
                    <p:cNvPr id="2809" name="Forma Livre: Forma 2808">
                      <a:extLst>
                        <a:ext uri="{FF2B5EF4-FFF2-40B4-BE49-F238E27FC236}">
                          <a16:creationId xmlns:a16="http://schemas.microsoft.com/office/drawing/2014/main" id="{F98340DB-B26F-1863-7FDB-625522841BE7}"/>
                        </a:ext>
                      </a:extLst>
                    </p:cNvPr>
                    <p:cNvSpPr/>
                    <p:nvPr/>
                  </p:nvSpPr>
                  <p:spPr>
                    <a:xfrm>
                      <a:off x="9091663" y="4123320"/>
                      <a:ext cx="2349" cy="1360"/>
                    </a:xfrm>
                    <a:custGeom>
                      <a:avLst/>
                      <a:gdLst>
                        <a:gd name="connsiteX0" fmla="*/ 354 w 2349"/>
                        <a:gd name="connsiteY0" fmla="*/ 192 h 1360"/>
                        <a:gd name="connsiteX1" fmla="*/ 25 w 2349"/>
                        <a:gd name="connsiteY1" fmla="*/ 839 h 1360"/>
                        <a:gd name="connsiteX2" fmla="*/ 354 w 2349"/>
                        <a:gd name="connsiteY2" fmla="*/ 1168 h 1360"/>
                        <a:gd name="connsiteX3" fmla="*/ 1996 w 2349"/>
                        <a:gd name="connsiteY3" fmla="*/ 1168 h 1360"/>
                        <a:gd name="connsiteX4" fmla="*/ 2325 w 2349"/>
                        <a:gd name="connsiteY4" fmla="*/ 521 h 1360"/>
                        <a:gd name="connsiteX5" fmla="*/ 1996 w 2349"/>
                        <a:gd name="connsiteY5" fmla="*/ 192 h 1360"/>
                        <a:gd name="connsiteX6" fmla="*/ 354 w 2349"/>
                        <a:gd name="connsiteY6" fmla="*/ 192 h 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 h="1360">
                          <a:moveTo>
                            <a:pt x="354" y="192"/>
                          </a:moveTo>
                          <a:cubicBezTo>
                            <a:pt x="87" y="280"/>
                            <a:pt x="-62" y="572"/>
                            <a:pt x="25" y="839"/>
                          </a:cubicBezTo>
                          <a:cubicBezTo>
                            <a:pt x="76" y="993"/>
                            <a:pt x="200" y="1116"/>
                            <a:pt x="354" y="1168"/>
                          </a:cubicBezTo>
                          <a:cubicBezTo>
                            <a:pt x="872" y="1424"/>
                            <a:pt x="1478" y="1424"/>
                            <a:pt x="1996" y="1168"/>
                          </a:cubicBezTo>
                          <a:cubicBezTo>
                            <a:pt x="2263" y="1081"/>
                            <a:pt x="2412" y="788"/>
                            <a:pt x="2325" y="521"/>
                          </a:cubicBezTo>
                          <a:cubicBezTo>
                            <a:pt x="2273" y="367"/>
                            <a:pt x="2150" y="244"/>
                            <a:pt x="1996" y="192"/>
                          </a:cubicBezTo>
                          <a:cubicBezTo>
                            <a:pt x="1478" y="-64"/>
                            <a:pt x="872" y="-64"/>
                            <a:pt x="354" y="192"/>
                          </a:cubicBezTo>
                          <a:close/>
                        </a:path>
                      </a:pathLst>
                    </a:custGeom>
                    <a:solidFill>
                      <a:srgbClr val="000000">
                        <a:alpha val="10000"/>
                      </a:srgbClr>
                    </a:solidFill>
                    <a:ln w="5124" cap="flat">
                      <a:noFill/>
                      <a:prstDash val="solid"/>
                      <a:miter/>
                    </a:ln>
                  </p:spPr>
                  <p:txBody>
                    <a:bodyPr rtlCol="0" anchor="ctr"/>
                    <a:lstStyle/>
                    <a:p>
                      <a:endParaRPr lang="pt-BR"/>
                    </a:p>
                  </p:txBody>
                </p:sp>
                <p:sp>
                  <p:nvSpPr>
                    <p:cNvPr id="2810" name="Forma Livre: Forma 2809">
                      <a:extLst>
                        <a:ext uri="{FF2B5EF4-FFF2-40B4-BE49-F238E27FC236}">
                          <a16:creationId xmlns:a16="http://schemas.microsoft.com/office/drawing/2014/main" id="{C459C7BC-5F33-7693-CF94-CAC725C47073}"/>
                        </a:ext>
                      </a:extLst>
                    </p:cNvPr>
                    <p:cNvSpPr/>
                    <p:nvPr/>
                  </p:nvSpPr>
                  <p:spPr>
                    <a:xfrm>
                      <a:off x="9092478" y="4120334"/>
                      <a:ext cx="6179" cy="4308"/>
                    </a:xfrm>
                    <a:custGeom>
                      <a:avLst/>
                      <a:gdLst>
                        <a:gd name="connsiteX0" fmla="*/ 5031 w 6179"/>
                        <a:gd name="connsiteY0" fmla="*/ 304 h 4308"/>
                        <a:gd name="connsiteX1" fmla="*/ 2824 w 6179"/>
                        <a:gd name="connsiteY1" fmla="*/ 304 h 4308"/>
                        <a:gd name="connsiteX2" fmla="*/ 0 w 6179"/>
                        <a:gd name="connsiteY2" fmla="*/ 4308 h 4308"/>
                        <a:gd name="connsiteX3" fmla="*/ 616 w 6179"/>
                        <a:gd name="connsiteY3" fmla="*/ 4308 h 4308"/>
                        <a:gd name="connsiteX4" fmla="*/ 3132 w 6179"/>
                        <a:gd name="connsiteY4" fmla="*/ 715 h 4308"/>
                        <a:gd name="connsiteX5" fmla="*/ 4107 w 6179"/>
                        <a:gd name="connsiteY5" fmla="*/ 407 h 4308"/>
                        <a:gd name="connsiteX6" fmla="*/ 4723 w 6179"/>
                        <a:gd name="connsiteY6" fmla="*/ 407 h 4308"/>
                        <a:gd name="connsiteX7" fmla="*/ 5544 w 6179"/>
                        <a:gd name="connsiteY7" fmla="*/ 2460 h 4308"/>
                        <a:gd name="connsiteX8" fmla="*/ 5544 w 6179"/>
                        <a:gd name="connsiteY8" fmla="*/ 2974 h 4308"/>
                        <a:gd name="connsiteX9" fmla="*/ 6160 w 6179"/>
                        <a:gd name="connsiteY9" fmla="*/ 3282 h 4308"/>
                        <a:gd name="connsiteX10" fmla="*/ 6160 w 6179"/>
                        <a:gd name="connsiteY10" fmla="*/ 2460 h 4308"/>
                        <a:gd name="connsiteX11" fmla="*/ 5031 w 6179"/>
                        <a:gd name="connsiteY11" fmla="*/ 304 h 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79" h="4308">
                          <a:moveTo>
                            <a:pt x="5031" y="304"/>
                          </a:moveTo>
                          <a:cubicBezTo>
                            <a:pt x="4353" y="-101"/>
                            <a:pt x="3501" y="-101"/>
                            <a:pt x="2824" y="304"/>
                          </a:cubicBezTo>
                          <a:cubicBezTo>
                            <a:pt x="1412" y="1239"/>
                            <a:pt x="406" y="2666"/>
                            <a:pt x="0" y="4308"/>
                          </a:cubicBezTo>
                          <a:lnTo>
                            <a:pt x="616" y="4308"/>
                          </a:lnTo>
                          <a:cubicBezTo>
                            <a:pt x="996" y="2850"/>
                            <a:pt x="1889" y="1572"/>
                            <a:pt x="3132" y="715"/>
                          </a:cubicBezTo>
                          <a:cubicBezTo>
                            <a:pt x="3419" y="520"/>
                            <a:pt x="3758" y="412"/>
                            <a:pt x="4107" y="407"/>
                          </a:cubicBezTo>
                          <a:cubicBezTo>
                            <a:pt x="4307" y="361"/>
                            <a:pt x="4523" y="361"/>
                            <a:pt x="4723" y="407"/>
                          </a:cubicBezTo>
                          <a:cubicBezTo>
                            <a:pt x="5318" y="915"/>
                            <a:pt x="5627" y="1680"/>
                            <a:pt x="5544" y="2460"/>
                          </a:cubicBezTo>
                          <a:cubicBezTo>
                            <a:pt x="5565" y="2630"/>
                            <a:pt x="5565" y="2804"/>
                            <a:pt x="5544" y="2974"/>
                          </a:cubicBezTo>
                          <a:lnTo>
                            <a:pt x="6160" y="3282"/>
                          </a:lnTo>
                          <a:cubicBezTo>
                            <a:pt x="6186" y="3010"/>
                            <a:pt x="6186" y="2732"/>
                            <a:pt x="6160" y="2460"/>
                          </a:cubicBezTo>
                          <a:cubicBezTo>
                            <a:pt x="6130" y="1608"/>
                            <a:pt x="5714" y="818"/>
                            <a:pt x="5031" y="304"/>
                          </a:cubicBezTo>
                          <a:close/>
                        </a:path>
                      </a:pathLst>
                    </a:custGeom>
                    <a:solidFill>
                      <a:srgbClr val="263238"/>
                    </a:solidFill>
                    <a:ln w="5124" cap="flat">
                      <a:noFill/>
                      <a:prstDash val="solid"/>
                      <a:miter/>
                    </a:ln>
                  </p:spPr>
                  <p:txBody>
                    <a:bodyPr rtlCol="0" anchor="ctr"/>
                    <a:lstStyle/>
                    <a:p>
                      <a:endParaRPr lang="pt-BR"/>
                    </a:p>
                  </p:txBody>
                </p:sp>
                <p:sp>
                  <p:nvSpPr>
                    <p:cNvPr id="2811" name="Forma Livre: Forma 2810">
                      <a:extLst>
                        <a:ext uri="{FF2B5EF4-FFF2-40B4-BE49-F238E27FC236}">
                          <a16:creationId xmlns:a16="http://schemas.microsoft.com/office/drawing/2014/main" id="{89621A92-DAF3-713C-3F44-088BF31EE6C6}"/>
                        </a:ext>
                      </a:extLst>
                    </p:cNvPr>
                    <p:cNvSpPr/>
                    <p:nvPr/>
                  </p:nvSpPr>
                  <p:spPr>
                    <a:xfrm>
                      <a:off x="9098331" y="4124334"/>
                      <a:ext cx="5133" cy="5133"/>
                    </a:xfrm>
                    <a:custGeom>
                      <a:avLst/>
                      <a:gdLst>
                        <a:gd name="connsiteX0" fmla="*/ 0 w 5133"/>
                        <a:gd name="connsiteY0" fmla="*/ 0 h 5133"/>
                        <a:gd name="connsiteX1" fmla="*/ 0 w 5133"/>
                        <a:gd name="connsiteY1" fmla="*/ 0 h 5133"/>
                        <a:gd name="connsiteX2" fmla="*/ 0 w 5133"/>
                        <a:gd name="connsiteY2" fmla="*/ 0 h 5133"/>
                      </a:gdLst>
                      <a:ahLst/>
                      <a:cxnLst>
                        <a:cxn ang="0">
                          <a:pos x="connsiteX0" y="connsiteY0"/>
                        </a:cxn>
                        <a:cxn ang="0">
                          <a:pos x="connsiteX1" y="connsiteY1"/>
                        </a:cxn>
                        <a:cxn ang="0">
                          <a:pos x="connsiteX2" y="connsiteY2"/>
                        </a:cxn>
                      </a:cxnLst>
                      <a:rect l="l" t="t" r="r" b="b"/>
                      <a:pathLst>
                        <a:path w="5133" h="5133">
                          <a:moveTo>
                            <a:pt x="0" y="0"/>
                          </a:moveTo>
                          <a:lnTo>
                            <a:pt x="0" y="0"/>
                          </a:lnTo>
                          <a:lnTo>
                            <a:pt x="0" y="0"/>
                          </a:lnTo>
                          <a:close/>
                        </a:path>
                      </a:pathLst>
                    </a:custGeom>
                    <a:solidFill>
                      <a:srgbClr val="263238"/>
                    </a:solidFill>
                    <a:ln w="5124" cap="flat">
                      <a:noFill/>
                      <a:prstDash val="solid"/>
                      <a:miter/>
                    </a:ln>
                  </p:spPr>
                  <p:txBody>
                    <a:bodyPr rtlCol="0" anchor="ctr"/>
                    <a:lstStyle/>
                    <a:p>
                      <a:endParaRPr lang="pt-BR"/>
                    </a:p>
                  </p:txBody>
                </p:sp>
                <p:sp>
                  <p:nvSpPr>
                    <p:cNvPr id="2812" name="Forma Livre: Forma 2811">
                      <a:extLst>
                        <a:ext uri="{FF2B5EF4-FFF2-40B4-BE49-F238E27FC236}">
                          <a16:creationId xmlns:a16="http://schemas.microsoft.com/office/drawing/2014/main" id="{FD388CF2-F8A4-4F46-9495-AAA1A7E27A03}"/>
                        </a:ext>
                      </a:extLst>
                    </p:cNvPr>
                    <p:cNvSpPr/>
                    <p:nvPr/>
                  </p:nvSpPr>
                  <p:spPr>
                    <a:xfrm>
                      <a:off x="9086889" y="4120651"/>
                      <a:ext cx="2349" cy="1360"/>
                    </a:xfrm>
                    <a:custGeom>
                      <a:avLst/>
                      <a:gdLst>
                        <a:gd name="connsiteX0" fmla="*/ 354 w 2349"/>
                        <a:gd name="connsiteY0" fmla="*/ 193 h 1360"/>
                        <a:gd name="connsiteX1" fmla="*/ 25 w 2349"/>
                        <a:gd name="connsiteY1" fmla="*/ 839 h 1360"/>
                        <a:gd name="connsiteX2" fmla="*/ 354 w 2349"/>
                        <a:gd name="connsiteY2" fmla="*/ 1168 h 1360"/>
                        <a:gd name="connsiteX3" fmla="*/ 1996 w 2349"/>
                        <a:gd name="connsiteY3" fmla="*/ 1168 h 1360"/>
                        <a:gd name="connsiteX4" fmla="*/ 2325 w 2349"/>
                        <a:gd name="connsiteY4" fmla="*/ 521 h 1360"/>
                        <a:gd name="connsiteX5" fmla="*/ 1996 w 2349"/>
                        <a:gd name="connsiteY5" fmla="*/ 193 h 1360"/>
                        <a:gd name="connsiteX6" fmla="*/ 354 w 2349"/>
                        <a:gd name="connsiteY6" fmla="*/ 193 h 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 h="1360">
                          <a:moveTo>
                            <a:pt x="354" y="193"/>
                          </a:moveTo>
                          <a:cubicBezTo>
                            <a:pt x="87" y="280"/>
                            <a:pt x="-62" y="572"/>
                            <a:pt x="25" y="839"/>
                          </a:cubicBezTo>
                          <a:cubicBezTo>
                            <a:pt x="76" y="993"/>
                            <a:pt x="200" y="1117"/>
                            <a:pt x="354" y="1168"/>
                          </a:cubicBezTo>
                          <a:cubicBezTo>
                            <a:pt x="872" y="1425"/>
                            <a:pt x="1478" y="1425"/>
                            <a:pt x="1996" y="1168"/>
                          </a:cubicBezTo>
                          <a:cubicBezTo>
                            <a:pt x="2263" y="1081"/>
                            <a:pt x="2412" y="788"/>
                            <a:pt x="2325" y="521"/>
                          </a:cubicBezTo>
                          <a:cubicBezTo>
                            <a:pt x="2273" y="367"/>
                            <a:pt x="2150" y="244"/>
                            <a:pt x="1996" y="193"/>
                          </a:cubicBezTo>
                          <a:cubicBezTo>
                            <a:pt x="1478" y="-64"/>
                            <a:pt x="872" y="-64"/>
                            <a:pt x="354" y="193"/>
                          </a:cubicBezTo>
                          <a:close/>
                        </a:path>
                      </a:pathLst>
                    </a:custGeom>
                    <a:solidFill>
                      <a:srgbClr val="000000">
                        <a:alpha val="10000"/>
                      </a:srgbClr>
                    </a:solidFill>
                    <a:ln w="5124" cap="flat">
                      <a:noFill/>
                      <a:prstDash val="solid"/>
                      <a:miter/>
                    </a:ln>
                  </p:spPr>
                  <p:txBody>
                    <a:bodyPr rtlCol="0" anchor="ctr"/>
                    <a:lstStyle/>
                    <a:p>
                      <a:endParaRPr lang="pt-BR"/>
                    </a:p>
                  </p:txBody>
                </p:sp>
                <p:sp>
                  <p:nvSpPr>
                    <p:cNvPr id="2813" name="Forma Livre: Forma 2812">
                      <a:extLst>
                        <a:ext uri="{FF2B5EF4-FFF2-40B4-BE49-F238E27FC236}">
                          <a16:creationId xmlns:a16="http://schemas.microsoft.com/office/drawing/2014/main" id="{A12CE6A4-ADAD-FCEF-A26E-681793193DD6}"/>
                        </a:ext>
                      </a:extLst>
                    </p:cNvPr>
                    <p:cNvSpPr/>
                    <p:nvPr/>
                  </p:nvSpPr>
                  <p:spPr>
                    <a:xfrm>
                      <a:off x="9087396" y="4117459"/>
                      <a:ext cx="6076" cy="4308"/>
                    </a:xfrm>
                    <a:custGeom>
                      <a:avLst/>
                      <a:gdLst>
                        <a:gd name="connsiteX0" fmla="*/ 4980 w 6076"/>
                        <a:gd name="connsiteY0" fmla="*/ 304 h 4308"/>
                        <a:gd name="connsiteX1" fmla="*/ 2772 w 6076"/>
                        <a:gd name="connsiteY1" fmla="*/ 304 h 4308"/>
                        <a:gd name="connsiteX2" fmla="*/ 0 w 6076"/>
                        <a:gd name="connsiteY2" fmla="*/ 4308 h 4308"/>
                        <a:gd name="connsiteX3" fmla="*/ 616 w 6076"/>
                        <a:gd name="connsiteY3" fmla="*/ 4308 h 4308"/>
                        <a:gd name="connsiteX4" fmla="*/ 3080 w 6076"/>
                        <a:gd name="connsiteY4" fmla="*/ 766 h 4308"/>
                        <a:gd name="connsiteX5" fmla="*/ 4107 w 6076"/>
                        <a:gd name="connsiteY5" fmla="*/ 458 h 4308"/>
                        <a:gd name="connsiteX6" fmla="*/ 4672 w 6076"/>
                        <a:gd name="connsiteY6" fmla="*/ 458 h 4308"/>
                        <a:gd name="connsiteX7" fmla="*/ 5493 w 6076"/>
                        <a:gd name="connsiteY7" fmla="*/ 2460 h 4308"/>
                        <a:gd name="connsiteX8" fmla="*/ 5493 w 6076"/>
                        <a:gd name="connsiteY8" fmla="*/ 2974 h 4308"/>
                        <a:gd name="connsiteX9" fmla="*/ 6058 w 6076"/>
                        <a:gd name="connsiteY9" fmla="*/ 3282 h 4308"/>
                        <a:gd name="connsiteX10" fmla="*/ 6058 w 6076"/>
                        <a:gd name="connsiteY10" fmla="*/ 2460 h 4308"/>
                        <a:gd name="connsiteX11" fmla="*/ 4980 w 6076"/>
                        <a:gd name="connsiteY11" fmla="*/ 304 h 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76" h="4308">
                          <a:moveTo>
                            <a:pt x="4980" y="304"/>
                          </a:moveTo>
                          <a:cubicBezTo>
                            <a:pt x="4302" y="-101"/>
                            <a:pt x="3450" y="-101"/>
                            <a:pt x="2772" y="304"/>
                          </a:cubicBezTo>
                          <a:cubicBezTo>
                            <a:pt x="1402" y="1264"/>
                            <a:pt x="416" y="2686"/>
                            <a:pt x="0" y="4308"/>
                          </a:cubicBezTo>
                          <a:lnTo>
                            <a:pt x="616" y="4308"/>
                          </a:lnTo>
                          <a:cubicBezTo>
                            <a:pt x="960" y="2861"/>
                            <a:pt x="1843" y="1593"/>
                            <a:pt x="3080" y="766"/>
                          </a:cubicBezTo>
                          <a:cubicBezTo>
                            <a:pt x="3388" y="576"/>
                            <a:pt x="3742" y="468"/>
                            <a:pt x="4107" y="458"/>
                          </a:cubicBezTo>
                          <a:cubicBezTo>
                            <a:pt x="4292" y="407"/>
                            <a:pt x="4487" y="407"/>
                            <a:pt x="4672" y="458"/>
                          </a:cubicBezTo>
                          <a:cubicBezTo>
                            <a:pt x="5282" y="931"/>
                            <a:pt x="5596" y="1695"/>
                            <a:pt x="5493" y="2460"/>
                          </a:cubicBezTo>
                          <a:lnTo>
                            <a:pt x="5493" y="2974"/>
                          </a:lnTo>
                          <a:lnTo>
                            <a:pt x="6058" y="3282"/>
                          </a:lnTo>
                          <a:cubicBezTo>
                            <a:pt x="6083" y="3010"/>
                            <a:pt x="6083" y="2732"/>
                            <a:pt x="6058" y="2460"/>
                          </a:cubicBezTo>
                          <a:cubicBezTo>
                            <a:pt x="6032" y="1618"/>
                            <a:pt x="5637" y="828"/>
                            <a:pt x="4980" y="304"/>
                          </a:cubicBezTo>
                          <a:close/>
                        </a:path>
                      </a:pathLst>
                    </a:custGeom>
                    <a:solidFill>
                      <a:srgbClr val="263238"/>
                    </a:solidFill>
                    <a:ln w="5124" cap="flat">
                      <a:noFill/>
                      <a:prstDash val="solid"/>
                      <a:miter/>
                    </a:ln>
                  </p:spPr>
                  <p:txBody>
                    <a:bodyPr rtlCol="0" anchor="ctr"/>
                    <a:lstStyle/>
                    <a:p>
                      <a:endParaRPr lang="pt-BR"/>
                    </a:p>
                  </p:txBody>
                </p:sp>
                <p:sp>
                  <p:nvSpPr>
                    <p:cNvPr id="2814" name="Forma Livre: Forma 2813">
                      <a:extLst>
                        <a:ext uri="{FF2B5EF4-FFF2-40B4-BE49-F238E27FC236}">
                          <a16:creationId xmlns:a16="http://schemas.microsoft.com/office/drawing/2014/main" id="{33DB7A1C-6214-E1E2-8CA1-8EC877B00CDD}"/>
                        </a:ext>
                      </a:extLst>
                    </p:cNvPr>
                    <p:cNvSpPr/>
                    <p:nvPr/>
                  </p:nvSpPr>
                  <p:spPr>
                    <a:xfrm>
                      <a:off x="9081820" y="4117793"/>
                      <a:ext cx="2277" cy="1343"/>
                    </a:xfrm>
                    <a:custGeom>
                      <a:avLst/>
                      <a:gdLst>
                        <a:gd name="connsiteX0" fmla="*/ 288 w 2277"/>
                        <a:gd name="connsiteY0" fmla="*/ 227 h 1343"/>
                        <a:gd name="connsiteX1" fmla="*/ 52 w 2277"/>
                        <a:gd name="connsiteY1" fmla="*/ 915 h 1343"/>
                        <a:gd name="connsiteX2" fmla="*/ 288 w 2277"/>
                        <a:gd name="connsiteY2" fmla="*/ 1151 h 1343"/>
                        <a:gd name="connsiteX3" fmla="*/ 1931 w 2277"/>
                        <a:gd name="connsiteY3" fmla="*/ 1151 h 1343"/>
                        <a:gd name="connsiteX4" fmla="*/ 1931 w 2277"/>
                        <a:gd name="connsiteY4" fmla="*/ 227 h 1343"/>
                        <a:gd name="connsiteX5" fmla="*/ 288 w 2277"/>
                        <a:gd name="connsiteY5" fmla="*/ 227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 h="1343">
                          <a:moveTo>
                            <a:pt x="288" y="227"/>
                          </a:moveTo>
                          <a:cubicBezTo>
                            <a:pt x="31" y="350"/>
                            <a:pt x="-71" y="658"/>
                            <a:pt x="52" y="915"/>
                          </a:cubicBezTo>
                          <a:cubicBezTo>
                            <a:pt x="98" y="1018"/>
                            <a:pt x="185" y="1100"/>
                            <a:pt x="288" y="1151"/>
                          </a:cubicBezTo>
                          <a:cubicBezTo>
                            <a:pt x="807" y="1408"/>
                            <a:pt x="1412" y="1408"/>
                            <a:pt x="1931" y="1151"/>
                          </a:cubicBezTo>
                          <a:cubicBezTo>
                            <a:pt x="2393" y="895"/>
                            <a:pt x="2393" y="484"/>
                            <a:pt x="1931" y="227"/>
                          </a:cubicBezTo>
                          <a:cubicBezTo>
                            <a:pt x="1428" y="-76"/>
                            <a:pt x="791" y="-76"/>
                            <a:pt x="288" y="227"/>
                          </a:cubicBezTo>
                          <a:close/>
                        </a:path>
                      </a:pathLst>
                    </a:custGeom>
                    <a:solidFill>
                      <a:srgbClr val="000000">
                        <a:alpha val="10000"/>
                      </a:srgbClr>
                    </a:solidFill>
                    <a:ln w="5124" cap="flat">
                      <a:noFill/>
                      <a:prstDash val="solid"/>
                      <a:miter/>
                    </a:ln>
                  </p:spPr>
                  <p:txBody>
                    <a:bodyPr rtlCol="0" anchor="ctr"/>
                    <a:lstStyle/>
                    <a:p>
                      <a:endParaRPr lang="pt-BR"/>
                    </a:p>
                  </p:txBody>
                </p:sp>
                <p:sp>
                  <p:nvSpPr>
                    <p:cNvPr id="2815" name="Forma Livre: Forma 2814">
                      <a:extLst>
                        <a:ext uri="{FF2B5EF4-FFF2-40B4-BE49-F238E27FC236}">
                          <a16:creationId xmlns:a16="http://schemas.microsoft.com/office/drawing/2014/main" id="{A89DFDD8-DB61-4C8F-14FD-3DBA046A9BE5}"/>
                        </a:ext>
                      </a:extLst>
                    </p:cNvPr>
                    <p:cNvSpPr/>
                    <p:nvPr/>
                  </p:nvSpPr>
                  <p:spPr>
                    <a:xfrm>
                      <a:off x="9082263" y="4114584"/>
                      <a:ext cx="6128" cy="4346"/>
                    </a:xfrm>
                    <a:custGeom>
                      <a:avLst/>
                      <a:gdLst>
                        <a:gd name="connsiteX0" fmla="*/ 4980 w 6128"/>
                        <a:gd name="connsiteY0" fmla="*/ 304 h 4346"/>
                        <a:gd name="connsiteX1" fmla="*/ 2772 w 6128"/>
                        <a:gd name="connsiteY1" fmla="*/ 304 h 4346"/>
                        <a:gd name="connsiteX2" fmla="*/ 0 w 6128"/>
                        <a:gd name="connsiteY2" fmla="*/ 4308 h 4346"/>
                        <a:gd name="connsiteX3" fmla="*/ 616 w 6128"/>
                        <a:gd name="connsiteY3" fmla="*/ 4308 h 4346"/>
                        <a:gd name="connsiteX4" fmla="*/ 3080 w 6128"/>
                        <a:gd name="connsiteY4" fmla="*/ 766 h 4346"/>
                        <a:gd name="connsiteX5" fmla="*/ 4107 w 6128"/>
                        <a:gd name="connsiteY5" fmla="*/ 458 h 4346"/>
                        <a:gd name="connsiteX6" fmla="*/ 4672 w 6128"/>
                        <a:gd name="connsiteY6" fmla="*/ 458 h 4346"/>
                        <a:gd name="connsiteX7" fmla="*/ 5544 w 6128"/>
                        <a:gd name="connsiteY7" fmla="*/ 2460 h 4346"/>
                        <a:gd name="connsiteX8" fmla="*/ 5544 w 6128"/>
                        <a:gd name="connsiteY8" fmla="*/ 2974 h 4346"/>
                        <a:gd name="connsiteX9" fmla="*/ 6109 w 6128"/>
                        <a:gd name="connsiteY9" fmla="*/ 3282 h 4346"/>
                        <a:gd name="connsiteX10" fmla="*/ 6109 w 6128"/>
                        <a:gd name="connsiteY10" fmla="*/ 2460 h 4346"/>
                        <a:gd name="connsiteX11" fmla="*/ 4980 w 6128"/>
                        <a:gd name="connsiteY11" fmla="*/ 304 h 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28" h="4346">
                          <a:moveTo>
                            <a:pt x="4980" y="304"/>
                          </a:moveTo>
                          <a:cubicBezTo>
                            <a:pt x="4302" y="-101"/>
                            <a:pt x="3450" y="-101"/>
                            <a:pt x="2772" y="304"/>
                          </a:cubicBezTo>
                          <a:cubicBezTo>
                            <a:pt x="1402" y="1264"/>
                            <a:pt x="416" y="2686"/>
                            <a:pt x="0" y="4308"/>
                          </a:cubicBezTo>
                          <a:cubicBezTo>
                            <a:pt x="200" y="4360"/>
                            <a:pt x="416" y="4360"/>
                            <a:pt x="616" y="4308"/>
                          </a:cubicBezTo>
                          <a:cubicBezTo>
                            <a:pt x="981" y="2866"/>
                            <a:pt x="1853" y="1608"/>
                            <a:pt x="3080" y="766"/>
                          </a:cubicBezTo>
                          <a:cubicBezTo>
                            <a:pt x="3388" y="576"/>
                            <a:pt x="3742" y="468"/>
                            <a:pt x="4107" y="458"/>
                          </a:cubicBezTo>
                          <a:cubicBezTo>
                            <a:pt x="4292" y="407"/>
                            <a:pt x="4487" y="407"/>
                            <a:pt x="4672" y="458"/>
                          </a:cubicBezTo>
                          <a:cubicBezTo>
                            <a:pt x="5303" y="920"/>
                            <a:pt x="5637" y="1685"/>
                            <a:pt x="5544" y="2460"/>
                          </a:cubicBezTo>
                          <a:cubicBezTo>
                            <a:pt x="5570" y="2630"/>
                            <a:pt x="5570" y="2804"/>
                            <a:pt x="5544" y="2974"/>
                          </a:cubicBezTo>
                          <a:lnTo>
                            <a:pt x="6109" y="3282"/>
                          </a:lnTo>
                          <a:cubicBezTo>
                            <a:pt x="6135" y="3010"/>
                            <a:pt x="6135" y="2732"/>
                            <a:pt x="6109" y="2460"/>
                          </a:cubicBezTo>
                          <a:cubicBezTo>
                            <a:pt x="6078" y="1608"/>
                            <a:pt x="5662" y="818"/>
                            <a:pt x="4980" y="304"/>
                          </a:cubicBezTo>
                          <a:close/>
                        </a:path>
                      </a:pathLst>
                    </a:custGeom>
                    <a:solidFill>
                      <a:srgbClr val="263238"/>
                    </a:solidFill>
                    <a:ln w="5124" cap="flat">
                      <a:noFill/>
                      <a:prstDash val="solid"/>
                      <a:miter/>
                    </a:ln>
                  </p:spPr>
                  <p:txBody>
                    <a:bodyPr rtlCol="0" anchor="ctr"/>
                    <a:lstStyle/>
                    <a:p>
                      <a:endParaRPr lang="pt-BR"/>
                    </a:p>
                  </p:txBody>
                </p:sp>
                <p:sp>
                  <p:nvSpPr>
                    <p:cNvPr id="2816" name="Forma Livre: Forma 2815">
                      <a:extLst>
                        <a:ext uri="{FF2B5EF4-FFF2-40B4-BE49-F238E27FC236}">
                          <a16:creationId xmlns:a16="http://schemas.microsoft.com/office/drawing/2014/main" id="{CE883E5C-32DA-423A-7AB6-96D1674DCCC3}"/>
                        </a:ext>
                      </a:extLst>
                    </p:cNvPr>
                    <p:cNvSpPr/>
                    <p:nvPr/>
                  </p:nvSpPr>
                  <p:spPr>
                    <a:xfrm>
                      <a:off x="9076628" y="4114952"/>
                      <a:ext cx="2335" cy="1309"/>
                    </a:xfrm>
                    <a:custGeom>
                      <a:avLst/>
                      <a:gdLst>
                        <a:gd name="connsiteX0" fmla="*/ 347 w 2335"/>
                        <a:gd name="connsiteY0" fmla="*/ 192 h 1309"/>
                        <a:gd name="connsiteX1" fmla="*/ 347 w 2335"/>
                        <a:gd name="connsiteY1" fmla="*/ 1116 h 1309"/>
                        <a:gd name="connsiteX2" fmla="*/ 1989 w 2335"/>
                        <a:gd name="connsiteY2" fmla="*/ 1116 h 1309"/>
                        <a:gd name="connsiteX3" fmla="*/ 1989 w 2335"/>
                        <a:gd name="connsiteY3" fmla="*/ 192 h 1309"/>
                        <a:gd name="connsiteX4" fmla="*/ 347 w 2335"/>
                        <a:gd name="connsiteY4" fmla="*/ 192 h 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5" h="1309">
                          <a:moveTo>
                            <a:pt x="347" y="192"/>
                          </a:moveTo>
                          <a:cubicBezTo>
                            <a:pt x="-116" y="449"/>
                            <a:pt x="-116" y="860"/>
                            <a:pt x="347" y="1116"/>
                          </a:cubicBezTo>
                          <a:cubicBezTo>
                            <a:pt x="865" y="1373"/>
                            <a:pt x="1471" y="1373"/>
                            <a:pt x="1989" y="1116"/>
                          </a:cubicBezTo>
                          <a:cubicBezTo>
                            <a:pt x="2451" y="860"/>
                            <a:pt x="2451" y="449"/>
                            <a:pt x="1989" y="192"/>
                          </a:cubicBezTo>
                          <a:cubicBezTo>
                            <a:pt x="1471" y="-64"/>
                            <a:pt x="865" y="-64"/>
                            <a:pt x="347" y="192"/>
                          </a:cubicBezTo>
                          <a:close/>
                        </a:path>
                      </a:pathLst>
                    </a:custGeom>
                    <a:solidFill>
                      <a:srgbClr val="000000">
                        <a:alpha val="10000"/>
                      </a:srgbClr>
                    </a:solidFill>
                    <a:ln w="5124" cap="flat">
                      <a:noFill/>
                      <a:prstDash val="solid"/>
                      <a:miter/>
                    </a:ln>
                  </p:spPr>
                  <p:txBody>
                    <a:bodyPr rtlCol="0" anchor="ctr"/>
                    <a:lstStyle/>
                    <a:p>
                      <a:endParaRPr lang="pt-BR"/>
                    </a:p>
                  </p:txBody>
                </p:sp>
                <p:sp>
                  <p:nvSpPr>
                    <p:cNvPr id="2817" name="Forma Livre: Forma 2816">
                      <a:extLst>
                        <a:ext uri="{FF2B5EF4-FFF2-40B4-BE49-F238E27FC236}">
                          <a16:creationId xmlns:a16="http://schemas.microsoft.com/office/drawing/2014/main" id="{06D69AA9-804F-D457-F9BC-AD74C103A4F0}"/>
                        </a:ext>
                      </a:extLst>
                    </p:cNvPr>
                    <p:cNvSpPr/>
                    <p:nvPr/>
                  </p:nvSpPr>
                  <p:spPr>
                    <a:xfrm>
                      <a:off x="9077386" y="4111761"/>
                      <a:ext cx="6128" cy="4308"/>
                    </a:xfrm>
                    <a:custGeom>
                      <a:avLst/>
                      <a:gdLst>
                        <a:gd name="connsiteX0" fmla="*/ 5031 w 6128"/>
                        <a:gd name="connsiteY0" fmla="*/ 304 h 4308"/>
                        <a:gd name="connsiteX1" fmla="*/ 2824 w 6128"/>
                        <a:gd name="connsiteY1" fmla="*/ 304 h 4308"/>
                        <a:gd name="connsiteX2" fmla="*/ 0 w 6128"/>
                        <a:gd name="connsiteY2" fmla="*/ 4308 h 4308"/>
                        <a:gd name="connsiteX3" fmla="*/ 616 w 6128"/>
                        <a:gd name="connsiteY3" fmla="*/ 4308 h 4308"/>
                        <a:gd name="connsiteX4" fmla="*/ 3132 w 6128"/>
                        <a:gd name="connsiteY4" fmla="*/ 766 h 4308"/>
                        <a:gd name="connsiteX5" fmla="*/ 4107 w 6128"/>
                        <a:gd name="connsiteY5" fmla="*/ 458 h 4308"/>
                        <a:gd name="connsiteX6" fmla="*/ 4723 w 6128"/>
                        <a:gd name="connsiteY6" fmla="*/ 458 h 4308"/>
                        <a:gd name="connsiteX7" fmla="*/ 5544 w 6128"/>
                        <a:gd name="connsiteY7" fmla="*/ 2512 h 4308"/>
                        <a:gd name="connsiteX8" fmla="*/ 5544 w 6128"/>
                        <a:gd name="connsiteY8" fmla="*/ 2974 h 4308"/>
                        <a:gd name="connsiteX9" fmla="*/ 6109 w 6128"/>
                        <a:gd name="connsiteY9" fmla="*/ 3333 h 4308"/>
                        <a:gd name="connsiteX10" fmla="*/ 6109 w 6128"/>
                        <a:gd name="connsiteY10" fmla="*/ 2512 h 4308"/>
                        <a:gd name="connsiteX11" fmla="*/ 5031 w 6128"/>
                        <a:gd name="connsiteY11" fmla="*/ 304 h 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28" h="4308">
                          <a:moveTo>
                            <a:pt x="5031" y="304"/>
                          </a:moveTo>
                          <a:cubicBezTo>
                            <a:pt x="4353" y="-101"/>
                            <a:pt x="3501" y="-101"/>
                            <a:pt x="2824" y="304"/>
                          </a:cubicBezTo>
                          <a:cubicBezTo>
                            <a:pt x="1412" y="1238"/>
                            <a:pt x="406" y="2666"/>
                            <a:pt x="0" y="4308"/>
                          </a:cubicBezTo>
                          <a:lnTo>
                            <a:pt x="616" y="4308"/>
                          </a:lnTo>
                          <a:cubicBezTo>
                            <a:pt x="996" y="2861"/>
                            <a:pt x="1889" y="1603"/>
                            <a:pt x="3132" y="766"/>
                          </a:cubicBezTo>
                          <a:cubicBezTo>
                            <a:pt x="3424" y="576"/>
                            <a:pt x="3758" y="474"/>
                            <a:pt x="4107" y="458"/>
                          </a:cubicBezTo>
                          <a:lnTo>
                            <a:pt x="4723" y="458"/>
                          </a:lnTo>
                          <a:cubicBezTo>
                            <a:pt x="5334" y="951"/>
                            <a:pt x="5647" y="1731"/>
                            <a:pt x="5544" y="2512"/>
                          </a:cubicBezTo>
                          <a:lnTo>
                            <a:pt x="5544" y="2974"/>
                          </a:lnTo>
                          <a:lnTo>
                            <a:pt x="6109" y="3333"/>
                          </a:lnTo>
                          <a:cubicBezTo>
                            <a:pt x="6135" y="3061"/>
                            <a:pt x="6135" y="2784"/>
                            <a:pt x="6109" y="2512"/>
                          </a:cubicBezTo>
                          <a:cubicBezTo>
                            <a:pt x="6104" y="1649"/>
                            <a:pt x="5709" y="838"/>
                            <a:pt x="5031" y="304"/>
                          </a:cubicBezTo>
                          <a:close/>
                        </a:path>
                      </a:pathLst>
                    </a:custGeom>
                    <a:solidFill>
                      <a:srgbClr val="263238"/>
                    </a:solidFill>
                    <a:ln w="5124" cap="flat">
                      <a:noFill/>
                      <a:prstDash val="solid"/>
                      <a:miter/>
                    </a:ln>
                  </p:spPr>
                  <p:txBody>
                    <a:bodyPr rtlCol="0" anchor="ctr"/>
                    <a:lstStyle/>
                    <a:p>
                      <a:endParaRPr lang="pt-BR"/>
                    </a:p>
                  </p:txBody>
                </p:sp>
                <p:sp>
                  <p:nvSpPr>
                    <p:cNvPr id="2818" name="Forma Livre: Forma 2817">
                      <a:extLst>
                        <a:ext uri="{FF2B5EF4-FFF2-40B4-BE49-F238E27FC236}">
                          <a16:creationId xmlns:a16="http://schemas.microsoft.com/office/drawing/2014/main" id="{9CA65665-D205-A147-C23F-196ECD36E144}"/>
                        </a:ext>
                      </a:extLst>
                    </p:cNvPr>
                    <p:cNvSpPr/>
                    <p:nvPr/>
                  </p:nvSpPr>
                  <p:spPr>
                    <a:xfrm>
                      <a:off x="9071803" y="4112078"/>
                      <a:ext cx="2335" cy="1360"/>
                    </a:xfrm>
                    <a:custGeom>
                      <a:avLst/>
                      <a:gdLst>
                        <a:gd name="connsiteX0" fmla="*/ 347 w 2335"/>
                        <a:gd name="connsiteY0" fmla="*/ 192 h 1360"/>
                        <a:gd name="connsiteX1" fmla="*/ 347 w 2335"/>
                        <a:gd name="connsiteY1" fmla="*/ 1168 h 1360"/>
                        <a:gd name="connsiteX2" fmla="*/ 1989 w 2335"/>
                        <a:gd name="connsiteY2" fmla="*/ 1168 h 1360"/>
                        <a:gd name="connsiteX3" fmla="*/ 1989 w 2335"/>
                        <a:gd name="connsiteY3" fmla="*/ 192 h 1360"/>
                        <a:gd name="connsiteX4" fmla="*/ 347 w 2335"/>
                        <a:gd name="connsiteY4" fmla="*/ 192 h 1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5" h="1360">
                          <a:moveTo>
                            <a:pt x="347" y="192"/>
                          </a:moveTo>
                          <a:cubicBezTo>
                            <a:pt x="-116" y="449"/>
                            <a:pt x="-116" y="860"/>
                            <a:pt x="347" y="1168"/>
                          </a:cubicBezTo>
                          <a:cubicBezTo>
                            <a:pt x="865" y="1424"/>
                            <a:pt x="1471" y="1424"/>
                            <a:pt x="1989" y="1168"/>
                          </a:cubicBezTo>
                          <a:cubicBezTo>
                            <a:pt x="2451" y="860"/>
                            <a:pt x="2451" y="449"/>
                            <a:pt x="1989" y="192"/>
                          </a:cubicBezTo>
                          <a:cubicBezTo>
                            <a:pt x="1471" y="-64"/>
                            <a:pt x="865" y="-64"/>
                            <a:pt x="347" y="192"/>
                          </a:cubicBezTo>
                          <a:close/>
                        </a:path>
                      </a:pathLst>
                    </a:custGeom>
                    <a:solidFill>
                      <a:srgbClr val="000000">
                        <a:alpha val="10000"/>
                      </a:srgbClr>
                    </a:solidFill>
                    <a:ln w="5124" cap="flat">
                      <a:noFill/>
                      <a:prstDash val="solid"/>
                      <a:miter/>
                    </a:ln>
                  </p:spPr>
                  <p:txBody>
                    <a:bodyPr rtlCol="0" anchor="ctr"/>
                    <a:lstStyle/>
                    <a:p>
                      <a:endParaRPr lang="pt-BR"/>
                    </a:p>
                  </p:txBody>
                </p:sp>
                <p:sp>
                  <p:nvSpPr>
                    <p:cNvPr id="2819" name="Forma Livre: Forma 2818">
                      <a:extLst>
                        <a:ext uri="{FF2B5EF4-FFF2-40B4-BE49-F238E27FC236}">
                          <a16:creationId xmlns:a16="http://schemas.microsoft.com/office/drawing/2014/main" id="{2EFA56FB-1D7E-9A80-0266-40D3709ED0EB}"/>
                        </a:ext>
                      </a:extLst>
                    </p:cNvPr>
                    <p:cNvSpPr/>
                    <p:nvPr/>
                  </p:nvSpPr>
                  <p:spPr>
                    <a:xfrm>
                      <a:off x="9072457" y="4108886"/>
                      <a:ext cx="6076" cy="4346"/>
                    </a:xfrm>
                    <a:custGeom>
                      <a:avLst/>
                      <a:gdLst>
                        <a:gd name="connsiteX0" fmla="*/ 4980 w 6076"/>
                        <a:gd name="connsiteY0" fmla="*/ 304 h 4346"/>
                        <a:gd name="connsiteX1" fmla="*/ 2772 w 6076"/>
                        <a:gd name="connsiteY1" fmla="*/ 304 h 4346"/>
                        <a:gd name="connsiteX2" fmla="*/ 0 w 6076"/>
                        <a:gd name="connsiteY2" fmla="*/ 4308 h 4346"/>
                        <a:gd name="connsiteX3" fmla="*/ 616 w 6076"/>
                        <a:gd name="connsiteY3" fmla="*/ 4308 h 4346"/>
                        <a:gd name="connsiteX4" fmla="*/ 3080 w 6076"/>
                        <a:gd name="connsiteY4" fmla="*/ 766 h 4346"/>
                        <a:gd name="connsiteX5" fmla="*/ 4107 w 6076"/>
                        <a:gd name="connsiteY5" fmla="*/ 458 h 4346"/>
                        <a:gd name="connsiteX6" fmla="*/ 4672 w 6076"/>
                        <a:gd name="connsiteY6" fmla="*/ 458 h 4346"/>
                        <a:gd name="connsiteX7" fmla="*/ 5493 w 6076"/>
                        <a:gd name="connsiteY7" fmla="*/ 2512 h 4346"/>
                        <a:gd name="connsiteX8" fmla="*/ 5493 w 6076"/>
                        <a:gd name="connsiteY8" fmla="*/ 2974 h 4346"/>
                        <a:gd name="connsiteX9" fmla="*/ 6058 w 6076"/>
                        <a:gd name="connsiteY9" fmla="*/ 3333 h 4346"/>
                        <a:gd name="connsiteX10" fmla="*/ 6058 w 6076"/>
                        <a:gd name="connsiteY10" fmla="*/ 2512 h 4346"/>
                        <a:gd name="connsiteX11" fmla="*/ 4980 w 6076"/>
                        <a:gd name="connsiteY11" fmla="*/ 304 h 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76" h="4346">
                          <a:moveTo>
                            <a:pt x="4980" y="304"/>
                          </a:moveTo>
                          <a:cubicBezTo>
                            <a:pt x="4302" y="-101"/>
                            <a:pt x="3450" y="-101"/>
                            <a:pt x="2772" y="304"/>
                          </a:cubicBezTo>
                          <a:cubicBezTo>
                            <a:pt x="1391" y="1254"/>
                            <a:pt x="406" y="2681"/>
                            <a:pt x="0" y="4308"/>
                          </a:cubicBezTo>
                          <a:cubicBezTo>
                            <a:pt x="200" y="4360"/>
                            <a:pt x="416" y="4360"/>
                            <a:pt x="616" y="4308"/>
                          </a:cubicBezTo>
                          <a:cubicBezTo>
                            <a:pt x="991" y="2871"/>
                            <a:pt x="1864" y="1618"/>
                            <a:pt x="3080" y="766"/>
                          </a:cubicBezTo>
                          <a:cubicBezTo>
                            <a:pt x="3388" y="576"/>
                            <a:pt x="3742" y="468"/>
                            <a:pt x="4107" y="458"/>
                          </a:cubicBezTo>
                          <a:cubicBezTo>
                            <a:pt x="4292" y="407"/>
                            <a:pt x="4487" y="407"/>
                            <a:pt x="4672" y="458"/>
                          </a:cubicBezTo>
                          <a:cubicBezTo>
                            <a:pt x="5267" y="966"/>
                            <a:pt x="5575" y="1731"/>
                            <a:pt x="5493" y="2512"/>
                          </a:cubicBezTo>
                          <a:lnTo>
                            <a:pt x="5493" y="2974"/>
                          </a:lnTo>
                          <a:lnTo>
                            <a:pt x="6058" y="3333"/>
                          </a:lnTo>
                          <a:cubicBezTo>
                            <a:pt x="6083" y="3061"/>
                            <a:pt x="6083" y="2784"/>
                            <a:pt x="6058" y="2512"/>
                          </a:cubicBezTo>
                          <a:cubicBezTo>
                            <a:pt x="6053" y="1649"/>
                            <a:pt x="5657" y="838"/>
                            <a:pt x="4980" y="304"/>
                          </a:cubicBezTo>
                          <a:close/>
                        </a:path>
                      </a:pathLst>
                    </a:custGeom>
                    <a:solidFill>
                      <a:srgbClr val="263238"/>
                    </a:solidFill>
                    <a:ln w="5124" cap="flat">
                      <a:noFill/>
                      <a:prstDash val="solid"/>
                      <a:miter/>
                    </a:ln>
                  </p:spPr>
                  <p:txBody>
                    <a:bodyPr rtlCol="0" anchor="ctr"/>
                    <a:lstStyle/>
                    <a:p>
                      <a:endParaRPr lang="pt-BR"/>
                    </a:p>
                  </p:txBody>
                </p:sp>
                <p:sp>
                  <p:nvSpPr>
                    <p:cNvPr id="2820" name="Forma Livre: Forma 2819">
                      <a:extLst>
                        <a:ext uri="{FF2B5EF4-FFF2-40B4-BE49-F238E27FC236}">
                          <a16:creationId xmlns:a16="http://schemas.microsoft.com/office/drawing/2014/main" id="{29C3AADD-8191-6A1C-122B-EBE1B3B1E384}"/>
                        </a:ext>
                      </a:extLst>
                    </p:cNvPr>
                    <p:cNvSpPr/>
                    <p:nvPr/>
                  </p:nvSpPr>
                  <p:spPr>
                    <a:xfrm>
                      <a:off x="9066890" y="4109203"/>
                      <a:ext cx="2276" cy="1360"/>
                    </a:xfrm>
                    <a:custGeom>
                      <a:avLst/>
                      <a:gdLst>
                        <a:gd name="connsiteX0" fmla="*/ 280 w 2276"/>
                        <a:gd name="connsiteY0" fmla="*/ 192 h 1360"/>
                        <a:gd name="connsiteX1" fmla="*/ 75 w 2276"/>
                        <a:gd name="connsiteY1" fmla="*/ 962 h 1360"/>
                        <a:gd name="connsiteX2" fmla="*/ 280 w 2276"/>
                        <a:gd name="connsiteY2" fmla="*/ 1168 h 1360"/>
                        <a:gd name="connsiteX3" fmla="*/ 1923 w 2276"/>
                        <a:gd name="connsiteY3" fmla="*/ 1168 h 1360"/>
                        <a:gd name="connsiteX4" fmla="*/ 2251 w 2276"/>
                        <a:gd name="connsiteY4" fmla="*/ 521 h 1360"/>
                        <a:gd name="connsiteX5" fmla="*/ 1923 w 2276"/>
                        <a:gd name="connsiteY5" fmla="*/ 192 h 1360"/>
                        <a:gd name="connsiteX6" fmla="*/ 280 w 2276"/>
                        <a:gd name="connsiteY6" fmla="*/ 192 h 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6" h="1360">
                          <a:moveTo>
                            <a:pt x="280" y="192"/>
                          </a:moveTo>
                          <a:cubicBezTo>
                            <a:pt x="13" y="352"/>
                            <a:pt x="-79" y="696"/>
                            <a:pt x="75" y="962"/>
                          </a:cubicBezTo>
                          <a:cubicBezTo>
                            <a:pt x="126" y="1050"/>
                            <a:pt x="198" y="1116"/>
                            <a:pt x="280" y="1168"/>
                          </a:cubicBezTo>
                          <a:cubicBezTo>
                            <a:pt x="798" y="1424"/>
                            <a:pt x="1404" y="1424"/>
                            <a:pt x="1923" y="1168"/>
                          </a:cubicBezTo>
                          <a:cubicBezTo>
                            <a:pt x="2190" y="1081"/>
                            <a:pt x="2339" y="788"/>
                            <a:pt x="2251" y="521"/>
                          </a:cubicBezTo>
                          <a:cubicBezTo>
                            <a:pt x="2200" y="367"/>
                            <a:pt x="2077" y="244"/>
                            <a:pt x="1923" y="192"/>
                          </a:cubicBezTo>
                          <a:cubicBezTo>
                            <a:pt x="1404" y="-64"/>
                            <a:pt x="798" y="-64"/>
                            <a:pt x="280" y="192"/>
                          </a:cubicBezTo>
                          <a:close/>
                        </a:path>
                      </a:pathLst>
                    </a:custGeom>
                    <a:solidFill>
                      <a:srgbClr val="000000">
                        <a:alpha val="10000"/>
                      </a:srgbClr>
                    </a:solidFill>
                    <a:ln w="5124" cap="flat">
                      <a:noFill/>
                      <a:prstDash val="solid"/>
                      <a:miter/>
                    </a:ln>
                  </p:spPr>
                  <p:txBody>
                    <a:bodyPr rtlCol="0" anchor="ctr"/>
                    <a:lstStyle/>
                    <a:p>
                      <a:endParaRPr lang="pt-BR"/>
                    </a:p>
                  </p:txBody>
                </p:sp>
                <p:sp>
                  <p:nvSpPr>
                    <p:cNvPr id="2821" name="Forma Livre: Forma 2820">
                      <a:extLst>
                        <a:ext uri="{FF2B5EF4-FFF2-40B4-BE49-F238E27FC236}">
                          <a16:creationId xmlns:a16="http://schemas.microsoft.com/office/drawing/2014/main" id="{382CC85A-B1C9-F532-6DC2-2113B0EB3A94}"/>
                        </a:ext>
                      </a:extLst>
                    </p:cNvPr>
                    <p:cNvSpPr/>
                    <p:nvPr/>
                  </p:nvSpPr>
                  <p:spPr>
                    <a:xfrm>
                      <a:off x="9067478" y="4106011"/>
                      <a:ext cx="6128" cy="4308"/>
                    </a:xfrm>
                    <a:custGeom>
                      <a:avLst/>
                      <a:gdLst>
                        <a:gd name="connsiteX0" fmla="*/ 4980 w 6128"/>
                        <a:gd name="connsiteY0" fmla="*/ 304 h 4308"/>
                        <a:gd name="connsiteX1" fmla="*/ 2772 w 6128"/>
                        <a:gd name="connsiteY1" fmla="*/ 304 h 4308"/>
                        <a:gd name="connsiteX2" fmla="*/ 0 w 6128"/>
                        <a:gd name="connsiteY2" fmla="*/ 4308 h 4308"/>
                        <a:gd name="connsiteX3" fmla="*/ 616 w 6128"/>
                        <a:gd name="connsiteY3" fmla="*/ 4308 h 4308"/>
                        <a:gd name="connsiteX4" fmla="*/ 3080 w 6128"/>
                        <a:gd name="connsiteY4" fmla="*/ 715 h 4308"/>
                        <a:gd name="connsiteX5" fmla="*/ 4107 w 6128"/>
                        <a:gd name="connsiteY5" fmla="*/ 407 h 4308"/>
                        <a:gd name="connsiteX6" fmla="*/ 4723 w 6128"/>
                        <a:gd name="connsiteY6" fmla="*/ 407 h 4308"/>
                        <a:gd name="connsiteX7" fmla="*/ 5544 w 6128"/>
                        <a:gd name="connsiteY7" fmla="*/ 2460 h 4308"/>
                        <a:gd name="connsiteX8" fmla="*/ 5544 w 6128"/>
                        <a:gd name="connsiteY8" fmla="*/ 2974 h 4308"/>
                        <a:gd name="connsiteX9" fmla="*/ 6109 w 6128"/>
                        <a:gd name="connsiteY9" fmla="*/ 3282 h 4308"/>
                        <a:gd name="connsiteX10" fmla="*/ 6109 w 6128"/>
                        <a:gd name="connsiteY10" fmla="*/ 2460 h 4308"/>
                        <a:gd name="connsiteX11" fmla="*/ 4980 w 6128"/>
                        <a:gd name="connsiteY11" fmla="*/ 304 h 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28" h="4308">
                          <a:moveTo>
                            <a:pt x="4980" y="304"/>
                          </a:moveTo>
                          <a:cubicBezTo>
                            <a:pt x="4302" y="-101"/>
                            <a:pt x="3450" y="-101"/>
                            <a:pt x="2772" y="304"/>
                          </a:cubicBezTo>
                          <a:cubicBezTo>
                            <a:pt x="1391" y="1254"/>
                            <a:pt x="406" y="2681"/>
                            <a:pt x="0" y="4308"/>
                          </a:cubicBezTo>
                          <a:lnTo>
                            <a:pt x="616" y="4308"/>
                          </a:lnTo>
                          <a:cubicBezTo>
                            <a:pt x="981" y="2856"/>
                            <a:pt x="1853" y="1577"/>
                            <a:pt x="3080" y="715"/>
                          </a:cubicBezTo>
                          <a:cubicBezTo>
                            <a:pt x="3388" y="525"/>
                            <a:pt x="3742" y="417"/>
                            <a:pt x="4107" y="407"/>
                          </a:cubicBezTo>
                          <a:lnTo>
                            <a:pt x="4723" y="407"/>
                          </a:lnTo>
                          <a:cubicBezTo>
                            <a:pt x="5318" y="915"/>
                            <a:pt x="5627" y="1680"/>
                            <a:pt x="5544" y="2460"/>
                          </a:cubicBezTo>
                          <a:cubicBezTo>
                            <a:pt x="5565" y="2630"/>
                            <a:pt x="5565" y="2804"/>
                            <a:pt x="5544" y="2974"/>
                          </a:cubicBezTo>
                          <a:lnTo>
                            <a:pt x="6109" y="3282"/>
                          </a:lnTo>
                          <a:cubicBezTo>
                            <a:pt x="6135" y="3010"/>
                            <a:pt x="6135" y="2732"/>
                            <a:pt x="6109" y="2460"/>
                          </a:cubicBezTo>
                          <a:cubicBezTo>
                            <a:pt x="6094" y="1603"/>
                            <a:pt x="5673" y="807"/>
                            <a:pt x="4980" y="304"/>
                          </a:cubicBezTo>
                          <a:close/>
                        </a:path>
                      </a:pathLst>
                    </a:custGeom>
                    <a:solidFill>
                      <a:srgbClr val="263238"/>
                    </a:solidFill>
                    <a:ln w="5124" cap="flat">
                      <a:noFill/>
                      <a:prstDash val="solid"/>
                      <a:miter/>
                    </a:ln>
                  </p:spPr>
                  <p:txBody>
                    <a:bodyPr rtlCol="0" anchor="ctr"/>
                    <a:lstStyle/>
                    <a:p>
                      <a:endParaRPr lang="pt-BR"/>
                    </a:p>
                  </p:txBody>
                </p:sp>
                <p:sp>
                  <p:nvSpPr>
                    <p:cNvPr id="2822" name="Forma Livre: Forma 2821">
                      <a:extLst>
                        <a:ext uri="{FF2B5EF4-FFF2-40B4-BE49-F238E27FC236}">
                          <a16:creationId xmlns:a16="http://schemas.microsoft.com/office/drawing/2014/main" id="{73F8D0A5-C2FF-C4B9-02B4-94190429C1D5}"/>
                        </a:ext>
                      </a:extLst>
                    </p:cNvPr>
                    <p:cNvSpPr/>
                    <p:nvPr/>
                  </p:nvSpPr>
                  <p:spPr>
                    <a:xfrm>
                      <a:off x="9061888" y="4106328"/>
                      <a:ext cx="2349" cy="1360"/>
                    </a:xfrm>
                    <a:custGeom>
                      <a:avLst/>
                      <a:gdLst>
                        <a:gd name="connsiteX0" fmla="*/ 354 w 2349"/>
                        <a:gd name="connsiteY0" fmla="*/ 192 h 1360"/>
                        <a:gd name="connsiteX1" fmla="*/ 25 w 2349"/>
                        <a:gd name="connsiteY1" fmla="*/ 839 h 1360"/>
                        <a:gd name="connsiteX2" fmla="*/ 354 w 2349"/>
                        <a:gd name="connsiteY2" fmla="*/ 1168 h 1360"/>
                        <a:gd name="connsiteX3" fmla="*/ 1996 w 2349"/>
                        <a:gd name="connsiteY3" fmla="*/ 1168 h 1360"/>
                        <a:gd name="connsiteX4" fmla="*/ 2325 w 2349"/>
                        <a:gd name="connsiteY4" fmla="*/ 521 h 1360"/>
                        <a:gd name="connsiteX5" fmla="*/ 1996 w 2349"/>
                        <a:gd name="connsiteY5" fmla="*/ 192 h 1360"/>
                        <a:gd name="connsiteX6" fmla="*/ 354 w 2349"/>
                        <a:gd name="connsiteY6" fmla="*/ 192 h 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 h="1360">
                          <a:moveTo>
                            <a:pt x="354" y="192"/>
                          </a:moveTo>
                          <a:cubicBezTo>
                            <a:pt x="87" y="280"/>
                            <a:pt x="-62" y="572"/>
                            <a:pt x="25" y="839"/>
                          </a:cubicBezTo>
                          <a:cubicBezTo>
                            <a:pt x="76" y="993"/>
                            <a:pt x="200" y="1116"/>
                            <a:pt x="354" y="1168"/>
                          </a:cubicBezTo>
                          <a:cubicBezTo>
                            <a:pt x="872" y="1424"/>
                            <a:pt x="1478" y="1424"/>
                            <a:pt x="1996" y="1168"/>
                          </a:cubicBezTo>
                          <a:cubicBezTo>
                            <a:pt x="2263" y="1081"/>
                            <a:pt x="2412" y="788"/>
                            <a:pt x="2325" y="521"/>
                          </a:cubicBezTo>
                          <a:cubicBezTo>
                            <a:pt x="2273" y="367"/>
                            <a:pt x="2150" y="244"/>
                            <a:pt x="1996" y="192"/>
                          </a:cubicBezTo>
                          <a:cubicBezTo>
                            <a:pt x="1478" y="-64"/>
                            <a:pt x="872" y="-64"/>
                            <a:pt x="354" y="192"/>
                          </a:cubicBezTo>
                          <a:close/>
                        </a:path>
                      </a:pathLst>
                    </a:custGeom>
                    <a:solidFill>
                      <a:srgbClr val="000000">
                        <a:alpha val="10000"/>
                      </a:srgbClr>
                    </a:solidFill>
                    <a:ln w="5124" cap="flat">
                      <a:noFill/>
                      <a:prstDash val="solid"/>
                      <a:miter/>
                    </a:ln>
                  </p:spPr>
                  <p:txBody>
                    <a:bodyPr rtlCol="0" anchor="ctr"/>
                    <a:lstStyle/>
                    <a:p>
                      <a:endParaRPr lang="pt-BR"/>
                    </a:p>
                  </p:txBody>
                </p:sp>
                <p:sp>
                  <p:nvSpPr>
                    <p:cNvPr id="2823" name="Forma Livre: Forma 2822">
                      <a:extLst>
                        <a:ext uri="{FF2B5EF4-FFF2-40B4-BE49-F238E27FC236}">
                          <a16:creationId xmlns:a16="http://schemas.microsoft.com/office/drawing/2014/main" id="{65309B0A-BA5B-7279-D328-E799D969FD53}"/>
                        </a:ext>
                      </a:extLst>
                    </p:cNvPr>
                    <p:cNvSpPr/>
                    <p:nvPr/>
                  </p:nvSpPr>
                  <p:spPr>
                    <a:xfrm>
                      <a:off x="9062498" y="4103136"/>
                      <a:ext cx="6128" cy="4308"/>
                    </a:xfrm>
                    <a:custGeom>
                      <a:avLst/>
                      <a:gdLst>
                        <a:gd name="connsiteX0" fmla="*/ 5031 w 6128"/>
                        <a:gd name="connsiteY0" fmla="*/ 304 h 4308"/>
                        <a:gd name="connsiteX1" fmla="*/ 2824 w 6128"/>
                        <a:gd name="connsiteY1" fmla="*/ 304 h 4308"/>
                        <a:gd name="connsiteX2" fmla="*/ 0 w 6128"/>
                        <a:gd name="connsiteY2" fmla="*/ 4308 h 4308"/>
                        <a:gd name="connsiteX3" fmla="*/ 616 w 6128"/>
                        <a:gd name="connsiteY3" fmla="*/ 4308 h 4308"/>
                        <a:gd name="connsiteX4" fmla="*/ 3132 w 6128"/>
                        <a:gd name="connsiteY4" fmla="*/ 766 h 4308"/>
                        <a:gd name="connsiteX5" fmla="*/ 4107 w 6128"/>
                        <a:gd name="connsiteY5" fmla="*/ 458 h 4308"/>
                        <a:gd name="connsiteX6" fmla="*/ 4723 w 6128"/>
                        <a:gd name="connsiteY6" fmla="*/ 458 h 4308"/>
                        <a:gd name="connsiteX7" fmla="*/ 5544 w 6128"/>
                        <a:gd name="connsiteY7" fmla="*/ 2460 h 4308"/>
                        <a:gd name="connsiteX8" fmla="*/ 5544 w 6128"/>
                        <a:gd name="connsiteY8" fmla="*/ 2974 h 4308"/>
                        <a:gd name="connsiteX9" fmla="*/ 6109 w 6128"/>
                        <a:gd name="connsiteY9" fmla="*/ 3282 h 4308"/>
                        <a:gd name="connsiteX10" fmla="*/ 6109 w 6128"/>
                        <a:gd name="connsiteY10" fmla="*/ 2460 h 4308"/>
                        <a:gd name="connsiteX11" fmla="*/ 5031 w 6128"/>
                        <a:gd name="connsiteY11" fmla="*/ 304 h 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28" h="4308">
                          <a:moveTo>
                            <a:pt x="5031" y="304"/>
                          </a:moveTo>
                          <a:cubicBezTo>
                            <a:pt x="4353" y="-101"/>
                            <a:pt x="3501" y="-101"/>
                            <a:pt x="2824" y="304"/>
                          </a:cubicBezTo>
                          <a:cubicBezTo>
                            <a:pt x="1437" y="1259"/>
                            <a:pt x="436" y="2681"/>
                            <a:pt x="0" y="4308"/>
                          </a:cubicBezTo>
                          <a:lnTo>
                            <a:pt x="616" y="4308"/>
                          </a:lnTo>
                          <a:cubicBezTo>
                            <a:pt x="996" y="2861"/>
                            <a:pt x="1889" y="1603"/>
                            <a:pt x="3132" y="766"/>
                          </a:cubicBezTo>
                          <a:cubicBezTo>
                            <a:pt x="3424" y="576"/>
                            <a:pt x="3758" y="474"/>
                            <a:pt x="4107" y="458"/>
                          </a:cubicBezTo>
                          <a:lnTo>
                            <a:pt x="4723" y="458"/>
                          </a:lnTo>
                          <a:cubicBezTo>
                            <a:pt x="5334" y="931"/>
                            <a:pt x="5647" y="1695"/>
                            <a:pt x="5544" y="2460"/>
                          </a:cubicBezTo>
                          <a:lnTo>
                            <a:pt x="5544" y="2974"/>
                          </a:lnTo>
                          <a:lnTo>
                            <a:pt x="6109" y="3282"/>
                          </a:lnTo>
                          <a:cubicBezTo>
                            <a:pt x="6135" y="3010"/>
                            <a:pt x="6135" y="2732"/>
                            <a:pt x="6109" y="2460"/>
                          </a:cubicBezTo>
                          <a:cubicBezTo>
                            <a:pt x="6083" y="1618"/>
                            <a:pt x="5688" y="828"/>
                            <a:pt x="5031" y="304"/>
                          </a:cubicBezTo>
                          <a:close/>
                        </a:path>
                      </a:pathLst>
                    </a:custGeom>
                    <a:solidFill>
                      <a:srgbClr val="263238"/>
                    </a:solidFill>
                    <a:ln w="5124" cap="flat">
                      <a:noFill/>
                      <a:prstDash val="solid"/>
                      <a:miter/>
                    </a:ln>
                  </p:spPr>
                  <p:txBody>
                    <a:bodyPr rtlCol="0" anchor="ctr"/>
                    <a:lstStyle/>
                    <a:p>
                      <a:endParaRPr lang="pt-BR"/>
                    </a:p>
                  </p:txBody>
                </p:sp>
                <p:sp>
                  <p:nvSpPr>
                    <p:cNvPr id="2824" name="Forma Livre: Forma 2823">
                      <a:extLst>
                        <a:ext uri="{FF2B5EF4-FFF2-40B4-BE49-F238E27FC236}">
                          <a16:creationId xmlns:a16="http://schemas.microsoft.com/office/drawing/2014/main" id="{4B05802F-460B-5C43-A56B-48F480BAD875}"/>
                        </a:ext>
                      </a:extLst>
                    </p:cNvPr>
                    <p:cNvSpPr/>
                    <p:nvPr/>
                  </p:nvSpPr>
                  <p:spPr>
                    <a:xfrm>
                      <a:off x="9056915" y="4103470"/>
                      <a:ext cx="2335" cy="1343"/>
                    </a:xfrm>
                    <a:custGeom>
                      <a:avLst/>
                      <a:gdLst>
                        <a:gd name="connsiteX0" fmla="*/ 347 w 2335"/>
                        <a:gd name="connsiteY0" fmla="*/ 227 h 1343"/>
                        <a:gd name="connsiteX1" fmla="*/ 347 w 2335"/>
                        <a:gd name="connsiteY1" fmla="*/ 1151 h 1343"/>
                        <a:gd name="connsiteX2" fmla="*/ 1989 w 2335"/>
                        <a:gd name="connsiteY2" fmla="*/ 1151 h 1343"/>
                        <a:gd name="connsiteX3" fmla="*/ 1989 w 2335"/>
                        <a:gd name="connsiteY3" fmla="*/ 227 h 1343"/>
                        <a:gd name="connsiteX4" fmla="*/ 347 w 2335"/>
                        <a:gd name="connsiteY4" fmla="*/ 227 h 1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5" h="1343">
                          <a:moveTo>
                            <a:pt x="347" y="227"/>
                          </a:moveTo>
                          <a:cubicBezTo>
                            <a:pt x="-116" y="484"/>
                            <a:pt x="-116" y="894"/>
                            <a:pt x="347" y="1151"/>
                          </a:cubicBezTo>
                          <a:cubicBezTo>
                            <a:pt x="865" y="1408"/>
                            <a:pt x="1471" y="1408"/>
                            <a:pt x="1989" y="1151"/>
                          </a:cubicBezTo>
                          <a:cubicBezTo>
                            <a:pt x="2451" y="894"/>
                            <a:pt x="2451" y="484"/>
                            <a:pt x="1989" y="227"/>
                          </a:cubicBezTo>
                          <a:cubicBezTo>
                            <a:pt x="1486" y="-76"/>
                            <a:pt x="850" y="-76"/>
                            <a:pt x="347" y="227"/>
                          </a:cubicBezTo>
                          <a:close/>
                        </a:path>
                      </a:pathLst>
                    </a:custGeom>
                    <a:solidFill>
                      <a:srgbClr val="000000">
                        <a:alpha val="10000"/>
                      </a:srgbClr>
                    </a:solidFill>
                    <a:ln w="5124" cap="flat">
                      <a:noFill/>
                      <a:prstDash val="solid"/>
                      <a:miter/>
                    </a:ln>
                  </p:spPr>
                  <p:txBody>
                    <a:bodyPr rtlCol="0" anchor="ctr"/>
                    <a:lstStyle/>
                    <a:p>
                      <a:endParaRPr lang="pt-BR"/>
                    </a:p>
                  </p:txBody>
                </p:sp>
                <p:sp>
                  <p:nvSpPr>
                    <p:cNvPr id="2825" name="Forma Livre: Forma 2824">
                      <a:extLst>
                        <a:ext uri="{FF2B5EF4-FFF2-40B4-BE49-F238E27FC236}">
                          <a16:creationId xmlns:a16="http://schemas.microsoft.com/office/drawing/2014/main" id="{B02DCDF2-EF69-DD61-BB67-1FED30B255B1}"/>
                        </a:ext>
                      </a:extLst>
                    </p:cNvPr>
                    <p:cNvSpPr/>
                    <p:nvPr/>
                  </p:nvSpPr>
                  <p:spPr>
                    <a:xfrm>
                      <a:off x="9057570" y="4100261"/>
                      <a:ext cx="6076" cy="4350"/>
                    </a:xfrm>
                    <a:custGeom>
                      <a:avLst/>
                      <a:gdLst>
                        <a:gd name="connsiteX0" fmla="*/ 4980 w 6076"/>
                        <a:gd name="connsiteY0" fmla="*/ 304 h 4350"/>
                        <a:gd name="connsiteX1" fmla="*/ 2772 w 6076"/>
                        <a:gd name="connsiteY1" fmla="*/ 304 h 4350"/>
                        <a:gd name="connsiteX2" fmla="*/ 0 w 6076"/>
                        <a:gd name="connsiteY2" fmla="*/ 4308 h 4350"/>
                        <a:gd name="connsiteX3" fmla="*/ 616 w 6076"/>
                        <a:gd name="connsiteY3" fmla="*/ 4308 h 4350"/>
                        <a:gd name="connsiteX4" fmla="*/ 3080 w 6076"/>
                        <a:gd name="connsiteY4" fmla="*/ 766 h 4350"/>
                        <a:gd name="connsiteX5" fmla="*/ 4107 w 6076"/>
                        <a:gd name="connsiteY5" fmla="*/ 458 h 4350"/>
                        <a:gd name="connsiteX6" fmla="*/ 4672 w 6076"/>
                        <a:gd name="connsiteY6" fmla="*/ 458 h 4350"/>
                        <a:gd name="connsiteX7" fmla="*/ 5493 w 6076"/>
                        <a:gd name="connsiteY7" fmla="*/ 2460 h 4350"/>
                        <a:gd name="connsiteX8" fmla="*/ 5493 w 6076"/>
                        <a:gd name="connsiteY8" fmla="*/ 2974 h 4350"/>
                        <a:gd name="connsiteX9" fmla="*/ 6058 w 6076"/>
                        <a:gd name="connsiteY9" fmla="*/ 3282 h 4350"/>
                        <a:gd name="connsiteX10" fmla="*/ 6058 w 6076"/>
                        <a:gd name="connsiteY10" fmla="*/ 2460 h 4350"/>
                        <a:gd name="connsiteX11" fmla="*/ 4980 w 6076"/>
                        <a:gd name="connsiteY11" fmla="*/ 304 h 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76" h="4350">
                          <a:moveTo>
                            <a:pt x="4980" y="304"/>
                          </a:moveTo>
                          <a:cubicBezTo>
                            <a:pt x="4302" y="-101"/>
                            <a:pt x="3450" y="-101"/>
                            <a:pt x="2772" y="304"/>
                          </a:cubicBezTo>
                          <a:cubicBezTo>
                            <a:pt x="1402" y="1264"/>
                            <a:pt x="416" y="2686"/>
                            <a:pt x="0" y="4308"/>
                          </a:cubicBezTo>
                          <a:cubicBezTo>
                            <a:pt x="200" y="4365"/>
                            <a:pt x="416" y="4365"/>
                            <a:pt x="616" y="4308"/>
                          </a:cubicBezTo>
                          <a:cubicBezTo>
                            <a:pt x="981" y="2866"/>
                            <a:pt x="1853" y="1608"/>
                            <a:pt x="3080" y="766"/>
                          </a:cubicBezTo>
                          <a:cubicBezTo>
                            <a:pt x="3388" y="576"/>
                            <a:pt x="3742" y="469"/>
                            <a:pt x="4107" y="458"/>
                          </a:cubicBezTo>
                          <a:cubicBezTo>
                            <a:pt x="4292" y="407"/>
                            <a:pt x="4487" y="407"/>
                            <a:pt x="4672" y="458"/>
                          </a:cubicBezTo>
                          <a:cubicBezTo>
                            <a:pt x="5293" y="925"/>
                            <a:pt x="5611" y="1690"/>
                            <a:pt x="5493" y="2460"/>
                          </a:cubicBezTo>
                          <a:lnTo>
                            <a:pt x="5493" y="2974"/>
                          </a:lnTo>
                          <a:lnTo>
                            <a:pt x="6058" y="3282"/>
                          </a:lnTo>
                          <a:cubicBezTo>
                            <a:pt x="6083" y="3010"/>
                            <a:pt x="6083" y="2732"/>
                            <a:pt x="6058" y="2460"/>
                          </a:cubicBezTo>
                          <a:cubicBezTo>
                            <a:pt x="6027" y="1618"/>
                            <a:pt x="5632" y="833"/>
                            <a:pt x="4980" y="304"/>
                          </a:cubicBezTo>
                          <a:close/>
                        </a:path>
                      </a:pathLst>
                    </a:custGeom>
                    <a:solidFill>
                      <a:srgbClr val="263238"/>
                    </a:solidFill>
                    <a:ln w="5124" cap="flat">
                      <a:noFill/>
                      <a:prstDash val="solid"/>
                      <a:miter/>
                    </a:ln>
                  </p:spPr>
                  <p:txBody>
                    <a:bodyPr rtlCol="0" anchor="ctr"/>
                    <a:lstStyle/>
                    <a:p>
                      <a:endParaRPr lang="pt-BR"/>
                    </a:p>
                  </p:txBody>
                </p:sp>
                <p:sp>
                  <p:nvSpPr>
                    <p:cNvPr id="2826" name="Forma Livre: Forma 2825">
                      <a:extLst>
                        <a:ext uri="{FF2B5EF4-FFF2-40B4-BE49-F238E27FC236}">
                          <a16:creationId xmlns:a16="http://schemas.microsoft.com/office/drawing/2014/main" id="{E0CA925B-61C8-6CD6-A97C-3A2734CD9A7E}"/>
                        </a:ext>
                      </a:extLst>
                    </p:cNvPr>
                    <p:cNvSpPr/>
                    <p:nvPr/>
                  </p:nvSpPr>
                  <p:spPr>
                    <a:xfrm>
                      <a:off x="9051994" y="4100630"/>
                      <a:ext cx="2270" cy="1309"/>
                    </a:xfrm>
                    <a:custGeom>
                      <a:avLst/>
                      <a:gdLst>
                        <a:gd name="connsiteX0" fmla="*/ 288 w 2270"/>
                        <a:gd name="connsiteY0" fmla="*/ 192 h 1309"/>
                        <a:gd name="connsiteX1" fmla="*/ 52 w 2270"/>
                        <a:gd name="connsiteY1" fmla="*/ 880 h 1309"/>
                        <a:gd name="connsiteX2" fmla="*/ 288 w 2270"/>
                        <a:gd name="connsiteY2" fmla="*/ 1117 h 1309"/>
                        <a:gd name="connsiteX3" fmla="*/ 1982 w 2270"/>
                        <a:gd name="connsiteY3" fmla="*/ 1117 h 1309"/>
                        <a:gd name="connsiteX4" fmla="*/ 2218 w 2270"/>
                        <a:gd name="connsiteY4" fmla="*/ 429 h 1309"/>
                        <a:gd name="connsiteX5" fmla="*/ 1982 w 2270"/>
                        <a:gd name="connsiteY5" fmla="*/ 192 h 1309"/>
                        <a:gd name="connsiteX6" fmla="*/ 288 w 2270"/>
                        <a:gd name="connsiteY6" fmla="*/ 192 h 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0" h="1309">
                          <a:moveTo>
                            <a:pt x="288" y="192"/>
                          </a:moveTo>
                          <a:cubicBezTo>
                            <a:pt x="31" y="316"/>
                            <a:pt x="-71" y="624"/>
                            <a:pt x="52" y="880"/>
                          </a:cubicBezTo>
                          <a:cubicBezTo>
                            <a:pt x="98" y="983"/>
                            <a:pt x="185" y="1065"/>
                            <a:pt x="288" y="1117"/>
                          </a:cubicBezTo>
                          <a:cubicBezTo>
                            <a:pt x="822" y="1373"/>
                            <a:pt x="1448" y="1373"/>
                            <a:pt x="1982" y="1117"/>
                          </a:cubicBezTo>
                          <a:cubicBezTo>
                            <a:pt x="2239" y="993"/>
                            <a:pt x="2342" y="685"/>
                            <a:pt x="2218" y="429"/>
                          </a:cubicBezTo>
                          <a:cubicBezTo>
                            <a:pt x="2172" y="326"/>
                            <a:pt x="2085" y="244"/>
                            <a:pt x="1982" y="192"/>
                          </a:cubicBezTo>
                          <a:cubicBezTo>
                            <a:pt x="1448" y="-64"/>
                            <a:pt x="822" y="-64"/>
                            <a:pt x="288" y="192"/>
                          </a:cubicBezTo>
                          <a:close/>
                        </a:path>
                      </a:pathLst>
                    </a:custGeom>
                    <a:solidFill>
                      <a:srgbClr val="000000">
                        <a:alpha val="10000"/>
                      </a:srgbClr>
                    </a:solidFill>
                    <a:ln w="5124" cap="flat">
                      <a:noFill/>
                      <a:prstDash val="solid"/>
                      <a:miter/>
                    </a:ln>
                  </p:spPr>
                  <p:txBody>
                    <a:bodyPr rtlCol="0" anchor="ctr"/>
                    <a:lstStyle/>
                    <a:p>
                      <a:endParaRPr lang="pt-BR"/>
                    </a:p>
                  </p:txBody>
                </p:sp>
                <p:sp>
                  <p:nvSpPr>
                    <p:cNvPr id="2827" name="Forma Livre: Forma 2826">
                      <a:extLst>
                        <a:ext uri="{FF2B5EF4-FFF2-40B4-BE49-F238E27FC236}">
                          <a16:creationId xmlns:a16="http://schemas.microsoft.com/office/drawing/2014/main" id="{2EBA16C8-3C23-25C9-7D52-95452AFCAEDE}"/>
                        </a:ext>
                      </a:extLst>
                    </p:cNvPr>
                    <p:cNvSpPr/>
                    <p:nvPr/>
                  </p:nvSpPr>
                  <p:spPr>
                    <a:xfrm>
                      <a:off x="9052590" y="4097540"/>
                      <a:ext cx="6160" cy="4308"/>
                    </a:xfrm>
                    <a:custGeom>
                      <a:avLst/>
                      <a:gdLst>
                        <a:gd name="connsiteX0" fmla="*/ 5031 w 6160"/>
                        <a:gd name="connsiteY0" fmla="*/ 304 h 4308"/>
                        <a:gd name="connsiteX1" fmla="*/ 2772 w 6160"/>
                        <a:gd name="connsiteY1" fmla="*/ 304 h 4308"/>
                        <a:gd name="connsiteX2" fmla="*/ 0 w 6160"/>
                        <a:gd name="connsiteY2" fmla="*/ 4308 h 4308"/>
                        <a:gd name="connsiteX3" fmla="*/ 616 w 6160"/>
                        <a:gd name="connsiteY3" fmla="*/ 4308 h 4308"/>
                        <a:gd name="connsiteX4" fmla="*/ 3080 w 6160"/>
                        <a:gd name="connsiteY4" fmla="*/ 766 h 4308"/>
                        <a:gd name="connsiteX5" fmla="*/ 4107 w 6160"/>
                        <a:gd name="connsiteY5" fmla="*/ 458 h 4308"/>
                        <a:gd name="connsiteX6" fmla="*/ 4723 w 6160"/>
                        <a:gd name="connsiteY6" fmla="*/ 458 h 4308"/>
                        <a:gd name="connsiteX7" fmla="*/ 5544 w 6160"/>
                        <a:gd name="connsiteY7" fmla="*/ 2512 h 4308"/>
                        <a:gd name="connsiteX8" fmla="*/ 5544 w 6160"/>
                        <a:gd name="connsiteY8" fmla="*/ 2974 h 4308"/>
                        <a:gd name="connsiteX9" fmla="*/ 6160 w 6160"/>
                        <a:gd name="connsiteY9" fmla="*/ 3333 h 4308"/>
                        <a:gd name="connsiteX10" fmla="*/ 6160 w 6160"/>
                        <a:gd name="connsiteY10" fmla="*/ 2512 h 4308"/>
                        <a:gd name="connsiteX11" fmla="*/ 5031 w 6160"/>
                        <a:gd name="connsiteY11" fmla="*/ 304 h 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60" h="4308">
                          <a:moveTo>
                            <a:pt x="5031" y="304"/>
                          </a:moveTo>
                          <a:cubicBezTo>
                            <a:pt x="4333" y="-101"/>
                            <a:pt x="3470" y="-101"/>
                            <a:pt x="2772" y="304"/>
                          </a:cubicBezTo>
                          <a:cubicBezTo>
                            <a:pt x="1391" y="1254"/>
                            <a:pt x="406" y="2681"/>
                            <a:pt x="0" y="4308"/>
                          </a:cubicBezTo>
                          <a:lnTo>
                            <a:pt x="616" y="4308"/>
                          </a:lnTo>
                          <a:cubicBezTo>
                            <a:pt x="981" y="2866"/>
                            <a:pt x="1853" y="1608"/>
                            <a:pt x="3080" y="766"/>
                          </a:cubicBezTo>
                          <a:cubicBezTo>
                            <a:pt x="3388" y="576"/>
                            <a:pt x="3742" y="469"/>
                            <a:pt x="4107" y="458"/>
                          </a:cubicBezTo>
                          <a:lnTo>
                            <a:pt x="4723" y="458"/>
                          </a:lnTo>
                          <a:cubicBezTo>
                            <a:pt x="5334" y="951"/>
                            <a:pt x="5647" y="1731"/>
                            <a:pt x="5544" y="2512"/>
                          </a:cubicBezTo>
                          <a:cubicBezTo>
                            <a:pt x="5570" y="2666"/>
                            <a:pt x="5570" y="2820"/>
                            <a:pt x="5544" y="2974"/>
                          </a:cubicBezTo>
                          <a:lnTo>
                            <a:pt x="6160" y="3333"/>
                          </a:lnTo>
                          <a:cubicBezTo>
                            <a:pt x="6160" y="3025"/>
                            <a:pt x="6160" y="2768"/>
                            <a:pt x="6160" y="2512"/>
                          </a:cubicBezTo>
                          <a:cubicBezTo>
                            <a:pt x="6145" y="1639"/>
                            <a:pt x="5729" y="828"/>
                            <a:pt x="5031" y="304"/>
                          </a:cubicBezTo>
                          <a:close/>
                        </a:path>
                      </a:pathLst>
                    </a:custGeom>
                    <a:solidFill>
                      <a:srgbClr val="263238"/>
                    </a:solidFill>
                    <a:ln w="5124" cap="flat">
                      <a:noFill/>
                      <a:prstDash val="solid"/>
                      <a:miter/>
                    </a:ln>
                  </p:spPr>
                  <p:txBody>
                    <a:bodyPr rtlCol="0" anchor="ctr"/>
                    <a:lstStyle/>
                    <a:p>
                      <a:endParaRPr lang="pt-BR"/>
                    </a:p>
                  </p:txBody>
                </p:sp>
                <p:sp>
                  <p:nvSpPr>
                    <p:cNvPr id="2828" name="Forma Livre: Forma 2827">
                      <a:extLst>
                        <a:ext uri="{FF2B5EF4-FFF2-40B4-BE49-F238E27FC236}">
                          <a16:creationId xmlns:a16="http://schemas.microsoft.com/office/drawing/2014/main" id="{373EBE9B-66D1-3D95-68ED-084907932464}"/>
                        </a:ext>
                      </a:extLst>
                    </p:cNvPr>
                    <p:cNvSpPr/>
                    <p:nvPr/>
                  </p:nvSpPr>
                  <p:spPr>
                    <a:xfrm>
                      <a:off x="9047007" y="4097652"/>
                      <a:ext cx="2335" cy="1360"/>
                    </a:xfrm>
                    <a:custGeom>
                      <a:avLst/>
                      <a:gdLst>
                        <a:gd name="connsiteX0" fmla="*/ 347 w 2335"/>
                        <a:gd name="connsiteY0" fmla="*/ 192 h 1360"/>
                        <a:gd name="connsiteX1" fmla="*/ 347 w 2335"/>
                        <a:gd name="connsiteY1" fmla="*/ 1168 h 1360"/>
                        <a:gd name="connsiteX2" fmla="*/ 1989 w 2335"/>
                        <a:gd name="connsiteY2" fmla="*/ 1168 h 1360"/>
                        <a:gd name="connsiteX3" fmla="*/ 1989 w 2335"/>
                        <a:gd name="connsiteY3" fmla="*/ 192 h 1360"/>
                        <a:gd name="connsiteX4" fmla="*/ 347 w 2335"/>
                        <a:gd name="connsiteY4" fmla="*/ 192 h 1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5" h="1360">
                          <a:moveTo>
                            <a:pt x="347" y="192"/>
                          </a:moveTo>
                          <a:cubicBezTo>
                            <a:pt x="-116" y="449"/>
                            <a:pt x="-116" y="860"/>
                            <a:pt x="347" y="1168"/>
                          </a:cubicBezTo>
                          <a:cubicBezTo>
                            <a:pt x="865" y="1424"/>
                            <a:pt x="1471" y="1424"/>
                            <a:pt x="1989" y="1168"/>
                          </a:cubicBezTo>
                          <a:cubicBezTo>
                            <a:pt x="2451" y="860"/>
                            <a:pt x="2451" y="449"/>
                            <a:pt x="1989" y="192"/>
                          </a:cubicBezTo>
                          <a:cubicBezTo>
                            <a:pt x="1471" y="-64"/>
                            <a:pt x="865" y="-64"/>
                            <a:pt x="347" y="192"/>
                          </a:cubicBezTo>
                          <a:close/>
                        </a:path>
                      </a:pathLst>
                    </a:custGeom>
                    <a:solidFill>
                      <a:srgbClr val="000000">
                        <a:alpha val="10000"/>
                      </a:srgbClr>
                    </a:solidFill>
                    <a:ln w="5124" cap="flat">
                      <a:noFill/>
                      <a:prstDash val="solid"/>
                      <a:miter/>
                    </a:ln>
                  </p:spPr>
                  <p:txBody>
                    <a:bodyPr rtlCol="0" anchor="ctr"/>
                    <a:lstStyle/>
                    <a:p>
                      <a:endParaRPr lang="pt-BR"/>
                    </a:p>
                  </p:txBody>
                </p:sp>
                <p:sp>
                  <p:nvSpPr>
                    <p:cNvPr id="2829" name="Forma Livre: Forma 2828">
                      <a:extLst>
                        <a:ext uri="{FF2B5EF4-FFF2-40B4-BE49-F238E27FC236}">
                          <a16:creationId xmlns:a16="http://schemas.microsoft.com/office/drawing/2014/main" id="{B1B6C760-3B96-A9E1-46F0-53B6AB8BC845}"/>
                        </a:ext>
                      </a:extLst>
                    </p:cNvPr>
                    <p:cNvSpPr/>
                    <p:nvPr/>
                  </p:nvSpPr>
                  <p:spPr>
                    <a:xfrm>
                      <a:off x="9047611" y="4094563"/>
                      <a:ext cx="6128" cy="4346"/>
                    </a:xfrm>
                    <a:custGeom>
                      <a:avLst/>
                      <a:gdLst>
                        <a:gd name="connsiteX0" fmla="*/ 5031 w 6128"/>
                        <a:gd name="connsiteY0" fmla="*/ 304 h 4346"/>
                        <a:gd name="connsiteX1" fmla="*/ 2823 w 6128"/>
                        <a:gd name="connsiteY1" fmla="*/ 304 h 4346"/>
                        <a:gd name="connsiteX2" fmla="*/ 0 w 6128"/>
                        <a:gd name="connsiteY2" fmla="*/ 4308 h 4346"/>
                        <a:gd name="connsiteX3" fmla="*/ 616 w 6128"/>
                        <a:gd name="connsiteY3" fmla="*/ 4308 h 4346"/>
                        <a:gd name="connsiteX4" fmla="*/ 3132 w 6128"/>
                        <a:gd name="connsiteY4" fmla="*/ 766 h 4346"/>
                        <a:gd name="connsiteX5" fmla="*/ 4107 w 6128"/>
                        <a:gd name="connsiteY5" fmla="*/ 458 h 4346"/>
                        <a:gd name="connsiteX6" fmla="*/ 4723 w 6128"/>
                        <a:gd name="connsiteY6" fmla="*/ 458 h 4346"/>
                        <a:gd name="connsiteX7" fmla="*/ 5544 w 6128"/>
                        <a:gd name="connsiteY7" fmla="*/ 2512 h 4346"/>
                        <a:gd name="connsiteX8" fmla="*/ 5544 w 6128"/>
                        <a:gd name="connsiteY8" fmla="*/ 3282 h 4346"/>
                        <a:gd name="connsiteX9" fmla="*/ 6109 w 6128"/>
                        <a:gd name="connsiteY9" fmla="*/ 3641 h 4346"/>
                        <a:gd name="connsiteX10" fmla="*/ 6109 w 6128"/>
                        <a:gd name="connsiteY10" fmla="*/ 2820 h 4346"/>
                        <a:gd name="connsiteX11" fmla="*/ 5031 w 6128"/>
                        <a:gd name="connsiteY11" fmla="*/ 304 h 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28" h="4346">
                          <a:moveTo>
                            <a:pt x="5031" y="304"/>
                          </a:moveTo>
                          <a:cubicBezTo>
                            <a:pt x="4353" y="-101"/>
                            <a:pt x="3501" y="-101"/>
                            <a:pt x="2823" y="304"/>
                          </a:cubicBezTo>
                          <a:cubicBezTo>
                            <a:pt x="1437" y="1264"/>
                            <a:pt x="441" y="2681"/>
                            <a:pt x="0" y="4308"/>
                          </a:cubicBezTo>
                          <a:cubicBezTo>
                            <a:pt x="200" y="4360"/>
                            <a:pt x="416" y="4360"/>
                            <a:pt x="616" y="4308"/>
                          </a:cubicBezTo>
                          <a:cubicBezTo>
                            <a:pt x="1011" y="2871"/>
                            <a:pt x="1905" y="1613"/>
                            <a:pt x="3132" y="766"/>
                          </a:cubicBezTo>
                          <a:cubicBezTo>
                            <a:pt x="3424" y="576"/>
                            <a:pt x="3758" y="474"/>
                            <a:pt x="4107" y="458"/>
                          </a:cubicBezTo>
                          <a:cubicBezTo>
                            <a:pt x="4307" y="407"/>
                            <a:pt x="4523" y="407"/>
                            <a:pt x="4723" y="458"/>
                          </a:cubicBezTo>
                          <a:cubicBezTo>
                            <a:pt x="5318" y="966"/>
                            <a:pt x="5627" y="1731"/>
                            <a:pt x="5544" y="2512"/>
                          </a:cubicBezTo>
                          <a:lnTo>
                            <a:pt x="5544" y="3282"/>
                          </a:lnTo>
                          <a:lnTo>
                            <a:pt x="6109" y="3641"/>
                          </a:lnTo>
                          <a:cubicBezTo>
                            <a:pt x="6135" y="3369"/>
                            <a:pt x="6135" y="3092"/>
                            <a:pt x="6109" y="2820"/>
                          </a:cubicBezTo>
                          <a:cubicBezTo>
                            <a:pt x="6207" y="1849"/>
                            <a:pt x="5801" y="900"/>
                            <a:pt x="5031" y="304"/>
                          </a:cubicBezTo>
                          <a:close/>
                        </a:path>
                      </a:pathLst>
                    </a:custGeom>
                    <a:solidFill>
                      <a:srgbClr val="263238"/>
                    </a:solidFill>
                    <a:ln w="5124" cap="flat">
                      <a:noFill/>
                      <a:prstDash val="solid"/>
                      <a:miter/>
                    </a:ln>
                  </p:spPr>
                  <p:txBody>
                    <a:bodyPr rtlCol="0" anchor="ctr"/>
                    <a:lstStyle/>
                    <a:p>
                      <a:endParaRPr lang="pt-BR"/>
                    </a:p>
                  </p:txBody>
                </p:sp>
                <p:sp>
                  <p:nvSpPr>
                    <p:cNvPr id="2830" name="Forma Livre: Forma 2829">
                      <a:extLst>
                        <a:ext uri="{FF2B5EF4-FFF2-40B4-BE49-F238E27FC236}">
                          <a16:creationId xmlns:a16="http://schemas.microsoft.com/office/drawing/2014/main" id="{32C586F8-9858-ADCE-9C1E-7FAF55D62550}"/>
                        </a:ext>
                      </a:extLst>
                    </p:cNvPr>
                    <p:cNvSpPr/>
                    <p:nvPr/>
                  </p:nvSpPr>
                  <p:spPr>
                    <a:xfrm>
                      <a:off x="9056608" y="4122566"/>
                      <a:ext cx="28620" cy="17022"/>
                    </a:xfrm>
                    <a:custGeom>
                      <a:avLst/>
                      <a:gdLst>
                        <a:gd name="connsiteX0" fmla="*/ 654 w 28620"/>
                        <a:gd name="connsiteY0" fmla="*/ 17015 h 17022"/>
                        <a:gd name="connsiteX1" fmla="*/ 7 w 28620"/>
                        <a:gd name="connsiteY1" fmla="*/ 16548 h 17022"/>
                        <a:gd name="connsiteX2" fmla="*/ 346 w 28620"/>
                        <a:gd name="connsiteY2" fmla="*/ 15937 h 17022"/>
                        <a:gd name="connsiteX3" fmla="*/ 27657 w 28620"/>
                        <a:gd name="connsiteY3" fmla="*/ 177 h 17022"/>
                        <a:gd name="connsiteX4" fmla="*/ 28458 w 28620"/>
                        <a:gd name="connsiteY4" fmla="*/ 151 h 17022"/>
                        <a:gd name="connsiteX5" fmla="*/ 28478 w 28620"/>
                        <a:gd name="connsiteY5" fmla="*/ 177 h 17022"/>
                        <a:gd name="connsiteX6" fmla="*/ 28478 w 28620"/>
                        <a:gd name="connsiteY6" fmla="*/ 998 h 17022"/>
                        <a:gd name="connsiteX7" fmla="*/ 1167 w 28620"/>
                        <a:gd name="connsiteY7" fmla="*/ 16758 h 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20" h="17022">
                          <a:moveTo>
                            <a:pt x="654" y="17015"/>
                          </a:moveTo>
                          <a:cubicBezTo>
                            <a:pt x="346" y="17066"/>
                            <a:pt x="59" y="16856"/>
                            <a:pt x="7" y="16548"/>
                          </a:cubicBezTo>
                          <a:cubicBezTo>
                            <a:pt x="-34" y="16291"/>
                            <a:pt x="105" y="16040"/>
                            <a:pt x="346" y="15937"/>
                          </a:cubicBezTo>
                          <a:lnTo>
                            <a:pt x="27657" y="177"/>
                          </a:lnTo>
                          <a:cubicBezTo>
                            <a:pt x="27873" y="-49"/>
                            <a:pt x="28227" y="-59"/>
                            <a:pt x="28458" y="151"/>
                          </a:cubicBezTo>
                          <a:cubicBezTo>
                            <a:pt x="28463" y="161"/>
                            <a:pt x="28473" y="166"/>
                            <a:pt x="28478" y="177"/>
                          </a:cubicBezTo>
                          <a:cubicBezTo>
                            <a:pt x="28668" y="418"/>
                            <a:pt x="28668" y="757"/>
                            <a:pt x="28478" y="998"/>
                          </a:cubicBezTo>
                          <a:lnTo>
                            <a:pt x="1167" y="16758"/>
                          </a:lnTo>
                          <a:close/>
                        </a:path>
                      </a:pathLst>
                    </a:custGeom>
                    <a:solidFill>
                      <a:srgbClr val="EBEBEB"/>
                    </a:solidFill>
                    <a:ln w="5124" cap="flat">
                      <a:noFill/>
                      <a:prstDash val="solid"/>
                      <a:miter/>
                    </a:ln>
                  </p:spPr>
                  <p:txBody>
                    <a:bodyPr rtlCol="0" anchor="ctr"/>
                    <a:lstStyle/>
                    <a:p>
                      <a:endParaRPr lang="pt-BR"/>
                    </a:p>
                  </p:txBody>
                </p:sp>
                <p:sp>
                  <p:nvSpPr>
                    <p:cNvPr id="2831" name="Forma Livre: Forma 2830">
                      <a:extLst>
                        <a:ext uri="{FF2B5EF4-FFF2-40B4-BE49-F238E27FC236}">
                          <a16:creationId xmlns:a16="http://schemas.microsoft.com/office/drawing/2014/main" id="{8328D469-99B5-FA28-B0FB-B9A6E527B2F8}"/>
                        </a:ext>
                      </a:extLst>
                    </p:cNvPr>
                    <p:cNvSpPr/>
                    <p:nvPr/>
                  </p:nvSpPr>
                  <p:spPr>
                    <a:xfrm>
                      <a:off x="9053291" y="4120634"/>
                      <a:ext cx="28454" cy="17047"/>
                    </a:xfrm>
                    <a:custGeom>
                      <a:avLst/>
                      <a:gdLst>
                        <a:gd name="connsiteX0" fmla="*/ 686 w 28454"/>
                        <a:gd name="connsiteY0" fmla="*/ 17048 h 17047"/>
                        <a:gd name="connsiteX1" fmla="*/ 172 w 28454"/>
                        <a:gd name="connsiteY1" fmla="*/ 16740 h 17047"/>
                        <a:gd name="connsiteX2" fmla="*/ 126 w 28454"/>
                        <a:gd name="connsiteY2" fmla="*/ 16016 h 17047"/>
                        <a:gd name="connsiteX3" fmla="*/ 172 w 28454"/>
                        <a:gd name="connsiteY3" fmla="*/ 15969 h 17047"/>
                        <a:gd name="connsiteX4" fmla="*/ 27483 w 28454"/>
                        <a:gd name="connsiteY4" fmla="*/ 158 h 17047"/>
                        <a:gd name="connsiteX5" fmla="*/ 28305 w 28454"/>
                        <a:gd name="connsiteY5" fmla="*/ 158 h 17047"/>
                        <a:gd name="connsiteX6" fmla="*/ 28305 w 28454"/>
                        <a:gd name="connsiteY6" fmla="*/ 928 h 17047"/>
                        <a:gd name="connsiteX7" fmla="*/ 942 w 28454"/>
                        <a:gd name="connsiteY7" fmla="*/ 16740 h 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54" h="17047">
                          <a:moveTo>
                            <a:pt x="686" y="17048"/>
                          </a:moveTo>
                          <a:cubicBezTo>
                            <a:pt x="470" y="17053"/>
                            <a:pt x="270" y="16929"/>
                            <a:pt x="172" y="16740"/>
                          </a:cubicBezTo>
                          <a:cubicBezTo>
                            <a:pt x="-38" y="16550"/>
                            <a:pt x="-59" y="16226"/>
                            <a:pt x="126" y="16016"/>
                          </a:cubicBezTo>
                          <a:cubicBezTo>
                            <a:pt x="142" y="16000"/>
                            <a:pt x="157" y="15985"/>
                            <a:pt x="172" y="15969"/>
                          </a:cubicBezTo>
                          <a:lnTo>
                            <a:pt x="27483" y="158"/>
                          </a:lnTo>
                          <a:cubicBezTo>
                            <a:pt x="27720" y="-53"/>
                            <a:pt x="28069" y="-53"/>
                            <a:pt x="28305" y="158"/>
                          </a:cubicBezTo>
                          <a:cubicBezTo>
                            <a:pt x="28505" y="373"/>
                            <a:pt x="28505" y="712"/>
                            <a:pt x="28305" y="928"/>
                          </a:cubicBezTo>
                          <a:lnTo>
                            <a:pt x="942" y="16740"/>
                          </a:lnTo>
                          <a:close/>
                        </a:path>
                      </a:pathLst>
                    </a:custGeom>
                    <a:solidFill>
                      <a:srgbClr val="EBEBEB"/>
                    </a:solidFill>
                    <a:ln w="5124" cap="flat">
                      <a:noFill/>
                      <a:prstDash val="solid"/>
                      <a:miter/>
                    </a:ln>
                  </p:spPr>
                  <p:txBody>
                    <a:bodyPr rtlCol="0" anchor="ctr"/>
                    <a:lstStyle/>
                    <a:p>
                      <a:endParaRPr lang="pt-BR"/>
                    </a:p>
                  </p:txBody>
                </p:sp>
                <p:sp>
                  <p:nvSpPr>
                    <p:cNvPr id="2832" name="Forma Livre: Forma 2831">
                      <a:extLst>
                        <a:ext uri="{FF2B5EF4-FFF2-40B4-BE49-F238E27FC236}">
                          <a16:creationId xmlns:a16="http://schemas.microsoft.com/office/drawing/2014/main" id="{1DAC395C-9D3E-6CD1-B0F1-5F959684496A}"/>
                        </a:ext>
                      </a:extLst>
                    </p:cNvPr>
                    <p:cNvSpPr/>
                    <p:nvPr/>
                  </p:nvSpPr>
                  <p:spPr>
                    <a:xfrm>
                      <a:off x="9050058" y="4118821"/>
                      <a:ext cx="28502" cy="16961"/>
                    </a:xfrm>
                    <a:custGeom>
                      <a:avLst/>
                      <a:gdLst>
                        <a:gd name="connsiteX0" fmla="*/ 581 w 28502"/>
                        <a:gd name="connsiteY0" fmla="*/ 16961 h 16961"/>
                        <a:gd name="connsiteX1" fmla="*/ 68 w 28502"/>
                        <a:gd name="connsiteY1" fmla="*/ 16653 h 16961"/>
                        <a:gd name="connsiteX2" fmla="*/ 325 w 28502"/>
                        <a:gd name="connsiteY2" fmla="*/ 15832 h 16961"/>
                        <a:gd name="connsiteX3" fmla="*/ 27636 w 28502"/>
                        <a:gd name="connsiteY3" fmla="*/ 72 h 16961"/>
                        <a:gd name="connsiteX4" fmla="*/ 28431 w 28502"/>
                        <a:gd name="connsiteY4" fmla="*/ 302 h 16961"/>
                        <a:gd name="connsiteX5" fmla="*/ 28200 w 28502"/>
                        <a:gd name="connsiteY5" fmla="*/ 1098 h 16961"/>
                        <a:gd name="connsiteX6" fmla="*/ 889 w 28502"/>
                        <a:gd name="connsiteY6" fmla="*/ 16858 h 1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02" h="16961">
                          <a:moveTo>
                            <a:pt x="581" y="16961"/>
                          </a:moveTo>
                          <a:cubicBezTo>
                            <a:pt x="366" y="16966"/>
                            <a:pt x="165" y="16843"/>
                            <a:pt x="68" y="16653"/>
                          </a:cubicBezTo>
                          <a:cubicBezTo>
                            <a:pt x="-86" y="16355"/>
                            <a:pt x="32" y="15991"/>
                            <a:pt x="325" y="15832"/>
                          </a:cubicBezTo>
                          <a:lnTo>
                            <a:pt x="27636" y="72"/>
                          </a:lnTo>
                          <a:cubicBezTo>
                            <a:pt x="27918" y="-82"/>
                            <a:pt x="28277" y="20"/>
                            <a:pt x="28431" y="302"/>
                          </a:cubicBezTo>
                          <a:cubicBezTo>
                            <a:pt x="28585" y="585"/>
                            <a:pt x="28482" y="944"/>
                            <a:pt x="28200" y="1098"/>
                          </a:cubicBezTo>
                          <a:lnTo>
                            <a:pt x="889" y="16858"/>
                          </a:lnTo>
                          <a:close/>
                        </a:path>
                      </a:pathLst>
                    </a:custGeom>
                    <a:solidFill>
                      <a:srgbClr val="EBEBEB"/>
                    </a:solidFill>
                    <a:ln w="5124" cap="flat">
                      <a:noFill/>
                      <a:prstDash val="solid"/>
                      <a:miter/>
                    </a:ln>
                  </p:spPr>
                  <p:txBody>
                    <a:bodyPr rtlCol="0" anchor="ctr"/>
                    <a:lstStyle/>
                    <a:p>
                      <a:endParaRPr lang="pt-BR"/>
                    </a:p>
                  </p:txBody>
                </p:sp>
                <p:sp>
                  <p:nvSpPr>
                    <p:cNvPr id="2833" name="Forma Livre: Forma 2832">
                      <a:extLst>
                        <a:ext uri="{FF2B5EF4-FFF2-40B4-BE49-F238E27FC236}">
                          <a16:creationId xmlns:a16="http://schemas.microsoft.com/office/drawing/2014/main" id="{1E2BD725-9053-31DF-6081-858670C532AC}"/>
                        </a:ext>
                      </a:extLst>
                    </p:cNvPr>
                    <p:cNvSpPr/>
                    <p:nvPr/>
                  </p:nvSpPr>
                  <p:spPr>
                    <a:xfrm>
                      <a:off x="9046683" y="4116748"/>
                      <a:ext cx="28448" cy="17032"/>
                    </a:xfrm>
                    <a:custGeom>
                      <a:avLst/>
                      <a:gdLst>
                        <a:gd name="connsiteX0" fmla="*/ 671 w 28448"/>
                        <a:gd name="connsiteY0" fmla="*/ 17032 h 17032"/>
                        <a:gd name="connsiteX1" fmla="*/ 158 w 28448"/>
                        <a:gd name="connsiteY1" fmla="*/ 16724 h 17032"/>
                        <a:gd name="connsiteX2" fmla="*/ 158 w 28448"/>
                        <a:gd name="connsiteY2" fmla="*/ 15903 h 17032"/>
                        <a:gd name="connsiteX3" fmla="*/ 27469 w 28448"/>
                        <a:gd name="connsiteY3" fmla="*/ 142 h 17032"/>
                        <a:gd name="connsiteX4" fmla="*/ 28290 w 28448"/>
                        <a:gd name="connsiteY4" fmla="*/ 142 h 17032"/>
                        <a:gd name="connsiteX5" fmla="*/ 28290 w 28448"/>
                        <a:gd name="connsiteY5" fmla="*/ 964 h 17032"/>
                        <a:gd name="connsiteX6" fmla="*/ 979 w 28448"/>
                        <a:gd name="connsiteY6" fmla="*/ 17032 h 1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 h="17032">
                          <a:moveTo>
                            <a:pt x="671" y="17032"/>
                          </a:moveTo>
                          <a:cubicBezTo>
                            <a:pt x="456" y="17037"/>
                            <a:pt x="255" y="16914"/>
                            <a:pt x="158" y="16724"/>
                          </a:cubicBezTo>
                          <a:cubicBezTo>
                            <a:pt x="-53" y="16488"/>
                            <a:pt x="-53" y="16139"/>
                            <a:pt x="158" y="15903"/>
                          </a:cubicBezTo>
                          <a:lnTo>
                            <a:pt x="27469" y="142"/>
                          </a:lnTo>
                          <a:cubicBezTo>
                            <a:pt x="27710" y="-47"/>
                            <a:pt x="28049" y="-47"/>
                            <a:pt x="28290" y="142"/>
                          </a:cubicBezTo>
                          <a:cubicBezTo>
                            <a:pt x="28501" y="379"/>
                            <a:pt x="28501" y="728"/>
                            <a:pt x="28290" y="964"/>
                          </a:cubicBezTo>
                          <a:lnTo>
                            <a:pt x="979" y="17032"/>
                          </a:lnTo>
                          <a:close/>
                        </a:path>
                      </a:pathLst>
                    </a:custGeom>
                    <a:solidFill>
                      <a:srgbClr val="EBEBEB"/>
                    </a:solidFill>
                    <a:ln w="5124" cap="flat">
                      <a:noFill/>
                      <a:prstDash val="solid"/>
                      <a:miter/>
                    </a:ln>
                  </p:spPr>
                  <p:txBody>
                    <a:bodyPr rtlCol="0" anchor="ctr"/>
                    <a:lstStyle/>
                    <a:p>
                      <a:endParaRPr lang="pt-BR"/>
                    </a:p>
                  </p:txBody>
                </p:sp>
                <p:sp>
                  <p:nvSpPr>
                    <p:cNvPr id="2834" name="Forma Livre: Forma 2833">
                      <a:extLst>
                        <a:ext uri="{FF2B5EF4-FFF2-40B4-BE49-F238E27FC236}">
                          <a16:creationId xmlns:a16="http://schemas.microsoft.com/office/drawing/2014/main" id="{32313C9D-A015-3B4C-3DBE-60E4DFF92519}"/>
                        </a:ext>
                      </a:extLst>
                    </p:cNvPr>
                    <p:cNvSpPr/>
                    <p:nvPr/>
                  </p:nvSpPr>
                  <p:spPr>
                    <a:xfrm>
                      <a:off x="9043346" y="4114921"/>
                      <a:ext cx="28396" cy="17010"/>
                    </a:xfrm>
                    <a:custGeom>
                      <a:avLst/>
                      <a:gdLst>
                        <a:gd name="connsiteX0" fmla="*/ 671 w 28396"/>
                        <a:gd name="connsiteY0" fmla="*/ 17011 h 17010"/>
                        <a:gd name="connsiteX1" fmla="*/ 158 w 28396"/>
                        <a:gd name="connsiteY1" fmla="*/ 16754 h 17010"/>
                        <a:gd name="connsiteX2" fmla="*/ 158 w 28396"/>
                        <a:gd name="connsiteY2" fmla="*/ 15933 h 17010"/>
                        <a:gd name="connsiteX3" fmla="*/ 27469 w 28396"/>
                        <a:gd name="connsiteY3" fmla="*/ 172 h 17010"/>
                        <a:gd name="connsiteX4" fmla="*/ 28193 w 28396"/>
                        <a:gd name="connsiteY4" fmla="*/ 126 h 17010"/>
                        <a:gd name="connsiteX5" fmla="*/ 28239 w 28396"/>
                        <a:gd name="connsiteY5" fmla="*/ 172 h 17010"/>
                        <a:gd name="connsiteX6" fmla="*/ 28239 w 28396"/>
                        <a:gd name="connsiteY6" fmla="*/ 994 h 17010"/>
                        <a:gd name="connsiteX7" fmla="*/ 928 w 28396"/>
                        <a:gd name="connsiteY7" fmla="*/ 16754 h 1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6" h="17010">
                          <a:moveTo>
                            <a:pt x="671" y="17011"/>
                          </a:moveTo>
                          <a:cubicBezTo>
                            <a:pt x="471" y="17000"/>
                            <a:pt x="286" y="16908"/>
                            <a:pt x="158" y="16754"/>
                          </a:cubicBezTo>
                          <a:cubicBezTo>
                            <a:pt x="-53" y="16518"/>
                            <a:pt x="-53" y="16169"/>
                            <a:pt x="158" y="15933"/>
                          </a:cubicBezTo>
                          <a:lnTo>
                            <a:pt x="27469" y="172"/>
                          </a:lnTo>
                          <a:cubicBezTo>
                            <a:pt x="27659" y="-38"/>
                            <a:pt x="27982" y="-59"/>
                            <a:pt x="28193" y="126"/>
                          </a:cubicBezTo>
                          <a:cubicBezTo>
                            <a:pt x="28208" y="142"/>
                            <a:pt x="28223" y="157"/>
                            <a:pt x="28239" y="172"/>
                          </a:cubicBezTo>
                          <a:cubicBezTo>
                            <a:pt x="28449" y="409"/>
                            <a:pt x="28449" y="758"/>
                            <a:pt x="28239" y="994"/>
                          </a:cubicBezTo>
                          <a:lnTo>
                            <a:pt x="928" y="16754"/>
                          </a:lnTo>
                          <a:close/>
                        </a:path>
                      </a:pathLst>
                    </a:custGeom>
                    <a:solidFill>
                      <a:srgbClr val="EBEBEB"/>
                    </a:solidFill>
                    <a:ln w="5124" cap="flat">
                      <a:noFill/>
                      <a:prstDash val="solid"/>
                      <a:miter/>
                    </a:ln>
                  </p:spPr>
                  <p:txBody>
                    <a:bodyPr rtlCol="0" anchor="ctr"/>
                    <a:lstStyle/>
                    <a:p>
                      <a:endParaRPr lang="pt-BR"/>
                    </a:p>
                  </p:txBody>
                </p:sp>
                <p:sp>
                  <p:nvSpPr>
                    <p:cNvPr id="2835" name="Forma Livre: Forma 2834">
                      <a:extLst>
                        <a:ext uri="{FF2B5EF4-FFF2-40B4-BE49-F238E27FC236}">
                          <a16:creationId xmlns:a16="http://schemas.microsoft.com/office/drawing/2014/main" id="{6E76AA86-8288-6964-A164-4F071058D737}"/>
                        </a:ext>
                      </a:extLst>
                    </p:cNvPr>
                    <p:cNvSpPr/>
                    <p:nvPr/>
                  </p:nvSpPr>
                  <p:spPr>
                    <a:xfrm>
                      <a:off x="9040077" y="4113157"/>
                      <a:ext cx="28540" cy="16882"/>
                    </a:xfrm>
                    <a:custGeom>
                      <a:avLst/>
                      <a:gdLst>
                        <a:gd name="connsiteX0" fmla="*/ 654 w 28540"/>
                        <a:gd name="connsiteY0" fmla="*/ 16875 h 16882"/>
                        <a:gd name="connsiteX1" fmla="*/ 7 w 28540"/>
                        <a:gd name="connsiteY1" fmla="*/ 16408 h 16882"/>
                        <a:gd name="connsiteX2" fmla="*/ 346 w 28540"/>
                        <a:gd name="connsiteY2" fmla="*/ 15797 h 16882"/>
                        <a:gd name="connsiteX3" fmla="*/ 27657 w 28540"/>
                        <a:gd name="connsiteY3" fmla="*/ 88 h 16882"/>
                        <a:gd name="connsiteX4" fmla="*/ 28453 w 28540"/>
                        <a:gd name="connsiteY4" fmla="*/ 268 h 16882"/>
                        <a:gd name="connsiteX5" fmla="*/ 28273 w 28540"/>
                        <a:gd name="connsiteY5" fmla="*/ 1064 h 16882"/>
                        <a:gd name="connsiteX6" fmla="*/ 962 w 28540"/>
                        <a:gd name="connsiteY6" fmla="*/ 16824 h 1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40" h="16882">
                          <a:moveTo>
                            <a:pt x="654" y="16875"/>
                          </a:moveTo>
                          <a:cubicBezTo>
                            <a:pt x="346" y="16927"/>
                            <a:pt x="59" y="16716"/>
                            <a:pt x="7" y="16408"/>
                          </a:cubicBezTo>
                          <a:cubicBezTo>
                            <a:pt x="-34" y="16151"/>
                            <a:pt x="105" y="15900"/>
                            <a:pt x="346" y="15797"/>
                          </a:cubicBezTo>
                          <a:lnTo>
                            <a:pt x="27657" y="88"/>
                          </a:lnTo>
                          <a:cubicBezTo>
                            <a:pt x="27924" y="-81"/>
                            <a:pt x="28283" y="1"/>
                            <a:pt x="28453" y="268"/>
                          </a:cubicBezTo>
                          <a:cubicBezTo>
                            <a:pt x="28622" y="535"/>
                            <a:pt x="28540" y="894"/>
                            <a:pt x="28273" y="1064"/>
                          </a:cubicBezTo>
                          <a:lnTo>
                            <a:pt x="962" y="16824"/>
                          </a:lnTo>
                          <a:close/>
                        </a:path>
                      </a:pathLst>
                    </a:custGeom>
                    <a:solidFill>
                      <a:srgbClr val="EBEBEB"/>
                    </a:solidFill>
                    <a:ln w="5124" cap="flat">
                      <a:noFill/>
                      <a:prstDash val="solid"/>
                      <a:miter/>
                    </a:ln>
                  </p:spPr>
                  <p:txBody>
                    <a:bodyPr rtlCol="0" anchor="ctr"/>
                    <a:lstStyle/>
                    <a:p>
                      <a:endParaRPr lang="pt-BR"/>
                    </a:p>
                  </p:txBody>
                </p:sp>
                <p:sp>
                  <p:nvSpPr>
                    <p:cNvPr id="2836" name="Forma Livre: Forma 2835">
                      <a:extLst>
                        <a:ext uri="{FF2B5EF4-FFF2-40B4-BE49-F238E27FC236}">
                          <a16:creationId xmlns:a16="http://schemas.microsoft.com/office/drawing/2014/main" id="{3DE75E60-F145-9DEB-305A-E380FDC8546C}"/>
                        </a:ext>
                      </a:extLst>
                    </p:cNvPr>
                    <p:cNvSpPr/>
                    <p:nvPr/>
                  </p:nvSpPr>
                  <p:spPr>
                    <a:xfrm>
                      <a:off x="9036760" y="4111176"/>
                      <a:ext cx="28368" cy="16957"/>
                    </a:xfrm>
                    <a:custGeom>
                      <a:avLst/>
                      <a:gdLst>
                        <a:gd name="connsiteX0" fmla="*/ 686 w 28368"/>
                        <a:gd name="connsiteY0" fmla="*/ 16957 h 16957"/>
                        <a:gd name="connsiteX1" fmla="*/ 172 w 28368"/>
                        <a:gd name="connsiteY1" fmla="*/ 16649 h 16957"/>
                        <a:gd name="connsiteX2" fmla="*/ 126 w 28368"/>
                        <a:gd name="connsiteY2" fmla="*/ 15926 h 16957"/>
                        <a:gd name="connsiteX3" fmla="*/ 172 w 28368"/>
                        <a:gd name="connsiteY3" fmla="*/ 15879 h 16957"/>
                        <a:gd name="connsiteX4" fmla="*/ 27483 w 28368"/>
                        <a:gd name="connsiteY4" fmla="*/ 68 h 16957"/>
                        <a:gd name="connsiteX5" fmla="*/ 28305 w 28368"/>
                        <a:gd name="connsiteY5" fmla="*/ 325 h 16957"/>
                        <a:gd name="connsiteX6" fmla="*/ 28063 w 28368"/>
                        <a:gd name="connsiteY6" fmla="*/ 1084 h 16957"/>
                        <a:gd name="connsiteX7" fmla="*/ 28048 w 28368"/>
                        <a:gd name="connsiteY7" fmla="*/ 1095 h 16957"/>
                        <a:gd name="connsiteX8" fmla="*/ 737 w 28368"/>
                        <a:gd name="connsiteY8" fmla="*/ 16906 h 1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68" h="16957">
                          <a:moveTo>
                            <a:pt x="686" y="16957"/>
                          </a:moveTo>
                          <a:cubicBezTo>
                            <a:pt x="470" y="16963"/>
                            <a:pt x="270" y="16839"/>
                            <a:pt x="172" y="16649"/>
                          </a:cubicBezTo>
                          <a:cubicBezTo>
                            <a:pt x="-38" y="16460"/>
                            <a:pt x="-59" y="16136"/>
                            <a:pt x="126" y="15926"/>
                          </a:cubicBezTo>
                          <a:cubicBezTo>
                            <a:pt x="142" y="15910"/>
                            <a:pt x="157" y="15895"/>
                            <a:pt x="172" y="15879"/>
                          </a:cubicBezTo>
                          <a:lnTo>
                            <a:pt x="27483" y="68"/>
                          </a:lnTo>
                          <a:cubicBezTo>
                            <a:pt x="27781" y="-86"/>
                            <a:pt x="28145" y="32"/>
                            <a:pt x="28305" y="325"/>
                          </a:cubicBezTo>
                          <a:cubicBezTo>
                            <a:pt x="28448" y="602"/>
                            <a:pt x="28341" y="941"/>
                            <a:pt x="28063" y="1084"/>
                          </a:cubicBezTo>
                          <a:cubicBezTo>
                            <a:pt x="28058" y="1089"/>
                            <a:pt x="28053" y="1089"/>
                            <a:pt x="28048" y="1095"/>
                          </a:cubicBezTo>
                          <a:lnTo>
                            <a:pt x="737" y="16906"/>
                          </a:lnTo>
                          <a:close/>
                        </a:path>
                      </a:pathLst>
                    </a:custGeom>
                    <a:solidFill>
                      <a:srgbClr val="EBEBEB"/>
                    </a:solidFill>
                    <a:ln w="5124" cap="flat">
                      <a:noFill/>
                      <a:prstDash val="solid"/>
                      <a:miter/>
                    </a:ln>
                  </p:spPr>
                  <p:txBody>
                    <a:bodyPr rtlCol="0" anchor="ctr"/>
                    <a:lstStyle/>
                    <a:p>
                      <a:endParaRPr lang="pt-BR"/>
                    </a:p>
                  </p:txBody>
                </p:sp>
                <p:sp>
                  <p:nvSpPr>
                    <p:cNvPr id="2837" name="Forma Livre: Forma 2836">
                      <a:extLst>
                        <a:ext uri="{FF2B5EF4-FFF2-40B4-BE49-F238E27FC236}">
                          <a16:creationId xmlns:a16="http://schemas.microsoft.com/office/drawing/2014/main" id="{6A5091E7-7413-47AF-7517-9800DFD272D4}"/>
                        </a:ext>
                      </a:extLst>
                    </p:cNvPr>
                    <p:cNvSpPr/>
                    <p:nvPr/>
                  </p:nvSpPr>
                  <p:spPr>
                    <a:xfrm>
                      <a:off x="9033453" y="4109166"/>
                      <a:ext cx="28502" cy="17068"/>
                    </a:xfrm>
                    <a:custGeom>
                      <a:avLst/>
                      <a:gdLst>
                        <a:gd name="connsiteX0" fmla="*/ 656 w 28502"/>
                        <a:gd name="connsiteY0" fmla="*/ 17068 h 17068"/>
                        <a:gd name="connsiteX1" fmla="*/ 142 w 28502"/>
                        <a:gd name="connsiteY1" fmla="*/ 16760 h 17068"/>
                        <a:gd name="connsiteX2" fmla="*/ 142 w 28502"/>
                        <a:gd name="connsiteY2" fmla="*/ 15939 h 17068"/>
                        <a:gd name="connsiteX3" fmla="*/ 27453 w 28502"/>
                        <a:gd name="connsiteY3" fmla="*/ 178 h 17068"/>
                        <a:gd name="connsiteX4" fmla="*/ 28326 w 28502"/>
                        <a:gd name="connsiteY4" fmla="*/ 184 h 17068"/>
                        <a:gd name="connsiteX5" fmla="*/ 28321 w 28502"/>
                        <a:gd name="connsiteY5" fmla="*/ 1056 h 17068"/>
                        <a:gd name="connsiteX6" fmla="*/ 28069 w 28502"/>
                        <a:gd name="connsiteY6" fmla="*/ 1205 h 17068"/>
                        <a:gd name="connsiteX7" fmla="*/ 759 w 28502"/>
                        <a:gd name="connsiteY7" fmla="*/ 16965 h 1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2" h="17068">
                          <a:moveTo>
                            <a:pt x="656" y="17068"/>
                          </a:moveTo>
                          <a:cubicBezTo>
                            <a:pt x="440" y="17073"/>
                            <a:pt x="240" y="16950"/>
                            <a:pt x="142" y="16760"/>
                          </a:cubicBezTo>
                          <a:cubicBezTo>
                            <a:pt x="-47" y="16519"/>
                            <a:pt x="-47" y="16180"/>
                            <a:pt x="142" y="15939"/>
                          </a:cubicBezTo>
                          <a:lnTo>
                            <a:pt x="27453" y="178"/>
                          </a:lnTo>
                          <a:cubicBezTo>
                            <a:pt x="27695" y="-63"/>
                            <a:pt x="28085" y="-58"/>
                            <a:pt x="28326" y="184"/>
                          </a:cubicBezTo>
                          <a:cubicBezTo>
                            <a:pt x="28562" y="425"/>
                            <a:pt x="28562" y="815"/>
                            <a:pt x="28321" y="1056"/>
                          </a:cubicBezTo>
                          <a:cubicBezTo>
                            <a:pt x="28249" y="1123"/>
                            <a:pt x="28162" y="1174"/>
                            <a:pt x="28069" y="1205"/>
                          </a:cubicBezTo>
                          <a:lnTo>
                            <a:pt x="759" y="16965"/>
                          </a:lnTo>
                          <a:close/>
                        </a:path>
                      </a:pathLst>
                    </a:custGeom>
                    <a:solidFill>
                      <a:srgbClr val="EBEBEB"/>
                    </a:solidFill>
                    <a:ln w="5124" cap="flat">
                      <a:noFill/>
                      <a:prstDash val="solid"/>
                      <a:miter/>
                    </a:ln>
                  </p:spPr>
                  <p:txBody>
                    <a:bodyPr rtlCol="0" anchor="ctr"/>
                    <a:lstStyle/>
                    <a:p>
                      <a:endParaRPr lang="pt-BR"/>
                    </a:p>
                  </p:txBody>
                </p:sp>
                <p:sp>
                  <p:nvSpPr>
                    <p:cNvPr id="2838" name="Forma Livre: Forma 2837">
                      <a:extLst>
                        <a:ext uri="{FF2B5EF4-FFF2-40B4-BE49-F238E27FC236}">
                          <a16:creationId xmlns:a16="http://schemas.microsoft.com/office/drawing/2014/main" id="{448253A9-78A9-0A18-B823-E727E4311879}"/>
                        </a:ext>
                      </a:extLst>
                    </p:cNvPr>
                    <p:cNvSpPr/>
                    <p:nvPr/>
                  </p:nvSpPr>
                  <p:spPr>
                    <a:xfrm>
                      <a:off x="9030082" y="4107302"/>
                      <a:ext cx="28376" cy="17032"/>
                    </a:xfrm>
                    <a:custGeom>
                      <a:avLst/>
                      <a:gdLst>
                        <a:gd name="connsiteX0" fmla="*/ 690 w 28376"/>
                        <a:gd name="connsiteY0" fmla="*/ 17032 h 17032"/>
                        <a:gd name="connsiteX1" fmla="*/ 177 w 28376"/>
                        <a:gd name="connsiteY1" fmla="*/ 16724 h 17032"/>
                        <a:gd name="connsiteX2" fmla="*/ 151 w 28376"/>
                        <a:gd name="connsiteY2" fmla="*/ 15928 h 17032"/>
                        <a:gd name="connsiteX3" fmla="*/ 177 w 28376"/>
                        <a:gd name="connsiteY3" fmla="*/ 15903 h 17032"/>
                        <a:gd name="connsiteX4" fmla="*/ 27488 w 28376"/>
                        <a:gd name="connsiteY4" fmla="*/ 142 h 17032"/>
                        <a:gd name="connsiteX5" fmla="*/ 28309 w 28376"/>
                        <a:gd name="connsiteY5" fmla="*/ 142 h 17032"/>
                        <a:gd name="connsiteX6" fmla="*/ 28052 w 28376"/>
                        <a:gd name="connsiteY6" fmla="*/ 964 h 17032"/>
                        <a:gd name="connsiteX7" fmla="*/ 742 w 28376"/>
                        <a:gd name="connsiteY7" fmla="*/ 16724 h 1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76" h="17032">
                          <a:moveTo>
                            <a:pt x="690" y="17032"/>
                          </a:moveTo>
                          <a:cubicBezTo>
                            <a:pt x="475" y="17037"/>
                            <a:pt x="274" y="16914"/>
                            <a:pt x="177" y="16724"/>
                          </a:cubicBezTo>
                          <a:cubicBezTo>
                            <a:pt x="-49" y="16509"/>
                            <a:pt x="-59" y="16154"/>
                            <a:pt x="151" y="15928"/>
                          </a:cubicBezTo>
                          <a:cubicBezTo>
                            <a:pt x="161" y="15918"/>
                            <a:pt x="167" y="15908"/>
                            <a:pt x="177" y="15903"/>
                          </a:cubicBezTo>
                          <a:lnTo>
                            <a:pt x="27488" y="142"/>
                          </a:lnTo>
                          <a:cubicBezTo>
                            <a:pt x="27729" y="-47"/>
                            <a:pt x="28068" y="-47"/>
                            <a:pt x="28309" y="142"/>
                          </a:cubicBezTo>
                          <a:cubicBezTo>
                            <a:pt x="28463" y="440"/>
                            <a:pt x="28345" y="805"/>
                            <a:pt x="28052" y="964"/>
                          </a:cubicBezTo>
                          <a:lnTo>
                            <a:pt x="742" y="16724"/>
                          </a:lnTo>
                          <a:close/>
                        </a:path>
                      </a:pathLst>
                    </a:custGeom>
                    <a:solidFill>
                      <a:srgbClr val="EBEBEB"/>
                    </a:solidFill>
                    <a:ln w="5124" cap="flat">
                      <a:noFill/>
                      <a:prstDash val="solid"/>
                      <a:miter/>
                    </a:ln>
                  </p:spPr>
                  <p:txBody>
                    <a:bodyPr rtlCol="0" anchor="ctr"/>
                    <a:lstStyle/>
                    <a:p>
                      <a:endParaRPr lang="pt-BR"/>
                    </a:p>
                  </p:txBody>
                </p:sp>
                <p:sp>
                  <p:nvSpPr>
                    <p:cNvPr id="2839" name="Forma Livre: Forma 2838">
                      <a:extLst>
                        <a:ext uri="{FF2B5EF4-FFF2-40B4-BE49-F238E27FC236}">
                          <a16:creationId xmlns:a16="http://schemas.microsoft.com/office/drawing/2014/main" id="{A3E2A3B5-F16A-CDD1-AC8A-615DF0E822ED}"/>
                        </a:ext>
                      </a:extLst>
                    </p:cNvPr>
                    <p:cNvSpPr/>
                    <p:nvPr/>
                  </p:nvSpPr>
                  <p:spPr>
                    <a:xfrm>
                      <a:off x="9026833" y="4105387"/>
                      <a:ext cx="28620" cy="17003"/>
                    </a:xfrm>
                    <a:custGeom>
                      <a:avLst/>
                      <a:gdLst>
                        <a:gd name="connsiteX0" fmla="*/ 654 w 28620"/>
                        <a:gd name="connsiteY0" fmla="*/ 16996 h 17003"/>
                        <a:gd name="connsiteX1" fmla="*/ 7 w 28620"/>
                        <a:gd name="connsiteY1" fmla="*/ 16529 h 17003"/>
                        <a:gd name="connsiteX2" fmla="*/ 346 w 28620"/>
                        <a:gd name="connsiteY2" fmla="*/ 15918 h 17003"/>
                        <a:gd name="connsiteX3" fmla="*/ 27657 w 28620"/>
                        <a:gd name="connsiteY3" fmla="*/ 158 h 17003"/>
                        <a:gd name="connsiteX4" fmla="*/ 28478 w 28620"/>
                        <a:gd name="connsiteY4" fmla="*/ 158 h 17003"/>
                        <a:gd name="connsiteX5" fmla="*/ 28478 w 28620"/>
                        <a:gd name="connsiteY5" fmla="*/ 979 h 17003"/>
                        <a:gd name="connsiteX6" fmla="*/ 1167 w 28620"/>
                        <a:gd name="connsiteY6" fmla="*/ 16739 h 1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20" h="17003">
                          <a:moveTo>
                            <a:pt x="654" y="16996"/>
                          </a:moveTo>
                          <a:cubicBezTo>
                            <a:pt x="346" y="17047"/>
                            <a:pt x="58" y="16837"/>
                            <a:pt x="7" y="16529"/>
                          </a:cubicBezTo>
                          <a:cubicBezTo>
                            <a:pt x="-34" y="16272"/>
                            <a:pt x="105" y="16021"/>
                            <a:pt x="346" y="15918"/>
                          </a:cubicBezTo>
                          <a:lnTo>
                            <a:pt x="27657" y="158"/>
                          </a:lnTo>
                          <a:cubicBezTo>
                            <a:pt x="27893" y="-53"/>
                            <a:pt x="28242" y="-53"/>
                            <a:pt x="28478" y="158"/>
                          </a:cubicBezTo>
                          <a:cubicBezTo>
                            <a:pt x="28668" y="399"/>
                            <a:pt x="28668" y="738"/>
                            <a:pt x="28478" y="979"/>
                          </a:cubicBezTo>
                          <a:lnTo>
                            <a:pt x="1167" y="16739"/>
                          </a:lnTo>
                          <a:close/>
                        </a:path>
                      </a:pathLst>
                    </a:custGeom>
                    <a:solidFill>
                      <a:srgbClr val="EBEBEB"/>
                    </a:solidFill>
                    <a:ln w="5124" cap="flat">
                      <a:noFill/>
                      <a:prstDash val="solid"/>
                      <a:miter/>
                    </a:ln>
                  </p:spPr>
                  <p:txBody>
                    <a:bodyPr rtlCol="0" anchor="ctr"/>
                    <a:lstStyle/>
                    <a:p>
                      <a:endParaRPr lang="pt-BR"/>
                    </a:p>
                  </p:txBody>
                </p:sp>
                <p:sp>
                  <p:nvSpPr>
                    <p:cNvPr id="2840" name="Forma Livre: Forma 2839">
                      <a:extLst>
                        <a:ext uri="{FF2B5EF4-FFF2-40B4-BE49-F238E27FC236}">
                          <a16:creationId xmlns:a16="http://schemas.microsoft.com/office/drawing/2014/main" id="{7E86BF18-63A7-585A-0260-2EA687D6EB74}"/>
                        </a:ext>
                      </a:extLst>
                    </p:cNvPr>
                    <p:cNvSpPr/>
                    <p:nvPr/>
                  </p:nvSpPr>
                  <p:spPr>
                    <a:xfrm>
                      <a:off x="9023538" y="4103488"/>
                      <a:ext cx="28424" cy="16996"/>
                    </a:xfrm>
                    <a:custGeom>
                      <a:avLst/>
                      <a:gdLst>
                        <a:gd name="connsiteX0" fmla="*/ 664 w 28424"/>
                        <a:gd name="connsiteY0" fmla="*/ 16996 h 16996"/>
                        <a:gd name="connsiteX1" fmla="*/ 150 w 28424"/>
                        <a:gd name="connsiteY1" fmla="*/ 16688 h 16996"/>
                        <a:gd name="connsiteX2" fmla="*/ 150 w 28424"/>
                        <a:gd name="connsiteY2" fmla="*/ 15918 h 16996"/>
                        <a:gd name="connsiteX3" fmla="*/ 27461 w 28424"/>
                        <a:gd name="connsiteY3" fmla="*/ 158 h 16996"/>
                        <a:gd name="connsiteX4" fmla="*/ 28283 w 28424"/>
                        <a:gd name="connsiteY4" fmla="*/ 158 h 16996"/>
                        <a:gd name="connsiteX5" fmla="*/ 28283 w 28424"/>
                        <a:gd name="connsiteY5" fmla="*/ 979 h 16996"/>
                        <a:gd name="connsiteX6" fmla="*/ 920 w 28424"/>
                        <a:gd name="connsiteY6" fmla="*/ 16739 h 1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24" h="16996">
                          <a:moveTo>
                            <a:pt x="664" y="16996"/>
                          </a:moveTo>
                          <a:cubicBezTo>
                            <a:pt x="448" y="17001"/>
                            <a:pt x="248" y="16878"/>
                            <a:pt x="150" y="16688"/>
                          </a:cubicBezTo>
                          <a:cubicBezTo>
                            <a:pt x="-50" y="16473"/>
                            <a:pt x="-50" y="16134"/>
                            <a:pt x="150" y="15918"/>
                          </a:cubicBezTo>
                          <a:lnTo>
                            <a:pt x="27461" y="158"/>
                          </a:lnTo>
                          <a:cubicBezTo>
                            <a:pt x="27697" y="-53"/>
                            <a:pt x="28046" y="-53"/>
                            <a:pt x="28283" y="158"/>
                          </a:cubicBezTo>
                          <a:cubicBezTo>
                            <a:pt x="28472" y="399"/>
                            <a:pt x="28472" y="738"/>
                            <a:pt x="28283" y="979"/>
                          </a:cubicBezTo>
                          <a:lnTo>
                            <a:pt x="920" y="16739"/>
                          </a:lnTo>
                          <a:close/>
                        </a:path>
                      </a:pathLst>
                    </a:custGeom>
                    <a:solidFill>
                      <a:srgbClr val="EBEBEB"/>
                    </a:solidFill>
                    <a:ln w="5124" cap="flat">
                      <a:noFill/>
                      <a:prstDash val="solid"/>
                      <a:miter/>
                    </a:ln>
                  </p:spPr>
                  <p:txBody>
                    <a:bodyPr rtlCol="0" anchor="ctr"/>
                    <a:lstStyle/>
                    <a:p>
                      <a:endParaRPr lang="pt-BR"/>
                    </a:p>
                  </p:txBody>
                </p:sp>
                <p:sp>
                  <p:nvSpPr>
                    <p:cNvPr id="2841" name="Forma Livre: Forma 2840">
                      <a:extLst>
                        <a:ext uri="{FF2B5EF4-FFF2-40B4-BE49-F238E27FC236}">
                          <a16:creationId xmlns:a16="http://schemas.microsoft.com/office/drawing/2014/main" id="{9ACEEA1D-29BA-2E9E-8A1E-FD2F3F91F3BF}"/>
                        </a:ext>
                      </a:extLst>
                    </p:cNvPr>
                    <p:cNvSpPr/>
                    <p:nvPr/>
                  </p:nvSpPr>
                  <p:spPr>
                    <a:xfrm>
                      <a:off x="9020201" y="4101426"/>
                      <a:ext cx="28403" cy="16953"/>
                    </a:xfrm>
                    <a:custGeom>
                      <a:avLst/>
                      <a:gdLst>
                        <a:gd name="connsiteX0" fmla="*/ 664 w 28403"/>
                        <a:gd name="connsiteY0" fmla="*/ 16953 h 16953"/>
                        <a:gd name="connsiteX1" fmla="*/ 150 w 28403"/>
                        <a:gd name="connsiteY1" fmla="*/ 16645 h 16953"/>
                        <a:gd name="connsiteX2" fmla="*/ 150 w 28403"/>
                        <a:gd name="connsiteY2" fmla="*/ 15875 h 16953"/>
                        <a:gd name="connsiteX3" fmla="*/ 27461 w 28403"/>
                        <a:gd name="connsiteY3" fmla="*/ 64 h 16953"/>
                        <a:gd name="connsiteX4" fmla="*/ 28221 w 28403"/>
                        <a:gd name="connsiteY4" fmla="*/ 305 h 16953"/>
                        <a:gd name="connsiteX5" fmla="*/ 28231 w 28403"/>
                        <a:gd name="connsiteY5" fmla="*/ 320 h 16953"/>
                        <a:gd name="connsiteX6" fmla="*/ 28277 w 28403"/>
                        <a:gd name="connsiteY6" fmla="*/ 1044 h 16953"/>
                        <a:gd name="connsiteX7" fmla="*/ 28231 w 28403"/>
                        <a:gd name="connsiteY7" fmla="*/ 1090 h 16953"/>
                        <a:gd name="connsiteX8" fmla="*/ 972 w 28403"/>
                        <a:gd name="connsiteY8" fmla="*/ 16953 h 1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03" h="16953">
                          <a:moveTo>
                            <a:pt x="664" y="16953"/>
                          </a:moveTo>
                          <a:cubicBezTo>
                            <a:pt x="448" y="16958"/>
                            <a:pt x="248" y="16835"/>
                            <a:pt x="150" y="16645"/>
                          </a:cubicBezTo>
                          <a:cubicBezTo>
                            <a:pt x="-50" y="16430"/>
                            <a:pt x="-50" y="16091"/>
                            <a:pt x="150" y="15875"/>
                          </a:cubicBezTo>
                          <a:lnTo>
                            <a:pt x="27461" y="64"/>
                          </a:lnTo>
                          <a:cubicBezTo>
                            <a:pt x="27738" y="-80"/>
                            <a:pt x="28077" y="28"/>
                            <a:pt x="28221" y="305"/>
                          </a:cubicBezTo>
                          <a:cubicBezTo>
                            <a:pt x="28226" y="310"/>
                            <a:pt x="28226" y="315"/>
                            <a:pt x="28231" y="320"/>
                          </a:cubicBezTo>
                          <a:cubicBezTo>
                            <a:pt x="28442" y="510"/>
                            <a:pt x="28462" y="834"/>
                            <a:pt x="28277" y="1044"/>
                          </a:cubicBezTo>
                          <a:cubicBezTo>
                            <a:pt x="28262" y="1060"/>
                            <a:pt x="28246" y="1075"/>
                            <a:pt x="28231" y="1090"/>
                          </a:cubicBezTo>
                          <a:lnTo>
                            <a:pt x="972" y="16953"/>
                          </a:lnTo>
                          <a:close/>
                        </a:path>
                      </a:pathLst>
                    </a:custGeom>
                    <a:solidFill>
                      <a:srgbClr val="EBEBEB"/>
                    </a:solidFill>
                    <a:ln w="5124" cap="flat">
                      <a:noFill/>
                      <a:prstDash val="solid"/>
                      <a:miter/>
                    </a:ln>
                  </p:spPr>
                  <p:txBody>
                    <a:bodyPr rtlCol="0" anchor="ctr"/>
                    <a:lstStyle/>
                    <a:p>
                      <a:endParaRPr lang="pt-BR"/>
                    </a:p>
                  </p:txBody>
                </p:sp>
                <p:sp>
                  <p:nvSpPr>
                    <p:cNvPr id="2842" name="Forma Livre: Forma 2841">
                      <a:extLst>
                        <a:ext uri="{FF2B5EF4-FFF2-40B4-BE49-F238E27FC236}">
                          <a16:creationId xmlns:a16="http://schemas.microsoft.com/office/drawing/2014/main" id="{27CF5758-9A04-BC46-709C-7FBB655CCF1A}"/>
                        </a:ext>
                      </a:extLst>
                    </p:cNvPr>
                    <p:cNvSpPr/>
                    <p:nvPr/>
                  </p:nvSpPr>
                  <p:spPr>
                    <a:xfrm>
                      <a:off x="9016923" y="4099767"/>
                      <a:ext cx="28253" cy="16918"/>
                    </a:xfrm>
                    <a:custGeom>
                      <a:avLst/>
                      <a:gdLst>
                        <a:gd name="connsiteX0" fmla="*/ 656 w 28253"/>
                        <a:gd name="connsiteY0" fmla="*/ 16918 h 16918"/>
                        <a:gd name="connsiteX1" fmla="*/ 142 w 28253"/>
                        <a:gd name="connsiteY1" fmla="*/ 16610 h 16918"/>
                        <a:gd name="connsiteX2" fmla="*/ 142 w 28253"/>
                        <a:gd name="connsiteY2" fmla="*/ 15789 h 16918"/>
                        <a:gd name="connsiteX3" fmla="*/ 27453 w 28253"/>
                        <a:gd name="connsiteY3" fmla="*/ 28 h 16918"/>
                        <a:gd name="connsiteX4" fmla="*/ 28223 w 28253"/>
                        <a:gd name="connsiteY4" fmla="*/ 434 h 16918"/>
                        <a:gd name="connsiteX5" fmla="*/ 28069 w 28253"/>
                        <a:gd name="connsiteY5" fmla="*/ 1055 h 16918"/>
                        <a:gd name="connsiteX6" fmla="*/ 759 w 28253"/>
                        <a:gd name="connsiteY6" fmla="*/ 16815 h 1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3" h="16918">
                          <a:moveTo>
                            <a:pt x="656" y="16918"/>
                          </a:moveTo>
                          <a:cubicBezTo>
                            <a:pt x="440" y="16923"/>
                            <a:pt x="240" y="16800"/>
                            <a:pt x="142" y="16610"/>
                          </a:cubicBezTo>
                          <a:cubicBezTo>
                            <a:pt x="-47" y="16369"/>
                            <a:pt x="-47" y="16030"/>
                            <a:pt x="142" y="15789"/>
                          </a:cubicBezTo>
                          <a:lnTo>
                            <a:pt x="27453" y="28"/>
                          </a:lnTo>
                          <a:cubicBezTo>
                            <a:pt x="27777" y="-74"/>
                            <a:pt x="28126" y="111"/>
                            <a:pt x="28223" y="434"/>
                          </a:cubicBezTo>
                          <a:cubicBezTo>
                            <a:pt x="28295" y="655"/>
                            <a:pt x="28234" y="891"/>
                            <a:pt x="28069" y="1055"/>
                          </a:cubicBezTo>
                          <a:lnTo>
                            <a:pt x="759" y="16815"/>
                          </a:lnTo>
                          <a:close/>
                        </a:path>
                      </a:pathLst>
                    </a:custGeom>
                    <a:solidFill>
                      <a:srgbClr val="EBEBEB"/>
                    </a:solidFill>
                    <a:ln w="5124" cap="flat">
                      <a:noFill/>
                      <a:prstDash val="solid"/>
                      <a:miter/>
                    </a:ln>
                  </p:spPr>
                  <p:txBody>
                    <a:bodyPr rtlCol="0" anchor="ctr"/>
                    <a:lstStyle/>
                    <a:p>
                      <a:endParaRPr lang="pt-BR"/>
                    </a:p>
                  </p:txBody>
                </p:sp>
                <p:sp>
                  <p:nvSpPr>
                    <p:cNvPr id="2843" name="Forma Livre: Forma 2842">
                      <a:extLst>
                        <a:ext uri="{FF2B5EF4-FFF2-40B4-BE49-F238E27FC236}">
                          <a16:creationId xmlns:a16="http://schemas.microsoft.com/office/drawing/2014/main" id="{7C622E87-22B7-F37A-2ACB-1622652A16CD}"/>
                        </a:ext>
                      </a:extLst>
                    </p:cNvPr>
                    <p:cNvSpPr/>
                    <p:nvPr/>
                  </p:nvSpPr>
                  <p:spPr>
                    <a:xfrm>
                      <a:off x="9059960" y="4123659"/>
                      <a:ext cx="29894" cy="17821"/>
                    </a:xfrm>
                    <a:custGeom>
                      <a:avLst/>
                      <a:gdLst>
                        <a:gd name="connsiteX0" fmla="*/ 690 w 29894"/>
                        <a:gd name="connsiteY0" fmla="*/ 17821 h 17821"/>
                        <a:gd name="connsiteX1" fmla="*/ 177 w 29894"/>
                        <a:gd name="connsiteY1" fmla="*/ 17565 h 17821"/>
                        <a:gd name="connsiteX2" fmla="*/ 151 w 29894"/>
                        <a:gd name="connsiteY2" fmla="*/ 16769 h 17821"/>
                        <a:gd name="connsiteX3" fmla="*/ 177 w 29894"/>
                        <a:gd name="connsiteY3" fmla="*/ 16743 h 17821"/>
                        <a:gd name="connsiteX4" fmla="*/ 29079 w 29894"/>
                        <a:gd name="connsiteY4" fmla="*/ 59 h 17821"/>
                        <a:gd name="connsiteX5" fmla="*/ 29834 w 29894"/>
                        <a:gd name="connsiteY5" fmla="*/ 316 h 17821"/>
                        <a:gd name="connsiteX6" fmla="*/ 29644 w 29894"/>
                        <a:gd name="connsiteY6" fmla="*/ 1035 h 17821"/>
                        <a:gd name="connsiteX7" fmla="*/ 741 w 29894"/>
                        <a:gd name="connsiteY7" fmla="*/ 17770 h 1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94" h="17821">
                          <a:moveTo>
                            <a:pt x="690" y="17821"/>
                          </a:moveTo>
                          <a:cubicBezTo>
                            <a:pt x="485" y="17827"/>
                            <a:pt x="295" y="17729"/>
                            <a:pt x="177" y="17565"/>
                          </a:cubicBezTo>
                          <a:cubicBezTo>
                            <a:pt x="-49" y="17349"/>
                            <a:pt x="-59" y="16995"/>
                            <a:pt x="151" y="16769"/>
                          </a:cubicBezTo>
                          <a:cubicBezTo>
                            <a:pt x="161" y="16759"/>
                            <a:pt x="166" y="16748"/>
                            <a:pt x="177" y="16743"/>
                          </a:cubicBezTo>
                          <a:lnTo>
                            <a:pt x="29079" y="59"/>
                          </a:lnTo>
                          <a:cubicBezTo>
                            <a:pt x="29356" y="-79"/>
                            <a:pt x="29695" y="33"/>
                            <a:pt x="29834" y="316"/>
                          </a:cubicBezTo>
                          <a:cubicBezTo>
                            <a:pt x="29962" y="567"/>
                            <a:pt x="29880" y="875"/>
                            <a:pt x="29644" y="1035"/>
                          </a:cubicBezTo>
                          <a:lnTo>
                            <a:pt x="741" y="17770"/>
                          </a:lnTo>
                          <a:close/>
                        </a:path>
                      </a:pathLst>
                    </a:custGeom>
                    <a:solidFill>
                      <a:srgbClr val="407BFF"/>
                    </a:solidFill>
                    <a:ln w="5124" cap="flat">
                      <a:noFill/>
                      <a:prstDash val="solid"/>
                      <a:miter/>
                    </a:ln>
                  </p:spPr>
                  <p:txBody>
                    <a:bodyPr rtlCol="0" anchor="ctr"/>
                    <a:lstStyle/>
                    <a:p>
                      <a:endParaRPr lang="pt-BR"/>
                    </a:p>
                  </p:txBody>
                </p:sp>
                <p:grpSp>
                  <p:nvGrpSpPr>
                    <p:cNvPr id="2844" name="Gráfico 12">
                      <a:extLst>
                        <a:ext uri="{FF2B5EF4-FFF2-40B4-BE49-F238E27FC236}">
                          <a16:creationId xmlns:a16="http://schemas.microsoft.com/office/drawing/2014/main" id="{96E73207-68BF-E2B3-DBC6-AB86E68A9396}"/>
                        </a:ext>
                      </a:extLst>
                    </p:cNvPr>
                    <p:cNvGrpSpPr/>
                    <p:nvPr/>
                  </p:nvGrpSpPr>
                  <p:grpSpPr>
                    <a:xfrm>
                      <a:off x="9033544" y="4107089"/>
                      <a:ext cx="47434" cy="26583"/>
                      <a:chOff x="9033544" y="4107089"/>
                      <a:chExt cx="47434" cy="26583"/>
                    </a:xfrm>
                    <a:solidFill>
                      <a:srgbClr val="455A64"/>
                    </a:solidFill>
                  </p:grpSpPr>
                  <p:sp>
                    <p:nvSpPr>
                      <p:cNvPr id="2845" name="Forma Livre: Forma 2844">
                        <a:extLst>
                          <a:ext uri="{FF2B5EF4-FFF2-40B4-BE49-F238E27FC236}">
                            <a16:creationId xmlns:a16="http://schemas.microsoft.com/office/drawing/2014/main" id="{731421B1-A5C0-7292-6D47-9B00A0DE3350}"/>
                          </a:ext>
                        </a:extLst>
                      </p:cNvPr>
                      <p:cNvSpPr/>
                      <p:nvPr/>
                    </p:nvSpPr>
                    <p:spPr>
                      <a:xfrm>
                        <a:off x="9063713" y="4118229"/>
                        <a:ext cx="11503" cy="5591"/>
                      </a:xfrm>
                      <a:custGeom>
                        <a:avLst/>
                        <a:gdLst>
                          <a:gd name="connsiteX0" fmla="*/ 11362 w 11503"/>
                          <a:gd name="connsiteY0" fmla="*/ 2460 h 5591"/>
                          <a:gd name="connsiteX1" fmla="*/ 10233 w 11503"/>
                          <a:gd name="connsiteY1" fmla="*/ 1741 h 5591"/>
                          <a:gd name="connsiteX2" fmla="*/ 9720 w 11503"/>
                          <a:gd name="connsiteY2" fmla="*/ 1485 h 5591"/>
                          <a:gd name="connsiteX3" fmla="*/ 9720 w 11503"/>
                          <a:gd name="connsiteY3" fmla="*/ 355 h 5591"/>
                          <a:gd name="connsiteX4" fmla="*/ 10746 w 11503"/>
                          <a:gd name="connsiteY4" fmla="*/ 663 h 5591"/>
                          <a:gd name="connsiteX5" fmla="*/ 10746 w 11503"/>
                          <a:gd name="connsiteY5" fmla="*/ 407 h 5591"/>
                          <a:gd name="connsiteX6" fmla="*/ 9104 w 11503"/>
                          <a:gd name="connsiteY6" fmla="*/ 407 h 5591"/>
                          <a:gd name="connsiteX7" fmla="*/ 9104 w 11503"/>
                          <a:gd name="connsiteY7" fmla="*/ 1177 h 5591"/>
                          <a:gd name="connsiteX8" fmla="*/ 8385 w 11503"/>
                          <a:gd name="connsiteY8" fmla="*/ 1177 h 5591"/>
                          <a:gd name="connsiteX9" fmla="*/ 7923 w 11503"/>
                          <a:gd name="connsiteY9" fmla="*/ 1485 h 5591"/>
                          <a:gd name="connsiteX10" fmla="*/ 7923 w 11503"/>
                          <a:gd name="connsiteY10" fmla="*/ 1793 h 5591"/>
                          <a:gd name="connsiteX11" fmla="*/ 8180 w 11503"/>
                          <a:gd name="connsiteY11" fmla="*/ 2049 h 5591"/>
                          <a:gd name="connsiteX12" fmla="*/ 8128 w 11503"/>
                          <a:gd name="connsiteY12" fmla="*/ 2049 h 5591"/>
                          <a:gd name="connsiteX13" fmla="*/ 6588 w 11503"/>
                          <a:gd name="connsiteY13" fmla="*/ 2049 h 5591"/>
                          <a:gd name="connsiteX14" fmla="*/ 6588 w 11503"/>
                          <a:gd name="connsiteY14" fmla="*/ 2563 h 5591"/>
                          <a:gd name="connsiteX15" fmla="*/ 5767 w 11503"/>
                          <a:gd name="connsiteY15" fmla="*/ 2871 h 5591"/>
                          <a:gd name="connsiteX16" fmla="*/ 5767 w 11503"/>
                          <a:gd name="connsiteY16" fmla="*/ 2871 h 5591"/>
                          <a:gd name="connsiteX17" fmla="*/ 4791 w 11503"/>
                          <a:gd name="connsiteY17" fmla="*/ 2871 h 5591"/>
                          <a:gd name="connsiteX18" fmla="*/ 3046 w 11503"/>
                          <a:gd name="connsiteY18" fmla="*/ 3538 h 5591"/>
                          <a:gd name="connsiteX19" fmla="*/ 3046 w 11503"/>
                          <a:gd name="connsiteY19" fmla="*/ 3538 h 5591"/>
                          <a:gd name="connsiteX20" fmla="*/ 3046 w 11503"/>
                          <a:gd name="connsiteY20" fmla="*/ 3538 h 5591"/>
                          <a:gd name="connsiteX21" fmla="*/ 3046 w 11503"/>
                          <a:gd name="connsiteY21" fmla="*/ 3538 h 5591"/>
                          <a:gd name="connsiteX22" fmla="*/ 2738 w 11503"/>
                          <a:gd name="connsiteY22" fmla="*/ 3538 h 5591"/>
                          <a:gd name="connsiteX23" fmla="*/ 2738 w 11503"/>
                          <a:gd name="connsiteY23" fmla="*/ 4206 h 5591"/>
                          <a:gd name="connsiteX24" fmla="*/ 890 w 11503"/>
                          <a:gd name="connsiteY24" fmla="*/ 4206 h 5591"/>
                          <a:gd name="connsiteX25" fmla="*/ 274 w 11503"/>
                          <a:gd name="connsiteY25" fmla="*/ 5335 h 5591"/>
                          <a:gd name="connsiteX26" fmla="*/ 274 w 11503"/>
                          <a:gd name="connsiteY26" fmla="*/ 5592 h 5591"/>
                          <a:gd name="connsiteX27" fmla="*/ 1044 w 11503"/>
                          <a:gd name="connsiteY27" fmla="*/ 4976 h 5591"/>
                          <a:gd name="connsiteX28" fmla="*/ 3354 w 11503"/>
                          <a:gd name="connsiteY28" fmla="*/ 4462 h 5591"/>
                          <a:gd name="connsiteX29" fmla="*/ 3354 w 11503"/>
                          <a:gd name="connsiteY29" fmla="*/ 4462 h 5591"/>
                          <a:gd name="connsiteX30" fmla="*/ 3713 w 11503"/>
                          <a:gd name="connsiteY30" fmla="*/ 3846 h 5591"/>
                          <a:gd name="connsiteX31" fmla="*/ 3713 w 11503"/>
                          <a:gd name="connsiteY31" fmla="*/ 3846 h 5591"/>
                          <a:gd name="connsiteX32" fmla="*/ 3713 w 11503"/>
                          <a:gd name="connsiteY32" fmla="*/ 3025 h 5591"/>
                          <a:gd name="connsiteX33" fmla="*/ 4535 w 11503"/>
                          <a:gd name="connsiteY33" fmla="*/ 3025 h 5591"/>
                          <a:gd name="connsiteX34" fmla="*/ 6280 w 11503"/>
                          <a:gd name="connsiteY34" fmla="*/ 3025 h 5591"/>
                          <a:gd name="connsiteX35" fmla="*/ 6280 w 11503"/>
                          <a:gd name="connsiteY35" fmla="*/ 3025 h 5591"/>
                          <a:gd name="connsiteX36" fmla="*/ 7153 w 11503"/>
                          <a:gd name="connsiteY36" fmla="*/ 2665 h 5591"/>
                          <a:gd name="connsiteX37" fmla="*/ 7153 w 11503"/>
                          <a:gd name="connsiteY37" fmla="*/ 2665 h 5591"/>
                          <a:gd name="connsiteX38" fmla="*/ 8693 w 11503"/>
                          <a:gd name="connsiteY38" fmla="*/ 2152 h 5591"/>
                          <a:gd name="connsiteX39" fmla="*/ 8693 w 11503"/>
                          <a:gd name="connsiteY39" fmla="*/ 2152 h 5591"/>
                          <a:gd name="connsiteX40" fmla="*/ 8693 w 11503"/>
                          <a:gd name="connsiteY40" fmla="*/ 1433 h 5591"/>
                          <a:gd name="connsiteX41" fmla="*/ 9309 w 11503"/>
                          <a:gd name="connsiteY41" fmla="*/ 1433 h 5591"/>
                          <a:gd name="connsiteX42" fmla="*/ 10695 w 11503"/>
                          <a:gd name="connsiteY42" fmla="*/ 2871 h 5591"/>
                          <a:gd name="connsiteX43" fmla="*/ 11362 w 11503"/>
                          <a:gd name="connsiteY43" fmla="*/ 2460 h 5591"/>
                          <a:gd name="connsiteX44" fmla="*/ 11106 w 11503"/>
                          <a:gd name="connsiteY44" fmla="*/ 2460 h 5591"/>
                          <a:gd name="connsiteX45" fmla="*/ 10695 w 11503"/>
                          <a:gd name="connsiteY45" fmla="*/ 2460 h 5591"/>
                          <a:gd name="connsiteX46" fmla="*/ 9976 w 11503"/>
                          <a:gd name="connsiteY46" fmla="*/ 1690 h 5591"/>
                          <a:gd name="connsiteX47" fmla="*/ 10387 w 11503"/>
                          <a:gd name="connsiteY47" fmla="*/ 1947 h 5591"/>
                          <a:gd name="connsiteX48" fmla="*/ 11106 w 11503"/>
                          <a:gd name="connsiteY48" fmla="*/ 2665 h 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03" h="5591">
                            <a:moveTo>
                              <a:pt x="11362" y="2460"/>
                            </a:moveTo>
                            <a:cubicBezTo>
                              <a:pt x="11049" y="2132"/>
                              <a:pt x="10659" y="1885"/>
                              <a:pt x="10233" y="1741"/>
                            </a:cubicBezTo>
                            <a:lnTo>
                              <a:pt x="9720" y="1485"/>
                            </a:lnTo>
                            <a:cubicBezTo>
                              <a:pt x="9463" y="1074"/>
                              <a:pt x="9104" y="407"/>
                              <a:pt x="9720" y="355"/>
                            </a:cubicBezTo>
                            <a:cubicBezTo>
                              <a:pt x="10079" y="386"/>
                              <a:pt x="10428" y="489"/>
                              <a:pt x="10746" y="663"/>
                            </a:cubicBezTo>
                            <a:cubicBezTo>
                              <a:pt x="10746" y="663"/>
                              <a:pt x="10746" y="663"/>
                              <a:pt x="10746" y="407"/>
                            </a:cubicBezTo>
                            <a:cubicBezTo>
                              <a:pt x="10746" y="150"/>
                              <a:pt x="9309" y="-363"/>
                              <a:pt x="9104" y="407"/>
                            </a:cubicBezTo>
                            <a:cubicBezTo>
                              <a:pt x="9032" y="658"/>
                              <a:pt x="9032" y="925"/>
                              <a:pt x="9104" y="1177"/>
                            </a:cubicBezTo>
                            <a:cubicBezTo>
                              <a:pt x="8868" y="1125"/>
                              <a:pt x="8621" y="1125"/>
                              <a:pt x="8385" y="1177"/>
                            </a:cubicBezTo>
                            <a:cubicBezTo>
                              <a:pt x="8385" y="1177"/>
                              <a:pt x="7974" y="1177"/>
                              <a:pt x="7923" y="1485"/>
                            </a:cubicBezTo>
                            <a:cubicBezTo>
                              <a:pt x="7872" y="1793"/>
                              <a:pt x="7923" y="1485"/>
                              <a:pt x="7923" y="1793"/>
                            </a:cubicBezTo>
                            <a:cubicBezTo>
                              <a:pt x="7923" y="1937"/>
                              <a:pt x="8036" y="2049"/>
                              <a:pt x="8180" y="2049"/>
                            </a:cubicBezTo>
                            <a:lnTo>
                              <a:pt x="8128" y="2049"/>
                            </a:lnTo>
                            <a:cubicBezTo>
                              <a:pt x="7769" y="2049"/>
                              <a:pt x="6845" y="1793"/>
                              <a:pt x="6588" y="2049"/>
                            </a:cubicBezTo>
                            <a:cubicBezTo>
                              <a:pt x="6331" y="2306"/>
                              <a:pt x="6588" y="2460"/>
                              <a:pt x="6588" y="2563"/>
                            </a:cubicBezTo>
                            <a:lnTo>
                              <a:pt x="5767" y="2871"/>
                            </a:lnTo>
                            <a:cubicBezTo>
                              <a:pt x="5767" y="2871"/>
                              <a:pt x="5767" y="2871"/>
                              <a:pt x="5767" y="2871"/>
                            </a:cubicBezTo>
                            <a:cubicBezTo>
                              <a:pt x="5443" y="2897"/>
                              <a:pt x="5115" y="2897"/>
                              <a:pt x="4791" y="2871"/>
                            </a:cubicBezTo>
                            <a:cubicBezTo>
                              <a:pt x="4227" y="2871"/>
                              <a:pt x="2892" y="2871"/>
                              <a:pt x="3046" y="3538"/>
                            </a:cubicBezTo>
                            <a:cubicBezTo>
                              <a:pt x="3200" y="4206"/>
                              <a:pt x="3046" y="3538"/>
                              <a:pt x="3046" y="3538"/>
                            </a:cubicBezTo>
                            <a:lnTo>
                              <a:pt x="3046" y="3538"/>
                            </a:lnTo>
                            <a:lnTo>
                              <a:pt x="3046" y="3538"/>
                            </a:lnTo>
                            <a:lnTo>
                              <a:pt x="2738" y="3538"/>
                            </a:lnTo>
                            <a:cubicBezTo>
                              <a:pt x="2481" y="3898"/>
                              <a:pt x="2738" y="4000"/>
                              <a:pt x="2738" y="4206"/>
                            </a:cubicBezTo>
                            <a:cubicBezTo>
                              <a:pt x="2738" y="4411"/>
                              <a:pt x="1352" y="3898"/>
                              <a:pt x="890" y="4206"/>
                            </a:cubicBezTo>
                            <a:cubicBezTo>
                              <a:pt x="428" y="4514"/>
                              <a:pt x="890" y="5335"/>
                              <a:pt x="274" y="5335"/>
                            </a:cubicBezTo>
                            <a:cubicBezTo>
                              <a:pt x="-342" y="5335"/>
                              <a:pt x="274" y="5592"/>
                              <a:pt x="274" y="5592"/>
                            </a:cubicBezTo>
                            <a:cubicBezTo>
                              <a:pt x="274" y="5592"/>
                              <a:pt x="890" y="5592"/>
                              <a:pt x="1044" y="4976"/>
                            </a:cubicBezTo>
                            <a:cubicBezTo>
                              <a:pt x="1198" y="4360"/>
                              <a:pt x="2584" y="4668"/>
                              <a:pt x="3354" y="4462"/>
                            </a:cubicBezTo>
                            <a:cubicBezTo>
                              <a:pt x="4124" y="4257"/>
                              <a:pt x="3354" y="4462"/>
                              <a:pt x="3354" y="4462"/>
                            </a:cubicBezTo>
                            <a:cubicBezTo>
                              <a:pt x="3354" y="4462"/>
                              <a:pt x="3354" y="4000"/>
                              <a:pt x="3713" y="3846"/>
                            </a:cubicBezTo>
                            <a:cubicBezTo>
                              <a:pt x="4073" y="3692"/>
                              <a:pt x="3713" y="3846"/>
                              <a:pt x="3713" y="3846"/>
                            </a:cubicBezTo>
                            <a:cubicBezTo>
                              <a:pt x="3713" y="3846"/>
                              <a:pt x="3303" y="3230"/>
                              <a:pt x="3713" y="3025"/>
                            </a:cubicBezTo>
                            <a:lnTo>
                              <a:pt x="4535" y="3025"/>
                            </a:lnTo>
                            <a:lnTo>
                              <a:pt x="6280" y="3025"/>
                            </a:lnTo>
                            <a:cubicBezTo>
                              <a:pt x="6280" y="3025"/>
                              <a:pt x="6280" y="3025"/>
                              <a:pt x="6280" y="3025"/>
                            </a:cubicBezTo>
                            <a:cubicBezTo>
                              <a:pt x="6280" y="3025"/>
                              <a:pt x="6947" y="2717"/>
                              <a:pt x="7153" y="2665"/>
                            </a:cubicBezTo>
                            <a:cubicBezTo>
                              <a:pt x="7358" y="2614"/>
                              <a:pt x="7153" y="2665"/>
                              <a:pt x="7153" y="2665"/>
                            </a:cubicBezTo>
                            <a:cubicBezTo>
                              <a:pt x="6793" y="1741"/>
                              <a:pt x="8128" y="2049"/>
                              <a:pt x="8693" y="2152"/>
                            </a:cubicBezTo>
                            <a:lnTo>
                              <a:pt x="8693" y="2152"/>
                            </a:lnTo>
                            <a:cubicBezTo>
                              <a:pt x="8693" y="1844"/>
                              <a:pt x="7923" y="1536"/>
                              <a:pt x="8693" y="1433"/>
                            </a:cubicBezTo>
                            <a:cubicBezTo>
                              <a:pt x="9463" y="1331"/>
                              <a:pt x="9052" y="1433"/>
                              <a:pt x="9309" y="1433"/>
                            </a:cubicBezTo>
                            <a:cubicBezTo>
                              <a:pt x="9663" y="2008"/>
                              <a:pt x="10135" y="2496"/>
                              <a:pt x="10695" y="2871"/>
                            </a:cubicBezTo>
                            <a:cubicBezTo>
                              <a:pt x="11208" y="3281"/>
                              <a:pt x="11773" y="3076"/>
                              <a:pt x="11362" y="2460"/>
                            </a:cubicBezTo>
                            <a:close/>
                            <a:moveTo>
                              <a:pt x="11106" y="2460"/>
                            </a:moveTo>
                            <a:cubicBezTo>
                              <a:pt x="11106" y="2460"/>
                              <a:pt x="10746" y="2460"/>
                              <a:pt x="10695" y="2460"/>
                            </a:cubicBezTo>
                            <a:cubicBezTo>
                              <a:pt x="10392" y="2270"/>
                              <a:pt x="10146" y="2003"/>
                              <a:pt x="9976" y="1690"/>
                            </a:cubicBezTo>
                            <a:lnTo>
                              <a:pt x="10387" y="1947"/>
                            </a:lnTo>
                            <a:cubicBezTo>
                              <a:pt x="10705" y="2091"/>
                              <a:pt x="10962" y="2347"/>
                              <a:pt x="11106" y="2665"/>
                            </a:cubicBezTo>
                            <a:close/>
                          </a:path>
                        </a:pathLst>
                      </a:custGeom>
                      <a:solidFill>
                        <a:srgbClr val="455A64"/>
                      </a:solidFill>
                      <a:ln w="5124" cap="flat">
                        <a:noFill/>
                        <a:prstDash val="solid"/>
                        <a:miter/>
                      </a:ln>
                    </p:spPr>
                    <p:txBody>
                      <a:bodyPr rtlCol="0" anchor="ctr"/>
                      <a:lstStyle/>
                      <a:p>
                        <a:endParaRPr lang="pt-BR"/>
                      </a:p>
                    </p:txBody>
                  </p:sp>
                  <p:sp>
                    <p:nvSpPr>
                      <p:cNvPr id="2846" name="Forma Livre: Forma 2845">
                        <a:extLst>
                          <a:ext uri="{FF2B5EF4-FFF2-40B4-BE49-F238E27FC236}">
                            <a16:creationId xmlns:a16="http://schemas.microsoft.com/office/drawing/2014/main" id="{1631E453-214C-C2C2-3BC0-B2747191CD8F}"/>
                          </a:ext>
                        </a:extLst>
                      </p:cNvPr>
                      <p:cNvSpPr/>
                      <p:nvPr/>
                    </p:nvSpPr>
                    <p:spPr>
                      <a:xfrm>
                        <a:off x="9054079" y="4125543"/>
                        <a:ext cx="8778" cy="4802"/>
                      </a:xfrm>
                      <a:custGeom>
                        <a:avLst/>
                        <a:gdLst>
                          <a:gd name="connsiteX0" fmla="*/ 7495 w 8778"/>
                          <a:gd name="connsiteY0" fmla="*/ 896 h 4802"/>
                          <a:gd name="connsiteX1" fmla="*/ 7495 w 8778"/>
                          <a:gd name="connsiteY1" fmla="*/ 23 h 4802"/>
                          <a:gd name="connsiteX2" fmla="*/ 7495 w 8778"/>
                          <a:gd name="connsiteY2" fmla="*/ 23 h 4802"/>
                          <a:gd name="connsiteX3" fmla="*/ 6930 w 8778"/>
                          <a:gd name="connsiteY3" fmla="*/ 947 h 4802"/>
                          <a:gd name="connsiteX4" fmla="*/ 6314 w 8778"/>
                          <a:gd name="connsiteY4" fmla="*/ 947 h 4802"/>
                          <a:gd name="connsiteX5" fmla="*/ 5647 w 8778"/>
                          <a:gd name="connsiteY5" fmla="*/ 1204 h 4802"/>
                          <a:gd name="connsiteX6" fmla="*/ 5647 w 8778"/>
                          <a:gd name="connsiteY6" fmla="*/ 1717 h 4802"/>
                          <a:gd name="connsiteX7" fmla="*/ 5647 w 8778"/>
                          <a:gd name="connsiteY7" fmla="*/ 1974 h 4802"/>
                          <a:gd name="connsiteX8" fmla="*/ 5185 w 8778"/>
                          <a:gd name="connsiteY8" fmla="*/ 1974 h 4802"/>
                          <a:gd name="connsiteX9" fmla="*/ 4518 w 8778"/>
                          <a:gd name="connsiteY9" fmla="*/ 1974 h 4802"/>
                          <a:gd name="connsiteX10" fmla="*/ 4158 w 8778"/>
                          <a:gd name="connsiteY10" fmla="*/ 1974 h 4802"/>
                          <a:gd name="connsiteX11" fmla="*/ 3645 w 8778"/>
                          <a:gd name="connsiteY11" fmla="*/ 1974 h 4802"/>
                          <a:gd name="connsiteX12" fmla="*/ 3285 w 8778"/>
                          <a:gd name="connsiteY12" fmla="*/ 2436 h 4802"/>
                          <a:gd name="connsiteX13" fmla="*/ 3542 w 8778"/>
                          <a:gd name="connsiteY13" fmla="*/ 2795 h 4802"/>
                          <a:gd name="connsiteX14" fmla="*/ 2618 w 8778"/>
                          <a:gd name="connsiteY14" fmla="*/ 2795 h 4802"/>
                          <a:gd name="connsiteX15" fmla="*/ 2618 w 8778"/>
                          <a:gd name="connsiteY15" fmla="*/ 2795 h 4802"/>
                          <a:gd name="connsiteX16" fmla="*/ 2361 w 8778"/>
                          <a:gd name="connsiteY16" fmla="*/ 3257 h 4802"/>
                          <a:gd name="connsiteX17" fmla="*/ 1899 w 8778"/>
                          <a:gd name="connsiteY17" fmla="*/ 3257 h 4802"/>
                          <a:gd name="connsiteX18" fmla="*/ 975 w 8778"/>
                          <a:gd name="connsiteY18" fmla="*/ 3616 h 4802"/>
                          <a:gd name="connsiteX19" fmla="*/ 975 w 8778"/>
                          <a:gd name="connsiteY19" fmla="*/ 3616 h 4802"/>
                          <a:gd name="connsiteX20" fmla="*/ 667 w 8778"/>
                          <a:gd name="connsiteY20" fmla="*/ 4335 h 4802"/>
                          <a:gd name="connsiteX21" fmla="*/ 0 w 8778"/>
                          <a:gd name="connsiteY21" fmla="*/ 4335 h 4802"/>
                          <a:gd name="connsiteX22" fmla="*/ 0 w 8778"/>
                          <a:gd name="connsiteY22" fmla="*/ 4643 h 4802"/>
                          <a:gd name="connsiteX23" fmla="*/ 1437 w 8778"/>
                          <a:gd name="connsiteY23" fmla="*/ 4643 h 4802"/>
                          <a:gd name="connsiteX24" fmla="*/ 1437 w 8778"/>
                          <a:gd name="connsiteY24" fmla="*/ 3873 h 4802"/>
                          <a:gd name="connsiteX25" fmla="*/ 2002 w 8778"/>
                          <a:gd name="connsiteY25" fmla="*/ 3873 h 4802"/>
                          <a:gd name="connsiteX26" fmla="*/ 2413 w 8778"/>
                          <a:gd name="connsiteY26" fmla="*/ 3873 h 4802"/>
                          <a:gd name="connsiteX27" fmla="*/ 2669 w 8778"/>
                          <a:gd name="connsiteY27" fmla="*/ 3873 h 4802"/>
                          <a:gd name="connsiteX28" fmla="*/ 2977 w 8778"/>
                          <a:gd name="connsiteY28" fmla="*/ 3873 h 4802"/>
                          <a:gd name="connsiteX29" fmla="*/ 2977 w 8778"/>
                          <a:gd name="connsiteY29" fmla="*/ 3873 h 4802"/>
                          <a:gd name="connsiteX30" fmla="*/ 2977 w 8778"/>
                          <a:gd name="connsiteY30" fmla="*/ 3873 h 4802"/>
                          <a:gd name="connsiteX31" fmla="*/ 3388 w 8778"/>
                          <a:gd name="connsiteY31" fmla="*/ 3873 h 4802"/>
                          <a:gd name="connsiteX32" fmla="*/ 4107 w 8778"/>
                          <a:gd name="connsiteY32" fmla="*/ 3873 h 4802"/>
                          <a:gd name="connsiteX33" fmla="*/ 4107 w 8778"/>
                          <a:gd name="connsiteY33" fmla="*/ 3206 h 4802"/>
                          <a:gd name="connsiteX34" fmla="*/ 5134 w 8778"/>
                          <a:gd name="connsiteY34" fmla="*/ 2898 h 4802"/>
                          <a:gd name="connsiteX35" fmla="*/ 5134 w 8778"/>
                          <a:gd name="connsiteY35" fmla="*/ 2898 h 4802"/>
                          <a:gd name="connsiteX36" fmla="*/ 6468 w 8778"/>
                          <a:gd name="connsiteY36" fmla="*/ 2898 h 4802"/>
                          <a:gd name="connsiteX37" fmla="*/ 6468 w 8778"/>
                          <a:gd name="connsiteY37" fmla="*/ 2898 h 4802"/>
                          <a:gd name="connsiteX38" fmla="*/ 6468 w 8778"/>
                          <a:gd name="connsiteY38" fmla="*/ 2487 h 4802"/>
                          <a:gd name="connsiteX39" fmla="*/ 7290 w 8778"/>
                          <a:gd name="connsiteY39" fmla="*/ 2230 h 4802"/>
                          <a:gd name="connsiteX40" fmla="*/ 8778 w 8778"/>
                          <a:gd name="connsiteY40" fmla="*/ 3514 h 4802"/>
                          <a:gd name="connsiteX41" fmla="*/ 8778 w 8778"/>
                          <a:gd name="connsiteY41" fmla="*/ 3514 h 4802"/>
                          <a:gd name="connsiteX42" fmla="*/ 7495 w 8778"/>
                          <a:gd name="connsiteY42" fmla="*/ 896 h 4802"/>
                          <a:gd name="connsiteX43" fmla="*/ 7495 w 8778"/>
                          <a:gd name="connsiteY43" fmla="*/ 1563 h 4802"/>
                          <a:gd name="connsiteX44" fmla="*/ 7495 w 8778"/>
                          <a:gd name="connsiteY44" fmla="*/ 1563 h 4802"/>
                          <a:gd name="connsiteX45" fmla="*/ 7957 w 8778"/>
                          <a:gd name="connsiteY45" fmla="*/ 2025 h 4802"/>
                          <a:gd name="connsiteX46" fmla="*/ 7495 w 8778"/>
                          <a:gd name="connsiteY46" fmla="*/ 1563 h 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778" h="4802">
                            <a:moveTo>
                              <a:pt x="7495" y="896"/>
                            </a:moveTo>
                            <a:cubicBezTo>
                              <a:pt x="7495" y="536"/>
                              <a:pt x="7495" y="74"/>
                              <a:pt x="7495" y="23"/>
                            </a:cubicBezTo>
                            <a:cubicBezTo>
                              <a:pt x="7495" y="-28"/>
                              <a:pt x="7495" y="23"/>
                              <a:pt x="7495" y="23"/>
                            </a:cubicBezTo>
                            <a:cubicBezTo>
                              <a:pt x="7495" y="23"/>
                              <a:pt x="6828" y="434"/>
                              <a:pt x="6930" y="947"/>
                            </a:cubicBezTo>
                            <a:lnTo>
                              <a:pt x="6314" y="947"/>
                            </a:lnTo>
                            <a:cubicBezTo>
                              <a:pt x="6006" y="947"/>
                              <a:pt x="5801" y="947"/>
                              <a:pt x="5647" y="1204"/>
                            </a:cubicBezTo>
                            <a:cubicBezTo>
                              <a:pt x="5493" y="1460"/>
                              <a:pt x="5647" y="1563"/>
                              <a:pt x="5647" y="1717"/>
                            </a:cubicBezTo>
                            <a:cubicBezTo>
                              <a:pt x="5647" y="1871"/>
                              <a:pt x="5647" y="1717"/>
                              <a:pt x="5647" y="1974"/>
                            </a:cubicBezTo>
                            <a:lnTo>
                              <a:pt x="5185" y="1974"/>
                            </a:lnTo>
                            <a:cubicBezTo>
                              <a:pt x="4974" y="1871"/>
                              <a:pt x="4728" y="1871"/>
                              <a:pt x="4518" y="1974"/>
                            </a:cubicBezTo>
                            <a:cubicBezTo>
                              <a:pt x="4518" y="1974"/>
                              <a:pt x="4877" y="2282"/>
                              <a:pt x="4158" y="1974"/>
                            </a:cubicBezTo>
                            <a:cubicBezTo>
                              <a:pt x="3439" y="1666"/>
                              <a:pt x="3799" y="1974"/>
                              <a:pt x="3645" y="1974"/>
                            </a:cubicBezTo>
                            <a:cubicBezTo>
                              <a:pt x="3491" y="1974"/>
                              <a:pt x="3234" y="1974"/>
                              <a:pt x="3285" y="2436"/>
                            </a:cubicBezTo>
                            <a:cubicBezTo>
                              <a:pt x="3337" y="2898"/>
                              <a:pt x="3542" y="2692"/>
                              <a:pt x="3542" y="2795"/>
                            </a:cubicBezTo>
                            <a:cubicBezTo>
                              <a:pt x="3542" y="2898"/>
                              <a:pt x="2875" y="2795"/>
                              <a:pt x="2618" y="2795"/>
                            </a:cubicBezTo>
                            <a:cubicBezTo>
                              <a:pt x="2361" y="2795"/>
                              <a:pt x="2618" y="2795"/>
                              <a:pt x="2618" y="2795"/>
                            </a:cubicBezTo>
                            <a:cubicBezTo>
                              <a:pt x="2618" y="2795"/>
                              <a:pt x="2618" y="3206"/>
                              <a:pt x="2361" y="3257"/>
                            </a:cubicBezTo>
                            <a:lnTo>
                              <a:pt x="1899" y="3257"/>
                            </a:lnTo>
                            <a:cubicBezTo>
                              <a:pt x="1643" y="3257"/>
                              <a:pt x="1335" y="3668"/>
                              <a:pt x="975" y="3616"/>
                            </a:cubicBezTo>
                            <a:cubicBezTo>
                              <a:pt x="616" y="3565"/>
                              <a:pt x="975" y="3616"/>
                              <a:pt x="975" y="3616"/>
                            </a:cubicBezTo>
                            <a:cubicBezTo>
                              <a:pt x="975" y="3616"/>
                              <a:pt x="1232" y="4078"/>
                              <a:pt x="667" y="4335"/>
                            </a:cubicBezTo>
                            <a:lnTo>
                              <a:pt x="0" y="4335"/>
                            </a:lnTo>
                            <a:cubicBezTo>
                              <a:pt x="0" y="4335"/>
                              <a:pt x="0" y="4643"/>
                              <a:pt x="0" y="4643"/>
                            </a:cubicBezTo>
                            <a:cubicBezTo>
                              <a:pt x="0" y="4643"/>
                              <a:pt x="1181" y="5002"/>
                              <a:pt x="1437" y="4643"/>
                            </a:cubicBezTo>
                            <a:cubicBezTo>
                              <a:pt x="1694" y="4284"/>
                              <a:pt x="1437" y="4078"/>
                              <a:pt x="1437" y="3873"/>
                            </a:cubicBezTo>
                            <a:cubicBezTo>
                              <a:pt x="1437" y="3668"/>
                              <a:pt x="1951" y="3873"/>
                              <a:pt x="2002" y="3873"/>
                            </a:cubicBezTo>
                            <a:lnTo>
                              <a:pt x="2413" y="3873"/>
                            </a:lnTo>
                            <a:lnTo>
                              <a:pt x="2669" y="3873"/>
                            </a:lnTo>
                            <a:lnTo>
                              <a:pt x="2977" y="3873"/>
                            </a:lnTo>
                            <a:lnTo>
                              <a:pt x="2977" y="3873"/>
                            </a:lnTo>
                            <a:cubicBezTo>
                              <a:pt x="2977" y="3873"/>
                              <a:pt x="2977" y="3873"/>
                              <a:pt x="2977" y="3873"/>
                            </a:cubicBezTo>
                            <a:cubicBezTo>
                              <a:pt x="2977" y="3873"/>
                              <a:pt x="2977" y="3873"/>
                              <a:pt x="3388" y="3873"/>
                            </a:cubicBezTo>
                            <a:cubicBezTo>
                              <a:pt x="3799" y="3873"/>
                              <a:pt x="3901" y="4130"/>
                              <a:pt x="4107" y="3873"/>
                            </a:cubicBezTo>
                            <a:cubicBezTo>
                              <a:pt x="4312" y="3616"/>
                              <a:pt x="4107" y="3411"/>
                              <a:pt x="4107" y="3206"/>
                            </a:cubicBezTo>
                            <a:cubicBezTo>
                              <a:pt x="4107" y="3000"/>
                              <a:pt x="4826" y="3206"/>
                              <a:pt x="5134" y="2898"/>
                            </a:cubicBezTo>
                            <a:cubicBezTo>
                              <a:pt x="5442" y="2590"/>
                              <a:pt x="5134" y="2898"/>
                              <a:pt x="5134" y="2898"/>
                            </a:cubicBezTo>
                            <a:cubicBezTo>
                              <a:pt x="5134" y="2898"/>
                              <a:pt x="6109" y="2898"/>
                              <a:pt x="6468" y="2898"/>
                            </a:cubicBezTo>
                            <a:lnTo>
                              <a:pt x="6468" y="2898"/>
                            </a:lnTo>
                            <a:cubicBezTo>
                              <a:pt x="6484" y="2759"/>
                              <a:pt x="6484" y="2626"/>
                              <a:pt x="6468" y="2487"/>
                            </a:cubicBezTo>
                            <a:cubicBezTo>
                              <a:pt x="6468" y="2128"/>
                              <a:pt x="7084" y="2179"/>
                              <a:pt x="7290" y="2230"/>
                            </a:cubicBezTo>
                            <a:cubicBezTo>
                              <a:pt x="7495" y="2282"/>
                              <a:pt x="8111" y="3719"/>
                              <a:pt x="8778" y="3514"/>
                            </a:cubicBezTo>
                            <a:lnTo>
                              <a:pt x="8778" y="3514"/>
                            </a:lnTo>
                            <a:cubicBezTo>
                              <a:pt x="8522" y="1768"/>
                              <a:pt x="7957" y="1255"/>
                              <a:pt x="7495" y="896"/>
                            </a:cubicBezTo>
                            <a:close/>
                            <a:moveTo>
                              <a:pt x="7495" y="1563"/>
                            </a:moveTo>
                            <a:cubicBezTo>
                              <a:pt x="7495" y="1563"/>
                              <a:pt x="7495" y="1563"/>
                              <a:pt x="7495" y="1563"/>
                            </a:cubicBezTo>
                            <a:cubicBezTo>
                              <a:pt x="7675" y="1691"/>
                              <a:pt x="7829" y="1845"/>
                              <a:pt x="7957" y="2025"/>
                            </a:cubicBezTo>
                            <a:cubicBezTo>
                              <a:pt x="8060" y="2179"/>
                              <a:pt x="7495" y="1666"/>
                              <a:pt x="7495" y="1563"/>
                            </a:cubicBezTo>
                            <a:close/>
                          </a:path>
                        </a:pathLst>
                      </a:custGeom>
                      <a:solidFill>
                        <a:srgbClr val="455A64"/>
                      </a:solidFill>
                      <a:ln w="5124" cap="flat">
                        <a:noFill/>
                        <a:prstDash val="solid"/>
                        <a:miter/>
                      </a:ln>
                    </p:spPr>
                    <p:txBody>
                      <a:bodyPr rtlCol="0" anchor="ctr"/>
                      <a:lstStyle/>
                      <a:p>
                        <a:endParaRPr lang="pt-BR"/>
                      </a:p>
                    </p:txBody>
                  </p:sp>
                  <p:sp>
                    <p:nvSpPr>
                      <p:cNvPr id="2847" name="Forma Livre: Forma 2846">
                        <a:extLst>
                          <a:ext uri="{FF2B5EF4-FFF2-40B4-BE49-F238E27FC236}">
                            <a16:creationId xmlns:a16="http://schemas.microsoft.com/office/drawing/2014/main" id="{3E28BBC5-E2AE-BDA8-6265-73E5F7DD5D9C}"/>
                          </a:ext>
                        </a:extLst>
                      </p:cNvPr>
                      <p:cNvSpPr/>
                      <p:nvPr/>
                    </p:nvSpPr>
                    <p:spPr>
                      <a:xfrm>
                        <a:off x="9059811" y="4128034"/>
                        <a:ext cx="11705" cy="5638"/>
                      </a:xfrm>
                      <a:custGeom>
                        <a:avLst/>
                        <a:gdLst>
                          <a:gd name="connsiteX0" fmla="*/ 11516 w 11705"/>
                          <a:gd name="connsiteY0" fmla="*/ 2460 h 5638"/>
                          <a:gd name="connsiteX1" fmla="*/ 10387 w 11705"/>
                          <a:gd name="connsiteY1" fmla="*/ 1741 h 5638"/>
                          <a:gd name="connsiteX2" fmla="*/ 9874 w 11705"/>
                          <a:gd name="connsiteY2" fmla="*/ 1485 h 5638"/>
                          <a:gd name="connsiteX3" fmla="*/ 9874 w 11705"/>
                          <a:gd name="connsiteY3" fmla="*/ 304 h 5638"/>
                          <a:gd name="connsiteX4" fmla="*/ 10952 w 11705"/>
                          <a:gd name="connsiteY4" fmla="*/ 663 h 5638"/>
                          <a:gd name="connsiteX5" fmla="*/ 10952 w 11705"/>
                          <a:gd name="connsiteY5" fmla="*/ 407 h 5638"/>
                          <a:gd name="connsiteX6" fmla="*/ 9309 w 11705"/>
                          <a:gd name="connsiteY6" fmla="*/ 407 h 5638"/>
                          <a:gd name="connsiteX7" fmla="*/ 9309 w 11705"/>
                          <a:gd name="connsiteY7" fmla="*/ 1125 h 5638"/>
                          <a:gd name="connsiteX8" fmla="*/ 8590 w 11705"/>
                          <a:gd name="connsiteY8" fmla="*/ 1125 h 5638"/>
                          <a:gd name="connsiteX9" fmla="*/ 8077 w 11705"/>
                          <a:gd name="connsiteY9" fmla="*/ 1433 h 5638"/>
                          <a:gd name="connsiteX10" fmla="*/ 8077 w 11705"/>
                          <a:gd name="connsiteY10" fmla="*/ 1741 h 5638"/>
                          <a:gd name="connsiteX11" fmla="*/ 8077 w 11705"/>
                          <a:gd name="connsiteY11" fmla="*/ 1998 h 5638"/>
                          <a:gd name="connsiteX12" fmla="*/ 8077 w 11705"/>
                          <a:gd name="connsiteY12" fmla="*/ 1998 h 5638"/>
                          <a:gd name="connsiteX13" fmla="*/ 6588 w 11705"/>
                          <a:gd name="connsiteY13" fmla="*/ 1998 h 5638"/>
                          <a:gd name="connsiteX14" fmla="*/ 6588 w 11705"/>
                          <a:gd name="connsiteY14" fmla="*/ 2460 h 5638"/>
                          <a:gd name="connsiteX15" fmla="*/ 5818 w 11705"/>
                          <a:gd name="connsiteY15" fmla="*/ 2819 h 5638"/>
                          <a:gd name="connsiteX16" fmla="*/ 5818 w 11705"/>
                          <a:gd name="connsiteY16" fmla="*/ 2819 h 5638"/>
                          <a:gd name="connsiteX17" fmla="*/ 4791 w 11705"/>
                          <a:gd name="connsiteY17" fmla="*/ 2819 h 5638"/>
                          <a:gd name="connsiteX18" fmla="*/ 3097 w 11705"/>
                          <a:gd name="connsiteY18" fmla="*/ 3538 h 5638"/>
                          <a:gd name="connsiteX19" fmla="*/ 3097 w 11705"/>
                          <a:gd name="connsiteY19" fmla="*/ 3538 h 5638"/>
                          <a:gd name="connsiteX20" fmla="*/ 3097 w 11705"/>
                          <a:gd name="connsiteY20" fmla="*/ 3538 h 5638"/>
                          <a:gd name="connsiteX21" fmla="*/ 3097 w 11705"/>
                          <a:gd name="connsiteY21" fmla="*/ 3538 h 5638"/>
                          <a:gd name="connsiteX22" fmla="*/ 2789 w 11705"/>
                          <a:gd name="connsiteY22" fmla="*/ 3538 h 5638"/>
                          <a:gd name="connsiteX23" fmla="*/ 2789 w 11705"/>
                          <a:gd name="connsiteY23" fmla="*/ 4154 h 5638"/>
                          <a:gd name="connsiteX24" fmla="*/ 890 w 11705"/>
                          <a:gd name="connsiteY24" fmla="*/ 4154 h 5638"/>
                          <a:gd name="connsiteX25" fmla="*/ 274 w 11705"/>
                          <a:gd name="connsiteY25" fmla="*/ 5284 h 5638"/>
                          <a:gd name="connsiteX26" fmla="*/ 274 w 11705"/>
                          <a:gd name="connsiteY26" fmla="*/ 5540 h 5638"/>
                          <a:gd name="connsiteX27" fmla="*/ 993 w 11705"/>
                          <a:gd name="connsiteY27" fmla="*/ 4873 h 5638"/>
                          <a:gd name="connsiteX28" fmla="*/ 3303 w 11705"/>
                          <a:gd name="connsiteY28" fmla="*/ 4411 h 5638"/>
                          <a:gd name="connsiteX29" fmla="*/ 3303 w 11705"/>
                          <a:gd name="connsiteY29" fmla="*/ 4411 h 5638"/>
                          <a:gd name="connsiteX30" fmla="*/ 3662 w 11705"/>
                          <a:gd name="connsiteY30" fmla="*/ 3795 h 5638"/>
                          <a:gd name="connsiteX31" fmla="*/ 3662 w 11705"/>
                          <a:gd name="connsiteY31" fmla="*/ 3795 h 5638"/>
                          <a:gd name="connsiteX32" fmla="*/ 3662 w 11705"/>
                          <a:gd name="connsiteY32" fmla="*/ 2973 h 5638"/>
                          <a:gd name="connsiteX33" fmla="*/ 4483 w 11705"/>
                          <a:gd name="connsiteY33" fmla="*/ 2973 h 5638"/>
                          <a:gd name="connsiteX34" fmla="*/ 6229 w 11705"/>
                          <a:gd name="connsiteY34" fmla="*/ 2973 h 5638"/>
                          <a:gd name="connsiteX35" fmla="*/ 6229 w 11705"/>
                          <a:gd name="connsiteY35" fmla="*/ 2973 h 5638"/>
                          <a:gd name="connsiteX36" fmla="*/ 7102 w 11705"/>
                          <a:gd name="connsiteY36" fmla="*/ 2614 h 5638"/>
                          <a:gd name="connsiteX37" fmla="*/ 7102 w 11705"/>
                          <a:gd name="connsiteY37" fmla="*/ 2614 h 5638"/>
                          <a:gd name="connsiteX38" fmla="*/ 8642 w 11705"/>
                          <a:gd name="connsiteY38" fmla="*/ 2152 h 5638"/>
                          <a:gd name="connsiteX39" fmla="*/ 8642 w 11705"/>
                          <a:gd name="connsiteY39" fmla="*/ 2152 h 5638"/>
                          <a:gd name="connsiteX40" fmla="*/ 8642 w 11705"/>
                          <a:gd name="connsiteY40" fmla="*/ 1433 h 5638"/>
                          <a:gd name="connsiteX41" fmla="*/ 9258 w 11705"/>
                          <a:gd name="connsiteY41" fmla="*/ 1433 h 5638"/>
                          <a:gd name="connsiteX42" fmla="*/ 10644 w 11705"/>
                          <a:gd name="connsiteY42" fmla="*/ 2871 h 5638"/>
                          <a:gd name="connsiteX43" fmla="*/ 11516 w 11705"/>
                          <a:gd name="connsiteY43" fmla="*/ 2460 h 5638"/>
                          <a:gd name="connsiteX44" fmla="*/ 11516 w 11705"/>
                          <a:gd name="connsiteY44" fmla="*/ 2460 h 5638"/>
                          <a:gd name="connsiteX45" fmla="*/ 11106 w 11705"/>
                          <a:gd name="connsiteY45" fmla="*/ 2460 h 5638"/>
                          <a:gd name="connsiteX46" fmla="*/ 10387 w 11705"/>
                          <a:gd name="connsiteY46" fmla="*/ 1690 h 5638"/>
                          <a:gd name="connsiteX47" fmla="*/ 10798 w 11705"/>
                          <a:gd name="connsiteY47" fmla="*/ 1690 h 5638"/>
                          <a:gd name="connsiteX48" fmla="*/ 11260 w 11705"/>
                          <a:gd name="connsiteY48" fmla="*/ 2614 h 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705" h="5638">
                            <a:moveTo>
                              <a:pt x="11516" y="2460"/>
                            </a:moveTo>
                            <a:cubicBezTo>
                              <a:pt x="11203" y="2132"/>
                              <a:pt x="10813" y="1885"/>
                              <a:pt x="10387" y="1741"/>
                            </a:cubicBezTo>
                            <a:lnTo>
                              <a:pt x="9874" y="1485"/>
                            </a:lnTo>
                            <a:cubicBezTo>
                              <a:pt x="9617" y="1074"/>
                              <a:pt x="9258" y="407"/>
                              <a:pt x="9874" y="304"/>
                            </a:cubicBezTo>
                            <a:cubicBezTo>
                              <a:pt x="10490" y="201"/>
                              <a:pt x="10644" y="561"/>
                              <a:pt x="10952" y="663"/>
                            </a:cubicBezTo>
                            <a:cubicBezTo>
                              <a:pt x="11260" y="766"/>
                              <a:pt x="10952" y="663"/>
                              <a:pt x="10952" y="407"/>
                            </a:cubicBezTo>
                            <a:cubicBezTo>
                              <a:pt x="10952" y="150"/>
                              <a:pt x="9514" y="-363"/>
                              <a:pt x="9309" y="407"/>
                            </a:cubicBezTo>
                            <a:cubicBezTo>
                              <a:pt x="9217" y="638"/>
                              <a:pt x="9217" y="894"/>
                              <a:pt x="9309" y="1125"/>
                            </a:cubicBezTo>
                            <a:lnTo>
                              <a:pt x="8590" y="1125"/>
                            </a:lnTo>
                            <a:cubicBezTo>
                              <a:pt x="8334" y="1125"/>
                              <a:pt x="8128" y="1125"/>
                              <a:pt x="8077" y="1433"/>
                            </a:cubicBezTo>
                            <a:cubicBezTo>
                              <a:pt x="8026" y="1741"/>
                              <a:pt x="8077" y="1433"/>
                              <a:pt x="8077" y="1741"/>
                            </a:cubicBezTo>
                            <a:cubicBezTo>
                              <a:pt x="8077" y="2049"/>
                              <a:pt x="8077" y="1741"/>
                              <a:pt x="8077" y="1998"/>
                            </a:cubicBezTo>
                            <a:lnTo>
                              <a:pt x="8077" y="1998"/>
                            </a:lnTo>
                            <a:cubicBezTo>
                              <a:pt x="7718" y="1998"/>
                              <a:pt x="6794" y="1741"/>
                              <a:pt x="6588" y="1998"/>
                            </a:cubicBezTo>
                            <a:cubicBezTo>
                              <a:pt x="6383" y="2255"/>
                              <a:pt x="6588" y="2409"/>
                              <a:pt x="6588" y="2460"/>
                            </a:cubicBezTo>
                            <a:cubicBezTo>
                              <a:pt x="6588" y="2511"/>
                              <a:pt x="5921" y="2717"/>
                              <a:pt x="5818" y="2819"/>
                            </a:cubicBezTo>
                            <a:cubicBezTo>
                              <a:pt x="5715" y="2922"/>
                              <a:pt x="5818" y="2819"/>
                              <a:pt x="5818" y="2819"/>
                            </a:cubicBezTo>
                            <a:cubicBezTo>
                              <a:pt x="5818" y="2819"/>
                              <a:pt x="4997" y="2819"/>
                              <a:pt x="4791" y="2819"/>
                            </a:cubicBezTo>
                            <a:cubicBezTo>
                              <a:pt x="4586" y="2819"/>
                              <a:pt x="2892" y="2819"/>
                              <a:pt x="3097" y="3538"/>
                            </a:cubicBezTo>
                            <a:cubicBezTo>
                              <a:pt x="3097" y="3538"/>
                              <a:pt x="3097" y="3538"/>
                              <a:pt x="3097" y="3538"/>
                            </a:cubicBezTo>
                            <a:cubicBezTo>
                              <a:pt x="3097" y="3538"/>
                              <a:pt x="3097" y="3538"/>
                              <a:pt x="3097" y="3538"/>
                            </a:cubicBezTo>
                            <a:lnTo>
                              <a:pt x="3097" y="3538"/>
                            </a:lnTo>
                            <a:cubicBezTo>
                              <a:pt x="3097" y="3538"/>
                              <a:pt x="3097" y="3538"/>
                              <a:pt x="2789" y="3538"/>
                            </a:cubicBezTo>
                            <a:cubicBezTo>
                              <a:pt x="2481" y="3538"/>
                              <a:pt x="2789" y="4000"/>
                              <a:pt x="2789" y="4154"/>
                            </a:cubicBezTo>
                            <a:cubicBezTo>
                              <a:pt x="2789" y="4308"/>
                              <a:pt x="1352" y="3898"/>
                              <a:pt x="890" y="4154"/>
                            </a:cubicBezTo>
                            <a:cubicBezTo>
                              <a:pt x="428" y="4411"/>
                              <a:pt x="890" y="5232"/>
                              <a:pt x="274" y="5284"/>
                            </a:cubicBezTo>
                            <a:cubicBezTo>
                              <a:pt x="-342" y="5335"/>
                              <a:pt x="274" y="5284"/>
                              <a:pt x="274" y="5540"/>
                            </a:cubicBezTo>
                            <a:cubicBezTo>
                              <a:pt x="274" y="5797"/>
                              <a:pt x="839" y="5540"/>
                              <a:pt x="993" y="4873"/>
                            </a:cubicBezTo>
                            <a:cubicBezTo>
                              <a:pt x="1147" y="4206"/>
                              <a:pt x="2533" y="4873"/>
                              <a:pt x="3303" y="4411"/>
                            </a:cubicBezTo>
                            <a:lnTo>
                              <a:pt x="3303" y="4411"/>
                            </a:lnTo>
                            <a:cubicBezTo>
                              <a:pt x="3303" y="4103"/>
                              <a:pt x="3303" y="3898"/>
                              <a:pt x="3662" y="3795"/>
                            </a:cubicBezTo>
                            <a:cubicBezTo>
                              <a:pt x="4021" y="3692"/>
                              <a:pt x="3662" y="3795"/>
                              <a:pt x="3662" y="3795"/>
                            </a:cubicBezTo>
                            <a:cubicBezTo>
                              <a:pt x="3662" y="3795"/>
                              <a:pt x="3303" y="3179"/>
                              <a:pt x="3662" y="2973"/>
                            </a:cubicBezTo>
                            <a:lnTo>
                              <a:pt x="4483" y="2973"/>
                            </a:lnTo>
                            <a:lnTo>
                              <a:pt x="6229" y="2973"/>
                            </a:lnTo>
                            <a:cubicBezTo>
                              <a:pt x="6229" y="2973"/>
                              <a:pt x="6229" y="2973"/>
                              <a:pt x="6229" y="2973"/>
                            </a:cubicBezTo>
                            <a:cubicBezTo>
                              <a:pt x="6229" y="2973"/>
                              <a:pt x="6948" y="2665"/>
                              <a:pt x="7102" y="2614"/>
                            </a:cubicBezTo>
                            <a:lnTo>
                              <a:pt x="7102" y="2614"/>
                            </a:lnTo>
                            <a:cubicBezTo>
                              <a:pt x="6742" y="1741"/>
                              <a:pt x="8077" y="2049"/>
                              <a:pt x="8642" y="2152"/>
                            </a:cubicBezTo>
                            <a:cubicBezTo>
                              <a:pt x="9206" y="2255"/>
                              <a:pt x="8642" y="2152"/>
                              <a:pt x="8642" y="2152"/>
                            </a:cubicBezTo>
                            <a:cubicBezTo>
                              <a:pt x="8642" y="2152"/>
                              <a:pt x="7872" y="1587"/>
                              <a:pt x="8642" y="1433"/>
                            </a:cubicBezTo>
                            <a:lnTo>
                              <a:pt x="9258" y="1433"/>
                            </a:lnTo>
                            <a:cubicBezTo>
                              <a:pt x="9597" y="2019"/>
                              <a:pt x="10074" y="2511"/>
                              <a:pt x="10644" y="2871"/>
                            </a:cubicBezTo>
                            <a:cubicBezTo>
                              <a:pt x="11414" y="3281"/>
                              <a:pt x="12030" y="3076"/>
                              <a:pt x="11516" y="2460"/>
                            </a:cubicBezTo>
                            <a:close/>
                            <a:moveTo>
                              <a:pt x="11516" y="2460"/>
                            </a:moveTo>
                            <a:cubicBezTo>
                              <a:pt x="11516" y="2717"/>
                              <a:pt x="11157" y="2460"/>
                              <a:pt x="11106" y="2460"/>
                            </a:cubicBezTo>
                            <a:cubicBezTo>
                              <a:pt x="10813" y="2255"/>
                              <a:pt x="10572" y="1993"/>
                              <a:pt x="10387" y="1690"/>
                            </a:cubicBezTo>
                            <a:lnTo>
                              <a:pt x="10798" y="1690"/>
                            </a:lnTo>
                            <a:cubicBezTo>
                              <a:pt x="11039" y="1947"/>
                              <a:pt x="11198" y="2270"/>
                              <a:pt x="11260" y="2614"/>
                            </a:cubicBezTo>
                            <a:close/>
                          </a:path>
                        </a:pathLst>
                      </a:custGeom>
                      <a:solidFill>
                        <a:srgbClr val="455A64"/>
                      </a:solidFill>
                      <a:ln w="5124" cap="flat">
                        <a:noFill/>
                        <a:prstDash val="solid"/>
                        <a:miter/>
                      </a:ln>
                    </p:spPr>
                    <p:txBody>
                      <a:bodyPr rtlCol="0" anchor="ctr"/>
                      <a:lstStyle/>
                      <a:p>
                        <a:endParaRPr lang="pt-BR"/>
                      </a:p>
                    </p:txBody>
                  </p:sp>
                  <p:sp>
                    <p:nvSpPr>
                      <p:cNvPr id="2848" name="Forma Livre: Forma 2847">
                        <a:extLst>
                          <a:ext uri="{FF2B5EF4-FFF2-40B4-BE49-F238E27FC236}">
                            <a16:creationId xmlns:a16="http://schemas.microsoft.com/office/drawing/2014/main" id="{860AAA8D-222D-E3A7-A9E6-9ECB42133D0C}"/>
                          </a:ext>
                        </a:extLst>
                      </p:cNvPr>
                      <p:cNvSpPr/>
                      <p:nvPr/>
                    </p:nvSpPr>
                    <p:spPr>
                      <a:xfrm>
                        <a:off x="9072252" y="4122617"/>
                        <a:ext cx="8727" cy="4620"/>
                      </a:xfrm>
                      <a:custGeom>
                        <a:avLst/>
                        <a:gdLst>
                          <a:gd name="connsiteX0" fmla="*/ 7495 w 8727"/>
                          <a:gd name="connsiteY0" fmla="*/ 896 h 4620"/>
                          <a:gd name="connsiteX1" fmla="*/ 7495 w 8727"/>
                          <a:gd name="connsiteY1" fmla="*/ 23 h 4620"/>
                          <a:gd name="connsiteX2" fmla="*/ 7495 w 8727"/>
                          <a:gd name="connsiteY2" fmla="*/ 23 h 4620"/>
                          <a:gd name="connsiteX3" fmla="*/ 6930 w 8727"/>
                          <a:gd name="connsiteY3" fmla="*/ 947 h 4620"/>
                          <a:gd name="connsiteX4" fmla="*/ 6314 w 8727"/>
                          <a:gd name="connsiteY4" fmla="*/ 947 h 4620"/>
                          <a:gd name="connsiteX5" fmla="*/ 5647 w 8727"/>
                          <a:gd name="connsiteY5" fmla="*/ 1204 h 4620"/>
                          <a:gd name="connsiteX6" fmla="*/ 5647 w 8727"/>
                          <a:gd name="connsiteY6" fmla="*/ 1666 h 4620"/>
                          <a:gd name="connsiteX7" fmla="*/ 5647 w 8727"/>
                          <a:gd name="connsiteY7" fmla="*/ 1922 h 4620"/>
                          <a:gd name="connsiteX8" fmla="*/ 5185 w 8727"/>
                          <a:gd name="connsiteY8" fmla="*/ 1922 h 4620"/>
                          <a:gd name="connsiteX9" fmla="*/ 4518 w 8727"/>
                          <a:gd name="connsiteY9" fmla="*/ 1922 h 4620"/>
                          <a:gd name="connsiteX10" fmla="*/ 4158 w 8727"/>
                          <a:gd name="connsiteY10" fmla="*/ 1922 h 4620"/>
                          <a:gd name="connsiteX11" fmla="*/ 3594 w 8727"/>
                          <a:gd name="connsiteY11" fmla="*/ 1922 h 4620"/>
                          <a:gd name="connsiteX12" fmla="*/ 3234 w 8727"/>
                          <a:gd name="connsiteY12" fmla="*/ 2333 h 4620"/>
                          <a:gd name="connsiteX13" fmla="*/ 3542 w 8727"/>
                          <a:gd name="connsiteY13" fmla="*/ 2692 h 4620"/>
                          <a:gd name="connsiteX14" fmla="*/ 2618 w 8727"/>
                          <a:gd name="connsiteY14" fmla="*/ 2692 h 4620"/>
                          <a:gd name="connsiteX15" fmla="*/ 2618 w 8727"/>
                          <a:gd name="connsiteY15" fmla="*/ 2692 h 4620"/>
                          <a:gd name="connsiteX16" fmla="*/ 2362 w 8727"/>
                          <a:gd name="connsiteY16" fmla="*/ 3154 h 4620"/>
                          <a:gd name="connsiteX17" fmla="*/ 1900 w 8727"/>
                          <a:gd name="connsiteY17" fmla="*/ 3154 h 4620"/>
                          <a:gd name="connsiteX18" fmla="*/ 975 w 8727"/>
                          <a:gd name="connsiteY18" fmla="*/ 3514 h 4620"/>
                          <a:gd name="connsiteX19" fmla="*/ 975 w 8727"/>
                          <a:gd name="connsiteY19" fmla="*/ 3514 h 4620"/>
                          <a:gd name="connsiteX20" fmla="*/ 667 w 8727"/>
                          <a:gd name="connsiteY20" fmla="*/ 4181 h 4620"/>
                          <a:gd name="connsiteX21" fmla="*/ 0 w 8727"/>
                          <a:gd name="connsiteY21" fmla="*/ 4181 h 4620"/>
                          <a:gd name="connsiteX22" fmla="*/ 0 w 8727"/>
                          <a:gd name="connsiteY22" fmla="*/ 4438 h 4620"/>
                          <a:gd name="connsiteX23" fmla="*/ 1437 w 8727"/>
                          <a:gd name="connsiteY23" fmla="*/ 4438 h 4620"/>
                          <a:gd name="connsiteX24" fmla="*/ 1437 w 8727"/>
                          <a:gd name="connsiteY24" fmla="*/ 3719 h 4620"/>
                          <a:gd name="connsiteX25" fmla="*/ 2002 w 8727"/>
                          <a:gd name="connsiteY25" fmla="*/ 3719 h 4620"/>
                          <a:gd name="connsiteX26" fmla="*/ 2413 w 8727"/>
                          <a:gd name="connsiteY26" fmla="*/ 3719 h 4620"/>
                          <a:gd name="connsiteX27" fmla="*/ 2670 w 8727"/>
                          <a:gd name="connsiteY27" fmla="*/ 3719 h 4620"/>
                          <a:gd name="connsiteX28" fmla="*/ 2978 w 8727"/>
                          <a:gd name="connsiteY28" fmla="*/ 3719 h 4620"/>
                          <a:gd name="connsiteX29" fmla="*/ 2978 w 8727"/>
                          <a:gd name="connsiteY29" fmla="*/ 3719 h 4620"/>
                          <a:gd name="connsiteX30" fmla="*/ 2978 w 8727"/>
                          <a:gd name="connsiteY30" fmla="*/ 3719 h 4620"/>
                          <a:gd name="connsiteX31" fmla="*/ 3388 w 8727"/>
                          <a:gd name="connsiteY31" fmla="*/ 3719 h 4620"/>
                          <a:gd name="connsiteX32" fmla="*/ 4107 w 8727"/>
                          <a:gd name="connsiteY32" fmla="*/ 3719 h 4620"/>
                          <a:gd name="connsiteX33" fmla="*/ 4107 w 8727"/>
                          <a:gd name="connsiteY33" fmla="*/ 3000 h 4620"/>
                          <a:gd name="connsiteX34" fmla="*/ 5134 w 8727"/>
                          <a:gd name="connsiteY34" fmla="*/ 2692 h 4620"/>
                          <a:gd name="connsiteX35" fmla="*/ 5134 w 8727"/>
                          <a:gd name="connsiteY35" fmla="*/ 2692 h 4620"/>
                          <a:gd name="connsiteX36" fmla="*/ 6417 w 8727"/>
                          <a:gd name="connsiteY36" fmla="*/ 2692 h 4620"/>
                          <a:gd name="connsiteX37" fmla="*/ 6417 w 8727"/>
                          <a:gd name="connsiteY37" fmla="*/ 2692 h 4620"/>
                          <a:gd name="connsiteX38" fmla="*/ 6417 w 8727"/>
                          <a:gd name="connsiteY38" fmla="*/ 2282 h 4620"/>
                          <a:gd name="connsiteX39" fmla="*/ 7238 w 8727"/>
                          <a:gd name="connsiteY39" fmla="*/ 2282 h 4620"/>
                          <a:gd name="connsiteX40" fmla="*/ 8727 w 8727"/>
                          <a:gd name="connsiteY40" fmla="*/ 3616 h 4620"/>
                          <a:gd name="connsiteX41" fmla="*/ 8727 w 8727"/>
                          <a:gd name="connsiteY41" fmla="*/ 3616 h 4620"/>
                          <a:gd name="connsiteX42" fmla="*/ 7495 w 8727"/>
                          <a:gd name="connsiteY42" fmla="*/ 896 h 4620"/>
                          <a:gd name="connsiteX43" fmla="*/ 7495 w 8727"/>
                          <a:gd name="connsiteY43" fmla="*/ 1512 h 4620"/>
                          <a:gd name="connsiteX44" fmla="*/ 7495 w 8727"/>
                          <a:gd name="connsiteY44" fmla="*/ 1512 h 4620"/>
                          <a:gd name="connsiteX45" fmla="*/ 7906 w 8727"/>
                          <a:gd name="connsiteY45" fmla="*/ 1974 h 4620"/>
                          <a:gd name="connsiteX46" fmla="*/ 7700 w 8727"/>
                          <a:gd name="connsiteY46" fmla="*/ 1563 h 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727" h="4620">
                            <a:moveTo>
                              <a:pt x="7495" y="896"/>
                            </a:moveTo>
                            <a:cubicBezTo>
                              <a:pt x="7495" y="485"/>
                              <a:pt x="7495" y="74"/>
                              <a:pt x="7495" y="23"/>
                            </a:cubicBezTo>
                            <a:cubicBezTo>
                              <a:pt x="7495" y="-28"/>
                              <a:pt x="7495" y="23"/>
                              <a:pt x="7495" y="23"/>
                            </a:cubicBezTo>
                            <a:cubicBezTo>
                              <a:pt x="7495" y="23"/>
                              <a:pt x="6828" y="434"/>
                              <a:pt x="6930" y="947"/>
                            </a:cubicBezTo>
                            <a:lnTo>
                              <a:pt x="6314" y="947"/>
                            </a:lnTo>
                            <a:cubicBezTo>
                              <a:pt x="5955" y="947"/>
                              <a:pt x="5750" y="947"/>
                              <a:pt x="5647" y="1204"/>
                            </a:cubicBezTo>
                            <a:cubicBezTo>
                              <a:pt x="5544" y="1460"/>
                              <a:pt x="5647" y="1512"/>
                              <a:pt x="5647" y="1666"/>
                            </a:cubicBezTo>
                            <a:cubicBezTo>
                              <a:pt x="5647" y="1820"/>
                              <a:pt x="5647" y="1666"/>
                              <a:pt x="5647" y="1922"/>
                            </a:cubicBezTo>
                            <a:cubicBezTo>
                              <a:pt x="5498" y="1974"/>
                              <a:pt x="5334" y="1974"/>
                              <a:pt x="5185" y="1922"/>
                            </a:cubicBezTo>
                            <a:cubicBezTo>
                              <a:pt x="4969" y="1840"/>
                              <a:pt x="4733" y="1840"/>
                              <a:pt x="4518" y="1922"/>
                            </a:cubicBezTo>
                            <a:cubicBezTo>
                              <a:pt x="4518" y="1922"/>
                              <a:pt x="4877" y="2230"/>
                              <a:pt x="4158" y="1922"/>
                            </a:cubicBezTo>
                            <a:cubicBezTo>
                              <a:pt x="3974" y="1897"/>
                              <a:pt x="3778" y="1897"/>
                              <a:pt x="3594" y="1922"/>
                            </a:cubicBezTo>
                            <a:cubicBezTo>
                              <a:pt x="3337" y="1922"/>
                              <a:pt x="3234" y="1922"/>
                              <a:pt x="3234" y="2333"/>
                            </a:cubicBezTo>
                            <a:lnTo>
                              <a:pt x="3542" y="2692"/>
                            </a:lnTo>
                            <a:cubicBezTo>
                              <a:pt x="3542" y="3360"/>
                              <a:pt x="2875" y="2692"/>
                              <a:pt x="2618" y="2692"/>
                            </a:cubicBezTo>
                            <a:cubicBezTo>
                              <a:pt x="2362" y="2692"/>
                              <a:pt x="2618" y="2692"/>
                              <a:pt x="2618" y="2692"/>
                            </a:cubicBezTo>
                            <a:cubicBezTo>
                              <a:pt x="2618" y="2692"/>
                              <a:pt x="2618" y="3154"/>
                              <a:pt x="2362" y="3154"/>
                            </a:cubicBezTo>
                            <a:lnTo>
                              <a:pt x="1900" y="3154"/>
                            </a:lnTo>
                            <a:cubicBezTo>
                              <a:pt x="1592" y="3154"/>
                              <a:pt x="1335" y="3514"/>
                              <a:pt x="975" y="3514"/>
                            </a:cubicBezTo>
                            <a:cubicBezTo>
                              <a:pt x="616" y="3514"/>
                              <a:pt x="975" y="3514"/>
                              <a:pt x="975" y="3514"/>
                            </a:cubicBezTo>
                            <a:cubicBezTo>
                              <a:pt x="975" y="3514"/>
                              <a:pt x="1232" y="3976"/>
                              <a:pt x="667" y="4181"/>
                            </a:cubicBezTo>
                            <a:lnTo>
                              <a:pt x="0" y="4181"/>
                            </a:lnTo>
                            <a:cubicBezTo>
                              <a:pt x="0" y="4181"/>
                              <a:pt x="0" y="4438"/>
                              <a:pt x="0" y="4438"/>
                            </a:cubicBezTo>
                            <a:cubicBezTo>
                              <a:pt x="0" y="4438"/>
                              <a:pt x="1129" y="4848"/>
                              <a:pt x="1437" y="4438"/>
                            </a:cubicBezTo>
                            <a:cubicBezTo>
                              <a:pt x="1746" y="4027"/>
                              <a:pt x="1437" y="3873"/>
                              <a:pt x="1437" y="3719"/>
                            </a:cubicBezTo>
                            <a:cubicBezTo>
                              <a:pt x="1437" y="3565"/>
                              <a:pt x="1951" y="3719"/>
                              <a:pt x="2002" y="3719"/>
                            </a:cubicBezTo>
                            <a:lnTo>
                              <a:pt x="2413" y="3719"/>
                            </a:lnTo>
                            <a:cubicBezTo>
                              <a:pt x="2413" y="3719"/>
                              <a:pt x="2413" y="3719"/>
                              <a:pt x="2670" y="3719"/>
                            </a:cubicBezTo>
                            <a:cubicBezTo>
                              <a:pt x="2926" y="3719"/>
                              <a:pt x="2670" y="3719"/>
                              <a:pt x="2978" y="3719"/>
                            </a:cubicBezTo>
                            <a:cubicBezTo>
                              <a:pt x="3286" y="3719"/>
                              <a:pt x="2978" y="3719"/>
                              <a:pt x="2978" y="3719"/>
                            </a:cubicBezTo>
                            <a:cubicBezTo>
                              <a:pt x="2978" y="3719"/>
                              <a:pt x="2978" y="3719"/>
                              <a:pt x="2978" y="3719"/>
                            </a:cubicBezTo>
                            <a:cubicBezTo>
                              <a:pt x="2978" y="3719"/>
                              <a:pt x="3234" y="3719"/>
                              <a:pt x="3388" y="3719"/>
                            </a:cubicBezTo>
                            <a:cubicBezTo>
                              <a:pt x="3542" y="3719"/>
                              <a:pt x="3902" y="3719"/>
                              <a:pt x="4107" y="3719"/>
                            </a:cubicBezTo>
                            <a:cubicBezTo>
                              <a:pt x="4312" y="3719"/>
                              <a:pt x="4107" y="3206"/>
                              <a:pt x="4107" y="3000"/>
                            </a:cubicBezTo>
                            <a:cubicBezTo>
                              <a:pt x="4107" y="2795"/>
                              <a:pt x="4877" y="3000"/>
                              <a:pt x="5134" y="2692"/>
                            </a:cubicBezTo>
                            <a:lnTo>
                              <a:pt x="5134" y="2692"/>
                            </a:lnTo>
                            <a:cubicBezTo>
                              <a:pt x="5134" y="2076"/>
                              <a:pt x="6109" y="2692"/>
                              <a:pt x="6417" y="2692"/>
                            </a:cubicBezTo>
                            <a:cubicBezTo>
                              <a:pt x="6725" y="2692"/>
                              <a:pt x="6417" y="2692"/>
                              <a:pt x="6417" y="2692"/>
                            </a:cubicBezTo>
                            <a:lnTo>
                              <a:pt x="6417" y="2282"/>
                            </a:lnTo>
                            <a:cubicBezTo>
                              <a:pt x="6417" y="1922"/>
                              <a:pt x="7033" y="1974"/>
                              <a:pt x="7238" y="2282"/>
                            </a:cubicBezTo>
                            <a:cubicBezTo>
                              <a:pt x="7444" y="2590"/>
                              <a:pt x="8060" y="3822"/>
                              <a:pt x="8727" y="3616"/>
                            </a:cubicBezTo>
                            <a:lnTo>
                              <a:pt x="8727" y="3616"/>
                            </a:lnTo>
                            <a:cubicBezTo>
                              <a:pt x="8676" y="1820"/>
                              <a:pt x="8060" y="1306"/>
                              <a:pt x="7495" y="896"/>
                            </a:cubicBezTo>
                            <a:close/>
                            <a:moveTo>
                              <a:pt x="7495" y="1512"/>
                            </a:moveTo>
                            <a:cubicBezTo>
                              <a:pt x="7495" y="1512"/>
                              <a:pt x="7495" y="1512"/>
                              <a:pt x="7495" y="1512"/>
                            </a:cubicBezTo>
                            <a:cubicBezTo>
                              <a:pt x="7495" y="1512"/>
                              <a:pt x="7906" y="1871"/>
                              <a:pt x="7906" y="1974"/>
                            </a:cubicBezTo>
                            <a:cubicBezTo>
                              <a:pt x="7906" y="2076"/>
                              <a:pt x="7752" y="1666"/>
                              <a:pt x="7700" y="1563"/>
                            </a:cubicBezTo>
                            <a:close/>
                          </a:path>
                        </a:pathLst>
                      </a:custGeom>
                      <a:solidFill>
                        <a:srgbClr val="455A64"/>
                      </a:solidFill>
                      <a:ln w="5124" cap="flat">
                        <a:noFill/>
                        <a:prstDash val="solid"/>
                        <a:miter/>
                      </a:ln>
                    </p:spPr>
                    <p:txBody>
                      <a:bodyPr rtlCol="0" anchor="ctr"/>
                      <a:lstStyle/>
                      <a:p>
                        <a:endParaRPr lang="pt-BR"/>
                      </a:p>
                    </p:txBody>
                  </p:sp>
                  <p:sp>
                    <p:nvSpPr>
                      <p:cNvPr id="2849" name="Forma Livre: Forma 2848">
                        <a:extLst>
                          <a:ext uri="{FF2B5EF4-FFF2-40B4-BE49-F238E27FC236}">
                            <a16:creationId xmlns:a16="http://schemas.microsoft.com/office/drawing/2014/main" id="{4BB8C95E-28D1-4524-550B-55CEF9040103}"/>
                          </a:ext>
                        </a:extLst>
                      </p:cNvPr>
                      <p:cNvSpPr/>
                      <p:nvPr/>
                    </p:nvSpPr>
                    <p:spPr>
                      <a:xfrm>
                        <a:off x="9043179" y="4107089"/>
                        <a:ext cx="11858" cy="5591"/>
                      </a:xfrm>
                      <a:custGeom>
                        <a:avLst/>
                        <a:gdLst>
                          <a:gd name="connsiteX0" fmla="*/ 11722 w 11858"/>
                          <a:gd name="connsiteY0" fmla="*/ 2460 h 5591"/>
                          <a:gd name="connsiteX1" fmla="*/ 10592 w 11858"/>
                          <a:gd name="connsiteY1" fmla="*/ 1742 h 5591"/>
                          <a:gd name="connsiteX2" fmla="*/ 10079 w 11858"/>
                          <a:gd name="connsiteY2" fmla="*/ 1485 h 5591"/>
                          <a:gd name="connsiteX3" fmla="*/ 10079 w 11858"/>
                          <a:gd name="connsiteY3" fmla="*/ 355 h 5591"/>
                          <a:gd name="connsiteX4" fmla="*/ 11106 w 11858"/>
                          <a:gd name="connsiteY4" fmla="*/ 663 h 5591"/>
                          <a:gd name="connsiteX5" fmla="*/ 11106 w 11858"/>
                          <a:gd name="connsiteY5" fmla="*/ 407 h 5591"/>
                          <a:gd name="connsiteX6" fmla="*/ 9463 w 11858"/>
                          <a:gd name="connsiteY6" fmla="*/ 407 h 5591"/>
                          <a:gd name="connsiteX7" fmla="*/ 9463 w 11858"/>
                          <a:gd name="connsiteY7" fmla="*/ 1177 h 5591"/>
                          <a:gd name="connsiteX8" fmla="*/ 8744 w 11858"/>
                          <a:gd name="connsiteY8" fmla="*/ 1177 h 5591"/>
                          <a:gd name="connsiteX9" fmla="*/ 8282 w 11858"/>
                          <a:gd name="connsiteY9" fmla="*/ 1485 h 5591"/>
                          <a:gd name="connsiteX10" fmla="*/ 8282 w 11858"/>
                          <a:gd name="connsiteY10" fmla="*/ 1793 h 5591"/>
                          <a:gd name="connsiteX11" fmla="*/ 8539 w 11858"/>
                          <a:gd name="connsiteY11" fmla="*/ 2050 h 5591"/>
                          <a:gd name="connsiteX12" fmla="*/ 8128 w 11858"/>
                          <a:gd name="connsiteY12" fmla="*/ 2050 h 5591"/>
                          <a:gd name="connsiteX13" fmla="*/ 6588 w 11858"/>
                          <a:gd name="connsiteY13" fmla="*/ 2050 h 5591"/>
                          <a:gd name="connsiteX14" fmla="*/ 6588 w 11858"/>
                          <a:gd name="connsiteY14" fmla="*/ 2512 h 5591"/>
                          <a:gd name="connsiteX15" fmla="*/ 5767 w 11858"/>
                          <a:gd name="connsiteY15" fmla="*/ 2871 h 5591"/>
                          <a:gd name="connsiteX16" fmla="*/ 5767 w 11858"/>
                          <a:gd name="connsiteY16" fmla="*/ 2871 h 5591"/>
                          <a:gd name="connsiteX17" fmla="*/ 4791 w 11858"/>
                          <a:gd name="connsiteY17" fmla="*/ 2871 h 5591"/>
                          <a:gd name="connsiteX18" fmla="*/ 3046 w 11858"/>
                          <a:gd name="connsiteY18" fmla="*/ 3538 h 5591"/>
                          <a:gd name="connsiteX19" fmla="*/ 3046 w 11858"/>
                          <a:gd name="connsiteY19" fmla="*/ 3538 h 5591"/>
                          <a:gd name="connsiteX20" fmla="*/ 3046 w 11858"/>
                          <a:gd name="connsiteY20" fmla="*/ 3538 h 5591"/>
                          <a:gd name="connsiteX21" fmla="*/ 3046 w 11858"/>
                          <a:gd name="connsiteY21" fmla="*/ 3538 h 5591"/>
                          <a:gd name="connsiteX22" fmla="*/ 2738 w 11858"/>
                          <a:gd name="connsiteY22" fmla="*/ 3538 h 5591"/>
                          <a:gd name="connsiteX23" fmla="*/ 2738 w 11858"/>
                          <a:gd name="connsiteY23" fmla="*/ 4206 h 5591"/>
                          <a:gd name="connsiteX24" fmla="*/ 890 w 11858"/>
                          <a:gd name="connsiteY24" fmla="*/ 4206 h 5591"/>
                          <a:gd name="connsiteX25" fmla="*/ 274 w 11858"/>
                          <a:gd name="connsiteY25" fmla="*/ 5335 h 5591"/>
                          <a:gd name="connsiteX26" fmla="*/ 274 w 11858"/>
                          <a:gd name="connsiteY26" fmla="*/ 5592 h 5591"/>
                          <a:gd name="connsiteX27" fmla="*/ 1044 w 11858"/>
                          <a:gd name="connsiteY27" fmla="*/ 4976 h 5591"/>
                          <a:gd name="connsiteX28" fmla="*/ 3354 w 11858"/>
                          <a:gd name="connsiteY28" fmla="*/ 4462 h 5591"/>
                          <a:gd name="connsiteX29" fmla="*/ 3354 w 11858"/>
                          <a:gd name="connsiteY29" fmla="*/ 4462 h 5591"/>
                          <a:gd name="connsiteX30" fmla="*/ 3713 w 11858"/>
                          <a:gd name="connsiteY30" fmla="*/ 3846 h 5591"/>
                          <a:gd name="connsiteX31" fmla="*/ 3713 w 11858"/>
                          <a:gd name="connsiteY31" fmla="*/ 3025 h 5591"/>
                          <a:gd name="connsiteX32" fmla="*/ 4535 w 11858"/>
                          <a:gd name="connsiteY32" fmla="*/ 3025 h 5591"/>
                          <a:gd name="connsiteX33" fmla="*/ 6280 w 11858"/>
                          <a:gd name="connsiteY33" fmla="*/ 3025 h 5591"/>
                          <a:gd name="connsiteX34" fmla="*/ 6280 w 11858"/>
                          <a:gd name="connsiteY34" fmla="*/ 3025 h 5591"/>
                          <a:gd name="connsiteX35" fmla="*/ 7153 w 11858"/>
                          <a:gd name="connsiteY35" fmla="*/ 2717 h 5591"/>
                          <a:gd name="connsiteX36" fmla="*/ 7153 w 11858"/>
                          <a:gd name="connsiteY36" fmla="*/ 2717 h 5591"/>
                          <a:gd name="connsiteX37" fmla="*/ 8693 w 11858"/>
                          <a:gd name="connsiteY37" fmla="*/ 2255 h 5591"/>
                          <a:gd name="connsiteX38" fmla="*/ 8693 w 11858"/>
                          <a:gd name="connsiteY38" fmla="*/ 2255 h 5591"/>
                          <a:gd name="connsiteX39" fmla="*/ 8693 w 11858"/>
                          <a:gd name="connsiteY39" fmla="*/ 1485 h 5591"/>
                          <a:gd name="connsiteX40" fmla="*/ 9309 w 11858"/>
                          <a:gd name="connsiteY40" fmla="*/ 1485 h 5591"/>
                          <a:gd name="connsiteX41" fmla="*/ 10695 w 11858"/>
                          <a:gd name="connsiteY41" fmla="*/ 2922 h 5591"/>
                          <a:gd name="connsiteX42" fmla="*/ 11722 w 11858"/>
                          <a:gd name="connsiteY42" fmla="*/ 2460 h 5591"/>
                          <a:gd name="connsiteX43" fmla="*/ 11465 w 11858"/>
                          <a:gd name="connsiteY43" fmla="*/ 2460 h 5591"/>
                          <a:gd name="connsiteX44" fmla="*/ 11054 w 11858"/>
                          <a:gd name="connsiteY44" fmla="*/ 2460 h 5591"/>
                          <a:gd name="connsiteX45" fmla="*/ 10336 w 11858"/>
                          <a:gd name="connsiteY45" fmla="*/ 1690 h 5591"/>
                          <a:gd name="connsiteX46" fmla="*/ 10746 w 11858"/>
                          <a:gd name="connsiteY46" fmla="*/ 1690 h 5591"/>
                          <a:gd name="connsiteX47" fmla="*/ 11465 w 11858"/>
                          <a:gd name="connsiteY47" fmla="*/ 2614 h 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858" h="5591">
                            <a:moveTo>
                              <a:pt x="11722" y="2460"/>
                            </a:moveTo>
                            <a:cubicBezTo>
                              <a:pt x="11409" y="2132"/>
                              <a:pt x="11024" y="1885"/>
                              <a:pt x="10592" y="1742"/>
                            </a:cubicBezTo>
                            <a:lnTo>
                              <a:pt x="10079" y="1485"/>
                            </a:lnTo>
                            <a:cubicBezTo>
                              <a:pt x="9822" y="1074"/>
                              <a:pt x="9463" y="407"/>
                              <a:pt x="10079" y="355"/>
                            </a:cubicBezTo>
                            <a:cubicBezTo>
                              <a:pt x="10438" y="386"/>
                              <a:pt x="10787" y="489"/>
                              <a:pt x="11106" y="663"/>
                            </a:cubicBezTo>
                            <a:cubicBezTo>
                              <a:pt x="11106" y="663"/>
                              <a:pt x="11106" y="663"/>
                              <a:pt x="11106" y="407"/>
                            </a:cubicBezTo>
                            <a:cubicBezTo>
                              <a:pt x="11106" y="150"/>
                              <a:pt x="9668" y="-363"/>
                              <a:pt x="9463" y="407"/>
                            </a:cubicBezTo>
                            <a:cubicBezTo>
                              <a:pt x="9391" y="658"/>
                              <a:pt x="9391" y="925"/>
                              <a:pt x="9463" y="1177"/>
                            </a:cubicBezTo>
                            <a:cubicBezTo>
                              <a:pt x="9227" y="1125"/>
                              <a:pt x="8980" y="1125"/>
                              <a:pt x="8744" y="1177"/>
                            </a:cubicBezTo>
                            <a:cubicBezTo>
                              <a:pt x="8744" y="1177"/>
                              <a:pt x="8334" y="1177"/>
                              <a:pt x="8282" y="1485"/>
                            </a:cubicBezTo>
                            <a:cubicBezTo>
                              <a:pt x="8231" y="1793"/>
                              <a:pt x="8282" y="1485"/>
                              <a:pt x="8282" y="1793"/>
                            </a:cubicBezTo>
                            <a:cubicBezTo>
                              <a:pt x="8282" y="2101"/>
                              <a:pt x="8282" y="1793"/>
                              <a:pt x="8539" y="2050"/>
                            </a:cubicBezTo>
                            <a:lnTo>
                              <a:pt x="8128" y="2050"/>
                            </a:lnTo>
                            <a:cubicBezTo>
                              <a:pt x="7769" y="2050"/>
                              <a:pt x="6845" y="2050"/>
                              <a:pt x="6588" y="2050"/>
                            </a:cubicBezTo>
                            <a:cubicBezTo>
                              <a:pt x="6331" y="2050"/>
                              <a:pt x="6588" y="2460"/>
                              <a:pt x="6588" y="2512"/>
                            </a:cubicBezTo>
                            <a:lnTo>
                              <a:pt x="5767" y="2871"/>
                            </a:lnTo>
                            <a:cubicBezTo>
                              <a:pt x="5767" y="2871"/>
                              <a:pt x="5767" y="2871"/>
                              <a:pt x="5767" y="2871"/>
                            </a:cubicBezTo>
                            <a:cubicBezTo>
                              <a:pt x="5767" y="2871"/>
                              <a:pt x="4997" y="2871"/>
                              <a:pt x="4791" y="2871"/>
                            </a:cubicBezTo>
                            <a:cubicBezTo>
                              <a:pt x="4586" y="2871"/>
                              <a:pt x="2892" y="2871"/>
                              <a:pt x="3046" y="3538"/>
                            </a:cubicBezTo>
                            <a:cubicBezTo>
                              <a:pt x="3200" y="4206"/>
                              <a:pt x="3046" y="3538"/>
                              <a:pt x="3046" y="3538"/>
                            </a:cubicBezTo>
                            <a:lnTo>
                              <a:pt x="3046" y="3538"/>
                            </a:lnTo>
                            <a:lnTo>
                              <a:pt x="3046" y="3538"/>
                            </a:lnTo>
                            <a:cubicBezTo>
                              <a:pt x="3046" y="3538"/>
                              <a:pt x="2789" y="3538"/>
                              <a:pt x="2738" y="3538"/>
                            </a:cubicBezTo>
                            <a:cubicBezTo>
                              <a:pt x="2687" y="3538"/>
                              <a:pt x="2738" y="4000"/>
                              <a:pt x="2738" y="4206"/>
                            </a:cubicBezTo>
                            <a:cubicBezTo>
                              <a:pt x="2738" y="4411"/>
                              <a:pt x="1352" y="3898"/>
                              <a:pt x="890" y="4206"/>
                            </a:cubicBezTo>
                            <a:cubicBezTo>
                              <a:pt x="428" y="4514"/>
                              <a:pt x="890" y="5335"/>
                              <a:pt x="274" y="5335"/>
                            </a:cubicBezTo>
                            <a:cubicBezTo>
                              <a:pt x="-342" y="5335"/>
                              <a:pt x="274" y="5592"/>
                              <a:pt x="274" y="5592"/>
                            </a:cubicBezTo>
                            <a:cubicBezTo>
                              <a:pt x="274" y="5592"/>
                              <a:pt x="890" y="5592"/>
                              <a:pt x="1044" y="4976"/>
                            </a:cubicBezTo>
                            <a:cubicBezTo>
                              <a:pt x="1198" y="4360"/>
                              <a:pt x="2584" y="4668"/>
                              <a:pt x="3354" y="4462"/>
                            </a:cubicBezTo>
                            <a:cubicBezTo>
                              <a:pt x="4124" y="4257"/>
                              <a:pt x="3354" y="4462"/>
                              <a:pt x="3354" y="4462"/>
                            </a:cubicBezTo>
                            <a:cubicBezTo>
                              <a:pt x="3354" y="4462"/>
                              <a:pt x="3354" y="3949"/>
                              <a:pt x="3713" y="3846"/>
                            </a:cubicBezTo>
                            <a:cubicBezTo>
                              <a:pt x="3713" y="3846"/>
                              <a:pt x="3303" y="3230"/>
                              <a:pt x="3713" y="3025"/>
                            </a:cubicBezTo>
                            <a:lnTo>
                              <a:pt x="4535" y="3025"/>
                            </a:lnTo>
                            <a:lnTo>
                              <a:pt x="6280" y="3025"/>
                            </a:lnTo>
                            <a:cubicBezTo>
                              <a:pt x="6280" y="3025"/>
                              <a:pt x="6280" y="3025"/>
                              <a:pt x="6280" y="3025"/>
                            </a:cubicBezTo>
                            <a:cubicBezTo>
                              <a:pt x="6280" y="3025"/>
                              <a:pt x="6947" y="2717"/>
                              <a:pt x="7153" y="2717"/>
                            </a:cubicBezTo>
                            <a:cubicBezTo>
                              <a:pt x="7358" y="2717"/>
                              <a:pt x="7153" y="2717"/>
                              <a:pt x="7153" y="2717"/>
                            </a:cubicBezTo>
                            <a:cubicBezTo>
                              <a:pt x="7153" y="2717"/>
                              <a:pt x="8128" y="2152"/>
                              <a:pt x="8693" y="2255"/>
                            </a:cubicBezTo>
                            <a:cubicBezTo>
                              <a:pt x="9258" y="2358"/>
                              <a:pt x="8693" y="2255"/>
                              <a:pt x="8693" y="2255"/>
                            </a:cubicBezTo>
                            <a:cubicBezTo>
                              <a:pt x="8693" y="2255"/>
                              <a:pt x="7923" y="1639"/>
                              <a:pt x="8693" y="1485"/>
                            </a:cubicBezTo>
                            <a:lnTo>
                              <a:pt x="9309" y="1485"/>
                            </a:lnTo>
                            <a:cubicBezTo>
                              <a:pt x="9648" y="2070"/>
                              <a:pt x="10125" y="2563"/>
                              <a:pt x="10695" y="2922"/>
                            </a:cubicBezTo>
                            <a:cubicBezTo>
                              <a:pt x="11568" y="3282"/>
                              <a:pt x="12132" y="3076"/>
                              <a:pt x="11722" y="2460"/>
                            </a:cubicBezTo>
                            <a:close/>
                            <a:moveTo>
                              <a:pt x="11465" y="2460"/>
                            </a:moveTo>
                            <a:cubicBezTo>
                              <a:pt x="11465" y="2717"/>
                              <a:pt x="11106" y="2460"/>
                              <a:pt x="11054" y="2460"/>
                            </a:cubicBezTo>
                            <a:cubicBezTo>
                              <a:pt x="10762" y="2255"/>
                              <a:pt x="10521" y="1993"/>
                              <a:pt x="10336" y="1690"/>
                            </a:cubicBezTo>
                            <a:lnTo>
                              <a:pt x="10746" y="1690"/>
                            </a:lnTo>
                            <a:cubicBezTo>
                              <a:pt x="11080" y="1911"/>
                              <a:pt x="11332" y="2234"/>
                              <a:pt x="11465" y="2614"/>
                            </a:cubicBezTo>
                            <a:close/>
                          </a:path>
                        </a:pathLst>
                      </a:custGeom>
                      <a:solidFill>
                        <a:srgbClr val="455A64"/>
                      </a:solidFill>
                      <a:ln w="5124" cap="flat">
                        <a:noFill/>
                        <a:prstDash val="solid"/>
                        <a:miter/>
                      </a:ln>
                    </p:spPr>
                    <p:txBody>
                      <a:bodyPr rtlCol="0" anchor="ctr"/>
                      <a:lstStyle/>
                      <a:p>
                        <a:endParaRPr lang="pt-BR"/>
                      </a:p>
                    </p:txBody>
                  </p:sp>
                  <p:sp>
                    <p:nvSpPr>
                      <p:cNvPr id="2850" name="Forma Livre: Forma 2849">
                        <a:extLst>
                          <a:ext uri="{FF2B5EF4-FFF2-40B4-BE49-F238E27FC236}">
                            <a16:creationId xmlns:a16="http://schemas.microsoft.com/office/drawing/2014/main" id="{F6E55D3E-52AE-6A8F-321A-749D130F3692}"/>
                          </a:ext>
                        </a:extLst>
                      </p:cNvPr>
                      <p:cNvSpPr/>
                      <p:nvPr/>
                    </p:nvSpPr>
                    <p:spPr>
                      <a:xfrm>
                        <a:off x="9033544" y="4114170"/>
                        <a:ext cx="8752" cy="4535"/>
                      </a:xfrm>
                      <a:custGeom>
                        <a:avLst/>
                        <a:gdLst>
                          <a:gd name="connsiteX0" fmla="*/ 7495 w 8752"/>
                          <a:gd name="connsiteY0" fmla="*/ 1129 h 4535"/>
                          <a:gd name="connsiteX1" fmla="*/ 7495 w 8752"/>
                          <a:gd name="connsiteY1" fmla="*/ 257 h 4535"/>
                          <a:gd name="connsiteX2" fmla="*/ 7495 w 8752"/>
                          <a:gd name="connsiteY2" fmla="*/ 0 h 4535"/>
                          <a:gd name="connsiteX3" fmla="*/ 6930 w 8752"/>
                          <a:gd name="connsiteY3" fmla="*/ 924 h 4535"/>
                          <a:gd name="connsiteX4" fmla="*/ 6314 w 8752"/>
                          <a:gd name="connsiteY4" fmla="*/ 924 h 4535"/>
                          <a:gd name="connsiteX5" fmla="*/ 5647 w 8752"/>
                          <a:gd name="connsiteY5" fmla="*/ 1181 h 4535"/>
                          <a:gd name="connsiteX6" fmla="*/ 5647 w 8752"/>
                          <a:gd name="connsiteY6" fmla="*/ 1694 h 4535"/>
                          <a:gd name="connsiteX7" fmla="*/ 5647 w 8752"/>
                          <a:gd name="connsiteY7" fmla="*/ 1694 h 4535"/>
                          <a:gd name="connsiteX8" fmla="*/ 5185 w 8752"/>
                          <a:gd name="connsiteY8" fmla="*/ 1694 h 4535"/>
                          <a:gd name="connsiteX9" fmla="*/ 4518 w 8752"/>
                          <a:gd name="connsiteY9" fmla="*/ 1694 h 4535"/>
                          <a:gd name="connsiteX10" fmla="*/ 4158 w 8752"/>
                          <a:gd name="connsiteY10" fmla="*/ 1694 h 4535"/>
                          <a:gd name="connsiteX11" fmla="*/ 3645 w 8752"/>
                          <a:gd name="connsiteY11" fmla="*/ 1694 h 4535"/>
                          <a:gd name="connsiteX12" fmla="*/ 3285 w 8752"/>
                          <a:gd name="connsiteY12" fmla="*/ 2105 h 4535"/>
                          <a:gd name="connsiteX13" fmla="*/ 3542 w 8752"/>
                          <a:gd name="connsiteY13" fmla="*/ 2516 h 4535"/>
                          <a:gd name="connsiteX14" fmla="*/ 2618 w 8752"/>
                          <a:gd name="connsiteY14" fmla="*/ 2516 h 4535"/>
                          <a:gd name="connsiteX15" fmla="*/ 2618 w 8752"/>
                          <a:gd name="connsiteY15" fmla="*/ 2516 h 4535"/>
                          <a:gd name="connsiteX16" fmla="*/ 2361 w 8752"/>
                          <a:gd name="connsiteY16" fmla="*/ 2978 h 4535"/>
                          <a:gd name="connsiteX17" fmla="*/ 1899 w 8752"/>
                          <a:gd name="connsiteY17" fmla="*/ 2978 h 4535"/>
                          <a:gd name="connsiteX18" fmla="*/ 975 w 8752"/>
                          <a:gd name="connsiteY18" fmla="*/ 3337 h 4535"/>
                          <a:gd name="connsiteX19" fmla="*/ 975 w 8752"/>
                          <a:gd name="connsiteY19" fmla="*/ 3337 h 4535"/>
                          <a:gd name="connsiteX20" fmla="*/ 667 w 8752"/>
                          <a:gd name="connsiteY20" fmla="*/ 4056 h 4535"/>
                          <a:gd name="connsiteX21" fmla="*/ 0 w 8752"/>
                          <a:gd name="connsiteY21" fmla="*/ 4056 h 4535"/>
                          <a:gd name="connsiteX22" fmla="*/ 0 w 8752"/>
                          <a:gd name="connsiteY22" fmla="*/ 4364 h 4535"/>
                          <a:gd name="connsiteX23" fmla="*/ 1437 w 8752"/>
                          <a:gd name="connsiteY23" fmla="*/ 4364 h 4535"/>
                          <a:gd name="connsiteX24" fmla="*/ 1437 w 8752"/>
                          <a:gd name="connsiteY24" fmla="*/ 3645 h 4535"/>
                          <a:gd name="connsiteX25" fmla="*/ 2002 w 8752"/>
                          <a:gd name="connsiteY25" fmla="*/ 3645 h 4535"/>
                          <a:gd name="connsiteX26" fmla="*/ 2413 w 8752"/>
                          <a:gd name="connsiteY26" fmla="*/ 3645 h 4535"/>
                          <a:gd name="connsiteX27" fmla="*/ 2669 w 8752"/>
                          <a:gd name="connsiteY27" fmla="*/ 3645 h 4535"/>
                          <a:gd name="connsiteX28" fmla="*/ 2977 w 8752"/>
                          <a:gd name="connsiteY28" fmla="*/ 3645 h 4535"/>
                          <a:gd name="connsiteX29" fmla="*/ 2977 w 8752"/>
                          <a:gd name="connsiteY29" fmla="*/ 3645 h 4535"/>
                          <a:gd name="connsiteX30" fmla="*/ 2977 w 8752"/>
                          <a:gd name="connsiteY30" fmla="*/ 3388 h 4535"/>
                          <a:gd name="connsiteX31" fmla="*/ 3388 w 8752"/>
                          <a:gd name="connsiteY31" fmla="*/ 3388 h 4535"/>
                          <a:gd name="connsiteX32" fmla="*/ 4107 w 8752"/>
                          <a:gd name="connsiteY32" fmla="*/ 3388 h 4535"/>
                          <a:gd name="connsiteX33" fmla="*/ 4107 w 8752"/>
                          <a:gd name="connsiteY33" fmla="*/ 2670 h 4535"/>
                          <a:gd name="connsiteX34" fmla="*/ 5082 w 8752"/>
                          <a:gd name="connsiteY34" fmla="*/ 2362 h 4535"/>
                          <a:gd name="connsiteX35" fmla="*/ 5082 w 8752"/>
                          <a:gd name="connsiteY35" fmla="*/ 2362 h 4535"/>
                          <a:gd name="connsiteX36" fmla="*/ 6417 w 8752"/>
                          <a:gd name="connsiteY36" fmla="*/ 2362 h 4535"/>
                          <a:gd name="connsiteX37" fmla="*/ 6417 w 8752"/>
                          <a:gd name="connsiteY37" fmla="*/ 2362 h 4535"/>
                          <a:gd name="connsiteX38" fmla="*/ 6417 w 8752"/>
                          <a:gd name="connsiteY38" fmla="*/ 2002 h 4535"/>
                          <a:gd name="connsiteX39" fmla="*/ 7238 w 8752"/>
                          <a:gd name="connsiteY39" fmla="*/ 1745 h 4535"/>
                          <a:gd name="connsiteX40" fmla="*/ 8727 w 8752"/>
                          <a:gd name="connsiteY40" fmla="*/ 3029 h 4535"/>
                          <a:gd name="connsiteX41" fmla="*/ 8727 w 8752"/>
                          <a:gd name="connsiteY41" fmla="*/ 3029 h 4535"/>
                          <a:gd name="connsiteX42" fmla="*/ 7495 w 8752"/>
                          <a:gd name="connsiteY42" fmla="*/ 1129 h 4535"/>
                          <a:gd name="connsiteX43" fmla="*/ 7495 w 8752"/>
                          <a:gd name="connsiteY43" fmla="*/ 1745 h 4535"/>
                          <a:gd name="connsiteX44" fmla="*/ 7495 w 8752"/>
                          <a:gd name="connsiteY44" fmla="*/ 1745 h 4535"/>
                          <a:gd name="connsiteX45" fmla="*/ 7957 w 8752"/>
                          <a:gd name="connsiteY45" fmla="*/ 2207 h 4535"/>
                          <a:gd name="connsiteX46" fmla="*/ 7906 w 8752"/>
                          <a:gd name="connsiteY46" fmla="*/ 1745 h 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752" h="4535">
                            <a:moveTo>
                              <a:pt x="7495" y="1129"/>
                            </a:moveTo>
                            <a:cubicBezTo>
                              <a:pt x="7495" y="770"/>
                              <a:pt x="7495" y="308"/>
                              <a:pt x="7495" y="257"/>
                            </a:cubicBezTo>
                            <a:cubicBezTo>
                              <a:pt x="7495" y="205"/>
                              <a:pt x="7495" y="0"/>
                              <a:pt x="7495" y="0"/>
                            </a:cubicBezTo>
                            <a:cubicBezTo>
                              <a:pt x="7495" y="0"/>
                              <a:pt x="6828" y="411"/>
                              <a:pt x="6930" y="924"/>
                            </a:cubicBezTo>
                            <a:lnTo>
                              <a:pt x="6314" y="924"/>
                            </a:lnTo>
                            <a:cubicBezTo>
                              <a:pt x="6006" y="924"/>
                              <a:pt x="5750" y="924"/>
                              <a:pt x="5647" y="1181"/>
                            </a:cubicBezTo>
                            <a:cubicBezTo>
                              <a:pt x="5544" y="1437"/>
                              <a:pt x="5647" y="1489"/>
                              <a:pt x="5647" y="1694"/>
                            </a:cubicBezTo>
                            <a:cubicBezTo>
                              <a:pt x="5647" y="1899"/>
                              <a:pt x="5647" y="1694"/>
                              <a:pt x="5647" y="1694"/>
                            </a:cubicBezTo>
                            <a:lnTo>
                              <a:pt x="5185" y="1694"/>
                            </a:lnTo>
                            <a:cubicBezTo>
                              <a:pt x="4974" y="1591"/>
                              <a:pt x="4728" y="1591"/>
                              <a:pt x="4518" y="1694"/>
                            </a:cubicBezTo>
                            <a:cubicBezTo>
                              <a:pt x="4518" y="1694"/>
                              <a:pt x="4877" y="2002"/>
                              <a:pt x="4158" y="1694"/>
                            </a:cubicBezTo>
                            <a:cubicBezTo>
                              <a:pt x="3439" y="1386"/>
                              <a:pt x="3799" y="1694"/>
                              <a:pt x="3645" y="1694"/>
                            </a:cubicBezTo>
                            <a:cubicBezTo>
                              <a:pt x="3491" y="1694"/>
                              <a:pt x="3234" y="1694"/>
                              <a:pt x="3285" y="2105"/>
                            </a:cubicBezTo>
                            <a:cubicBezTo>
                              <a:pt x="3337" y="2516"/>
                              <a:pt x="3542" y="2413"/>
                              <a:pt x="3542" y="2516"/>
                            </a:cubicBezTo>
                            <a:cubicBezTo>
                              <a:pt x="3542" y="2618"/>
                              <a:pt x="2875" y="2516"/>
                              <a:pt x="2618" y="2516"/>
                            </a:cubicBezTo>
                            <a:cubicBezTo>
                              <a:pt x="2361" y="2516"/>
                              <a:pt x="2618" y="2516"/>
                              <a:pt x="2618" y="2516"/>
                            </a:cubicBezTo>
                            <a:cubicBezTo>
                              <a:pt x="2618" y="2516"/>
                              <a:pt x="2618" y="2926"/>
                              <a:pt x="2361" y="2978"/>
                            </a:cubicBezTo>
                            <a:lnTo>
                              <a:pt x="1899" y="2978"/>
                            </a:lnTo>
                            <a:cubicBezTo>
                              <a:pt x="1643" y="2978"/>
                              <a:pt x="1335" y="3388"/>
                              <a:pt x="975" y="3337"/>
                            </a:cubicBezTo>
                            <a:cubicBezTo>
                              <a:pt x="616" y="3286"/>
                              <a:pt x="975" y="3337"/>
                              <a:pt x="975" y="3337"/>
                            </a:cubicBezTo>
                            <a:cubicBezTo>
                              <a:pt x="975" y="3337"/>
                              <a:pt x="1232" y="3799"/>
                              <a:pt x="667" y="4056"/>
                            </a:cubicBezTo>
                            <a:lnTo>
                              <a:pt x="0" y="4056"/>
                            </a:lnTo>
                            <a:cubicBezTo>
                              <a:pt x="0" y="4056"/>
                              <a:pt x="0" y="4312"/>
                              <a:pt x="0" y="4364"/>
                            </a:cubicBezTo>
                            <a:cubicBezTo>
                              <a:pt x="0" y="4415"/>
                              <a:pt x="1181" y="4723"/>
                              <a:pt x="1437" y="4364"/>
                            </a:cubicBezTo>
                            <a:cubicBezTo>
                              <a:pt x="1694" y="4004"/>
                              <a:pt x="1437" y="3799"/>
                              <a:pt x="1437" y="3645"/>
                            </a:cubicBezTo>
                            <a:cubicBezTo>
                              <a:pt x="1437" y="3491"/>
                              <a:pt x="1951" y="3645"/>
                              <a:pt x="2002" y="3645"/>
                            </a:cubicBezTo>
                            <a:lnTo>
                              <a:pt x="2413" y="3645"/>
                            </a:lnTo>
                            <a:cubicBezTo>
                              <a:pt x="2413" y="3645"/>
                              <a:pt x="2413" y="3645"/>
                              <a:pt x="2669" y="3645"/>
                            </a:cubicBezTo>
                            <a:lnTo>
                              <a:pt x="2977" y="3645"/>
                            </a:lnTo>
                            <a:cubicBezTo>
                              <a:pt x="2977" y="3645"/>
                              <a:pt x="2977" y="3645"/>
                              <a:pt x="2977" y="3645"/>
                            </a:cubicBezTo>
                            <a:cubicBezTo>
                              <a:pt x="2977" y="3645"/>
                              <a:pt x="2977" y="3645"/>
                              <a:pt x="2977" y="3388"/>
                            </a:cubicBezTo>
                            <a:cubicBezTo>
                              <a:pt x="2977" y="3132"/>
                              <a:pt x="3234" y="3388"/>
                              <a:pt x="3388" y="3388"/>
                            </a:cubicBezTo>
                            <a:cubicBezTo>
                              <a:pt x="3542" y="3388"/>
                              <a:pt x="3901" y="3388"/>
                              <a:pt x="4107" y="3388"/>
                            </a:cubicBezTo>
                            <a:cubicBezTo>
                              <a:pt x="4312" y="3388"/>
                              <a:pt x="4107" y="2875"/>
                              <a:pt x="4107" y="2670"/>
                            </a:cubicBezTo>
                            <a:cubicBezTo>
                              <a:pt x="4107" y="2464"/>
                              <a:pt x="4826" y="2670"/>
                              <a:pt x="5082" y="2362"/>
                            </a:cubicBezTo>
                            <a:cubicBezTo>
                              <a:pt x="5339" y="2053"/>
                              <a:pt x="5082" y="2362"/>
                              <a:pt x="5082" y="2362"/>
                            </a:cubicBezTo>
                            <a:cubicBezTo>
                              <a:pt x="5082" y="2362"/>
                              <a:pt x="6058" y="2362"/>
                              <a:pt x="6417" y="2362"/>
                            </a:cubicBezTo>
                            <a:cubicBezTo>
                              <a:pt x="6776" y="2362"/>
                              <a:pt x="6417" y="2362"/>
                              <a:pt x="6417" y="2362"/>
                            </a:cubicBezTo>
                            <a:lnTo>
                              <a:pt x="6417" y="2002"/>
                            </a:lnTo>
                            <a:cubicBezTo>
                              <a:pt x="6417" y="1643"/>
                              <a:pt x="7033" y="1643"/>
                              <a:pt x="7238" y="1745"/>
                            </a:cubicBezTo>
                            <a:cubicBezTo>
                              <a:pt x="7444" y="1848"/>
                              <a:pt x="8060" y="3234"/>
                              <a:pt x="8727" y="3029"/>
                            </a:cubicBezTo>
                            <a:lnTo>
                              <a:pt x="8727" y="3029"/>
                            </a:lnTo>
                            <a:cubicBezTo>
                              <a:pt x="8881" y="2002"/>
                              <a:pt x="8316" y="1489"/>
                              <a:pt x="7495" y="1129"/>
                            </a:cubicBezTo>
                            <a:close/>
                            <a:moveTo>
                              <a:pt x="7495" y="1745"/>
                            </a:moveTo>
                            <a:lnTo>
                              <a:pt x="7495" y="1745"/>
                            </a:lnTo>
                            <a:cubicBezTo>
                              <a:pt x="7675" y="1874"/>
                              <a:pt x="7829" y="2028"/>
                              <a:pt x="7957" y="2207"/>
                            </a:cubicBezTo>
                            <a:cubicBezTo>
                              <a:pt x="8419" y="2413"/>
                              <a:pt x="7957" y="1848"/>
                              <a:pt x="7906" y="1745"/>
                            </a:cubicBezTo>
                            <a:close/>
                          </a:path>
                        </a:pathLst>
                      </a:custGeom>
                      <a:solidFill>
                        <a:srgbClr val="455A64"/>
                      </a:solidFill>
                      <a:ln w="5124" cap="flat">
                        <a:noFill/>
                        <a:prstDash val="solid"/>
                        <a:miter/>
                      </a:ln>
                    </p:spPr>
                    <p:txBody>
                      <a:bodyPr rtlCol="0" anchor="ctr"/>
                      <a:lstStyle/>
                      <a:p>
                        <a:endParaRPr lang="pt-BR"/>
                      </a:p>
                    </p:txBody>
                  </p:sp>
                  <p:sp>
                    <p:nvSpPr>
                      <p:cNvPr id="2851" name="Forma Livre: Forma 2850">
                        <a:extLst>
                          <a:ext uri="{FF2B5EF4-FFF2-40B4-BE49-F238E27FC236}">
                            <a16:creationId xmlns:a16="http://schemas.microsoft.com/office/drawing/2014/main" id="{C91ED477-3CC0-7DC0-DFDE-C8BD6C5BCA0C}"/>
                          </a:ext>
                        </a:extLst>
                      </p:cNvPr>
                      <p:cNvSpPr/>
                      <p:nvPr/>
                    </p:nvSpPr>
                    <p:spPr>
                      <a:xfrm>
                        <a:off x="9039790" y="4117141"/>
                        <a:ext cx="11611" cy="5059"/>
                      </a:xfrm>
                      <a:custGeom>
                        <a:avLst/>
                        <a:gdLst>
                          <a:gd name="connsiteX0" fmla="*/ 11516 w 11611"/>
                          <a:gd name="connsiteY0" fmla="*/ 2213 h 5059"/>
                          <a:gd name="connsiteX1" fmla="*/ 10387 w 11611"/>
                          <a:gd name="connsiteY1" fmla="*/ 1494 h 5059"/>
                          <a:gd name="connsiteX2" fmla="*/ 9874 w 11611"/>
                          <a:gd name="connsiteY2" fmla="*/ 1238 h 5059"/>
                          <a:gd name="connsiteX3" fmla="*/ 9874 w 11611"/>
                          <a:gd name="connsiteY3" fmla="*/ 57 h 5059"/>
                          <a:gd name="connsiteX4" fmla="*/ 10952 w 11611"/>
                          <a:gd name="connsiteY4" fmla="*/ 365 h 5059"/>
                          <a:gd name="connsiteX5" fmla="*/ 10952 w 11611"/>
                          <a:gd name="connsiteY5" fmla="*/ 365 h 5059"/>
                          <a:gd name="connsiteX6" fmla="*/ 9309 w 11611"/>
                          <a:gd name="connsiteY6" fmla="*/ 365 h 5059"/>
                          <a:gd name="connsiteX7" fmla="*/ 9309 w 11611"/>
                          <a:gd name="connsiteY7" fmla="*/ 1135 h 5059"/>
                          <a:gd name="connsiteX8" fmla="*/ 8590 w 11611"/>
                          <a:gd name="connsiteY8" fmla="*/ 1135 h 5059"/>
                          <a:gd name="connsiteX9" fmla="*/ 8077 w 11611"/>
                          <a:gd name="connsiteY9" fmla="*/ 1392 h 5059"/>
                          <a:gd name="connsiteX10" fmla="*/ 8077 w 11611"/>
                          <a:gd name="connsiteY10" fmla="*/ 1751 h 5059"/>
                          <a:gd name="connsiteX11" fmla="*/ 8334 w 11611"/>
                          <a:gd name="connsiteY11" fmla="*/ 1751 h 5059"/>
                          <a:gd name="connsiteX12" fmla="*/ 8077 w 11611"/>
                          <a:gd name="connsiteY12" fmla="*/ 1751 h 5059"/>
                          <a:gd name="connsiteX13" fmla="*/ 6588 w 11611"/>
                          <a:gd name="connsiteY13" fmla="*/ 1751 h 5059"/>
                          <a:gd name="connsiteX14" fmla="*/ 6588 w 11611"/>
                          <a:gd name="connsiteY14" fmla="*/ 2213 h 5059"/>
                          <a:gd name="connsiteX15" fmla="*/ 5818 w 11611"/>
                          <a:gd name="connsiteY15" fmla="*/ 2573 h 5059"/>
                          <a:gd name="connsiteX16" fmla="*/ 5818 w 11611"/>
                          <a:gd name="connsiteY16" fmla="*/ 2573 h 5059"/>
                          <a:gd name="connsiteX17" fmla="*/ 4791 w 11611"/>
                          <a:gd name="connsiteY17" fmla="*/ 2573 h 5059"/>
                          <a:gd name="connsiteX18" fmla="*/ 3097 w 11611"/>
                          <a:gd name="connsiteY18" fmla="*/ 3291 h 5059"/>
                          <a:gd name="connsiteX19" fmla="*/ 3097 w 11611"/>
                          <a:gd name="connsiteY19" fmla="*/ 3291 h 5059"/>
                          <a:gd name="connsiteX20" fmla="*/ 3097 w 11611"/>
                          <a:gd name="connsiteY20" fmla="*/ 3291 h 5059"/>
                          <a:gd name="connsiteX21" fmla="*/ 3097 w 11611"/>
                          <a:gd name="connsiteY21" fmla="*/ 3291 h 5059"/>
                          <a:gd name="connsiteX22" fmla="*/ 2789 w 11611"/>
                          <a:gd name="connsiteY22" fmla="*/ 3291 h 5059"/>
                          <a:gd name="connsiteX23" fmla="*/ 2789 w 11611"/>
                          <a:gd name="connsiteY23" fmla="*/ 3907 h 5059"/>
                          <a:gd name="connsiteX24" fmla="*/ 890 w 11611"/>
                          <a:gd name="connsiteY24" fmla="*/ 3907 h 5059"/>
                          <a:gd name="connsiteX25" fmla="*/ 274 w 11611"/>
                          <a:gd name="connsiteY25" fmla="*/ 5037 h 5059"/>
                          <a:gd name="connsiteX26" fmla="*/ 274 w 11611"/>
                          <a:gd name="connsiteY26" fmla="*/ 5037 h 5059"/>
                          <a:gd name="connsiteX27" fmla="*/ 993 w 11611"/>
                          <a:gd name="connsiteY27" fmla="*/ 4421 h 5059"/>
                          <a:gd name="connsiteX28" fmla="*/ 3303 w 11611"/>
                          <a:gd name="connsiteY28" fmla="*/ 3959 h 5059"/>
                          <a:gd name="connsiteX29" fmla="*/ 3303 w 11611"/>
                          <a:gd name="connsiteY29" fmla="*/ 3959 h 5059"/>
                          <a:gd name="connsiteX30" fmla="*/ 3662 w 11611"/>
                          <a:gd name="connsiteY30" fmla="*/ 3291 h 5059"/>
                          <a:gd name="connsiteX31" fmla="*/ 3662 w 11611"/>
                          <a:gd name="connsiteY31" fmla="*/ 3291 h 5059"/>
                          <a:gd name="connsiteX32" fmla="*/ 3662 w 11611"/>
                          <a:gd name="connsiteY32" fmla="*/ 2470 h 5059"/>
                          <a:gd name="connsiteX33" fmla="*/ 4483 w 11611"/>
                          <a:gd name="connsiteY33" fmla="*/ 2470 h 5059"/>
                          <a:gd name="connsiteX34" fmla="*/ 6229 w 11611"/>
                          <a:gd name="connsiteY34" fmla="*/ 2470 h 5059"/>
                          <a:gd name="connsiteX35" fmla="*/ 6229 w 11611"/>
                          <a:gd name="connsiteY35" fmla="*/ 2470 h 5059"/>
                          <a:gd name="connsiteX36" fmla="*/ 7102 w 11611"/>
                          <a:gd name="connsiteY36" fmla="*/ 2111 h 5059"/>
                          <a:gd name="connsiteX37" fmla="*/ 7102 w 11611"/>
                          <a:gd name="connsiteY37" fmla="*/ 2111 h 5059"/>
                          <a:gd name="connsiteX38" fmla="*/ 8642 w 11611"/>
                          <a:gd name="connsiteY38" fmla="*/ 1648 h 5059"/>
                          <a:gd name="connsiteX39" fmla="*/ 8642 w 11611"/>
                          <a:gd name="connsiteY39" fmla="*/ 1648 h 5059"/>
                          <a:gd name="connsiteX40" fmla="*/ 8642 w 11611"/>
                          <a:gd name="connsiteY40" fmla="*/ 930 h 5059"/>
                          <a:gd name="connsiteX41" fmla="*/ 9258 w 11611"/>
                          <a:gd name="connsiteY41" fmla="*/ 930 h 5059"/>
                          <a:gd name="connsiteX42" fmla="*/ 10644 w 11611"/>
                          <a:gd name="connsiteY42" fmla="*/ 2367 h 5059"/>
                          <a:gd name="connsiteX43" fmla="*/ 11516 w 11611"/>
                          <a:gd name="connsiteY43" fmla="*/ 2213 h 5059"/>
                          <a:gd name="connsiteX44" fmla="*/ 11260 w 11611"/>
                          <a:gd name="connsiteY44" fmla="*/ 2213 h 5059"/>
                          <a:gd name="connsiteX45" fmla="*/ 10849 w 11611"/>
                          <a:gd name="connsiteY45" fmla="*/ 2213 h 5059"/>
                          <a:gd name="connsiteX46" fmla="*/ 10130 w 11611"/>
                          <a:gd name="connsiteY46" fmla="*/ 1494 h 5059"/>
                          <a:gd name="connsiteX47" fmla="*/ 10541 w 11611"/>
                          <a:gd name="connsiteY47" fmla="*/ 1494 h 5059"/>
                          <a:gd name="connsiteX48" fmla="*/ 11106 w 11611"/>
                          <a:gd name="connsiteY48" fmla="*/ 2367 h 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11" h="5059">
                            <a:moveTo>
                              <a:pt x="11516" y="2213"/>
                            </a:moveTo>
                            <a:cubicBezTo>
                              <a:pt x="11229" y="1854"/>
                              <a:pt x="10834" y="1602"/>
                              <a:pt x="10387" y="1494"/>
                            </a:cubicBezTo>
                            <a:lnTo>
                              <a:pt x="9874" y="1238"/>
                            </a:lnTo>
                            <a:cubicBezTo>
                              <a:pt x="9874" y="827"/>
                              <a:pt x="9258" y="160"/>
                              <a:pt x="9874" y="57"/>
                            </a:cubicBezTo>
                            <a:cubicBezTo>
                              <a:pt x="10490" y="-46"/>
                              <a:pt x="10644" y="314"/>
                              <a:pt x="10952" y="365"/>
                            </a:cubicBezTo>
                            <a:cubicBezTo>
                              <a:pt x="11260" y="416"/>
                              <a:pt x="10952" y="365"/>
                              <a:pt x="10952" y="365"/>
                            </a:cubicBezTo>
                            <a:cubicBezTo>
                              <a:pt x="10952" y="365"/>
                              <a:pt x="9514" y="-456"/>
                              <a:pt x="9309" y="365"/>
                            </a:cubicBezTo>
                            <a:cubicBezTo>
                              <a:pt x="9217" y="611"/>
                              <a:pt x="9217" y="889"/>
                              <a:pt x="9309" y="1135"/>
                            </a:cubicBezTo>
                            <a:cubicBezTo>
                              <a:pt x="9073" y="1063"/>
                              <a:pt x="8826" y="1063"/>
                              <a:pt x="8590" y="1135"/>
                            </a:cubicBezTo>
                            <a:cubicBezTo>
                              <a:pt x="8590" y="1135"/>
                              <a:pt x="8128" y="1135"/>
                              <a:pt x="8077" y="1392"/>
                            </a:cubicBezTo>
                            <a:cubicBezTo>
                              <a:pt x="8051" y="1510"/>
                              <a:pt x="8051" y="1633"/>
                              <a:pt x="8077" y="1751"/>
                            </a:cubicBezTo>
                            <a:cubicBezTo>
                              <a:pt x="8159" y="1787"/>
                              <a:pt x="8252" y="1787"/>
                              <a:pt x="8334" y="1751"/>
                            </a:cubicBezTo>
                            <a:lnTo>
                              <a:pt x="8077" y="1751"/>
                            </a:lnTo>
                            <a:cubicBezTo>
                              <a:pt x="7718" y="1751"/>
                              <a:pt x="6793" y="1494"/>
                              <a:pt x="6588" y="1751"/>
                            </a:cubicBezTo>
                            <a:cubicBezTo>
                              <a:pt x="6383" y="2008"/>
                              <a:pt x="6588" y="2162"/>
                              <a:pt x="6588" y="2213"/>
                            </a:cubicBezTo>
                            <a:cubicBezTo>
                              <a:pt x="6588" y="2265"/>
                              <a:pt x="5921" y="2470"/>
                              <a:pt x="5818" y="2573"/>
                            </a:cubicBezTo>
                            <a:cubicBezTo>
                              <a:pt x="5715" y="2675"/>
                              <a:pt x="5818" y="2573"/>
                              <a:pt x="5818" y="2573"/>
                            </a:cubicBezTo>
                            <a:lnTo>
                              <a:pt x="4791" y="2573"/>
                            </a:lnTo>
                            <a:cubicBezTo>
                              <a:pt x="4278" y="2573"/>
                              <a:pt x="2892" y="2573"/>
                              <a:pt x="3097" y="3291"/>
                            </a:cubicBezTo>
                            <a:cubicBezTo>
                              <a:pt x="3097" y="3291"/>
                              <a:pt x="3097" y="3291"/>
                              <a:pt x="3097" y="3291"/>
                            </a:cubicBezTo>
                            <a:cubicBezTo>
                              <a:pt x="3097" y="3291"/>
                              <a:pt x="3097" y="3291"/>
                              <a:pt x="3097" y="3291"/>
                            </a:cubicBezTo>
                            <a:lnTo>
                              <a:pt x="3097" y="3291"/>
                            </a:lnTo>
                            <a:lnTo>
                              <a:pt x="2789" y="3291"/>
                            </a:lnTo>
                            <a:cubicBezTo>
                              <a:pt x="2789" y="3599"/>
                              <a:pt x="2789" y="3702"/>
                              <a:pt x="2789" y="3907"/>
                            </a:cubicBezTo>
                            <a:cubicBezTo>
                              <a:pt x="2789" y="4113"/>
                              <a:pt x="1352" y="3907"/>
                              <a:pt x="890" y="3907"/>
                            </a:cubicBezTo>
                            <a:cubicBezTo>
                              <a:pt x="428" y="3907"/>
                              <a:pt x="890" y="4985"/>
                              <a:pt x="274" y="5037"/>
                            </a:cubicBezTo>
                            <a:cubicBezTo>
                              <a:pt x="-342" y="5088"/>
                              <a:pt x="274" y="5037"/>
                              <a:pt x="274" y="5037"/>
                            </a:cubicBezTo>
                            <a:cubicBezTo>
                              <a:pt x="274" y="5037"/>
                              <a:pt x="839" y="5037"/>
                              <a:pt x="993" y="4421"/>
                            </a:cubicBezTo>
                            <a:cubicBezTo>
                              <a:pt x="1147" y="3805"/>
                              <a:pt x="2533" y="4164"/>
                              <a:pt x="3303" y="3959"/>
                            </a:cubicBezTo>
                            <a:lnTo>
                              <a:pt x="3303" y="3959"/>
                            </a:lnTo>
                            <a:cubicBezTo>
                              <a:pt x="3303" y="3651"/>
                              <a:pt x="3303" y="3445"/>
                              <a:pt x="3662" y="3291"/>
                            </a:cubicBezTo>
                            <a:lnTo>
                              <a:pt x="3662" y="3291"/>
                            </a:lnTo>
                            <a:cubicBezTo>
                              <a:pt x="3662" y="3291"/>
                              <a:pt x="3303" y="2675"/>
                              <a:pt x="3662" y="2470"/>
                            </a:cubicBezTo>
                            <a:lnTo>
                              <a:pt x="4483" y="2470"/>
                            </a:lnTo>
                            <a:lnTo>
                              <a:pt x="6229" y="2470"/>
                            </a:lnTo>
                            <a:cubicBezTo>
                              <a:pt x="6229" y="2470"/>
                              <a:pt x="6229" y="2470"/>
                              <a:pt x="6229" y="2470"/>
                            </a:cubicBezTo>
                            <a:cubicBezTo>
                              <a:pt x="6229" y="2470"/>
                              <a:pt x="6947" y="2162"/>
                              <a:pt x="7102" y="2111"/>
                            </a:cubicBezTo>
                            <a:lnTo>
                              <a:pt x="7102" y="2111"/>
                            </a:lnTo>
                            <a:cubicBezTo>
                              <a:pt x="6742" y="1186"/>
                              <a:pt x="8077" y="1546"/>
                              <a:pt x="8642" y="1648"/>
                            </a:cubicBezTo>
                            <a:cubicBezTo>
                              <a:pt x="9206" y="1751"/>
                              <a:pt x="8642" y="1648"/>
                              <a:pt x="8642" y="1648"/>
                            </a:cubicBezTo>
                            <a:cubicBezTo>
                              <a:pt x="8642" y="1648"/>
                              <a:pt x="7872" y="1032"/>
                              <a:pt x="8642" y="930"/>
                            </a:cubicBezTo>
                            <a:lnTo>
                              <a:pt x="9258" y="930"/>
                            </a:lnTo>
                            <a:cubicBezTo>
                              <a:pt x="9597" y="1515"/>
                              <a:pt x="10074" y="2008"/>
                              <a:pt x="10644" y="2367"/>
                            </a:cubicBezTo>
                            <a:cubicBezTo>
                              <a:pt x="11516" y="2983"/>
                              <a:pt x="11773" y="2829"/>
                              <a:pt x="11516" y="2213"/>
                            </a:cubicBezTo>
                            <a:close/>
                            <a:moveTo>
                              <a:pt x="11260" y="2213"/>
                            </a:moveTo>
                            <a:cubicBezTo>
                              <a:pt x="11260" y="2213"/>
                              <a:pt x="10900" y="2213"/>
                              <a:pt x="10849" y="2213"/>
                            </a:cubicBezTo>
                            <a:cubicBezTo>
                              <a:pt x="10798" y="2213"/>
                              <a:pt x="10336" y="1751"/>
                              <a:pt x="10130" y="1494"/>
                            </a:cubicBezTo>
                            <a:cubicBezTo>
                              <a:pt x="10269" y="1474"/>
                              <a:pt x="10402" y="1474"/>
                              <a:pt x="10541" y="1494"/>
                            </a:cubicBezTo>
                            <a:cubicBezTo>
                              <a:pt x="10808" y="1725"/>
                              <a:pt x="11003" y="2028"/>
                              <a:pt x="11106" y="2367"/>
                            </a:cubicBezTo>
                            <a:close/>
                          </a:path>
                        </a:pathLst>
                      </a:custGeom>
                      <a:solidFill>
                        <a:srgbClr val="455A64"/>
                      </a:solidFill>
                      <a:ln w="5124" cap="flat">
                        <a:noFill/>
                        <a:prstDash val="solid"/>
                        <a:miter/>
                      </a:ln>
                    </p:spPr>
                    <p:txBody>
                      <a:bodyPr rtlCol="0" anchor="ctr"/>
                      <a:lstStyle/>
                      <a:p>
                        <a:endParaRPr lang="pt-BR"/>
                      </a:p>
                    </p:txBody>
                  </p:sp>
                  <p:sp>
                    <p:nvSpPr>
                      <p:cNvPr id="2852" name="Forma Livre: Forma 2851">
                        <a:extLst>
                          <a:ext uri="{FF2B5EF4-FFF2-40B4-BE49-F238E27FC236}">
                            <a16:creationId xmlns:a16="http://schemas.microsoft.com/office/drawing/2014/main" id="{C5BB91EF-D491-208D-B20F-8B53A0D366CF}"/>
                          </a:ext>
                        </a:extLst>
                      </p:cNvPr>
                      <p:cNvSpPr/>
                      <p:nvPr/>
                    </p:nvSpPr>
                    <p:spPr>
                      <a:xfrm>
                        <a:off x="9052590" y="4111243"/>
                        <a:ext cx="8727" cy="4443"/>
                      </a:xfrm>
                      <a:custGeom>
                        <a:avLst/>
                        <a:gdLst>
                          <a:gd name="connsiteX0" fmla="*/ 6982 w 8727"/>
                          <a:gd name="connsiteY0" fmla="*/ 1181 h 4443"/>
                          <a:gd name="connsiteX1" fmla="*/ 7238 w 8727"/>
                          <a:gd name="connsiteY1" fmla="*/ 308 h 4443"/>
                          <a:gd name="connsiteX2" fmla="*/ 7238 w 8727"/>
                          <a:gd name="connsiteY2" fmla="*/ 0 h 4443"/>
                          <a:gd name="connsiteX3" fmla="*/ 6674 w 8727"/>
                          <a:gd name="connsiteY3" fmla="*/ 975 h 4443"/>
                          <a:gd name="connsiteX4" fmla="*/ 6058 w 8727"/>
                          <a:gd name="connsiteY4" fmla="*/ 719 h 4443"/>
                          <a:gd name="connsiteX5" fmla="*/ 5390 w 8727"/>
                          <a:gd name="connsiteY5" fmla="*/ 975 h 4443"/>
                          <a:gd name="connsiteX6" fmla="*/ 5390 w 8727"/>
                          <a:gd name="connsiteY6" fmla="*/ 1489 h 4443"/>
                          <a:gd name="connsiteX7" fmla="*/ 5390 w 8727"/>
                          <a:gd name="connsiteY7" fmla="*/ 1746 h 4443"/>
                          <a:gd name="connsiteX8" fmla="*/ 4928 w 8727"/>
                          <a:gd name="connsiteY8" fmla="*/ 1746 h 4443"/>
                          <a:gd name="connsiteX9" fmla="*/ 4261 w 8727"/>
                          <a:gd name="connsiteY9" fmla="*/ 1746 h 4443"/>
                          <a:gd name="connsiteX10" fmla="*/ 3902 w 8727"/>
                          <a:gd name="connsiteY10" fmla="*/ 1746 h 4443"/>
                          <a:gd name="connsiteX11" fmla="*/ 3337 w 8727"/>
                          <a:gd name="connsiteY11" fmla="*/ 1746 h 4443"/>
                          <a:gd name="connsiteX12" fmla="*/ 2977 w 8727"/>
                          <a:gd name="connsiteY12" fmla="*/ 2208 h 4443"/>
                          <a:gd name="connsiteX13" fmla="*/ 3286 w 8727"/>
                          <a:gd name="connsiteY13" fmla="*/ 2567 h 4443"/>
                          <a:gd name="connsiteX14" fmla="*/ 2361 w 8727"/>
                          <a:gd name="connsiteY14" fmla="*/ 2567 h 4443"/>
                          <a:gd name="connsiteX15" fmla="*/ 2361 w 8727"/>
                          <a:gd name="connsiteY15" fmla="*/ 2567 h 4443"/>
                          <a:gd name="connsiteX16" fmla="*/ 2361 w 8727"/>
                          <a:gd name="connsiteY16" fmla="*/ 3029 h 4443"/>
                          <a:gd name="connsiteX17" fmla="*/ 1899 w 8727"/>
                          <a:gd name="connsiteY17" fmla="*/ 3029 h 4443"/>
                          <a:gd name="connsiteX18" fmla="*/ 975 w 8727"/>
                          <a:gd name="connsiteY18" fmla="*/ 3337 h 4443"/>
                          <a:gd name="connsiteX19" fmla="*/ 975 w 8727"/>
                          <a:gd name="connsiteY19" fmla="*/ 3337 h 4443"/>
                          <a:gd name="connsiteX20" fmla="*/ 667 w 8727"/>
                          <a:gd name="connsiteY20" fmla="*/ 4004 h 4443"/>
                          <a:gd name="connsiteX21" fmla="*/ 0 w 8727"/>
                          <a:gd name="connsiteY21" fmla="*/ 4004 h 4443"/>
                          <a:gd name="connsiteX22" fmla="*/ 0 w 8727"/>
                          <a:gd name="connsiteY22" fmla="*/ 4261 h 4443"/>
                          <a:gd name="connsiteX23" fmla="*/ 1437 w 8727"/>
                          <a:gd name="connsiteY23" fmla="*/ 4261 h 4443"/>
                          <a:gd name="connsiteX24" fmla="*/ 1437 w 8727"/>
                          <a:gd name="connsiteY24" fmla="*/ 3542 h 4443"/>
                          <a:gd name="connsiteX25" fmla="*/ 2002 w 8727"/>
                          <a:gd name="connsiteY25" fmla="*/ 3542 h 4443"/>
                          <a:gd name="connsiteX26" fmla="*/ 2413 w 8727"/>
                          <a:gd name="connsiteY26" fmla="*/ 3542 h 4443"/>
                          <a:gd name="connsiteX27" fmla="*/ 2669 w 8727"/>
                          <a:gd name="connsiteY27" fmla="*/ 3542 h 4443"/>
                          <a:gd name="connsiteX28" fmla="*/ 2977 w 8727"/>
                          <a:gd name="connsiteY28" fmla="*/ 3542 h 4443"/>
                          <a:gd name="connsiteX29" fmla="*/ 2977 w 8727"/>
                          <a:gd name="connsiteY29" fmla="*/ 3542 h 4443"/>
                          <a:gd name="connsiteX30" fmla="*/ 3388 w 8727"/>
                          <a:gd name="connsiteY30" fmla="*/ 3542 h 4443"/>
                          <a:gd name="connsiteX31" fmla="*/ 4107 w 8727"/>
                          <a:gd name="connsiteY31" fmla="*/ 3542 h 4443"/>
                          <a:gd name="connsiteX32" fmla="*/ 4107 w 8727"/>
                          <a:gd name="connsiteY32" fmla="*/ 2875 h 4443"/>
                          <a:gd name="connsiteX33" fmla="*/ 5134 w 8727"/>
                          <a:gd name="connsiteY33" fmla="*/ 2567 h 4443"/>
                          <a:gd name="connsiteX34" fmla="*/ 5134 w 8727"/>
                          <a:gd name="connsiteY34" fmla="*/ 2567 h 4443"/>
                          <a:gd name="connsiteX35" fmla="*/ 6417 w 8727"/>
                          <a:gd name="connsiteY35" fmla="*/ 2567 h 4443"/>
                          <a:gd name="connsiteX36" fmla="*/ 6417 w 8727"/>
                          <a:gd name="connsiteY36" fmla="*/ 2567 h 4443"/>
                          <a:gd name="connsiteX37" fmla="*/ 6417 w 8727"/>
                          <a:gd name="connsiteY37" fmla="*/ 2156 h 4443"/>
                          <a:gd name="connsiteX38" fmla="*/ 7238 w 8727"/>
                          <a:gd name="connsiteY38" fmla="*/ 1900 h 4443"/>
                          <a:gd name="connsiteX39" fmla="*/ 8727 w 8727"/>
                          <a:gd name="connsiteY39" fmla="*/ 3183 h 4443"/>
                          <a:gd name="connsiteX40" fmla="*/ 8727 w 8727"/>
                          <a:gd name="connsiteY40" fmla="*/ 3183 h 4443"/>
                          <a:gd name="connsiteX41" fmla="*/ 6982 w 8727"/>
                          <a:gd name="connsiteY41" fmla="*/ 1181 h 4443"/>
                          <a:gd name="connsiteX42" fmla="*/ 6982 w 8727"/>
                          <a:gd name="connsiteY42" fmla="*/ 1797 h 4443"/>
                          <a:gd name="connsiteX43" fmla="*/ 6982 w 8727"/>
                          <a:gd name="connsiteY43" fmla="*/ 1797 h 4443"/>
                          <a:gd name="connsiteX44" fmla="*/ 7392 w 8727"/>
                          <a:gd name="connsiteY44" fmla="*/ 2259 h 4443"/>
                          <a:gd name="connsiteX45" fmla="*/ 7187 w 8727"/>
                          <a:gd name="connsiteY45" fmla="*/ 2002 h 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727" h="4443">
                            <a:moveTo>
                              <a:pt x="6982" y="1181"/>
                            </a:moveTo>
                            <a:cubicBezTo>
                              <a:pt x="6982" y="770"/>
                              <a:pt x="6982" y="359"/>
                              <a:pt x="7238" y="308"/>
                            </a:cubicBezTo>
                            <a:cubicBezTo>
                              <a:pt x="7495" y="257"/>
                              <a:pt x="7238" y="0"/>
                              <a:pt x="7238" y="0"/>
                            </a:cubicBezTo>
                            <a:cubicBezTo>
                              <a:pt x="7238" y="0"/>
                              <a:pt x="6571" y="411"/>
                              <a:pt x="6674" y="975"/>
                            </a:cubicBezTo>
                            <a:lnTo>
                              <a:pt x="6058" y="719"/>
                            </a:lnTo>
                            <a:cubicBezTo>
                              <a:pt x="5698" y="719"/>
                              <a:pt x="5493" y="719"/>
                              <a:pt x="5390" y="975"/>
                            </a:cubicBezTo>
                            <a:cubicBezTo>
                              <a:pt x="5288" y="1232"/>
                              <a:pt x="5390" y="1335"/>
                              <a:pt x="5390" y="1489"/>
                            </a:cubicBezTo>
                            <a:cubicBezTo>
                              <a:pt x="5390" y="1643"/>
                              <a:pt x="5647" y="1489"/>
                              <a:pt x="5390" y="1746"/>
                            </a:cubicBezTo>
                            <a:cubicBezTo>
                              <a:pt x="5134" y="2002"/>
                              <a:pt x="5031" y="1746"/>
                              <a:pt x="4928" y="1746"/>
                            </a:cubicBezTo>
                            <a:cubicBezTo>
                              <a:pt x="4718" y="1643"/>
                              <a:pt x="4471" y="1643"/>
                              <a:pt x="4261" y="1746"/>
                            </a:cubicBezTo>
                            <a:cubicBezTo>
                              <a:pt x="4261" y="1746"/>
                              <a:pt x="4620" y="2054"/>
                              <a:pt x="3902" y="1746"/>
                            </a:cubicBezTo>
                            <a:lnTo>
                              <a:pt x="3337" y="1746"/>
                            </a:lnTo>
                            <a:cubicBezTo>
                              <a:pt x="3080" y="1746"/>
                              <a:pt x="2977" y="1746"/>
                              <a:pt x="2977" y="2208"/>
                            </a:cubicBezTo>
                            <a:cubicBezTo>
                              <a:pt x="2977" y="2670"/>
                              <a:pt x="3286" y="2516"/>
                              <a:pt x="3286" y="2567"/>
                            </a:cubicBezTo>
                            <a:cubicBezTo>
                              <a:pt x="3286" y="2618"/>
                              <a:pt x="2618" y="2567"/>
                              <a:pt x="2361" y="2567"/>
                            </a:cubicBezTo>
                            <a:lnTo>
                              <a:pt x="2361" y="2567"/>
                            </a:lnTo>
                            <a:cubicBezTo>
                              <a:pt x="2361" y="2875"/>
                              <a:pt x="2361" y="2978"/>
                              <a:pt x="2361" y="3029"/>
                            </a:cubicBezTo>
                            <a:lnTo>
                              <a:pt x="1899" y="3029"/>
                            </a:lnTo>
                            <a:cubicBezTo>
                              <a:pt x="1591" y="3029"/>
                              <a:pt x="1335" y="3388"/>
                              <a:pt x="975" y="3337"/>
                            </a:cubicBezTo>
                            <a:cubicBezTo>
                              <a:pt x="616" y="3286"/>
                              <a:pt x="975" y="3337"/>
                              <a:pt x="975" y="3337"/>
                            </a:cubicBezTo>
                            <a:cubicBezTo>
                              <a:pt x="975" y="3337"/>
                              <a:pt x="1232" y="3748"/>
                              <a:pt x="667" y="4004"/>
                            </a:cubicBezTo>
                            <a:lnTo>
                              <a:pt x="0" y="4004"/>
                            </a:lnTo>
                            <a:cubicBezTo>
                              <a:pt x="0" y="4004"/>
                              <a:pt x="0" y="4261"/>
                              <a:pt x="0" y="4261"/>
                            </a:cubicBezTo>
                            <a:cubicBezTo>
                              <a:pt x="0" y="4261"/>
                              <a:pt x="1129" y="4672"/>
                              <a:pt x="1437" y="4261"/>
                            </a:cubicBezTo>
                            <a:cubicBezTo>
                              <a:pt x="1745" y="3850"/>
                              <a:pt x="1437" y="3696"/>
                              <a:pt x="1437" y="3542"/>
                            </a:cubicBezTo>
                            <a:cubicBezTo>
                              <a:pt x="1437" y="3388"/>
                              <a:pt x="1951" y="3542"/>
                              <a:pt x="2002" y="3542"/>
                            </a:cubicBezTo>
                            <a:lnTo>
                              <a:pt x="2413" y="3542"/>
                            </a:lnTo>
                            <a:lnTo>
                              <a:pt x="2669" y="3542"/>
                            </a:lnTo>
                            <a:cubicBezTo>
                              <a:pt x="2669" y="3542"/>
                              <a:pt x="2669" y="3542"/>
                              <a:pt x="2977" y="3542"/>
                            </a:cubicBezTo>
                            <a:cubicBezTo>
                              <a:pt x="2977" y="3542"/>
                              <a:pt x="2977" y="3542"/>
                              <a:pt x="2977" y="3542"/>
                            </a:cubicBezTo>
                            <a:cubicBezTo>
                              <a:pt x="2977" y="3542"/>
                              <a:pt x="3234" y="3542"/>
                              <a:pt x="3388" y="3542"/>
                            </a:cubicBezTo>
                            <a:cubicBezTo>
                              <a:pt x="3542" y="3542"/>
                              <a:pt x="3902" y="3542"/>
                              <a:pt x="4107" y="3542"/>
                            </a:cubicBezTo>
                            <a:cubicBezTo>
                              <a:pt x="4312" y="3542"/>
                              <a:pt x="4107" y="3080"/>
                              <a:pt x="4107" y="2875"/>
                            </a:cubicBezTo>
                            <a:cubicBezTo>
                              <a:pt x="4107" y="2670"/>
                              <a:pt x="4877" y="2875"/>
                              <a:pt x="5134" y="2567"/>
                            </a:cubicBezTo>
                            <a:lnTo>
                              <a:pt x="5134" y="2567"/>
                            </a:lnTo>
                            <a:cubicBezTo>
                              <a:pt x="5134" y="1951"/>
                              <a:pt x="6058" y="2567"/>
                              <a:pt x="6417" y="2567"/>
                            </a:cubicBezTo>
                            <a:cubicBezTo>
                              <a:pt x="6776" y="2567"/>
                              <a:pt x="6417" y="2567"/>
                              <a:pt x="6417" y="2567"/>
                            </a:cubicBezTo>
                            <a:lnTo>
                              <a:pt x="6417" y="2156"/>
                            </a:lnTo>
                            <a:cubicBezTo>
                              <a:pt x="6417" y="1797"/>
                              <a:pt x="7033" y="1848"/>
                              <a:pt x="7238" y="1900"/>
                            </a:cubicBezTo>
                            <a:cubicBezTo>
                              <a:pt x="7444" y="1951"/>
                              <a:pt x="8060" y="3388"/>
                              <a:pt x="8727" y="3183"/>
                            </a:cubicBezTo>
                            <a:lnTo>
                              <a:pt x="8727" y="3183"/>
                            </a:lnTo>
                            <a:cubicBezTo>
                              <a:pt x="8162" y="2002"/>
                              <a:pt x="7546" y="1489"/>
                              <a:pt x="6982" y="1181"/>
                            </a:cubicBezTo>
                            <a:close/>
                            <a:moveTo>
                              <a:pt x="6982" y="1797"/>
                            </a:moveTo>
                            <a:cubicBezTo>
                              <a:pt x="6982" y="1797"/>
                              <a:pt x="6982" y="1797"/>
                              <a:pt x="6982" y="1797"/>
                            </a:cubicBezTo>
                            <a:cubicBezTo>
                              <a:pt x="6982" y="1797"/>
                              <a:pt x="7392" y="2156"/>
                              <a:pt x="7392" y="2259"/>
                            </a:cubicBezTo>
                            <a:cubicBezTo>
                              <a:pt x="7392" y="2362"/>
                              <a:pt x="7238" y="2002"/>
                              <a:pt x="7187" y="2002"/>
                            </a:cubicBezTo>
                            <a:close/>
                          </a:path>
                        </a:pathLst>
                      </a:custGeom>
                      <a:solidFill>
                        <a:srgbClr val="455A64"/>
                      </a:solidFill>
                      <a:ln w="5124" cap="flat">
                        <a:noFill/>
                        <a:prstDash val="solid"/>
                        <a:miter/>
                      </a:ln>
                    </p:spPr>
                    <p:txBody>
                      <a:bodyPr rtlCol="0" anchor="ctr"/>
                      <a:lstStyle/>
                      <a:p>
                        <a:endParaRPr lang="pt-BR"/>
                      </a:p>
                    </p:txBody>
                  </p:sp>
                  <p:sp>
                    <p:nvSpPr>
                      <p:cNvPr id="2853" name="Forma Livre: Forma 2852">
                        <a:extLst>
                          <a:ext uri="{FF2B5EF4-FFF2-40B4-BE49-F238E27FC236}">
                            <a16:creationId xmlns:a16="http://schemas.microsoft.com/office/drawing/2014/main" id="{0E9F289C-7633-17B1-32B6-5B79989B902D}"/>
                          </a:ext>
                        </a:extLst>
                      </p:cNvPr>
                      <p:cNvSpPr/>
                      <p:nvPr/>
                    </p:nvSpPr>
                    <p:spPr>
                      <a:xfrm>
                        <a:off x="9041484" y="4123889"/>
                        <a:ext cx="11864" cy="5317"/>
                      </a:xfrm>
                      <a:custGeom>
                        <a:avLst/>
                        <a:gdLst>
                          <a:gd name="connsiteX0" fmla="*/ 11722 w 11864"/>
                          <a:gd name="connsiteY0" fmla="*/ 2190 h 5317"/>
                          <a:gd name="connsiteX1" fmla="*/ 10644 w 11864"/>
                          <a:gd name="connsiteY1" fmla="*/ 1472 h 5317"/>
                          <a:gd name="connsiteX2" fmla="*/ 10079 w 11864"/>
                          <a:gd name="connsiteY2" fmla="*/ 1215 h 5317"/>
                          <a:gd name="connsiteX3" fmla="*/ 10079 w 11864"/>
                          <a:gd name="connsiteY3" fmla="*/ 34 h 5317"/>
                          <a:gd name="connsiteX4" fmla="*/ 11157 w 11864"/>
                          <a:gd name="connsiteY4" fmla="*/ 342 h 5317"/>
                          <a:gd name="connsiteX5" fmla="*/ 11157 w 11864"/>
                          <a:gd name="connsiteY5" fmla="*/ 342 h 5317"/>
                          <a:gd name="connsiteX6" fmla="*/ 9566 w 11864"/>
                          <a:gd name="connsiteY6" fmla="*/ 342 h 5317"/>
                          <a:gd name="connsiteX7" fmla="*/ 9566 w 11864"/>
                          <a:gd name="connsiteY7" fmla="*/ 1061 h 5317"/>
                          <a:gd name="connsiteX8" fmla="*/ 8847 w 11864"/>
                          <a:gd name="connsiteY8" fmla="*/ 1061 h 5317"/>
                          <a:gd name="connsiteX9" fmla="*/ 8334 w 11864"/>
                          <a:gd name="connsiteY9" fmla="*/ 1369 h 5317"/>
                          <a:gd name="connsiteX10" fmla="*/ 8334 w 11864"/>
                          <a:gd name="connsiteY10" fmla="*/ 1677 h 5317"/>
                          <a:gd name="connsiteX11" fmla="*/ 8334 w 11864"/>
                          <a:gd name="connsiteY11" fmla="*/ 1677 h 5317"/>
                          <a:gd name="connsiteX12" fmla="*/ 8077 w 11864"/>
                          <a:gd name="connsiteY12" fmla="*/ 1677 h 5317"/>
                          <a:gd name="connsiteX13" fmla="*/ 6588 w 11864"/>
                          <a:gd name="connsiteY13" fmla="*/ 1677 h 5317"/>
                          <a:gd name="connsiteX14" fmla="*/ 6588 w 11864"/>
                          <a:gd name="connsiteY14" fmla="*/ 2139 h 5317"/>
                          <a:gd name="connsiteX15" fmla="*/ 5767 w 11864"/>
                          <a:gd name="connsiteY15" fmla="*/ 2498 h 5317"/>
                          <a:gd name="connsiteX16" fmla="*/ 5767 w 11864"/>
                          <a:gd name="connsiteY16" fmla="*/ 2498 h 5317"/>
                          <a:gd name="connsiteX17" fmla="*/ 4791 w 11864"/>
                          <a:gd name="connsiteY17" fmla="*/ 2498 h 5317"/>
                          <a:gd name="connsiteX18" fmla="*/ 3046 w 11864"/>
                          <a:gd name="connsiteY18" fmla="*/ 3217 h 5317"/>
                          <a:gd name="connsiteX19" fmla="*/ 3046 w 11864"/>
                          <a:gd name="connsiteY19" fmla="*/ 3217 h 5317"/>
                          <a:gd name="connsiteX20" fmla="*/ 3046 w 11864"/>
                          <a:gd name="connsiteY20" fmla="*/ 3217 h 5317"/>
                          <a:gd name="connsiteX21" fmla="*/ 2738 w 11864"/>
                          <a:gd name="connsiteY21" fmla="*/ 3217 h 5317"/>
                          <a:gd name="connsiteX22" fmla="*/ 2738 w 11864"/>
                          <a:gd name="connsiteY22" fmla="*/ 3833 h 5317"/>
                          <a:gd name="connsiteX23" fmla="*/ 890 w 11864"/>
                          <a:gd name="connsiteY23" fmla="*/ 3833 h 5317"/>
                          <a:gd name="connsiteX24" fmla="*/ 274 w 11864"/>
                          <a:gd name="connsiteY24" fmla="*/ 4963 h 5317"/>
                          <a:gd name="connsiteX25" fmla="*/ 274 w 11864"/>
                          <a:gd name="connsiteY25" fmla="*/ 5219 h 5317"/>
                          <a:gd name="connsiteX26" fmla="*/ 992 w 11864"/>
                          <a:gd name="connsiteY26" fmla="*/ 4552 h 5317"/>
                          <a:gd name="connsiteX27" fmla="*/ 3354 w 11864"/>
                          <a:gd name="connsiteY27" fmla="*/ 4090 h 5317"/>
                          <a:gd name="connsiteX28" fmla="*/ 3662 w 11864"/>
                          <a:gd name="connsiteY28" fmla="*/ 3474 h 5317"/>
                          <a:gd name="connsiteX29" fmla="*/ 3662 w 11864"/>
                          <a:gd name="connsiteY29" fmla="*/ 3474 h 5317"/>
                          <a:gd name="connsiteX30" fmla="*/ 3662 w 11864"/>
                          <a:gd name="connsiteY30" fmla="*/ 2652 h 5317"/>
                          <a:gd name="connsiteX31" fmla="*/ 4483 w 11864"/>
                          <a:gd name="connsiteY31" fmla="*/ 2652 h 5317"/>
                          <a:gd name="connsiteX32" fmla="*/ 6280 w 11864"/>
                          <a:gd name="connsiteY32" fmla="*/ 2652 h 5317"/>
                          <a:gd name="connsiteX33" fmla="*/ 6280 w 11864"/>
                          <a:gd name="connsiteY33" fmla="*/ 2652 h 5317"/>
                          <a:gd name="connsiteX34" fmla="*/ 7102 w 11864"/>
                          <a:gd name="connsiteY34" fmla="*/ 2293 h 5317"/>
                          <a:gd name="connsiteX35" fmla="*/ 7102 w 11864"/>
                          <a:gd name="connsiteY35" fmla="*/ 2293 h 5317"/>
                          <a:gd name="connsiteX36" fmla="*/ 8642 w 11864"/>
                          <a:gd name="connsiteY36" fmla="*/ 1831 h 5317"/>
                          <a:gd name="connsiteX37" fmla="*/ 8642 w 11864"/>
                          <a:gd name="connsiteY37" fmla="*/ 1831 h 5317"/>
                          <a:gd name="connsiteX38" fmla="*/ 8642 w 11864"/>
                          <a:gd name="connsiteY38" fmla="*/ 1112 h 5317"/>
                          <a:gd name="connsiteX39" fmla="*/ 9258 w 11864"/>
                          <a:gd name="connsiteY39" fmla="*/ 1112 h 5317"/>
                          <a:gd name="connsiteX40" fmla="*/ 10695 w 11864"/>
                          <a:gd name="connsiteY40" fmla="*/ 2550 h 5317"/>
                          <a:gd name="connsiteX41" fmla="*/ 11722 w 11864"/>
                          <a:gd name="connsiteY41" fmla="*/ 2190 h 5317"/>
                          <a:gd name="connsiteX42" fmla="*/ 11722 w 11864"/>
                          <a:gd name="connsiteY42" fmla="*/ 2190 h 5317"/>
                          <a:gd name="connsiteX43" fmla="*/ 11260 w 11864"/>
                          <a:gd name="connsiteY43" fmla="*/ 2190 h 5317"/>
                          <a:gd name="connsiteX44" fmla="*/ 10592 w 11864"/>
                          <a:gd name="connsiteY44" fmla="*/ 1472 h 5317"/>
                          <a:gd name="connsiteX45" fmla="*/ 11003 w 11864"/>
                          <a:gd name="connsiteY45" fmla="*/ 1472 h 5317"/>
                          <a:gd name="connsiteX46" fmla="*/ 11516 w 11864"/>
                          <a:gd name="connsiteY46" fmla="*/ 2344 h 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64" h="5317">
                            <a:moveTo>
                              <a:pt x="11722" y="2190"/>
                            </a:moveTo>
                            <a:cubicBezTo>
                              <a:pt x="11722" y="1831"/>
                              <a:pt x="11003" y="1677"/>
                              <a:pt x="10644" y="1472"/>
                            </a:cubicBezTo>
                            <a:lnTo>
                              <a:pt x="10079" y="1215"/>
                            </a:lnTo>
                            <a:cubicBezTo>
                              <a:pt x="9822" y="804"/>
                              <a:pt x="9514" y="137"/>
                              <a:pt x="10079" y="34"/>
                            </a:cubicBezTo>
                            <a:cubicBezTo>
                              <a:pt x="10644" y="-68"/>
                              <a:pt x="10900" y="291"/>
                              <a:pt x="11157" y="342"/>
                            </a:cubicBezTo>
                            <a:cubicBezTo>
                              <a:pt x="11414" y="394"/>
                              <a:pt x="11157" y="342"/>
                              <a:pt x="11157" y="342"/>
                            </a:cubicBezTo>
                            <a:cubicBezTo>
                              <a:pt x="11157" y="342"/>
                              <a:pt x="9771" y="-428"/>
                              <a:pt x="9566" y="342"/>
                            </a:cubicBezTo>
                            <a:cubicBezTo>
                              <a:pt x="9494" y="578"/>
                              <a:pt x="9494" y="825"/>
                              <a:pt x="9566" y="1061"/>
                            </a:cubicBezTo>
                            <a:cubicBezTo>
                              <a:pt x="9329" y="1015"/>
                              <a:pt x="9083" y="1015"/>
                              <a:pt x="8847" y="1061"/>
                            </a:cubicBezTo>
                            <a:cubicBezTo>
                              <a:pt x="8847" y="1061"/>
                              <a:pt x="8436" y="1061"/>
                              <a:pt x="8334" y="1369"/>
                            </a:cubicBezTo>
                            <a:cubicBezTo>
                              <a:pt x="8231" y="1677"/>
                              <a:pt x="8334" y="1369"/>
                              <a:pt x="8334" y="1677"/>
                            </a:cubicBezTo>
                            <a:cubicBezTo>
                              <a:pt x="8334" y="1985"/>
                              <a:pt x="8334" y="1677"/>
                              <a:pt x="8334" y="1677"/>
                            </a:cubicBezTo>
                            <a:lnTo>
                              <a:pt x="8077" y="1677"/>
                            </a:lnTo>
                            <a:cubicBezTo>
                              <a:pt x="7769" y="1677"/>
                              <a:pt x="6794" y="1420"/>
                              <a:pt x="6588" y="1677"/>
                            </a:cubicBezTo>
                            <a:cubicBezTo>
                              <a:pt x="6383" y="1934"/>
                              <a:pt x="6588" y="2088"/>
                              <a:pt x="6588" y="2139"/>
                            </a:cubicBezTo>
                            <a:cubicBezTo>
                              <a:pt x="6588" y="2190"/>
                              <a:pt x="5869" y="2396"/>
                              <a:pt x="5767" y="2498"/>
                            </a:cubicBezTo>
                            <a:cubicBezTo>
                              <a:pt x="5664" y="2601"/>
                              <a:pt x="5767" y="2498"/>
                              <a:pt x="5767" y="2498"/>
                            </a:cubicBezTo>
                            <a:lnTo>
                              <a:pt x="4791" y="2498"/>
                            </a:lnTo>
                            <a:cubicBezTo>
                              <a:pt x="4227" y="2498"/>
                              <a:pt x="2892" y="2498"/>
                              <a:pt x="3046" y="3217"/>
                            </a:cubicBezTo>
                            <a:cubicBezTo>
                              <a:pt x="3200" y="3936"/>
                              <a:pt x="3046" y="3217"/>
                              <a:pt x="3046" y="3217"/>
                            </a:cubicBezTo>
                            <a:lnTo>
                              <a:pt x="3046" y="3217"/>
                            </a:lnTo>
                            <a:cubicBezTo>
                              <a:pt x="3046" y="3217"/>
                              <a:pt x="2789" y="3217"/>
                              <a:pt x="2738" y="3217"/>
                            </a:cubicBezTo>
                            <a:cubicBezTo>
                              <a:pt x="2687" y="3217"/>
                              <a:pt x="2738" y="3628"/>
                              <a:pt x="2738" y="3833"/>
                            </a:cubicBezTo>
                            <a:cubicBezTo>
                              <a:pt x="2738" y="4038"/>
                              <a:pt x="1352" y="3833"/>
                              <a:pt x="890" y="3833"/>
                            </a:cubicBezTo>
                            <a:cubicBezTo>
                              <a:pt x="428" y="3833"/>
                              <a:pt x="890" y="4911"/>
                              <a:pt x="274" y="4963"/>
                            </a:cubicBezTo>
                            <a:cubicBezTo>
                              <a:pt x="-342" y="5014"/>
                              <a:pt x="274" y="4963"/>
                              <a:pt x="274" y="5219"/>
                            </a:cubicBezTo>
                            <a:cubicBezTo>
                              <a:pt x="274" y="5476"/>
                              <a:pt x="890" y="5219"/>
                              <a:pt x="992" y="4552"/>
                            </a:cubicBezTo>
                            <a:cubicBezTo>
                              <a:pt x="1095" y="3884"/>
                              <a:pt x="2584" y="4295"/>
                              <a:pt x="3354" y="4090"/>
                            </a:cubicBezTo>
                            <a:cubicBezTo>
                              <a:pt x="3354" y="3782"/>
                              <a:pt x="3354" y="3576"/>
                              <a:pt x="3662" y="3474"/>
                            </a:cubicBezTo>
                            <a:lnTo>
                              <a:pt x="3662" y="3474"/>
                            </a:lnTo>
                            <a:cubicBezTo>
                              <a:pt x="3662" y="3474"/>
                              <a:pt x="3303" y="2858"/>
                              <a:pt x="3662" y="2652"/>
                            </a:cubicBezTo>
                            <a:lnTo>
                              <a:pt x="4483" y="2652"/>
                            </a:lnTo>
                            <a:lnTo>
                              <a:pt x="6280" y="2652"/>
                            </a:lnTo>
                            <a:cubicBezTo>
                              <a:pt x="6280" y="2652"/>
                              <a:pt x="6280" y="2652"/>
                              <a:pt x="6280" y="2652"/>
                            </a:cubicBezTo>
                            <a:cubicBezTo>
                              <a:pt x="6280" y="2652"/>
                              <a:pt x="6948" y="2344"/>
                              <a:pt x="7102" y="2293"/>
                            </a:cubicBezTo>
                            <a:cubicBezTo>
                              <a:pt x="7256" y="2242"/>
                              <a:pt x="7102" y="2293"/>
                              <a:pt x="7102" y="2293"/>
                            </a:cubicBezTo>
                            <a:cubicBezTo>
                              <a:pt x="6742" y="1420"/>
                              <a:pt x="8077" y="1728"/>
                              <a:pt x="8642" y="1831"/>
                            </a:cubicBezTo>
                            <a:cubicBezTo>
                              <a:pt x="9206" y="1934"/>
                              <a:pt x="8642" y="1831"/>
                              <a:pt x="8642" y="1831"/>
                            </a:cubicBezTo>
                            <a:cubicBezTo>
                              <a:pt x="8642" y="1831"/>
                              <a:pt x="7872" y="1266"/>
                              <a:pt x="8642" y="1112"/>
                            </a:cubicBezTo>
                            <a:lnTo>
                              <a:pt x="9258" y="1112"/>
                            </a:lnTo>
                            <a:cubicBezTo>
                              <a:pt x="9627" y="1692"/>
                              <a:pt x="10115" y="2180"/>
                              <a:pt x="10695" y="2550"/>
                            </a:cubicBezTo>
                            <a:cubicBezTo>
                              <a:pt x="11619" y="3012"/>
                              <a:pt x="12133" y="2806"/>
                              <a:pt x="11722" y="2190"/>
                            </a:cubicBezTo>
                            <a:close/>
                            <a:moveTo>
                              <a:pt x="11722" y="2190"/>
                            </a:moveTo>
                            <a:cubicBezTo>
                              <a:pt x="11722" y="2447"/>
                              <a:pt x="11362" y="2190"/>
                              <a:pt x="11260" y="2190"/>
                            </a:cubicBezTo>
                            <a:cubicBezTo>
                              <a:pt x="11157" y="2190"/>
                              <a:pt x="10746" y="1728"/>
                              <a:pt x="10592" y="1472"/>
                            </a:cubicBezTo>
                            <a:lnTo>
                              <a:pt x="11003" y="1472"/>
                            </a:lnTo>
                            <a:cubicBezTo>
                              <a:pt x="11239" y="1723"/>
                              <a:pt x="11414" y="2021"/>
                              <a:pt x="11516" y="2344"/>
                            </a:cubicBezTo>
                            <a:close/>
                          </a:path>
                        </a:pathLst>
                      </a:custGeom>
                      <a:solidFill>
                        <a:srgbClr val="455A64"/>
                      </a:solidFill>
                      <a:ln w="5124" cap="flat">
                        <a:noFill/>
                        <a:prstDash val="solid"/>
                        <a:miter/>
                      </a:ln>
                    </p:spPr>
                    <p:txBody>
                      <a:bodyPr rtlCol="0" anchor="ctr"/>
                      <a:lstStyle/>
                      <a:p>
                        <a:endParaRPr lang="pt-BR"/>
                      </a:p>
                    </p:txBody>
                  </p:sp>
                  <p:sp>
                    <p:nvSpPr>
                      <p:cNvPr id="2854" name="Forma Livre: Forma 2853">
                        <a:extLst>
                          <a:ext uri="{FF2B5EF4-FFF2-40B4-BE49-F238E27FC236}">
                            <a16:creationId xmlns:a16="http://schemas.microsoft.com/office/drawing/2014/main" id="{311BAFC4-EDC6-A0D9-E911-5018CED7292E}"/>
                          </a:ext>
                        </a:extLst>
                      </p:cNvPr>
                      <p:cNvSpPr/>
                      <p:nvPr/>
                    </p:nvSpPr>
                    <p:spPr>
                      <a:xfrm>
                        <a:off x="9052898" y="4118636"/>
                        <a:ext cx="8795" cy="4546"/>
                      </a:xfrm>
                      <a:custGeom>
                        <a:avLst/>
                        <a:gdLst>
                          <a:gd name="connsiteX0" fmla="*/ 6982 w 8795"/>
                          <a:gd name="connsiteY0" fmla="*/ 1129 h 4546"/>
                          <a:gd name="connsiteX1" fmla="*/ 7238 w 8795"/>
                          <a:gd name="connsiteY1" fmla="*/ 257 h 4546"/>
                          <a:gd name="connsiteX2" fmla="*/ 7238 w 8795"/>
                          <a:gd name="connsiteY2" fmla="*/ 0 h 4546"/>
                          <a:gd name="connsiteX3" fmla="*/ 6674 w 8795"/>
                          <a:gd name="connsiteY3" fmla="*/ 924 h 4546"/>
                          <a:gd name="connsiteX4" fmla="*/ 6058 w 8795"/>
                          <a:gd name="connsiteY4" fmla="*/ 924 h 4546"/>
                          <a:gd name="connsiteX5" fmla="*/ 5442 w 8795"/>
                          <a:gd name="connsiteY5" fmla="*/ 1181 h 4546"/>
                          <a:gd name="connsiteX6" fmla="*/ 5442 w 8795"/>
                          <a:gd name="connsiteY6" fmla="*/ 1643 h 4546"/>
                          <a:gd name="connsiteX7" fmla="*/ 5442 w 8795"/>
                          <a:gd name="connsiteY7" fmla="*/ 1900 h 4546"/>
                          <a:gd name="connsiteX8" fmla="*/ 5031 w 8795"/>
                          <a:gd name="connsiteY8" fmla="*/ 1900 h 4546"/>
                          <a:gd name="connsiteX9" fmla="*/ 4364 w 8795"/>
                          <a:gd name="connsiteY9" fmla="*/ 1900 h 4546"/>
                          <a:gd name="connsiteX10" fmla="*/ 4004 w 8795"/>
                          <a:gd name="connsiteY10" fmla="*/ 1900 h 4546"/>
                          <a:gd name="connsiteX11" fmla="*/ 3440 w 8795"/>
                          <a:gd name="connsiteY11" fmla="*/ 1900 h 4546"/>
                          <a:gd name="connsiteX12" fmla="*/ 3080 w 8795"/>
                          <a:gd name="connsiteY12" fmla="*/ 2310 h 4546"/>
                          <a:gd name="connsiteX13" fmla="*/ 3388 w 8795"/>
                          <a:gd name="connsiteY13" fmla="*/ 2670 h 4546"/>
                          <a:gd name="connsiteX14" fmla="*/ 2413 w 8795"/>
                          <a:gd name="connsiteY14" fmla="*/ 2670 h 4546"/>
                          <a:gd name="connsiteX15" fmla="*/ 2413 w 8795"/>
                          <a:gd name="connsiteY15" fmla="*/ 2670 h 4546"/>
                          <a:gd name="connsiteX16" fmla="*/ 2413 w 8795"/>
                          <a:gd name="connsiteY16" fmla="*/ 3132 h 4546"/>
                          <a:gd name="connsiteX17" fmla="*/ 1899 w 8795"/>
                          <a:gd name="connsiteY17" fmla="*/ 3132 h 4546"/>
                          <a:gd name="connsiteX18" fmla="*/ 975 w 8795"/>
                          <a:gd name="connsiteY18" fmla="*/ 3440 h 4546"/>
                          <a:gd name="connsiteX19" fmla="*/ 975 w 8795"/>
                          <a:gd name="connsiteY19" fmla="*/ 3440 h 4546"/>
                          <a:gd name="connsiteX20" fmla="*/ 667 w 8795"/>
                          <a:gd name="connsiteY20" fmla="*/ 4107 h 4546"/>
                          <a:gd name="connsiteX21" fmla="*/ 0 w 8795"/>
                          <a:gd name="connsiteY21" fmla="*/ 4107 h 4546"/>
                          <a:gd name="connsiteX22" fmla="*/ 0 w 8795"/>
                          <a:gd name="connsiteY22" fmla="*/ 4364 h 4546"/>
                          <a:gd name="connsiteX23" fmla="*/ 1386 w 8795"/>
                          <a:gd name="connsiteY23" fmla="*/ 4364 h 4546"/>
                          <a:gd name="connsiteX24" fmla="*/ 1386 w 8795"/>
                          <a:gd name="connsiteY24" fmla="*/ 3645 h 4546"/>
                          <a:gd name="connsiteX25" fmla="*/ 1951 w 8795"/>
                          <a:gd name="connsiteY25" fmla="*/ 3645 h 4546"/>
                          <a:gd name="connsiteX26" fmla="*/ 2413 w 8795"/>
                          <a:gd name="connsiteY26" fmla="*/ 3645 h 4546"/>
                          <a:gd name="connsiteX27" fmla="*/ 2413 w 8795"/>
                          <a:gd name="connsiteY27" fmla="*/ 3645 h 4546"/>
                          <a:gd name="connsiteX28" fmla="*/ 2772 w 8795"/>
                          <a:gd name="connsiteY28" fmla="*/ 3645 h 4546"/>
                          <a:gd name="connsiteX29" fmla="*/ 2772 w 8795"/>
                          <a:gd name="connsiteY29" fmla="*/ 3645 h 4546"/>
                          <a:gd name="connsiteX30" fmla="*/ 2772 w 8795"/>
                          <a:gd name="connsiteY30" fmla="*/ 3645 h 4546"/>
                          <a:gd name="connsiteX31" fmla="*/ 3183 w 8795"/>
                          <a:gd name="connsiteY31" fmla="*/ 3645 h 4546"/>
                          <a:gd name="connsiteX32" fmla="*/ 3902 w 8795"/>
                          <a:gd name="connsiteY32" fmla="*/ 3645 h 4546"/>
                          <a:gd name="connsiteX33" fmla="*/ 3902 w 8795"/>
                          <a:gd name="connsiteY33" fmla="*/ 2926 h 4546"/>
                          <a:gd name="connsiteX34" fmla="*/ 4928 w 8795"/>
                          <a:gd name="connsiteY34" fmla="*/ 2618 h 4546"/>
                          <a:gd name="connsiteX35" fmla="*/ 4928 w 8795"/>
                          <a:gd name="connsiteY35" fmla="*/ 2618 h 4546"/>
                          <a:gd name="connsiteX36" fmla="*/ 6212 w 8795"/>
                          <a:gd name="connsiteY36" fmla="*/ 2618 h 4546"/>
                          <a:gd name="connsiteX37" fmla="*/ 6212 w 8795"/>
                          <a:gd name="connsiteY37" fmla="*/ 2618 h 4546"/>
                          <a:gd name="connsiteX38" fmla="*/ 6212 w 8795"/>
                          <a:gd name="connsiteY38" fmla="*/ 2208 h 4546"/>
                          <a:gd name="connsiteX39" fmla="*/ 7084 w 8795"/>
                          <a:gd name="connsiteY39" fmla="*/ 1951 h 4546"/>
                          <a:gd name="connsiteX40" fmla="*/ 8522 w 8795"/>
                          <a:gd name="connsiteY40" fmla="*/ 3286 h 4546"/>
                          <a:gd name="connsiteX41" fmla="*/ 8522 w 8795"/>
                          <a:gd name="connsiteY41" fmla="*/ 3286 h 4546"/>
                          <a:gd name="connsiteX42" fmla="*/ 6982 w 8795"/>
                          <a:gd name="connsiteY42" fmla="*/ 1129 h 4546"/>
                          <a:gd name="connsiteX43" fmla="*/ 7238 w 8795"/>
                          <a:gd name="connsiteY43" fmla="*/ 1746 h 4546"/>
                          <a:gd name="connsiteX44" fmla="*/ 7238 w 8795"/>
                          <a:gd name="connsiteY44" fmla="*/ 1746 h 4546"/>
                          <a:gd name="connsiteX45" fmla="*/ 7700 w 8795"/>
                          <a:gd name="connsiteY45" fmla="*/ 2208 h 4546"/>
                          <a:gd name="connsiteX46" fmla="*/ 7238 w 8795"/>
                          <a:gd name="connsiteY46" fmla="*/ 1746 h 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795" h="4546">
                            <a:moveTo>
                              <a:pt x="6982" y="1129"/>
                            </a:moveTo>
                            <a:cubicBezTo>
                              <a:pt x="6982" y="719"/>
                              <a:pt x="6982" y="308"/>
                              <a:pt x="7238" y="257"/>
                            </a:cubicBezTo>
                            <a:cubicBezTo>
                              <a:pt x="7495" y="205"/>
                              <a:pt x="7238" y="0"/>
                              <a:pt x="7238" y="0"/>
                            </a:cubicBezTo>
                            <a:cubicBezTo>
                              <a:pt x="7238" y="0"/>
                              <a:pt x="6622" y="411"/>
                              <a:pt x="6674" y="924"/>
                            </a:cubicBezTo>
                            <a:lnTo>
                              <a:pt x="6058" y="924"/>
                            </a:lnTo>
                            <a:cubicBezTo>
                              <a:pt x="5750" y="924"/>
                              <a:pt x="5544" y="924"/>
                              <a:pt x="5442" y="1181"/>
                            </a:cubicBezTo>
                            <a:cubicBezTo>
                              <a:pt x="5339" y="1437"/>
                              <a:pt x="5442" y="1489"/>
                              <a:pt x="5442" y="1643"/>
                            </a:cubicBezTo>
                            <a:cubicBezTo>
                              <a:pt x="5442" y="1797"/>
                              <a:pt x="5698" y="1643"/>
                              <a:pt x="5442" y="1900"/>
                            </a:cubicBezTo>
                            <a:cubicBezTo>
                              <a:pt x="5185" y="2156"/>
                              <a:pt x="5134" y="1900"/>
                              <a:pt x="5031" y="1900"/>
                            </a:cubicBezTo>
                            <a:cubicBezTo>
                              <a:pt x="4820" y="1807"/>
                              <a:pt x="4574" y="1807"/>
                              <a:pt x="4364" y="1900"/>
                            </a:cubicBezTo>
                            <a:cubicBezTo>
                              <a:pt x="4107" y="1900"/>
                              <a:pt x="4723" y="2208"/>
                              <a:pt x="4004" y="1900"/>
                            </a:cubicBezTo>
                            <a:cubicBezTo>
                              <a:pt x="3286" y="1591"/>
                              <a:pt x="3645" y="1900"/>
                              <a:pt x="3440" y="1900"/>
                            </a:cubicBezTo>
                            <a:cubicBezTo>
                              <a:pt x="3234" y="1900"/>
                              <a:pt x="3029" y="1900"/>
                              <a:pt x="3080" y="2310"/>
                            </a:cubicBezTo>
                            <a:cubicBezTo>
                              <a:pt x="3132" y="2721"/>
                              <a:pt x="3388" y="2618"/>
                              <a:pt x="3388" y="2670"/>
                            </a:cubicBezTo>
                            <a:cubicBezTo>
                              <a:pt x="3388" y="2721"/>
                              <a:pt x="2669" y="2670"/>
                              <a:pt x="2413" y="2670"/>
                            </a:cubicBezTo>
                            <a:lnTo>
                              <a:pt x="2413" y="2670"/>
                            </a:lnTo>
                            <a:cubicBezTo>
                              <a:pt x="2413" y="2978"/>
                              <a:pt x="2413" y="3132"/>
                              <a:pt x="2413" y="3132"/>
                            </a:cubicBezTo>
                            <a:lnTo>
                              <a:pt x="1899" y="3132"/>
                            </a:lnTo>
                            <a:cubicBezTo>
                              <a:pt x="1643" y="3132"/>
                              <a:pt x="1386" y="3491"/>
                              <a:pt x="975" y="3440"/>
                            </a:cubicBezTo>
                            <a:cubicBezTo>
                              <a:pt x="565" y="3388"/>
                              <a:pt x="975" y="3440"/>
                              <a:pt x="975" y="3440"/>
                            </a:cubicBezTo>
                            <a:cubicBezTo>
                              <a:pt x="975" y="3440"/>
                              <a:pt x="1232" y="3902"/>
                              <a:pt x="667" y="4107"/>
                            </a:cubicBezTo>
                            <a:lnTo>
                              <a:pt x="0" y="4107"/>
                            </a:lnTo>
                            <a:cubicBezTo>
                              <a:pt x="0" y="4107"/>
                              <a:pt x="0" y="4364"/>
                              <a:pt x="0" y="4364"/>
                            </a:cubicBezTo>
                            <a:cubicBezTo>
                              <a:pt x="0" y="4364"/>
                              <a:pt x="1129" y="4774"/>
                              <a:pt x="1386" y="4364"/>
                            </a:cubicBezTo>
                            <a:cubicBezTo>
                              <a:pt x="1643" y="3953"/>
                              <a:pt x="1386" y="3799"/>
                              <a:pt x="1386" y="3645"/>
                            </a:cubicBezTo>
                            <a:cubicBezTo>
                              <a:pt x="1386" y="3491"/>
                              <a:pt x="1899" y="3645"/>
                              <a:pt x="1951" y="3645"/>
                            </a:cubicBezTo>
                            <a:lnTo>
                              <a:pt x="2413" y="3645"/>
                            </a:lnTo>
                            <a:lnTo>
                              <a:pt x="2413" y="3645"/>
                            </a:lnTo>
                            <a:lnTo>
                              <a:pt x="2772" y="3645"/>
                            </a:lnTo>
                            <a:lnTo>
                              <a:pt x="2772" y="3645"/>
                            </a:lnTo>
                            <a:cubicBezTo>
                              <a:pt x="2772" y="3645"/>
                              <a:pt x="2772" y="3645"/>
                              <a:pt x="2772" y="3645"/>
                            </a:cubicBezTo>
                            <a:cubicBezTo>
                              <a:pt x="2772" y="3645"/>
                              <a:pt x="3029" y="3645"/>
                              <a:pt x="3183" y="3645"/>
                            </a:cubicBezTo>
                            <a:cubicBezTo>
                              <a:pt x="3337" y="3645"/>
                              <a:pt x="3696" y="3645"/>
                              <a:pt x="3902" y="3645"/>
                            </a:cubicBezTo>
                            <a:cubicBezTo>
                              <a:pt x="4107" y="3645"/>
                              <a:pt x="3902" y="3132"/>
                              <a:pt x="3902" y="2926"/>
                            </a:cubicBezTo>
                            <a:cubicBezTo>
                              <a:pt x="3902" y="2721"/>
                              <a:pt x="4620" y="2926"/>
                              <a:pt x="4928" y="2618"/>
                            </a:cubicBezTo>
                            <a:lnTo>
                              <a:pt x="4928" y="2618"/>
                            </a:lnTo>
                            <a:cubicBezTo>
                              <a:pt x="4928" y="2002"/>
                              <a:pt x="5852" y="2618"/>
                              <a:pt x="6212" y="2618"/>
                            </a:cubicBezTo>
                            <a:lnTo>
                              <a:pt x="6212" y="2618"/>
                            </a:lnTo>
                            <a:lnTo>
                              <a:pt x="6212" y="2208"/>
                            </a:lnTo>
                            <a:cubicBezTo>
                              <a:pt x="6212" y="1848"/>
                              <a:pt x="6828" y="1900"/>
                              <a:pt x="7084" y="1951"/>
                            </a:cubicBezTo>
                            <a:cubicBezTo>
                              <a:pt x="7341" y="2002"/>
                              <a:pt x="7906" y="3491"/>
                              <a:pt x="8522" y="3286"/>
                            </a:cubicBezTo>
                            <a:cubicBezTo>
                              <a:pt x="9138" y="3080"/>
                              <a:pt x="8522" y="3286"/>
                              <a:pt x="8522" y="3286"/>
                            </a:cubicBezTo>
                            <a:cubicBezTo>
                              <a:pt x="8522" y="3286"/>
                              <a:pt x="7598" y="1489"/>
                              <a:pt x="6982" y="1129"/>
                            </a:cubicBezTo>
                            <a:close/>
                            <a:moveTo>
                              <a:pt x="7238" y="1746"/>
                            </a:moveTo>
                            <a:cubicBezTo>
                              <a:pt x="7238" y="1746"/>
                              <a:pt x="7238" y="1746"/>
                              <a:pt x="7238" y="1746"/>
                            </a:cubicBezTo>
                            <a:lnTo>
                              <a:pt x="7700" y="2208"/>
                            </a:lnTo>
                            <a:cubicBezTo>
                              <a:pt x="7700" y="2413"/>
                              <a:pt x="7290" y="1848"/>
                              <a:pt x="7238" y="1746"/>
                            </a:cubicBezTo>
                            <a:close/>
                          </a:path>
                        </a:pathLst>
                      </a:custGeom>
                      <a:solidFill>
                        <a:srgbClr val="455A64"/>
                      </a:solidFill>
                      <a:ln w="5124" cap="flat">
                        <a:noFill/>
                        <a:prstDash val="solid"/>
                        <a:miter/>
                      </a:ln>
                    </p:spPr>
                    <p:txBody>
                      <a:bodyPr rtlCol="0" anchor="ctr"/>
                      <a:lstStyle/>
                      <a:p>
                        <a:endParaRPr lang="pt-BR"/>
                      </a:p>
                    </p:txBody>
                  </p:sp>
                  <p:sp>
                    <p:nvSpPr>
                      <p:cNvPr id="2855" name="Forma Livre: Forma 2854">
                        <a:extLst>
                          <a:ext uri="{FF2B5EF4-FFF2-40B4-BE49-F238E27FC236}">
                            <a16:creationId xmlns:a16="http://schemas.microsoft.com/office/drawing/2014/main" id="{4C46B6E3-44D2-F06E-65C2-60744AC941AC}"/>
                          </a:ext>
                        </a:extLst>
                      </p:cNvPr>
                      <p:cNvSpPr/>
                      <p:nvPr/>
                    </p:nvSpPr>
                    <p:spPr>
                      <a:xfrm>
                        <a:off x="9061471" y="4114472"/>
                        <a:ext cx="6576" cy="3679"/>
                      </a:xfrm>
                      <a:custGeom>
                        <a:avLst/>
                        <a:gdLst>
                          <a:gd name="connsiteX0" fmla="*/ 6006 w 6576"/>
                          <a:gd name="connsiteY0" fmla="*/ 160 h 3679"/>
                          <a:gd name="connsiteX1" fmla="*/ 6006 w 6576"/>
                          <a:gd name="connsiteY1" fmla="*/ 160 h 3679"/>
                          <a:gd name="connsiteX2" fmla="*/ 5390 w 6576"/>
                          <a:gd name="connsiteY2" fmla="*/ 160 h 3679"/>
                          <a:gd name="connsiteX3" fmla="*/ 5390 w 6576"/>
                          <a:gd name="connsiteY3" fmla="*/ 622 h 3679"/>
                          <a:gd name="connsiteX4" fmla="*/ 5390 w 6576"/>
                          <a:gd name="connsiteY4" fmla="*/ 878 h 3679"/>
                          <a:gd name="connsiteX5" fmla="*/ 4928 w 6576"/>
                          <a:gd name="connsiteY5" fmla="*/ 878 h 3679"/>
                          <a:gd name="connsiteX6" fmla="*/ 4261 w 6576"/>
                          <a:gd name="connsiteY6" fmla="*/ 878 h 3679"/>
                          <a:gd name="connsiteX7" fmla="*/ 3901 w 6576"/>
                          <a:gd name="connsiteY7" fmla="*/ 878 h 3679"/>
                          <a:gd name="connsiteX8" fmla="*/ 3337 w 6576"/>
                          <a:gd name="connsiteY8" fmla="*/ 878 h 3679"/>
                          <a:gd name="connsiteX9" fmla="*/ 2977 w 6576"/>
                          <a:gd name="connsiteY9" fmla="*/ 1289 h 3679"/>
                          <a:gd name="connsiteX10" fmla="*/ 3285 w 6576"/>
                          <a:gd name="connsiteY10" fmla="*/ 1700 h 3679"/>
                          <a:gd name="connsiteX11" fmla="*/ 2361 w 6576"/>
                          <a:gd name="connsiteY11" fmla="*/ 1700 h 3679"/>
                          <a:gd name="connsiteX12" fmla="*/ 2361 w 6576"/>
                          <a:gd name="connsiteY12" fmla="*/ 1700 h 3679"/>
                          <a:gd name="connsiteX13" fmla="*/ 2361 w 6576"/>
                          <a:gd name="connsiteY13" fmla="*/ 2162 h 3679"/>
                          <a:gd name="connsiteX14" fmla="*/ 1899 w 6576"/>
                          <a:gd name="connsiteY14" fmla="*/ 2162 h 3679"/>
                          <a:gd name="connsiteX15" fmla="*/ 975 w 6576"/>
                          <a:gd name="connsiteY15" fmla="*/ 2521 h 3679"/>
                          <a:gd name="connsiteX16" fmla="*/ 975 w 6576"/>
                          <a:gd name="connsiteY16" fmla="*/ 2521 h 3679"/>
                          <a:gd name="connsiteX17" fmla="*/ 616 w 6576"/>
                          <a:gd name="connsiteY17" fmla="*/ 3240 h 3679"/>
                          <a:gd name="connsiteX18" fmla="*/ 0 w 6576"/>
                          <a:gd name="connsiteY18" fmla="*/ 3240 h 3679"/>
                          <a:gd name="connsiteX19" fmla="*/ 0 w 6576"/>
                          <a:gd name="connsiteY19" fmla="*/ 3497 h 3679"/>
                          <a:gd name="connsiteX20" fmla="*/ 1386 w 6576"/>
                          <a:gd name="connsiteY20" fmla="*/ 3497 h 3679"/>
                          <a:gd name="connsiteX21" fmla="*/ 1386 w 6576"/>
                          <a:gd name="connsiteY21" fmla="*/ 2778 h 3679"/>
                          <a:gd name="connsiteX22" fmla="*/ 1951 w 6576"/>
                          <a:gd name="connsiteY22" fmla="*/ 2778 h 3679"/>
                          <a:gd name="connsiteX23" fmla="*/ 2413 w 6576"/>
                          <a:gd name="connsiteY23" fmla="*/ 2778 h 3679"/>
                          <a:gd name="connsiteX24" fmla="*/ 2669 w 6576"/>
                          <a:gd name="connsiteY24" fmla="*/ 2778 h 3679"/>
                          <a:gd name="connsiteX25" fmla="*/ 2977 w 6576"/>
                          <a:gd name="connsiteY25" fmla="*/ 2778 h 3679"/>
                          <a:gd name="connsiteX26" fmla="*/ 2977 w 6576"/>
                          <a:gd name="connsiteY26" fmla="*/ 2778 h 3679"/>
                          <a:gd name="connsiteX27" fmla="*/ 2977 w 6576"/>
                          <a:gd name="connsiteY27" fmla="*/ 2778 h 3679"/>
                          <a:gd name="connsiteX28" fmla="*/ 3388 w 6576"/>
                          <a:gd name="connsiteY28" fmla="*/ 2778 h 3679"/>
                          <a:gd name="connsiteX29" fmla="*/ 4107 w 6576"/>
                          <a:gd name="connsiteY29" fmla="*/ 2778 h 3679"/>
                          <a:gd name="connsiteX30" fmla="*/ 4107 w 6576"/>
                          <a:gd name="connsiteY30" fmla="*/ 2059 h 3679"/>
                          <a:gd name="connsiteX31" fmla="*/ 5134 w 6576"/>
                          <a:gd name="connsiteY31" fmla="*/ 1751 h 3679"/>
                          <a:gd name="connsiteX32" fmla="*/ 5134 w 6576"/>
                          <a:gd name="connsiteY32" fmla="*/ 1751 h 3679"/>
                          <a:gd name="connsiteX33" fmla="*/ 6417 w 6576"/>
                          <a:gd name="connsiteY33" fmla="*/ 1751 h 3679"/>
                          <a:gd name="connsiteX34" fmla="*/ 6417 w 6576"/>
                          <a:gd name="connsiteY34" fmla="*/ 1751 h 3679"/>
                          <a:gd name="connsiteX35" fmla="*/ 6417 w 6576"/>
                          <a:gd name="connsiteY35" fmla="*/ 981 h 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76" h="3679">
                            <a:moveTo>
                              <a:pt x="6006" y="160"/>
                            </a:moveTo>
                            <a:lnTo>
                              <a:pt x="6006" y="160"/>
                            </a:lnTo>
                            <a:cubicBezTo>
                              <a:pt x="6006" y="-200"/>
                              <a:pt x="5493" y="160"/>
                              <a:pt x="5390" y="160"/>
                            </a:cubicBezTo>
                            <a:cubicBezTo>
                              <a:pt x="5288" y="160"/>
                              <a:pt x="5390" y="468"/>
                              <a:pt x="5390" y="622"/>
                            </a:cubicBezTo>
                            <a:cubicBezTo>
                              <a:pt x="5390" y="776"/>
                              <a:pt x="5390" y="622"/>
                              <a:pt x="5390" y="878"/>
                            </a:cubicBezTo>
                            <a:lnTo>
                              <a:pt x="4928" y="878"/>
                            </a:lnTo>
                            <a:cubicBezTo>
                              <a:pt x="4517" y="878"/>
                              <a:pt x="4517" y="878"/>
                              <a:pt x="4261" y="878"/>
                            </a:cubicBezTo>
                            <a:cubicBezTo>
                              <a:pt x="4004" y="878"/>
                              <a:pt x="4620" y="1135"/>
                              <a:pt x="3901" y="878"/>
                            </a:cubicBezTo>
                            <a:cubicBezTo>
                              <a:pt x="3717" y="853"/>
                              <a:pt x="3522" y="853"/>
                              <a:pt x="3337" y="878"/>
                            </a:cubicBezTo>
                            <a:cubicBezTo>
                              <a:pt x="3080" y="878"/>
                              <a:pt x="2926" y="878"/>
                              <a:pt x="2977" y="1289"/>
                            </a:cubicBezTo>
                            <a:cubicBezTo>
                              <a:pt x="3029" y="1700"/>
                              <a:pt x="3285" y="1597"/>
                              <a:pt x="3285" y="1700"/>
                            </a:cubicBezTo>
                            <a:cubicBezTo>
                              <a:pt x="3285" y="1802"/>
                              <a:pt x="2618" y="1700"/>
                              <a:pt x="2361" y="1700"/>
                            </a:cubicBezTo>
                            <a:cubicBezTo>
                              <a:pt x="2105" y="1700"/>
                              <a:pt x="2361" y="1700"/>
                              <a:pt x="2361" y="1700"/>
                            </a:cubicBezTo>
                            <a:cubicBezTo>
                              <a:pt x="2361" y="1700"/>
                              <a:pt x="2361" y="2162"/>
                              <a:pt x="2361" y="2162"/>
                            </a:cubicBezTo>
                            <a:lnTo>
                              <a:pt x="1899" y="2162"/>
                            </a:lnTo>
                            <a:cubicBezTo>
                              <a:pt x="1591" y="2162"/>
                              <a:pt x="1335" y="2521"/>
                              <a:pt x="975" y="2521"/>
                            </a:cubicBezTo>
                            <a:cubicBezTo>
                              <a:pt x="616" y="2521"/>
                              <a:pt x="975" y="2521"/>
                              <a:pt x="975" y="2521"/>
                            </a:cubicBezTo>
                            <a:cubicBezTo>
                              <a:pt x="975" y="2521"/>
                              <a:pt x="1232" y="2983"/>
                              <a:pt x="616" y="3240"/>
                            </a:cubicBezTo>
                            <a:lnTo>
                              <a:pt x="0" y="3240"/>
                            </a:lnTo>
                            <a:cubicBezTo>
                              <a:pt x="0" y="3240"/>
                              <a:pt x="0" y="3497"/>
                              <a:pt x="0" y="3497"/>
                            </a:cubicBezTo>
                            <a:cubicBezTo>
                              <a:pt x="0" y="3497"/>
                              <a:pt x="1129" y="3907"/>
                              <a:pt x="1386" y="3497"/>
                            </a:cubicBezTo>
                            <a:cubicBezTo>
                              <a:pt x="1643" y="3086"/>
                              <a:pt x="1386" y="2932"/>
                              <a:pt x="1386" y="2778"/>
                            </a:cubicBezTo>
                            <a:cubicBezTo>
                              <a:pt x="1386" y="2624"/>
                              <a:pt x="1899" y="2778"/>
                              <a:pt x="1951" y="2778"/>
                            </a:cubicBezTo>
                            <a:lnTo>
                              <a:pt x="2413" y="2778"/>
                            </a:lnTo>
                            <a:cubicBezTo>
                              <a:pt x="2413" y="2778"/>
                              <a:pt x="2413" y="2778"/>
                              <a:pt x="2669" y="2778"/>
                            </a:cubicBezTo>
                            <a:cubicBezTo>
                              <a:pt x="2926" y="2778"/>
                              <a:pt x="2669" y="2778"/>
                              <a:pt x="2977" y="2778"/>
                            </a:cubicBezTo>
                            <a:cubicBezTo>
                              <a:pt x="3285" y="2778"/>
                              <a:pt x="2977" y="2778"/>
                              <a:pt x="2977" y="2778"/>
                            </a:cubicBezTo>
                            <a:cubicBezTo>
                              <a:pt x="2977" y="2778"/>
                              <a:pt x="2977" y="2778"/>
                              <a:pt x="2977" y="2778"/>
                            </a:cubicBezTo>
                            <a:cubicBezTo>
                              <a:pt x="2977" y="2778"/>
                              <a:pt x="3285" y="2778"/>
                              <a:pt x="3388" y="2778"/>
                            </a:cubicBezTo>
                            <a:cubicBezTo>
                              <a:pt x="3491" y="2778"/>
                              <a:pt x="3953" y="2778"/>
                              <a:pt x="4107" y="2778"/>
                            </a:cubicBezTo>
                            <a:cubicBezTo>
                              <a:pt x="4261" y="2778"/>
                              <a:pt x="4107" y="2264"/>
                              <a:pt x="4107" y="2059"/>
                            </a:cubicBezTo>
                            <a:cubicBezTo>
                              <a:pt x="4107" y="1854"/>
                              <a:pt x="4826" y="2059"/>
                              <a:pt x="5134" y="1751"/>
                            </a:cubicBezTo>
                            <a:lnTo>
                              <a:pt x="5134" y="1751"/>
                            </a:lnTo>
                            <a:cubicBezTo>
                              <a:pt x="5134" y="1135"/>
                              <a:pt x="6058" y="1751"/>
                              <a:pt x="6417" y="1751"/>
                            </a:cubicBezTo>
                            <a:cubicBezTo>
                              <a:pt x="6776" y="1751"/>
                              <a:pt x="6417" y="1751"/>
                              <a:pt x="6417" y="1751"/>
                            </a:cubicBezTo>
                            <a:cubicBezTo>
                              <a:pt x="6417" y="1751"/>
                              <a:pt x="6417" y="1238"/>
                              <a:pt x="6417" y="981"/>
                            </a:cubicBezTo>
                            <a:close/>
                          </a:path>
                        </a:pathLst>
                      </a:custGeom>
                      <a:solidFill>
                        <a:srgbClr val="455A64"/>
                      </a:solidFill>
                      <a:ln w="5124" cap="flat">
                        <a:noFill/>
                        <a:prstDash val="solid"/>
                        <a:miter/>
                      </a:ln>
                    </p:spPr>
                    <p:txBody>
                      <a:bodyPr rtlCol="0" anchor="ctr"/>
                      <a:lstStyle/>
                      <a:p>
                        <a:endParaRPr lang="pt-BR"/>
                      </a:p>
                    </p:txBody>
                  </p:sp>
                </p:grpSp>
              </p:grpSp>
              <p:grpSp>
                <p:nvGrpSpPr>
                  <p:cNvPr id="2579" name="Gráfico 12">
                    <a:extLst>
                      <a:ext uri="{FF2B5EF4-FFF2-40B4-BE49-F238E27FC236}">
                        <a16:creationId xmlns:a16="http://schemas.microsoft.com/office/drawing/2014/main" id="{986CD342-090F-FD14-CA99-F89E7A9758B1}"/>
                      </a:ext>
                    </a:extLst>
                  </p:cNvPr>
                  <p:cNvGrpSpPr/>
                  <p:nvPr/>
                </p:nvGrpSpPr>
                <p:grpSpPr>
                  <a:xfrm>
                    <a:off x="9074808" y="4041773"/>
                    <a:ext cx="129391" cy="77543"/>
                    <a:chOff x="9074808" y="4041773"/>
                    <a:chExt cx="129391" cy="77543"/>
                  </a:xfrm>
                </p:grpSpPr>
                <p:sp>
                  <p:nvSpPr>
                    <p:cNvPr id="2796" name="Forma Livre: Forma 2795">
                      <a:extLst>
                        <a:ext uri="{FF2B5EF4-FFF2-40B4-BE49-F238E27FC236}">
                          <a16:creationId xmlns:a16="http://schemas.microsoft.com/office/drawing/2014/main" id="{DE6C5504-2233-E250-1398-CA6BBAE0A295}"/>
                        </a:ext>
                      </a:extLst>
                    </p:cNvPr>
                    <p:cNvSpPr/>
                    <p:nvPr/>
                  </p:nvSpPr>
                  <p:spPr>
                    <a:xfrm>
                      <a:off x="9074808" y="4044493"/>
                      <a:ext cx="129391" cy="74822"/>
                    </a:xfrm>
                    <a:custGeom>
                      <a:avLst/>
                      <a:gdLst>
                        <a:gd name="connsiteX0" fmla="*/ 678 w 129391"/>
                        <a:gd name="connsiteY0" fmla="*/ 55353 h 74822"/>
                        <a:gd name="connsiteX1" fmla="*/ 33328 w 129391"/>
                        <a:gd name="connsiteY1" fmla="*/ 74399 h 74822"/>
                        <a:gd name="connsiteX2" fmla="*/ 36819 w 129391"/>
                        <a:gd name="connsiteY2" fmla="*/ 74399 h 74822"/>
                        <a:gd name="connsiteX3" fmla="*/ 128660 w 129391"/>
                        <a:gd name="connsiteY3" fmla="*/ 21420 h 74822"/>
                        <a:gd name="connsiteX4" fmla="*/ 128660 w 129391"/>
                        <a:gd name="connsiteY4" fmla="*/ 19418 h 74822"/>
                        <a:gd name="connsiteX5" fmla="*/ 96010 w 129391"/>
                        <a:gd name="connsiteY5" fmla="*/ 424 h 74822"/>
                        <a:gd name="connsiteX6" fmla="*/ 92519 w 129391"/>
                        <a:gd name="connsiteY6" fmla="*/ 424 h 74822"/>
                        <a:gd name="connsiteX7" fmla="*/ 678 w 129391"/>
                        <a:gd name="connsiteY7" fmla="*/ 53351 h 74822"/>
                        <a:gd name="connsiteX8" fmla="*/ 77 w 129391"/>
                        <a:gd name="connsiteY8" fmla="*/ 54753 h 74822"/>
                        <a:gd name="connsiteX9" fmla="*/ 678 w 129391"/>
                        <a:gd name="connsiteY9" fmla="*/ 55353 h 7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91" h="74822">
                          <a:moveTo>
                            <a:pt x="678" y="55353"/>
                          </a:moveTo>
                          <a:lnTo>
                            <a:pt x="33328" y="74399"/>
                          </a:lnTo>
                          <a:cubicBezTo>
                            <a:pt x="34421" y="74964"/>
                            <a:pt x="35725" y="74964"/>
                            <a:pt x="36819" y="74399"/>
                          </a:cubicBezTo>
                          <a:lnTo>
                            <a:pt x="128660" y="21420"/>
                          </a:lnTo>
                          <a:cubicBezTo>
                            <a:pt x="129635" y="20855"/>
                            <a:pt x="129635" y="19983"/>
                            <a:pt x="128660" y="19418"/>
                          </a:cubicBezTo>
                          <a:lnTo>
                            <a:pt x="96010" y="424"/>
                          </a:lnTo>
                          <a:cubicBezTo>
                            <a:pt x="94916" y="-141"/>
                            <a:pt x="93612" y="-141"/>
                            <a:pt x="92519" y="424"/>
                          </a:cubicBezTo>
                          <a:lnTo>
                            <a:pt x="678" y="53351"/>
                          </a:lnTo>
                          <a:cubicBezTo>
                            <a:pt x="124" y="53572"/>
                            <a:pt x="-143" y="54198"/>
                            <a:pt x="77" y="54753"/>
                          </a:cubicBezTo>
                          <a:cubicBezTo>
                            <a:pt x="185" y="55025"/>
                            <a:pt x="406" y="55246"/>
                            <a:pt x="678" y="55353"/>
                          </a:cubicBezTo>
                          <a:close/>
                        </a:path>
                      </a:pathLst>
                    </a:custGeom>
                    <a:solidFill>
                      <a:srgbClr val="000000">
                        <a:alpha val="20000"/>
                      </a:srgbClr>
                    </a:solidFill>
                    <a:ln w="5124" cap="flat">
                      <a:noFill/>
                      <a:prstDash val="solid"/>
                      <a:miter/>
                    </a:ln>
                  </p:spPr>
                  <p:txBody>
                    <a:bodyPr rtlCol="0" anchor="ctr"/>
                    <a:lstStyle/>
                    <a:p>
                      <a:endParaRPr lang="pt-BR"/>
                    </a:p>
                  </p:txBody>
                </p:sp>
                <p:grpSp>
                  <p:nvGrpSpPr>
                    <p:cNvPr id="2797" name="Gráfico 12">
                      <a:extLst>
                        <a:ext uri="{FF2B5EF4-FFF2-40B4-BE49-F238E27FC236}">
                          <a16:creationId xmlns:a16="http://schemas.microsoft.com/office/drawing/2014/main" id="{CFF19A30-5F52-5B81-4A41-A35FC1CFBAA4}"/>
                        </a:ext>
                      </a:extLst>
                    </p:cNvPr>
                    <p:cNvGrpSpPr/>
                    <p:nvPr/>
                  </p:nvGrpSpPr>
                  <p:grpSpPr>
                    <a:xfrm>
                      <a:off x="9078297" y="4041773"/>
                      <a:ext cx="122668" cy="74052"/>
                      <a:chOff x="9078297" y="4041773"/>
                      <a:chExt cx="122668" cy="74052"/>
                    </a:xfrm>
                  </p:grpSpPr>
                  <p:sp>
                    <p:nvSpPr>
                      <p:cNvPr id="2798" name="Forma Livre: Forma 2797">
                        <a:extLst>
                          <a:ext uri="{FF2B5EF4-FFF2-40B4-BE49-F238E27FC236}">
                            <a16:creationId xmlns:a16="http://schemas.microsoft.com/office/drawing/2014/main" id="{5E47C606-0949-8678-2A27-BFE73338A31C}"/>
                          </a:ext>
                        </a:extLst>
                      </p:cNvPr>
                      <p:cNvSpPr/>
                      <p:nvPr/>
                    </p:nvSpPr>
                    <p:spPr>
                      <a:xfrm>
                        <a:off x="9078310" y="4041824"/>
                        <a:ext cx="122642" cy="74001"/>
                      </a:xfrm>
                      <a:custGeom>
                        <a:avLst/>
                        <a:gdLst>
                          <a:gd name="connsiteX0" fmla="*/ 122642 w 122642"/>
                          <a:gd name="connsiteY0" fmla="*/ 18186 h 74001"/>
                          <a:gd name="connsiteX1" fmla="*/ 121924 w 122642"/>
                          <a:gd name="connsiteY1" fmla="*/ 17211 h 74001"/>
                          <a:gd name="connsiteX2" fmla="*/ 92867 w 122642"/>
                          <a:gd name="connsiteY2" fmla="*/ 424 h 74001"/>
                          <a:gd name="connsiteX3" fmla="*/ 89428 w 122642"/>
                          <a:gd name="connsiteY3" fmla="*/ 424 h 74001"/>
                          <a:gd name="connsiteX4" fmla="*/ 719 w 122642"/>
                          <a:gd name="connsiteY4" fmla="*/ 51760 h 74001"/>
                          <a:gd name="connsiteX5" fmla="*/ 0 w 122642"/>
                          <a:gd name="connsiteY5" fmla="*/ 52735 h 74001"/>
                          <a:gd name="connsiteX6" fmla="*/ 0 w 122642"/>
                          <a:gd name="connsiteY6" fmla="*/ 55815 h 74001"/>
                          <a:gd name="connsiteX7" fmla="*/ 719 w 122642"/>
                          <a:gd name="connsiteY7" fmla="*/ 56791 h 74001"/>
                          <a:gd name="connsiteX8" fmla="*/ 29775 w 122642"/>
                          <a:gd name="connsiteY8" fmla="*/ 73578 h 74001"/>
                          <a:gd name="connsiteX9" fmla="*/ 33266 w 122642"/>
                          <a:gd name="connsiteY9" fmla="*/ 73578 h 74001"/>
                          <a:gd name="connsiteX10" fmla="*/ 121924 w 122642"/>
                          <a:gd name="connsiteY10" fmla="*/ 22242 h 74001"/>
                          <a:gd name="connsiteX11" fmla="*/ 122642 w 122642"/>
                          <a:gd name="connsiteY11" fmla="*/ 21215 h 7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642" h="74001">
                            <a:moveTo>
                              <a:pt x="122642" y="18186"/>
                            </a:moveTo>
                            <a:cubicBezTo>
                              <a:pt x="122612" y="17750"/>
                              <a:pt x="122334" y="17370"/>
                              <a:pt x="121924" y="17211"/>
                            </a:cubicBezTo>
                            <a:lnTo>
                              <a:pt x="92867" y="424"/>
                            </a:lnTo>
                            <a:cubicBezTo>
                              <a:pt x="91789" y="-141"/>
                              <a:pt x="90506" y="-141"/>
                              <a:pt x="89428" y="424"/>
                            </a:cubicBezTo>
                            <a:lnTo>
                              <a:pt x="719" y="51760"/>
                            </a:lnTo>
                            <a:cubicBezTo>
                              <a:pt x="318" y="51929"/>
                              <a:pt x="41" y="52304"/>
                              <a:pt x="0" y="52735"/>
                            </a:cubicBezTo>
                            <a:lnTo>
                              <a:pt x="0" y="55815"/>
                            </a:lnTo>
                            <a:cubicBezTo>
                              <a:pt x="41" y="56247"/>
                              <a:pt x="318" y="56621"/>
                              <a:pt x="719" y="56791"/>
                            </a:cubicBezTo>
                            <a:lnTo>
                              <a:pt x="29775" y="73578"/>
                            </a:lnTo>
                            <a:cubicBezTo>
                              <a:pt x="30869" y="74142"/>
                              <a:pt x="32172" y="74142"/>
                              <a:pt x="33266" y="73578"/>
                            </a:cubicBezTo>
                            <a:lnTo>
                              <a:pt x="121924" y="22242"/>
                            </a:lnTo>
                            <a:cubicBezTo>
                              <a:pt x="122334" y="22057"/>
                              <a:pt x="122607" y="21661"/>
                              <a:pt x="122642" y="21215"/>
                            </a:cubicBezTo>
                            <a:close/>
                          </a:path>
                        </a:pathLst>
                      </a:custGeom>
                      <a:solidFill>
                        <a:srgbClr val="263238"/>
                      </a:solidFill>
                      <a:ln w="5124" cap="flat">
                        <a:noFill/>
                        <a:prstDash val="solid"/>
                        <a:miter/>
                      </a:ln>
                    </p:spPr>
                    <p:txBody>
                      <a:bodyPr rtlCol="0" anchor="ctr"/>
                      <a:lstStyle/>
                      <a:p>
                        <a:endParaRPr lang="pt-BR"/>
                      </a:p>
                    </p:txBody>
                  </p:sp>
                  <p:sp>
                    <p:nvSpPr>
                      <p:cNvPr id="2799" name="Forma Livre: Forma 2798">
                        <a:extLst>
                          <a:ext uri="{FF2B5EF4-FFF2-40B4-BE49-F238E27FC236}">
                            <a16:creationId xmlns:a16="http://schemas.microsoft.com/office/drawing/2014/main" id="{7CC4E3FD-2F62-E35F-8399-934EFB7646CE}"/>
                          </a:ext>
                        </a:extLst>
                      </p:cNvPr>
                      <p:cNvSpPr/>
                      <p:nvPr/>
                    </p:nvSpPr>
                    <p:spPr>
                      <a:xfrm>
                        <a:off x="9078297" y="4041773"/>
                        <a:ext cx="122668" cy="70924"/>
                      </a:xfrm>
                      <a:custGeom>
                        <a:avLst/>
                        <a:gdLst>
                          <a:gd name="connsiteX0" fmla="*/ 29788 w 122668"/>
                          <a:gd name="connsiteY0" fmla="*/ 70446 h 70924"/>
                          <a:gd name="connsiteX1" fmla="*/ 732 w 122668"/>
                          <a:gd name="connsiteY1" fmla="*/ 53762 h 70924"/>
                          <a:gd name="connsiteX2" fmla="*/ 732 w 122668"/>
                          <a:gd name="connsiteY2" fmla="*/ 51760 h 70924"/>
                          <a:gd name="connsiteX3" fmla="*/ 89441 w 122668"/>
                          <a:gd name="connsiteY3" fmla="*/ 424 h 70924"/>
                          <a:gd name="connsiteX4" fmla="*/ 92880 w 122668"/>
                          <a:gd name="connsiteY4" fmla="*/ 424 h 70924"/>
                          <a:gd name="connsiteX5" fmla="*/ 121937 w 122668"/>
                          <a:gd name="connsiteY5" fmla="*/ 17210 h 70924"/>
                          <a:gd name="connsiteX6" fmla="*/ 121937 w 122668"/>
                          <a:gd name="connsiteY6" fmla="*/ 19213 h 70924"/>
                          <a:gd name="connsiteX7" fmla="*/ 33279 w 122668"/>
                          <a:gd name="connsiteY7" fmla="*/ 70549 h 70924"/>
                          <a:gd name="connsiteX8" fmla="*/ 29788 w 122668"/>
                          <a:gd name="connsiteY8" fmla="*/ 70446 h 7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68" h="70924">
                            <a:moveTo>
                              <a:pt x="29788" y="70446"/>
                            </a:moveTo>
                            <a:lnTo>
                              <a:pt x="732" y="53762"/>
                            </a:lnTo>
                            <a:cubicBezTo>
                              <a:pt x="-244" y="53197"/>
                              <a:pt x="-244" y="52324"/>
                              <a:pt x="732" y="51760"/>
                            </a:cubicBezTo>
                            <a:lnTo>
                              <a:pt x="89441" y="424"/>
                            </a:lnTo>
                            <a:cubicBezTo>
                              <a:pt x="90519" y="-141"/>
                              <a:pt x="91802" y="-141"/>
                              <a:pt x="92880" y="424"/>
                            </a:cubicBezTo>
                            <a:lnTo>
                              <a:pt x="121937" y="17210"/>
                            </a:lnTo>
                            <a:cubicBezTo>
                              <a:pt x="122912" y="17724"/>
                              <a:pt x="122912" y="18648"/>
                              <a:pt x="121937" y="19213"/>
                            </a:cubicBezTo>
                            <a:lnTo>
                              <a:pt x="33279" y="70549"/>
                            </a:lnTo>
                            <a:cubicBezTo>
                              <a:pt x="32165" y="71083"/>
                              <a:pt x="30866" y="71047"/>
                              <a:pt x="29788" y="70446"/>
                            </a:cubicBezTo>
                            <a:close/>
                          </a:path>
                        </a:pathLst>
                      </a:custGeom>
                      <a:solidFill>
                        <a:srgbClr val="37474F"/>
                      </a:solidFill>
                      <a:ln w="5124" cap="flat">
                        <a:noFill/>
                        <a:prstDash val="solid"/>
                        <a:miter/>
                      </a:ln>
                    </p:spPr>
                    <p:txBody>
                      <a:bodyPr rtlCol="0" anchor="ctr"/>
                      <a:lstStyle/>
                      <a:p>
                        <a:endParaRPr lang="pt-BR"/>
                      </a:p>
                    </p:txBody>
                  </p:sp>
                  <p:sp>
                    <p:nvSpPr>
                      <p:cNvPr id="2800" name="Forma Livre: Forma 2799">
                        <a:extLst>
                          <a:ext uri="{FF2B5EF4-FFF2-40B4-BE49-F238E27FC236}">
                            <a16:creationId xmlns:a16="http://schemas.microsoft.com/office/drawing/2014/main" id="{6F16CE60-EE8B-040C-DD79-AFA55BBE94E6}"/>
                          </a:ext>
                        </a:extLst>
                      </p:cNvPr>
                      <p:cNvSpPr/>
                      <p:nvPr/>
                    </p:nvSpPr>
                    <p:spPr>
                      <a:xfrm>
                        <a:off x="9078310" y="4094508"/>
                        <a:ext cx="31417" cy="21253"/>
                      </a:xfrm>
                      <a:custGeom>
                        <a:avLst/>
                        <a:gdLst>
                          <a:gd name="connsiteX0" fmla="*/ 31418 w 31417"/>
                          <a:gd name="connsiteY0" fmla="*/ 18122 h 21253"/>
                          <a:gd name="connsiteX1" fmla="*/ 31418 w 31417"/>
                          <a:gd name="connsiteY1" fmla="*/ 21253 h 21253"/>
                          <a:gd name="connsiteX2" fmla="*/ 29775 w 31417"/>
                          <a:gd name="connsiteY2" fmla="*/ 20843 h 21253"/>
                          <a:gd name="connsiteX3" fmla="*/ 719 w 31417"/>
                          <a:gd name="connsiteY3" fmla="*/ 4056 h 21253"/>
                          <a:gd name="connsiteX4" fmla="*/ 0 w 31417"/>
                          <a:gd name="connsiteY4" fmla="*/ 3080 h 21253"/>
                          <a:gd name="connsiteX5" fmla="*/ 0 w 31417"/>
                          <a:gd name="connsiteY5" fmla="*/ 0 h 21253"/>
                          <a:gd name="connsiteX6" fmla="*/ 719 w 31417"/>
                          <a:gd name="connsiteY6" fmla="*/ 1027 h 21253"/>
                          <a:gd name="connsiteX7" fmla="*/ 29775 w 31417"/>
                          <a:gd name="connsiteY7" fmla="*/ 17711 h 21253"/>
                          <a:gd name="connsiteX8" fmla="*/ 31418 w 31417"/>
                          <a:gd name="connsiteY8" fmla="*/ 18122 h 2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17" h="21253">
                            <a:moveTo>
                              <a:pt x="31418" y="18122"/>
                            </a:moveTo>
                            <a:lnTo>
                              <a:pt x="31418" y="21253"/>
                            </a:lnTo>
                            <a:cubicBezTo>
                              <a:pt x="30843" y="21258"/>
                              <a:pt x="30278" y="21115"/>
                              <a:pt x="29775" y="20843"/>
                            </a:cubicBezTo>
                            <a:lnTo>
                              <a:pt x="719" y="4056"/>
                            </a:lnTo>
                            <a:cubicBezTo>
                              <a:pt x="318" y="3886"/>
                              <a:pt x="41" y="3511"/>
                              <a:pt x="0" y="3080"/>
                            </a:cubicBezTo>
                            <a:lnTo>
                              <a:pt x="0" y="0"/>
                            </a:lnTo>
                            <a:cubicBezTo>
                              <a:pt x="56" y="441"/>
                              <a:pt x="323" y="826"/>
                              <a:pt x="719" y="1027"/>
                            </a:cubicBezTo>
                            <a:lnTo>
                              <a:pt x="29775" y="17711"/>
                            </a:lnTo>
                            <a:cubicBezTo>
                              <a:pt x="30278" y="17983"/>
                              <a:pt x="30843" y="18127"/>
                              <a:pt x="31418" y="18122"/>
                            </a:cubicBezTo>
                            <a:close/>
                          </a:path>
                        </a:pathLst>
                      </a:custGeom>
                      <a:solidFill>
                        <a:srgbClr val="263238"/>
                      </a:solidFill>
                      <a:ln w="5124" cap="flat">
                        <a:noFill/>
                        <a:prstDash val="solid"/>
                        <a:miter/>
                      </a:ln>
                    </p:spPr>
                    <p:txBody>
                      <a:bodyPr rtlCol="0" anchor="ctr"/>
                      <a:lstStyle/>
                      <a:p>
                        <a:endParaRPr lang="pt-BR"/>
                      </a:p>
                    </p:txBody>
                  </p:sp>
                  <p:sp>
                    <p:nvSpPr>
                      <p:cNvPr id="2801" name="Forma Livre: Forma 2800">
                        <a:extLst>
                          <a:ext uri="{FF2B5EF4-FFF2-40B4-BE49-F238E27FC236}">
                            <a16:creationId xmlns:a16="http://schemas.microsoft.com/office/drawing/2014/main" id="{B3DBB348-DDE5-FE59-862B-29CC94A0FD62}"/>
                          </a:ext>
                        </a:extLst>
                      </p:cNvPr>
                      <p:cNvSpPr/>
                      <p:nvPr/>
                    </p:nvSpPr>
                    <p:spPr>
                      <a:xfrm>
                        <a:off x="9083597" y="4045328"/>
                        <a:ext cx="111451" cy="64478"/>
                      </a:xfrm>
                      <a:custGeom>
                        <a:avLst/>
                        <a:gdLst>
                          <a:gd name="connsiteX0" fmla="*/ 0 w 111451"/>
                          <a:gd name="connsiteY0" fmla="*/ 48923 h 64478"/>
                          <a:gd name="connsiteX1" fmla="*/ 3901 w 111451"/>
                          <a:gd name="connsiteY1" fmla="*/ 46716 h 64478"/>
                          <a:gd name="connsiteX2" fmla="*/ 6828 w 111451"/>
                          <a:gd name="connsiteY2" fmla="*/ 48410 h 64478"/>
                          <a:gd name="connsiteX3" fmla="*/ 2926 w 111451"/>
                          <a:gd name="connsiteY3" fmla="*/ 50669 h 64478"/>
                          <a:gd name="connsiteX4" fmla="*/ 51 w 111451"/>
                          <a:gd name="connsiteY4" fmla="*/ 49026 h 64478"/>
                          <a:gd name="connsiteX5" fmla="*/ 51 w 111451"/>
                          <a:gd name="connsiteY5" fmla="*/ 49026 h 64478"/>
                          <a:gd name="connsiteX6" fmla="*/ 4518 w 111451"/>
                          <a:gd name="connsiteY6" fmla="*/ 51542 h 64478"/>
                          <a:gd name="connsiteX7" fmla="*/ 7598 w 111451"/>
                          <a:gd name="connsiteY7" fmla="*/ 49796 h 64478"/>
                          <a:gd name="connsiteX8" fmla="*/ 10472 w 111451"/>
                          <a:gd name="connsiteY8" fmla="*/ 51490 h 64478"/>
                          <a:gd name="connsiteX9" fmla="*/ 7392 w 111451"/>
                          <a:gd name="connsiteY9" fmla="*/ 53287 h 64478"/>
                          <a:gd name="connsiteX10" fmla="*/ 4518 w 111451"/>
                          <a:gd name="connsiteY10" fmla="*/ 51593 h 64478"/>
                          <a:gd name="connsiteX11" fmla="*/ 5493 w 111451"/>
                          <a:gd name="connsiteY11" fmla="*/ 45792 h 64478"/>
                          <a:gd name="connsiteX12" fmla="*/ 8522 w 111451"/>
                          <a:gd name="connsiteY12" fmla="*/ 44047 h 64478"/>
                          <a:gd name="connsiteX13" fmla="*/ 11448 w 111451"/>
                          <a:gd name="connsiteY13" fmla="*/ 45741 h 64478"/>
                          <a:gd name="connsiteX14" fmla="*/ 8368 w 111451"/>
                          <a:gd name="connsiteY14" fmla="*/ 47537 h 64478"/>
                          <a:gd name="connsiteX15" fmla="*/ 5493 w 111451"/>
                          <a:gd name="connsiteY15" fmla="*/ 45843 h 64478"/>
                          <a:gd name="connsiteX16" fmla="*/ 5493 w 111451"/>
                          <a:gd name="connsiteY16" fmla="*/ 45843 h 64478"/>
                          <a:gd name="connsiteX17" fmla="*/ 9035 w 111451"/>
                          <a:gd name="connsiteY17" fmla="*/ 54160 h 64478"/>
                          <a:gd name="connsiteX18" fmla="*/ 14169 w 111451"/>
                          <a:gd name="connsiteY18" fmla="*/ 51285 h 64478"/>
                          <a:gd name="connsiteX19" fmla="*/ 17095 w 111451"/>
                          <a:gd name="connsiteY19" fmla="*/ 53030 h 64478"/>
                          <a:gd name="connsiteX20" fmla="*/ 11961 w 111451"/>
                          <a:gd name="connsiteY20" fmla="*/ 55854 h 64478"/>
                          <a:gd name="connsiteX21" fmla="*/ 9086 w 111451"/>
                          <a:gd name="connsiteY21" fmla="*/ 54211 h 64478"/>
                          <a:gd name="connsiteX22" fmla="*/ 9035 w 111451"/>
                          <a:gd name="connsiteY22" fmla="*/ 49026 h 64478"/>
                          <a:gd name="connsiteX23" fmla="*/ 11448 w 111451"/>
                          <a:gd name="connsiteY23" fmla="*/ 47640 h 64478"/>
                          <a:gd name="connsiteX24" fmla="*/ 14374 w 111451"/>
                          <a:gd name="connsiteY24" fmla="*/ 49334 h 64478"/>
                          <a:gd name="connsiteX25" fmla="*/ 11910 w 111451"/>
                          <a:gd name="connsiteY25" fmla="*/ 50772 h 64478"/>
                          <a:gd name="connsiteX26" fmla="*/ 9035 w 111451"/>
                          <a:gd name="connsiteY26" fmla="*/ 49077 h 64478"/>
                          <a:gd name="connsiteX27" fmla="*/ 9035 w 111451"/>
                          <a:gd name="connsiteY27" fmla="*/ 49077 h 64478"/>
                          <a:gd name="connsiteX28" fmla="*/ 9959 w 111451"/>
                          <a:gd name="connsiteY28" fmla="*/ 43277 h 64478"/>
                          <a:gd name="connsiteX29" fmla="*/ 13039 w 111451"/>
                          <a:gd name="connsiteY29" fmla="*/ 41531 h 64478"/>
                          <a:gd name="connsiteX30" fmla="*/ 15914 w 111451"/>
                          <a:gd name="connsiteY30" fmla="*/ 43225 h 64478"/>
                          <a:gd name="connsiteX31" fmla="*/ 12885 w 111451"/>
                          <a:gd name="connsiteY31" fmla="*/ 45022 h 64478"/>
                          <a:gd name="connsiteX32" fmla="*/ 10010 w 111451"/>
                          <a:gd name="connsiteY32" fmla="*/ 43328 h 64478"/>
                          <a:gd name="connsiteX33" fmla="*/ 10010 w 111451"/>
                          <a:gd name="connsiteY33" fmla="*/ 43328 h 64478"/>
                          <a:gd name="connsiteX34" fmla="*/ 13039 w 111451"/>
                          <a:gd name="connsiteY34" fmla="*/ 46716 h 64478"/>
                          <a:gd name="connsiteX35" fmla="*/ 15452 w 111451"/>
                          <a:gd name="connsiteY35" fmla="*/ 45330 h 64478"/>
                          <a:gd name="connsiteX36" fmla="*/ 18327 w 111451"/>
                          <a:gd name="connsiteY36" fmla="*/ 47024 h 64478"/>
                          <a:gd name="connsiteX37" fmla="*/ 15914 w 111451"/>
                          <a:gd name="connsiteY37" fmla="*/ 48461 h 64478"/>
                          <a:gd name="connsiteX38" fmla="*/ 13039 w 111451"/>
                          <a:gd name="connsiteY38" fmla="*/ 46819 h 64478"/>
                          <a:gd name="connsiteX39" fmla="*/ 13039 w 111451"/>
                          <a:gd name="connsiteY39" fmla="*/ 46819 h 64478"/>
                          <a:gd name="connsiteX40" fmla="*/ 13399 w 111451"/>
                          <a:gd name="connsiteY40" fmla="*/ 56983 h 64478"/>
                          <a:gd name="connsiteX41" fmla="*/ 17300 w 111451"/>
                          <a:gd name="connsiteY41" fmla="*/ 54724 h 64478"/>
                          <a:gd name="connsiteX42" fmla="*/ 20227 w 111451"/>
                          <a:gd name="connsiteY42" fmla="*/ 56470 h 64478"/>
                          <a:gd name="connsiteX43" fmla="*/ 16325 w 111451"/>
                          <a:gd name="connsiteY43" fmla="*/ 58729 h 64478"/>
                          <a:gd name="connsiteX44" fmla="*/ 13450 w 111451"/>
                          <a:gd name="connsiteY44" fmla="*/ 57086 h 64478"/>
                          <a:gd name="connsiteX45" fmla="*/ 13450 w 111451"/>
                          <a:gd name="connsiteY45" fmla="*/ 57086 h 64478"/>
                          <a:gd name="connsiteX46" fmla="*/ 14579 w 111451"/>
                          <a:gd name="connsiteY46" fmla="*/ 40710 h 64478"/>
                          <a:gd name="connsiteX47" fmla="*/ 36757 w 111451"/>
                          <a:gd name="connsiteY47" fmla="*/ 27927 h 64478"/>
                          <a:gd name="connsiteX48" fmla="*/ 39632 w 111451"/>
                          <a:gd name="connsiteY48" fmla="*/ 29672 h 64478"/>
                          <a:gd name="connsiteX49" fmla="*/ 17608 w 111451"/>
                          <a:gd name="connsiteY49" fmla="*/ 42250 h 64478"/>
                          <a:gd name="connsiteX50" fmla="*/ 14733 w 111451"/>
                          <a:gd name="connsiteY50" fmla="*/ 40556 h 64478"/>
                          <a:gd name="connsiteX51" fmla="*/ 14733 w 111451"/>
                          <a:gd name="connsiteY51" fmla="*/ 40556 h 64478"/>
                          <a:gd name="connsiteX52" fmla="*/ 15401 w 111451"/>
                          <a:gd name="connsiteY52" fmla="*/ 50669 h 64478"/>
                          <a:gd name="connsiteX53" fmla="*/ 17865 w 111451"/>
                          <a:gd name="connsiteY53" fmla="*/ 49231 h 64478"/>
                          <a:gd name="connsiteX54" fmla="*/ 20740 w 111451"/>
                          <a:gd name="connsiteY54" fmla="*/ 50977 h 64478"/>
                          <a:gd name="connsiteX55" fmla="*/ 18327 w 111451"/>
                          <a:gd name="connsiteY55" fmla="*/ 52363 h 64478"/>
                          <a:gd name="connsiteX56" fmla="*/ 15452 w 111451"/>
                          <a:gd name="connsiteY56" fmla="*/ 50720 h 64478"/>
                          <a:gd name="connsiteX57" fmla="*/ 16992 w 111451"/>
                          <a:gd name="connsiteY57" fmla="*/ 44560 h 64478"/>
                          <a:gd name="connsiteX58" fmla="*/ 19405 w 111451"/>
                          <a:gd name="connsiteY58" fmla="*/ 43123 h 64478"/>
                          <a:gd name="connsiteX59" fmla="*/ 22331 w 111451"/>
                          <a:gd name="connsiteY59" fmla="*/ 44868 h 64478"/>
                          <a:gd name="connsiteX60" fmla="*/ 19867 w 111451"/>
                          <a:gd name="connsiteY60" fmla="*/ 46254 h 64478"/>
                          <a:gd name="connsiteX61" fmla="*/ 16992 w 111451"/>
                          <a:gd name="connsiteY61" fmla="*/ 44611 h 64478"/>
                          <a:gd name="connsiteX62" fmla="*/ 17916 w 111451"/>
                          <a:gd name="connsiteY62" fmla="*/ 59601 h 64478"/>
                          <a:gd name="connsiteX63" fmla="*/ 20381 w 111451"/>
                          <a:gd name="connsiteY63" fmla="*/ 58215 h 64478"/>
                          <a:gd name="connsiteX64" fmla="*/ 23255 w 111451"/>
                          <a:gd name="connsiteY64" fmla="*/ 59909 h 64478"/>
                          <a:gd name="connsiteX65" fmla="*/ 20843 w 111451"/>
                          <a:gd name="connsiteY65" fmla="*/ 61296 h 64478"/>
                          <a:gd name="connsiteX66" fmla="*/ 17968 w 111451"/>
                          <a:gd name="connsiteY66" fmla="*/ 59653 h 64478"/>
                          <a:gd name="connsiteX67" fmla="*/ 18892 w 111451"/>
                          <a:gd name="connsiteY67" fmla="*/ 53852 h 64478"/>
                          <a:gd name="connsiteX68" fmla="*/ 21305 w 111451"/>
                          <a:gd name="connsiteY68" fmla="*/ 52466 h 64478"/>
                          <a:gd name="connsiteX69" fmla="*/ 24179 w 111451"/>
                          <a:gd name="connsiteY69" fmla="*/ 54160 h 64478"/>
                          <a:gd name="connsiteX70" fmla="*/ 21767 w 111451"/>
                          <a:gd name="connsiteY70" fmla="*/ 55597 h 64478"/>
                          <a:gd name="connsiteX71" fmla="*/ 18892 w 111451"/>
                          <a:gd name="connsiteY71" fmla="*/ 53903 h 64478"/>
                          <a:gd name="connsiteX72" fmla="*/ 19405 w 111451"/>
                          <a:gd name="connsiteY72" fmla="*/ 48359 h 64478"/>
                          <a:gd name="connsiteX73" fmla="*/ 21818 w 111451"/>
                          <a:gd name="connsiteY73" fmla="*/ 46921 h 64478"/>
                          <a:gd name="connsiteX74" fmla="*/ 24744 w 111451"/>
                          <a:gd name="connsiteY74" fmla="*/ 48667 h 64478"/>
                          <a:gd name="connsiteX75" fmla="*/ 22280 w 111451"/>
                          <a:gd name="connsiteY75" fmla="*/ 50053 h 64478"/>
                          <a:gd name="connsiteX76" fmla="*/ 19405 w 111451"/>
                          <a:gd name="connsiteY76" fmla="*/ 48410 h 64478"/>
                          <a:gd name="connsiteX77" fmla="*/ 20997 w 111451"/>
                          <a:gd name="connsiteY77" fmla="*/ 42250 h 64478"/>
                          <a:gd name="connsiteX78" fmla="*/ 23409 w 111451"/>
                          <a:gd name="connsiteY78" fmla="*/ 40812 h 64478"/>
                          <a:gd name="connsiteX79" fmla="*/ 26284 w 111451"/>
                          <a:gd name="connsiteY79" fmla="*/ 42558 h 64478"/>
                          <a:gd name="connsiteX80" fmla="*/ 23871 w 111451"/>
                          <a:gd name="connsiteY80" fmla="*/ 43944 h 64478"/>
                          <a:gd name="connsiteX81" fmla="*/ 20997 w 111451"/>
                          <a:gd name="connsiteY81" fmla="*/ 42301 h 64478"/>
                          <a:gd name="connsiteX82" fmla="*/ 21921 w 111451"/>
                          <a:gd name="connsiteY82" fmla="*/ 57291 h 64478"/>
                          <a:gd name="connsiteX83" fmla="*/ 24333 w 111451"/>
                          <a:gd name="connsiteY83" fmla="*/ 55905 h 64478"/>
                          <a:gd name="connsiteX84" fmla="*/ 27260 w 111451"/>
                          <a:gd name="connsiteY84" fmla="*/ 57599 h 64478"/>
                          <a:gd name="connsiteX85" fmla="*/ 24795 w 111451"/>
                          <a:gd name="connsiteY85" fmla="*/ 59037 h 64478"/>
                          <a:gd name="connsiteX86" fmla="*/ 21921 w 111451"/>
                          <a:gd name="connsiteY86" fmla="*/ 57343 h 64478"/>
                          <a:gd name="connsiteX87" fmla="*/ 21921 w 111451"/>
                          <a:gd name="connsiteY87" fmla="*/ 57343 h 64478"/>
                          <a:gd name="connsiteX88" fmla="*/ 22845 w 111451"/>
                          <a:gd name="connsiteY88" fmla="*/ 51542 h 64478"/>
                          <a:gd name="connsiteX89" fmla="*/ 25309 w 111451"/>
                          <a:gd name="connsiteY89" fmla="*/ 50156 h 64478"/>
                          <a:gd name="connsiteX90" fmla="*/ 28184 w 111451"/>
                          <a:gd name="connsiteY90" fmla="*/ 51850 h 64478"/>
                          <a:gd name="connsiteX91" fmla="*/ 25771 w 111451"/>
                          <a:gd name="connsiteY91" fmla="*/ 53287 h 64478"/>
                          <a:gd name="connsiteX92" fmla="*/ 22896 w 111451"/>
                          <a:gd name="connsiteY92" fmla="*/ 51593 h 64478"/>
                          <a:gd name="connsiteX93" fmla="*/ 22896 w 111451"/>
                          <a:gd name="connsiteY93" fmla="*/ 51593 h 64478"/>
                          <a:gd name="connsiteX94" fmla="*/ 23409 w 111451"/>
                          <a:gd name="connsiteY94" fmla="*/ 46049 h 64478"/>
                          <a:gd name="connsiteX95" fmla="*/ 25822 w 111451"/>
                          <a:gd name="connsiteY95" fmla="*/ 44663 h 64478"/>
                          <a:gd name="connsiteX96" fmla="*/ 28697 w 111451"/>
                          <a:gd name="connsiteY96" fmla="*/ 46357 h 64478"/>
                          <a:gd name="connsiteX97" fmla="*/ 26284 w 111451"/>
                          <a:gd name="connsiteY97" fmla="*/ 47743 h 64478"/>
                          <a:gd name="connsiteX98" fmla="*/ 23409 w 111451"/>
                          <a:gd name="connsiteY98" fmla="*/ 46100 h 64478"/>
                          <a:gd name="connsiteX99" fmla="*/ 23409 w 111451"/>
                          <a:gd name="connsiteY99" fmla="*/ 46100 h 64478"/>
                          <a:gd name="connsiteX100" fmla="*/ 23409 w 111451"/>
                          <a:gd name="connsiteY100" fmla="*/ 62733 h 64478"/>
                          <a:gd name="connsiteX101" fmla="*/ 26438 w 111451"/>
                          <a:gd name="connsiteY101" fmla="*/ 60987 h 64478"/>
                          <a:gd name="connsiteX102" fmla="*/ 29364 w 111451"/>
                          <a:gd name="connsiteY102" fmla="*/ 62682 h 64478"/>
                          <a:gd name="connsiteX103" fmla="*/ 26284 w 111451"/>
                          <a:gd name="connsiteY103" fmla="*/ 64478 h 64478"/>
                          <a:gd name="connsiteX104" fmla="*/ 23409 w 111451"/>
                          <a:gd name="connsiteY104" fmla="*/ 62836 h 64478"/>
                          <a:gd name="connsiteX105" fmla="*/ 23409 w 111451"/>
                          <a:gd name="connsiteY105" fmla="*/ 62836 h 64478"/>
                          <a:gd name="connsiteX106" fmla="*/ 24949 w 111451"/>
                          <a:gd name="connsiteY106" fmla="*/ 39940 h 64478"/>
                          <a:gd name="connsiteX107" fmla="*/ 27414 w 111451"/>
                          <a:gd name="connsiteY107" fmla="*/ 38554 h 64478"/>
                          <a:gd name="connsiteX108" fmla="*/ 30288 w 111451"/>
                          <a:gd name="connsiteY108" fmla="*/ 40248 h 64478"/>
                          <a:gd name="connsiteX109" fmla="*/ 27876 w 111451"/>
                          <a:gd name="connsiteY109" fmla="*/ 41634 h 64478"/>
                          <a:gd name="connsiteX110" fmla="*/ 25001 w 111451"/>
                          <a:gd name="connsiteY110" fmla="*/ 39991 h 64478"/>
                          <a:gd name="connsiteX111" fmla="*/ 25873 w 111451"/>
                          <a:gd name="connsiteY111" fmla="*/ 54981 h 64478"/>
                          <a:gd name="connsiteX112" fmla="*/ 28338 w 111451"/>
                          <a:gd name="connsiteY112" fmla="*/ 53595 h 64478"/>
                          <a:gd name="connsiteX113" fmla="*/ 31212 w 111451"/>
                          <a:gd name="connsiteY113" fmla="*/ 55289 h 64478"/>
                          <a:gd name="connsiteX114" fmla="*/ 28800 w 111451"/>
                          <a:gd name="connsiteY114" fmla="*/ 56727 h 64478"/>
                          <a:gd name="connsiteX115" fmla="*/ 25925 w 111451"/>
                          <a:gd name="connsiteY115" fmla="*/ 55084 h 64478"/>
                          <a:gd name="connsiteX116" fmla="*/ 25925 w 111451"/>
                          <a:gd name="connsiteY116" fmla="*/ 55084 h 64478"/>
                          <a:gd name="connsiteX117" fmla="*/ 26849 w 111451"/>
                          <a:gd name="connsiteY117" fmla="*/ 49231 h 64478"/>
                          <a:gd name="connsiteX118" fmla="*/ 29313 w 111451"/>
                          <a:gd name="connsiteY118" fmla="*/ 47383 h 64478"/>
                          <a:gd name="connsiteX119" fmla="*/ 32239 w 111451"/>
                          <a:gd name="connsiteY119" fmla="*/ 49129 h 64478"/>
                          <a:gd name="connsiteX120" fmla="*/ 29775 w 111451"/>
                          <a:gd name="connsiteY120" fmla="*/ 50515 h 64478"/>
                          <a:gd name="connsiteX121" fmla="*/ 26900 w 111451"/>
                          <a:gd name="connsiteY121" fmla="*/ 48872 h 64478"/>
                          <a:gd name="connsiteX122" fmla="*/ 26900 w 111451"/>
                          <a:gd name="connsiteY122" fmla="*/ 48872 h 64478"/>
                          <a:gd name="connsiteX123" fmla="*/ 27362 w 111451"/>
                          <a:gd name="connsiteY123" fmla="*/ 43739 h 64478"/>
                          <a:gd name="connsiteX124" fmla="*/ 29826 w 111451"/>
                          <a:gd name="connsiteY124" fmla="*/ 42352 h 64478"/>
                          <a:gd name="connsiteX125" fmla="*/ 32701 w 111451"/>
                          <a:gd name="connsiteY125" fmla="*/ 44047 h 64478"/>
                          <a:gd name="connsiteX126" fmla="*/ 30288 w 111451"/>
                          <a:gd name="connsiteY126" fmla="*/ 45484 h 64478"/>
                          <a:gd name="connsiteX127" fmla="*/ 27414 w 111451"/>
                          <a:gd name="connsiteY127" fmla="*/ 43790 h 64478"/>
                          <a:gd name="connsiteX128" fmla="*/ 27414 w 111451"/>
                          <a:gd name="connsiteY128" fmla="*/ 43790 h 64478"/>
                          <a:gd name="connsiteX129" fmla="*/ 28954 w 111451"/>
                          <a:gd name="connsiteY129" fmla="*/ 37630 h 64478"/>
                          <a:gd name="connsiteX130" fmla="*/ 31366 w 111451"/>
                          <a:gd name="connsiteY130" fmla="*/ 36243 h 64478"/>
                          <a:gd name="connsiteX131" fmla="*/ 34293 w 111451"/>
                          <a:gd name="connsiteY131" fmla="*/ 37938 h 64478"/>
                          <a:gd name="connsiteX132" fmla="*/ 31828 w 111451"/>
                          <a:gd name="connsiteY132" fmla="*/ 39375 h 64478"/>
                          <a:gd name="connsiteX133" fmla="*/ 28954 w 111451"/>
                          <a:gd name="connsiteY133" fmla="*/ 37681 h 64478"/>
                          <a:gd name="connsiteX134" fmla="*/ 28954 w 111451"/>
                          <a:gd name="connsiteY134" fmla="*/ 37681 h 64478"/>
                          <a:gd name="connsiteX135" fmla="*/ 29724 w 111451"/>
                          <a:gd name="connsiteY135" fmla="*/ 59088 h 64478"/>
                          <a:gd name="connsiteX136" fmla="*/ 32188 w 111451"/>
                          <a:gd name="connsiteY136" fmla="*/ 57702 h 64478"/>
                          <a:gd name="connsiteX137" fmla="*/ 35063 w 111451"/>
                          <a:gd name="connsiteY137" fmla="*/ 59396 h 64478"/>
                          <a:gd name="connsiteX138" fmla="*/ 32650 w 111451"/>
                          <a:gd name="connsiteY138" fmla="*/ 60833 h 64478"/>
                          <a:gd name="connsiteX139" fmla="*/ 29775 w 111451"/>
                          <a:gd name="connsiteY139" fmla="*/ 59139 h 64478"/>
                          <a:gd name="connsiteX140" fmla="*/ 29724 w 111451"/>
                          <a:gd name="connsiteY140" fmla="*/ 52722 h 64478"/>
                          <a:gd name="connsiteX141" fmla="*/ 32136 w 111451"/>
                          <a:gd name="connsiteY141" fmla="*/ 51285 h 64478"/>
                          <a:gd name="connsiteX142" fmla="*/ 35063 w 111451"/>
                          <a:gd name="connsiteY142" fmla="*/ 53030 h 64478"/>
                          <a:gd name="connsiteX143" fmla="*/ 32599 w 111451"/>
                          <a:gd name="connsiteY143" fmla="*/ 54416 h 64478"/>
                          <a:gd name="connsiteX144" fmla="*/ 29724 w 111451"/>
                          <a:gd name="connsiteY144" fmla="*/ 52774 h 64478"/>
                          <a:gd name="connsiteX145" fmla="*/ 30699 w 111451"/>
                          <a:gd name="connsiteY145" fmla="*/ 46973 h 64478"/>
                          <a:gd name="connsiteX146" fmla="*/ 33112 w 111451"/>
                          <a:gd name="connsiteY146" fmla="*/ 45535 h 64478"/>
                          <a:gd name="connsiteX147" fmla="*/ 35987 w 111451"/>
                          <a:gd name="connsiteY147" fmla="*/ 47281 h 64478"/>
                          <a:gd name="connsiteX148" fmla="*/ 33574 w 111451"/>
                          <a:gd name="connsiteY148" fmla="*/ 48667 h 64478"/>
                          <a:gd name="connsiteX149" fmla="*/ 30699 w 111451"/>
                          <a:gd name="connsiteY149" fmla="*/ 47024 h 64478"/>
                          <a:gd name="connsiteX150" fmla="*/ 30699 w 111451"/>
                          <a:gd name="connsiteY150" fmla="*/ 47024 h 64478"/>
                          <a:gd name="connsiteX151" fmla="*/ 31212 w 111451"/>
                          <a:gd name="connsiteY151" fmla="*/ 41428 h 64478"/>
                          <a:gd name="connsiteX152" fmla="*/ 33625 w 111451"/>
                          <a:gd name="connsiteY152" fmla="*/ 40042 h 64478"/>
                          <a:gd name="connsiteX153" fmla="*/ 36551 w 111451"/>
                          <a:gd name="connsiteY153" fmla="*/ 41736 h 64478"/>
                          <a:gd name="connsiteX154" fmla="*/ 34087 w 111451"/>
                          <a:gd name="connsiteY154" fmla="*/ 43174 h 64478"/>
                          <a:gd name="connsiteX155" fmla="*/ 31212 w 111451"/>
                          <a:gd name="connsiteY155" fmla="*/ 41531 h 64478"/>
                          <a:gd name="connsiteX156" fmla="*/ 31212 w 111451"/>
                          <a:gd name="connsiteY156" fmla="*/ 41531 h 64478"/>
                          <a:gd name="connsiteX157" fmla="*/ 32804 w 111451"/>
                          <a:gd name="connsiteY157" fmla="*/ 35319 h 64478"/>
                          <a:gd name="connsiteX158" fmla="*/ 35217 w 111451"/>
                          <a:gd name="connsiteY158" fmla="*/ 33933 h 64478"/>
                          <a:gd name="connsiteX159" fmla="*/ 38091 w 111451"/>
                          <a:gd name="connsiteY159" fmla="*/ 35627 h 64478"/>
                          <a:gd name="connsiteX160" fmla="*/ 35679 w 111451"/>
                          <a:gd name="connsiteY160" fmla="*/ 37065 h 64478"/>
                          <a:gd name="connsiteX161" fmla="*/ 32804 w 111451"/>
                          <a:gd name="connsiteY161" fmla="*/ 35371 h 64478"/>
                          <a:gd name="connsiteX162" fmla="*/ 32804 w 111451"/>
                          <a:gd name="connsiteY162" fmla="*/ 35371 h 64478"/>
                          <a:gd name="connsiteX163" fmla="*/ 33574 w 111451"/>
                          <a:gd name="connsiteY163" fmla="*/ 56778 h 64478"/>
                          <a:gd name="connsiteX164" fmla="*/ 35987 w 111451"/>
                          <a:gd name="connsiteY164" fmla="*/ 55392 h 64478"/>
                          <a:gd name="connsiteX165" fmla="*/ 38913 w 111451"/>
                          <a:gd name="connsiteY165" fmla="*/ 57086 h 64478"/>
                          <a:gd name="connsiteX166" fmla="*/ 36449 w 111451"/>
                          <a:gd name="connsiteY166" fmla="*/ 58523 h 64478"/>
                          <a:gd name="connsiteX167" fmla="*/ 33574 w 111451"/>
                          <a:gd name="connsiteY167" fmla="*/ 56829 h 64478"/>
                          <a:gd name="connsiteX168" fmla="*/ 33574 w 111451"/>
                          <a:gd name="connsiteY168" fmla="*/ 56829 h 64478"/>
                          <a:gd name="connsiteX169" fmla="*/ 33574 w 111451"/>
                          <a:gd name="connsiteY169" fmla="*/ 50412 h 64478"/>
                          <a:gd name="connsiteX170" fmla="*/ 35987 w 111451"/>
                          <a:gd name="connsiteY170" fmla="*/ 48975 h 64478"/>
                          <a:gd name="connsiteX171" fmla="*/ 38861 w 111451"/>
                          <a:gd name="connsiteY171" fmla="*/ 50720 h 64478"/>
                          <a:gd name="connsiteX172" fmla="*/ 36449 w 111451"/>
                          <a:gd name="connsiteY172" fmla="*/ 52106 h 64478"/>
                          <a:gd name="connsiteX173" fmla="*/ 33574 w 111451"/>
                          <a:gd name="connsiteY173" fmla="*/ 50464 h 64478"/>
                          <a:gd name="connsiteX174" fmla="*/ 34498 w 111451"/>
                          <a:gd name="connsiteY174" fmla="*/ 44663 h 64478"/>
                          <a:gd name="connsiteX175" fmla="*/ 36911 w 111451"/>
                          <a:gd name="connsiteY175" fmla="*/ 43225 h 64478"/>
                          <a:gd name="connsiteX176" fmla="*/ 39837 w 111451"/>
                          <a:gd name="connsiteY176" fmla="*/ 44971 h 64478"/>
                          <a:gd name="connsiteX177" fmla="*/ 37373 w 111451"/>
                          <a:gd name="connsiteY177" fmla="*/ 46357 h 64478"/>
                          <a:gd name="connsiteX178" fmla="*/ 34498 w 111451"/>
                          <a:gd name="connsiteY178" fmla="*/ 44714 h 64478"/>
                          <a:gd name="connsiteX179" fmla="*/ 35011 w 111451"/>
                          <a:gd name="connsiteY179" fmla="*/ 39170 h 64478"/>
                          <a:gd name="connsiteX180" fmla="*/ 37475 w 111451"/>
                          <a:gd name="connsiteY180" fmla="*/ 37732 h 64478"/>
                          <a:gd name="connsiteX181" fmla="*/ 40350 w 111451"/>
                          <a:gd name="connsiteY181" fmla="*/ 39478 h 64478"/>
                          <a:gd name="connsiteX182" fmla="*/ 37937 w 111451"/>
                          <a:gd name="connsiteY182" fmla="*/ 40864 h 64478"/>
                          <a:gd name="connsiteX183" fmla="*/ 35063 w 111451"/>
                          <a:gd name="connsiteY183" fmla="*/ 39221 h 64478"/>
                          <a:gd name="connsiteX184" fmla="*/ 36603 w 111451"/>
                          <a:gd name="connsiteY184" fmla="*/ 33061 h 64478"/>
                          <a:gd name="connsiteX185" fmla="*/ 39067 w 111451"/>
                          <a:gd name="connsiteY185" fmla="*/ 31623 h 64478"/>
                          <a:gd name="connsiteX186" fmla="*/ 41942 w 111451"/>
                          <a:gd name="connsiteY186" fmla="*/ 33369 h 64478"/>
                          <a:gd name="connsiteX187" fmla="*/ 39529 w 111451"/>
                          <a:gd name="connsiteY187" fmla="*/ 34755 h 64478"/>
                          <a:gd name="connsiteX188" fmla="*/ 36654 w 111451"/>
                          <a:gd name="connsiteY188" fmla="*/ 33112 h 64478"/>
                          <a:gd name="connsiteX189" fmla="*/ 37424 w 111451"/>
                          <a:gd name="connsiteY189" fmla="*/ 54468 h 64478"/>
                          <a:gd name="connsiteX190" fmla="*/ 39837 w 111451"/>
                          <a:gd name="connsiteY190" fmla="*/ 53082 h 64478"/>
                          <a:gd name="connsiteX191" fmla="*/ 42712 w 111451"/>
                          <a:gd name="connsiteY191" fmla="*/ 54827 h 64478"/>
                          <a:gd name="connsiteX192" fmla="*/ 40299 w 111451"/>
                          <a:gd name="connsiteY192" fmla="*/ 56213 h 64478"/>
                          <a:gd name="connsiteX193" fmla="*/ 37424 w 111451"/>
                          <a:gd name="connsiteY193" fmla="*/ 54570 h 64478"/>
                          <a:gd name="connsiteX194" fmla="*/ 37424 w 111451"/>
                          <a:gd name="connsiteY194" fmla="*/ 54570 h 64478"/>
                          <a:gd name="connsiteX195" fmla="*/ 37424 w 111451"/>
                          <a:gd name="connsiteY195" fmla="*/ 48102 h 64478"/>
                          <a:gd name="connsiteX196" fmla="*/ 39888 w 111451"/>
                          <a:gd name="connsiteY196" fmla="*/ 46716 h 64478"/>
                          <a:gd name="connsiteX197" fmla="*/ 42763 w 111451"/>
                          <a:gd name="connsiteY197" fmla="*/ 48410 h 64478"/>
                          <a:gd name="connsiteX198" fmla="*/ 40350 w 111451"/>
                          <a:gd name="connsiteY198" fmla="*/ 49796 h 64478"/>
                          <a:gd name="connsiteX199" fmla="*/ 37475 w 111451"/>
                          <a:gd name="connsiteY199" fmla="*/ 48153 h 64478"/>
                          <a:gd name="connsiteX200" fmla="*/ 37886 w 111451"/>
                          <a:gd name="connsiteY200" fmla="*/ 27054 h 64478"/>
                          <a:gd name="connsiteX201" fmla="*/ 40915 w 111451"/>
                          <a:gd name="connsiteY201" fmla="*/ 25257 h 64478"/>
                          <a:gd name="connsiteX202" fmla="*/ 43841 w 111451"/>
                          <a:gd name="connsiteY202" fmla="*/ 27003 h 64478"/>
                          <a:gd name="connsiteX203" fmla="*/ 40761 w 111451"/>
                          <a:gd name="connsiteY203" fmla="*/ 28748 h 64478"/>
                          <a:gd name="connsiteX204" fmla="*/ 37886 w 111451"/>
                          <a:gd name="connsiteY204" fmla="*/ 27105 h 64478"/>
                          <a:gd name="connsiteX205" fmla="*/ 38399 w 111451"/>
                          <a:gd name="connsiteY205" fmla="*/ 42455 h 64478"/>
                          <a:gd name="connsiteX206" fmla="*/ 40812 w 111451"/>
                          <a:gd name="connsiteY206" fmla="*/ 41069 h 64478"/>
                          <a:gd name="connsiteX207" fmla="*/ 43738 w 111451"/>
                          <a:gd name="connsiteY207" fmla="*/ 42763 h 64478"/>
                          <a:gd name="connsiteX208" fmla="*/ 41274 w 111451"/>
                          <a:gd name="connsiteY208" fmla="*/ 44149 h 64478"/>
                          <a:gd name="connsiteX209" fmla="*/ 38399 w 111451"/>
                          <a:gd name="connsiteY209" fmla="*/ 42506 h 64478"/>
                          <a:gd name="connsiteX210" fmla="*/ 38913 w 111451"/>
                          <a:gd name="connsiteY210" fmla="*/ 36962 h 64478"/>
                          <a:gd name="connsiteX211" fmla="*/ 41326 w 111451"/>
                          <a:gd name="connsiteY211" fmla="*/ 35525 h 64478"/>
                          <a:gd name="connsiteX212" fmla="*/ 44252 w 111451"/>
                          <a:gd name="connsiteY212" fmla="*/ 37270 h 64478"/>
                          <a:gd name="connsiteX213" fmla="*/ 41788 w 111451"/>
                          <a:gd name="connsiteY213" fmla="*/ 38656 h 64478"/>
                          <a:gd name="connsiteX214" fmla="*/ 38913 w 111451"/>
                          <a:gd name="connsiteY214" fmla="*/ 37014 h 64478"/>
                          <a:gd name="connsiteX215" fmla="*/ 40504 w 111451"/>
                          <a:gd name="connsiteY215" fmla="*/ 30853 h 64478"/>
                          <a:gd name="connsiteX216" fmla="*/ 42917 w 111451"/>
                          <a:gd name="connsiteY216" fmla="*/ 29416 h 64478"/>
                          <a:gd name="connsiteX217" fmla="*/ 45843 w 111451"/>
                          <a:gd name="connsiteY217" fmla="*/ 31161 h 64478"/>
                          <a:gd name="connsiteX218" fmla="*/ 43379 w 111451"/>
                          <a:gd name="connsiteY218" fmla="*/ 32547 h 64478"/>
                          <a:gd name="connsiteX219" fmla="*/ 40504 w 111451"/>
                          <a:gd name="connsiteY219" fmla="*/ 30904 h 64478"/>
                          <a:gd name="connsiteX220" fmla="*/ 41274 w 111451"/>
                          <a:gd name="connsiteY220" fmla="*/ 52312 h 64478"/>
                          <a:gd name="connsiteX221" fmla="*/ 43687 w 111451"/>
                          <a:gd name="connsiteY221" fmla="*/ 50874 h 64478"/>
                          <a:gd name="connsiteX222" fmla="*/ 46613 w 111451"/>
                          <a:gd name="connsiteY222" fmla="*/ 52620 h 64478"/>
                          <a:gd name="connsiteX223" fmla="*/ 44149 w 111451"/>
                          <a:gd name="connsiteY223" fmla="*/ 54006 h 64478"/>
                          <a:gd name="connsiteX224" fmla="*/ 41274 w 111451"/>
                          <a:gd name="connsiteY224" fmla="*/ 52363 h 64478"/>
                          <a:gd name="connsiteX225" fmla="*/ 41274 w 111451"/>
                          <a:gd name="connsiteY225" fmla="*/ 45895 h 64478"/>
                          <a:gd name="connsiteX226" fmla="*/ 43687 w 111451"/>
                          <a:gd name="connsiteY226" fmla="*/ 44509 h 64478"/>
                          <a:gd name="connsiteX227" fmla="*/ 46613 w 111451"/>
                          <a:gd name="connsiteY227" fmla="*/ 46203 h 64478"/>
                          <a:gd name="connsiteX228" fmla="*/ 44714 w 111451"/>
                          <a:gd name="connsiteY228" fmla="*/ 47383 h 64478"/>
                          <a:gd name="connsiteX229" fmla="*/ 41839 w 111451"/>
                          <a:gd name="connsiteY229" fmla="*/ 45689 h 64478"/>
                          <a:gd name="connsiteX230" fmla="*/ 41839 w 111451"/>
                          <a:gd name="connsiteY230" fmla="*/ 45689 h 64478"/>
                          <a:gd name="connsiteX231" fmla="*/ 42198 w 111451"/>
                          <a:gd name="connsiteY231" fmla="*/ 40145 h 64478"/>
                          <a:gd name="connsiteX232" fmla="*/ 44663 w 111451"/>
                          <a:gd name="connsiteY232" fmla="*/ 38759 h 64478"/>
                          <a:gd name="connsiteX233" fmla="*/ 47537 w 111451"/>
                          <a:gd name="connsiteY233" fmla="*/ 40453 h 64478"/>
                          <a:gd name="connsiteX234" fmla="*/ 45125 w 111451"/>
                          <a:gd name="connsiteY234" fmla="*/ 41890 h 64478"/>
                          <a:gd name="connsiteX235" fmla="*/ 42250 w 111451"/>
                          <a:gd name="connsiteY235" fmla="*/ 40196 h 64478"/>
                          <a:gd name="connsiteX236" fmla="*/ 42250 w 111451"/>
                          <a:gd name="connsiteY236" fmla="*/ 40196 h 64478"/>
                          <a:gd name="connsiteX237" fmla="*/ 42198 w 111451"/>
                          <a:gd name="connsiteY237" fmla="*/ 24744 h 64478"/>
                          <a:gd name="connsiteX238" fmla="*/ 45227 w 111451"/>
                          <a:gd name="connsiteY238" fmla="*/ 22999 h 64478"/>
                          <a:gd name="connsiteX239" fmla="*/ 48153 w 111451"/>
                          <a:gd name="connsiteY239" fmla="*/ 24693 h 64478"/>
                          <a:gd name="connsiteX240" fmla="*/ 45073 w 111451"/>
                          <a:gd name="connsiteY240" fmla="*/ 26438 h 64478"/>
                          <a:gd name="connsiteX241" fmla="*/ 42198 w 111451"/>
                          <a:gd name="connsiteY241" fmla="*/ 24795 h 64478"/>
                          <a:gd name="connsiteX242" fmla="*/ 42609 w 111451"/>
                          <a:gd name="connsiteY242" fmla="*/ 35011 h 64478"/>
                          <a:gd name="connsiteX243" fmla="*/ 45022 w 111451"/>
                          <a:gd name="connsiteY243" fmla="*/ 33625 h 64478"/>
                          <a:gd name="connsiteX244" fmla="*/ 47897 w 111451"/>
                          <a:gd name="connsiteY244" fmla="*/ 35319 h 64478"/>
                          <a:gd name="connsiteX245" fmla="*/ 45484 w 111451"/>
                          <a:gd name="connsiteY245" fmla="*/ 36706 h 64478"/>
                          <a:gd name="connsiteX246" fmla="*/ 42609 w 111451"/>
                          <a:gd name="connsiteY246" fmla="*/ 35063 h 64478"/>
                          <a:gd name="connsiteX247" fmla="*/ 44149 w 111451"/>
                          <a:gd name="connsiteY247" fmla="*/ 28902 h 64478"/>
                          <a:gd name="connsiteX248" fmla="*/ 46613 w 111451"/>
                          <a:gd name="connsiteY248" fmla="*/ 27516 h 64478"/>
                          <a:gd name="connsiteX249" fmla="*/ 49488 w 111451"/>
                          <a:gd name="connsiteY249" fmla="*/ 29210 h 64478"/>
                          <a:gd name="connsiteX250" fmla="*/ 47075 w 111451"/>
                          <a:gd name="connsiteY250" fmla="*/ 30596 h 64478"/>
                          <a:gd name="connsiteX251" fmla="*/ 44200 w 111451"/>
                          <a:gd name="connsiteY251" fmla="*/ 28954 h 64478"/>
                          <a:gd name="connsiteX252" fmla="*/ 45073 w 111451"/>
                          <a:gd name="connsiteY252" fmla="*/ 43944 h 64478"/>
                          <a:gd name="connsiteX253" fmla="*/ 47537 w 111451"/>
                          <a:gd name="connsiteY253" fmla="*/ 42558 h 64478"/>
                          <a:gd name="connsiteX254" fmla="*/ 50412 w 111451"/>
                          <a:gd name="connsiteY254" fmla="*/ 44252 h 64478"/>
                          <a:gd name="connsiteX255" fmla="*/ 47999 w 111451"/>
                          <a:gd name="connsiteY255" fmla="*/ 45689 h 64478"/>
                          <a:gd name="connsiteX256" fmla="*/ 45125 w 111451"/>
                          <a:gd name="connsiteY256" fmla="*/ 43995 h 64478"/>
                          <a:gd name="connsiteX257" fmla="*/ 45125 w 111451"/>
                          <a:gd name="connsiteY257" fmla="*/ 43995 h 64478"/>
                          <a:gd name="connsiteX258" fmla="*/ 46049 w 111451"/>
                          <a:gd name="connsiteY258" fmla="*/ 38194 h 64478"/>
                          <a:gd name="connsiteX259" fmla="*/ 48462 w 111451"/>
                          <a:gd name="connsiteY259" fmla="*/ 36808 h 64478"/>
                          <a:gd name="connsiteX260" fmla="*/ 51388 w 111451"/>
                          <a:gd name="connsiteY260" fmla="*/ 38502 h 64478"/>
                          <a:gd name="connsiteX261" fmla="*/ 48924 w 111451"/>
                          <a:gd name="connsiteY261" fmla="*/ 39940 h 64478"/>
                          <a:gd name="connsiteX262" fmla="*/ 46049 w 111451"/>
                          <a:gd name="connsiteY262" fmla="*/ 38297 h 64478"/>
                          <a:gd name="connsiteX263" fmla="*/ 46049 w 111451"/>
                          <a:gd name="connsiteY263" fmla="*/ 38297 h 64478"/>
                          <a:gd name="connsiteX264" fmla="*/ 46562 w 111451"/>
                          <a:gd name="connsiteY264" fmla="*/ 32701 h 64478"/>
                          <a:gd name="connsiteX265" fmla="*/ 49026 w 111451"/>
                          <a:gd name="connsiteY265" fmla="*/ 31315 h 64478"/>
                          <a:gd name="connsiteX266" fmla="*/ 51901 w 111451"/>
                          <a:gd name="connsiteY266" fmla="*/ 33009 h 64478"/>
                          <a:gd name="connsiteX267" fmla="*/ 49488 w 111451"/>
                          <a:gd name="connsiteY267" fmla="*/ 34447 h 64478"/>
                          <a:gd name="connsiteX268" fmla="*/ 46613 w 111451"/>
                          <a:gd name="connsiteY268" fmla="*/ 32753 h 64478"/>
                          <a:gd name="connsiteX269" fmla="*/ 46613 w 111451"/>
                          <a:gd name="connsiteY269" fmla="*/ 32753 h 64478"/>
                          <a:gd name="connsiteX270" fmla="*/ 46562 w 111451"/>
                          <a:gd name="connsiteY270" fmla="*/ 49334 h 64478"/>
                          <a:gd name="connsiteX271" fmla="*/ 49848 w 111451"/>
                          <a:gd name="connsiteY271" fmla="*/ 47383 h 64478"/>
                          <a:gd name="connsiteX272" fmla="*/ 52722 w 111451"/>
                          <a:gd name="connsiteY272" fmla="*/ 49077 h 64478"/>
                          <a:gd name="connsiteX273" fmla="*/ 50310 w 111451"/>
                          <a:gd name="connsiteY273" fmla="*/ 50515 h 64478"/>
                          <a:gd name="connsiteX274" fmla="*/ 47435 w 111451"/>
                          <a:gd name="connsiteY274" fmla="*/ 48821 h 64478"/>
                          <a:gd name="connsiteX275" fmla="*/ 47435 w 111451"/>
                          <a:gd name="connsiteY275" fmla="*/ 48821 h 64478"/>
                          <a:gd name="connsiteX276" fmla="*/ 46562 w 111451"/>
                          <a:gd name="connsiteY276" fmla="*/ 22177 h 64478"/>
                          <a:gd name="connsiteX277" fmla="*/ 49591 w 111451"/>
                          <a:gd name="connsiteY277" fmla="*/ 20432 h 64478"/>
                          <a:gd name="connsiteX278" fmla="*/ 52517 w 111451"/>
                          <a:gd name="connsiteY278" fmla="*/ 22126 h 64478"/>
                          <a:gd name="connsiteX279" fmla="*/ 49437 w 111451"/>
                          <a:gd name="connsiteY279" fmla="*/ 23923 h 64478"/>
                          <a:gd name="connsiteX280" fmla="*/ 46562 w 111451"/>
                          <a:gd name="connsiteY280" fmla="*/ 22229 h 64478"/>
                          <a:gd name="connsiteX281" fmla="*/ 46562 w 111451"/>
                          <a:gd name="connsiteY281" fmla="*/ 22229 h 64478"/>
                          <a:gd name="connsiteX282" fmla="*/ 47897 w 111451"/>
                          <a:gd name="connsiteY282" fmla="*/ 26592 h 64478"/>
                          <a:gd name="connsiteX283" fmla="*/ 50310 w 111451"/>
                          <a:gd name="connsiteY283" fmla="*/ 25206 h 64478"/>
                          <a:gd name="connsiteX284" fmla="*/ 53236 w 111451"/>
                          <a:gd name="connsiteY284" fmla="*/ 26900 h 64478"/>
                          <a:gd name="connsiteX285" fmla="*/ 50772 w 111451"/>
                          <a:gd name="connsiteY285" fmla="*/ 28338 h 64478"/>
                          <a:gd name="connsiteX286" fmla="*/ 47897 w 111451"/>
                          <a:gd name="connsiteY286" fmla="*/ 26643 h 64478"/>
                          <a:gd name="connsiteX287" fmla="*/ 47897 w 111451"/>
                          <a:gd name="connsiteY287" fmla="*/ 26643 h 64478"/>
                          <a:gd name="connsiteX288" fmla="*/ 48821 w 111451"/>
                          <a:gd name="connsiteY288" fmla="*/ 41685 h 64478"/>
                          <a:gd name="connsiteX289" fmla="*/ 51234 w 111451"/>
                          <a:gd name="connsiteY289" fmla="*/ 40248 h 64478"/>
                          <a:gd name="connsiteX290" fmla="*/ 54160 w 111451"/>
                          <a:gd name="connsiteY290" fmla="*/ 41993 h 64478"/>
                          <a:gd name="connsiteX291" fmla="*/ 51696 w 111451"/>
                          <a:gd name="connsiteY291" fmla="*/ 43379 h 64478"/>
                          <a:gd name="connsiteX292" fmla="*/ 48821 w 111451"/>
                          <a:gd name="connsiteY292" fmla="*/ 41736 h 64478"/>
                          <a:gd name="connsiteX293" fmla="*/ 49796 w 111451"/>
                          <a:gd name="connsiteY293" fmla="*/ 35935 h 64478"/>
                          <a:gd name="connsiteX294" fmla="*/ 52209 w 111451"/>
                          <a:gd name="connsiteY294" fmla="*/ 34498 h 64478"/>
                          <a:gd name="connsiteX295" fmla="*/ 55084 w 111451"/>
                          <a:gd name="connsiteY295" fmla="*/ 36243 h 64478"/>
                          <a:gd name="connsiteX296" fmla="*/ 52671 w 111451"/>
                          <a:gd name="connsiteY296" fmla="*/ 37630 h 64478"/>
                          <a:gd name="connsiteX297" fmla="*/ 49796 w 111451"/>
                          <a:gd name="connsiteY297" fmla="*/ 35987 h 64478"/>
                          <a:gd name="connsiteX298" fmla="*/ 49796 w 111451"/>
                          <a:gd name="connsiteY298" fmla="*/ 35987 h 64478"/>
                          <a:gd name="connsiteX299" fmla="*/ 50310 w 111451"/>
                          <a:gd name="connsiteY299" fmla="*/ 30391 h 64478"/>
                          <a:gd name="connsiteX300" fmla="*/ 52722 w 111451"/>
                          <a:gd name="connsiteY300" fmla="*/ 29005 h 64478"/>
                          <a:gd name="connsiteX301" fmla="*/ 55649 w 111451"/>
                          <a:gd name="connsiteY301" fmla="*/ 30699 h 64478"/>
                          <a:gd name="connsiteX302" fmla="*/ 53184 w 111451"/>
                          <a:gd name="connsiteY302" fmla="*/ 32137 h 64478"/>
                          <a:gd name="connsiteX303" fmla="*/ 50310 w 111451"/>
                          <a:gd name="connsiteY303" fmla="*/ 30442 h 64478"/>
                          <a:gd name="connsiteX304" fmla="*/ 50310 w 111451"/>
                          <a:gd name="connsiteY304" fmla="*/ 30442 h 64478"/>
                          <a:gd name="connsiteX305" fmla="*/ 50310 w 111451"/>
                          <a:gd name="connsiteY305" fmla="*/ 47075 h 64478"/>
                          <a:gd name="connsiteX306" fmla="*/ 52722 w 111451"/>
                          <a:gd name="connsiteY306" fmla="*/ 45638 h 64478"/>
                          <a:gd name="connsiteX307" fmla="*/ 55649 w 111451"/>
                          <a:gd name="connsiteY307" fmla="*/ 47383 h 64478"/>
                          <a:gd name="connsiteX308" fmla="*/ 53184 w 111451"/>
                          <a:gd name="connsiteY308" fmla="*/ 48769 h 64478"/>
                          <a:gd name="connsiteX309" fmla="*/ 50310 w 111451"/>
                          <a:gd name="connsiteY309" fmla="*/ 47127 h 64478"/>
                          <a:gd name="connsiteX310" fmla="*/ 51028 w 111451"/>
                          <a:gd name="connsiteY310" fmla="*/ 19508 h 64478"/>
                          <a:gd name="connsiteX311" fmla="*/ 54930 w 111451"/>
                          <a:gd name="connsiteY311" fmla="*/ 17249 h 64478"/>
                          <a:gd name="connsiteX312" fmla="*/ 57856 w 111451"/>
                          <a:gd name="connsiteY312" fmla="*/ 18994 h 64478"/>
                          <a:gd name="connsiteX313" fmla="*/ 53954 w 111451"/>
                          <a:gd name="connsiteY313" fmla="*/ 21253 h 64478"/>
                          <a:gd name="connsiteX314" fmla="*/ 51080 w 111451"/>
                          <a:gd name="connsiteY314" fmla="*/ 19559 h 64478"/>
                          <a:gd name="connsiteX315" fmla="*/ 51080 w 111451"/>
                          <a:gd name="connsiteY315" fmla="*/ 19559 h 64478"/>
                          <a:gd name="connsiteX316" fmla="*/ 51798 w 111451"/>
                          <a:gd name="connsiteY316" fmla="*/ 24282 h 64478"/>
                          <a:gd name="connsiteX317" fmla="*/ 59447 w 111451"/>
                          <a:gd name="connsiteY317" fmla="*/ 19867 h 64478"/>
                          <a:gd name="connsiteX318" fmla="*/ 62374 w 111451"/>
                          <a:gd name="connsiteY318" fmla="*/ 21561 h 64478"/>
                          <a:gd name="connsiteX319" fmla="*/ 54673 w 111451"/>
                          <a:gd name="connsiteY319" fmla="*/ 26027 h 64478"/>
                          <a:gd name="connsiteX320" fmla="*/ 51798 w 111451"/>
                          <a:gd name="connsiteY320" fmla="*/ 24333 h 64478"/>
                          <a:gd name="connsiteX321" fmla="*/ 51798 w 111451"/>
                          <a:gd name="connsiteY321" fmla="*/ 24333 h 64478"/>
                          <a:gd name="connsiteX322" fmla="*/ 52722 w 111451"/>
                          <a:gd name="connsiteY322" fmla="*/ 39375 h 64478"/>
                          <a:gd name="connsiteX323" fmla="*/ 55135 w 111451"/>
                          <a:gd name="connsiteY323" fmla="*/ 37938 h 64478"/>
                          <a:gd name="connsiteX324" fmla="*/ 58010 w 111451"/>
                          <a:gd name="connsiteY324" fmla="*/ 39683 h 64478"/>
                          <a:gd name="connsiteX325" fmla="*/ 55597 w 111451"/>
                          <a:gd name="connsiteY325" fmla="*/ 41069 h 64478"/>
                          <a:gd name="connsiteX326" fmla="*/ 52722 w 111451"/>
                          <a:gd name="connsiteY326" fmla="*/ 39426 h 64478"/>
                          <a:gd name="connsiteX327" fmla="*/ 53646 w 111451"/>
                          <a:gd name="connsiteY327" fmla="*/ 33625 h 64478"/>
                          <a:gd name="connsiteX328" fmla="*/ 56111 w 111451"/>
                          <a:gd name="connsiteY328" fmla="*/ 32188 h 64478"/>
                          <a:gd name="connsiteX329" fmla="*/ 58985 w 111451"/>
                          <a:gd name="connsiteY329" fmla="*/ 33933 h 64478"/>
                          <a:gd name="connsiteX330" fmla="*/ 56573 w 111451"/>
                          <a:gd name="connsiteY330" fmla="*/ 35319 h 64478"/>
                          <a:gd name="connsiteX331" fmla="*/ 53646 w 111451"/>
                          <a:gd name="connsiteY331" fmla="*/ 33677 h 64478"/>
                          <a:gd name="connsiteX332" fmla="*/ 54211 w 111451"/>
                          <a:gd name="connsiteY332" fmla="*/ 28132 h 64478"/>
                          <a:gd name="connsiteX333" fmla="*/ 56624 w 111451"/>
                          <a:gd name="connsiteY333" fmla="*/ 26695 h 64478"/>
                          <a:gd name="connsiteX334" fmla="*/ 59499 w 111451"/>
                          <a:gd name="connsiteY334" fmla="*/ 28440 h 64478"/>
                          <a:gd name="connsiteX335" fmla="*/ 57086 w 111451"/>
                          <a:gd name="connsiteY335" fmla="*/ 29826 h 64478"/>
                          <a:gd name="connsiteX336" fmla="*/ 54211 w 111451"/>
                          <a:gd name="connsiteY336" fmla="*/ 28184 h 64478"/>
                          <a:gd name="connsiteX337" fmla="*/ 54211 w 111451"/>
                          <a:gd name="connsiteY337" fmla="*/ 28184 h 64478"/>
                          <a:gd name="connsiteX338" fmla="*/ 54211 w 111451"/>
                          <a:gd name="connsiteY338" fmla="*/ 44765 h 64478"/>
                          <a:gd name="connsiteX339" fmla="*/ 56624 w 111451"/>
                          <a:gd name="connsiteY339" fmla="*/ 43328 h 64478"/>
                          <a:gd name="connsiteX340" fmla="*/ 59499 w 111451"/>
                          <a:gd name="connsiteY340" fmla="*/ 45073 h 64478"/>
                          <a:gd name="connsiteX341" fmla="*/ 57086 w 111451"/>
                          <a:gd name="connsiteY341" fmla="*/ 46459 h 64478"/>
                          <a:gd name="connsiteX342" fmla="*/ 54211 w 111451"/>
                          <a:gd name="connsiteY342" fmla="*/ 44817 h 64478"/>
                          <a:gd name="connsiteX343" fmla="*/ 56573 w 111451"/>
                          <a:gd name="connsiteY343" fmla="*/ 37065 h 64478"/>
                          <a:gd name="connsiteX344" fmla="*/ 59037 w 111451"/>
                          <a:gd name="connsiteY344" fmla="*/ 35679 h 64478"/>
                          <a:gd name="connsiteX345" fmla="*/ 61912 w 111451"/>
                          <a:gd name="connsiteY345" fmla="*/ 37373 h 64478"/>
                          <a:gd name="connsiteX346" fmla="*/ 59499 w 111451"/>
                          <a:gd name="connsiteY346" fmla="*/ 38759 h 64478"/>
                          <a:gd name="connsiteX347" fmla="*/ 56624 w 111451"/>
                          <a:gd name="connsiteY347" fmla="*/ 37116 h 64478"/>
                          <a:gd name="connsiteX348" fmla="*/ 57240 w 111451"/>
                          <a:gd name="connsiteY348" fmla="*/ 15863 h 64478"/>
                          <a:gd name="connsiteX349" fmla="*/ 59653 w 111451"/>
                          <a:gd name="connsiteY349" fmla="*/ 14477 h 64478"/>
                          <a:gd name="connsiteX350" fmla="*/ 62579 w 111451"/>
                          <a:gd name="connsiteY350" fmla="*/ 16222 h 64478"/>
                          <a:gd name="connsiteX351" fmla="*/ 60115 w 111451"/>
                          <a:gd name="connsiteY351" fmla="*/ 17608 h 64478"/>
                          <a:gd name="connsiteX352" fmla="*/ 57240 w 111451"/>
                          <a:gd name="connsiteY352" fmla="*/ 15966 h 64478"/>
                          <a:gd name="connsiteX353" fmla="*/ 57240 w 111451"/>
                          <a:gd name="connsiteY353" fmla="*/ 15966 h 64478"/>
                          <a:gd name="connsiteX354" fmla="*/ 57548 w 111451"/>
                          <a:gd name="connsiteY354" fmla="*/ 31264 h 64478"/>
                          <a:gd name="connsiteX355" fmla="*/ 59961 w 111451"/>
                          <a:gd name="connsiteY355" fmla="*/ 29878 h 64478"/>
                          <a:gd name="connsiteX356" fmla="*/ 62887 w 111451"/>
                          <a:gd name="connsiteY356" fmla="*/ 31572 h 64478"/>
                          <a:gd name="connsiteX357" fmla="*/ 60423 w 111451"/>
                          <a:gd name="connsiteY357" fmla="*/ 32958 h 64478"/>
                          <a:gd name="connsiteX358" fmla="*/ 57548 w 111451"/>
                          <a:gd name="connsiteY358" fmla="*/ 31315 h 64478"/>
                          <a:gd name="connsiteX359" fmla="*/ 58061 w 111451"/>
                          <a:gd name="connsiteY359" fmla="*/ 25771 h 64478"/>
                          <a:gd name="connsiteX360" fmla="*/ 65248 w 111451"/>
                          <a:gd name="connsiteY360" fmla="*/ 21715 h 64478"/>
                          <a:gd name="connsiteX361" fmla="*/ 72641 w 111451"/>
                          <a:gd name="connsiteY361" fmla="*/ 26027 h 64478"/>
                          <a:gd name="connsiteX362" fmla="*/ 69766 w 111451"/>
                          <a:gd name="connsiteY362" fmla="*/ 27670 h 64478"/>
                          <a:gd name="connsiteX363" fmla="*/ 66018 w 111451"/>
                          <a:gd name="connsiteY363" fmla="*/ 25463 h 64478"/>
                          <a:gd name="connsiteX364" fmla="*/ 65248 w 111451"/>
                          <a:gd name="connsiteY364" fmla="*/ 25463 h 64478"/>
                          <a:gd name="connsiteX365" fmla="*/ 64581 w 111451"/>
                          <a:gd name="connsiteY365" fmla="*/ 25463 h 64478"/>
                          <a:gd name="connsiteX366" fmla="*/ 62322 w 111451"/>
                          <a:gd name="connsiteY366" fmla="*/ 26746 h 64478"/>
                          <a:gd name="connsiteX367" fmla="*/ 59447 w 111451"/>
                          <a:gd name="connsiteY367" fmla="*/ 25103 h 64478"/>
                          <a:gd name="connsiteX368" fmla="*/ 58061 w 111451"/>
                          <a:gd name="connsiteY368" fmla="*/ 42404 h 64478"/>
                          <a:gd name="connsiteX369" fmla="*/ 60525 w 111451"/>
                          <a:gd name="connsiteY369" fmla="*/ 41018 h 64478"/>
                          <a:gd name="connsiteX370" fmla="*/ 63400 w 111451"/>
                          <a:gd name="connsiteY370" fmla="*/ 42712 h 64478"/>
                          <a:gd name="connsiteX371" fmla="*/ 60988 w 111451"/>
                          <a:gd name="connsiteY371" fmla="*/ 44098 h 64478"/>
                          <a:gd name="connsiteX372" fmla="*/ 58113 w 111451"/>
                          <a:gd name="connsiteY372" fmla="*/ 42455 h 64478"/>
                          <a:gd name="connsiteX373" fmla="*/ 60474 w 111451"/>
                          <a:gd name="connsiteY373" fmla="*/ 34703 h 64478"/>
                          <a:gd name="connsiteX374" fmla="*/ 62887 w 111451"/>
                          <a:gd name="connsiteY374" fmla="*/ 33317 h 64478"/>
                          <a:gd name="connsiteX375" fmla="*/ 65813 w 111451"/>
                          <a:gd name="connsiteY375" fmla="*/ 35011 h 64478"/>
                          <a:gd name="connsiteX376" fmla="*/ 63349 w 111451"/>
                          <a:gd name="connsiteY376" fmla="*/ 36449 h 64478"/>
                          <a:gd name="connsiteX377" fmla="*/ 60474 w 111451"/>
                          <a:gd name="connsiteY377" fmla="*/ 34755 h 64478"/>
                          <a:gd name="connsiteX378" fmla="*/ 60474 w 111451"/>
                          <a:gd name="connsiteY378" fmla="*/ 34755 h 64478"/>
                          <a:gd name="connsiteX379" fmla="*/ 61142 w 111451"/>
                          <a:gd name="connsiteY379" fmla="*/ 13553 h 64478"/>
                          <a:gd name="connsiteX380" fmla="*/ 63554 w 111451"/>
                          <a:gd name="connsiteY380" fmla="*/ 12115 h 64478"/>
                          <a:gd name="connsiteX381" fmla="*/ 66429 w 111451"/>
                          <a:gd name="connsiteY381" fmla="*/ 13861 h 64478"/>
                          <a:gd name="connsiteX382" fmla="*/ 64016 w 111451"/>
                          <a:gd name="connsiteY382" fmla="*/ 15247 h 64478"/>
                          <a:gd name="connsiteX383" fmla="*/ 61142 w 111451"/>
                          <a:gd name="connsiteY383" fmla="*/ 13604 h 64478"/>
                          <a:gd name="connsiteX384" fmla="*/ 61142 w 111451"/>
                          <a:gd name="connsiteY384" fmla="*/ 28954 h 64478"/>
                          <a:gd name="connsiteX385" fmla="*/ 65248 w 111451"/>
                          <a:gd name="connsiteY385" fmla="*/ 26849 h 64478"/>
                          <a:gd name="connsiteX386" fmla="*/ 68123 w 111451"/>
                          <a:gd name="connsiteY386" fmla="*/ 28543 h 64478"/>
                          <a:gd name="connsiteX387" fmla="*/ 65710 w 111451"/>
                          <a:gd name="connsiteY387" fmla="*/ 29980 h 64478"/>
                          <a:gd name="connsiteX388" fmla="*/ 62836 w 111451"/>
                          <a:gd name="connsiteY388" fmla="*/ 28286 h 64478"/>
                          <a:gd name="connsiteX389" fmla="*/ 62836 w 111451"/>
                          <a:gd name="connsiteY389" fmla="*/ 28286 h 64478"/>
                          <a:gd name="connsiteX390" fmla="*/ 63554 w 111451"/>
                          <a:gd name="connsiteY390" fmla="*/ 39221 h 64478"/>
                          <a:gd name="connsiteX391" fmla="*/ 65967 w 111451"/>
                          <a:gd name="connsiteY391" fmla="*/ 37784 h 64478"/>
                          <a:gd name="connsiteX392" fmla="*/ 68842 w 111451"/>
                          <a:gd name="connsiteY392" fmla="*/ 39529 h 64478"/>
                          <a:gd name="connsiteX393" fmla="*/ 66429 w 111451"/>
                          <a:gd name="connsiteY393" fmla="*/ 40915 h 64478"/>
                          <a:gd name="connsiteX394" fmla="*/ 63554 w 111451"/>
                          <a:gd name="connsiteY394" fmla="*/ 39272 h 64478"/>
                          <a:gd name="connsiteX395" fmla="*/ 64222 w 111451"/>
                          <a:gd name="connsiteY395" fmla="*/ 32496 h 64478"/>
                          <a:gd name="connsiteX396" fmla="*/ 66634 w 111451"/>
                          <a:gd name="connsiteY396" fmla="*/ 31110 h 64478"/>
                          <a:gd name="connsiteX397" fmla="*/ 69509 w 111451"/>
                          <a:gd name="connsiteY397" fmla="*/ 32804 h 64478"/>
                          <a:gd name="connsiteX398" fmla="*/ 67096 w 111451"/>
                          <a:gd name="connsiteY398" fmla="*/ 34241 h 64478"/>
                          <a:gd name="connsiteX399" fmla="*/ 64222 w 111451"/>
                          <a:gd name="connsiteY399" fmla="*/ 32547 h 64478"/>
                          <a:gd name="connsiteX400" fmla="*/ 64222 w 111451"/>
                          <a:gd name="connsiteY400" fmla="*/ 32547 h 64478"/>
                          <a:gd name="connsiteX401" fmla="*/ 64838 w 111451"/>
                          <a:gd name="connsiteY401" fmla="*/ 11345 h 64478"/>
                          <a:gd name="connsiteX402" fmla="*/ 67302 w 111451"/>
                          <a:gd name="connsiteY402" fmla="*/ 9908 h 64478"/>
                          <a:gd name="connsiteX403" fmla="*/ 70177 w 111451"/>
                          <a:gd name="connsiteY403" fmla="*/ 11653 h 64478"/>
                          <a:gd name="connsiteX404" fmla="*/ 67764 w 111451"/>
                          <a:gd name="connsiteY404" fmla="*/ 13039 h 64478"/>
                          <a:gd name="connsiteX405" fmla="*/ 64889 w 111451"/>
                          <a:gd name="connsiteY405" fmla="*/ 11397 h 64478"/>
                          <a:gd name="connsiteX406" fmla="*/ 65351 w 111451"/>
                          <a:gd name="connsiteY406" fmla="*/ 16222 h 64478"/>
                          <a:gd name="connsiteX407" fmla="*/ 67815 w 111451"/>
                          <a:gd name="connsiteY407" fmla="*/ 14836 h 64478"/>
                          <a:gd name="connsiteX408" fmla="*/ 70690 w 111451"/>
                          <a:gd name="connsiteY408" fmla="*/ 16530 h 64478"/>
                          <a:gd name="connsiteX409" fmla="*/ 68277 w 111451"/>
                          <a:gd name="connsiteY409" fmla="*/ 17968 h 64478"/>
                          <a:gd name="connsiteX410" fmla="*/ 65402 w 111451"/>
                          <a:gd name="connsiteY410" fmla="*/ 16274 h 64478"/>
                          <a:gd name="connsiteX411" fmla="*/ 65402 w 111451"/>
                          <a:gd name="connsiteY411" fmla="*/ 16274 h 64478"/>
                          <a:gd name="connsiteX412" fmla="*/ 67507 w 111451"/>
                          <a:gd name="connsiteY412" fmla="*/ 36757 h 64478"/>
                          <a:gd name="connsiteX413" fmla="*/ 69971 w 111451"/>
                          <a:gd name="connsiteY413" fmla="*/ 35319 h 64478"/>
                          <a:gd name="connsiteX414" fmla="*/ 72846 w 111451"/>
                          <a:gd name="connsiteY414" fmla="*/ 37065 h 64478"/>
                          <a:gd name="connsiteX415" fmla="*/ 70433 w 111451"/>
                          <a:gd name="connsiteY415" fmla="*/ 38451 h 64478"/>
                          <a:gd name="connsiteX416" fmla="*/ 67559 w 111451"/>
                          <a:gd name="connsiteY416" fmla="*/ 36808 h 64478"/>
                          <a:gd name="connsiteX417" fmla="*/ 68175 w 111451"/>
                          <a:gd name="connsiteY417" fmla="*/ 30032 h 64478"/>
                          <a:gd name="connsiteX418" fmla="*/ 72487 w 111451"/>
                          <a:gd name="connsiteY418" fmla="*/ 27568 h 64478"/>
                          <a:gd name="connsiteX419" fmla="*/ 75413 w 111451"/>
                          <a:gd name="connsiteY419" fmla="*/ 29262 h 64478"/>
                          <a:gd name="connsiteX420" fmla="*/ 71049 w 111451"/>
                          <a:gd name="connsiteY420" fmla="*/ 31777 h 64478"/>
                          <a:gd name="connsiteX421" fmla="*/ 68175 w 111451"/>
                          <a:gd name="connsiteY421" fmla="*/ 30134 h 64478"/>
                          <a:gd name="connsiteX422" fmla="*/ 68175 w 111451"/>
                          <a:gd name="connsiteY422" fmla="*/ 30134 h 64478"/>
                          <a:gd name="connsiteX423" fmla="*/ 69663 w 111451"/>
                          <a:gd name="connsiteY423" fmla="*/ 8419 h 64478"/>
                          <a:gd name="connsiteX424" fmla="*/ 76080 w 111451"/>
                          <a:gd name="connsiteY424" fmla="*/ 4672 h 64478"/>
                          <a:gd name="connsiteX425" fmla="*/ 79007 w 111451"/>
                          <a:gd name="connsiteY425" fmla="*/ 6417 h 64478"/>
                          <a:gd name="connsiteX426" fmla="*/ 72538 w 111451"/>
                          <a:gd name="connsiteY426" fmla="*/ 10113 h 64478"/>
                          <a:gd name="connsiteX427" fmla="*/ 69663 w 111451"/>
                          <a:gd name="connsiteY427" fmla="*/ 8471 h 64478"/>
                          <a:gd name="connsiteX428" fmla="*/ 70382 w 111451"/>
                          <a:gd name="connsiteY428" fmla="*/ 23563 h 64478"/>
                          <a:gd name="connsiteX429" fmla="*/ 72846 w 111451"/>
                          <a:gd name="connsiteY429" fmla="*/ 22177 h 64478"/>
                          <a:gd name="connsiteX430" fmla="*/ 75721 w 111451"/>
                          <a:gd name="connsiteY430" fmla="*/ 23871 h 64478"/>
                          <a:gd name="connsiteX431" fmla="*/ 73257 w 111451"/>
                          <a:gd name="connsiteY431" fmla="*/ 25309 h 64478"/>
                          <a:gd name="connsiteX432" fmla="*/ 70382 w 111451"/>
                          <a:gd name="connsiteY432" fmla="*/ 23666 h 64478"/>
                          <a:gd name="connsiteX433" fmla="*/ 70382 w 111451"/>
                          <a:gd name="connsiteY433" fmla="*/ 23666 h 64478"/>
                          <a:gd name="connsiteX434" fmla="*/ 71511 w 111451"/>
                          <a:gd name="connsiteY434" fmla="*/ 34447 h 64478"/>
                          <a:gd name="connsiteX435" fmla="*/ 73924 w 111451"/>
                          <a:gd name="connsiteY435" fmla="*/ 33061 h 64478"/>
                          <a:gd name="connsiteX436" fmla="*/ 76850 w 111451"/>
                          <a:gd name="connsiteY436" fmla="*/ 34755 h 64478"/>
                          <a:gd name="connsiteX437" fmla="*/ 74386 w 111451"/>
                          <a:gd name="connsiteY437" fmla="*/ 36141 h 64478"/>
                          <a:gd name="connsiteX438" fmla="*/ 71511 w 111451"/>
                          <a:gd name="connsiteY438" fmla="*/ 34498 h 64478"/>
                          <a:gd name="connsiteX439" fmla="*/ 74181 w 111451"/>
                          <a:gd name="connsiteY439" fmla="*/ 10986 h 64478"/>
                          <a:gd name="connsiteX440" fmla="*/ 76594 w 111451"/>
                          <a:gd name="connsiteY440" fmla="*/ 9600 h 64478"/>
                          <a:gd name="connsiteX441" fmla="*/ 79520 w 111451"/>
                          <a:gd name="connsiteY441" fmla="*/ 11294 h 64478"/>
                          <a:gd name="connsiteX442" fmla="*/ 77056 w 111451"/>
                          <a:gd name="connsiteY442" fmla="*/ 12731 h 64478"/>
                          <a:gd name="connsiteX443" fmla="*/ 74181 w 111451"/>
                          <a:gd name="connsiteY443" fmla="*/ 11037 h 64478"/>
                          <a:gd name="connsiteX444" fmla="*/ 74181 w 111451"/>
                          <a:gd name="connsiteY444" fmla="*/ 11037 h 64478"/>
                          <a:gd name="connsiteX445" fmla="*/ 74181 w 111451"/>
                          <a:gd name="connsiteY445" fmla="*/ 21253 h 64478"/>
                          <a:gd name="connsiteX446" fmla="*/ 76594 w 111451"/>
                          <a:gd name="connsiteY446" fmla="*/ 19816 h 64478"/>
                          <a:gd name="connsiteX447" fmla="*/ 79520 w 111451"/>
                          <a:gd name="connsiteY447" fmla="*/ 21561 h 64478"/>
                          <a:gd name="connsiteX448" fmla="*/ 77056 w 111451"/>
                          <a:gd name="connsiteY448" fmla="*/ 22947 h 64478"/>
                          <a:gd name="connsiteX449" fmla="*/ 74181 w 111451"/>
                          <a:gd name="connsiteY449" fmla="*/ 21305 h 64478"/>
                          <a:gd name="connsiteX450" fmla="*/ 74694 w 111451"/>
                          <a:gd name="connsiteY450" fmla="*/ 26130 h 64478"/>
                          <a:gd name="connsiteX451" fmla="*/ 77107 w 111451"/>
                          <a:gd name="connsiteY451" fmla="*/ 24744 h 64478"/>
                          <a:gd name="connsiteX452" fmla="*/ 80033 w 111451"/>
                          <a:gd name="connsiteY452" fmla="*/ 26438 h 64478"/>
                          <a:gd name="connsiteX453" fmla="*/ 77569 w 111451"/>
                          <a:gd name="connsiteY453" fmla="*/ 27876 h 64478"/>
                          <a:gd name="connsiteX454" fmla="*/ 74694 w 111451"/>
                          <a:gd name="connsiteY454" fmla="*/ 26181 h 64478"/>
                          <a:gd name="connsiteX455" fmla="*/ 75310 w 111451"/>
                          <a:gd name="connsiteY455" fmla="*/ 32085 h 64478"/>
                          <a:gd name="connsiteX456" fmla="*/ 77723 w 111451"/>
                          <a:gd name="connsiteY456" fmla="*/ 30699 h 64478"/>
                          <a:gd name="connsiteX457" fmla="*/ 80598 w 111451"/>
                          <a:gd name="connsiteY457" fmla="*/ 32393 h 64478"/>
                          <a:gd name="connsiteX458" fmla="*/ 78185 w 111451"/>
                          <a:gd name="connsiteY458" fmla="*/ 33831 h 64478"/>
                          <a:gd name="connsiteX459" fmla="*/ 75310 w 111451"/>
                          <a:gd name="connsiteY459" fmla="*/ 32137 h 64478"/>
                          <a:gd name="connsiteX460" fmla="*/ 75310 w 111451"/>
                          <a:gd name="connsiteY460" fmla="*/ 32137 h 64478"/>
                          <a:gd name="connsiteX461" fmla="*/ 77415 w 111451"/>
                          <a:gd name="connsiteY461" fmla="*/ 3748 h 64478"/>
                          <a:gd name="connsiteX462" fmla="*/ 79879 w 111451"/>
                          <a:gd name="connsiteY462" fmla="*/ 2362 h 64478"/>
                          <a:gd name="connsiteX463" fmla="*/ 82754 w 111451"/>
                          <a:gd name="connsiteY463" fmla="*/ 4056 h 64478"/>
                          <a:gd name="connsiteX464" fmla="*/ 80341 w 111451"/>
                          <a:gd name="connsiteY464" fmla="*/ 5442 h 64478"/>
                          <a:gd name="connsiteX465" fmla="*/ 77466 w 111451"/>
                          <a:gd name="connsiteY465" fmla="*/ 3799 h 64478"/>
                          <a:gd name="connsiteX466" fmla="*/ 77929 w 111451"/>
                          <a:gd name="connsiteY466" fmla="*/ 8625 h 64478"/>
                          <a:gd name="connsiteX467" fmla="*/ 80393 w 111451"/>
                          <a:gd name="connsiteY467" fmla="*/ 7238 h 64478"/>
                          <a:gd name="connsiteX468" fmla="*/ 83268 w 111451"/>
                          <a:gd name="connsiteY468" fmla="*/ 8984 h 64478"/>
                          <a:gd name="connsiteX469" fmla="*/ 80855 w 111451"/>
                          <a:gd name="connsiteY469" fmla="*/ 10370 h 64478"/>
                          <a:gd name="connsiteX470" fmla="*/ 77980 w 111451"/>
                          <a:gd name="connsiteY470" fmla="*/ 8727 h 64478"/>
                          <a:gd name="connsiteX471" fmla="*/ 77980 w 111451"/>
                          <a:gd name="connsiteY471" fmla="*/ 8727 h 64478"/>
                          <a:gd name="connsiteX472" fmla="*/ 77929 w 111451"/>
                          <a:gd name="connsiteY472" fmla="*/ 18892 h 64478"/>
                          <a:gd name="connsiteX473" fmla="*/ 80393 w 111451"/>
                          <a:gd name="connsiteY473" fmla="*/ 17454 h 64478"/>
                          <a:gd name="connsiteX474" fmla="*/ 83268 w 111451"/>
                          <a:gd name="connsiteY474" fmla="*/ 19200 h 64478"/>
                          <a:gd name="connsiteX475" fmla="*/ 80855 w 111451"/>
                          <a:gd name="connsiteY475" fmla="*/ 20586 h 64478"/>
                          <a:gd name="connsiteX476" fmla="*/ 77980 w 111451"/>
                          <a:gd name="connsiteY476" fmla="*/ 18943 h 64478"/>
                          <a:gd name="connsiteX477" fmla="*/ 78288 w 111451"/>
                          <a:gd name="connsiteY477" fmla="*/ 13501 h 64478"/>
                          <a:gd name="connsiteX478" fmla="*/ 80701 w 111451"/>
                          <a:gd name="connsiteY478" fmla="*/ 12115 h 64478"/>
                          <a:gd name="connsiteX479" fmla="*/ 83576 w 111451"/>
                          <a:gd name="connsiteY479" fmla="*/ 13809 h 64478"/>
                          <a:gd name="connsiteX480" fmla="*/ 81163 w 111451"/>
                          <a:gd name="connsiteY480" fmla="*/ 15196 h 64478"/>
                          <a:gd name="connsiteX481" fmla="*/ 78288 w 111451"/>
                          <a:gd name="connsiteY481" fmla="*/ 13553 h 64478"/>
                          <a:gd name="connsiteX482" fmla="*/ 78288 w 111451"/>
                          <a:gd name="connsiteY482" fmla="*/ 13553 h 64478"/>
                          <a:gd name="connsiteX483" fmla="*/ 78288 w 111451"/>
                          <a:gd name="connsiteY483" fmla="*/ 23769 h 64478"/>
                          <a:gd name="connsiteX484" fmla="*/ 80752 w 111451"/>
                          <a:gd name="connsiteY484" fmla="*/ 22383 h 64478"/>
                          <a:gd name="connsiteX485" fmla="*/ 83627 w 111451"/>
                          <a:gd name="connsiteY485" fmla="*/ 24077 h 64478"/>
                          <a:gd name="connsiteX486" fmla="*/ 81214 w 111451"/>
                          <a:gd name="connsiteY486" fmla="*/ 25514 h 64478"/>
                          <a:gd name="connsiteX487" fmla="*/ 78339 w 111451"/>
                          <a:gd name="connsiteY487" fmla="*/ 23820 h 64478"/>
                          <a:gd name="connsiteX488" fmla="*/ 78339 w 111451"/>
                          <a:gd name="connsiteY488" fmla="*/ 23820 h 64478"/>
                          <a:gd name="connsiteX489" fmla="*/ 79777 w 111451"/>
                          <a:gd name="connsiteY489" fmla="*/ 29210 h 64478"/>
                          <a:gd name="connsiteX490" fmla="*/ 82241 w 111451"/>
                          <a:gd name="connsiteY490" fmla="*/ 27824 h 64478"/>
                          <a:gd name="connsiteX491" fmla="*/ 85116 w 111451"/>
                          <a:gd name="connsiteY491" fmla="*/ 29570 h 64478"/>
                          <a:gd name="connsiteX492" fmla="*/ 82703 w 111451"/>
                          <a:gd name="connsiteY492" fmla="*/ 30956 h 64478"/>
                          <a:gd name="connsiteX493" fmla="*/ 79828 w 111451"/>
                          <a:gd name="connsiteY493" fmla="*/ 29313 h 64478"/>
                          <a:gd name="connsiteX494" fmla="*/ 79828 w 111451"/>
                          <a:gd name="connsiteY494" fmla="*/ 29313 h 64478"/>
                          <a:gd name="connsiteX495" fmla="*/ 81060 w 111451"/>
                          <a:gd name="connsiteY495" fmla="*/ 1386 h 64478"/>
                          <a:gd name="connsiteX496" fmla="*/ 83473 w 111451"/>
                          <a:gd name="connsiteY496" fmla="*/ 0 h 64478"/>
                          <a:gd name="connsiteX497" fmla="*/ 90865 w 111451"/>
                          <a:gd name="connsiteY497" fmla="*/ 4312 h 64478"/>
                          <a:gd name="connsiteX498" fmla="*/ 88452 w 111451"/>
                          <a:gd name="connsiteY498" fmla="*/ 5698 h 64478"/>
                          <a:gd name="connsiteX499" fmla="*/ 81060 w 111451"/>
                          <a:gd name="connsiteY499" fmla="*/ 1437 h 64478"/>
                          <a:gd name="connsiteX500" fmla="*/ 81060 w 111451"/>
                          <a:gd name="connsiteY500" fmla="*/ 1437 h 64478"/>
                          <a:gd name="connsiteX501" fmla="*/ 81573 w 111451"/>
                          <a:gd name="connsiteY501" fmla="*/ 6520 h 64478"/>
                          <a:gd name="connsiteX502" fmla="*/ 83986 w 111451"/>
                          <a:gd name="connsiteY502" fmla="*/ 5082 h 64478"/>
                          <a:gd name="connsiteX503" fmla="*/ 86912 w 111451"/>
                          <a:gd name="connsiteY503" fmla="*/ 6828 h 64478"/>
                          <a:gd name="connsiteX504" fmla="*/ 84448 w 111451"/>
                          <a:gd name="connsiteY504" fmla="*/ 8214 h 64478"/>
                          <a:gd name="connsiteX505" fmla="*/ 81573 w 111451"/>
                          <a:gd name="connsiteY505" fmla="*/ 6571 h 64478"/>
                          <a:gd name="connsiteX506" fmla="*/ 82087 w 111451"/>
                          <a:gd name="connsiteY506" fmla="*/ 11653 h 64478"/>
                          <a:gd name="connsiteX507" fmla="*/ 84551 w 111451"/>
                          <a:gd name="connsiteY507" fmla="*/ 10267 h 64478"/>
                          <a:gd name="connsiteX508" fmla="*/ 87426 w 111451"/>
                          <a:gd name="connsiteY508" fmla="*/ 11961 h 64478"/>
                          <a:gd name="connsiteX509" fmla="*/ 85013 w 111451"/>
                          <a:gd name="connsiteY509" fmla="*/ 13399 h 64478"/>
                          <a:gd name="connsiteX510" fmla="*/ 82138 w 111451"/>
                          <a:gd name="connsiteY510" fmla="*/ 11705 h 64478"/>
                          <a:gd name="connsiteX511" fmla="*/ 82087 w 111451"/>
                          <a:gd name="connsiteY511" fmla="*/ 21921 h 64478"/>
                          <a:gd name="connsiteX512" fmla="*/ 84500 w 111451"/>
                          <a:gd name="connsiteY512" fmla="*/ 20534 h 64478"/>
                          <a:gd name="connsiteX513" fmla="*/ 87426 w 111451"/>
                          <a:gd name="connsiteY513" fmla="*/ 22229 h 64478"/>
                          <a:gd name="connsiteX514" fmla="*/ 84962 w 111451"/>
                          <a:gd name="connsiteY514" fmla="*/ 23666 h 64478"/>
                          <a:gd name="connsiteX515" fmla="*/ 82087 w 111451"/>
                          <a:gd name="connsiteY515" fmla="*/ 22023 h 64478"/>
                          <a:gd name="connsiteX516" fmla="*/ 82087 w 111451"/>
                          <a:gd name="connsiteY516" fmla="*/ 22023 h 64478"/>
                          <a:gd name="connsiteX517" fmla="*/ 82395 w 111451"/>
                          <a:gd name="connsiteY517" fmla="*/ 16787 h 64478"/>
                          <a:gd name="connsiteX518" fmla="*/ 84859 w 111451"/>
                          <a:gd name="connsiteY518" fmla="*/ 15350 h 64478"/>
                          <a:gd name="connsiteX519" fmla="*/ 87734 w 111451"/>
                          <a:gd name="connsiteY519" fmla="*/ 17095 h 64478"/>
                          <a:gd name="connsiteX520" fmla="*/ 85321 w 111451"/>
                          <a:gd name="connsiteY520" fmla="*/ 18481 h 64478"/>
                          <a:gd name="connsiteX521" fmla="*/ 82446 w 111451"/>
                          <a:gd name="connsiteY521" fmla="*/ 16838 h 64478"/>
                          <a:gd name="connsiteX522" fmla="*/ 83576 w 111451"/>
                          <a:gd name="connsiteY522" fmla="*/ 27619 h 64478"/>
                          <a:gd name="connsiteX523" fmla="*/ 85988 w 111451"/>
                          <a:gd name="connsiteY523" fmla="*/ 26181 h 64478"/>
                          <a:gd name="connsiteX524" fmla="*/ 88914 w 111451"/>
                          <a:gd name="connsiteY524" fmla="*/ 27927 h 64478"/>
                          <a:gd name="connsiteX525" fmla="*/ 86450 w 111451"/>
                          <a:gd name="connsiteY525" fmla="*/ 29313 h 64478"/>
                          <a:gd name="connsiteX526" fmla="*/ 83576 w 111451"/>
                          <a:gd name="connsiteY526" fmla="*/ 27670 h 64478"/>
                          <a:gd name="connsiteX527" fmla="*/ 85886 w 111451"/>
                          <a:gd name="connsiteY527" fmla="*/ 9549 h 64478"/>
                          <a:gd name="connsiteX528" fmla="*/ 88298 w 111451"/>
                          <a:gd name="connsiteY528" fmla="*/ 8162 h 64478"/>
                          <a:gd name="connsiteX529" fmla="*/ 91225 w 111451"/>
                          <a:gd name="connsiteY529" fmla="*/ 9857 h 64478"/>
                          <a:gd name="connsiteX530" fmla="*/ 88760 w 111451"/>
                          <a:gd name="connsiteY530" fmla="*/ 11294 h 64478"/>
                          <a:gd name="connsiteX531" fmla="*/ 85886 w 111451"/>
                          <a:gd name="connsiteY531" fmla="*/ 9600 h 64478"/>
                          <a:gd name="connsiteX532" fmla="*/ 85886 w 111451"/>
                          <a:gd name="connsiteY532" fmla="*/ 9600 h 64478"/>
                          <a:gd name="connsiteX533" fmla="*/ 86399 w 111451"/>
                          <a:gd name="connsiteY533" fmla="*/ 14682 h 64478"/>
                          <a:gd name="connsiteX534" fmla="*/ 88812 w 111451"/>
                          <a:gd name="connsiteY534" fmla="*/ 13245 h 64478"/>
                          <a:gd name="connsiteX535" fmla="*/ 91738 w 111451"/>
                          <a:gd name="connsiteY535" fmla="*/ 14990 h 64478"/>
                          <a:gd name="connsiteX536" fmla="*/ 89274 w 111451"/>
                          <a:gd name="connsiteY536" fmla="*/ 16376 h 64478"/>
                          <a:gd name="connsiteX537" fmla="*/ 86399 w 111451"/>
                          <a:gd name="connsiteY537" fmla="*/ 14734 h 64478"/>
                          <a:gd name="connsiteX538" fmla="*/ 86912 w 111451"/>
                          <a:gd name="connsiteY538" fmla="*/ 19559 h 64478"/>
                          <a:gd name="connsiteX539" fmla="*/ 89325 w 111451"/>
                          <a:gd name="connsiteY539" fmla="*/ 18173 h 64478"/>
                          <a:gd name="connsiteX540" fmla="*/ 92251 w 111451"/>
                          <a:gd name="connsiteY540" fmla="*/ 19867 h 64478"/>
                          <a:gd name="connsiteX541" fmla="*/ 89787 w 111451"/>
                          <a:gd name="connsiteY541" fmla="*/ 21305 h 64478"/>
                          <a:gd name="connsiteX542" fmla="*/ 86912 w 111451"/>
                          <a:gd name="connsiteY542" fmla="*/ 19610 h 64478"/>
                          <a:gd name="connsiteX543" fmla="*/ 86912 w 111451"/>
                          <a:gd name="connsiteY543" fmla="*/ 19610 h 64478"/>
                          <a:gd name="connsiteX544" fmla="*/ 87580 w 111451"/>
                          <a:gd name="connsiteY544" fmla="*/ 25514 h 64478"/>
                          <a:gd name="connsiteX545" fmla="*/ 89993 w 111451"/>
                          <a:gd name="connsiteY545" fmla="*/ 24128 h 64478"/>
                          <a:gd name="connsiteX546" fmla="*/ 92867 w 111451"/>
                          <a:gd name="connsiteY546" fmla="*/ 25822 h 64478"/>
                          <a:gd name="connsiteX547" fmla="*/ 90455 w 111451"/>
                          <a:gd name="connsiteY547" fmla="*/ 27208 h 64478"/>
                          <a:gd name="connsiteX548" fmla="*/ 87580 w 111451"/>
                          <a:gd name="connsiteY548" fmla="*/ 25565 h 64478"/>
                          <a:gd name="connsiteX549" fmla="*/ 87580 w 111451"/>
                          <a:gd name="connsiteY549" fmla="*/ 25565 h 64478"/>
                          <a:gd name="connsiteX550" fmla="*/ 89839 w 111451"/>
                          <a:gd name="connsiteY550" fmla="*/ 7444 h 64478"/>
                          <a:gd name="connsiteX551" fmla="*/ 92303 w 111451"/>
                          <a:gd name="connsiteY551" fmla="*/ 6058 h 64478"/>
                          <a:gd name="connsiteX552" fmla="*/ 99695 w 111451"/>
                          <a:gd name="connsiteY552" fmla="*/ 10370 h 64478"/>
                          <a:gd name="connsiteX553" fmla="*/ 97231 w 111451"/>
                          <a:gd name="connsiteY553" fmla="*/ 11807 h 64478"/>
                          <a:gd name="connsiteX554" fmla="*/ 89890 w 111451"/>
                          <a:gd name="connsiteY554" fmla="*/ 7546 h 64478"/>
                          <a:gd name="connsiteX555" fmla="*/ 89890 w 111451"/>
                          <a:gd name="connsiteY555" fmla="*/ 7546 h 64478"/>
                          <a:gd name="connsiteX556" fmla="*/ 90403 w 111451"/>
                          <a:gd name="connsiteY556" fmla="*/ 12577 h 64478"/>
                          <a:gd name="connsiteX557" fmla="*/ 92816 w 111451"/>
                          <a:gd name="connsiteY557" fmla="*/ 11191 h 64478"/>
                          <a:gd name="connsiteX558" fmla="*/ 95691 w 111451"/>
                          <a:gd name="connsiteY558" fmla="*/ 12885 h 64478"/>
                          <a:gd name="connsiteX559" fmla="*/ 93278 w 111451"/>
                          <a:gd name="connsiteY559" fmla="*/ 14271 h 64478"/>
                          <a:gd name="connsiteX560" fmla="*/ 90403 w 111451"/>
                          <a:gd name="connsiteY560" fmla="*/ 12629 h 64478"/>
                          <a:gd name="connsiteX561" fmla="*/ 90403 w 111451"/>
                          <a:gd name="connsiteY561" fmla="*/ 12629 h 64478"/>
                          <a:gd name="connsiteX562" fmla="*/ 90917 w 111451"/>
                          <a:gd name="connsiteY562" fmla="*/ 17454 h 64478"/>
                          <a:gd name="connsiteX563" fmla="*/ 93329 w 111451"/>
                          <a:gd name="connsiteY563" fmla="*/ 16068 h 64478"/>
                          <a:gd name="connsiteX564" fmla="*/ 96204 w 111451"/>
                          <a:gd name="connsiteY564" fmla="*/ 17762 h 64478"/>
                          <a:gd name="connsiteX565" fmla="*/ 93791 w 111451"/>
                          <a:gd name="connsiteY565" fmla="*/ 19200 h 64478"/>
                          <a:gd name="connsiteX566" fmla="*/ 90917 w 111451"/>
                          <a:gd name="connsiteY566" fmla="*/ 17506 h 64478"/>
                          <a:gd name="connsiteX567" fmla="*/ 90917 w 111451"/>
                          <a:gd name="connsiteY567" fmla="*/ 17506 h 64478"/>
                          <a:gd name="connsiteX568" fmla="*/ 93535 w 111451"/>
                          <a:gd name="connsiteY568" fmla="*/ 23615 h 64478"/>
                          <a:gd name="connsiteX569" fmla="*/ 95948 w 111451"/>
                          <a:gd name="connsiteY569" fmla="*/ 22177 h 64478"/>
                          <a:gd name="connsiteX570" fmla="*/ 97231 w 111451"/>
                          <a:gd name="connsiteY570" fmla="*/ 22947 h 64478"/>
                          <a:gd name="connsiteX571" fmla="*/ 94767 w 111451"/>
                          <a:gd name="connsiteY571" fmla="*/ 24385 h 64478"/>
                          <a:gd name="connsiteX572" fmla="*/ 93535 w 111451"/>
                          <a:gd name="connsiteY572" fmla="*/ 23666 h 64478"/>
                          <a:gd name="connsiteX573" fmla="*/ 94869 w 111451"/>
                          <a:gd name="connsiteY573" fmla="*/ 15196 h 64478"/>
                          <a:gd name="connsiteX574" fmla="*/ 97334 w 111451"/>
                          <a:gd name="connsiteY574" fmla="*/ 13758 h 64478"/>
                          <a:gd name="connsiteX575" fmla="*/ 100208 w 111451"/>
                          <a:gd name="connsiteY575" fmla="*/ 15504 h 64478"/>
                          <a:gd name="connsiteX576" fmla="*/ 97796 w 111451"/>
                          <a:gd name="connsiteY576" fmla="*/ 16890 h 64478"/>
                          <a:gd name="connsiteX577" fmla="*/ 94921 w 111451"/>
                          <a:gd name="connsiteY577" fmla="*/ 15247 h 64478"/>
                          <a:gd name="connsiteX578" fmla="*/ 97539 w 111451"/>
                          <a:gd name="connsiteY578" fmla="*/ 21305 h 64478"/>
                          <a:gd name="connsiteX579" fmla="*/ 99952 w 111451"/>
                          <a:gd name="connsiteY579" fmla="*/ 19918 h 64478"/>
                          <a:gd name="connsiteX580" fmla="*/ 101184 w 111451"/>
                          <a:gd name="connsiteY580" fmla="*/ 20688 h 64478"/>
                          <a:gd name="connsiteX581" fmla="*/ 98771 w 111451"/>
                          <a:gd name="connsiteY581" fmla="*/ 22075 h 64478"/>
                          <a:gd name="connsiteX582" fmla="*/ 97539 w 111451"/>
                          <a:gd name="connsiteY582" fmla="*/ 21356 h 64478"/>
                          <a:gd name="connsiteX583" fmla="*/ 101184 w 111451"/>
                          <a:gd name="connsiteY583" fmla="*/ 11448 h 64478"/>
                          <a:gd name="connsiteX584" fmla="*/ 103597 w 111451"/>
                          <a:gd name="connsiteY584" fmla="*/ 10011 h 64478"/>
                          <a:gd name="connsiteX585" fmla="*/ 106523 w 111451"/>
                          <a:gd name="connsiteY585" fmla="*/ 11756 h 64478"/>
                          <a:gd name="connsiteX586" fmla="*/ 104059 w 111451"/>
                          <a:gd name="connsiteY586" fmla="*/ 13142 h 64478"/>
                          <a:gd name="connsiteX587" fmla="*/ 101184 w 111451"/>
                          <a:gd name="connsiteY587" fmla="*/ 11448 h 64478"/>
                          <a:gd name="connsiteX588" fmla="*/ 103802 w 111451"/>
                          <a:gd name="connsiteY588" fmla="*/ 17557 h 64478"/>
                          <a:gd name="connsiteX589" fmla="*/ 106215 w 111451"/>
                          <a:gd name="connsiteY589" fmla="*/ 16171 h 64478"/>
                          <a:gd name="connsiteX590" fmla="*/ 107498 w 111451"/>
                          <a:gd name="connsiteY590" fmla="*/ 16941 h 64478"/>
                          <a:gd name="connsiteX591" fmla="*/ 105034 w 111451"/>
                          <a:gd name="connsiteY591" fmla="*/ 18327 h 64478"/>
                          <a:gd name="connsiteX592" fmla="*/ 103853 w 111451"/>
                          <a:gd name="connsiteY592" fmla="*/ 17608 h 64478"/>
                          <a:gd name="connsiteX593" fmla="*/ 107806 w 111451"/>
                          <a:gd name="connsiteY593" fmla="*/ 15247 h 64478"/>
                          <a:gd name="connsiteX594" fmla="*/ 110219 w 111451"/>
                          <a:gd name="connsiteY594" fmla="*/ 13861 h 64478"/>
                          <a:gd name="connsiteX595" fmla="*/ 111451 w 111451"/>
                          <a:gd name="connsiteY595" fmla="*/ 14631 h 64478"/>
                          <a:gd name="connsiteX596" fmla="*/ 109038 w 111451"/>
                          <a:gd name="connsiteY596" fmla="*/ 16017 h 64478"/>
                          <a:gd name="connsiteX597" fmla="*/ 107806 w 111451"/>
                          <a:gd name="connsiteY597" fmla="*/ 15298 h 64478"/>
                          <a:gd name="connsiteX598" fmla="*/ 107806 w 111451"/>
                          <a:gd name="connsiteY598" fmla="*/ 15298 h 6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Lst>
                        <a:rect l="l" t="t" r="r" b="b"/>
                        <a:pathLst>
                          <a:path w="111451" h="64478">
                            <a:moveTo>
                              <a:pt x="0" y="48923"/>
                            </a:moveTo>
                            <a:lnTo>
                              <a:pt x="3901" y="46716"/>
                            </a:lnTo>
                            <a:lnTo>
                              <a:pt x="6828" y="48410"/>
                            </a:lnTo>
                            <a:lnTo>
                              <a:pt x="2926" y="50669"/>
                            </a:lnTo>
                            <a:lnTo>
                              <a:pt x="51" y="49026"/>
                            </a:lnTo>
                            <a:lnTo>
                              <a:pt x="51" y="49026"/>
                            </a:lnTo>
                            <a:close/>
                            <a:moveTo>
                              <a:pt x="4518" y="51542"/>
                            </a:moveTo>
                            <a:lnTo>
                              <a:pt x="7598" y="49796"/>
                            </a:lnTo>
                            <a:lnTo>
                              <a:pt x="10472" y="51490"/>
                            </a:lnTo>
                            <a:lnTo>
                              <a:pt x="7392" y="53287"/>
                            </a:lnTo>
                            <a:lnTo>
                              <a:pt x="4518" y="51593"/>
                            </a:lnTo>
                            <a:close/>
                            <a:moveTo>
                              <a:pt x="5493" y="45792"/>
                            </a:moveTo>
                            <a:lnTo>
                              <a:pt x="8522" y="44047"/>
                            </a:lnTo>
                            <a:lnTo>
                              <a:pt x="11448" y="45741"/>
                            </a:lnTo>
                            <a:lnTo>
                              <a:pt x="8368" y="47537"/>
                            </a:lnTo>
                            <a:lnTo>
                              <a:pt x="5493" y="45843"/>
                            </a:lnTo>
                            <a:lnTo>
                              <a:pt x="5493" y="45843"/>
                            </a:lnTo>
                            <a:close/>
                            <a:moveTo>
                              <a:pt x="9035" y="54160"/>
                            </a:moveTo>
                            <a:lnTo>
                              <a:pt x="14169" y="51285"/>
                            </a:lnTo>
                            <a:lnTo>
                              <a:pt x="17095" y="53030"/>
                            </a:lnTo>
                            <a:lnTo>
                              <a:pt x="11961" y="55854"/>
                            </a:lnTo>
                            <a:lnTo>
                              <a:pt x="9086" y="54211"/>
                            </a:lnTo>
                            <a:close/>
                            <a:moveTo>
                              <a:pt x="9035" y="49026"/>
                            </a:moveTo>
                            <a:lnTo>
                              <a:pt x="11448" y="47640"/>
                            </a:lnTo>
                            <a:lnTo>
                              <a:pt x="14374" y="49334"/>
                            </a:lnTo>
                            <a:lnTo>
                              <a:pt x="11910" y="50772"/>
                            </a:lnTo>
                            <a:lnTo>
                              <a:pt x="9035" y="49077"/>
                            </a:lnTo>
                            <a:lnTo>
                              <a:pt x="9035" y="49077"/>
                            </a:lnTo>
                            <a:close/>
                            <a:moveTo>
                              <a:pt x="9959" y="43277"/>
                            </a:moveTo>
                            <a:lnTo>
                              <a:pt x="13039" y="41531"/>
                            </a:lnTo>
                            <a:lnTo>
                              <a:pt x="15914" y="43225"/>
                            </a:lnTo>
                            <a:lnTo>
                              <a:pt x="12885" y="45022"/>
                            </a:lnTo>
                            <a:lnTo>
                              <a:pt x="10010" y="43328"/>
                            </a:lnTo>
                            <a:lnTo>
                              <a:pt x="10010" y="43328"/>
                            </a:lnTo>
                            <a:close/>
                            <a:moveTo>
                              <a:pt x="13039" y="46716"/>
                            </a:moveTo>
                            <a:lnTo>
                              <a:pt x="15452" y="45330"/>
                            </a:lnTo>
                            <a:lnTo>
                              <a:pt x="18327" y="47024"/>
                            </a:lnTo>
                            <a:lnTo>
                              <a:pt x="15914" y="48461"/>
                            </a:lnTo>
                            <a:lnTo>
                              <a:pt x="13039" y="46819"/>
                            </a:lnTo>
                            <a:lnTo>
                              <a:pt x="13039" y="46819"/>
                            </a:lnTo>
                            <a:close/>
                            <a:moveTo>
                              <a:pt x="13399" y="56983"/>
                            </a:moveTo>
                            <a:lnTo>
                              <a:pt x="17300" y="54724"/>
                            </a:lnTo>
                            <a:lnTo>
                              <a:pt x="20227" y="56470"/>
                            </a:lnTo>
                            <a:lnTo>
                              <a:pt x="16325" y="58729"/>
                            </a:lnTo>
                            <a:lnTo>
                              <a:pt x="13450" y="57086"/>
                            </a:lnTo>
                            <a:lnTo>
                              <a:pt x="13450" y="57086"/>
                            </a:lnTo>
                            <a:close/>
                            <a:moveTo>
                              <a:pt x="14579" y="40710"/>
                            </a:moveTo>
                            <a:lnTo>
                              <a:pt x="36757" y="27927"/>
                            </a:lnTo>
                            <a:lnTo>
                              <a:pt x="39632" y="29672"/>
                            </a:lnTo>
                            <a:lnTo>
                              <a:pt x="17608" y="42250"/>
                            </a:lnTo>
                            <a:lnTo>
                              <a:pt x="14733" y="40556"/>
                            </a:lnTo>
                            <a:lnTo>
                              <a:pt x="14733" y="40556"/>
                            </a:lnTo>
                            <a:close/>
                            <a:moveTo>
                              <a:pt x="15401" y="50669"/>
                            </a:moveTo>
                            <a:lnTo>
                              <a:pt x="17865" y="49231"/>
                            </a:lnTo>
                            <a:lnTo>
                              <a:pt x="20740" y="50977"/>
                            </a:lnTo>
                            <a:lnTo>
                              <a:pt x="18327" y="52363"/>
                            </a:lnTo>
                            <a:lnTo>
                              <a:pt x="15452" y="50720"/>
                            </a:lnTo>
                            <a:close/>
                            <a:moveTo>
                              <a:pt x="16992" y="44560"/>
                            </a:moveTo>
                            <a:lnTo>
                              <a:pt x="19405" y="43123"/>
                            </a:lnTo>
                            <a:lnTo>
                              <a:pt x="22331" y="44868"/>
                            </a:lnTo>
                            <a:lnTo>
                              <a:pt x="19867" y="46254"/>
                            </a:lnTo>
                            <a:lnTo>
                              <a:pt x="16992" y="44611"/>
                            </a:lnTo>
                            <a:close/>
                            <a:moveTo>
                              <a:pt x="17916" y="59601"/>
                            </a:moveTo>
                            <a:lnTo>
                              <a:pt x="20381" y="58215"/>
                            </a:lnTo>
                            <a:lnTo>
                              <a:pt x="23255" y="59909"/>
                            </a:lnTo>
                            <a:lnTo>
                              <a:pt x="20843" y="61296"/>
                            </a:lnTo>
                            <a:lnTo>
                              <a:pt x="17968" y="59653"/>
                            </a:lnTo>
                            <a:close/>
                            <a:moveTo>
                              <a:pt x="18892" y="53852"/>
                            </a:moveTo>
                            <a:lnTo>
                              <a:pt x="21305" y="52466"/>
                            </a:lnTo>
                            <a:lnTo>
                              <a:pt x="24179" y="54160"/>
                            </a:lnTo>
                            <a:lnTo>
                              <a:pt x="21767" y="55597"/>
                            </a:lnTo>
                            <a:lnTo>
                              <a:pt x="18892" y="53903"/>
                            </a:lnTo>
                            <a:close/>
                            <a:moveTo>
                              <a:pt x="19405" y="48359"/>
                            </a:moveTo>
                            <a:lnTo>
                              <a:pt x="21818" y="46921"/>
                            </a:lnTo>
                            <a:lnTo>
                              <a:pt x="24744" y="48667"/>
                            </a:lnTo>
                            <a:lnTo>
                              <a:pt x="22280" y="50053"/>
                            </a:lnTo>
                            <a:lnTo>
                              <a:pt x="19405" y="48410"/>
                            </a:lnTo>
                            <a:close/>
                            <a:moveTo>
                              <a:pt x="20997" y="42250"/>
                            </a:moveTo>
                            <a:lnTo>
                              <a:pt x="23409" y="40812"/>
                            </a:lnTo>
                            <a:lnTo>
                              <a:pt x="26284" y="42558"/>
                            </a:lnTo>
                            <a:lnTo>
                              <a:pt x="23871" y="43944"/>
                            </a:lnTo>
                            <a:lnTo>
                              <a:pt x="20997" y="42301"/>
                            </a:lnTo>
                            <a:close/>
                            <a:moveTo>
                              <a:pt x="21921" y="57291"/>
                            </a:moveTo>
                            <a:lnTo>
                              <a:pt x="24333" y="55905"/>
                            </a:lnTo>
                            <a:lnTo>
                              <a:pt x="27260" y="57599"/>
                            </a:lnTo>
                            <a:lnTo>
                              <a:pt x="24795" y="59037"/>
                            </a:lnTo>
                            <a:lnTo>
                              <a:pt x="21921" y="57343"/>
                            </a:lnTo>
                            <a:lnTo>
                              <a:pt x="21921" y="57343"/>
                            </a:lnTo>
                            <a:close/>
                            <a:moveTo>
                              <a:pt x="22845" y="51542"/>
                            </a:moveTo>
                            <a:lnTo>
                              <a:pt x="25309" y="50156"/>
                            </a:lnTo>
                            <a:lnTo>
                              <a:pt x="28184" y="51850"/>
                            </a:lnTo>
                            <a:lnTo>
                              <a:pt x="25771" y="53287"/>
                            </a:lnTo>
                            <a:lnTo>
                              <a:pt x="22896" y="51593"/>
                            </a:lnTo>
                            <a:lnTo>
                              <a:pt x="22896" y="51593"/>
                            </a:lnTo>
                            <a:close/>
                            <a:moveTo>
                              <a:pt x="23409" y="46049"/>
                            </a:moveTo>
                            <a:lnTo>
                              <a:pt x="25822" y="44663"/>
                            </a:lnTo>
                            <a:lnTo>
                              <a:pt x="28697" y="46357"/>
                            </a:lnTo>
                            <a:lnTo>
                              <a:pt x="26284" y="47743"/>
                            </a:lnTo>
                            <a:lnTo>
                              <a:pt x="23409" y="46100"/>
                            </a:lnTo>
                            <a:lnTo>
                              <a:pt x="23409" y="46100"/>
                            </a:lnTo>
                            <a:close/>
                            <a:moveTo>
                              <a:pt x="23409" y="62733"/>
                            </a:moveTo>
                            <a:lnTo>
                              <a:pt x="26438" y="60987"/>
                            </a:lnTo>
                            <a:lnTo>
                              <a:pt x="29364" y="62682"/>
                            </a:lnTo>
                            <a:lnTo>
                              <a:pt x="26284" y="64478"/>
                            </a:lnTo>
                            <a:lnTo>
                              <a:pt x="23409" y="62836"/>
                            </a:lnTo>
                            <a:lnTo>
                              <a:pt x="23409" y="62836"/>
                            </a:lnTo>
                            <a:close/>
                            <a:moveTo>
                              <a:pt x="24949" y="39940"/>
                            </a:moveTo>
                            <a:lnTo>
                              <a:pt x="27414" y="38554"/>
                            </a:lnTo>
                            <a:lnTo>
                              <a:pt x="30288" y="40248"/>
                            </a:lnTo>
                            <a:lnTo>
                              <a:pt x="27876" y="41634"/>
                            </a:lnTo>
                            <a:lnTo>
                              <a:pt x="25001" y="39991"/>
                            </a:lnTo>
                            <a:close/>
                            <a:moveTo>
                              <a:pt x="25873" y="54981"/>
                            </a:moveTo>
                            <a:lnTo>
                              <a:pt x="28338" y="53595"/>
                            </a:lnTo>
                            <a:lnTo>
                              <a:pt x="31212" y="55289"/>
                            </a:lnTo>
                            <a:lnTo>
                              <a:pt x="28800" y="56727"/>
                            </a:lnTo>
                            <a:lnTo>
                              <a:pt x="25925" y="55084"/>
                            </a:lnTo>
                            <a:lnTo>
                              <a:pt x="25925" y="55084"/>
                            </a:lnTo>
                            <a:close/>
                            <a:moveTo>
                              <a:pt x="26849" y="49231"/>
                            </a:moveTo>
                            <a:lnTo>
                              <a:pt x="29313" y="47383"/>
                            </a:lnTo>
                            <a:lnTo>
                              <a:pt x="32239" y="49129"/>
                            </a:lnTo>
                            <a:lnTo>
                              <a:pt x="29775" y="50515"/>
                            </a:lnTo>
                            <a:lnTo>
                              <a:pt x="26900" y="48872"/>
                            </a:lnTo>
                            <a:lnTo>
                              <a:pt x="26900" y="48872"/>
                            </a:lnTo>
                            <a:close/>
                            <a:moveTo>
                              <a:pt x="27362" y="43739"/>
                            </a:moveTo>
                            <a:lnTo>
                              <a:pt x="29826" y="42352"/>
                            </a:lnTo>
                            <a:lnTo>
                              <a:pt x="32701" y="44047"/>
                            </a:lnTo>
                            <a:lnTo>
                              <a:pt x="30288" y="45484"/>
                            </a:lnTo>
                            <a:lnTo>
                              <a:pt x="27414" y="43790"/>
                            </a:lnTo>
                            <a:lnTo>
                              <a:pt x="27414" y="43790"/>
                            </a:lnTo>
                            <a:close/>
                            <a:moveTo>
                              <a:pt x="28954" y="37630"/>
                            </a:moveTo>
                            <a:lnTo>
                              <a:pt x="31366" y="36243"/>
                            </a:lnTo>
                            <a:lnTo>
                              <a:pt x="34293" y="37938"/>
                            </a:lnTo>
                            <a:lnTo>
                              <a:pt x="31828" y="39375"/>
                            </a:lnTo>
                            <a:lnTo>
                              <a:pt x="28954" y="37681"/>
                            </a:lnTo>
                            <a:lnTo>
                              <a:pt x="28954" y="37681"/>
                            </a:lnTo>
                            <a:close/>
                            <a:moveTo>
                              <a:pt x="29724" y="59088"/>
                            </a:moveTo>
                            <a:lnTo>
                              <a:pt x="32188" y="57702"/>
                            </a:lnTo>
                            <a:lnTo>
                              <a:pt x="35063" y="59396"/>
                            </a:lnTo>
                            <a:lnTo>
                              <a:pt x="32650" y="60833"/>
                            </a:lnTo>
                            <a:lnTo>
                              <a:pt x="29775" y="59139"/>
                            </a:lnTo>
                            <a:close/>
                            <a:moveTo>
                              <a:pt x="29724" y="52722"/>
                            </a:moveTo>
                            <a:lnTo>
                              <a:pt x="32136" y="51285"/>
                            </a:lnTo>
                            <a:lnTo>
                              <a:pt x="35063" y="53030"/>
                            </a:lnTo>
                            <a:lnTo>
                              <a:pt x="32599" y="54416"/>
                            </a:lnTo>
                            <a:lnTo>
                              <a:pt x="29724" y="52774"/>
                            </a:lnTo>
                            <a:close/>
                            <a:moveTo>
                              <a:pt x="30699" y="46973"/>
                            </a:moveTo>
                            <a:lnTo>
                              <a:pt x="33112" y="45535"/>
                            </a:lnTo>
                            <a:lnTo>
                              <a:pt x="35987" y="47281"/>
                            </a:lnTo>
                            <a:lnTo>
                              <a:pt x="33574" y="48667"/>
                            </a:lnTo>
                            <a:lnTo>
                              <a:pt x="30699" y="47024"/>
                            </a:lnTo>
                            <a:lnTo>
                              <a:pt x="30699" y="47024"/>
                            </a:lnTo>
                            <a:close/>
                            <a:moveTo>
                              <a:pt x="31212" y="41428"/>
                            </a:moveTo>
                            <a:lnTo>
                              <a:pt x="33625" y="40042"/>
                            </a:lnTo>
                            <a:lnTo>
                              <a:pt x="36551" y="41736"/>
                            </a:lnTo>
                            <a:lnTo>
                              <a:pt x="34087" y="43174"/>
                            </a:lnTo>
                            <a:lnTo>
                              <a:pt x="31212" y="41531"/>
                            </a:lnTo>
                            <a:lnTo>
                              <a:pt x="31212" y="41531"/>
                            </a:lnTo>
                            <a:close/>
                            <a:moveTo>
                              <a:pt x="32804" y="35319"/>
                            </a:moveTo>
                            <a:lnTo>
                              <a:pt x="35217" y="33933"/>
                            </a:lnTo>
                            <a:lnTo>
                              <a:pt x="38091" y="35627"/>
                            </a:lnTo>
                            <a:lnTo>
                              <a:pt x="35679" y="37065"/>
                            </a:lnTo>
                            <a:lnTo>
                              <a:pt x="32804" y="35371"/>
                            </a:lnTo>
                            <a:lnTo>
                              <a:pt x="32804" y="35371"/>
                            </a:lnTo>
                            <a:close/>
                            <a:moveTo>
                              <a:pt x="33574" y="56778"/>
                            </a:moveTo>
                            <a:lnTo>
                              <a:pt x="35987" y="55392"/>
                            </a:lnTo>
                            <a:lnTo>
                              <a:pt x="38913" y="57086"/>
                            </a:lnTo>
                            <a:lnTo>
                              <a:pt x="36449" y="58523"/>
                            </a:lnTo>
                            <a:lnTo>
                              <a:pt x="33574" y="56829"/>
                            </a:lnTo>
                            <a:lnTo>
                              <a:pt x="33574" y="56829"/>
                            </a:lnTo>
                            <a:close/>
                            <a:moveTo>
                              <a:pt x="33574" y="50412"/>
                            </a:moveTo>
                            <a:lnTo>
                              <a:pt x="35987" y="48975"/>
                            </a:lnTo>
                            <a:lnTo>
                              <a:pt x="38861" y="50720"/>
                            </a:lnTo>
                            <a:lnTo>
                              <a:pt x="36449" y="52106"/>
                            </a:lnTo>
                            <a:lnTo>
                              <a:pt x="33574" y="50464"/>
                            </a:lnTo>
                            <a:close/>
                            <a:moveTo>
                              <a:pt x="34498" y="44663"/>
                            </a:moveTo>
                            <a:lnTo>
                              <a:pt x="36911" y="43225"/>
                            </a:lnTo>
                            <a:lnTo>
                              <a:pt x="39837" y="44971"/>
                            </a:lnTo>
                            <a:lnTo>
                              <a:pt x="37373" y="46357"/>
                            </a:lnTo>
                            <a:lnTo>
                              <a:pt x="34498" y="44714"/>
                            </a:lnTo>
                            <a:close/>
                            <a:moveTo>
                              <a:pt x="35011" y="39170"/>
                            </a:moveTo>
                            <a:lnTo>
                              <a:pt x="37475" y="37732"/>
                            </a:lnTo>
                            <a:lnTo>
                              <a:pt x="40350" y="39478"/>
                            </a:lnTo>
                            <a:lnTo>
                              <a:pt x="37937" y="40864"/>
                            </a:lnTo>
                            <a:lnTo>
                              <a:pt x="35063" y="39221"/>
                            </a:lnTo>
                            <a:close/>
                            <a:moveTo>
                              <a:pt x="36603" y="33061"/>
                            </a:moveTo>
                            <a:lnTo>
                              <a:pt x="39067" y="31623"/>
                            </a:lnTo>
                            <a:lnTo>
                              <a:pt x="41942" y="33369"/>
                            </a:lnTo>
                            <a:lnTo>
                              <a:pt x="39529" y="34755"/>
                            </a:lnTo>
                            <a:lnTo>
                              <a:pt x="36654" y="33112"/>
                            </a:lnTo>
                            <a:close/>
                            <a:moveTo>
                              <a:pt x="37424" y="54468"/>
                            </a:moveTo>
                            <a:lnTo>
                              <a:pt x="39837" y="53082"/>
                            </a:lnTo>
                            <a:lnTo>
                              <a:pt x="42712" y="54827"/>
                            </a:lnTo>
                            <a:lnTo>
                              <a:pt x="40299" y="56213"/>
                            </a:lnTo>
                            <a:lnTo>
                              <a:pt x="37424" y="54570"/>
                            </a:lnTo>
                            <a:lnTo>
                              <a:pt x="37424" y="54570"/>
                            </a:lnTo>
                            <a:close/>
                            <a:moveTo>
                              <a:pt x="37424" y="48102"/>
                            </a:moveTo>
                            <a:lnTo>
                              <a:pt x="39888" y="46716"/>
                            </a:lnTo>
                            <a:lnTo>
                              <a:pt x="42763" y="48410"/>
                            </a:lnTo>
                            <a:lnTo>
                              <a:pt x="40350" y="49796"/>
                            </a:lnTo>
                            <a:lnTo>
                              <a:pt x="37475" y="48153"/>
                            </a:lnTo>
                            <a:close/>
                            <a:moveTo>
                              <a:pt x="37886" y="27054"/>
                            </a:moveTo>
                            <a:lnTo>
                              <a:pt x="40915" y="25257"/>
                            </a:lnTo>
                            <a:lnTo>
                              <a:pt x="43841" y="27003"/>
                            </a:lnTo>
                            <a:lnTo>
                              <a:pt x="40761" y="28748"/>
                            </a:lnTo>
                            <a:lnTo>
                              <a:pt x="37886" y="27105"/>
                            </a:lnTo>
                            <a:close/>
                            <a:moveTo>
                              <a:pt x="38399" y="42455"/>
                            </a:moveTo>
                            <a:lnTo>
                              <a:pt x="40812" y="41069"/>
                            </a:lnTo>
                            <a:lnTo>
                              <a:pt x="43738" y="42763"/>
                            </a:lnTo>
                            <a:lnTo>
                              <a:pt x="41274" y="44149"/>
                            </a:lnTo>
                            <a:lnTo>
                              <a:pt x="38399" y="42506"/>
                            </a:lnTo>
                            <a:close/>
                            <a:moveTo>
                              <a:pt x="38913" y="36962"/>
                            </a:moveTo>
                            <a:lnTo>
                              <a:pt x="41326" y="35525"/>
                            </a:lnTo>
                            <a:lnTo>
                              <a:pt x="44252" y="37270"/>
                            </a:lnTo>
                            <a:lnTo>
                              <a:pt x="41788" y="38656"/>
                            </a:lnTo>
                            <a:lnTo>
                              <a:pt x="38913" y="37014"/>
                            </a:lnTo>
                            <a:close/>
                            <a:moveTo>
                              <a:pt x="40504" y="30853"/>
                            </a:moveTo>
                            <a:lnTo>
                              <a:pt x="42917" y="29416"/>
                            </a:lnTo>
                            <a:lnTo>
                              <a:pt x="45843" y="31161"/>
                            </a:lnTo>
                            <a:lnTo>
                              <a:pt x="43379" y="32547"/>
                            </a:lnTo>
                            <a:lnTo>
                              <a:pt x="40504" y="30904"/>
                            </a:lnTo>
                            <a:close/>
                            <a:moveTo>
                              <a:pt x="41274" y="52312"/>
                            </a:moveTo>
                            <a:lnTo>
                              <a:pt x="43687" y="50874"/>
                            </a:lnTo>
                            <a:lnTo>
                              <a:pt x="46613" y="52620"/>
                            </a:lnTo>
                            <a:lnTo>
                              <a:pt x="44149" y="54006"/>
                            </a:lnTo>
                            <a:lnTo>
                              <a:pt x="41274" y="52363"/>
                            </a:lnTo>
                            <a:close/>
                            <a:moveTo>
                              <a:pt x="41274" y="45895"/>
                            </a:moveTo>
                            <a:lnTo>
                              <a:pt x="43687" y="44509"/>
                            </a:lnTo>
                            <a:lnTo>
                              <a:pt x="46613" y="46203"/>
                            </a:lnTo>
                            <a:lnTo>
                              <a:pt x="44714" y="47383"/>
                            </a:lnTo>
                            <a:lnTo>
                              <a:pt x="41839" y="45689"/>
                            </a:lnTo>
                            <a:lnTo>
                              <a:pt x="41839" y="45689"/>
                            </a:lnTo>
                            <a:close/>
                            <a:moveTo>
                              <a:pt x="42198" y="40145"/>
                            </a:moveTo>
                            <a:lnTo>
                              <a:pt x="44663" y="38759"/>
                            </a:lnTo>
                            <a:lnTo>
                              <a:pt x="47537" y="40453"/>
                            </a:lnTo>
                            <a:lnTo>
                              <a:pt x="45125" y="41890"/>
                            </a:lnTo>
                            <a:lnTo>
                              <a:pt x="42250" y="40196"/>
                            </a:lnTo>
                            <a:lnTo>
                              <a:pt x="42250" y="40196"/>
                            </a:lnTo>
                            <a:close/>
                            <a:moveTo>
                              <a:pt x="42198" y="24744"/>
                            </a:moveTo>
                            <a:lnTo>
                              <a:pt x="45227" y="22999"/>
                            </a:lnTo>
                            <a:lnTo>
                              <a:pt x="48153" y="24693"/>
                            </a:lnTo>
                            <a:lnTo>
                              <a:pt x="45073" y="26438"/>
                            </a:lnTo>
                            <a:lnTo>
                              <a:pt x="42198" y="24795"/>
                            </a:lnTo>
                            <a:close/>
                            <a:moveTo>
                              <a:pt x="42609" y="35011"/>
                            </a:moveTo>
                            <a:lnTo>
                              <a:pt x="45022" y="33625"/>
                            </a:lnTo>
                            <a:lnTo>
                              <a:pt x="47897" y="35319"/>
                            </a:lnTo>
                            <a:lnTo>
                              <a:pt x="45484" y="36706"/>
                            </a:lnTo>
                            <a:lnTo>
                              <a:pt x="42609" y="35063"/>
                            </a:lnTo>
                            <a:close/>
                            <a:moveTo>
                              <a:pt x="44149" y="28902"/>
                            </a:moveTo>
                            <a:lnTo>
                              <a:pt x="46613" y="27516"/>
                            </a:lnTo>
                            <a:lnTo>
                              <a:pt x="49488" y="29210"/>
                            </a:lnTo>
                            <a:lnTo>
                              <a:pt x="47075" y="30596"/>
                            </a:lnTo>
                            <a:lnTo>
                              <a:pt x="44200" y="28954"/>
                            </a:lnTo>
                            <a:close/>
                            <a:moveTo>
                              <a:pt x="45073" y="43944"/>
                            </a:moveTo>
                            <a:lnTo>
                              <a:pt x="47537" y="42558"/>
                            </a:lnTo>
                            <a:lnTo>
                              <a:pt x="50412" y="44252"/>
                            </a:lnTo>
                            <a:lnTo>
                              <a:pt x="47999" y="45689"/>
                            </a:lnTo>
                            <a:lnTo>
                              <a:pt x="45125" y="43995"/>
                            </a:lnTo>
                            <a:lnTo>
                              <a:pt x="45125" y="43995"/>
                            </a:lnTo>
                            <a:close/>
                            <a:moveTo>
                              <a:pt x="46049" y="38194"/>
                            </a:moveTo>
                            <a:lnTo>
                              <a:pt x="48462" y="36808"/>
                            </a:lnTo>
                            <a:lnTo>
                              <a:pt x="51388" y="38502"/>
                            </a:lnTo>
                            <a:lnTo>
                              <a:pt x="48924" y="39940"/>
                            </a:lnTo>
                            <a:lnTo>
                              <a:pt x="46049" y="38297"/>
                            </a:lnTo>
                            <a:lnTo>
                              <a:pt x="46049" y="38297"/>
                            </a:lnTo>
                            <a:close/>
                            <a:moveTo>
                              <a:pt x="46562" y="32701"/>
                            </a:moveTo>
                            <a:lnTo>
                              <a:pt x="49026" y="31315"/>
                            </a:lnTo>
                            <a:lnTo>
                              <a:pt x="51901" y="33009"/>
                            </a:lnTo>
                            <a:lnTo>
                              <a:pt x="49488" y="34447"/>
                            </a:lnTo>
                            <a:lnTo>
                              <a:pt x="46613" y="32753"/>
                            </a:lnTo>
                            <a:lnTo>
                              <a:pt x="46613" y="32753"/>
                            </a:lnTo>
                            <a:close/>
                            <a:moveTo>
                              <a:pt x="46562" y="49334"/>
                            </a:moveTo>
                            <a:lnTo>
                              <a:pt x="49848" y="47383"/>
                            </a:lnTo>
                            <a:lnTo>
                              <a:pt x="52722" y="49077"/>
                            </a:lnTo>
                            <a:lnTo>
                              <a:pt x="50310" y="50515"/>
                            </a:lnTo>
                            <a:lnTo>
                              <a:pt x="47435" y="48821"/>
                            </a:lnTo>
                            <a:lnTo>
                              <a:pt x="47435" y="48821"/>
                            </a:lnTo>
                            <a:close/>
                            <a:moveTo>
                              <a:pt x="46562" y="22177"/>
                            </a:moveTo>
                            <a:lnTo>
                              <a:pt x="49591" y="20432"/>
                            </a:lnTo>
                            <a:lnTo>
                              <a:pt x="52517" y="22126"/>
                            </a:lnTo>
                            <a:lnTo>
                              <a:pt x="49437" y="23923"/>
                            </a:lnTo>
                            <a:lnTo>
                              <a:pt x="46562" y="22229"/>
                            </a:lnTo>
                            <a:lnTo>
                              <a:pt x="46562" y="22229"/>
                            </a:lnTo>
                            <a:close/>
                            <a:moveTo>
                              <a:pt x="47897" y="26592"/>
                            </a:moveTo>
                            <a:lnTo>
                              <a:pt x="50310" y="25206"/>
                            </a:lnTo>
                            <a:lnTo>
                              <a:pt x="53236" y="26900"/>
                            </a:lnTo>
                            <a:lnTo>
                              <a:pt x="50772" y="28338"/>
                            </a:lnTo>
                            <a:lnTo>
                              <a:pt x="47897" y="26643"/>
                            </a:lnTo>
                            <a:lnTo>
                              <a:pt x="47897" y="26643"/>
                            </a:lnTo>
                            <a:close/>
                            <a:moveTo>
                              <a:pt x="48821" y="41685"/>
                            </a:moveTo>
                            <a:lnTo>
                              <a:pt x="51234" y="40248"/>
                            </a:lnTo>
                            <a:lnTo>
                              <a:pt x="54160" y="41993"/>
                            </a:lnTo>
                            <a:lnTo>
                              <a:pt x="51696" y="43379"/>
                            </a:lnTo>
                            <a:lnTo>
                              <a:pt x="48821" y="41736"/>
                            </a:lnTo>
                            <a:close/>
                            <a:moveTo>
                              <a:pt x="49796" y="35935"/>
                            </a:moveTo>
                            <a:lnTo>
                              <a:pt x="52209" y="34498"/>
                            </a:lnTo>
                            <a:lnTo>
                              <a:pt x="55084" y="36243"/>
                            </a:lnTo>
                            <a:lnTo>
                              <a:pt x="52671" y="37630"/>
                            </a:lnTo>
                            <a:lnTo>
                              <a:pt x="49796" y="35987"/>
                            </a:lnTo>
                            <a:lnTo>
                              <a:pt x="49796" y="35987"/>
                            </a:lnTo>
                            <a:close/>
                            <a:moveTo>
                              <a:pt x="50310" y="30391"/>
                            </a:moveTo>
                            <a:lnTo>
                              <a:pt x="52722" y="29005"/>
                            </a:lnTo>
                            <a:lnTo>
                              <a:pt x="55649" y="30699"/>
                            </a:lnTo>
                            <a:lnTo>
                              <a:pt x="53184" y="32137"/>
                            </a:lnTo>
                            <a:lnTo>
                              <a:pt x="50310" y="30442"/>
                            </a:lnTo>
                            <a:lnTo>
                              <a:pt x="50310" y="30442"/>
                            </a:lnTo>
                            <a:close/>
                            <a:moveTo>
                              <a:pt x="50310" y="47075"/>
                            </a:moveTo>
                            <a:lnTo>
                              <a:pt x="52722" y="45638"/>
                            </a:lnTo>
                            <a:lnTo>
                              <a:pt x="55649" y="47383"/>
                            </a:lnTo>
                            <a:lnTo>
                              <a:pt x="53184" y="48769"/>
                            </a:lnTo>
                            <a:lnTo>
                              <a:pt x="50310" y="47127"/>
                            </a:lnTo>
                            <a:close/>
                            <a:moveTo>
                              <a:pt x="51028" y="19508"/>
                            </a:moveTo>
                            <a:lnTo>
                              <a:pt x="54930" y="17249"/>
                            </a:lnTo>
                            <a:lnTo>
                              <a:pt x="57856" y="18994"/>
                            </a:lnTo>
                            <a:lnTo>
                              <a:pt x="53954" y="21253"/>
                            </a:lnTo>
                            <a:lnTo>
                              <a:pt x="51080" y="19559"/>
                            </a:lnTo>
                            <a:lnTo>
                              <a:pt x="51080" y="19559"/>
                            </a:lnTo>
                            <a:close/>
                            <a:moveTo>
                              <a:pt x="51798" y="24282"/>
                            </a:moveTo>
                            <a:lnTo>
                              <a:pt x="59447" y="19867"/>
                            </a:lnTo>
                            <a:lnTo>
                              <a:pt x="62374" y="21561"/>
                            </a:lnTo>
                            <a:lnTo>
                              <a:pt x="54673" y="26027"/>
                            </a:lnTo>
                            <a:lnTo>
                              <a:pt x="51798" y="24333"/>
                            </a:lnTo>
                            <a:lnTo>
                              <a:pt x="51798" y="24333"/>
                            </a:lnTo>
                            <a:close/>
                            <a:moveTo>
                              <a:pt x="52722" y="39375"/>
                            </a:moveTo>
                            <a:lnTo>
                              <a:pt x="55135" y="37938"/>
                            </a:lnTo>
                            <a:lnTo>
                              <a:pt x="58010" y="39683"/>
                            </a:lnTo>
                            <a:lnTo>
                              <a:pt x="55597" y="41069"/>
                            </a:lnTo>
                            <a:lnTo>
                              <a:pt x="52722" y="39426"/>
                            </a:lnTo>
                            <a:close/>
                            <a:moveTo>
                              <a:pt x="53646" y="33625"/>
                            </a:moveTo>
                            <a:lnTo>
                              <a:pt x="56111" y="32188"/>
                            </a:lnTo>
                            <a:lnTo>
                              <a:pt x="58985" y="33933"/>
                            </a:lnTo>
                            <a:lnTo>
                              <a:pt x="56573" y="35319"/>
                            </a:lnTo>
                            <a:lnTo>
                              <a:pt x="53646" y="33677"/>
                            </a:lnTo>
                            <a:close/>
                            <a:moveTo>
                              <a:pt x="54211" y="28132"/>
                            </a:moveTo>
                            <a:lnTo>
                              <a:pt x="56624" y="26695"/>
                            </a:lnTo>
                            <a:lnTo>
                              <a:pt x="59499" y="28440"/>
                            </a:lnTo>
                            <a:lnTo>
                              <a:pt x="57086" y="29826"/>
                            </a:lnTo>
                            <a:lnTo>
                              <a:pt x="54211" y="28184"/>
                            </a:lnTo>
                            <a:lnTo>
                              <a:pt x="54211" y="28184"/>
                            </a:lnTo>
                            <a:close/>
                            <a:moveTo>
                              <a:pt x="54211" y="44765"/>
                            </a:moveTo>
                            <a:lnTo>
                              <a:pt x="56624" y="43328"/>
                            </a:lnTo>
                            <a:lnTo>
                              <a:pt x="59499" y="45073"/>
                            </a:lnTo>
                            <a:lnTo>
                              <a:pt x="57086" y="46459"/>
                            </a:lnTo>
                            <a:lnTo>
                              <a:pt x="54211" y="44817"/>
                            </a:lnTo>
                            <a:close/>
                            <a:moveTo>
                              <a:pt x="56573" y="37065"/>
                            </a:moveTo>
                            <a:lnTo>
                              <a:pt x="59037" y="35679"/>
                            </a:lnTo>
                            <a:lnTo>
                              <a:pt x="61912" y="37373"/>
                            </a:lnTo>
                            <a:lnTo>
                              <a:pt x="59499" y="38759"/>
                            </a:lnTo>
                            <a:lnTo>
                              <a:pt x="56624" y="37116"/>
                            </a:lnTo>
                            <a:close/>
                            <a:moveTo>
                              <a:pt x="57240" y="15863"/>
                            </a:moveTo>
                            <a:lnTo>
                              <a:pt x="59653" y="14477"/>
                            </a:lnTo>
                            <a:lnTo>
                              <a:pt x="62579" y="16222"/>
                            </a:lnTo>
                            <a:lnTo>
                              <a:pt x="60115" y="17608"/>
                            </a:lnTo>
                            <a:lnTo>
                              <a:pt x="57240" y="15966"/>
                            </a:lnTo>
                            <a:lnTo>
                              <a:pt x="57240" y="15966"/>
                            </a:lnTo>
                            <a:close/>
                            <a:moveTo>
                              <a:pt x="57548" y="31264"/>
                            </a:moveTo>
                            <a:lnTo>
                              <a:pt x="59961" y="29878"/>
                            </a:lnTo>
                            <a:lnTo>
                              <a:pt x="62887" y="31572"/>
                            </a:lnTo>
                            <a:lnTo>
                              <a:pt x="60423" y="32958"/>
                            </a:lnTo>
                            <a:lnTo>
                              <a:pt x="57548" y="31315"/>
                            </a:lnTo>
                            <a:close/>
                            <a:moveTo>
                              <a:pt x="58061" y="25771"/>
                            </a:moveTo>
                            <a:lnTo>
                              <a:pt x="65248" y="21715"/>
                            </a:lnTo>
                            <a:lnTo>
                              <a:pt x="72641" y="26027"/>
                            </a:lnTo>
                            <a:lnTo>
                              <a:pt x="69766" y="27670"/>
                            </a:lnTo>
                            <a:lnTo>
                              <a:pt x="66018" y="25463"/>
                            </a:lnTo>
                            <a:cubicBezTo>
                              <a:pt x="65767" y="25406"/>
                              <a:pt x="65500" y="25406"/>
                              <a:pt x="65248" y="25463"/>
                            </a:cubicBezTo>
                            <a:cubicBezTo>
                              <a:pt x="65028" y="25406"/>
                              <a:pt x="64802" y="25406"/>
                              <a:pt x="64581" y="25463"/>
                            </a:cubicBezTo>
                            <a:lnTo>
                              <a:pt x="62322" y="26746"/>
                            </a:lnTo>
                            <a:lnTo>
                              <a:pt x="59447" y="25103"/>
                            </a:lnTo>
                            <a:close/>
                            <a:moveTo>
                              <a:pt x="58061" y="42404"/>
                            </a:moveTo>
                            <a:lnTo>
                              <a:pt x="60525" y="41018"/>
                            </a:lnTo>
                            <a:lnTo>
                              <a:pt x="63400" y="42712"/>
                            </a:lnTo>
                            <a:lnTo>
                              <a:pt x="60988" y="44098"/>
                            </a:lnTo>
                            <a:lnTo>
                              <a:pt x="58113" y="42455"/>
                            </a:lnTo>
                            <a:close/>
                            <a:moveTo>
                              <a:pt x="60474" y="34703"/>
                            </a:moveTo>
                            <a:lnTo>
                              <a:pt x="62887" y="33317"/>
                            </a:lnTo>
                            <a:lnTo>
                              <a:pt x="65813" y="35011"/>
                            </a:lnTo>
                            <a:lnTo>
                              <a:pt x="63349" y="36449"/>
                            </a:lnTo>
                            <a:lnTo>
                              <a:pt x="60474" y="34755"/>
                            </a:lnTo>
                            <a:lnTo>
                              <a:pt x="60474" y="34755"/>
                            </a:lnTo>
                            <a:close/>
                            <a:moveTo>
                              <a:pt x="61142" y="13553"/>
                            </a:moveTo>
                            <a:lnTo>
                              <a:pt x="63554" y="12115"/>
                            </a:lnTo>
                            <a:lnTo>
                              <a:pt x="66429" y="13861"/>
                            </a:lnTo>
                            <a:lnTo>
                              <a:pt x="64016" y="15247"/>
                            </a:lnTo>
                            <a:lnTo>
                              <a:pt x="61142" y="13604"/>
                            </a:lnTo>
                            <a:close/>
                            <a:moveTo>
                              <a:pt x="61142" y="28954"/>
                            </a:moveTo>
                            <a:lnTo>
                              <a:pt x="65248" y="26849"/>
                            </a:lnTo>
                            <a:lnTo>
                              <a:pt x="68123" y="28543"/>
                            </a:lnTo>
                            <a:lnTo>
                              <a:pt x="65710" y="29980"/>
                            </a:lnTo>
                            <a:lnTo>
                              <a:pt x="62836" y="28286"/>
                            </a:lnTo>
                            <a:lnTo>
                              <a:pt x="62836" y="28286"/>
                            </a:lnTo>
                            <a:close/>
                            <a:moveTo>
                              <a:pt x="63554" y="39221"/>
                            </a:moveTo>
                            <a:lnTo>
                              <a:pt x="65967" y="37784"/>
                            </a:lnTo>
                            <a:lnTo>
                              <a:pt x="68842" y="39529"/>
                            </a:lnTo>
                            <a:lnTo>
                              <a:pt x="66429" y="40915"/>
                            </a:lnTo>
                            <a:lnTo>
                              <a:pt x="63554" y="39272"/>
                            </a:lnTo>
                            <a:close/>
                            <a:moveTo>
                              <a:pt x="64222" y="32496"/>
                            </a:moveTo>
                            <a:lnTo>
                              <a:pt x="66634" y="31110"/>
                            </a:lnTo>
                            <a:lnTo>
                              <a:pt x="69509" y="32804"/>
                            </a:lnTo>
                            <a:lnTo>
                              <a:pt x="67096" y="34241"/>
                            </a:lnTo>
                            <a:lnTo>
                              <a:pt x="64222" y="32547"/>
                            </a:lnTo>
                            <a:lnTo>
                              <a:pt x="64222" y="32547"/>
                            </a:lnTo>
                            <a:close/>
                            <a:moveTo>
                              <a:pt x="64838" y="11345"/>
                            </a:moveTo>
                            <a:lnTo>
                              <a:pt x="67302" y="9908"/>
                            </a:lnTo>
                            <a:lnTo>
                              <a:pt x="70177" y="11653"/>
                            </a:lnTo>
                            <a:lnTo>
                              <a:pt x="67764" y="13039"/>
                            </a:lnTo>
                            <a:lnTo>
                              <a:pt x="64889" y="11397"/>
                            </a:lnTo>
                            <a:close/>
                            <a:moveTo>
                              <a:pt x="65351" y="16222"/>
                            </a:moveTo>
                            <a:lnTo>
                              <a:pt x="67815" y="14836"/>
                            </a:lnTo>
                            <a:lnTo>
                              <a:pt x="70690" y="16530"/>
                            </a:lnTo>
                            <a:lnTo>
                              <a:pt x="68277" y="17968"/>
                            </a:lnTo>
                            <a:lnTo>
                              <a:pt x="65402" y="16274"/>
                            </a:lnTo>
                            <a:lnTo>
                              <a:pt x="65402" y="16274"/>
                            </a:lnTo>
                            <a:close/>
                            <a:moveTo>
                              <a:pt x="67507" y="36757"/>
                            </a:moveTo>
                            <a:lnTo>
                              <a:pt x="69971" y="35319"/>
                            </a:lnTo>
                            <a:lnTo>
                              <a:pt x="72846" y="37065"/>
                            </a:lnTo>
                            <a:lnTo>
                              <a:pt x="70433" y="38451"/>
                            </a:lnTo>
                            <a:lnTo>
                              <a:pt x="67559" y="36808"/>
                            </a:lnTo>
                            <a:close/>
                            <a:moveTo>
                              <a:pt x="68175" y="30032"/>
                            </a:moveTo>
                            <a:lnTo>
                              <a:pt x="72487" y="27568"/>
                            </a:lnTo>
                            <a:lnTo>
                              <a:pt x="75413" y="29262"/>
                            </a:lnTo>
                            <a:lnTo>
                              <a:pt x="71049" y="31777"/>
                            </a:lnTo>
                            <a:lnTo>
                              <a:pt x="68175" y="30134"/>
                            </a:lnTo>
                            <a:lnTo>
                              <a:pt x="68175" y="30134"/>
                            </a:lnTo>
                            <a:close/>
                            <a:moveTo>
                              <a:pt x="69663" y="8419"/>
                            </a:moveTo>
                            <a:lnTo>
                              <a:pt x="76080" y="4672"/>
                            </a:lnTo>
                            <a:lnTo>
                              <a:pt x="79007" y="6417"/>
                            </a:lnTo>
                            <a:lnTo>
                              <a:pt x="72538" y="10113"/>
                            </a:lnTo>
                            <a:lnTo>
                              <a:pt x="69663" y="8471"/>
                            </a:lnTo>
                            <a:close/>
                            <a:moveTo>
                              <a:pt x="70382" y="23563"/>
                            </a:moveTo>
                            <a:lnTo>
                              <a:pt x="72846" y="22177"/>
                            </a:lnTo>
                            <a:lnTo>
                              <a:pt x="75721" y="23871"/>
                            </a:lnTo>
                            <a:lnTo>
                              <a:pt x="73257" y="25309"/>
                            </a:lnTo>
                            <a:lnTo>
                              <a:pt x="70382" y="23666"/>
                            </a:lnTo>
                            <a:lnTo>
                              <a:pt x="70382" y="23666"/>
                            </a:lnTo>
                            <a:close/>
                            <a:moveTo>
                              <a:pt x="71511" y="34447"/>
                            </a:moveTo>
                            <a:lnTo>
                              <a:pt x="73924" y="33061"/>
                            </a:lnTo>
                            <a:lnTo>
                              <a:pt x="76850" y="34755"/>
                            </a:lnTo>
                            <a:lnTo>
                              <a:pt x="74386" y="36141"/>
                            </a:lnTo>
                            <a:lnTo>
                              <a:pt x="71511" y="34498"/>
                            </a:lnTo>
                            <a:close/>
                            <a:moveTo>
                              <a:pt x="74181" y="10986"/>
                            </a:moveTo>
                            <a:lnTo>
                              <a:pt x="76594" y="9600"/>
                            </a:lnTo>
                            <a:lnTo>
                              <a:pt x="79520" y="11294"/>
                            </a:lnTo>
                            <a:lnTo>
                              <a:pt x="77056" y="12731"/>
                            </a:lnTo>
                            <a:lnTo>
                              <a:pt x="74181" y="11037"/>
                            </a:lnTo>
                            <a:lnTo>
                              <a:pt x="74181" y="11037"/>
                            </a:lnTo>
                            <a:close/>
                            <a:moveTo>
                              <a:pt x="74181" y="21253"/>
                            </a:moveTo>
                            <a:lnTo>
                              <a:pt x="76594" y="19816"/>
                            </a:lnTo>
                            <a:lnTo>
                              <a:pt x="79520" y="21561"/>
                            </a:lnTo>
                            <a:lnTo>
                              <a:pt x="77056" y="22947"/>
                            </a:lnTo>
                            <a:lnTo>
                              <a:pt x="74181" y="21305"/>
                            </a:lnTo>
                            <a:close/>
                            <a:moveTo>
                              <a:pt x="74694" y="26130"/>
                            </a:moveTo>
                            <a:lnTo>
                              <a:pt x="77107" y="24744"/>
                            </a:lnTo>
                            <a:lnTo>
                              <a:pt x="80033" y="26438"/>
                            </a:lnTo>
                            <a:lnTo>
                              <a:pt x="77569" y="27876"/>
                            </a:lnTo>
                            <a:lnTo>
                              <a:pt x="74694" y="26181"/>
                            </a:lnTo>
                            <a:close/>
                            <a:moveTo>
                              <a:pt x="75310" y="32085"/>
                            </a:moveTo>
                            <a:lnTo>
                              <a:pt x="77723" y="30699"/>
                            </a:lnTo>
                            <a:lnTo>
                              <a:pt x="80598" y="32393"/>
                            </a:lnTo>
                            <a:lnTo>
                              <a:pt x="78185" y="33831"/>
                            </a:lnTo>
                            <a:lnTo>
                              <a:pt x="75310" y="32137"/>
                            </a:lnTo>
                            <a:lnTo>
                              <a:pt x="75310" y="32137"/>
                            </a:lnTo>
                            <a:close/>
                            <a:moveTo>
                              <a:pt x="77415" y="3748"/>
                            </a:moveTo>
                            <a:lnTo>
                              <a:pt x="79879" y="2362"/>
                            </a:lnTo>
                            <a:lnTo>
                              <a:pt x="82754" y="4056"/>
                            </a:lnTo>
                            <a:lnTo>
                              <a:pt x="80341" y="5442"/>
                            </a:lnTo>
                            <a:lnTo>
                              <a:pt x="77466" y="3799"/>
                            </a:lnTo>
                            <a:close/>
                            <a:moveTo>
                              <a:pt x="77929" y="8625"/>
                            </a:moveTo>
                            <a:lnTo>
                              <a:pt x="80393" y="7238"/>
                            </a:lnTo>
                            <a:lnTo>
                              <a:pt x="83268" y="8984"/>
                            </a:lnTo>
                            <a:lnTo>
                              <a:pt x="80855" y="10370"/>
                            </a:lnTo>
                            <a:lnTo>
                              <a:pt x="77980" y="8727"/>
                            </a:lnTo>
                            <a:lnTo>
                              <a:pt x="77980" y="8727"/>
                            </a:lnTo>
                            <a:close/>
                            <a:moveTo>
                              <a:pt x="77929" y="18892"/>
                            </a:moveTo>
                            <a:lnTo>
                              <a:pt x="80393" y="17454"/>
                            </a:lnTo>
                            <a:lnTo>
                              <a:pt x="83268" y="19200"/>
                            </a:lnTo>
                            <a:lnTo>
                              <a:pt x="80855" y="20586"/>
                            </a:lnTo>
                            <a:lnTo>
                              <a:pt x="77980" y="18943"/>
                            </a:lnTo>
                            <a:close/>
                            <a:moveTo>
                              <a:pt x="78288" y="13501"/>
                            </a:moveTo>
                            <a:lnTo>
                              <a:pt x="80701" y="12115"/>
                            </a:lnTo>
                            <a:lnTo>
                              <a:pt x="83576" y="13809"/>
                            </a:lnTo>
                            <a:lnTo>
                              <a:pt x="81163" y="15196"/>
                            </a:lnTo>
                            <a:lnTo>
                              <a:pt x="78288" y="13553"/>
                            </a:lnTo>
                            <a:lnTo>
                              <a:pt x="78288" y="13553"/>
                            </a:lnTo>
                            <a:close/>
                            <a:moveTo>
                              <a:pt x="78288" y="23769"/>
                            </a:moveTo>
                            <a:lnTo>
                              <a:pt x="80752" y="22383"/>
                            </a:lnTo>
                            <a:lnTo>
                              <a:pt x="83627" y="24077"/>
                            </a:lnTo>
                            <a:lnTo>
                              <a:pt x="81214" y="25514"/>
                            </a:lnTo>
                            <a:lnTo>
                              <a:pt x="78339" y="23820"/>
                            </a:lnTo>
                            <a:lnTo>
                              <a:pt x="78339" y="23820"/>
                            </a:lnTo>
                            <a:close/>
                            <a:moveTo>
                              <a:pt x="79777" y="29210"/>
                            </a:moveTo>
                            <a:lnTo>
                              <a:pt x="82241" y="27824"/>
                            </a:lnTo>
                            <a:lnTo>
                              <a:pt x="85116" y="29570"/>
                            </a:lnTo>
                            <a:lnTo>
                              <a:pt x="82703" y="30956"/>
                            </a:lnTo>
                            <a:lnTo>
                              <a:pt x="79828" y="29313"/>
                            </a:lnTo>
                            <a:lnTo>
                              <a:pt x="79828" y="29313"/>
                            </a:lnTo>
                            <a:close/>
                            <a:moveTo>
                              <a:pt x="81060" y="1386"/>
                            </a:moveTo>
                            <a:lnTo>
                              <a:pt x="83473" y="0"/>
                            </a:lnTo>
                            <a:lnTo>
                              <a:pt x="90865" y="4312"/>
                            </a:lnTo>
                            <a:lnTo>
                              <a:pt x="88452" y="5698"/>
                            </a:lnTo>
                            <a:lnTo>
                              <a:pt x="81060" y="1437"/>
                            </a:lnTo>
                            <a:lnTo>
                              <a:pt x="81060" y="1437"/>
                            </a:lnTo>
                            <a:close/>
                            <a:moveTo>
                              <a:pt x="81573" y="6520"/>
                            </a:moveTo>
                            <a:lnTo>
                              <a:pt x="83986" y="5082"/>
                            </a:lnTo>
                            <a:lnTo>
                              <a:pt x="86912" y="6828"/>
                            </a:lnTo>
                            <a:lnTo>
                              <a:pt x="84448" y="8214"/>
                            </a:lnTo>
                            <a:lnTo>
                              <a:pt x="81573" y="6571"/>
                            </a:lnTo>
                            <a:close/>
                            <a:moveTo>
                              <a:pt x="82087" y="11653"/>
                            </a:moveTo>
                            <a:lnTo>
                              <a:pt x="84551" y="10267"/>
                            </a:lnTo>
                            <a:lnTo>
                              <a:pt x="87426" y="11961"/>
                            </a:lnTo>
                            <a:lnTo>
                              <a:pt x="85013" y="13399"/>
                            </a:lnTo>
                            <a:lnTo>
                              <a:pt x="82138" y="11705"/>
                            </a:lnTo>
                            <a:close/>
                            <a:moveTo>
                              <a:pt x="82087" y="21921"/>
                            </a:moveTo>
                            <a:lnTo>
                              <a:pt x="84500" y="20534"/>
                            </a:lnTo>
                            <a:lnTo>
                              <a:pt x="87426" y="22229"/>
                            </a:lnTo>
                            <a:lnTo>
                              <a:pt x="84962" y="23666"/>
                            </a:lnTo>
                            <a:lnTo>
                              <a:pt x="82087" y="22023"/>
                            </a:lnTo>
                            <a:lnTo>
                              <a:pt x="82087" y="22023"/>
                            </a:lnTo>
                            <a:close/>
                            <a:moveTo>
                              <a:pt x="82395" y="16787"/>
                            </a:moveTo>
                            <a:lnTo>
                              <a:pt x="84859" y="15350"/>
                            </a:lnTo>
                            <a:lnTo>
                              <a:pt x="87734" y="17095"/>
                            </a:lnTo>
                            <a:lnTo>
                              <a:pt x="85321" y="18481"/>
                            </a:lnTo>
                            <a:lnTo>
                              <a:pt x="82446" y="16838"/>
                            </a:lnTo>
                            <a:close/>
                            <a:moveTo>
                              <a:pt x="83576" y="27619"/>
                            </a:moveTo>
                            <a:lnTo>
                              <a:pt x="85988" y="26181"/>
                            </a:lnTo>
                            <a:lnTo>
                              <a:pt x="88914" y="27927"/>
                            </a:lnTo>
                            <a:lnTo>
                              <a:pt x="86450" y="29313"/>
                            </a:lnTo>
                            <a:lnTo>
                              <a:pt x="83576" y="27670"/>
                            </a:lnTo>
                            <a:close/>
                            <a:moveTo>
                              <a:pt x="85886" y="9549"/>
                            </a:moveTo>
                            <a:lnTo>
                              <a:pt x="88298" y="8162"/>
                            </a:lnTo>
                            <a:lnTo>
                              <a:pt x="91225" y="9857"/>
                            </a:lnTo>
                            <a:lnTo>
                              <a:pt x="88760" y="11294"/>
                            </a:lnTo>
                            <a:lnTo>
                              <a:pt x="85886" y="9600"/>
                            </a:lnTo>
                            <a:lnTo>
                              <a:pt x="85886" y="9600"/>
                            </a:lnTo>
                            <a:close/>
                            <a:moveTo>
                              <a:pt x="86399" y="14682"/>
                            </a:moveTo>
                            <a:lnTo>
                              <a:pt x="88812" y="13245"/>
                            </a:lnTo>
                            <a:lnTo>
                              <a:pt x="91738" y="14990"/>
                            </a:lnTo>
                            <a:lnTo>
                              <a:pt x="89274" y="16376"/>
                            </a:lnTo>
                            <a:lnTo>
                              <a:pt x="86399" y="14734"/>
                            </a:lnTo>
                            <a:close/>
                            <a:moveTo>
                              <a:pt x="86912" y="19559"/>
                            </a:moveTo>
                            <a:lnTo>
                              <a:pt x="89325" y="18173"/>
                            </a:lnTo>
                            <a:lnTo>
                              <a:pt x="92251" y="19867"/>
                            </a:lnTo>
                            <a:lnTo>
                              <a:pt x="89787" y="21305"/>
                            </a:lnTo>
                            <a:lnTo>
                              <a:pt x="86912" y="19610"/>
                            </a:lnTo>
                            <a:lnTo>
                              <a:pt x="86912" y="19610"/>
                            </a:lnTo>
                            <a:close/>
                            <a:moveTo>
                              <a:pt x="87580" y="25514"/>
                            </a:moveTo>
                            <a:lnTo>
                              <a:pt x="89993" y="24128"/>
                            </a:lnTo>
                            <a:lnTo>
                              <a:pt x="92867" y="25822"/>
                            </a:lnTo>
                            <a:lnTo>
                              <a:pt x="90455" y="27208"/>
                            </a:lnTo>
                            <a:lnTo>
                              <a:pt x="87580" y="25565"/>
                            </a:lnTo>
                            <a:lnTo>
                              <a:pt x="87580" y="25565"/>
                            </a:lnTo>
                            <a:close/>
                            <a:moveTo>
                              <a:pt x="89839" y="7444"/>
                            </a:moveTo>
                            <a:lnTo>
                              <a:pt x="92303" y="6058"/>
                            </a:lnTo>
                            <a:lnTo>
                              <a:pt x="99695" y="10370"/>
                            </a:lnTo>
                            <a:lnTo>
                              <a:pt x="97231" y="11807"/>
                            </a:lnTo>
                            <a:lnTo>
                              <a:pt x="89890" y="7546"/>
                            </a:lnTo>
                            <a:lnTo>
                              <a:pt x="89890" y="7546"/>
                            </a:lnTo>
                            <a:close/>
                            <a:moveTo>
                              <a:pt x="90403" y="12577"/>
                            </a:moveTo>
                            <a:lnTo>
                              <a:pt x="92816" y="11191"/>
                            </a:lnTo>
                            <a:lnTo>
                              <a:pt x="95691" y="12885"/>
                            </a:lnTo>
                            <a:lnTo>
                              <a:pt x="93278" y="14271"/>
                            </a:lnTo>
                            <a:lnTo>
                              <a:pt x="90403" y="12629"/>
                            </a:lnTo>
                            <a:lnTo>
                              <a:pt x="90403" y="12629"/>
                            </a:lnTo>
                            <a:close/>
                            <a:moveTo>
                              <a:pt x="90917" y="17454"/>
                            </a:moveTo>
                            <a:lnTo>
                              <a:pt x="93329" y="16068"/>
                            </a:lnTo>
                            <a:lnTo>
                              <a:pt x="96204" y="17762"/>
                            </a:lnTo>
                            <a:lnTo>
                              <a:pt x="93791" y="19200"/>
                            </a:lnTo>
                            <a:lnTo>
                              <a:pt x="90917" y="17506"/>
                            </a:lnTo>
                            <a:lnTo>
                              <a:pt x="90917" y="17506"/>
                            </a:lnTo>
                            <a:close/>
                            <a:moveTo>
                              <a:pt x="93535" y="23615"/>
                            </a:moveTo>
                            <a:lnTo>
                              <a:pt x="95948" y="22177"/>
                            </a:lnTo>
                            <a:lnTo>
                              <a:pt x="97231" y="22947"/>
                            </a:lnTo>
                            <a:lnTo>
                              <a:pt x="94767" y="24385"/>
                            </a:lnTo>
                            <a:lnTo>
                              <a:pt x="93535" y="23666"/>
                            </a:lnTo>
                            <a:close/>
                            <a:moveTo>
                              <a:pt x="94869" y="15196"/>
                            </a:moveTo>
                            <a:lnTo>
                              <a:pt x="97334" y="13758"/>
                            </a:lnTo>
                            <a:lnTo>
                              <a:pt x="100208" y="15504"/>
                            </a:lnTo>
                            <a:lnTo>
                              <a:pt x="97796" y="16890"/>
                            </a:lnTo>
                            <a:lnTo>
                              <a:pt x="94921" y="15247"/>
                            </a:lnTo>
                            <a:close/>
                            <a:moveTo>
                              <a:pt x="97539" y="21305"/>
                            </a:moveTo>
                            <a:lnTo>
                              <a:pt x="99952" y="19918"/>
                            </a:lnTo>
                            <a:lnTo>
                              <a:pt x="101184" y="20688"/>
                            </a:lnTo>
                            <a:lnTo>
                              <a:pt x="98771" y="22075"/>
                            </a:lnTo>
                            <a:lnTo>
                              <a:pt x="97539" y="21356"/>
                            </a:lnTo>
                            <a:close/>
                            <a:moveTo>
                              <a:pt x="101184" y="11448"/>
                            </a:moveTo>
                            <a:lnTo>
                              <a:pt x="103597" y="10011"/>
                            </a:lnTo>
                            <a:lnTo>
                              <a:pt x="106523" y="11756"/>
                            </a:lnTo>
                            <a:lnTo>
                              <a:pt x="104059" y="13142"/>
                            </a:lnTo>
                            <a:lnTo>
                              <a:pt x="101184" y="11448"/>
                            </a:lnTo>
                            <a:close/>
                            <a:moveTo>
                              <a:pt x="103802" y="17557"/>
                            </a:moveTo>
                            <a:lnTo>
                              <a:pt x="106215" y="16171"/>
                            </a:lnTo>
                            <a:lnTo>
                              <a:pt x="107498" y="16941"/>
                            </a:lnTo>
                            <a:lnTo>
                              <a:pt x="105034" y="18327"/>
                            </a:lnTo>
                            <a:lnTo>
                              <a:pt x="103853" y="17608"/>
                            </a:lnTo>
                            <a:close/>
                            <a:moveTo>
                              <a:pt x="107806" y="15247"/>
                            </a:moveTo>
                            <a:lnTo>
                              <a:pt x="110219" y="13861"/>
                            </a:lnTo>
                            <a:lnTo>
                              <a:pt x="111451" y="14631"/>
                            </a:lnTo>
                            <a:lnTo>
                              <a:pt x="109038" y="16017"/>
                            </a:lnTo>
                            <a:lnTo>
                              <a:pt x="107806" y="15298"/>
                            </a:lnTo>
                            <a:lnTo>
                              <a:pt x="107806" y="15298"/>
                            </a:lnTo>
                            <a:close/>
                          </a:path>
                        </a:pathLst>
                      </a:custGeom>
                      <a:solidFill>
                        <a:srgbClr val="407BFF"/>
                      </a:solidFill>
                      <a:ln w="5124" cap="flat">
                        <a:noFill/>
                        <a:prstDash val="solid"/>
                        <a:miter/>
                      </a:ln>
                    </p:spPr>
                    <p:txBody>
                      <a:bodyPr rtlCol="0" anchor="ctr"/>
                      <a:lstStyle/>
                      <a:p>
                        <a:endParaRPr lang="pt-BR"/>
                      </a:p>
                    </p:txBody>
                  </p:sp>
                </p:grpSp>
              </p:grpSp>
              <p:grpSp>
                <p:nvGrpSpPr>
                  <p:cNvPr id="2580" name="Gráfico 12">
                    <a:extLst>
                      <a:ext uri="{FF2B5EF4-FFF2-40B4-BE49-F238E27FC236}">
                        <a16:creationId xmlns:a16="http://schemas.microsoft.com/office/drawing/2014/main" id="{5FB9944D-6E62-895D-839E-4AE1D178BE37}"/>
                      </a:ext>
                    </a:extLst>
                  </p:cNvPr>
                  <p:cNvGrpSpPr/>
                  <p:nvPr/>
                </p:nvGrpSpPr>
                <p:grpSpPr>
                  <a:xfrm>
                    <a:off x="8986469" y="3985726"/>
                    <a:ext cx="221824" cy="102284"/>
                    <a:chOff x="8986469" y="3985726"/>
                    <a:chExt cx="221824" cy="102284"/>
                  </a:xfrm>
                </p:grpSpPr>
                <p:sp>
                  <p:nvSpPr>
                    <p:cNvPr id="2793" name="Forma Livre: Forma 2792">
                      <a:extLst>
                        <a:ext uri="{FF2B5EF4-FFF2-40B4-BE49-F238E27FC236}">
                          <a16:creationId xmlns:a16="http://schemas.microsoft.com/office/drawing/2014/main" id="{C1354810-AA24-1855-9C2C-66BC5C3770CC}"/>
                        </a:ext>
                      </a:extLst>
                    </p:cNvPr>
                    <p:cNvSpPr/>
                    <p:nvPr/>
                  </p:nvSpPr>
                  <p:spPr>
                    <a:xfrm>
                      <a:off x="8986469" y="4048921"/>
                      <a:ext cx="144695" cy="39089"/>
                    </a:xfrm>
                    <a:custGeom>
                      <a:avLst/>
                      <a:gdLst>
                        <a:gd name="connsiteX0" fmla="*/ 142612 w 144695"/>
                        <a:gd name="connsiteY0" fmla="*/ 27773 h 39089"/>
                        <a:gd name="connsiteX1" fmla="*/ 126441 w 144695"/>
                        <a:gd name="connsiteY1" fmla="*/ 18122 h 39089"/>
                        <a:gd name="connsiteX2" fmla="*/ 122848 w 144695"/>
                        <a:gd name="connsiteY2" fmla="*/ 17403 h 39089"/>
                        <a:gd name="connsiteX3" fmla="*/ 127981 w 144695"/>
                        <a:gd name="connsiteY3" fmla="*/ 15863 h 39089"/>
                        <a:gd name="connsiteX4" fmla="*/ 131986 w 144695"/>
                        <a:gd name="connsiteY4" fmla="*/ 12577 h 39089"/>
                        <a:gd name="connsiteX5" fmla="*/ 131986 w 144695"/>
                        <a:gd name="connsiteY5" fmla="*/ 10627 h 39089"/>
                        <a:gd name="connsiteX6" fmla="*/ 131267 w 144695"/>
                        <a:gd name="connsiteY6" fmla="*/ 10627 h 39089"/>
                        <a:gd name="connsiteX7" fmla="*/ 125261 w 144695"/>
                        <a:gd name="connsiteY7" fmla="*/ 10627 h 39089"/>
                        <a:gd name="connsiteX8" fmla="*/ 119408 w 144695"/>
                        <a:gd name="connsiteY8" fmla="*/ 10627 h 39089"/>
                        <a:gd name="connsiteX9" fmla="*/ 116072 w 144695"/>
                        <a:gd name="connsiteY9" fmla="*/ 10216 h 39089"/>
                        <a:gd name="connsiteX10" fmla="*/ 108166 w 144695"/>
                        <a:gd name="connsiteY10" fmla="*/ 11294 h 39089"/>
                        <a:gd name="connsiteX11" fmla="*/ 85372 w 144695"/>
                        <a:gd name="connsiteY11" fmla="*/ 12988 h 39089"/>
                        <a:gd name="connsiteX12" fmla="*/ 68483 w 144695"/>
                        <a:gd name="connsiteY12" fmla="*/ 9497 h 39089"/>
                        <a:gd name="connsiteX13" fmla="*/ 48513 w 144695"/>
                        <a:gd name="connsiteY13" fmla="*/ 3953 h 39089"/>
                        <a:gd name="connsiteX14" fmla="*/ 35319 w 144695"/>
                        <a:gd name="connsiteY14" fmla="*/ 308 h 39089"/>
                        <a:gd name="connsiteX15" fmla="*/ 34344 w 144695"/>
                        <a:gd name="connsiteY15" fmla="*/ 0 h 39089"/>
                        <a:gd name="connsiteX16" fmla="*/ 0 w 144695"/>
                        <a:gd name="connsiteY16" fmla="*/ 8470 h 39089"/>
                        <a:gd name="connsiteX17" fmla="*/ 16838 w 144695"/>
                        <a:gd name="connsiteY17" fmla="*/ 30699 h 39089"/>
                        <a:gd name="connsiteX18" fmla="*/ 82344 w 144695"/>
                        <a:gd name="connsiteY18" fmla="*/ 35165 h 39089"/>
                        <a:gd name="connsiteX19" fmla="*/ 85988 w 144695"/>
                        <a:gd name="connsiteY19" fmla="*/ 36295 h 39089"/>
                        <a:gd name="connsiteX20" fmla="*/ 94664 w 144695"/>
                        <a:gd name="connsiteY20" fmla="*/ 39067 h 39089"/>
                        <a:gd name="connsiteX21" fmla="*/ 111913 w 144695"/>
                        <a:gd name="connsiteY21" fmla="*/ 36654 h 39089"/>
                        <a:gd name="connsiteX22" fmla="*/ 129624 w 144695"/>
                        <a:gd name="connsiteY22" fmla="*/ 38605 h 39089"/>
                        <a:gd name="connsiteX23" fmla="*/ 141175 w 144695"/>
                        <a:gd name="connsiteY23" fmla="*/ 33112 h 39089"/>
                        <a:gd name="connsiteX24" fmla="*/ 142612 w 144695"/>
                        <a:gd name="connsiteY24" fmla="*/ 27773 h 3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695" h="39089">
                          <a:moveTo>
                            <a:pt x="142612" y="27773"/>
                          </a:moveTo>
                          <a:cubicBezTo>
                            <a:pt x="137905" y="23527"/>
                            <a:pt x="132412" y="20252"/>
                            <a:pt x="126441" y="18122"/>
                          </a:cubicBezTo>
                          <a:cubicBezTo>
                            <a:pt x="125774" y="18122"/>
                            <a:pt x="124799" y="17660"/>
                            <a:pt x="122848" y="17403"/>
                          </a:cubicBezTo>
                          <a:cubicBezTo>
                            <a:pt x="124593" y="17003"/>
                            <a:pt x="126308" y="16489"/>
                            <a:pt x="127981" y="15863"/>
                          </a:cubicBezTo>
                          <a:cubicBezTo>
                            <a:pt x="129609" y="15185"/>
                            <a:pt x="131000" y="14040"/>
                            <a:pt x="131986" y="12577"/>
                          </a:cubicBezTo>
                          <a:cubicBezTo>
                            <a:pt x="132396" y="11961"/>
                            <a:pt x="132602" y="11037"/>
                            <a:pt x="131986" y="10627"/>
                          </a:cubicBezTo>
                          <a:cubicBezTo>
                            <a:pt x="131755" y="10550"/>
                            <a:pt x="131498" y="10550"/>
                            <a:pt x="131267" y="10627"/>
                          </a:cubicBezTo>
                          <a:cubicBezTo>
                            <a:pt x="129265" y="10729"/>
                            <a:pt x="127263" y="10729"/>
                            <a:pt x="125261" y="10627"/>
                          </a:cubicBezTo>
                          <a:cubicBezTo>
                            <a:pt x="123315" y="10781"/>
                            <a:pt x="121354" y="10781"/>
                            <a:pt x="119408" y="10627"/>
                          </a:cubicBezTo>
                          <a:cubicBezTo>
                            <a:pt x="118305" y="10416"/>
                            <a:pt x="117191" y="10277"/>
                            <a:pt x="116072" y="10216"/>
                          </a:cubicBezTo>
                          <a:cubicBezTo>
                            <a:pt x="113407" y="10288"/>
                            <a:pt x="110753" y="10652"/>
                            <a:pt x="108166" y="11294"/>
                          </a:cubicBezTo>
                          <a:cubicBezTo>
                            <a:pt x="100773" y="13481"/>
                            <a:pt x="93006" y="14056"/>
                            <a:pt x="85372" y="12988"/>
                          </a:cubicBezTo>
                          <a:cubicBezTo>
                            <a:pt x="79669" y="12213"/>
                            <a:pt x="74027" y="11042"/>
                            <a:pt x="68483" y="9497"/>
                          </a:cubicBezTo>
                          <a:lnTo>
                            <a:pt x="48513" y="3953"/>
                          </a:lnTo>
                          <a:lnTo>
                            <a:pt x="35319" y="308"/>
                          </a:lnTo>
                          <a:lnTo>
                            <a:pt x="34344" y="0"/>
                          </a:lnTo>
                          <a:lnTo>
                            <a:pt x="0" y="8470"/>
                          </a:lnTo>
                          <a:cubicBezTo>
                            <a:pt x="5134" y="22896"/>
                            <a:pt x="6930" y="29005"/>
                            <a:pt x="16838" y="30699"/>
                          </a:cubicBezTo>
                          <a:cubicBezTo>
                            <a:pt x="33369" y="33266"/>
                            <a:pt x="82344" y="35165"/>
                            <a:pt x="82344" y="35165"/>
                          </a:cubicBezTo>
                          <a:cubicBezTo>
                            <a:pt x="82344" y="35165"/>
                            <a:pt x="83730" y="35679"/>
                            <a:pt x="85988" y="36295"/>
                          </a:cubicBezTo>
                          <a:cubicBezTo>
                            <a:pt x="88802" y="37445"/>
                            <a:pt x="91702" y="38374"/>
                            <a:pt x="94664" y="39067"/>
                          </a:cubicBezTo>
                          <a:cubicBezTo>
                            <a:pt x="100511" y="39242"/>
                            <a:pt x="106343" y="38425"/>
                            <a:pt x="111913" y="36654"/>
                          </a:cubicBezTo>
                          <a:cubicBezTo>
                            <a:pt x="117884" y="36249"/>
                            <a:pt x="123885" y="36911"/>
                            <a:pt x="129624" y="38605"/>
                          </a:cubicBezTo>
                          <a:cubicBezTo>
                            <a:pt x="134244" y="39888"/>
                            <a:pt x="138865" y="32547"/>
                            <a:pt x="141175" y="33112"/>
                          </a:cubicBezTo>
                          <a:cubicBezTo>
                            <a:pt x="143485" y="33677"/>
                            <a:pt x="146976" y="31366"/>
                            <a:pt x="142612" y="27773"/>
                          </a:cubicBezTo>
                          <a:close/>
                        </a:path>
                      </a:pathLst>
                    </a:custGeom>
                    <a:solidFill>
                      <a:srgbClr val="FFA8A7"/>
                    </a:solidFill>
                    <a:ln w="5124" cap="flat">
                      <a:noFill/>
                      <a:prstDash val="solid"/>
                      <a:miter/>
                    </a:ln>
                  </p:spPr>
                  <p:txBody>
                    <a:bodyPr rtlCol="0" anchor="ctr"/>
                    <a:lstStyle/>
                    <a:p>
                      <a:endParaRPr lang="pt-BR"/>
                    </a:p>
                  </p:txBody>
                </p:sp>
                <p:sp>
                  <p:nvSpPr>
                    <p:cNvPr id="2794" name="Forma Livre: Forma 2793">
                      <a:extLst>
                        <a:ext uri="{FF2B5EF4-FFF2-40B4-BE49-F238E27FC236}">
                          <a16:creationId xmlns:a16="http://schemas.microsoft.com/office/drawing/2014/main" id="{C2508B24-95A7-3FFE-0F8F-C387CFF7510A}"/>
                        </a:ext>
                      </a:extLst>
                    </p:cNvPr>
                    <p:cNvSpPr/>
                    <p:nvPr/>
                  </p:nvSpPr>
                  <p:spPr>
                    <a:xfrm>
                      <a:off x="9092889" y="3985726"/>
                      <a:ext cx="115403" cy="73711"/>
                    </a:xfrm>
                    <a:custGeom>
                      <a:avLst/>
                      <a:gdLst>
                        <a:gd name="connsiteX0" fmla="*/ 0 w 115403"/>
                        <a:gd name="connsiteY0" fmla="*/ 23717 h 73711"/>
                        <a:gd name="connsiteX1" fmla="*/ 13912 w 115403"/>
                        <a:gd name="connsiteY1" fmla="*/ 32445 h 73711"/>
                        <a:gd name="connsiteX2" fmla="*/ 63092 w 115403"/>
                        <a:gd name="connsiteY2" fmla="*/ 42096 h 73711"/>
                        <a:gd name="connsiteX3" fmla="*/ 65043 w 115403"/>
                        <a:gd name="connsiteY3" fmla="*/ 42712 h 73711"/>
                        <a:gd name="connsiteX4" fmla="*/ 68431 w 115403"/>
                        <a:gd name="connsiteY4" fmla="*/ 45073 h 73711"/>
                        <a:gd name="connsiteX5" fmla="*/ 70536 w 115403"/>
                        <a:gd name="connsiteY5" fmla="*/ 48667 h 73711"/>
                        <a:gd name="connsiteX6" fmla="*/ 74438 w 115403"/>
                        <a:gd name="connsiteY6" fmla="*/ 59242 h 73711"/>
                        <a:gd name="connsiteX7" fmla="*/ 80803 w 115403"/>
                        <a:gd name="connsiteY7" fmla="*/ 67199 h 73711"/>
                        <a:gd name="connsiteX8" fmla="*/ 86656 w 115403"/>
                        <a:gd name="connsiteY8" fmla="*/ 72333 h 73711"/>
                        <a:gd name="connsiteX9" fmla="*/ 87836 w 115403"/>
                        <a:gd name="connsiteY9" fmla="*/ 64940 h 73711"/>
                        <a:gd name="connsiteX10" fmla="*/ 83114 w 115403"/>
                        <a:gd name="connsiteY10" fmla="*/ 57445 h 73711"/>
                        <a:gd name="connsiteX11" fmla="*/ 86450 w 115403"/>
                        <a:gd name="connsiteY11" fmla="*/ 54981 h 73711"/>
                        <a:gd name="connsiteX12" fmla="*/ 98360 w 115403"/>
                        <a:gd name="connsiteY12" fmla="*/ 63400 h 73711"/>
                        <a:gd name="connsiteX13" fmla="*/ 108012 w 115403"/>
                        <a:gd name="connsiteY13" fmla="*/ 73103 h 73711"/>
                        <a:gd name="connsiteX14" fmla="*/ 111297 w 115403"/>
                        <a:gd name="connsiteY14" fmla="*/ 68893 h 73711"/>
                        <a:gd name="connsiteX15" fmla="*/ 115404 w 115403"/>
                        <a:gd name="connsiteY15" fmla="*/ 55443 h 73711"/>
                        <a:gd name="connsiteX16" fmla="*/ 106779 w 115403"/>
                        <a:gd name="connsiteY16" fmla="*/ 42044 h 73711"/>
                        <a:gd name="connsiteX17" fmla="*/ 91379 w 115403"/>
                        <a:gd name="connsiteY17" fmla="*/ 29005 h 73711"/>
                        <a:gd name="connsiteX18" fmla="*/ 72487 w 115403"/>
                        <a:gd name="connsiteY18" fmla="*/ 19970 h 73711"/>
                        <a:gd name="connsiteX19" fmla="*/ 24949 w 115403"/>
                        <a:gd name="connsiteY19" fmla="*/ 0 h 7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403" h="73711">
                          <a:moveTo>
                            <a:pt x="0" y="23717"/>
                          </a:moveTo>
                          <a:cubicBezTo>
                            <a:pt x="3029" y="28851"/>
                            <a:pt x="6776" y="30596"/>
                            <a:pt x="13912" y="32445"/>
                          </a:cubicBezTo>
                          <a:cubicBezTo>
                            <a:pt x="24795" y="35268"/>
                            <a:pt x="63092" y="42096"/>
                            <a:pt x="63092" y="42096"/>
                          </a:cubicBezTo>
                          <a:lnTo>
                            <a:pt x="65043" y="42712"/>
                          </a:lnTo>
                          <a:cubicBezTo>
                            <a:pt x="66388" y="43133"/>
                            <a:pt x="67574" y="43954"/>
                            <a:pt x="68431" y="45073"/>
                          </a:cubicBezTo>
                          <a:cubicBezTo>
                            <a:pt x="69268" y="46187"/>
                            <a:pt x="69976" y="47394"/>
                            <a:pt x="70536" y="48667"/>
                          </a:cubicBezTo>
                          <a:cubicBezTo>
                            <a:pt x="72538" y="53030"/>
                            <a:pt x="72384" y="54519"/>
                            <a:pt x="74438" y="59242"/>
                          </a:cubicBezTo>
                          <a:cubicBezTo>
                            <a:pt x="76491" y="63965"/>
                            <a:pt x="77518" y="63554"/>
                            <a:pt x="80803" y="67199"/>
                          </a:cubicBezTo>
                          <a:cubicBezTo>
                            <a:pt x="84089" y="70844"/>
                            <a:pt x="85167" y="72846"/>
                            <a:pt x="86656" y="72333"/>
                          </a:cubicBezTo>
                          <a:cubicBezTo>
                            <a:pt x="88144" y="71819"/>
                            <a:pt x="88915" y="68175"/>
                            <a:pt x="87836" y="64940"/>
                          </a:cubicBezTo>
                          <a:cubicBezTo>
                            <a:pt x="86517" y="62292"/>
                            <a:pt x="84936" y="59781"/>
                            <a:pt x="83114" y="57445"/>
                          </a:cubicBezTo>
                          <a:cubicBezTo>
                            <a:pt x="82703" y="56265"/>
                            <a:pt x="82806" y="54160"/>
                            <a:pt x="86450" y="54981"/>
                          </a:cubicBezTo>
                          <a:cubicBezTo>
                            <a:pt x="90963" y="56927"/>
                            <a:pt x="95018" y="59797"/>
                            <a:pt x="98360" y="63400"/>
                          </a:cubicBezTo>
                          <a:cubicBezTo>
                            <a:pt x="101384" y="66824"/>
                            <a:pt x="104603" y="70064"/>
                            <a:pt x="108012" y="73103"/>
                          </a:cubicBezTo>
                          <a:cubicBezTo>
                            <a:pt x="111246" y="75105"/>
                            <a:pt x="111092" y="71768"/>
                            <a:pt x="111297" y="68893"/>
                          </a:cubicBezTo>
                          <a:cubicBezTo>
                            <a:pt x="111502" y="66018"/>
                            <a:pt x="115353" y="60063"/>
                            <a:pt x="115404" y="55443"/>
                          </a:cubicBezTo>
                          <a:cubicBezTo>
                            <a:pt x="114449" y="49996"/>
                            <a:pt x="111338" y="45166"/>
                            <a:pt x="106779" y="42044"/>
                          </a:cubicBezTo>
                          <a:cubicBezTo>
                            <a:pt x="102159" y="38297"/>
                            <a:pt x="93483" y="30391"/>
                            <a:pt x="91379" y="29005"/>
                          </a:cubicBezTo>
                          <a:cubicBezTo>
                            <a:pt x="84910" y="25206"/>
                            <a:pt x="72487" y="19970"/>
                            <a:pt x="72487" y="19970"/>
                          </a:cubicBezTo>
                          <a:cubicBezTo>
                            <a:pt x="60988" y="15504"/>
                            <a:pt x="24949" y="0"/>
                            <a:pt x="24949" y="0"/>
                          </a:cubicBezTo>
                        </a:path>
                      </a:pathLst>
                    </a:custGeom>
                    <a:solidFill>
                      <a:srgbClr val="FFA8A7"/>
                    </a:solidFill>
                    <a:ln w="5124" cap="flat">
                      <a:noFill/>
                      <a:prstDash val="solid"/>
                      <a:miter/>
                    </a:ln>
                  </p:spPr>
                  <p:txBody>
                    <a:bodyPr rtlCol="0" anchor="ctr"/>
                    <a:lstStyle/>
                    <a:p>
                      <a:endParaRPr lang="pt-BR"/>
                    </a:p>
                  </p:txBody>
                </p:sp>
                <p:sp>
                  <p:nvSpPr>
                    <p:cNvPr id="2795" name="Forma Livre: Forma 2794">
                      <a:extLst>
                        <a:ext uri="{FF2B5EF4-FFF2-40B4-BE49-F238E27FC236}">
                          <a16:creationId xmlns:a16="http://schemas.microsoft.com/office/drawing/2014/main" id="{3817B737-254D-EF97-644F-A6C71C81E2C4}"/>
                        </a:ext>
                      </a:extLst>
                    </p:cNvPr>
                    <p:cNvSpPr/>
                    <p:nvPr/>
                  </p:nvSpPr>
                  <p:spPr>
                    <a:xfrm>
                      <a:off x="9100384" y="4061909"/>
                      <a:ext cx="17659" cy="4363"/>
                    </a:xfrm>
                    <a:custGeom>
                      <a:avLst/>
                      <a:gdLst>
                        <a:gd name="connsiteX0" fmla="*/ 6674 w 17659"/>
                        <a:gd name="connsiteY0" fmla="*/ 1951 h 4363"/>
                        <a:gd name="connsiteX1" fmla="*/ 0 w 17659"/>
                        <a:gd name="connsiteY1" fmla="*/ 3799 h 4363"/>
                        <a:gd name="connsiteX2" fmla="*/ 8984 w 17659"/>
                        <a:gd name="connsiteY2" fmla="*/ 4364 h 4363"/>
                        <a:gd name="connsiteX3" fmla="*/ 14117 w 17659"/>
                        <a:gd name="connsiteY3" fmla="*/ 2823 h 4363"/>
                        <a:gd name="connsiteX4" fmla="*/ 17660 w 17659"/>
                        <a:gd name="connsiteY4" fmla="*/ 0 h 4363"/>
                        <a:gd name="connsiteX5" fmla="*/ 6674 w 17659"/>
                        <a:gd name="connsiteY5" fmla="*/ 1951 h 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59" h="4363">
                          <a:moveTo>
                            <a:pt x="6674" y="1951"/>
                          </a:moveTo>
                          <a:cubicBezTo>
                            <a:pt x="4348" y="2110"/>
                            <a:pt x="2079" y="2736"/>
                            <a:pt x="0" y="3799"/>
                          </a:cubicBezTo>
                          <a:cubicBezTo>
                            <a:pt x="3008" y="3619"/>
                            <a:pt x="6022" y="3809"/>
                            <a:pt x="8984" y="4364"/>
                          </a:cubicBezTo>
                          <a:cubicBezTo>
                            <a:pt x="10729" y="3963"/>
                            <a:pt x="12444" y="3450"/>
                            <a:pt x="14117" y="2823"/>
                          </a:cubicBezTo>
                          <a:cubicBezTo>
                            <a:pt x="15519" y="2197"/>
                            <a:pt x="16736" y="1227"/>
                            <a:pt x="17660" y="0"/>
                          </a:cubicBezTo>
                          <a:cubicBezTo>
                            <a:pt x="14261" y="1694"/>
                            <a:pt x="10447" y="2372"/>
                            <a:pt x="6674" y="1951"/>
                          </a:cubicBezTo>
                          <a:close/>
                        </a:path>
                      </a:pathLst>
                    </a:custGeom>
                    <a:solidFill>
                      <a:srgbClr val="F28F8F"/>
                    </a:solidFill>
                    <a:ln w="5124" cap="flat">
                      <a:noFill/>
                      <a:prstDash val="solid"/>
                      <a:miter/>
                    </a:ln>
                  </p:spPr>
                  <p:txBody>
                    <a:bodyPr rtlCol="0" anchor="ctr"/>
                    <a:lstStyle/>
                    <a:p>
                      <a:endParaRPr lang="pt-BR"/>
                    </a:p>
                  </p:txBody>
                </p:sp>
              </p:grpSp>
              <p:grpSp>
                <p:nvGrpSpPr>
                  <p:cNvPr id="2581" name="Gráfico 12">
                    <a:extLst>
                      <a:ext uri="{FF2B5EF4-FFF2-40B4-BE49-F238E27FC236}">
                        <a16:creationId xmlns:a16="http://schemas.microsoft.com/office/drawing/2014/main" id="{8E64D79A-42EF-CDFD-5EF1-A01D5EFB657E}"/>
                      </a:ext>
                    </a:extLst>
                  </p:cNvPr>
                  <p:cNvGrpSpPr/>
                  <p:nvPr/>
                </p:nvGrpSpPr>
                <p:grpSpPr>
                  <a:xfrm>
                    <a:off x="9141402" y="3962690"/>
                    <a:ext cx="144306" cy="195806"/>
                    <a:chOff x="9141402" y="3962690"/>
                    <a:chExt cx="144306" cy="195806"/>
                  </a:xfrm>
                </p:grpSpPr>
                <p:sp>
                  <p:nvSpPr>
                    <p:cNvPr id="2790" name="Forma Livre: Forma 2789">
                      <a:extLst>
                        <a:ext uri="{FF2B5EF4-FFF2-40B4-BE49-F238E27FC236}">
                          <a16:creationId xmlns:a16="http://schemas.microsoft.com/office/drawing/2014/main" id="{2180752F-A37A-036A-8AC9-69D997B40828}"/>
                        </a:ext>
                      </a:extLst>
                    </p:cNvPr>
                    <p:cNvSpPr/>
                    <p:nvPr/>
                  </p:nvSpPr>
                  <p:spPr>
                    <a:xfrm>
                      <a:off x="9141402" y="3962690"/>
                      <a:ext cx="144000" cy="195511"/>
                    </a:xfrm>
                    <a:custGeom>
                      <a:avLst/>
                      <a:gdLst>
                        <a:gd name="connsiteX0" fmla="*/ 2310 w 144000"/>
                        <a:gd name="connsiteY0" fmla="*/ 194911 h 195511"/>
                        <a:gd name="connsiteX1" fmla="*/ 7136 w 144000"/>
                        <a:gd name="connsiteY1" fmla="*/ 194911 h 195511"/>
                        <a:gd name="connsiteX2" fmla="*/ 141483 w 144000"/>
                        <a:gd name="connsiteY2" fmla="*/ 117341 h 195511"/>
                        <a:gd name="connsiteX3" fmla="*/ 143998 w 144000"/>
                        <a:gd name="connsiteY3" fmla="*/ 113080 h 195511"/>
                        <a:gd name="connsiteX4" fmla="*/ 143998 w 144000"/>
                        <a:gd name="connsiteY4" fmla="*/ 4812 h 195511"/>
                        <a:gd name="connsiteX5" fmla="*/ 139471 w 144000"/>
                        <a:gd name="connsiteY5" fmla="*/ 2 h 195511"/>
                        <a:gd name="connsiteX6" fmla="*/ 136863 w 144000"/>
                        <a:gd name="connsiteY6" fmla="*/ 705 h 195511"/>
                        <a:gd name="connsiteX7" fmla="*/ 2464 w 144000"/>
                        <a:gd name="connsiteY7" fmla="*/ 78274 h 195511"/>
                        <a:gd name="connsiteX8" fmla="*/ 0 w 144000"/>
                        <a:gd name="connsiteY8" fmla="*/ 82587 h 195511"/>
                        <a:gd name="connsiteX9" fmla="*/ 0 w 144000"/>
                        <a:gd name="connsiteY9" fmla="*/ 190701 h 195511"/>
                        <a:gd name="connsiteX10" fmla="*/ 2310 w 144000"/>
                        <a:gd name="connsiteY10" fmla="*/ 194911 h 19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00" h="195511">
                          <a:moveTo>
                            <a:pt x="2310" y="194911"/>
                          </a:moveTo>
                          <a:cubicBezTo>
                            <a:pt x="3820" y="195711"/>
                            <a:pt x="5627" y="195711"/>
                            <a:pt x="7136" y="194911"/>
                          </a:cubicBezTo>
                          <a:lnTo>
                            <a:pt x="141483" y="117341"/>
                          </a:lnTo>
                          <a:cubicBezTo>
                            <a:pt x="142956" y="116407"/>
                            <a:pt x="143891" y="114821"/>
                            <a:pt x="143998" y="113080"/>
                          </a:cubicBezTo>
                          <a:lnTo>
                            <a:pt x="143998" y="4812"/>
                          </a:lnTo>
                          <a:cubicBezTo>
                            <a:pt x="144075" y="2235"/>
                            <a:pt x="142048" y="79"/>
                            <a:pt x="139471" y="2"/>
                          </a:cubicBezTo>
                          <a:cubicBezTo>
                            <a:pt x="138552" y="-24"/>
                            <a:pt x="137643" y="217"/>
                            <a:pt x="136863" y="705"/>
                          </a:cubicBezTo>
                          <a:lnTo>
                            <a:pt x="2464" y="78274"/>
                          </a:lnTo>
                          <a:cubicBezTo>
                            <a:pt x="1022" y="79255"/>
                            <a:pt x="113" y="80846"/>
                            <a:pt x="0" y="82587"/>
                          </a:cubicBezTo>
                          <a:lnTo>
                            <a:pt x="0" y="190701"/>
                          </a:lnTo>
                          <a:cubicBezTo>
                            <a:pt x="26" y="192400"/>
                            <a:pt x="893" y="193976"/>
                            <a:pt x="2310" y="194911"/>
                          </a:cubicBezTo>
                          <a:close/>
                        </a:path>
                      </a:pathLst>
                    </a:custGeom>
                    <a:solidFill>
                      <a:srgbClr val="37474F"/>
                    </a:solidFill>
                    <a:ln w="5124" cap="flat">
                      <a:noFill/>
                      <a:prstDash val="solid"/>
                      <a:miter/>
                    </a:ln>
                  </p:spPr>
                  <p:txBody>
                    <a:bodyPr rtlCol="0" anchor="ctr"/>
                    <a:lstStyle/>
                    <a:p>
                      <a:endParaRPr lang="pt-BR"/>
                    </a:p>
                  </p:txBody>
                </p:sp>
                <p:sp>
                  <p:nvSpPr>
                    <p:cNvPr id="2791" name="Forma Livre: Forma 2790">
                      <a:extLst>
                        <a:ext uri="{FF2B5EF4-FFF2-40B4-BE49-F238E27FC236}">
                          <a16:creationId xmlns:a16="http://schemas.microsoft.com/office/drawing/2014/main" id="{1656271E-AA61-1BC4-18AF-8CFCDBAACE15}"/>
                        </a:ext>
                      </a:extLst>
                    </p:cNvPr>
                    <p:cNvSpPr/>
                    <p:nvPr/>
                  </p:nvSpPr>
                  <p:spPr>
                    <a:xfrm>
                      <a:off x="9146357" y="3965734"/>
                      <a:ext cx="139351" cy="192116"/>
                    </a:xfrm>
                    <a:custGeom>
                      <a:avLst/>
                      <a:gdLst>
                        <a:gd name="connsiteX0" fmla="*/ 2489 w 139351"/>
                        <a:gd name="connsiteY0" fmla="*/ 191763 h 192116"/>
                        <a:gd name="connsiteX1" fmla="*/ 136836 w 139351"/>
                        <a:gd name="connsiteY1" fmla="*/ 114194 h 192116"/>
                        <a:gd name="connsiteX2" fmla="*/ 139352 w 139351"/>
                        <a:gd name="connsiteY2" fmla="*/ 109882 h 192116"/>
                        <a:gd name="connsiteX3" fmla="*/ 139352 w 139351"/>
                        <a:gd name="connsiteY3" fmla="*/ 1768 h 192116"/>
                        <a:gd name="connsiteX4" fmla="*/ 136836 w 139351"/>
                        <a:gd name="connsiteY4" fmla="*/ 330 h 192116"/>
                        <a:gd name="connsiteX5" fmla="*/ 2489 w 139351"/>
                        <a:gd name="connsiteY5" fmla="*/ 77899 h 192116"/>
                        <a:gd name="connsiteX6" fmla="*/ 25 w 139351"/>
                        <a:gd name="connsiteY6" fmla="*/ 82212 h 192116"/>
                        <a:gd name="connsiteX7" fmla="*/ 25 w 139351"/>
                        <a:gd name="connsiteY7" fmla="*/ 190326 h 192116"/>
                        <a:gd name="connsiteX8" fmla="*/ 2489 w 139351"/>
                        <a:gd name="connsiteY8" fmla="*/ 191763 h 19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351" h="192116">
                          <a:moveTo>
                            <a:pt x="2489" y="191763"/>
                          </a:moveTo>
                          <a:lnTo>
                            <a:pt x="136836" y="114194"/>
                          </a:lnTo>
                          <a:cubicBezTo>
                            <a:pt x="138325" y="113250"/>
                            <a:pt x="139259" y="111643"/>
                            <a:pt x="139352" y="109882"/>
                          </a:cubicBezTo>
                          <a:lnTo>
                            <a:pt x="139352" y="1768"/>
                          </a:lnTo>
                          <a:cubicBezTo>
                            <a:pt x="139352" y="176"/>
                            <a:pt x="138222" y="-440"/>
                            <a:pt x="136836" y="330"/>
                          </a:cubicBezTo>
                          <a:lnTo>
                            <a:pt x="2489" y="77899"/>
                          </a:lnTo>
                          <a:cubicBezTo>
                            <a:pt x="1026" y="78865"/>
                            <a:pt x="112" y="80466"/>
                            <a:pt x="25" y="82212"/>
                          </a:cubicBezTo>
                          <a:lnTo>
                            <a:pt x="25" y="190326"/>
                          </a:lnTo>
                          <a:cubicBezTo>
                            <a:pt x="-180" y="191917"/>
                            <a:pt x="898" y="192585"/>
                            <a:pt x="2489" y="191763"/>
                          </a:cubicBezTo>
                          <a:close/>
                        </a:path>
                      </a:pathLst>
                    </a:custGeom>
                    <a:solidFill>
                      <a:srgbClr val="455A64"/>
                    </a:solidFill>
                    <a:ln w="5124" cap="flat">
                      <a:noFill/>
                      <a:prstDash val="solid"/>
                      <a:miter/>
                    </a:ln>
                  </p:spPr>
                  <p:txBody>
                    <a:bodyPr rtlCol="0" anchor="ctr"/>
                    <a:lstStyle/>
                    <a:p>
                      <a:endParaRPr lang="pt-BR"/>
                    </a:p>
                  </p:txBody>
                </p:sp>
                <p:sp>
                  <p:nvSpPr>
                    <p:cNvPr id="2792" name="Forma Livre: Forma 2791">
                      <a:extLst>
                        <a:ext uri="{FF2B5EF4-FFF2-40B4-BE49-F238E27FC236}">
                          <a16:creationId xmlns:a16="http://schemas.microsoft.com/office/drawing/2014/main" id="{78C91E02-899E-C1C8-46CA-C0DCD95FDE38}"/>
                        </a:ext>
                      </a:extLst>
                    </p:cNvPr>
                    <p:cNvSpPr/>
                    <p:nvPr/>
                  </p:nvSpPr>
                  <p:spPr>
                    <a:xfrm>
                      <a:off x="9141505" y="4042812"/>
                      <a:ext cx="6776" cy="115683"/>
                    </a:xfrm>
                    <a:custGeom>
                      <a:avLst/>
                      <a:gdLst>
                        <a:gd name="connsiteX0" fmla="*/ 719 w 6776"/>
                        <a:gd name="connsiteY0" fmla="*/ 0 h 115683"/>
                        <a:gd name="connsiteX1" fmla="*/ 5390 w 6776"/>
                        <a:gd name="connsiteY1" fmla="*/ 2670 h 115683"/>
                        <a:gd name="connsiteX2" fmla="*/ 4620 w 6776"/>
                        <a:gd name="connsiteY2" fmla="*/ 5134 h 115683"/>
                        <a:gd name="connsiteX3" fmla="*/ 4620 w 6776"/>
                        <a:gd name="connsiteY3" fmla="*/ 113556 h 115683"/>
                        <a:gd name="connsiteX4" fmla="*/ 6776 w 6776"/>
                        <a:gd name="connsiteY4" fmla="*/ 115199 h 115683"/>
                        <a:gd name="connsiteX5" fmla="*/ 2310 w 6776"/>
                        <a:gd name="connsiteY5" fmla="*/ 115199 h 115683"/>
                        <a:gd name="connsiteX6" fmla="*/ 0 w 6776"/>
                        <a:gd name="connsiteY6" fmla="*/ 110989 h 115683"/>
                        <a:gd name="connsiteX7" fmla="*/ 0 w 6776"/>
                        <a:gd name="connsiteY7" fmla="*/ 2464 h 115683"/>
                        <a:gd name="connsiteX8" fmla="*/ 719 w 6776"/>
                        <a:gd name="connsiteY8" fmla="*/ 0 h 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6" h="115683">
                          <a:moveTo>
                            <a:pt x="719" y="0"/>
                          </a:moveTo>
                          <a:lnTo>
                            <a:pt x="5390" y="2670"/>
                          </a:lnTo>
                          <a:cubicBezTo>
                            <a:pt x="4949" y="3424"/>
                            <a:pt x="4687" y="4266"/>
                            <a:pt x="4620" y="5134"/>
                          </a:cubicBezTo>
                          <a:lnTo>
                            <a:pt x="4620" y="113556"/>
                          </a:lnTo>
                          <a:cubicBezTo>
                            <a:pt x="4620" y="115045"/>
                            <a:pt x="5544" y="115661"/>
                            <a:pt x="6776" y="115199"/>
                          </a:cubicBezTo>
                          <a:cubicBezTo>
                            <a:pt x="5360" y="115846"/>
                            <a:pt x="3727" y="115846"/>
                            <a:pt x="2310" y="115199"/>
                          </a:cubicBezTo>
                          <a:cubicBezTo>
                            <a:pt x="893" y="114264"/>
                            <a:pt x="26" y="112688"/>
                            <a:pt x="0" y="110989"/>
                          </a:cubicBezTo>
                          <a:lnTo>
                            <a:pt x="0" y="2464"/>
                          </a:lnTo>
                          <a:cubicBezTo>
                            <a:pt x="41" y="1597"/>
                            <a:pt x="287" y="755"/>
                            <a:pt x="719" y="0"/>
                          </a:cubicBezTo>
                          <a:close/>
                        </a:path>
                      </a:pathLst>
                    </a:custGeom>
                    <a:solidFill>
                      <a:srgbClr val="263238"/>
                    </a:solidFill>
                    <a:ln w="5124" cap="flat">
                      <a:noFill/>
                      <a:prstDash val="solid"/>
                      <a:miter/>
                    </a:ln>
                  </p:spPr>
                  <p:txBody>
                    <a:bodyPr rtlCol="0" anchor="ctr"/>
                    <a:lstStyle/>
                    <a:p>
                      <a:endParaRPr lang="pt-BR"/>
                    </a:p>
                  </p:txBody>
                </p:sp>
              </p:grpSp>
              <p:sp>
                <p:nvSpPr>
                  <p:cNvPr id="2582" name="Forma Livre: Forma 2581">
                    <a:extLst>
                      <a:ext uri="{FF2B5EF4-FFF2-40B4-BE49-F238E27FC236}">
                        <a16:creationId xmlns:a16="http://schemas.microsoft.com/office/drawing/2014/main" id="{3C9D96B1-3BCA-372F-223C-4197E1D0B3F0}"/>
                      </a:ext>
                    </a:extLst>
                  </p:cNvPr>
                  <p:cNvSpPr/>
                  <p:nvPr/>
                </p:nvSpPr>
                <p:spPr>
                  <a:xfrm>
                    <a:off x="9126155" y="3986445"/>
                    <a:ext cx="292514" cy="222440"/>
                  </a:xfrm>
                  <a:custGeom>
                    <a:avLst/>
                    <a:gdLst>
                      <a:gd name="connsiteX0" fmla="*/ 287381 w 292514"/>
                      <a:gd name="connsiteY0" fmla="*/ 52466 h 222440"/>
                      <a:gd name="connsiteX1" fmla="*/ 292514 w 292514"/>
                      <a:gd name="connsiteY1" fmla="*/ 3183 h 222440"/>
                      <a:gd name="connsiteX2" fmla="*/ 287381 w 292514"/>
                      <a:gd name="connsiteY2" fmla="*/ 0 h 222440"/>
                      <a:gd name="connsiteX3" fmla="*/ 16222 w 292514"/>
                      <a:gd name="connsiteY3" fmla="*/ 156986 h 222440"/>
                      <a:gd name="connsiteX4" fmla="*/ 0 w 292514"/>
                      <a:gd name="connsiteY4" fmla="*/ 183425 h 222440"/>
                      <a:gd name="connsiteX5" fmla="*/ 0 w 292514"/>
                      <a:gd name="connsiteY5" fmla="*/ 219360 h 222440"/>
                      <a:gd name="connsiteX6" fmla="*/ 5134 w 292514"/>
                      <a:gd name="connsiteY6" fmla="*/ 222440 h 222440"/>
                      <a:gd name="connsiteX7" fmla="*/ 5134 w 292514"/>
                      <a:gd name="connsiteY7" fmla="*/ 216126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514" h="222440">
                        <a:moveTo>
                          <a:pt x="287381" y="52466"/>
                        </a:moveTo>
                        <a:lnTo>
                          <a:pt x="292514" y="3183"/>
                        </a:lnTo>
                        <a:lnTo>
                          <a:pt x="287381" y="0"/>
                        </a:lnTo>
                        <a:lnTo>
                          <a:pt x="16222" y="156986"/>
                        </a:lnTo>
                        <a:cubicBezTo>
                          <a:pt x="6951" y="162751"/>
                          <a:pt x="940" y="172547"/>
                          <a:pt x="0" y="183425"/>
                        </a:cubicBezTo>
                        <a:lnTo>
                          <a:pt x="0" y="219360"/>
                        </a:lnTo>
                        <a:lnTo>
                          <a:pt x="5134" y="222440"/>
                        </a:lnTo>
                        <a:lnTo>
                          <a:pt x="5134" y="216126"/>
                        </a:lnTo>
                        <a:close/>
                      </a:path>
                    </a:pathLst>
                  </a:custGeom>
                  <a:solidFill>
                    <a:srgbClr val="407BFF"/>
                  </a:solidFill>
                  <a:ln w="5124" cap="flat">
                    <a:noFill/>
                    <a:prstDash val="solid"/>
                    <a:miter/>
                  </a:ln>
                </p:spPr>
                <p:txBody>
                  <a:bodyPr rtlCol="0" anchor="ctr"/>
                  <a:lstStyle/>
                  <a:p>
                    <a:endParaRPr lang="pt-BR"/>
                  </a:p>
                </p:txBody>
              </p:sp>
              <p:sp>
                <p:nvSpPr>
                  <p:cNvPr id="2583" name="Forma Livre: Forma 2582">
                    <a:extLst>
                      <a:ext uri="{FF2B5EF4-FFF2-40B4-BE49-F238E27FC236}">
                        <a16:creationId xmlns:a16="http://schemas.microsoft.com/office/drawing/2014/main" id="{52D8042A-E9B4-79FA-51B8-6AA39BBC3C97}"/>
                      </a:ext>
                    </a:extLst>
                  </p:cNvPr>
                  <p:cNvSpPr/>
                  <p:nvPr/>
                </p:nvSpPr>
                <p:spPr>
                  <a:xfrm>
                    <a:off x="9126155" y="3986445"/>
                    <a:ext cx="292514" cy="222440"/>
                  </a:xfrm>
                  <a:custGeom>
                    <a:avLst/>
                    <a:gdLst>
                      <a:gd name="connsiteX0" fmla="*/ 287381 w 292514"/>
                      <a:gd name="connsiteY0" fmla="*/ 52466 h 222440"/>
                      <a:gd name="connsiteX1" fmla="*/ 292514 w 292514"/>
                      <a:gd name="connsiteY1" fmla="*/ 3183 h 222440"/>
                      <a:gd name="connsiteX2" fmla="*/ 287381 w 292514"/>
                      <a:gd name="connsiteY2" fmla="*/ 0 h 222440"/>
                      <a:gd name="connsiteX3" fmla="*/ 16222 w 292514"/>
                      <a:gd name="connsiteY3" fmla="*/ 156986 h 222440"/>
                      <a:gd name="connsiteX4" fmla="*/ 0 w 292514"/>
                      <a:gd name="connsiteY4" fmla="*/ 183425 h 222440"/>
                      <a:gd name="connsiteX5" fmla="*/ 0 w 292514"/>
                      <a:gd name="connsiteY5" fmla="*/ 219360 h 222440"/>
                      <a:gd name="connsiteX6" fmla="*/ 5134 w 292514"/>
                      <a:gd name="connsiteY6" fmla="*/ 222440 h 222440"/>
                      <a:gd name="connsiteX7" fmla="*/ 5134 w 292514"/>
                      <a:gd name="connsiteY7" fmla="*/ 216126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514" h="222440">
                        <a:moveTo>
                          <a:pt x="287381" y="52466"/>
                        </a:moveTo>
                        <a:lnTo>
                          <a:pt x="292514" y="3183"/>
                        </a:lnTo>
                        <a:lnTo>
                          <a:pt x="287381" y="0"/>
                        </a:lnTo>
                        <a:lnTo>
                          <a:pt x="16222" y="156986"/>
                        </a:lnTo>
                        <a:cubicBezTo>
                          <a:pt x="6951" y="162751"/>
                          <a:pt x="940" y="172547"/>
                          <a:pt x="0" y="183425"/>
                        </a:cubicBezTo>
                        <a:lnTo>
                          <a:pt x="0" y="219360"/>
                        </a:lnTo>
                        <a:lnTo>
                          <a:pt x="5134" y="222440"/>
                        </a:lnTo>
                        <a:lnTo>
                          <a:pt x="5134" y="216126"/>
                        </a:lnTo>
                        <a:close/>
                      </a:path>
                    </a:pathLst>
                  </a:custGeom>
                  <a:solidFill>
                    <a:srgbClr val="FFFFFF">
                      <a:alpha val="70000"/>
                    </a:srgbClr>
                  </a:solidFill>
                  <a:ln w="5124" cap="flat">
                    <a:noFill/>
                    <a:prstDash val="solid"/>
                    <a:miter/>
                  </a:ln>
                </p:spPr>
                <p:txBody>
                  <a:bodyPr rtlCol="0" anchor="ctr"/>
                  <a:lstStyle/>
                  <a:p>
                    <a:endParaRPr lang="pt-BR"/>
                  </a:p>
                </p:txBody>
              </p:sp>
              <p:sp>
                <p:nvSpPr>
                  <p:cNvPr id="2584" name="Forma Livre: Forma 2583">
                    <a:extLst>
                      <a:ext uri="{FF2B5EF4-FFF2-40B4-BE49-F238E27FC236}">
                        <a16:creationId xmlns:a16="http://schemas.microsoft.com/office/drawing/2014/main" id="{D1EE1C48-53F4-5CBF-E7FA-CC3FC24B6A96}"/>
                      </a:ext>
                    </a:extLst>
                  </p:cNvPr>
                  <p:cNvSpPr/>
                  <p:nvPr/>
                </p:nvSpPr>
                <p:spPr>
                  <a:xfrm>
                    <a:off x="9131494" y="3989628"/>
                    <a:ext cx="287329" cy="219052"/>
                  </a:xfrm>
                  <a:custGeom>
                    <a:avLst/>
                    <a:gdLst>
                      <a:gd name="connsiteX0" fmla="*/ 287329 w 287329"/>
                      <a:gd name="connsiteY0" fmla="*/ 52466 h 219052"/>
                      <a:gd name="connsiteX1" fmla="*/ 287329 w 287329"/>
                      <a:gd name="connsiteY1" fmla="*/ 0 h 219052"/>
                      <a:gd name="connsiteX2" fmla="*/ 16171 w 287329"/>
                      <a:gd name="connsiteY2" fmla="*/ 156986 h 219052"/>
                      <a:gd name="connsiteX3" fmla="*/ 0 w 287329"/>
                      <a:gd name="connsiteY3" fmla="*/ 183425 h 219052"/>
                      <a:gd name="connsiteX4" fmla="*/ 0 w 287329"/>
                      <a:gd name="connsiteY4" fmla="*/ 219052 h 21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29" h="219052">
                        <a:moveTo>
                          <a:pt x="287329" y="52466"/>
                        </a:moveTo>
                        <a:lnTo>
                          <a:pt x="287329" y="0"/>
                        </a:lnTo>
                        <a:lnTo>
                          <a:pt x="16171" y="156986"/>
                        </a:lnTo>
                        <a:cubicBezTo>
                          <a:pt x="6915" y="162757"/>
                          <a:pt x="919" y="172557"/>
                          <a:pt x="0" y="183425"/>
                        </a:cubicBezTo>
                        <a:lnTo>
                          <a:pt x="0" y="219052"/>
                        </a:lnTo>
                        <a:close/>
                      </a:path>
                    </a:pathLst>
                  </a:custGeom>
                  <a:solidFill>
                    <a:srgbClr val="407BFF"/>
                  </a:solidFill>
                  <a:ln w="5124" cap="flat">
                    <a:noFill/>
                    <a:prstDash val="solid"/>
                    <a:miter/>
                  </a:ln>
                </p:spPr>
                <p:txBody>
                  <a:bodyPr rtlCol="0" anchor="ctr"/>
                  <a:lstStyle/>
                  <a:p>
                    <a:endParaRPr lang="pt-BR"/>
                  </a:p>
                </p:txBody>
              </p:sp>
              <p:sp>
                <p:nvSpPr>
                  <p:cNvPr id="2585" name="Forma Livre: Forma 2584">
                    <a:extLst>
                      <a:ext uri="{FF2B5EF4-FFF2-40B4-BE49-F238E27FC236}">
                        <a16:creationId xmlns:a16="http://schemas.microsoft.com/office/drawing/2014/main" id="{8A9BC1D6-E5CB-1294-9FE8-39F9DA6B1178}"/>
                      </a:ext>
                    </a:extLst>
                  </p:cNvPr>
                  <p:cNvSpPr/>
                  <p:nvPr/>
                </p:nvSpPr>
                <p:spPr>
                  <a:xfrm>
                    <a:off x="9131494" y="3989628"/>
                    <a:ext cx="287329" cy="219052"/>
                  </a:xfrm>
                  <a:custGeom>
                    <a:avLst/>
                    <a:gdLst>
                      <a:gd name="connsiteX0" fmla="*/ 287329 w 287329"/>
                      <a:gd name="connsiteY0" fmla="*/ 52466 h 219052"/>
                      <a:gd name="connsiteX1" fmla="*/ 287329 w 287329"/>
                      <a:gd name="connsiteY1" fmla="*/ 0 h 219052"/>
                      <a:gd name="connsiteX2" fmla="*/ 16171 w 287329"/>
                      <a:gd name="connsiteY2" fmla="*/ 156986 h 219052"/>
                      <a:gd name="connsiteX3" fmla="*/ 0 w 287329"/>
                      <a:gd name="connsiteY3" fmla="*/ 183425 h 219052"/>
                      <a:gd name="connsiteX4" fmla="*/ 0 w 287329"/>
                      <a:gd name="connsiteY4" fmla="*/ 219052 h 21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29" h="219052">
                        <a:moveTo>
                          <a:pt x="287329" y="52466"/>
                        </a:moveTo>
                        <a:lnTo>
                          <a:pt x="287329" y="0"/>
                        </a:lnTo>
                        <a:lnTo>
                          <a:pt x="16171" y="156986"/>
                        </a:lnTo>
                        <a:cubicBezTo>
                          <a:pt x="6915" y="162757"/>
                          <a:pt x="919" y="172557"/>
                          <a:pt x="0" y="183425"/>
                        </a:cubicBezTo>
                        <a:lnTo>
                          <a:pt x="0" y="219052"/>
                        </a:lnTo>
                        <a:close/>
                      </a:path>
                    </a:pathLst>
                  </a:custGeom>
                  <a:solidFill>
                    <a:srgbClr val="FFFFFF">
                      <a:alpha val="60000"/>
                    </a:srgbClr>
                  </a:solidFill>
                  <a:ln w="5124" cap="flat">
                    <a:noFill/>
                    <a:prstDash val="solid"/>
                    <a:miter/>
                  </a:ln>
                </p:spPr>
                <p:txBody>
                  <a:bodyPr rtlCol="0" anchor="ctr"/>
                  <a:lstStyle/>
                  <a:p>
                    <a:endParaRPr lang="pt-BR"/>
                  </a:p>
                </p:txBody>
              </p:sp>
              <p:grpSp>
                <p:nvGrpSpPr>
                  <p:cNvPr id="2586" name="Gráfico 12">
                    <a:extLst>
                      <a:ext uri="{FF2B5EF4-FFF2-40B4-BE49-F238E27FC236}">
                        <a16:creationId xmlns:a16="http://schemas.microsoft.com/office/drawing/2014/main" id="{30644D8B-D3A7-0D96-2124-1D3D687C331A}"/>
                      </a:ext>
                    </a:extLst>
                  </p:cNvPr>
                  <p:cNvGrpSpPr/>
                  <p:nvPr/>
                </p:nvGrpSpPr>
                <p:grpSpPr>
                  <a:xfrm>
                    <a:off x="9250800" y="4081314"/>
                    <a:ext cx="28286" cy="45278"/>
                    <a:chOff x="9250800" y="4081314"/>
                    <a:chExt cx="28286" cy="45278"/>
                  </a:xfrm>
                </p:grpSpPr>
                <p:sp>
                  <p:nvSpPr>
                    <p:cNvPr id="2776" name="Forma Livre: Forma 2775">
                      <a:extLst>
                        <a:ext uri="{FF2B5EF4-FFF2-40B4-BE49-F238E27FC236}">
                          <a16:creationId xmlns:a16="http://schemas.microsoft.com/office/drawing/2014/main" id="{C21C2FA3-8C53-C30B-AED3-EE39E5D18D05}"/>
                        </a:ext>
                      </a:extLst>
                    </p:cNvPr>
                    <p:cNvSpPr/>
                    <p:nvPr/>
                  </p:nvSpPr>
                  <p:spPr>
                    <a:xfrm>
                      <a:off x="9250800" y="4081314"/>
                      <a:ext cx="25360" cy="45278"/>
                    </a:xfrm>
                    <a:custGeom>
                      <a:avLst/>
                      <a:gdLst>
                        <a:gd name="connsiteX0" fmla="*/ 0 w 25360"/>
                        <a:gd name="connsiteY0" fmla="*/ 14631 h 45278"/>
                        <a:gd name="connsiteX1" fmla="*/ 0 w 25360"/>
                        <a:gd name="connsiteY1" fmla="*/ 45279 h 45278"/>
                        <a:gd name="connsiteX2" fmla="*/ 25360 w 25360"/>
                        <a:gd name="connsiteY2" fmla="*/ 30596 h 45278"/>
                        <a:gd name="connsiteX3" fmla="*/ 25360 w 25360"/>
                        <a:gd name="connsiteY3" fmla="*/ 0 h 45278"/>
                        <a:gd name="connsiteX4" fmla="*/ 0 w 25360"/>
                        <a:gd name="connsiteY4" fmla="*/ 14631 h 4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0" h="45278">
                          <a:moveTo>
                            <a:pt x="0" y="14631"/>
                          </a:moveTo>
                          <a:lnTo>
                            <a:pt x="0" y="45279"/>
                          </a:lnTo>
                          <a:lnTo>
                            <a:pt x="25360" y="30596"/>
                          </a:lnTo>
                          <a:lnTo>
                            <a:pt x="25360" y="0"/>
                          </a:lnTo>
                          <a:lnTo>
                            <a:pt x="0" y="14631"/>
                          </a:lnTo>
                          <a:close/>
                        </a:path>
                      </a:pathLst>
                    </a:custGeom>
                    <a:solidFill>
                      <a:srgbClr val="000000">
                        <a:alpha val="10000"/>
                      </a:srgbClr>
                    </a:solidFill>
                    <a:ln w="5124" cap="flat">
                      <a:noFill/>
                      <a:prstDash val="solid"/>
                      <a:miter/>
                    </a:ln>
                  </p:spPr>
                  <p:txBody>
                    <a:bodyPr rtlCol="0" anchor="ctr"/>
                    <a:lstStyle/>
                    <a:p>
                      <a:endParaRPr lang="pt-BR"/>
                    </a:p>
                  </p:txBody>
                </p:sp>
                <p:sp>
                  <p:nvSpPr>
                    <p:cNvPr id="2777" name="Forma Livre: Forma 2776">
                      <a:extLst>
                        <a:ext uri="{FF2B5EF4-FFF2-40B4-BE49-F238E27FC236}">
                          <a16:creationId xmlns:a16="http://schemas.microsoft.com/office/drawing/2014/main" id="{B1CEADDD-DF56-D2F9-DF98-17920038B950}"/>
                        </a:ext>
                      </a:extLst>
                    </p:cNvPr>
                    <p:cNvSpPr/>
                    <p:nvPr/>
                  </p:nvSpPr>
                  <p:spPr>
                    <a:xfrm>
                      <a:off x="9251826" y="4086294"/>
                      <a:ext cx="27259" cy="36572"/>
                    </a:xfrm>
                    <a:custGeom>
                      <a:avLst/>
                      <a:gdLst>
                        <a:gd name="connsiteX0" fmla="*/ 27260 w 27259"/>
                        <a:gd name="connsiteY0" fmla="*/ 26952 h 36572"/>
                        <a:gd name="connsiteX1" fmla="*/ 10421 w 27259"/>
                        <a:gd name="connsiteY1" fmla="*/ 36346 h 36572"/>
                        <a:gd name="connsiteX2" fmla="*/ 7290 w 27259"/>
                        <a:gd name="connsiteY2" fmla="*/ 32547 h 36572"/>
                        <a:gd name="connsiteX3" fmla="*/ 1335 w 27259"/>
                        <a:gd name="connsiteY3" fmla="*/ 32085 h 36572"/>
                        <a:gd name="connsiteX4" fmla="*/ 0 w 27259"/>
                        <a:gd name="connsiteY4" fmla="*/ 14682 h 36572"/>
                        <a:gd name="connsiteX5" fmla="*/ 25360 w 27259"/>
                        <a:gd name="connsiteY5" fmla="*/ 0 h 3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59" h="36572">
                          <a:moveTo>
                            <a:pt x="27260" y="26952"/>
                          </a:moveTo>
                          <a:lnTo>
                            <a:pt x="10421" y="36346"/>
                          </a:lnTo>
                          <a:cubicBezTo>
                            <a:pt x="8522" y="37424"/>
                            <a:pt x="7290" y="34395"/>
                            <a:pt x="7290" y="32547"/>
                          </a:cubicBezTo>
                          <a:cubicBezTo>
                            <a:pt x="5390" y="33728"/>
                            <a:pt x="1540" y="34498"/>
                            <a:pt x="1335" y="32085"/>
                          </a:cubicBezTo>
                          <a:lnTo>
                            <a:pt x="0" y="14682"/>
                          </a:lnTo>
                          <a:lnTo>
                            <a:pt x="25360" y="0"/>
                          </a:lnTo>
                          <a:close/>
                        </a:path>
                      </a:pathLst>
                    </a:custGeom>
                    <a:solidFill>
                      <a:srgbClr val="407BFF"/>
                    </a:solidFill>
                    <a:ln w="5124" cap="flat">
                      <a:noFill/>
                      <a:prstDash val="solid"/>
                      <a:miter/>
                    </a:ln>
                  </p:spPr>
                  <p:txBody>
                    <a:bodyPr rtlCol="0" anchor="ctr"/>
                    <a:lstStyle/>
                    <a:p>
                      <a:endParaRPr lang="pt-BR"/>
                    </a:p>
                  </p:txBody>
                </p:sp>
                <p:sp>
                  <p:nvSpPr>
                    <p:cNvPr id="2778" name="Forma Livre: Forma 2777">
                      <a:extLst>
                        <a:ext uri="{FF2B5EF4-FFF2-40B4-BE49-F238E27FC236}">
                          <a16:creationId xmlns:a16="http://schemas.microsoft.com/office/drawing/2014/main" id="{5E640429-69E7-4560-CCB8-23840D617E78}"/>
                        </a:ext>
                      </a:extLst>
                    </p:cNvPr>
                    <p:cNvSpPr/>
                    <p:nvPr/>
                  </p:nvSpPr>
                  <p:spPr>
                    <a:xfrm>
                      <a:off x="9251826" y="4086294"/>
                      <a:ext cx="27259" cy="36572"/>
                    </a:xfrm>
                    <a:custGeom>
                      <a:avLst/>
                      <a:gdLst>
                        <a:gd name="connsiteX0" fmla="*/ 27260 w 27259"/>
                        <a:gd name="connsiteY0" fmla="*/ 26952 h 36572"/>
                        <a:gd name="connsiteX1" fmla="*/ 10421 w 27259"/>
                        <a:gd name="connsiteY1" fmla="*/ 36346 h 36572"/>
                        <a:gd name="connsiteX2" fmla="*/ 7290 w 27259"/>
                        <a:gd name="connsiteY2" fmla="*/ 32547 h 36572"/>
                        <a:gd name="connsiteX3" fmla="*/ 1335 w 27259"/>
                        <a:gd name="connsiteY3" fmla="*/ 32085 h 36572"/>
                        <a:gd name="connsiteX4" fmla="*/ 0 w 27259"/>
                        <a:gd name="connsiteY4" fmla="*/ 14682 h 36572"/>
                        <a:gd name="connsiteX5" fmla="*/ 25360 w 27259"/>
                        <a:gd name="connsiteY5" fmla="*/ 0 h 3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59" h="36572">
                          <a:moveTo>
                            <a:pt x="27260" y="26952"/>
                          </a:moveTo>
                          <a:lnTo>
                            <a:pt x="10421" y="36346"/>
                          </a:lnTo>
                          <a:cubicBezTo>
                            <a:pt x="8522" y="37424"/>
                            <a:pt x="7290" y="34395"/>
                            <a:pt x="7290" y="32547"/>
                          </a:cubicBezTo>
                          <a:cubicBezTo>
                            <a:pt x="5390" y="33728"/>
                            <a:pt x="1540" y="34498"/>
                            <a:pt x="1335" y="32085"/>
                          </a:cubicBezTo>
                          <a:lnTo>
                            <a:pt x="0" y="14682"/>
                          </a:lnTo>
                          <a:lnTo>
                            <a:pt x="25360" y="0"/>
                          </a:lnTo>
                          <a:close/>
                        </a:path>
                      </a:pathLst>
                    </a:custGeom>
                    <a:solidFill>
                      <a:srgbClr val="000000">
                        <a:alpha val="20000"/>
                      </a:srgbClr>
                    </a:solidFill>
                    <a:ln w="5124" cap="flat">
                      <a:noFill/>
                      <a:prstDash val="solid"/>
                      <a:miter/>
                    </a:ln>
                  </p:spPr>
                  <p:txBody>
                    <a:bodyPr rtlCol="0" anchor="ctr"/>
                    <a:lstStyle/>
                    <a:p>
                      <a:endParaRPr lang="pt-BR"/>
                    </a:p>
                  </p:txBody>
                </p:sp>
                <p:sp>
                  <p:nvSpPr>
                    <p:cNvPr id="2779" name="Forma Livre: Forma 2778">
                      <a:extLst>
                        <a:ext uri="{FF2B5EF4-FFF2-40B4-BE49-F238E27FC236}">
                          <a16:creationId xmlns:a16="http://schemas.microsoft.com/office/drawing/2014/main" id="{640CADFE-E2EC-4195-C139-7DC21DBE9912}"/>
                        </a:ext>
                      </a:extLst>
                    </p:cNvPr>
                    <p:cNvSpPr/>
                    <p:nvPr/>
                  </p:nvSpPr>
                  <p:spPr>
                    <a:xfrm>
                      <a:off x="9251826" y="4081828"/>
                      <a:ext cx="25360" cy="19353"/>
                    </a:xfrm>
                    <a:custGeom>
                      <a:avLst/>
                      <a:gdLst>
                        <a:gd name="connsiteX0" fmla="*/ 25360 w 25360"/>
                        <a:gd name="connsiteY0" fmla="*/ 4672 h 19353"/>
                        <a:gd name="connsiteX1" fmla="*/ 0 w 25360"/>
                        <a:gd name="connsiteY1" fmla="*/ 19354 h 19353"/>
                        <a:gd name="connsiteX2" fmla="*/ 0 w 25360"/>
                        <a:gd name="connsiteY2" fmla="*/ 14631 h 19353"/>
                        <a:gd name="connsiteX3" fmla="*/ 25360 w 25360"/>
                        <a:gd name="connsiteY3" fmla="*/ 0 h 19353"/>
                        <a:gd name="connsiteX4" fmla="*/ 25360 w 25360"/>
                        <a:gd name="connsiteY4" fmla="*/ 4672 h 19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0" h="19353">
                          <a:moveTo>
                            <a:pt x="25360" y="4672"/>
                          </a:moveTo>
                          <a:lnTo>
                            <a:pt x="0" y="19354"/>
                          </a:lnTo>
                          <a:lnTo>
                            <a:pt x="0" y="14631"/>
                          </a:lnTo>
                          <a:lnTo>
                            <a:pt x="25360" y="0"/>
                          </a:lnTo>
                          <a:lnTo>
                            <a:pt x="25360" y="4672"/>
                          </a:lnTo>
                          <a:close/>
                        </a:path>
                      </a:pathLst>
                    </a:custGeom>
                    <a:solidFill>
                      <a:srgbClr val="407BFF"/>
                    </a:solidFill>
                    <a:ln w="5124" cap="flat">
                      <a:noFill/>
                      <a:prstDash val="solid"/>
                      <a:miter/>
                    </a:ln>
                  </p:spPr>
                  <p:txBody>
                    <a:bodyPr rtlCol="0" anchor="ctr"/>
                    <a:lstStyle/>
                    <a:p>
                      <a:endParaRPr lang="pt-BR"/>
                    </a:p>
                  </p:txBody>
                </p:sp>
                <p:sp>
                  <p:nvSpPr>
                    <p:cNvPr id="2780" name="Forma Livre: Forma 2779">
                      <a:extLst>
                        <a:ext uri="{FF2B5EF4-FFF2-40B4-BE49-F238E27FC236}">
                          <a16:creationId xmlns:a16="http://schemas.microsoft.com/office/drawing/2014/main" id="{D668C88C-7836-5EC8-CE54-47811EE6EE72}"/>
                        </a:ext>
                      </a:extLst>
                    </p:cNvPr>
                    <p:cNvSpPr/>
                    <p:nvPr/>
                  </p:nvSpPr>
                  <p:spPr>
                    <a:xfrm>
                      <a:off x="9251826" y="4081828"/>
                      <a:ext cx="25360" cy="19353"/>
                    </a:xfrm>
                    <a:custGeom>
                      <a:avLst/>
                      <a:gdLst>
                        <a:gd name="connsiteX0" fmla="*/ 25360 w 25360"/>
                        <a:gd name="connsiteY0" fmla="*/ 4672 h 19353"/>
                        <a:gd name="connsiteX1" fmla="*/ 0 w 25360"/>
                        <a:gd name="connsiteY1" fmla="*/ 19354 h 19353"/>
                        <a:gd name="connsiteX2" fmla="*/ 0 w 25360"/>
                        <a:gd name="connsiteY2" fmla="*/ 14631 h 19353"/>
                        <a:gd name="connsiteX3" fmla="*/ 25360 w 25360"/>
                        <a:gd name="connsiteY3" fmla="*/ 0 h 19353"/>
                        <a:gd name="connsiteX4" fmla="*/ 25360 w 25360"/>
                        <a:gd name="connsiteY4" fmla="*/ 4672 h 19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0" h="19353">
                          <a:moveTo>
                            <a:pt x="25360" y="4672"/>
                          </a:moveTo>
                          <a:lnTo>
                            <a:pt x="0" y="19354"/>
                          </a:lnTo>
                          <a:lnTo>
                            <a:pt x="0" y="14631"/>
                          </a:lnTo>
                          <a:lnTo>
                            <a:pt x="25360" y="0"/>
                          </a:lnTo>
                          <a:lnTo>
                            <a:pt x="25360" y="4672"/>
                          </a:lnTo>
                          <a:close/>
                        </a:path>
                      </a:pathLst>
                    </a:custGeom>
                    <a:solidFill>
                      <a:srgbClr val="000000">
                        <a:alpha val="35000"/>
                      </a:srgbClr>
                    </a:solidFill>
                    <a:ln w="5124" cap="flat">
                      <a:noFill/>
                      <a:prstDash val="solid"/>
                      <a:miter/>
                    </a:ln>
                  </p:spPr>
                  <p:txBody>
                    <a:bodyPr rtlCol="0" anchor="ctr"/>
                    <a:lstStyle/>
                    <a:p>
                      <a:endParaRPr lang="pt-BR"/>
                    </a:p>
                  </p:txBody>
                </p:sp>
                <p:sp>
                  <p:nvSpPr>
                    <p:cNvPr id="2781" name="Forma Livre: Forma 2780">
                      <a:extLst>
                        <a:ext uri="{FF2B5EF4-FFF2-40B4-BE49-F238E27FC236}">
                          <a16:creationId xmlns:a16="http://schemas.microsoft.com/office/drawing/2014/main" id="{F02FBC9F-AF08-9EE8-6480-0E56C6A934C2}"/>
                        </a:ext>
                      </a:extLst>
                    </p:cNvPr>
                    <p:cNvSpPr/>
                    <p:nvPr/>
                  </p:nvSpPr>
                  <p:spPr>
                    <a:xfrm>
                      <a:off x="9253983" y="4117301"/>
                      <a:ext cx="6930" cy="5647"/>
                    </a:xfrm>
                    <a:custGeom>
                      <a:avLst/>
                      <a:gdLst>
                        <a:gd name="connsiteX0" fmla="*/ 0 w 6930"/>
                        <a:gd name="connsiteY0" fmla="*/ 2567 h 5647"/>
                        <a:gd name="connsiteX1" fmla="*/ 6930 w 6930"/>
                        <a:gd name="connsiteY1" fmla="*/ 5647 h 5647"/>
                        <a:gd name="connsiteX2" fmla="*/ 4774 w 6930"/>
                        <a:gd name="connsiteY2" fmla="*/ 0 h 5647"/>
                        <a:gd name="connsiteX3" fmla="*/ 0 w 6930"/>
                        <a:gd name="connsiteY3" fmla="*/ 2567 h 5647"/>
                      </a:gdLst>
                      <a:ahLst/>
                      <a:cxnLst>
                        <a:cxn ang="0">
                          <a:pos x="connsiteX0" y="connsiteY0"/>
                        </a:cxn>
                        <a:cxn ang="0">
                          <a:pos x="connsiteX1" y="connsiteY1"/>
                        </a:cxn>
                        <a:cxn ang="0">
                          <a:pos x="connsiteX2" y="connsiteY2"/>
                        </a:cxn>
                        <a:cxn ang="0">
                          <a:pos x="connsiteX3" y="connsiteY3"/>
                        </a:cxn>
                      </a:cxnLst>
                      <a:rect l="l" t="t" r="r" b="b"/>
                      <a:pathLst>
                        <a:path w="6930" h="5647">
                          <a:moveTo>
                            <a:pt x="0" y="2567"/>
                          </a:moveTo>
                          <a:lnTo>
                            <a:pt x="6930" y="5647"/>
                          </a:lnTo>
                          <a:lnTo>
                            <a:pt x="4774" y="0"/>
                          </a:lnTo>
                          <a:lnTo>
                            <a:pt x="0" y="2567"/>
                          </a:lnTo>
                          <a:close/>
                        </a:path>
                      </a:pathLst>
                    </a:custGeom>
                    <a:solidFill>
                      <a:srgbClr val="407BFF"/>
                    </a:solidFill>
                    <a:ln w="5124" cap="flat">
                      <a:noFill/>
                      <a:prstDash val="solid"/>
                      <a:miter/>
                    </a:ln>
                  </p:spPr>
                  <p:txBody>
                    <a:bodyPr rtlCol="0" anchor="ctr"/>
                    <a:lstStyle/>
                    <a:p>
                      <a:endParaRPr lang="pt-BR"/>
                    </a:p>
                  </p:txBody>
                </p:sp>
                <p:sp>
                  <p:nvSpPr>
                    <p:cNvPr id="2782" name="Forma Livre: Forma 2781">
                      <a:extLst>
                        <a:ext uri="{FF2B5EF4-FFF2-40B4-BE49-F238E27FC236}">
                          <a16:creationId xmlns:a16="http://schemas.microsoft.com/office/drawing/2014/main" id="{D711DB46-046A-F87D-8966-603B4D7417BD}"/>
                        </a:ext>
                      </a:extLst>
                    </p:cNvPr>
                    <p:cNvSpPr/>
                    <p:nvPr/>
                  </p:nvSpPr>
                  <p:spPr>
                    <a:xfrm>
                      <a:off x="9253983" y="4117301"/>
                      <a:ext cx="6930" cy="5647"/>
                    </a:xfrm>
                    <a:custGeom>
                      <a:avLst/>
                      <a:gdLst>
                        <a:gd name="connsiteX0" fmla="*/ 0 w 6930"/>
                        <a:gd name="connsiteY0" fmla="*/ 2567 h 5647"/>
                        <a:gd name="connsiteX1" fmla="*/ 6930 w 6930"/>
                        <a:gd name="connsiteY1" fmla="*/ 5647 h 5647"/>
                        <a:gd name="connsiteX2" fmla="*/ 4774 w 6930"/>
                        <a:gd name="connsiteY2" fmla="*/ 0 h 5647"/>
                        <a:gd name="connsiteX3" fmla="*/ 0 w 6930"/>
                        <a:gd name="connsiteY3" fmla="*/ 2567 h 5647"/>
                      </a:gdLst>
                      <a:ahLst/>
                      <a:cxnLst>
                        <a:cxn ang="0">
                          <a:pos x="connsiteX0" y="connsiteY0"/>
                        </a:cxn>
                        <a:cxn ang="0">
                          <a:pos x="connsiteX1" y="connsiteY1"/>
                        </a:cxn>
                        <a:cxn ang="0">
                          <a:pos x="connsiteX2" y="connsiteY2"/>
                        </a:cxn>
                        <a:cxn ang="0">
                          <a:pos x="connsiteX3" y="connsiteY3"/>
                        </a:cxn>
                      </a:cxnLst>
                      <a:rect l="l" t="t" r="r" b="b"/>
                      <a:pathLst>
                        <a:path w="6930" h="5647">
                          <a:moveTo>
                            <a:pt x="0" y="2567"/>
                          </a:moveTo>
                          <a:lnTo>
                            <a:pt x="6930" y="5647"/>
                          </a:lnTo>
                          <a:lnTo>
                            <a:pt x="4774" y="0"/>
                          </a:lnTo>
                          <a:lnTo>
                            <a:pt x="0" y="2567"/>
                          </a:lnTo>
                          <a:close/>
                        </a:path>
                      </a:pathLst>
                    </a:custGeom>
                    <a:solidFill>
                      <a:srgbClr val="000000">
                        <a:alpha val="35000"/>
                      </a:srgbClr>
                    </a:solidFill>
                    <a:ln w="5124" cap="flat">
                      <a:noFill/>
                      <a:prstDash val="solid"/>
                      <a:miter/>
                    </a:ln>
                  </p:spPr>
                  <p:txBody>
                    <a:bodyPr rtlCol="0" anchor="ctr"/>
                    <a:lstStyle/>
                    <a:p>
                      <a:endParaRPr lang="pt-BR"/>
                    </a:p>
                  </p:txBody>
                </p:sp>
                <p:sp>
                  <p:nvSpPr>
                    <p:cNvPr id="2783" name="Forma Livre: Forma 2782">
                      <a:extLst>
                        <a:ext uri="{FF2B5EF4-FFF2-40B4-BE49-F238E27FC236}">
                          <a16:creationId xmlns:a16="http://schemas.microsoft.com/office/drawing/2014/main" id="{DD142969-87C1-E80F-0AEA-CB9238B45F85}"/>
                        </a:ext>
                      </a:extLst>
                    </p:cNvPr>
                    <p:cNvSpPr/>
                    <p:nvPr/>
                  </p:nvSpPr>
                  <p:spPr>
                    <a:xfrm>
                      <a:off x="9256367" y="4098706"/>
                      <a:ext cx="2575" cy="7095"/>
                    </a:xfrm>
                    <a:custGeom>
                      <a:avLst/>
                      <a:gdLst>
                        <a:gd name="connsiteX0" fmla="*/ 2236 w 2575"/>
                        <a:gd name="connsiteY0" fmla="*/ 114 h 7095"/>
                        <a:gd name="connsiteX1" fmla="*/ 541 w 2575"/>
                        <a:gd name="connsiteY1" fmla="*/ 4324 h 7095"/>
                        <a:gd name="connsiteX2" fmla="*/ 541 w 2575"/>
                        <a:gd name="connsiteY2" fmla="*/ 7096 h 7095"/>
                        <a:gd name="connsiteX3" fmla="*/ 2287 w 2575"/>
                        <a:gd name="connsiteY3" fmla="*/ 3245 h 7095"/>
                        <a:gd name="connsiteX4" fmla="*/ 2287 w 2575"/>
                        <a:gd name="connsiteY4" fmla="*/ 114 h 7095"/>
                        <a:gd name="connsiteX5" fmla="*/ 1876 w 2575"/>
                        <a:gd name="connsiteY5" fmla="*/ 114 h 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5" h="7095">
                          <a:moveTo>
                            <a:pt x="2236" y="114"/>
                          </a:moveTo>
                          <a:cubicBezTo>
                            <a:pt x="1779" y="1557"/>
                            <a:pt x="1214" y="2963"/>
                            <a:pt x="541" y="4324"/>
                          </a:cubicBezTo>
                          <a:cubicBezTo>
                            <a:pt x="285" y="4888"/>
                            <a:pt x="-537" y="6890"/>
                            <a:pt x="541" y="7096"/>
                          </a:cubicBezTo>
                          <a:cubicBezTo>
                            <a:pt x="901" y="7096"/>
                            <a:pt x="2030" y="3810"/>
                            <a:pt x="2287" y="3245"/>
                          </a:cubicBezTo>
                          <a:cubicBezTo>
                            <a:pt x="2672" y="2234"/>
                            <a:pt x="2672" y="1125"/>
                            <a:pt x="2287" y="114"/>
                          </a:cubicBezTo>
                          <a:cubicBezTo>
                            <a:pt x="2287" y="114"/>
                            <a:pt x="1928" y="-143"/>
                            <a:pt x="1876" y="114"/>
                          </a:cubicBezTo>
                          <a:close/>
                        </a:path>
                      </a:pathLst>
                    </a:custGeom>
                    <a:solidFill>
                      <a:srgbClr val="FFFFFF"/>
                    </a:solidFill>
                    <a:ln w="5124" cap="flat">
                      <a:noFill/>
                      <a:prstDash val="solid"/>
                      <a:miter/>
                    </a:ln>
                  </p:spPr>
                  <p:txBody>
                    <a:bodyPr rtlCol="0" anchor="ctr"/>
                    <a:lstStyle/>
                    <a:p>
                      <a:endParaRPr lang="pt-BR"/>
                    </a:p>
                  </p:txBody>
                </p:sp>
                <p:sp>
                  <p:nvSpPr>
                    <p:cNvPr id="2784" name="Forma Livre: Forma 2783">
                      <a:extLst>
                        <a:ext uri="{FF2B5EF4-FFF2-40B4-BE49-F238E27FC236}">
                          <a16:creationId xmlns:a16="http://schemas.microsoft.com/office/drawing/2014/main" id="{794E775A-EF01-99EB-919A-B9501CDA314A}"/>
                        </a:ext>
                      </a:extLst>
                    </p:cNvPr>
                    <p:cNvSpPr/>
                    <p:nvPr/>
                  </p:nvSpPr>
                  <p:spPr>
                    <a:xfrm>
                      <a:off x="9259424" y="4099369"/>
                      <a:ext cx="2672" cy="6576"/>
                    </a:xfrm>
                    <a:custGeom>
                      <a:avLst/>
                      <a:gdLst>
                        <a:gd name="connsiteX0" fmla="*/ 1848 w 2672"/>
                        <a:gd name="connsiteY0" fmla="*/ 221 h 6576"/>
                        <a:gd name="connsiteX1" fmla="*/ 770 w 2672"/>
                        <a:gd name="connsiteY1" fmla="*/ 3301 h 6576"/>
                        <a:gd name="connsiteX2" fmla="*/ 0 w 2672"/>
                        <a:gd name="connsiteY2" fmla="*/ 5970 h 6576"/>
                        <a:gd name="connsiteX3" fmla="*/ 821 w 2672"/>
                        <a:gd name="connsiteY3" fmla="*/ 6432 h 6576"/>
                        <a:gd name="connsiteX4" fmla="*/ 2207 w 2672"/>
                        <a:gd name="connsiteY4" fmla="*/ 3249 h 6576"/>
                        <a:gd name="connsiteX5" fmla="*/ 2618 w 2672"/>
                        <a:gd name="connsiteY5" fmla="*/ 580 h 6576"/>
                        <a:gd name="connsiteX6" fmla="*/ 1848 w 2672"/>
                        <a:gd name="connsiteY6" fmla="*/ 221 h 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 h="6576">
                          <a:moveTo>
                            <a:pt x="1848" y="221"/>
                          </a:moveTo>
                          <a:cubicBezTo>
                            <a:pt x="1545" y="1268"/>
                            <a:pt x="1181" y="2295"/>
                            <a:pt x="770" y="3301"/>
                          </a:cubicBezTo>
                          <a:cubicBezTo>
                            <a:pt x="272" y="4102"/>
                            <a:pt x="5" y="5026"/>
                            <a:pt x="0" y="5970"/>
                          </a:cubicBezTo>
                          <a:cubicBezTo>
                            <a:pt x="0" y="6278"/>
                            <a:pt x="565" y="6843"/>
                            <a:pt x="821" y="6432"/>
                          </a:cubicBezTo>
                          <a:cubicBezTo>
                            <a:pt x="1407" y="5431"/>
                            <a:pt x="1874" y="4363"/>
                            <a:pt x="2207" y="3249"/>
                          </a:cubicBezTo>
                          <a:cubicBezTo>
                            <a:pt x="2618" y="2423"/>
                            <a:pt x="2762" y="1489"/>
                            <a:pt x="2618" y="580"/>
                          </a:cubicBezTo>
                          <a:cubicBezTo>
                            <a:pt x="2618" y="323"/>
                            <a:pt x="2002" y="-344"/>
                            <a:pt x="1848" y="221"/>
                          </a:cubicBezTo>
                          <a:close/>
                        </a:path>
                      </a:pathLst>
                    </a:custGeom>
                    <a:solidFill>
                      <a:srgbClr val="FFFFFF"/>
                    </a:solidFill>
                    <a:ln w="5124" cap="flat">
                      <a:noFill/>
                      <a:prstDash val="solid"/>
                      <a:miter/>
                    </a:ln>
                  </p:spPr>
                  <p:txBody>
                    <a:bodyPr rtlCol="0" anchor="ctr"/>
                    <a:lstStyle/>
                    <a:p>
                      <a:endParaRPr lang="pt-BR"/>
                    </a:p>
                  </p:txBody>
                </p:sp>
                <p:sp>
                  <p:nvSpPr>
                    <p:cNvPr id="2785" name="Forma Livre: Forma 2784">
                      <a:extLst>
                        <a:ext uri="{FF2B5EF4-FFF2-40B4-BE49-F238E27FC236}">
                          <a16:creationId xmlns:a16="http://schemas.microsoft.com/office/drawing/2014/main" id="{87F4423E-F258-5737-D456-09C64D6DE484}"/>
                        </a:ext>
                      </a:extLst>
                    </p:cNvPr>
                    <p:cNvSpPr/>
                    <p:nvPr/>
                  </p:nvSpPr>
                  <p:spPr>
                    <a:xfrm>
                      <a:off x="9263749" y="4101541"/>
                      <a:ext cx="467" cy="924"/>
                    </a:xfrm>
                    <a:custGeom>
                      <a:avLst/>
                      <a:gdLst>
                        <a:gd name="connsiteX0" fmla="*/ 193 w 467"/>
                        <a:gd name="connsiteY0" fmla="*/ 924 h 924"/>
                        <a:gd name="connsiteX1" fmla="*/ 193 w 467"/>
                        <a:gd name="connsiteY1" fmla="*/ 0 h 924"/>
                        <a:gd name="connsiteX2" fmla="*/ 193 w 467"/>
                        <a:gd name="connsiteY2" fmla="*/ 924 h 924"/>
                      </a:gdLst>
                      <a:ahLst/>
                      <a:cxnLst>
                        <a:cxn ang="0">
                          <a:pos x="connsiteX0" y="connsiteY0"/>
                        </a:cxn>
                        <a:cxn ang="0">
                          <a:pos x="connsiteX1" y="connsiteY1"/>
                        </a:cxn>
                        <a:cxn ang="0">
                          <a:pos x="connsiteX2" y="connsiteY2"/>
                        </a:cxn>
                      </a:cxnLst>
                      <a:rect l="l" t="t" r="r" b="b"/>
                      <a:pathLst>
                        <a:path w="467" h="924">
                          <a:moveTo>
                            <a:pt x="193" y="924"/>
                          </a:moveTo>
                          <a:cubicBezTo>
                            <a:pt x="655" y="924"/>
                            <a:pt x="449" y="0"/>
                            <a:pt x="193" y="0"/>
                          </a:cubicBezTo>
                          <a:cubicBezTo>
                            <a:pt x="-64" y="0"/>
                            <a:pt x="-64" y="924"/>
                            <a:pt x="193" y="924"/>
                          </a:cubicBezTo>
                          <a:close/>
                        </a:path>
                      </a:pathLst>
                    </a:custGeom>
                    <a:solidFill>
                      <a:srgbClr val="FFFFFF"/>
                    </a:solidFill>
                    <a:ln w="5124" cap="flat">
                      <a:noFill/>
                      <a:prstDash val="solid"/>
                      <a:miter/>
                    </a:ln>
                  </p:spPr>
                  <p:txBody>
                    <a:bodyPr rtlCol="0" anchor="ctr"/>
                    <a:lstStyle/>
                    <a:p>
                      <a:endParaRPr lang="pt-BR"/>
                    </a:p>
                  </p:txBody>
                </p:sp>
                <p:sp>
                  <p:nvSpPr>
                    <p:cNvPr id="2786" name="Forma Livre: Forma 2785">
                      <a:extLst>
                        <a:ext uri="{FF2B5EF4-FFF2-40B4-BE49-F238E27FC236}">
                          <a16:creationId xmlns:a16="http://schemas.microsoft.com/office/drawing/2014/main" id="{13B78276-BA3D-8C7E-7740-D6644FFF54C9}"/>
                        </a:ext>
                      </a:extLst>
                    </p:cNvPr>
                    <p:cNvSpPr/>
                    <p:nvPr/>
                  </p:nvSpPr>
                  <p:spPr>
                    <a:xfrm>
                      <a:off x="9262248" y="4105750"/>
                      <a:ext cx="205" cy="924"/>
                    </a:xfrm>
                    <a:custGeom>
                      <a:avLst/>
                      <a:gdLst>
                        <a:gd name="connsiteX0" fmla="*/ 0 w 205"/>
                        <a:gd name="connsiteY0" fmla="*/ 924 h 924"/>
                        <a:gd name="connsiteX1" fmla="*/ 0 w 205"/>
                        <a:gd name="connsiteY1" fmla="*/ 0 h 924"/>
                        <a:gd name="connsiteX2" fmla="*/ 0 w 205"/>
                        <a:gd name="connsiteY2" fmla="*/ 924 h 924"/>
                      </a:gdLst>
                      <a:ahLst/>
                      <a:cxnLst>
                        <a:cxn ang="0">
                          <a:pos x="connsiteX0" y="connsiteY0"/>
                        </a:cxn>
                        <a:cxn ang="0">
                          <a:pos x="connsiteX1" y="connsiteY1"/>
                        </a:cxn>
                        <a:cxn ang="0">
                          <a:pos x="connsiteX2" y="connsiteY2"/>
                        </a:cxn>
                      </a:cxnLst>
                      <a:rect l="l" t="t" r="r" b="b"/>
                      <a:pathLst>
                        <a:path w="205" h="924">
                          <a:moveTo>
                            <a:pt x="0" y="924"/>
                          </a:moveTo>
                          <a:cubicBezTo>
                            <a:pt x="462" y="924"/>
                            <a:pt x="0" y="0"/>
                            <a:pt x="0" y="0"/>
                          </a:cubicBezTo>
                          <a:cubicBezTo>
                            <a:pt x="0" y="0"/>
                            <a:pt x="0" y="924"/>
                            <a:pt x="0" y="924"/>
                          </a:cubicBezTo>
                          <a:close/>
                        </a:path>
                      </a:pathLst>
                    </a:custGeom>
                    <a:solidFill>
                      <a:srgbClr val="FFFFFF"/>
                    </a:solidFill>
                    <a:ln w="5124" cap="flat">
                      <a:noFill/>
                      <a:prstDash val="solid"/>
                      <a:miter/>
                    </a:ln>
                  </p:spPr>
                  <p:txBody>
                    <a:bodyPr rtlCol="0" anchor="ctr"/>
                    <a:lstStyle/>
                    <a:p>
                      <a:endParaRPr lang="pt-BR"/>
                    </a:p>
                  </p:txBody>
                </p:sp>
                <p:sp>
                  <p:nvSpPr>
                    <p:cNvPr id="2787" name="Forma Livre: Forma 2786">
                      <a:extLst>
                        <a:ext uri="{FF2B5EF4-FFF2-40B4-BE49-F238E27FC236}">
                          <a16:creationId xmlns:a16="http://schemas.microsoft.com/office/drawing/2014/main" id="{D14E0002-145D-4526-63E6-3A431BD5B665}"/>
                        </a:ext>
                      </a:extLst>
                    </p:cNvPr>
                    <p:cNvSpPr/>
                    <p:nvPr/>
                  </p:nvSpPr>
                  <p:spPr>
                    <a:xfrm>
                      <a:off x="9263993" y="4101481"/>
                      <a:ext cx="5773" cy="6652"/>
                    </a:xfrm>
                    <a:custGeom>
                      <a:avLst/>
                      <a:gdLst>
                        <a:gd name="connsiteX0" fmla="*/ 3696 w 5773"/>
                        <a:gd name="connsiteY0" fmla="*/ 317 h 6652"/>
                        <a:gd name="connsiteX1" fmla="*/ 0 w 5773"/>
                        <a:gd name="connsiteY1" fmla="*/ 4937 h 6652"/>
                        <a:gd name="connsiteX2" fmla="*/ 3440 w 5773"/>
                        <a:gd name="connsiteY2" fmla="*/ 6220 h 6652"/>
                        <a:gd name="connsiteX3" fmla="*/ 5750 w 5773"/>
                        <a:gd name="connsiteY3" fmla="*/ 2473 h 6652"/>
                        <a:gd name="connsiteX4" fmla="*/ 3932 w 5773"/>
                        <a:gd name="connsiteY4" fmla="*/ 24 h 6652"/>
                        <a:gd name="connsiteX5" fmla="*/ 3440 w 5773"/>
                        <a:gd name="connsiteY5" fmla="*/ 9 h 6652"/>
                        <a:gd name="connsiteX6" fmla="*/ 3440 w 5773"/>
                        <a:gd name="connsiteY6" fmla="*/ 830 h 6652"/>
                        <a:gd name="connsiteX7" fmla="*/ 4158 w 5773"/>
                        <a:gd name="connsiteY7" fmla="*/ 2832 h 6652"/>
                        <a:gd name="connsiteX8" fmla="*/ 2721 w 5773"/>
                        <a:gd name="connsiteY8" fmla="*/ 4886 h 6652"/>
                        <a:gd name="connsiteX9" fmla="*/ 1745 w 5773"/>
                        <a:gd name="connsiteY9" fmla="*/ 5399 h 6652"/>
                        <a:gd name="connsiteX10" fmla="*/ 1181 w 5773"/>
                        <a:gd name="connsiteY10" fmla="*/ 4475 h 6652"/>
                        <a:gd name="connsiteX11" fmla="*/ 4107 w 5773"/>
                        <a:gd name="connsiteY11" fmla="*/ 1241 h 6652"/>
                        <a:gd name="connsiteX12" fmla="*/ 3542 w 5773"/>
                        <a:gd name="connsiteY12" fmla="*/ 317 h 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73" h="6652">
                          <a:moveTo>
                            <a:pt x="3696" y="317"/>
                          </a:moveTo>
                          <a:cubicBezTo>
                            <a:pt x="1715" y="1066"/>
                            <a:pt x="293" y="2837"/>
                            <a:pt x="0" y="4937"/>
                          </a:cubicBezTo>
                          <a:cubicBezTo>
                            <a:pt x="0" y="6734"/>
                            <a:pt x="2156" y="7042"/>
                            <a:pt x="3440" y="6220"/>
                          </a:cubicBezTo>
                          <a:cubicBezTo>
                            <a:pt x="4697" y="5348"/>
                            <a:pt x="5534" y="3987"/>
                            <a:pt x="5750" y="2473"/>
                          </a:cubicBezTo>
                          <a:cubicBezTo>
                            <a:pt x="5924" y="1297"/>
                            <a:pt x="5108" y="199"/>
                            <a:pt x="3932" y="24"/>
                          </a:cubicBezTo>
                          <a:cubicBezTo>
                            <a:pt x="3768" y="-2"/>
                            <a:pt x="3604" y="-7"/>
                            <a:pt x="3440" y="9"/>
                          </a:cubicBezTo>
                          <a:cubicBezTo>
                            <a:pt x="2978" y="9"/>
                            <a:pt x="3440" y="779"/>
                            <a:pt x="3440" y="830"/>
                          </a:cubicBezTo>
                          <a:cubicBezTo>
                            <a:pt x="4723" y="830"/>
                            <a:pt x="4569" y="1857"/>
                            <a:pt x="4158" y="2832"/>
                          </a:cubicBezTo>
                          <a:cubicBezTo>
                            <a:pt x="3871" y="3633"/>
                            <a:pt x="3373" y="4341"/>
                            <a:pt x="2721" y="4886"/>
                          </a:cubicBezTo>
                          <a:cubicBezTo>
                            <a:pt x="2449" y="5142"/>
                            <a:pt x="2110" y="5322"/>
                            <a:pt x="1745" y="5399"/>
                          </a:cubicBezTo>
                          <a:cubicBezTo>
                            <a:pt x="924" y="5399"/>
                            <a:pt x="975" y="5091"/>
                            <a:pt x="1181" y="4475"/>
                          </a:cubicBezTo>
                          <a:cubicBezTo>
                            <a:pt x="1704" y="3058"/>
                            <a:pt x="2752" y="1903"/>
                            <a:pt x="4107" y="1241"/>
                          </a:cubicBezTo>
                          <a:cubicBezTo>
                            <a:pt x="4569" y="984"/>
                            <a:pt x="4107" y="111"/>
                            <a:pt x="3542" y="317"/>
                          </a:cubicBezTo>
                          <a:close/>
                        </a:path>
                      </a:pathLst>
                    </a:custGeom>
                    <a:solidFill>
                      <a:srgbClr val="FFFFFF"/>
                    </a:solidFill>
                    <a:ln w="5124" cap="flat">
                      <a:noFill/>
                      <a:prstDash val="solid"/>
                      <a:miter/>
                    </a:ln>
                  </p:spPr>
                  <p:txBody>
                    <a:bodyPr rtlCol="0" anchor="ctr"/>
                    <a:lstStyle/>
                    <a:p>
                      <a:endParaRPr lang="pt-BR"/>
                    </a:p>
                  </p:txBody>
                </p:sp>
                <p:sp>
                  <p:nvSpPr>
                    <p:cNvPr id="2788" name="Forma Livre: Forma 2787">
                      <a:extLst>
                        <a:ext uri="{FF2B5EF4-FFF2-40B4-BE49-F238E27FC236}">
                          <a16:creationId xmlns:a16="http://schemas.microsoft.com/office/drawing/2014/main" id="{2416FFEF-892B-E47A-0296-97FBA26838BD}"/>
                        </a:ext>
                      </a:extLst>
                    </p:cNvPr>
                    <p:cNvSpPr/>
                    <p:nvPr/>
                  </p:nvSpPr>
                  <p:spPr>
                    <a:xfrm>
                      <a:off x="9268906" y="4103338"/>
                      <a:ext cx="5363" cy="6547"/>
                    </a:xfrm>
                    <a:custGeom>
                      <a:avLst/>
                      <a:gdLst>
                        <a:gd name="connsiteX0" fmla="*/ 3147 w 5363"/>
                        <a:gd name="connsiteY0" fmla="*/ 411 h 6547"/>
                        <a:gd name="connsiteX1" fmla="*/ 170 w 5363"/>
                        <a:gd name="connsiteY1" fmla="*/ 3131 h 6547"/>
                        <a:gd name="connsiteX2" fmla="*/ 1556 w 5363"/>
                        <a:gd name="connsiteY2" fmla="*/ 6366 h 6547"/>
                        <a:gd name="connsiteX3" fmla="*/ 5011 w 5363"/>
                        <a:gd name="connsiteY3" fmla="*/ 4841 h 6547"/>
                        <a:gd name="connsiteX4" fmla="*/ 5098 w 5363"/>
                        <a:gd name="connsiteY4" fmla="*/ 4569 h 6547"/>
                        <a:gd name="connsiteX5" fmla="*/ 4071 w 5363"/>
                        <a:gd name="connsiteY5" fmla="*/ 0 h 6547"/>
                        <a:gd name="connsiteX6" fmla="*/ 3609 w 5363"/>
                        <a:gd name="connsiteY6" fmla="*/ 308 h 6547"/>
                        <a:gd name="connsiteX7" fmla="*/ 4225 w 5363"/>
                        <a:gd name="connsiteY7" fmla="*/ 3388 h 6547"/>
                        <a:gd name="connsiteX8" fmla="*/ 1453 w 5363"/>
                        <a:gd name="connsiteY8" fmla="*/ 5185 h 6547"/>
                        <a:gd name="connsiteX9" fmla="*/ 3404 w 5363"/>
                        <a:gd name="connsiteY9" fmla="*/ 975 h 6547"/>
                        <a:gd name="connsiteX10" fmla="*/ 3466 w 5363"/>
                        <a:gd name="connsiteY10" fmla="*/ 472 h 6547"/>
                        <a:gd name="connsiteX11" fmla="*/ 3404 w 5363"/>
                        <a:gd name="connsiteY11" fmla="*/ 411 h 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63" h="6547">
                          <a:moveTo>
                            <a:pt x="3147" y="411"/>
                          </a:moveTo>
                          <a:cubicBezTo>
                            <a:pt x="1915" y="411"/>
                            <a:pt x="580" y="2105"/>
                            <a:pt x="170" y="3131"/>
                          </a:cubicBezTo>
                          <a:cubicBezTo>
                            <a:pt x="-323" y="4405"/>
                            <a:pt x="293" y="5842"/>
                            <a:pt x="1556" y="6366"/>
                          </a:cubicBezTo>
                          <a:cubicBezTo>
                            <a:pt x="2932" y="6900"/>
                            <a:pt x="4477" y="6217"/>
                            <a:pt x="5011" y="4841"/>
                          </a:cubicBezTo>
                          <a:cubicBezTo>
                            <a:pt x="5041" y="4754"/>
                            <a:pt x="5072" y="4661"/>
                            <a:pt x="5098" y="4569"/>
                          </a:cubicBezTo>
                          <a:cubicBezTo>
                            <a:pt x="5683" y="2977"/>
                            <a:pt x="5283" y="1186"/>
                            <a:pt x="4071" y="0"/>
                          </a:cubicBezTo>
                          <a:cubicBezTo>
                            <a:pt x="3815" y="0"/>
                            <a:pt x="3507" y="0"/>
                            <a:pt x="3609" y="308"/>
                          </a:cubicBezTo>
                          <a:cubicBezTo>
                            <a:pt x="3712" y="616"/>
                            <a:pt x="4482" y="2207"/>
                            <a:pt x="4225" y="3388"/>
                          </a:cubicBezTo>
                          <a:cubicBezTo>
                            <a:pt x="3969" y="4569"/>
                            <a:pt x="2737" y="6160"/>
                            <a:pt x="1453" y="5185"/>
                          </a:cubicBezTo>
                          <a:cubicBezTo>
                            <a:pt x="170" y="4210"/>
                            <a:pt x="2942" y="1951"/>
                            <a:pt x="3404" y="975"/>
                          </a:cubicBezTo>
                          <a:cubicBezTo>
                            <a:pt x="3558" y="852"/>
                            <a:pt x="3589" y="626"/>
                            <a:pt x="3466" y="472"/>
                          </a:cubicBezTo>
                          <a:cubicBezTo>
                            <a:pt x="3445" y="447"/>
                            <a:pt x="3424" y="426"/>
                            <a:pt x="3404" y="411"/>
                          </a:cubicBezTo>
                          <a:close/>
                        </a:path>
                      </a:pathLst>
                    </a:custGeom>
                    <a:solidFill>
                      <a:srgbClr val="FFFFFF"/>
                    </a:solidFill>
                    <a:ln w="5124" cap="flat">
                      <a:noFill/>
                      <a:prstDash val="solid"/>
                      <a:miter/>
                    </a:ln>
                  </p:spPr>
                  <p:txBody>
                    <a:bodyPr rtlCol="0" anchor="ctr"/>
                    <a:lstStyle/>
                    <a:p>
                      <a:endParaRPr lang="pt-BR"/>
                    </a:p>
                  </p:txBody>
                </p:sp>
                <p:sp>
                  <p:nvSpPr>
                    <p:cNvPr id="2789" name="Forma Livre: Forma 2788">
                      <a:extLst>
                        <a:ext uri="{FF2B5EF4-FFF2-40B4-BE49-F238E27FC236}">
                          <a16:creationId xmlns:a16="http://schemas.microsoft.com/office/drawing/2014/main" id="{6C6E6370-4A14-9B72-E1DA-F95BBEF51C80}"/>
                        </a:ext>
                      </a:extLst>
                    </p:cNvPr>
                    <p:cNvSpPr/>
                    <p:nvPr/>
                  </p:nvSpPr>
                  <p:spPr>
                    <a:xfrm>
                      <a:off x="9257450" y="4110261"/>
                      <a:ext cx="14244" cy="4849"/>
                    </a:xfrm>
                    <a:custGeom>
                      <a:avLst/>
                      <a:gdLst>
                        <a:gd name="connsiteX0" fmla="*/ 332 w 14244"/>
                        <a:gd name="connsiteY0" fmla="*/ 161 h 4849"/>
                        <a:gd name="connsiteX1" fmla="*/ 5466 w 14244"/>
                        <a:gd name="connsiteY1" fmla="*/ 1188 h 4849"/>
                        <a:gd name="connsiteX2" fmla="*/ 4901 w 14244"/>
                        <a:gd name="connsiteY2" fmla="*/ 418 h 4849"/>
                        <a:gd name="connsiteX3" fmla="*/ 8648 w 14244"/>
                        <a:gd name="connsiteY3" fmla="*/ 2677 h 4849"/>
                        <a:gd name="connsiteX4" fmla="*/ 7878 w 14244"/>
                        <a:gd name="connsiteY4" fmla="*/ 2266 h 4849"/>
                        <a:gd name="connsiteX5" fmla="*/ 11975 w 14244"/>
                        <a:gd name="connsiteY5" fmla="*/ 4751 h 4849"/>
                        <a:gd name="connsiteX6" fmla="*/ 14244 w 14244"/>
                        <a:gd name="connsiteY6" fmla="*/ 2882 h 4849"/>
                        <a:gd name="connsiteX7" fmla="*/ 13936 w 14244"/>
                        <a:gd name="connsiteY7" fmla="*/ 2317 h 4849"/>
                        <a:gd name="connsiteX8" fmla="*/ 8802 w 14244"/>
                        <a:gd name="connsiteY8" fmla="*/ 2317 h 4849"/>
                        <a:gd name="connsiteX9" fmla="*/ 8032 w 14244"/>
                        <a:gd name="connsiteY9" fmla="*/ 1855 h 4849"/>
                        <a:gd name="connsiteX10" fmla="*/ 5517 w 14244"/>
                        <a:gd name="connsiteY10" fmla="*/ 2625 h 4849"/>
                        <a:gd name="connsiteX11" fmla="*/ 5517 w 14244"/>
                        <a:gd name="connsiteY11" fmla="*/ 983 h 4849"/>
                        <a:gd name="connsiteX12" fmla="*/ 4952 w 14244"/>
                        <a:gd name="connsiteY12" fmla="*/ 213 h 4849"/>
                        <a:gd name="connsiteX13" fmla="*/ 743 w 14244"/>
                        <a:gd name="connsiteY13" fmla="*/ 572 h 4849"/>
                        <a:gd name="connsiteX14" fmla="*/ 281 w 14244"/>
                        <a:gd name="connsiteY14" fmla="*/ 110 h 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44" h="4849">
                          <a:moveTo>
                            <a:pt x="332" y="161"/>
                          </a:moveTo>
                          <a:cubicBezTo>
                            <a:pt x="-1413" y="3447"/>
                            <a:pt x="4234" y="1804"/>
                            <a:pt x="5466" y="1188"/>
                          </a:cubicBezTo>
                          <a:lnTo>
                            <a:pt x="4901" y="418"/>
                          </a:lnTo>
                          <a:cubicBezTo>
                            <a:pt x="2950" y="3960"/>
                            <a:pt x="6030" y="5552"/>
                            <a:pt x="8648" y="2677"/>
                          </a:cubicBezTo>
                          <a:lnTo>
                            <a:pt x="7878" y="2266"/>
                          </a:lnTo>
                          <a:cubicBezTo>
                            <a:pt x="8325" y="4083"/>
                            <a:pt x="10158" y="5197"/>
                            <a:pt x="11975" y="4751"/>
                          </a:cubicBezTo>
                          <a:cubicBezTo>
                            <a:pt x="12976" y="4504"/>
                            <a:pt x="13813" y="3816"/>
                            <a:pt x="14244" y="2882"/>
                          </a:cubicBezTo>
                          <a:cubicBezTo>
                            <a:pt x="14244" y="2882"/>
                            <a:pt x="14244" y="2163"/>
                            <a:pt x="13936" y="2317"/>
                          </a:cubicBezTo>
                          <a:cubicBezTo>
                            <a:pt x="12858" y="3190"/>
                            <a:pt x="9162" y="5244"/>
                            <a:pt x="8802" y="2317"/>
                          </a:cubicBezTo>
                          <a:cubicBezTo>
                            <a:pt x="8802" y="2009"/>
                            <a:pt x="8340" y="1547"/>
                            <a:pt x="8032" y="1855"/>
                          </a:cubicBezTo>
                          <a:cubicBezTo>
                            <a:pt x="7724" y="2163"/>
                            <a:pt x="6287" y="3755"/>
                            <a:pt x="5517" y="2625"/>
                          </a:cubicBezTo>
                          <a:cubicBezTo>
                            <a:pt x="4747" y="1496"/>
                            <a:pt x="5517" y="1753"/>
                            <a:pt x="5517" y="983"/>
                          </a:cubicBezTo>
                          <a:cubicBezTo>
                            <a:pt x="5517" y="213"/>
                            <a:pt x="5517" y="59"/>
                            <a:pt x="4952" y="213"/>
                          </a:cubicBezTo>
                          <a:cubicBezTo>
                            <a:pt x="4388" y="367"/>
                            <a:pt x="332" y="2061"/>
                            <a:pt x="743" y="572"/>
                          </a:cubicBezTo>
                          <a:cubicBezTo>
                            <a:pt x="743" y="572"/>
                            <a:pt x="486" y="-301"/>
                            <a:pt x="281" y="110"/>
                          </a:cubicBezTo>
                          <a:close/>
                        </a:path>
                      </a:pathLst>
                    </a:custGeom>
                    <a:solidFill>
                      <a:srgbClr val="FFFFFF"/>
                    </a:solidFill>
                    <a:ln w="5124" cap="flat">
                      <a:noFill/>
                      <a:prstDash val="solid"/>
                      <a:miter/>
                    </a:ln>
                  </p:spPr>
                  <p:txBody>
                    <a:bodyPr rtlCol="0" anchor="ctr"/>
                    <a:lstStyle/>
                    <a:p>
                      <a:endParaRPr lang="pt-BR"/>
                    </a:p>
                  </p:txBody>
                </p:sp>
              </p:grpSp>
              <p:grpSp>
                <p:nvGrpSpPr>
                  <p:cNvPr id="2587" name="Gráfico 12">
                    <a:extLst>
                      <a:ext uri="{FF2B5EF4-FFF2-40B4-BE49-F238E27FC236}">
                        <a16:creationId xmlns:a16="http://schemas.microsoft.com/office/drawing/2014/main" id="{AA94A433-F259-2505-7982-105D4B0DB016}"/>
                      </a:ext>
                    </a:extLst>
                  </p:cNvPr>
                  <p:cNvGrpSpPr/>
                  <p:nvPr/>
                </p:nvGrpSpPr>
                <p:grpSpPr>
                  <a:xfrm>
                    <a:off x="9243807" y="4184861"/>
                    <a:ext cx="122869" cy="82753"/>
                    <a:chOff x="9243807" y="4184861"/>
                    <a:chExt cx="122869" cy="82753"/>
                  </a:xfrm>
                </p:grpSpPr>
                <p:sp>
                  <p:nvSpPr>
                    <p:cNvPr id="2769" name="Forma Livre: Forma 2768">
                      <a:extLst>
                        <a:ext uri="{FF2B5EF4-FFF2-40B4-BE49-F238E27FC236}">
                          <a16:creationId xmlns:a16="http://schemas.microsoft.com/office/drawing/2014/main" id="{1690F045-3D9A-5089-7DF6-5481034F2839}"/>
                        </a:ext>
                      </a:extLst>
                    </p:cNvPr>
                    <p:cNvSpPr/>
                    <p:nvPr/>
                  </p:nvSpPr>
                  <p:spPr>
                    <a:xfrm>
                      <a:off x="9243807" y="4187580"/>
                      <a:ext cx="122869" cy="80033"/>
                    </a:xfrm>
                    <a:custGeom>
                      <a:avLst/>
                      <a:gdLst>
                        <a:gd name="connsiteX0" fmla="*/ 48780 w 122869"/>
                        <a:gd name="connsiteY0" fmla="*/ 80033 h 80033"/>
                        <a:gd name="connsiteX1" fmla="*/ 46111 w 122869"/>
                        <a:gd name="connsiteY1" fmla="*/ 79366 h 80033"/>
                        <a:gd name="connsiteX2" fmla="*/ 1397 w 122869"/>
                        <a:gd name="connsiteY2" fmla="*/ 53698 h 80033"/>
                        <a:gd name="connsiteX3" fmla="*/ 155 w 122869"/>
                        <a:gd name="connsiteY3" fmla="*/ 50833 h 80033"/>
                        <a:gd name="connsiteX4" fmla="*/ 1397 w 122869"/>
                        <a:gd name="connsiteY4" fmla="*/ 49591 h 80033"/>
                        <a:gd name="connsiteX5" fmla="*/ 9354 w 122869"/>
                        <a:gd name="connsiteY5" fmla="*/ 44971 h 80033"/>
                        <a:gd name="connsiteX6" fmla="*/ 5555 w 122869"/>
                        <a:gd name="connsiteY6" fmla="*/ 42763 h 80033"/>
                        <a:gd name="connsiteX7" fmla="*/ 4261 w 122869"/>
                        <a:gd name="connsiteY7" fmla="*/ 40001 h 80033"/>
                        <a:gd name="connsiteX8" fmla="*/ 5555 w 122869"/>
                        <a:gd name="connsiteY8" fmla="*/ 38708 h 80033"/>
                        <a:gd name="connsiteX9" fmla="*/ 71368 w 122869"/>
                        <a:gd name="connsiteY9" fmla="*/ 667 h 80033"/>
                        <a:gd name="connsiteX10" fmla="*/ 74089 w 122869"/>
                        <a:gd name="connsiteY10" fmla="*/ 0 h 80033"/>
                        <a:gd name="connsiteX11" fmla="*/ 76759 w 122869"/>
                        <a:gd name="connsiteY11" fmla="*/ 667 h 80033"/>
                        <a:gd name="connsiteX12" fmla="*/ 121472 w 122869"/>
                        <a:gd name="connsiteY12" fmla="*/ 26335 h 80033"/>
                        <a:gd name="connsiteX13" fmla="*/ 122715 w 122869"/>
                        <a:gd name="connsiteY13" fmla="*/ 29200 h 80033"/>
                        <a:gd name="connsiteX14" fmla="*/ 121472 w 122869"/>
                        <a:gd name="connsiteY14" fmla="*/ 30442 h 80033"/>
                        <a:gd name="connsiteX15" fmla="*/ 113515 w 122869"/>
                        <a:gd name="connsiteY15" fmla="*/ 35063 h 80033"/>
                        <a:gd name="connsiteX16" fmla="*/ 117314 w 122869"/>
                        <a:gd name="connsiteY16" fmla="*/ 37270 h 80033"/>
                        <a:gd name="connsiteX17" fmla="*/ 118700 w 122869"/>
                        <a:gd name="connsiteY17" fmla="*/ 39324 h 80033"/>
                        <a:gd name="connsiteX18" fmla="*/ 117314 w 122869"/>
                        <a:gd name="connsiteY18" fmla="*/ 41377 h 80033"/>
                        <a:gd name="connsiteX19" fmla="*/ 51501 w 122869"/>
                        <a:gd name="connsiteY19" fmla="*/ 79366 h 80033"/>
                        <a:gd name="connsiteX20" fmla="*/ 48780 w 122869"/>
                        <a:gd name="connsiteY20" fmla="*/ 80033 h 8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69" h="80033">
                          <a:moveTo>
                            <a:pt x="48780" y="80033"/>
                          </a:moveTo>
                          <a:cubicBezTo>
                            <a:pt x="47846" y="80039"/>
                            <a:pt x="46932" y="79807"/>
                            <a:pt x="46111" y="79366"/>
                          </a:cubicBezTo>
                          <a:lnTo>
                            <a:pt x="1397" y="53698"/>
                          </a:lnTo>
                          <a:cubicBezTo>
                            <a:pt x="262" y="53251"/>
                            <a:pt x="-292" y="51968"/>
                            <a:pt x="155" y="50833"/>
                          </a:cubicBezTo>
                          <a:cubicBezTo>
                            <a:pt x="380" y="50263"/>
                            <a:pt x="827" y="49817"/>
                            <a:pt x="1397" y="49591"/>
                          </a:cubicBezTo>
                          <a:lnTo>
                            <a:pt x="9354" y="44971"/>
                          </a:lnTo>
                          <a:lnTo>
                            <a:pt x="5555" y="42763"/>
                          </a:lnTo>
                          <a:cubicBezTo>
                            <a:pt x="4436" y="42358"/>
                            <a:pt x="3856" y="41120"/>
                            <a:pt x="4261" y="40001"/>
                          </a:cubicBezTo>
                          <a:cubicBezTo>
                            <a:pt x="4477" y="39401"/>
                            <a:pt x="4954" y="38923"/>
                            <a:pt x="5555" y="38708"/>
                          </a:cubicBezTo>
                          <a:lnTo>
                            <a:pt x="71368" y="667"/>
                          </a:lnTo>
                          <a:cubicBezTo>
                            <a:pt x="72205" y="226"/>
                            <a:pt x="73139" y="-5"/>
                            <a:pt x="74089" y="0"/>
                          </a:cubicBezTo>
                          <a:cubicBezTo>
                            <a:pt x="75023" y="-5"/>
                            <a:pt x="75937" y="226"/>
                            <a:pt x="76759" y="667"/>
                          </a:cubicBezTo>
                          <a:lnTo>
                            <a:pt x="121472" y="26335"/>
                          </a:lnTo>
                          <a:cubicBezTo>
                            <a:pt x="122607" y="26782"/>
                            <a:pt x="123161" y="28066"/>
                            <a:pt x="122715" y="29200"/>
                          </a:cubicBezTo>
                          <a:cubicBezTo>
                            <a:pt x="122489" y="29770"/>
                            <a:pt x="122042" y="30217"/>
                            <a:pt x="121472" y="30442"/>
                          </a:cubicBezTo>
                          <a:lnTo>
                            <a:pt x="113515" y="35063"/>
                          </a:lnTo>
                          <a:lnTo>
                            <a:pt x="117314" y="37270"/>
                          </a:lnTo>
                          <a:cubicBezTo>
                            <a:pt x="118110" y="37655"/>
                            <a:pt x="118639" y="38441"/>
                            <a:pt x="118700" y="39324"/>
                          </a:cubicBezTo>
                          <a:cubicBezTo>
                            <a:pt x="118628" y="40202"/>
                            <a:pt x="118105" y="40982"/>
                            <a:pt x="117314" y="41377"/>
                          </a:cubicBezTo>
                          <a:lnTo>
                            <a:pt x="51501" y="79366"/>
                          </a:lnTo>
                          <a:cubicBezTo>
                            <a:pt x="50664" y="79807"/>
                            <a:pt x="49730" y="80039"/>
                            <a:pt x="48780" y="80033"/>
                          </a:cubicBezTo>
                          <a:close/>
                        </a:path>
                      </a:pathLst>
                    </a:custGeom>
                    <a:solidFill>
                      <a:srgbClr val="000000">
                        <a:alpha val="5000"/>
                      </a:srgbClr>
                    </a:solidFill>
                    <a:ln w="5124" cap="flat">
                      <a:noFill/>
                      <a:prstDash val="solid"/>
                      <a:miter/>
                    </a:ln>
                  </p:spPr>
                  <p:txBody>
                    <a:bodyPr rtlCol="0" anchor="ctr"/>
                    <a:lstStyle/>
                    <a:p>
                      <a:endParaRPr lang="pt-BR"/>
                    </a:p>
                  </p:txBody>
                </p:sp>
                <p:sp>
                  <p:nvSpPr>
                    <p:cNvPr id="2770" name="Forma Livre: Forma 2769">
                      <a:extLst>
                        <a:ext uri="{FF2B5EF4-FFF2-40B4-BE49-F238E27FC236}">
                          <a16:creationId xmlns:a16="http://schemas.microsoft.com/office/drawing/2014/main" id="{6DD23C70-C86A-5B97-42AA-BC1AF002477D}"/>
                        </a:ext>
                      </a:extLst>
                    </p:cNvPr>
                    <p:cNvSpPr/>
                    <p:nvPr/>
                  </p:nvSpPr>
                  <p:spPr>
                    <a:xfrm>
                      <a:off x="9244896" y="4195950"/>
                      <a:ext cx="116944" cy="69301"/>
                    </a:xfrm>
                    <a:custGeom>
                      <a:avLst/>
                      <a:gdLst>
                        <a:gd name="connsiteX0" fmla="*/ 116944 w 116944"/>
                        <a:gd name="connsiteY0" fmla="*/ 27464 h 69301"/>
                        <a:gd name="connsiteX1" fmla="*/ 116020 w 116944"/>
                        <a:gd name="connsiteY1" fmla="*/ 26180 h 69301"/>
                        <a:gd name="connsiteX2" fmla="*/ 71255 w 116944"/>
                        <a:gd name="connsiteY2" fmla="*/ 512 h 69301"/>
                        <a:gd name="connsiteX3" fmla="*/ 66789 w 116944"/>
                        <a:gd name="connsiteY3" fmla="*/ 512 h 69301"/>
                        <a:gd name="connsiteX4" fmla="*/ 924 w 116944"/>
                        <a:gd name="connsiteY4" fmla="*/ 38501 h 69301"/>
                        <a:gd name="connsiteX5" fmla="*/ 0 w 116944"/>
                        <a:gd name="connsiteY5" fmla="*/ 39836 h 69301"/>
                        <a:gd name="connsiteX6" fmla="*/ 0 w 116944"/>
                        <a:gd name="connsiteY6" fmla="*/ 41838 h 69301"/>
                        <a:gd name="connsiteX7" fmla="*/ 924 w 116944"/>
                        <a:gd name="connsiteY7" fmla="*/ 43121 h 69301"/>
                        <a:gd name="connsiteX8" fmla="*/ 45689 w 116944"/>
                        <a:gd name="connsiteY8" fmla="*/ 68789 h 69301"/>
                        <a:gd name="connsiteX9" fmla="*/ 50156 w 116944"/>
                        <a:gd name="connsiteY9" fmla="*/ 68789 h 69301"/>
                        <a:gd name="connsiteX10" fmla="*/ 116020 w 116944"/>
                        <a:gd name="connsiteY10" fmla="*/ 30749 h 69301"/>
                        <a:gd name="connsiteX11" fmla="*/ 116944 w 116944"/>
                        <a:gd name="connsiteY11" fmla="*/ 29466 h 6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44" h="69301">
                          <a:moveTo>
                            <a:pt x="116944" y="27464"/>
                          </a:moveTo>
                          <a:cubicBezTo>
                            <a:pt x="116888" y="26904"/>
                            <a:pt x="116534" y="26411"/>
                            <a:pt x="116020" y="26180"/>
                          </a:cubicBezTo>
                          <a:lnTo>
                            <a:pt x="71255" y="512"/>
                          </a:lnTo>
                          <a:cubicBezTo>
                            <a:pt x="69843" y="-171"/>
                            <a:pt x="68200" y="-171"/>
                            <a:pt x="66789" y="512"/>
                          </a:cubicBezTo>
                          <a:lnTo>
                            <a:pt x="924" y="38501"/>
                          </a:lnTo>
                          <a:cubicBezTo>
                            <a:pt x="395" y="38742"/>
                            <a:pt x="41" y="39256"/>
                            <a:pt x="0" y="39836"/>
                          </a:cubicBezTo>
                          <a:lnTo>
                            <a:pt x="0" y="41838"/>
                          </a:lnTo>
                          <a:cubicBezTo>
                            <a:pt x="57" y="42397"/>
                            <a:pt x="411" y="42890"/>
                            <a:pt x="924" y="43121"/>
                          </a:cubicBezTo>
                          <a:lnTo>
                            <a:pt x="45689" y="68789"/>
                          </a:lnTo>
                          <a:cubicBezTo>
                            <a:pt x="47101" y="69472"/>
                            <a:pt x="48744" y="69472"/>
                            <a:pt x="50156" y="68789"/>
                          </a:cubicBezTo>
                          <a:lnTo>
                            <a:pt x="116020" y="30749"/>
                          </a:lnTo>
                          <a:cubicBezTo>
                            <a:pt x="116534" y="30518"/>
                            <a:pt x="116888" y="30025"/>
                            <a:pt x="116944" y="29466"/>
                          </a:cubicBezTo>
                          <a:close/>
                        </a:path>
                      </a:pathLst>
                    </a:custGeom>
                    <a:solidFill>
                      <a:srgbClr val="EBEBEB"/>
                    </a:solidFill>
                    <a:ln w="5124" cap="flat">
                      <a:noFill/>
                      <a:prstDash val="solid"/>
                      <a:miter/>
                    </a:ln>
                  </p:spPr>
                  <p:txBody>
                    <a:bodyPr rtlCol="0" anchor="ctr"/>
                    <a:lstStyle/>
                    <a:p>
                      <a:endParaRPr lang="pt-BR"/>
                    </a:p>
                  </p:txBody>
                </p:sp>
                <p:sp>
                  <p:nvSpPr>
                    <p:cNvPr id="2771" name="Forma Livre: Forma 2770">
                      <a:extLst>
                        <a:ext uri="{FF2B5EF4-FFF2-40B4-BE49-F238E27FC236}">
                          <a16:creationId xmlns:a16="http://schemas.microsoft.com/office/drawing/2014/main" id="{F571704D-AAF7-412A-C3FE-E4D8595202D4}"/>
                        </a:ext>
                      </a:extLst>
                    </p:cNvPr>
                    <p:cNvSpPr/>
                    <p:nvPr/>
                  </p:nvSpPr>
                  <p:spPr>
                    <a:xfrm>
                      <a:off x="9244890" y="4195796"/>
                      <a:ext cx="116995" cy="67299"/>
                    </a:xfrm>
                    <a:custGeom>
                      <a:avLst/>
                      <a:gdLst>
                        <a:gd name="connsiteX0" fmla="*/ 930 w 116995"/>
                        <a:gd name="connsiteY0" fmla="*/ 38501 h 67299"/>
                        <a:gd name="connsiteX1" fmla="*/ 66794 w 116995"/>
                        <a:gd name="connsiteY1" fmla="*/ 512 h 67299"/>
                        <a:gd name="connsiteX2" fmla="*/ 71261 w 116995"/>
                        <a:gd name="connsiteY2" fmla="*/ 512 h 67299"/>
                        <a:gd name="connsiteX3" fmla="*/ 116026 w 116995"/>
                        <a:gd name="connsiteY3" fmla="*/ 26180 h 67299"/>
                        <a:gd name="connsiteX4" fmla="*/ 116945 w 116995"/>
                        <a:gd name="connsiteY4" fmla="*/ 27828 h 67299"/>
                        <a:gd name="connsiteX5" fmla="*/ 116026 w 116995"/>
                        <a:gd name="connsiteY5" fmla="*/ 28747 h 67299"/>
                        <a:gd name="connsiteX6" fmla="*/ 50161 w 116995"/>
                        <a:gd name="connsiteY6" fmla="*/ 66787 h 67299"/>
                        <a:gd name="connsiteX7" fmla="*/ 45695 w 116995"/>
                        <a:gd name="connsiteY7" fmla="*/ 66787 h 67299"/>
                        <a:gd name="connsiteX8" fmla="*/ 930 w 116995"/>
                        <a:gd name="connsiteY8" fmla="*/ 41119 h 67299"/>
                        <a:gd name="connsiteX9" fmla="*/ 78 w 116995"/>
                        <a:gd name="connsiteY9" fmla="*/ 39353 h 67299"/>
                        <a:gd name="connsiteX10" fmla="*/ 930 w 116995"/>
                        <a:gd name="connsiteY10" fmla="*/ 38501 h 6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995" h="67299">
                          <a:moveTo>
                            <a:pt x="930" y="38501"/>
                          </a:moveTo>
                          <a:lnTo>
                            <a:pt x="66794" y="512"/>
                          </a:lnTo>
                          <a:cubicBezTo>
                            <a:pt x="68206" y="-171"/>
                            <a:pt x="69849" y="-171"/>
                            <a:pt x="71261" y="512"/>
                          </a:cubicBezTo>
                          <a:lnTo>
                            <a:pt x="116026" y="26180"/>
                          </a:lnTo>
                          <a:cubicBezTo>
                            <a:pt x="116734" y="26380"/>
                            <a:pt x="117145" y="27120"/>
                            <a:pt x="116945" y="27828"/>
                          </a:cubicBezTo>
                          <a:cubicBezTo>
                            <a:pt x="116816" y="28275"/>
                            <a:pt x="116467" y="28619"/>
                            <a:pt x="116026" y="28747"/>
                          </a:cubicBezTo>
                          <a:lnTo>
                            <a:pt x="50161" y="66787"/>
                          </a:lnTo>
                          <a:cubicBezTo>
                            <a:pt x="48750" y="67470"/>
                            <a:pt x="47107" y="67470"/>
                            <a:pt x="45695" y="66787"/>
                          </a:cubicBezTo>
                          <a:lnTo>
                            <a:pt x="930" y="41119"/>
                          </a:lnTo>
                          <a:cubicBezTo>
                            <a:pt x="206" y="40868"/>
                            <a:pt x="-174" y="40077"/>
                            <a:pt x="78" y="39353"/>
                          </a:cubicBezTo>
                          <a:cubicBezTo>
                            <a:pt x="216" y="38953"/>
                            <a:pt x="529" y="38640"/>
                            <a:pt x="930" y="38501"/>
                          </a:cubicBezTo>
                          <a:close/>
                        </a:path>
                      </a:pathLst>
                    </a:custGeom>
                    <a:solidFill>
                      <a:srgbClr val="FFFFFF"/>
                    </a:solidFill>
                    <a:ln w="5124" cap="flat">
                      <a:noFill/>
                      <a:prstDash val="solid"/>
                      <a:miter/>
                    </a:ln>
                  </p:spPr>
                  <p:txBody>
                    <a:bodyPr rtlCol="0" anchor="ctr"/>
                    <a:lstStyle/>
                    <a:p>
                      <a:endParaRPr lang="pt-BR"/>
                    </a:p>
                  </p:txBody>
                </p:sp>
                <p:sp>
                  <p:nvSpPr>
                    <p:cNvPr id="2772" name="Forma Livre: Forma 2771">
                      <a:extLst>
                        <a:ext uri="{FF2B5EF4-FFF2-40B4-BE49-F238E27FC236}">
                          <a16:creationId xmlns:a16="http://schemas.microsoft.com/office/drawing/2014/main" id="{0603EE27-016A-FE7E-7672-A5DEE2B2B6C2}"/>
                        </a:ext>
                      </a:extLst>
                    </p:cNvPr>
                    <p:cNvSpPr/>
                    <p:nvPr/>
                  </p:nvSpPr>
                  <p:spPr>
                    <a:xfrm>
                      <a:off x="9244691" y="4235734"/>
                      <a:ext cx="47896" cy="29571"/>
                    </a:xfrm>
                    <a:custGeom>
                      <a:avLst/>
                      <a:gdLst>
                        <a:gd name="connsiteX0" fmla="*/ 47897 w 47896"/>
                        <a:gd name="connsiteY0" fmla="*/ 27568 h 29571"/>
                        <a:gd name="connsiteX1" fmla="*/ 47897 w 47896"/>
                        <a:gd name="connsiteY1" fmla="*/ 29570 h 29571"/>
                        <a:gd name="connsiteX2" fmla="*/ 45689 w 47896"/>
                        <a:gd name="connsiteY2" fmla="*/ 29056 h 29571"/>
                        <a:gd name="connsiteX3" fmla="*/ 924 w 47896"/>
                        <a:gd name="connsiteY3" fmla="*/ 3388 h 29571"/>
                        <a:gd name="connsiteX4" fmla="*/ 0 w 47896"/>
                        <a:gd name="connsiteY4" fmla="*/ 2054 h 29571"/>
                        <a:gd name="connsiteX5" fmla="*/ 0 w 47896"/>
                        <a:gd name="connsiteY5" fmla="*/ 0 h 29571"/>
                        <a:gd name="connsiteX6" fmla="*/ 924 w 47896"/>
                        <a:gd name="connsiteY6" fmla="*/ 1335 h 29571"/>
                        <a:gd name="connsiteX7" fmla="*/ 45689 w 47896"/>
                        <a:gd name="connsiteY7" fmla="*/ 27003 h 29571"/>
                        <a:gd name="connsiteX8" fmla="*/ 47897 w 47896"/>
                        <a:gd name="connsiteY8" fmla="*/ 27568 h 2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6" h="29571">
                          <a:moveTo>
                            <a:pt x="47897" y="27568"/>
                          </a:moveTo>
                          <a:lnTo>
                            <a:pt x="47897" y="29570"/>
                          </a:lnTo>
                          <a:cubicBezTo>
                            <a:pt x="47127" y="29590"/>
                            <a:pt x="46372" y="29411"/>
                            <a:pt x="45689" y="29056"/>
                          </a:cubicBezTo>
                          <a:lnTo>
                            <a:pt x="924" y="3388"/>
                          </a:lnTo>
                          <a:cubicBezTo>
                            <a:pt x="411" y="3132"/>
                            <a:pt x="62" y="2629"/>
                            <a:pt x="0" y="2054"/>
                          </a:cubicBezTo>
                          <a:lnTo>
                            <a:pt x="0" y="0"/>
                          </a:lnTo>
                          <a:cubicBezTo>
                            <a:pt x="41" y="580"/>
                            <a:pt x="395" y="1094"/>
                            <a:pt x="924" y="1335"/>
                          </a:cubicBezTo>
                          <a:lnTo>
                            <a:pt x="45689" y="27003"/>
                          </a:lnTo>
                          <a:cubicBezTo>
                            <a:pt x="46367" y="27373"/>
                            <a:pt x="47127" y="27568"/>
                            <a:pt x="47897" y="27568"/>
                          </a:cubicBezTo>
                          <a:close/>
                        </a:path>
                      </a:pathLst>
                    </a:custGeom>
                    <a:solidFill>
                      <a:srgbClr val="E0E0E0"/>
                    </a:solidFill>
                    <a:ln w="5124" cap="flat">
                      <a:noFill/>
                      <a:prstDash val="solid"/>
                      <a:miter/>
                    </a:ln>
                  </p:spPr>
                  <p:txBody>
                    <a:bodyPr rtlCol="0" anchor="ctr"/>
                    <a:lstStyle/>
                    <a:p>
                      <a:endParaRPr lang="pt-BR"/>
                    </a:p>
                  </p:txBody>
                </p:sp>
                <p:sp>
                  <p:nvSpPr>
                    <p:cNvPr id="2773" name="Forma Livre: Forma 2772">
                      <a:extLst>
                        <a:ext uri="{FF2B5EF4-FFF2-40B4-BE49-F238E27FC236}">
                          <a16:creationId xmlns:a16="http://schemas.microsoft.com/office/drawing/2014/main" id="{B3FD2794-3E3D-AB72-7CF9-B76B4303AAAF}"/>
                        </a:ext>
                      </a:extLst>
                    </p:cNvPr>
                    <p:cNvSpPr/>
                    <p:nvPr/>
                  </p:nvSpPr>
                  <p:spPr>
                    <a:xfrm>
                      <a:off x="9249054" y="4185015"/>
                      <a:ext cx="116944" cy="69352"/>
                    </a:xfrm>
                    <a:custGeom>
                      <a:avLst/>
                      <a:gdLst>
                        <a:gd name="connsiteX0" fmla="*/ 116944 w 116944"/>
                        <a:gd name="connsiteY0" fmla="*/ 27515 h 69352"/>
                        <a:gd name="connsiteX1" fmla="*/ 116020 w 116944"/>
                        <a:gd name="connsiteY1" fmla="*/ 26180 h 69352"/>
                        <a:gd name="connsiteX2" fmla="*/ 71255 w 116944"/>
                        <a:gd name="connsiteY2" fmla="*/ 512 h 69352"/>
                        <a:gd name="connsiteX3" fmla="*/ 66789 w 116944"/>
                        <a:gd name="connsiteY3" fmla="*/ 512 h 69352"/>
                        <a:gd name="connsiteX4" fmla="*/ 924 w 116944"/>
                        <a:gd name="connsiteY4" fmla="*/ 38552 h 69352"/>
                        <a:gd name="connsiteX5" fmla="*/ 0 w 116944"/>
                        <a:gd name="connsiteY5" fmla="*/ 39836 h 69352"/>
                        <a:gd name="connsiteX6" fmla="*/ 0 w 116944"/>
                        <a:gd name="connsiteY6" fmla="*/ 41889 h 69352"/>
                        <a:gd name="connsiteX7" fmla="*/ 924 w 116944"/>
                        <a:gd name="connsiteY7" fmla="*/ 43173 h 69352"/>
                        <a:gd name="connsiteX8" fmla="*/ 45689 w 116944"/>
                        <a:gd name="connsiteY8" fmla="*/ 68841 h 69352"/>
                        <a:gd name="connsiteX9" fmla="*/ 50156 w 116944"/>
                        <a:gd name="connsiteY9" fmla="*/ 68841 h 69352"/>
                        <a:gd name="connsiteX10" fmla="*/ 116020 w 116944"/>
                        <a:gd name="connsiteY10" fmla="*/ 30903 h 69352"/>
                        <a:gd name="connsiteX11" fmla="*/ 116944 w 116944"/>
                        <a:gd name="connsiteY11" fmla="*/ 29620 h 6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44" h="69352">
                          <a:moveTo>
                            <a:pt x="116944" y="27515"/>
                          </a:moveTo>
                          <a:cubicBezTo>
                            <a:pt x="116903" y="26935"/>
                            <a:pt x="116549" y="26422"/>
                            <a:pt x="116020" y="26180"/>
                          </a:cubicBezTo>
                          <a:lnTo>
                            <a:pt x="71255" y="512"/>
                          </a:lnTo>
                          <a:cubicBezTo>
                            <a:pt x="69843" y="-171"/>
                            <a:pt x="68200" y="-171"/>
                            <a:pt x="66789" y="512"/>
                          </a:cubicBezTo>
                          <a:lnTo>
                            <a:pt x="924" y="38552"/>
                          </a:lnTo>
                          <a:cubicBezTo>
                            <a:pt x="411" y="38783"/>
                            <a:pt x="57" y="39276"/>
                            <a:pt x="0" y="39836"/>
                          </a:cubicBezTo>
                          <a:lnTo>
                            <a:pt x="0" y="41889"/>
                          </a:lnTo>
                          <a:cubicBezTo>
                            <a:pt x="57" y="42449"/>
                            <a:pt x="411" y="42942"/>
                            <a:pt x="924" y="43173"/>
                          </a:cubicBezTo>
                          <a:lnTo>
                            <a:pt x="45689" y="68841"/>
                          </a:lnTo>
                          <a:cubicBezTo>
                            <a:pt x="47101" y="69524"/>
                            <a:pt x="48744" y="69524"/>
                            <a:pt x="50156" y="68841"/>
                          </a:cubicBezTo>
                          <a:lnTo>
                            <a:pt x="116020" y="30903"/>
                          </a:lnTo>
                          <a:cubicBezTo>
                            <a:pt x="116559" y="30698"/>
                            <a:pt x="116919" y="30195"/>
                            <a:pt x="116944" y="29620"/>
                          </a:cubicBezTo>
                          <a:close/>
                        </a:path>
                      </a:pathLst>
                    </a:custGeom>
                    <a:solidFill>
                      <a:srgbClr val="EBEBEB"/>
                    </a:solidFill>
                    <a:ln w="5124" cap="flat">
                      <a:noFill/>
                      <a:prstDash val="solid"/>
                      <a:miter/>
                    </a:ln>
                  </p:spPr>
                  <p:txBody>
                    <a:bodyPr rtlCol="0" anchor="ctr"/>
                    <a:lstStyle/>
                    <a:p>
                      <a:endParaRPr lang="pt-BR"/>
                    </a:p>
                  </p:txBody>
                </p:sp>
                <p:sp>
                  <p:nvSpPr>
                    <p:cNvPr id="2774" name="Forma Livre: Forma 2773">
                      <a:extLst>
                        <a:ext uri="{FF2B5EF4-FFF2-40B4-BE49-F238E27FC236}">
                          <a16:creationId xmlns:a16="http://schemas.microsoft.com/office/drawing/2014/main" id="{80D9C647-28F1-9764-FFD6-E0CAD73F2EAA}"/>
                        </a:ext>
                      </a:extLst>
                    </p:cNvPr>
                    <p:cNvSpPr/>
                    <p:nvPr/>
                  </p:nvSpPr>
                  <p:spPr>
                    <a:xfrm>
                      <a:off x="9248592" y="4184861"/>
                      <a:ext cx="117411" cy="67504"/>
                    </a:xfrm>
                    <a:custGeom>
                      <a:avLst/>
                      <a:gdLst>
                        <a:gd name="connsiteX0" fmla="*/ 1386 w 117411"/>
                        <a:gd name="connsiteY0" fmla="*/ 38552 h 67504"/>
                        <a:gd name="connsiteX1" fmla="*/ 67251 w 117411"/>
                        <a:gd name="connsiteY1" fmla="*/ 512 h 67504"/>
                        <a:gd name="connsiteX2" fmla="*/ 71717 w 117411"/>
                        <a:gd name="connsiteY2" fmla="*/ 512 h 67504"/>
                        <a:gd name="connsiteX3" fmla="*/ 116482 w 117411"/>
                        <a:gd name="connsiteY3" fmla="*/ 26180 h 67504"/>
                        <a:gd name="connsiteX4" fmla="*/ 117334 w 117411"/>
                        <a:gd name="connsiteY4" fmla="*/ 27946 h 67504"/>
                        <a:gd name="connsiteX5" fmla="*/ 116482 w 117411"/>
                        <a:gd name="connsiteY5" fmla="*/ 28798 h 67504"/>
                        <a:gd name="connsiteX6" fmla="*/ 50618 w 117411"/>
                        <a:gd name="connsiteY6" fmla="*/ 66993 h 67504"/>
                        <a:gd name="connsiteX7" fmla="*/ 46151 w 117411"/>
                        <a:gd name="connsiteY7" fmla="*/ 66993 h 67504"/>
                        <a:gd name="connsiteX8" fmla="*/ 1386 w 117411"/>
                        <a:gd name="connsiteY8" fmla="*/ 41325 h 67504"/>
                        <a:gd name="connsiteX9" fmla="*/ 0 w 117411"/>
                        <a:gd name="connsiteY9" fmla="*/ 39938 h 67504"/>
                        <a:gd name="connsiteX10" fmla="*/ 1386 w 117411"/>
                        <a:gd name="connsiteY10" fmla="*/ 38552 h 6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11" h="67504">
                          <a:moveTo>
                            <a:pt x="1386" y="38552"/>
                          </a:moveTo>
                          <a:lnTo>
                            <a:pt x="67251" y="512"/>
                          </a:lnTo>
                          <a:cubicBezTo>
                            <a:pt x="68662" y="-171"/>
                            <a:pt x="70305" y="-171"/>
                            <a:pt x="71717" y="512"/>
                          </a:cubicBezTo>
                          <a:lnTo>
                            <a:pt x="116482" y="26180"/>
                          </a:lnTo>
                          <a:cubicBezTo>
                            <a:pt x="117206" y="26432"/>
                            <a:pt x="117586" y="27222"/>
                            <a:pt x="117334" y="27946"/>
                          </a:cubicBezTo>
                          <a:cubicBezTo>
                            <a:pt x="117196" y="28347"/>
                            <a:pt x="116883" y="28660"/>
                            <a:pt x="116482" y="28798"/>
                          </a:cubicBezTo>
                          <a:lnTo>
                            <a:pt x="50618" y="66993"/>
                          </a:lnTo>
                          <a:cubicBezTo>
                            <a:pt x="49206" y="67675"/>
                            <a:pt x="47563" y="67675"/>
                            <a:pt x="46151" y="66993"/>
                          </a:cubicBezTo>
                          <a:lnTo>
                            <a:pt x="1386" y="41325"/>
                          </a:lnTo>
                          <a:cubicBezTo>
                            <a:pt x="621" y="41325"/>
                            <a:pt x="0" y="40703"/>
                            <a:pt x="0" y="39938"/>
                          </a:cubicBezTo>
                          <a:cubicBezTo>
                            <a:pt x="0" y="39173"/>
                            <a:pt x="621" y="38552"/>
                            <a:pt x="1386" y="38552"/>
                          </a:cubicBezTo>
                          <a:close/>
                        </a:path>
                      </a:pathLst>
                    </a:custGeom>
                    <a:solidFill>
                      <a:srgbClr val="FFFFFF"/>
                    </a:solidFill>
                    <a:ln w="5124" cap="flat">
                      <a:noFill/>
                      <a:prstDash val="solid"/>
                      <a:miter/>
                    </a:ln>
                  </p:spPr>
                  <p:txBody>
                    <a:bodyPr rtlCol="0" anchor="ctr"/>
                    <a:lstStyle/>
                    <a:p>
                      <a:endParaRPr lang="pt-BR"/>
                    </a:p>
                  </p:txBody>
                </p:sp>
                <p:sp>
                  <p:nvSpPr>
                    <p:cNvPr id="2775" name="Forma Livre: Forma 2774">
                      <a:extLst>
                        <a:ext uri="{FF2B5EF4-FFF2-40B4-BE49-F238E27FC236}">
                          <a16:creationId xmlns:a16="http://schemas.microsoft.com/office/drawing/2014/main" id="{ACF42DCC-FB7C-6B1D-ABD4-FEC66D12FF7B}"/>
                        </a:ext>
                      </a:extLst>
                    </p:cNvPr>
                    <p:cNvSpPr/>
                    <p:nvPr/>
                  </p:nvSpPr>
                  <p:spPr>
                    <a:xfrm>
                      <a:off x="9249054" y="4224851"/>
                      <a:ext cx="47896" cy="29519"/>
                    </a:xfrm>
                    <a:custGeom>
                      <a:avLst/>
                      <a:gdLst>
                        <a:gd name="connsiteX0" fmla="*/ 47897 w 47896"/>
                        <a:gd name="connsiteY0" fmla="*/ 27516 h 29519"/>
                        <a:gd name="connsiteX1" fmla="*/ 47897 w 47896"/>
                        <a:gd name="connsiteY1" fmla="*/ 29518 h 29519"/>
                        <a:gd name="connsiteX2" fmla="*/ 45689 w 47896"/>
                        <a:gd name="connsiteY2" fmla="*/ 29005 h 29519"/>
                        <a:gd name="connsiteX3" fmla="*/ 924 w 47896"/>
                        <a:gd name="connsiteY3" fmla="*/ 3337 h 29519"/>
                        <a:gd name="connsiteX4" fmla="*/ 0 w 47896"/>
                        <a:gd name="connsiteY4" fmla="*/ 2054 h 29519"/>
                        <a:gd name="connsiteX5" fmla="*/ 0 w 47896"/>
                        <a:gd name="connsiteY5" fmla="*/ 0 h 29519"/>
                        <a:gd name="connsiteX6" fmla="*/ 924 w 47896"/>
                        <a:gd name="connsiteY6" fmla="*/ 1283 h 29519"/>
                        <a:gd name="connsiteX7" fmla="*/ 45689 w 47896"/>
                        <a:gd name="connsiteY7" fmla="*/ 26952 h 29519"/>
                        <a:gd name="connsiteX8" fmla="*/ 47897 w 47896"/>
                        <a:gd name="connsiteY8" fmla="*/ 27516 h 2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6" h="29519">
                          <a:moveTo>
                            <a:pt x="47897" y="27516"/>
                          </a:moveTo>
                          <a:lnTo>
                            <a:pt x="47897" y="29518"/>
                          </a:lnTo>
                          <a:cubicBezTo>
                            <a:pt x="47132" y="29539"/>
                            <a:pt x="46372" y="29359"/>
                            <a:pt x="45689" y="29005"/>
                          </a:cubicBezTo>
                          <a:lnTo>
                            <a:pt x="924" y="3337"/>
                          </a:lnTo>
                          <a:cubicBezTo>
                            <a:pt x="411" y="3106"/>
                            <a:pt x="57" y="2613"/>
                            <a:pt x="0" y="2054"/>
                          </a:cubicBezTo>
                          <a:lnTo>
                            <a:pt x="0" y="0"/>
                          </a:lnTo>
                          <a:cubicBezTo>
                            <a:pt x="57" y="560"/>
                            <a:pt x="411" y="1047"/>
                            <a:pt x="924" y="1283"/>
                          </a:cubicBezTo>
                          <a:lnTo>
                            <a:pt x="45689" y="26952"/>
                          </a:lnTo>
                          <a:cubicBezTo>
                            <a:pt x="46357" y="27347"/>
                            <a:pt x="47122" y="27542"/>
                            <a:pt x="47897" y="27516"/>
                          </a:cubicBezTo>
                          <a:close/>
                        </a:path>
                      </a:pathLst>
                    </a:custGeom>
                    <a:solidFill>
                      <a:srgbClr val="E0E0E0"/>
                    </a:solidFill>
                    <a:ln w="5124" cap="flat">
                      <a:noFill/>
                      <a:prstDash val="solid"/>
                      <a:miter/>
                    </a:ln>
                  </p:spPr>
                  <p:txBody>
                    <a:bodyPr rtlCol="0" anchor="ctr"/>
                    <a:lstStyle/>
                    <a:p>
                      <a:endParaRPr lang="pt-BR"/>
                    </a:p>
                  </p:txBody>
                </p:sp>
              </p:grpSp>
              <p:grpSp>
                <p:nvGrpSpPr>
                  <p:cNvPr id="2588" name="Gráfico 12">
                    <a:extLst>
                      <a:ext uri="{FF2B5EF4-FFF2-40B4-BE49-F238E27FC236}">
                        <a16:creationId xmlns:a16="http://schemas.microsoft.com/office/drawing/2014/main" id="{5AB9AB80-E6F2-F9FC-69B3-C38F9FA73890}"/>
                      </a:ext>
                    </a:extLst>
                  </p:cNvPr>
                  <p:cNvGrpSpPr/>
                  <p:nvPr/>
                </p:nvGrpSpPr>
                <p:grpSpPr>
                  <a:xfrm>
                    <a:off x="9331757" y="4166122"/>
                    <a:ext cx="49796" cy="31417"/>
                    <a:chOff x="9331757" y="4166122"/>
                    <a:chExt cx="49796" cy="31417"/>
                  </a:xfrm>
                </p:grpSpPr>
                <p:sp>
                  <p:nvSpPr>
                    <p:cNvPr id="2756" name="Forma Livre: Forma 2755">
                      <a:extLst>
                        <a:ext uri="{FF2B5EF4-FFF2-40B4-BE49-F238E27FC236}">
                          <a16:creationId xmlns:a16="http://schemas.microsoft.com/office/drawing/2014/main" id="{F3AC05AA-D1D6-82F3-CD0D-18EE4B856C35}"/>
                        </a:ext>
                      </a:extLst>
                    </p:cNvPr>
                    <p:cNvSpPr/>
                    <p:nvPr/>
                  </p:nvSpPr>
                  <p:spPr>
                    <a:xfrm>
                      <a:off x="9331963" y="4168124"/>
                      <a:ext cx="49590" cy="29415"/>
                    </a:xfrm>
                    <a:custGeom>
                      <a:avLst/>
                      <a:gdLst>
                        <a:gd name="connsiteX0" fmla="*/ 8676 w 49590"/>
                        <a:gd name="connsiteY0" fmla="*/ 2977 h 29415"/>
                        <a:gd name="connsiteX1" fmla="*/ 49591 w 49590"/>
                        <a:gd name="connsiteY1" fmla="*/ 26592 h 29415"/>
                        <a:gd name="connsiteX2" fmla="*/ 44663 w 49590"/>
                        <a:gd name="connsiteY2" fmla="*/ 29416 h 29415"/>
                        <a:gd name="connsiteX3" fmla="*/ 4055 w 49590"/>
                        <a:gd name="connsiteY3" fmla="*/ 5698 h 29415"/>
                        <a:gd name="connsiteX4" fmla="*/ 0 w 49590"/>
                        <a:gd name="connsiteY4" fmla="*/ 0 h 29415"/>
                        <a:gd name="connsiteX5" fmla="*/ 8676 w 49590"/>
                        <a:gd name="connsiteY5" fmla="*/ 2977 h 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90" h="29415">
                          <a:moveTo>
                            <a:pt x="8676" y="2977"/>
                          </a:moveTo>
                          <a:lnTo>
                            <a:pt x="49591" y="26592"/>
                          </a:lnTo>
                          <a:lnTo>
                            <a:pt x="44663" y="29416"/>
                          </a:lnTo>
                          <a:lnTo>
                            <a:pt x="4055" y="5698"/>
                          </a:lnTo>
                          <a:lnTo>
                            <a:pt x="0" y="0"/>
                          </a:lnTo>
                          <a:lnTo>
                            <a:pt x="8676" y="2977"/>
                          </a:lnTo>
                          <a:close/>
                        </a:path>
                      </a:pathLst>
                    </a:custGeom>
                    <a:solidFill>
                      <a:srgbClr val="000000">
                        <a:alpha val="10000"/>
                      </a:srgbClr>
                    </a:solidFill>
                    <a:ln w="5124" cap="flat">
                      <a:noFill/>
                      <a:prstDash val="solid"/>
                      <a:miter/>
                    </a:ln>
                  </p:spPr>
                  <p:txBody>
                    <a:bodyPr rtlCol="0" anchor="ctr"/>
                    <a:lstStyle/>
                    <a:p>
                      <a:endParaRPr lang="pt-BR"/>
                    </a:p>
                  </p:txBody>
                </p:sp>
                <p:grpSp>
                  <p:nvGrpSpPr>
                    <p:cNvPr id="2757" name="Gráfico 12">
                      <a:extLst>
                        <a:ext uri="{FF2B5EF4-FFF2-40B4-BE49-F238E27FC236}">
                          <a16:creationId xmlns:a16="http://schemas.microsoft.com/office/drawing/2014/main" id="{362CDC45-5CCC-4014-95DE-65EB5B9346F7}"/>
                        </a:ext>
                      </a:extLst>
                    </p:cNvPr>
                    <p:cNvGrpSpPr/>
                    <p:nvPr/>
                  </p:nvGrpSpPr>
                  <p:grpSpPr>
                    <a:xfrm>
                      <a:off x="9331757" y="4166122"/>
                      <a:ext cx="47361" cy="29972"/>
                      <a:chOff x="9331757" y="4166122"/>
                      <a:chExt cx="47361" cy="29972"/>
                    </a:xfrm>
                  </p:grpSpPr>
                  <p:sp>
                    <p:nvSpPr>
                      <p:cNvPr id="2758" name="Forma Livre: Forma 2757">
                        <a:extLst>
                          <a:ext uri="{FF2B5EF4-FFF2-40B4-BE49-F238E27FC236}">
                            <a16:creationId xmlns:a16="http://schemas.microsoft.com/office/drawing/2014/main" id="{27A9E00B-40A2-0E2C-0EF0-F8ECDBFBD8A1}"/>
                          </a:ext>
                        </a:extLst>
                      </p:cNvPr>
                      <p:cNvSpPr/>
                      <p:nvPr/>
                    </p:nvSpPr>
                    <p:spPr>
                      <a:xfrm>
                        <a:off x="9331809" y="4166122"/>
                        <a:ext cx="7443" cy="6160"/>
                      </a:xfrm>
                      <a:custGeom>
                        <a:avLst/>
                        <a:gdLst>
                          <a:gd name="connsiteX0" fmla="*/ 4825 w 7443"/>
                          <a:gd name="connsiteY0" fmla="*/ 6160 h 6160"/>
                          <a:gd name="connsiteX1" fmla="*/ 0 w 7443"/>
                          <a:gd name="connsiteY1" fmla="*/ 359 h 6160"/>
                          <a:gd name="connsiteX2" fmla="*/ 0 w 7443"/>
                          <a:gd name="connsiteY2" fmla="*/ 0 h 6160"/>
                          <a:gd name="connsiteX3" fmla="*/ 7444 w 7443"/>
                          <a:gd name="connsiteY3" fmla="*/ 1643 h 6160"/>
                        </a:gdLst>
                        <a:ahLst/>
                        <a:cxnLst>
                          <a:cxn ang="0">
                            <a:pos x="connsiteX0" y="connsiteY0"/>
                          </a:cxn>
                          <a:cxn ang="0">
                            <a:pos x="connsiteX1" y="connsiteY1"/>
                          </a:cxn>
                          <a:cxn ang="0">
                            <a:pos x="connsiteX2" y="connsiteY2"/>
                          </a:cxn>
                          <a:cxn ang="0">
                            <a:pos x="connsiteX3" y="connsiteY3"/>
                          </a:cxn>
                        </a:cxnLst>
                        <a:rect l="l" t="t" r="r" b="b"/>
                        <a:pathLst>
                          <a:path w="7443" h="6160">
                            <a:moveTo>
                              <a:pt x="4825" y="6160"/>
                            </a:moveTo>
                            <a:lnTo>
                              <a:pt x="0" y="359"/>
                            </a:lnTo>
                            <a:lnTo>
                              <a:pt x="0" y="0"/>
                            </a:lnTo>
                            <a:lnTo>
                              <a:pt x="7444" y="1643"/>
                            </a:lnTo>
                            <a:close/>
                          </a:path>
                        </a:pathLst>
                      </a:custGeom>
                      <a:solidFill>
                        <a:srgbClr val="F28F8F"/>
                      </a:solidFill>
                      <a:ln w="5124" cap="flat">
                        <a:noFill/>
                        <a:prstDash val="solid"/>
                        <a:miter/>
                      </a:ln>
                    </p:spPr>
                    <p:txBody>
                      <a:bodyPr rtlCol="0" anchor="ctr"/>
                      <a:lstStyle/>
                      <a:p>
                        <a:endParaRPr lang="pt-BR"/>
                      </a:p>
                    </p:txBody>
                  </p:sp>
                  <p:sp>
                    <p:nvSpPr>
                      <p:cNvPr id="2759" name="Forma Livre: Forma 2758">
                        <a:extLst>
                          <a:ext uri="{FF2B5EF4-FFF2-40B4-BE49-F238E27FC236}">
                            <a16:creationId xmlns:a16="http://schemas.microsoft.com/office/drawing/2014/main" id="{E75056EA-FB16-955B-93EE-41C0A8AB6AA3}"/>
                          </a:ext>
                        </a:extLst>
                      </p:cNvPr>
                      <p:cNvSpPr/>
                      <p:nvPr/>
                    </p:nvSpPr>
                    <p:spPr>
                      <a:xfrm>
                        <a:off x="9331963" y="4166122"/>
                        <a:ext cx="7495" cy="4055"/>
                      </a:xfrm>
                      <a:custGeom>
                        <a:avLst/>
                        <a:gdLst>
                          <a:gd name="connsiteX0" fmla="*/ 0 w 7495"/>
                          <a:gd name="connsiteY0" fmla="*/ 0 h 4055"/>
                          <a:gd name="connsiteX1" fmla="*/ 51 w 7495"/>
                          <a:gd name="connsiteY1" fmla="*/ 0 h 4055"/>
                          <a:gd name="connsiteX2" fmla="*/ 7495 w 7495"/>
                          <a:gd name="connsiteY2" fmla="*/ 1643 h 4055"/>
                          <a:gd name="connsiteX3" fmla="*/ 6006 w 7495"/>
                          <a:gd name="connsiteY3" fmla="*/ 4056 h 4055"/>
                          <a:gd name="connsiteX4" fmla="*/ 5185 w 7495"/>
                          <a:gd name="connsiteY4" fmla="*/ 3542 h 4055"/>
                          <a:gd name="connsiteX5" fmla="*/ 0 w 7495"/>
                          <a:gd name="connsiteY5" fmla="*/ 257 h 4055"/>
                          <a:gd name="connsiteX6" fmla="*/ 0 w 7495"/>
                          <a:gd name="connsiteY6" fmla="*/ 0 h 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5" h="4055">
                            <a:moveTo>
                              <a:pt x="0" y="0"/>
                            </a:moveTo>
                            <a:lnTo>
                              <a:pt x="51" y="0"/>
                            </a:lnTo>
                            <a:lnTo>
                              <a:pt x="7495" y="1643"/>
                            </a:lnTo>
                            <a:lnTo>
                              <a:pt x="6006" y="4056"/>
                            </a:lnTo>
                            <a:lnTo>
                              <a:pt x="5185" y="3542"/>
                            </a:lnTo>
                            <a:lnTo>
                              <a:pt x="0" y="257"/>
                            </a:lnTo>
                            <a:lnTo>
                              <a:pt x="0" y="0"/>
                            </a:lnTo>
                            <a:close/>
                          </a:path>
                        </a:pathLst>
                      </a:custGeom>
                      <a:solidFill>
                        <a:srgbClr val="FFA8A7"/>
                      </a:solidFill>
                      <a:ln w="5124" cap="flat">
                        <a:noFill/>
                        <a:prstDash val="solid"/>
                        <a:miter/>
                      </a:ln>
                    </p:spPr>
                    <p:txBody>
                      <a:bodyPr rtlCol="0" anchor="ctr"/>
                      <a:lstStyle/>
                      <a:p>
                        <a:endParaRPr lang="pt-BR"/>
                      </a:p>
                    </p:txBody>
                  </p:sp>
                  <p:sp>
                    <p:nvSpPr>
                      <p:cNvPr id="2760" name="Forma Livre: Forma 2759">
                        <a:extLst>
                          <a:ext uri="{FF2B5EF4-FFF2-40B4-BE49-F238E27FC236}">
                            <a16:creationId xmlns:a16="http://schemas.microsoft.com/office/drawing/2014/main" id="{C4ECE3F9-3D40-3B28-52CF-F06F3AFD7EFC}"/>
                          </a:ext>
                        </a:extLst>
                      </p:cNvPr>
                      <p:cNvSpPr/>
                      <p:nvPr/>
                    </p:nvSpPr>
                    <p:spPr>
                      <a:xfrm>
                        <a:off x="9332014" y="4166122"/>
                        <a:ext cx="1694" cy="1488"/>
                      </a:xfrm>
                      <a:custGeom>
                        <a:avLst/>
                        <a:gdLst>
                          <a:gd name="connsiteX0" fmla="*/ 0 w 1694"/>
                          <a:gd name="connsiteY0" fmla="*/ 0 h 1488"/>
                          <a:gd name="connsiteX1" fmla="*/ 0 w 1694"/>
                          <a:gd name="connsiteY1" fmla="*/ 359 h 1488"/>
                          <a:gd name="connsiteX2" fmla="*/ 924 w 1694"/>
                          <a:gd name="connsiteY2" fmla="*/ 1489 h 1488"/>
                          <a:gd name="connsiteX3" fmla="*/ 924 w 1694"/>
                          <a:gd name="connsiteY3" fmla="*/ 1489 h 1488"/>
                          <a:gd name="connsiteX4" fmla="*/ 1694 w 1694"/>
                          <a:gd name="connsiteY4" fmla="*/ 411 h 1488"/>
                          <a:gd name="connsiteX5" fmla="*/ 1694 w 1694"/>
                          <a:gd name="connsiteY5" fmla="*/ 411 h 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4" h="1488">
                            <a:moveTo>
                              <a:pt x="0" y="0"/>
                            </a:moveTo>
                            <a:lnTo>
                              <a:pt x="0" y="359"/>
                            </a:lnTo>
                            <a:lnTo>
                              <a:pt x="924" y="1489"/>
                            </a:lnTo>
                            <a:lnTo>
                              <a:pt x="924" y="1489"/>
                            </a:lnTo>
                            <a:cubicBezTo>
                              <a:pt x="950" y="1011"/>
                              <a:pt x="1248" y="590"/>
                              <a:pt x="1694" y="411"/>
                            </a:cubicBezTo>
                            <a:lnTo>
                              <a:pt x="1694" y="411"/>
                            </a:lnTo>
                            <a:close/>
                          </a:path>
                        </a:pathLst>
                      </a:custGeom>
                      <a:solidFill>
                        <a:srgbClr val="263238"/>
                      </a:solidFill>
                      <a:ln w="5124" cap="flat">
                        <a:noFill/>
                        <a:prstDash val="solid"/>
                        <a:miter/>
                      </a:ln>
                    </p:spPr>
                    <p:txBody>
                      <a:bodyPr rtlCol="0" anchor="ctr"/>
                      <a:lstStyle/>
                      <a:p>
                        <a:endParaRPr lang="pt-BR"/>
                      </a:p>
                    </p:txBody>
                  </p:sp>
                  <p:sp>
                    <p:nvSpPr>
                      <p:cNvPr id="2761" name="Forma Livre: Forma 2760">
                        <a:extLst>
                          <a:ext uri="{FF2B5EF4-FFF2-40B4-BE49-F238E27FC236}">
                            <a16:creationId xmlns:a16="http://schemas.microsoft.com/office/drawing/2014/main" id="{6C2AC9E3-7152-064F-DDAF-609167AFC1F2}"/>
                          </a:ext>
                        </a:extLst>
                      </p:cNvPr>
                      <p:cNvSpPr/>
                      <p:nvPr/>
                    </p:nvSpPr>
                    <p:spPr>
                      <a:xfrm>
                        <a:off x="9336533" y="4167765"/>
                        <a:ext cx="36498" cy="24795"/>
                      </a:xfrm>
                      <a:custGeom>
                        <a:avLst/>
                        <a:gdLst>
                          <a:gd name="connsiteX0" fmla="*/ 36498 w 36498"/>
                          <a:gd name="connsiteY0" fmla="*/ 20278 h 24795"/>
                          <a:gd name="connsiteX1" fmla="*/ 35882 w 36498"/>
                          <a:gd name="connsiteY1" fmla="*/ 19919 h 24795"/>
                          <a:gd name="connsiteX2" fmla="*/ 35163 w 36498"/>
                          <a:gd name="connsiteY2" fmla="*/ 19457 h 24795"/>
                          <a:gd name="connsiteX3" fmla="*/ 2924 w 36498"/>
                          <a:gd name="connsiteY3" fmla="*/ 0 h 24795"/>
                          <a:gd name="connsiteX4" fmla="*/ 871 w 36498"/>
                          <a:gd name="connsiteY4" fmla="*/ 1386 h 24795"/>
                          <a:gd name="connsiteX5" fmla="*/ 101 w 36498"/>
                          <a:gd name="connsiteY5" fmla="*/ 4518 h 24795"/>
                          <a:gd name="connsiteX6" fmla="*/ 32391 w 36498"/>
                          <a:gd name="connsiteY6" fmla="*/ 23974 h 24795"/>
                          <a:gd name="connsiteX7" fmla="*/ 33777 w 36498"/>
                          <a:gd name="connsiteY7" fmla="*/ 24796 h 24795"/>
                          <a:gd name="connsiteX8" fmla="*/ 36498 w 36498"/>
                          <a:gd name="connsiteY8" fmla="*/ 20278 h 2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98" h="24795">
                            <a:moveTo>
                              <a:pt x="36498" y="20278"/>
                            </a:moveTo>
                            <a:lnTo>
                              <a:pt x="35882" y="19919"/>
                            </a:lnTo>
                            <a:lnTo>
                              <a:pt x="35163" y="19457"/>
                            </a:lnTo>
                            <a:lnTo>
                              <a:pt x="2924" y="0"/>
                            </a:lnTo>
                            <a:cubicBezTo>
                              <a:pt x="2082" y="170"/>
                              <a:pt x="1343" y="667"/>
                              <a:pt x="871" y="1386"/>
                            </a:cubicBezTo>
                            <a:cubicBezTo>
                              <a:pt x="116" y="2243"/>
                              <a:pt x="-171" y="3409"/>
                              <a:pt x="101" y="4518"/>
                            </a:cubicBezTo>
                            <a:lnTo>
                              <a:pt x="32391" y="23974"/>
                            </a:lnTo>
                            <a:lnTo>
                              <a:pt x="33777" y="24796"/>
                            </a:lnTo>
                            <a:cubicBezTo>
                              <a:pt x="33059" y="24231"/>
                              <a:pt x="35625" y="19713"/>
                              <a:pt x="36498" y="20278"/>
                            </a:cubicBezTo>
                            <a:close/>
                          </a:path>
                        </a:pathLst>
                      </a:custGeom>
                      <a:solidFill>
                        <a:srgbClr val="37474F"/>
                      </a:solidFill>
                      <a:ln w="5124" cap="flat">
                        <a:noFill/>
                        <a:prstDash val="solid"/>
                        <a:miter/>
                      </a:ln>
                    </p:spPr>
                    <p:txBody>
                      <a:bodyPr rtlCol="0" anchor="ctr"/>
                      <a:lstStyle/>
                      <a:p>
                        <a:endParaRPr lang="pt-BR"/>
                      </a:p>
                    </p:txBody>
                  </p:sp>
                  <p:sp>
                    <p:nvSpPr>
                      <p:cNvPr id="2762" name="Forma Livre: Forma 2761">
                        <a:extLst>
                          <a:ext uri="{FF2B5EF4-FFF2-40B4-BE49-F238E27FC236}">
                            <a16:creationId xmlns:a16="http://schemas.microsoft.com/office/drawing/2014/main" id="{4AC8F288-0133-F25C-5976-34E02BDC8681}"/>
                          </a:ext>
                        </a:extLst>
                      </p:cNvPr>
                      <p:cNvSpPr/>
                      <p:nvPr/>
                    </p:nvSpPr>
                    <p:spPr>
                      <a:xfrm>
                        <a:off x="9337096" y="4167765"/>
                        <a:ext cx="35935" cy="22382"/>
                      </a:xfrm>
                      <a:custGeom>
                        <a:avLst/>
                        <a:gdLst>
                          <a:gd name="connsiteX0" fmla="*/ 35935 w 35935"/>
                          <a:gd name="connsiteY0" fmla="*/ 20278 h 22382"/>
                          <a:gd name="connsiteX1" fmla="*/ 35319 w 35935"/>
                          <a:gd name="connsiteY1" fmla="*/ 19919 h 22382"/>
                          <a:gd name="connsiteX2" fmla="*/ 34601 w 35935"/>
                          <a:gd name="connsiteY2" fmla="*/ 19457 h 22382"/>
                          <a:gd name="connsiteX3" fmla="*/ 2361 w 35935"/>
                          <a:gd name="connsiteY3" fmla="*/ 0 h 22382"/>
                          <a:gd name="connsiteX4" fmla="*/ 0 w 35935"/>
                          <a:gd name="connsiteY4" fmla="*/ 1848 h 22382"/>
                          <a:gd name="connsiteX5" fmla="*/ 33625 w 35935"/>
                          <a:gd name="connsiteY5" fmla="*/ 22383 h 22382"/>
                          <a:gd name="connsiteX6" fmla="*/ 33625 w 35935"/>
                          <a:gd name="connsiteY6" fmla="*/ 22383 h 22382"/>
                          <a:gd name="connsiteX7" fmla="*/ 35935 w 35935"/>
                          <a:gd name="connsiteY7" fmla="*/ 20278 h 2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35" h="22382">
                            <a:moveTo>
                              <a:pt x="35935" y="20278"/>
                            </a:moveTo>
                            <a:lnTo>
                              <a:pt x="35319" y="19919"/>
                            </a:lnTo>
                            <a:lnTo>
                              <a:pt x="34601" y="19457"/>
                            </a:lnTo>
                            <a:lnTo>
                              <a:pt x="2361" y="0"/>
                            </a:lnTo>
                            <a:cubicBezTo>
                              <a:pt x="1345" y="241"/>
                              <a:pt x="483" y="919"/>
                              <a:pt x="0" y="1848"/>
                            </a:cubicBezTo>
                            <a:lnTo>
                              <a:pt x="33625" y="22383"/>
                            </a:lnTo>
                            <a:cubicBezTo>
                              <a:pt x="33625" y="22383"/>
                              <a:pt x="33625" y="22383"/>
                              <a:pt x="33625" y="22383"/>
                            </a:cubicBezTo>
                            <a:cubicBezTo>
                              <a:pt x="34395" y="21253"/>
                              <a:pt x="35422" y="19970"/>
                              <a:pt x="35935" y="20278"/>
                            </a:cubicBezTo>
                            <a:close/>
                          </a:path>
                        </a:pathLst>
                      </a:custGeom>
                      <a:solidFill>
                        <a:srgbClr val="455A64"/>
                      </a:solidFill>
                      <a:ln w="5124" cap="flat">
                        <a:noFill/>
                        <a:prstDash val="solid"/>
                        <a:miter/>
                      </a:ln>
                    </p:spPr>
                    <p:txBody>
                      <a:bodyPr rtlCol="0" anchor="ctr"/>
                      <a:lstStyle/>
                      <a:p>
                        <a:endParaRPr lang="pt-BR"/>
                      </a:p>
                    </p:txBody>
                  </p:sp>
                  <p:sp>
                    <p:nvSpPr>
                      <p:cNvPr id="2763" name="Forma Livre: Forma 2762">
                        <a:extLst>
                          <a:ext uri="{FF2B5EF4-FFF2-40B4-BE49-F238E27FC236}">
                            <a16:creationId xmlns:a16="http://schemas.microsoft.com/office/drawing/2014/main" id="{72DC43B0-4189-290D-C5D7-1886D9ED3433}"/>
                          </a:ext>
                        </a:extLst>
                      </p:cNvPr>
                      <p:cNvSpPr/>
                      <p:nvPr/>
                    </p:nvSpPr>
                    <p:spPr>
                      <a:xfrm>
                        <a:off x="9366531" y="4185835"/>
                        <a:ext cx="4242" cy="5184"/>
                      </a:xfrm>
                      <a:custGeom>
                        <a:avLst/>
                        <a:gdLst>
                          <a:gd name="connsiteX0" fmla="*/ 4242 w 4242"/>
                          <a:gd name="connsiteY0" fmla="*/ 821 h 5184"/>
                          <a:gd name="connsiteX1" fmla="*/ 2856 w 4242"/>
                          <a:gd name="connsiteY1" fmla="*/ 0 h 5184"/>
                          <a:gd name="connsiteX2" fmla="*/ 1111 w 4242"/>
                          <a:gd name="connsiteY2" fmla="*/ 1335 h 5184"/>
                          <a:gd name="connsiteX3" fmla="*/ 135 w 4242"/>
                          <a:gd name="connsiteY3" fmla="*/ 4569 h 5184"/>
                          <a:gd name="connsiteX4" fmla="*/ 1162 w 4242"/>
                          <a:gd name="connsiteY4" fmla="*/ 5185 h 5184"/>
                          <a:gd name="connsiteX5" fmla="*/ 1521 w 4242"/>
                          <a:gd name="connsiteY5" fmla="*/ 5185 h 5184"/>
                          <a:gd name="connsiteX6" fmla="*/ 2445 w 4242"/>
                          <a:gd name="connsiteY6" fmla="*/ 1951 h 5184"/>
                          <a:gd name="connsiteX7" fmla="*/ 4191 w 4242"/>
                          <a:gd name="connsiteY7" fmla="*/ 616 h 5184"/>
                          <a:gd name="connsiteX8" fmla="*/ 4191 w 4242"/>
                          <a:gd name="connsiteY8" fmla="*/ 616 h 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2" h="5184">
                            <a:moveTo>
                              <a:pt x="4242" y="821"/>
                            </a:moveTo>
                            <a:lnTo>
                              <a:pt x="2856" y="0"/>
                            </a:lnTo>
                            <a:cubicBezTo>
                              <a:pt x="2497" y="0"/>
                              <a:pt x="1727" y="462"/>
                              <a:pt x="1111" y="1335"/>
                            </a:cubicBezTo>
                            <a:cubicBezTo>
                              <a:pt x="495" y="2207"/>
                              <a:pt x="-327" y="4261"/>
                              <a:pt x="135" y="4569"/>
                            </a:cubicBezTo>
                            <a:lnTo>
                              <a:pt x="1162" y="5185"/>
                            </a:lnTo>
                            <a:lnTo>
                              <a:pt x="1521" y="5185"/>
                            </a:lnTo>
                            <a:cubicBezTo>
                              <a:pt x="1008" y="4825"/>
                              <a:pt x="1521" y="3131"/>
                              <a:pt x="2445" y="1951"/>
                            </a:cubicBezTo>
                            <a:cubicBezTo>
                              <a:pt x="3369" y="770"/>
                              <a:pt x="3780" y="411"/>
                              <a:pt x="4191" y="616"/>
                            </a:cubicBezTo>
                            <a:lnTo>
                              <a:pt x="4191" y="616"/>
                            </a:lnTo>
                            <a:close/>
                          </a:path>
                        </a:pathLst>
                      </a:custGeom>
                      <a:solidFill>
                        <a:srgbClr val="EBEBEB"/>
                      </a:solidFill>
                      <a:ln w="5124" cap="flat">
                        <a:noFill/>
                        <a:prstDash val="solid"/>
                        <a:miter/>
                      </a:ln>
                    </p:spPr>
                    <p:txBody>
                      <a:bodyPr rtlCol="0" anchor="ctr"/>
                      <a:lstStyle/>
                      <a:p>
                        <a:endParaRPr lang="pt-BR"/>
                      </a:p>
                    </p:txBody>
                  </p:sp>
                  <p:sp>
                    <p:nvSpPr>
                      <p:cNvPr id="2764" name="Forma Livre: Forma 2763">
                        <a:extLst>
                          <a:ext uri="{FF2B5EF4-FFF2-40B4-BE49-F238E27FC236}">
                            <a16:creationId xmlns:a16="http://schemas.microsoft.com/office/drawing/2014/main" id="{23709A95-B4DA-FC31-0D4E-06CB58CFF03A}"/>
                          </a:ext>
                        </a:extLst>
                      </p:cNvPr>
                      <p:cNvSpPr/>
                      <p:nvPr/>
                    </p:nvSpPr>
                    <p:spPr>
                      <a:xfrm>
                        <a:off x="9367522" y="4186403"/>
                        <a:ext cx="4226" cy="5438"/>
                      </a:xfrm>
                      <a:custGeom>
                        <a:avLst/>
                        <a:gdLst>
                          <a:gd name="connsiteX0" fmla="*/ 2891 w 4226"/>
                          <a:gd name="connsiteY0" fmla="*/ 48 h 5438"/>
                          <a:gd name="connsiteX1" fmla="*/ 170 w 4226"/>
                          <a:gd name="connsiteY1" fmla="*/ 4617 h 5438"/>
                          <a:gd name="connsiteX2" fmla="*/ 1505 w 4226"/>
                          <a:gd name="connsiteY2" fmla="*/ 5438 h 5438"/>
                          <a:gd name="connsiteX3" fmla="*/ 4226 w 4226"/>
                          <a:gd name="connsiteY3" fmla="*/ 870 h 5438"/>
                        </a:gdLst>
                        <a:ahLst/>
                        <a:cxnLst>
                          <a:cxn ang="0">
                            <a:pos x="connsiteX0" y="connsiteY0"/>
                          </a:cxn>
                          <a:cxn ang="0">
                            <a:pos x="connsiteX1" y="connsiteY1"/>
                          </a:cxn>
                          <a:cxn ang="0">
                            <a:pos x="connsiteX2" y="connsiteY2"/>
                          </a:cxn>
                          <a:cxn ang="0">
                            <a:pos x="connsiteX3" y="connsiteY3"/>
                          </a:cxn>
                        </a:cxnLst>
                        <a:rect l="l" t="t" r="r" b="b"/>
                        <a:pathLst>
                          <a:path w="4226" h="5438">
                            <a:moveTo>
                              <a:pt x="2891" y="48"/>
                            </a:moveTo>
                            <a:cubicBezTo>
                              <a:pt x="2018" y="-517"/>
                              <a:pt x="-702" y="4052"/>
                              <a:pt x="170" y="4617"/>
                            </a:cubicBezTo>
                            <a:lnTo>
                              <a:pt x="1505" y="5438"/>
                            </a:lnTo>
                            <a:cubicBezTo>
                              <a:pt x="632" y="4822"/>
                              <a:pt x="3353" y="305"/>
                              <a:pt x="4226" y="870"/>
                            </a:cubicBezTo>
                            <a:close/>
                          </a:path>
                        </a:pathLst>
                      </a:custGeom>
                      <a:solidFill>
                        <a:srgbClr val="37474F"/>
                      </a:solidFill>
                      <a:ln w="5124" cap="flat">
                        <a:noFill/>
                        <a:prstDash val="solid"/>
                        <a:miter/>
                      </a:ln>
                    </p:spPr>
                    <p:txBody>
                      <a:bodyPr rtlCol="0" anchor="ctr"/>
                      <a:lstStyle/>
                      <a:p>
                        <a:endParaRPr lang="pt-BR"/>
                      </a:p>
                    </p:txBody>
                  </p:sp>
                  <p:sp>
                    <p:nvSpPr>
                      <p:cNvPr id="2765" name="Forma Livre: Forma 2764">
                        <a:extLst>
                          <a:ext uri="{FF2B5EF4-FFF2-40B4-BE49-F238E27FC236}">
                            <a16:creationId xmlns:a16="http://schemas.microsoft.com/office/drawing/2014/main" id="{137C7609-CA40-0AF0-10D6-664EED7825F0}"/>
                          </a:ext>
                        </a:extLst>
                      </p:cNvPr>
                      <p:cNvSpPr/>
                      <p:nvPr/>
                    </p:nvSpPr>
                    <p:spPr>
                      <a:xfrm>
                        <a:off x="9368801" y="4187171"/>
                        <a:ext cx="4230" cy="5337"/>
                      </a:xfrm>
                      <a:custGeom>
                        <a:avLst/>
                        <a:gdLst>
                          <a:gd name="connsiteX0" fmla="*/ 4230 w 4230"/>
                          <a:gd name="connsiteY0" fmla="*/ 872 h 5337"/>
                          <a:gd name="connsiteX1" fmla="*/ 2896 w 4230"/>
                          <a:gd name="connsiteY1" fmla="*/ 50 h 5337"/>
                          <a:gd name="connsiteX2" fmla="*/ 123 w 4230"/>
                          <a:gd name="connsiteY2" fmla="*/ 4568 h 5337"/>
                          <a:gd name="connsiteX3" fmla="*/ 123 w 4230"/>
                          <a:gd name="connsiteY3" fmla="*/ 4568 h 5337"/>
                          <a:gd name="connsiteX4" fmla="*/ 1458 w 4230"/>
                          <a:gd name="connsiteY4" fmla="*/ 5338 h 5337"/>
                          <a:gd name="connsiteX5" fmla="*/ 4230 w 4230"/>
                          <a:gd name="connsiteY5" fmla="*/ 872 h 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0" h="5337">
                            <a:moveTo>
                              <a:pt x="4230" y="872"/>
                            </a:moveTo>
                            <a:lnTo>
                              <a:pt x="2896" y="50"/>
                            </a:lnTo>
                            <a:cubicBezTo>
                              <a:pt x="2023" y="-514"/>
                              <a:pt x="-595" y="3849"/>
                              <a:pt x="123" y="4568"/>
                            </a:cubicBezTo>
                            <a:lnTo>
                              <a:pt x="123" y="4568"/>
                            </a:lnTo>
                            <a:lnTo>
                              <a:pt x="1458" y="5338"/>
                            </a:lnTo>
                            <a:cubicBezTo>
                              <a:pt x="791" y="4825"/>
                              <a:pt x="3358" y="307"/>
                              <a:pt x="4230" y="872"/>
                            </a:cubicBezTo>
                            <a:close/>
                          </a:path>
                        </a:pathLst>
                      </a:custGeom>
                      <a:solidFill>
                        <a:srgbClr val="EBEBEB"/>
                      </a:solidFill>
                      <a:ln w="5124" cap="flat">
                        <a:noFill/>
                        <a:prstDash val="solid"/>
                        <a:miter/>
                      </a:ln>
                    </p:spPr>
                    <p:txBody>
                      <a:bodyPr rtlCol="0" anchor="ctr"/>
                      <a:lstStyle/>
                      <a:p>
                        <a:endParaRPr lang="pt-BR"/>
                      </a:p>
                    </p:txBody>
                  </p:sp>
                  <p:sp>
                    <p:nvSpPr>
                      <p:cNvPr id="2766" name="Forma Livre: Forma 2765">
                        <a:extLst>
                          <a:ext uri="{FF2B5EF4-FFF2-40B4-BE49-F238E27FC236}">
                            <a16:creationId xmlns:a16="http://schemas.microsoft.com/office/drawing/2014/main" id="{093774D5-1BD5-6477-2CD3-C193734C327A}"/>
                          </a:ext>
                        </a:extLst>
                      </p:cNvPr>
                      <p:cNvSpPr/>
                      <p:nvPr/>
                    </p:nvSpPr>
                    <p:spPr>
                      <a:xfrm>
                        <a:off x="9331757" y="4166225"/>
                        <a:ext cx="5133" cy="5133"/>
                      </a:xfrm>
                      <a:custGeom>
                        <a:avLst/>
                        <a:gdLst>
                          <a:gd name="connsiteX0" fmla="*/ 0 w 5133"/>
                          <a:gd name="connsiteY0" fmla="*/ 0 h 5133"/>
                          <a:gd name="connsiteX1" fmla="*/ 0 w 5133"/>
                          <a:gd name="connsiteY1" fmla="*/ 0 h 5133"/>
                        </a:gdLst>
                        <a:ahLst/>
                        <a:cxnLst>
                          <a:cxn ang="0">
                            <a:pos x="connsiteX0" y="connsiteY0"/>
                          </a:cxn>
                          <a:cxn ang="0">
                            <a:pos x="connsiteX1" y="connsiteY1"/>
                          </a:cxn>
                        </a:cxnLst>
                        <a:rect l="l" t="t" r="r" b="b"/>
                        <a:pathLst>
                          <a:path w="5133" h="5133">
                            <a:moveTo>
                              <a:pt x="0" y="0"/>
                            </a:moveTo>
                            <a:lnTo>
                              <a:pt x="0" y="0"/>
                            </a:lnTo>
                            <a:close/>
                          </a:path>
                        </a:pathLst>
                      </a:custGeom>
                      <a:solidFill>
                        <a:srgbClr val="FFA8A7"/>
                      </a:solidFill>
                      <a:ln w="5124" cap="flat">
                        <a:noFill/>
                        <a:prstDash val="solid"/>
                        <a:miter/>
                      </a:ln>
                    </p:spPr>
                    <p:txBody>
                      <a:bodyPr rtlCol="0" anchor="ctr"/>
                      <a:lstStyle/>
                      <a:p>
                        <a:endParaRPr lang="pt-BR"/>
                      </a:p>
                    </p:txBody>
                  </p:sp>
                  <p:sp>
                    <p:nvSpPr>
                      <p:cNvPr id="2767" name="Forma Livre: Forma 2766">
                        <a:extLst>
                          <a:ext uri="{FF2B5EF4-FFF2-40B4-BE49-F238E27FC236}">
                            <a16:creationId xmlns:a16="http://schemas.microsoft.com/office/drawing/2014/main" id="{C81DD407-6FCF-4191-5214-36B3B9558E33}"/>
                          </a:ext>
                        </a:extLst>
                      </p:cNvPr>
                      <p:cNvSpPr/>
                      <p:nvPr/>
                    </p:nvSpPr>
                    <p:spPr>
                      <a:xfrm>
                        <a:off x="9370143" y="4187987"/>
                        <a:ext cx="8969" cy="8088"/>
                      </a:xfrm>
                      <a:custGeom>
                        <a:avLst/>
                        <a:gdLst>
                          <a:gd name="connsiteX0" fmla="*/ 8484 w 8969"/>
                          <a:gd name="connsiteY0" fmla="*/ 3444 h 8088"/>
                          <a:gd name="connsiteX1" fmla="*/ 2888 w 8969"/>
                          <a:gd name="connsiteY1" fmla="*/ 56 h 8088"/>
                          <a:gd name="connsiteX2" fmla="*/ 1091 w 8969"/>
                          <a:gd name="connsiteY2" fmla="*/ 1339 h 8088"/>
                          <a:gd name="connsiteX3" fmla="*/ 167 w 8969"/>
                          <a:gd name="connsiteY3" fmla="*/ 4573 h 8088"/>
                          <a:gd name="connsiteX4" fmla="*/ 167 w 8969"/>
                          <a:gd name="connsiteY4" fmla="*/ 4573 h 8088"/>
                          <a:gd name="connsiteX5" fmla="*/ 5763 w 8969"/>
                          <a:gd name="connsiteY5" fmla="*/ 7961 h 8088"/>
                          <a:gd name="connsiteX6" fmla="*/ 8895 w 8969"/>
                          <a:gd name="connsiteY6" fmla="*/ 4881 h 8088"/>
                          <a:gd name="connsiteX7" fmla="*/ 8484 w 8969"/>
                          <a:gd name="connsiteY7" fmla="*/ 3444 h 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69" h="8088">
                            <a:moveTo>
                              <a:pt x="8484" y="3444"/>
                            </a:moveTo>
                            <a:lnTo>
                              <a:pt x="2888" y="56"/>
                            </a:lnTo>
                            <a:cubicBezTo>
                              <a:pt x="2529" y="-201"/>
                              <a:pt x="1759" y="466"/>
                              <a:pt x="1091" y="1339"/>
                            </a:cubicBezTo>
                            <a:cubicBezTo>
                              <a:pt x="424" y="2212"/>
                              <a:pt x="-346" y="4265"/>
                              <a:pt x="167" y="4573"/>
                            </a:cubicBezTo>
                            <a:lnTo>
                              <a:pt x="167" y="4573"/>
                            </a:lnTo>
                            <a:lnTo>
                              <a:pt x="5763" y="7961"/>
                            </a:lnTo>
                            <a:cubicBezTo>
                              <a:pt x="6892" y="8629"/>
                              <a:pt x="8535" y="6524"/>
                              <a:pt x="8895" y="4881"/>
                            </a:cubicBezTo>
                            <a:cubicBezTo>
                              <a:pt x="9079" y="4363"/>
                              <a:pt x="8915" y="3788"/>
                              <a:pt x="8484" y="3444"/>
                            </a:cubicBezTo>
                            <a:close/>
                          </a:path>
                        </a:pathLst>
                      </a:custGeom>
                      <a:solidFill>
                        <a:srgbClr val="F28F8F"/>
                      </a:solidFill>
                      <a:ln w="5124" cap="flat">
                        <a:noFill/>
                        <a:prstDash val="solid"/>
                        <a:miter/>
                      </a:ln>
                    </p:spPr>
                    <p:txBody>
                      <a:bodyPr rtlCol="0" anchor="ctr"/>
                      <a:lstStyle/>
                      <a:p>
                        <a:endParaRPr lang="pt-BR"/>
                      </a:p>
                    </p:txBody>
                  </p:sp>
                  <p:sp>
                    <p:nvSpPr>
                      <p:cNvPr id="2768" name="Forma Livre: Forma 2767">
                        <a:extLst>
                          <a:ext uri="{FF2B5EF4-FFF2-40B4-BE49-F238E27FC236}">
                            <a16:creationId xmlns:a16="http://schemas.microsoft.com/office/drawing/2014/main" id="{DCAFFB84-BC76-BD2D-66F2-3D0EC8BE80A9}"/>
                          </a:ext>
                        </a:extLst>
                      </p:cNvPr>
                      <p:cNvSpPr/>
                      <p:nvPr/>
                    </p:nvSpPr>
                    <p:spPr>
                      <a:xfrm>
                        <a:off x="9375580" y="4191345"/>
                        <a:ext cx="3539" cy="4749"/>
                      </a:xfrm>
                      <a:custGeom>
                        <a:avLst/>
                        <a:gdLst>
                          <a:gd name="connsiteX0" fmla="*/ 1353 w 3539"/>
                          <a:gd name="connsiteY0" fmla="*/ 650 h 4749"/>
                          <a:gd name="connsiteX1" fmla="*/ 19 w 3539"/>
                          <a:gd name="connsiteY1" fmla="*/ 4039 h 4749"/>
                          <a:gd name="connsiteX2" fmla="*/ 532 w 3539"/>
                          <a:gd name="connsiteY2" fmla="*/ 4706 h 4749"/>
                          <a:gd name="connsiteX3" fmla="*/ 3458 w 3539"/>
                          <a:gd name="connsiteY3" fmla="*/ 1574 h 4749"/>
                          <a:gd name="connsiteX4" fmla="*/ 3047 w 3539"/>
                          <a:gd name="connsiteY4" fmla="*/ 86 h 4749"/>
                          <a:gd name="connsiteX5" fmla="*/ 1353 w 3539"/>
                          <a:gd name="connsiteY5" fmla="*/ 650 h 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9" h="4749">
                            <a:moveTo>
                              <a:pt x="1353" y="650"/>
                            </a:moveTo>
                            <a:cubicBezTo>
                              <a:pt x="393" y="1503"/>
                              <a:pt x="-105" y="2760"/>
                              <a:pt x="19" y="4039"/>
                            </a:cubicBezTo>
                            <a:cubicBezTo>
                              <a:pt x="65" y="4336"/>
                              <a:pt x="260" y="4588"/>
                              <a:pt x="532" y="4706"/>
                            </a:cubicBezTo>
                            <a:cubicBezTo>
                              <a:pt x="1661" y="5065"/>
                              <a:pt x="3150" y="3115"/>
                              <a:pt x="3458" y="1574"/>
                            </a:cubicBezTo>
                            <a:cubicBezTo>
                              <a:pt x="3653" y="1040"/>
                              <a:pt x="3489" y="445"/>
                              <a:pt x="3047" y="86"/>
                            </a:cubicBezTo>
                            <a:cubicBezTo>
                              <a:pt x="2637" y="-120"/>
                              <a:pt x="2021" y="34"/>
                              <a:pt x="1353" y="650"/>
                            </a:cubicBezTo>
                            <a:close/>
                          </a:path>
                        </a:pathLst>
                      </a:custGeom>
                      <a:solidFill>
                        <a:srgbClr val="000000">
                          <a:alpha val="10000"/>
                        </a:srgbClr>
                      </a:solidFill>
                      <a:ln w="5124" cap="flat">
                        <a:noFill/>
                        <a:prstDash val="solid"/>
                        <a:miter/>
                      </a:ln>
                    </p:spPr>
                    <p:txBody>
                      <a:bodyPr rtlCol="0" anchor="ctr"/>
                      <a:lstStyle/>
                      <a:p>
                        <a:endParaRPr lang="pt-BR"/>
                      </a:p>
                    </p:txBody>
                  </p:sp>
                </p:grpSp>
              </p:grpSp>
              <p:grpSp>
                <p:nvGrpSpPr>
                  <p:cNvPr id="2589" name="Gráfico 12">
                    <a:extLst>
                      <a:ext uri="{FF2B5EF4-FFF2-40B4-BE49-F238E27FC236}">
                        <a16:creationId xmlns:a16="http://schemas.microsoft.com/office/drawing/2014/main" id="{C6D0F656-48E4-F6D2-0C38-2CB8D5E32D7E}"/>
                      </a:ext>
                    </a:extLst>
                  </p:cNvPr>
                  <p:cNvGrpSpPr/>
                  <p:nvPr/>
                </p:nvGrpSpPr>
                <p:grpSpPr>
                  <a:xfrm>
                    <a:off x="9362137" y="4100399"/>
                    <a:ext cx="129391" cy="77492"/>
                    <a:chOff x="9362137" y="4100399"/>
                    <a:chExt cx="129391" cy="77492"/>
                  </a:xfrm>
                </p:grpSpPr>
                <p:sp>
                  <p:nvSpPr>
                    <p:cNvPr id="2750" name="Forma Livre: Forma 2749">
                      <a:extLst>
                        <a:ext uri="{FF2B5EF4-FFF2-40B4-BE49-F238E27FC236}">
                          <a16:creationId xmlns:a16="http://schemas.microsoft.com/office/drawing/2014/main" id="{9342F703-B14D-38DF-4FA3-1650301D4A76}"/>
                        </a:ext>
                      </a:extLst>
                    </p:cNvPr>
                    <p:cNvSpPr/>
                    <p:nvPr/>
                  </p:nvSpPr>
                  <p:spPr>
                    <a:xfrm>
                      <a:off x="9362137" y="4103068"/>
                      <a:ext cx="129391" cy="74822"/>
                    </a:xfrm>
                    <a:custGeom>
                      <a:avLst/>
                      <a:gdLst>
                        <a:gd name="connsiteX0" fmla="*/ 678 w 129391"/>
                        <a:gd name="connsiteY0" fmla="*/ 55405 h 74822"/>
                        <a:gd name="connsiteX1" fmla="*/ 33328 w 129391"/>
                        <a:gd name="connsiteY1" fmla="*/ 74399 h 74822"/>
                        <a:gd name="connsiteX2" fmla="*/ 36819 w 129391"/>
                        <a:gd name="connsiteY2" fmla="*/ 74399 h 74822"/>
                        <a:gd name="connsiteX3" fmla="*/ 128660 w 129391"/>
                        <a:gd name="connsiteY3" fmla="*/ 21472 h 74822"/>
                        <a:gd name="connsiteX4" fmla="*/ 128660 w 129391"/>
                        <a:gd name="connsiteY4" fmla="*/ 19469 h 74822"/>
                        <a:gd name="connsiteX5" fmla="*/ 96010 w 129391"/>
                        <a:gd name="connsiteY5" fmla="*/ 424 h 74822"/>
                        <a:gd name="connsiteX6" fmla="*/ 92519 w 129391"/>
                        <a:gd name="connsiteY6" fmla="*/ 424 h 74822"/>
                        <a:gd name="connsiteX7" fmla="*/ 678 w 129391"/>
                        <a:gd name="connsiteY7" fmla="*/ 53403 h 74822"/>
                        <a:gd name="connsiteX8" fmla="*/ 77 w 129391"/>
                        <a:gd name="connsiteY8" fmla="*/ 54804 h 74822"/>
                        <a:gd name="connsiteX9" fmla="*/ 678 w 129391"/>
                        <a:gd name="connsiteY9" fmla="*/ 55405 h 7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91" h="74822">
                          <a:moveTo>
                            <a:pt x="678" y="55405"/>
                          </a:moveTo>
                          <a:lnTo>
                            <a:pt x="33328" y="74399"/>
                          </a:lnTo>
                          <a:cubicBezTo>
                            <a:pt x="34421" y="74964"/>
                            <a:pt x="35725" y="74964"/>
                            <a:pt x="36819" y="74399"/>
                          </a:cubicBezTo>
                          <a:lnTo>
                            <a:pt x="128660" y="21472"/>
                          </a:lnTo>
                          <a:cubicBezTo>
                            <a:pt x="129635" y="20907"/>
                            <a:pt x="129635" y="19983"/>
                            <a:pt x="128660" y="19469"/>
                          </a:cubicBezTo>
                          <a:lnTo>
                            <a:pt x="96010" y="424"/>
                          </a:lnTo>
                          <a:cubicBezTo>
                            <a:pt x="94916" y="-141"/>
                            <a:pt x="93612" y="-141"/>
                            <a:pt x="92519" y="424"/>
                          </a:cubicBezTo>
                          <a:lnTo>
                            <a:pt x="678" y="53403"/>
                          </a:lnTo>
                          <a:cubicBezTo>
                            <a:pt x="124" y="53623"/>
                            <a:pt x="-143" y="54250"/>
                            <a:pt x="77" y="54804"/>
                          </a:cubicBezTo>
                          <a:cubicBezTo>
                            <a:pt x="185" y="55076"/>
                            <a:pt x="406" y="55297"/>
                            <a:pt x="678" y="55405"/>
                          </a:cubicBezTo>
                          <a:close/>
                        </a:path>
                      </a:pathLst>
                    </a:custGeom>
                    <a:solidFill>
                      <a:srgbClr val="000000">
                        <a:alpha val="20000"/>
                      </a:srgbClr>
                    </a:solidFill>
                    <a:ln w="5124" cap="flat">
                      <a:noFill/>
                      <a:prstDash val="solid"/>
                      <a:miter/>
                    </a:ln>
                  </p:spPr>
                  <p:txBody>
                    <a:bodyPr rtlCol="0" anchor="ctr"/>
                    <a:lstStyle/>
                    <a:p>
                      <a:endParaRPr lang="pt-BR"/>
                    </a:p>
                  </p:txBody>
                </p:sp>
                <p:grpSp>
                  <p:nvGrpSpPr>
                    <p:cNvPr id="2751" name="Gráfico 12">
                      <a:extLst>
                        <a:ext uri="{FF2B5EF4-FFF2-40B4-BE49-F238E27FC236}">
                          <a16:creationId xmlns:a16="http://schemas.microsoft.com/office/drawing/2014/main" id="{3DFCE498-8D11-04FA-BEEE-C4C639E5C9CA}"/>
                        </a:ext>
                      </a:extLst>
                    </p:cNvPr>
                    <p:cNvGrpSpPr/>
                    <p:nvPr/>
                  </p:nvGrpSpPr>
                  <p:grpSpPr>
                    <a:xfrm>
                      <a:off x="9365639" y="4100399"/>
                      <a:ext cx="122655" cy="74001"/>
                      <a:chOff x="9365639" y="4100399"/>
                      <a:chExt cx="122655" cy="74001"/>
                    </a:xfrm>
                  </p:grpSpPr>
                  <p:sp>
                    <p:nvSpPr>
                      <p:cNvPr id="2752" name="Forma Livre: Forma 2751">
                        <a:extLst>
                          <a:ext uri="{FF2B5EF4-FFF2-40B4-BE49-F238E27FC236}">
                            <a16:creationId xmlns:a16="http://schemas.microsoft.com/office/drawing/2014/main" id="{8B639EA7-BCF9-793A-88BD-947DC62EE113}"/>
                          </a:ext>
                        </a:extLst>
                      </p:cNvPr>
                      <p:cNvSpPr/>
                      <p:nvPr/>
                    </p:nvSpPr>
                    <p:spPr>
                      <a:xfrm>
                        <a:off x="9365639" y="4100399"/>
                        <a:ext cx="122642" cy="74001"/>
                      </a:xfrm>
                      <a:custGeom>
                        <a:avLst/>
                        <a:gdLst>
                          <a:gd name="connsiteX0" fmla="*/ 122642 w 122642"/>
                          <a:gd name="connsiteY0" fmla="*/ 18237 h 74001"/>
                          <a:gd name="connsiteX1" fmla="*/ 121924 w 122642"/>
                          <a:gd name="connsiteY1" fmla="*/ 17211 h 74001"/>
                          <a:gd name="connsiteX2" fmla="*/ 92867 w 122642"/>
                          <a:gd name="connsiteY2" fmla="*/ 423 h 74001"/>
                          <a:gd name="connsiteX3" fmla="*/ 89428 w 122642"/>
                          <a:gd name="connsiteY3" fmla="*/ 423 h 74001"/>
                          <a:gd name="connsiteX4" fmla="*/ 719 w 122642"/>
                          <a:gd name="connsiteY4" fmla="*/ 51760 h 74001"/>
                          <a:gd name="connsiteX5" fmla="*/ 0 w 122642"/>
                          <a:gd name="connsiteY5" fmla="*/ 52787 h 74001"/>
                          <a:gd name="connsiteX6" fmla="*/ 0 w 122642"/>
                          <a:gd name="connsiteY6" fmla="*/ 55815 h 74001"/>
                          <a:gd name="connsiteX7" fmla="*/ 719 w 122642"/>
                          <a:gd name="connsiteY7" fmla="*/ 56842 h 74001"/>
                          <a:gd name="connsiteX8" fmla="*/ 29775 w 122642"/>
                          <a:gd name="connsiteY8" fmla="*/ 73578 h 74001"/>
                          <a:gd name="connsiteX9" fmla="*/ 33266 w 122642"/>
                          <a:gd name="connsiteY9" fmla="*/ 73578 h 74001"/>
                          <a:gd name="connsiteX10" fmla="*/ 121924 w 122642"/>
                          <a:gd name="connsiteY10" fmla="*/ 22241 h 74001"/>
                          <a:gd name="connsiteX11" fmla="*/ 122642 w 122642"/>
                          <a:gd name="connsiteY11" fmla="*/ 21215 h 7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642" h="74001">
                            <a:moveTo>
                              <a:pt x="122642" y="18237"/>
                            </a:moveTo>
                            <a:cubicBezTo>
                              <a:pt x="122632" y="17780"/>
                              <a:pt x="122350" y="17375"/>
                              <a:pt x="121924" y="17211"/>
                            </a:cubicBezTo>
                            <a:lnTo>
                              <a:pt x="92867" y="423"/>
                            </a:lnTo>
                            <a:cubicBezTo>
                              <a:pt x="91789" y="-141"/>
                              <a:pt x="90506" y="-141"/>
                              <a:pt x="89428" y="423"/>
                            </a:cubicBezTo>
                            <a:lnTo>
                              <a:pt x="719" y="51760"/>
                            </a:lnTo>
                            <a:cubicBezTo>
                              <a:pt x="323" y="51960"/>
                              <a:pt x="56" y="52345"/>
                              <a:pt x="0" y="52787"/>
                            </a:cubicBezTo>
                            <a:lnTo>
                              <a:pt x="0" y="55815"/>
                            </a:lnTo>
                            <a:cubicBezTo>
                              <a:pt x="56" y="56257"/>
                              <a:pt x="323" y="56642"/>
                              <a:pt x="719" y="56842"/>
                            </a:cubicBezTo>
                            <a:lnTo>
                              <a:pt x="29775" y="73578"/>
                            </a:lnTo>
                            <a:cubicBezTo>
                              <a:pt x="30869" y="74143"/>
                              <a:pt x="32172" y="74143"/>
                              <a:pt x="33266" y="73578"/>
                            </a:cubicBezTo>
                            <a:lnTo>
                              <a:pt x="121924" y="22241"/>
                            </a:lnTo>
                            <a:cubicBezTo>
                              <a:pt x="122350" y="22077"/>
                              <a:pt x="122632" y="21672"/>
                              <a:pt x="122642" y="21215"/>
                            </a:cubicBezTo>
                            <a:close/>
                          </a:path>
                        </a:pathLst>
                      </a:custGeom>
                      <a:solidFill>
                        <a:srgbClr val="263238"/>
                      </a:solidFill>
                      <a:ln w="5124" cap="flat">
                        <a:noFill/>
                        <a:prstDash val="solid"/>
                        <a:miter/>
                      </a:ln>
                    </p:spPr>
                    <p:txBody>
                      <a:bodyPr rtlCol="0" anchor="ctr"/>
                      <a:lstStyle/>
                      <a:p>
                        <a:endParaRPr lang="pt-BR"/>
                      </a:p>
                    </p:txBody>
                  </p:sp>
                  <p:sp>
                    <p:nvSpPr>
                      <p:cNvPr id="2753" name="Forma Livre: Forma 2752">
                        <a:extLst>
                          <a:ext uri="{FF2B5EF4-FFF2-40B4-BE49-F238E27FC236}">
                            <a16:creationId xmlns:a16="http://schemas.microsoft.com/office/drawing/2014/main" id="{8558D17C-2C36-8856-189F-5CD291F42E21}"/>
                          </a:ext>
                        </a:extLst>
                      </p:cNvPr>
                      <p:cNvSpPr/>
                      <p:nvPr/>
                    </p:nvSpPr>
                    <p:spPr>
                      <a:xfrm>
                        <a:off x="9365680" y="4100553"/>
                        <a:ext cx="122614" cy="70876"/>
                      </a:xfrm>
                      <a:custGeom>
                        <a:avLst/>
                        <a:gdLst>
                          <a:gd name="connsiteX0" fmla="*/ 29580 w 122614"/>
                          <a:gd name="connsiteY0" fmla="*/ 70292 h 70876"/>
                          <a:gd name="connsiteX1" fmla="*/ 678 w 122614"/>
                          <a:gd name="connsiteY1" fmla="*/ 53762 h 70876"/>
                          <a:gd name="connsiteX2" fmla="*/ 77 w 122614"/>
                          <a:gd name="connsiteY2" fmla="*/ 52360 h 70876"/>
                          <a:gd name="connsiteX3" fmla="*/ 678 w 122614"/>
                          <a:gd name="connsiteY3" fmla="*/ 51760 h 70876"/>
                          <a:gd name="connsiteX4" fmla="*/ 89387 w 122614"/>
                          <a:gd name="connsiteY4" fmla="*/ 423 h 70876"/>
                          <a:gd name="connsiteX5" fmla="*/ 92827 w 122614"/>
                          <a:gd name="connsiteY5" fmla="*/ 423 h 70876"/>
                          <a:gd name="connsiteX6" fmla="*/ 121883 w 122614"/>
                          <a:gd name="connsiteY6" fmla="*/ 17211 h 70876"/>
                          <a:gd name="connsiteX7" fmla="*/ 121883 w 122614"/>
                          <a:gd name="connsiteY7" fmla="*/ 19213 h 70876"/>
                          <a:gd name="connsiteX8" fmla="*/ 33225 w 122614"/>
                          <a:gd name="connsiteY8" fmla="*/ 70549 h 70876"/>
                          <a:gd name="connsiteX9" fmla="*/ 29580 w 122614"/>
                          <a:gd name="connsiteY9" fmla="*/ 70292 h 7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14" h="70876">
                            <a:moveTo>
                              <a:pt x="29580" y="70292"/>
                            </a:moveTo>
                            <a:lnTo>
                              <a:pt x="678" y="53762"/>
                            </a:lnTo>
                            <a:cubicBezTo>
                              <a:pt x="124" y="53541"/>
                              <a:pt x="-143" y="52915"/>
                              <a:pt x="77" y="52360"/>
                            </a:cubicBezTo>
                            <a:cubicBezTo>
                              <a:pt x="185" y="52088"/>
                              <a:pt x="406" y="51868"/>
                              <a:pt x="678" y="51760"/>
                            </a:cubicBezTo>
                            <a:lnTo>
                              <a:pt x="89387" y="423"/>
                            </a:lnTo>
                            <a:cubicBezTo>
                              <a:pt x="90465" y="-141"/>
                              <a:pt x="91749" y="-141"/>
                              <a:pt x="92827" y="423"/>
                            </a:cubicBezTo>
                            <a:lnTo>
                              <a:pt x="121883" y="17211"/>
                            </a:lnTo>
                            <a:cubicBezTo>
                              <a:pt x="122859" y="17775"/>
                              <a:pt x="122859" y="18648"/>
                              <a:pt x="121883" y="19213"/>
                            </a:cubicBezTo>
                            <a:lnTo>
                              <a:pt x="33225" y="70549"/>
                            </a:lnTo>
                            <a:cubicBezTo>
                              <a:pt x="32039" y="71062"/>
                              <a:pt x="30679" y="70970"/>
                              <a:pt x="29580" y="70292"/>
                            </a:cubicBezTo>
                            <a:close/>
                          </a:path>
                        </a:pathLst>
                      </a:custGeom>
                      <a:solidFill>
                        <a:srgbClr val="37474F"/>
                      </a:solidFill>
                      <a:ln w="5124" cap="flat">
                        <a:noFill/>
                        <a:prstDash val="solid"/>
                        <a:miter/>
                      </a:ln>
                    </p:spPr>
                    <p:txBody>
                      <a:bodyPr rtlCol="0" anchor="ctr"/>
                      <a:lstStyle/>
                      <a:p>
                        <a:endParaRPr lang="pt-BR"/>
                      </a:p>
                    </p:txBody>
                  </p:sp>
                  <p:sp>
                    <p:nvSpPr>
                      <p:cNvPr id="2754" name="Forma Livre: Forma 2753">
                        <a:extLst>
                          <a:ext uri="{FF2B5EF4-FFF2-40B4-BE49-F238E27FC236}">
                            <a16:creationId xmlns:a16="http://schemas.microsoft.com/office/drawing/2014/main" id="{5472184B-ADF8-BCEA-E256-26AA90F0D809}"/>
                          </a:ext>
                        </a:extLst>
                      </p:cNvPr>
                      <p:cNvSpPr/>
                      <p:nvPr/>
                    </p:nvSpPr>
                    <p:spPr>
                      <a:xfrm>
                        <a:off x="9365639" y="4153134"/>
                        <a:ext cx="31417" cy="21202"/>
                      </a:xfrm>
                      <a:custGeom>
                        <a:avLst/>
                        <a:gdLst>
                          <a:gd name="connsiteX0" fmla="*/ 31418 w 31417"/>
                          <a:gd name="connsiteY0" fmla="*/ 18122 h 21202"/>
                          <a:gd name="connsiteX1" fmla="*/ 31418 w 31417"/>
                          <a:gd name="connsiteY1" fmla="*/ 21202 h 21202"/>
                          <a:gd name="connsiteX2" fmla="*/ 29775 w 31417"/>
                          <a:gd name="connsiteY2" fmla="*/ 20791 h 21202"/>
                          <a:gd name="connsiteX3" fmla="*/ 719 w 31417"/>
                          <a:gd name="connsiteY3" fmla="*/ 4056 h 21202"/>
                          <a:gd name="connsiteX4" fmla="*/ 0 w 31417"/>
                          <a:gd name="connsiteY4" fmla="*/ 3029 h 21202"/>
                          <a:gd name="connsiteX5" fmla="*/ 0 w 31417"/>
                          <a:gd name="connsiteY5" fmla="*/ 0 h 21202"/>
                          <a:gd name="connsiteX6" fmla="*/ 719 w 31417"/>
                          <a:gd name="connsiteY6" fmla="*/ 975 h 21202"/>
                          <a:gd name="connsiteX7" fmla="*/ 29775 w 31417"/>
                          <a:gd name="connsiteY7" fmla="*/ 17711 h 21202"/>
                          <a:gd name="connsiteX8" fmla="*/ 31418 w 31417"/>
                          <a:gd name="connsiteY8" fmla="*/ 18122 h 2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17" h="21202">
                            <a:moveTo>
                              <a:pt x="31418" y="18122"/>
                            </a:moveTo>
                            <a:lnTo>
                              <a:pt x="31418" y="21202"/>
                            </a:lnTo>
                            <a:cubicBezTo>
                              <a:pt x="30843" y="21207"/>
                              <a:pt x="30278" y="21063"/>
                              <a:pt x="29775" y="20791"/>
                            </a:cubicBezTo>
                            <a:lnTo>
                              <a:pt x="719" y="4056"/>
                            </a:lnTo>
                            <a:cubicBezTo>
                              <a:pt x="323" y="3855"/>
                              <a:pt x="56" y="3470"/>
                              <a:pt x="0" y="3029"/>
                            </a:cubicBezTo>
                            <a:lnTo>
                              <a:pt x="0" y="0"/>
                            </a:lnTo>
                            <a:cubicBezTo>
                              <a:pt x="41" y="431"/>
                              <a:pt x="318" y="806"/>
                              <a:pt x="719" y="975"/>
                            </a:cubicBezTo>
                            <a:lnTo>
                              <a:pt x="29775" y="17711"/>
                            </a:lnTo>
                            <a:cubicBezTo>
                              <a:pt x="30288" y="17963"/>
                              <a:pt x="30848" y="18101"/>
                              <a:pt x="31418" y="18122"/>
                            </a:cubicBezTo>
                            <a:close/>
                          </a:path>
                        </a:pathLst>
                      </a:custGeom>
                      <a:solidFill>
                        <a:srgbClr val="263238"/>
                      </a:solidFill>
                      <a:ln w="5124" cap="flat">
                        <a:noFill/>
                        <a:prstDash val="solid"/>
                        <a:miter/>
                      </a:ln>
                    </p:spPr>
                    <p:txBody>
                      <a:bodyPr rtlCol="0" anchor="ctr"/>
                      <a:lstStyle/>
                      <a:p>
                        <a:endParaRPr lang="pt-BR"/>
                      </a:p>
                    </p:txBody>
                  </p:sp>
                  <p:sp>
                    <p:nvSpPr>
                      <p:cNvPr id="2755" name="Forma Livre: Forma 2754">
                        <a:extLst>
                          <a:ext uri="{FF2B5EF4-FFF2-40B4-BE49-F238E27FC236}">
                            <a16:creationId xmlns:a16="http://schemas.microsoft.com/office/drawing/2014/main" id="{7DEC845C-A060-A03C-7B46-E9A5C16D7091}"/>
                          </a:ext>
                        </a:extLst>
                      </p:cNvPr>
                      <p:cNvSpPr/>
                      <p:nvPr/>
                    </p:nvSpPr>
                    <p:spPr>
                      <a:xfrm>
                        <a:off x="9370927" y="4103646"/>
                        <a:ext cx="111861" cy="64529"/>
                      </a:xfrm>
                      <a:custGeom>
                        <a:avLst/>
                        <a:gdLst>
                          <a:gd name="connsiteX0" fmla="*/ 26336 w 111861"/>
                          <a:gd name="connsiteY0" fmla="*/ 64530 h 64529"/>
                          <a:gd name="connsiteX1" fmla="*/ 26336 w 111861"/>
                          <a:gd name="connsiteY1" fmla="*/ 64530 h 64529"/>
                          <a:gd name="connsiteX2" fmla="*/ 23461 w 111861"/>
                          <a:gd name="connsiteY2" fmla="*/ 62887 h 64529"/>
                          <a:gd name="connsiteX3" fmla="*/ 27362 w 111861"/>
                          <a:gd name="connsiteY3" fmla="*/ 60628 h 64529"/>
                          <a:gd name="connsiteX4" fmla="*/ 30340 w 111861"/>
                          <a:gd name="connsiteY4" fmla="*/ 62271 h 64529"/>
                          <a:gd name="connsiteX5" fmla="*/ 26438 w 111861"/>
                          <a:gd name="connsiteY5" fmla="*/ 64530 h 64529"/>
                          <a:gd name="connsiteX6" fmla="*/ 21818 w 111861"/>
                          <a:gd name="connsiteY6" fmla="*/ 61912 h 64529"/>
                          <a:gd name="connsiteX7" fmla="*/ 21818 w 111861"/>
                          <a:gd name="connsiteY7" fmla="*/ 61912 h 64529"/>
                          <a:gd name="connsiteX8" fmla="*/ 18943 w 111861"/>
                          <a:gd name="connsiteY8" fmla="*/ 60269 h 64529"/>
                          <a:gd name="connsiteX9" fmla="*/ 22023 w 111861"/>
                          <a:gd name="connsiteY9" fmla="*/ 58472 h 64529"/>
                          <a:gd name="connsiteX10" fmla="*/ 25001 w 111861"/>
                          <a:gd name="connsiteY10" fmla="*/ 60166 h 64529"/>
                          <a:gd name="connsiteX11" fmla="*/ 21921 w 111861"/>
                          <a:gd name="connsiteY11" fmla="*/ 61912 h 64529"/>
                          <a:gd name="connsiteX12" fmla="*/ 31777 w 111861"/>
                          <a:gd name="connsiteY12" fmla="*/ 61398 h 64529"/>
                          <a:gd name="connsiteX13" fmla="*/ 31777 w 111861"/>
                          <a:gd name="connsiteY13" fmla="*/ 61398 h 64529"/>
                          <a:gd name="connsiteX14" fmla="*/ 28902 w 111861"/>
                          <a:gd name="connsiteY14" fmla="*/ 59704 h 64529"/>
                          <a:gd name="connsiteX15" fmla="*/ 31982 w 111861"/>
                          <a:gd name="connsiteY15" fmla="*/ 57959 h 64529"/>
                          <a:gd name="connsiteX16" fmla="*/ 34960 w 111861"/>
                          <a:gd name="connsiteY16" fmla="*/ 59601 h 64529"/>
                          <a:gd name="connsiteX17" fmla="*/ 31880 w 111861"/>
                          <a:gd name="connsiteY17" fmla="*/ 61398 h 64529"/>
                          <a:gd name="connsiteX18" fmla="*/ 17352 w 111861"/>
                          <a:gd name="connsiteY18" fmla="*/ 59345 h 64529"/>
                          <a:gd name="connsiteX19" fmla="*/ 17352 w 111861"/>
                          <a:gd name="connsiteY19" fmla="*/ 59345 h 64529"/>
                          <a:gd name="connsiteX20" fmla="*/ 14477 w 111861"/>
                          <a:gd name="connsiteY20" fmla="*/ 57651 h 64529"/>
                          <a:gd name="connsiteX21" fmla="*/ 19610 w 111861"/>
                          <a:gd name="connsiteY21" fmla="*/ 54827 h 64529"/>
                          <a:gd name="connsiteX22" fmla="*/ 22588 w 111861"/>
                          <a:gd name="connsiteY22" fmla="*/ 56470 h 64529"/>
                          <a:gd name="connsiteX23" fmla="*/ 17454 w 111861"/>
                          <a:gd name="connsiteY23" fmla="*/ 59345 h 64529"/>
                          <a:gd name="connsiteX24" fmla="*/ 26438 w 111861"/>
                          <a:gd name="connsiteY24" fmla="*/ 59345 h 64529"/>
                          <a:gd name="connsiteX25" fmla="*/ 26438 w 111861"/>
                          <a:gd name="connsiteY25" fmla="*/ 59345 h 64529"/>
                          <a:gd name="connsiteX26" fmla="*/ 23563 w 111861"/>
                          <a:gd name="connsiteY26" fmla="*/ 57702 h 64529"/>
                          <a:gd name="connsiteX27" fmla="*/ 25976 w 111861"/>
                          <a:gd name="connsiteY27" fmla="*/ 56316 h 64529"/>
                          <a:gd name="connsiteX28" fmla="*/ 28954 w 111861"/>
                          <a:gd name="connsiteY28" fmla="*/ 57959 h 64529"/>
                          <a:gd name="connsiteX29" fmla="*/ 26541 w 111861"/>
                          <a:gd name="connsiteY29" fmla="*/ 59345 h 64529"/>
                          <a:gd name="connsiteX30" fmla="*/ 36397 w 111861"/>
                          <a:gd name="connsiteY30" fmla="*/ 58780 h 64529"/>
                          <a:gd name="connsiteX31" fmla="*/ 36397 w 111861"/>
                          <a:gd name="connsiteY31" fmla="*/ 58780 h 64529"/>
                          <a:gd name="connsiteX32" fmla="*/ 33523 w 111861"/>
                          <a:gd name="connsiteY32" fmla="*/ 57086 h 64529"/>
                          <a:gd name="connsiteX33" fmla="*/ 36603 w 111861"/>
                          <a:gd name="connsiteY33" fmla="*/ 55341 h 64529"/>
                          <a:gd name="connsiteX34" fmla="*/ 39580 w 111861"/>
                          <a:gd name="connsiteY34" fmla="*/ 56983 h 64529"/>
                          <a:gd name="connsiteX35" fmla="*/ 36500 w 111861"/>
                          <a:gd name="connsiteY35" fmla="*/ 58780 h 64529"/>
                          <a:gd name="connsiteX36" fmla="*/ 30442 w 111861"/>
                          <a:gd name="connsiteY36" fmla="*/ 57035 h 64529"/>
                          <a:gd name="connsiteX37" fmla="*/ 30442 w 111861"/>
                          <a:gd name="connsiteY37" fmla="*/ 57035 h 64529"/>
                          <a:gd name="connsiteX38" fmla="*/ 27568 w 111861"/>
                          <a:gd name="connsiteY38" fmla="*/ 55341 h 64529"/>
                          <a:gd name="connsiteX39" fmla="*/ 29980 w 111861"/>
                          <a:gd name="connsiteY39" fmla="*/ 53955 h 64529"/>
                          <a:gd name="connsiteX40" fmla="*/ 32958 w 111861"/>
                          <a:gd name="connsiteY40" fmla="*/ 55597 h 64529"/>
                          <a:gd name="connsiteX41" fmla="*/ 30545 w 111861"/>
                          <a:gd name="connsiteY41" fmla="*/ 57035 h 64529"/>
                          <a:gd name="connsiteX42" fmla="*/ 12834 w 111861"/>
                          <a:gd name="connsiteY42" fmla="*/ 56778 h 64529"/>
                          <a:gd name="connsiteX43" fmla="*/ 12834 w 111861"/>
                          <a:gd name="connsiteY43" fmla="*/ 56778 h 64529"/>
                          <a:gd name="connsiteX44" fmla="*/ 9959 w 111861"/>
                          <a:gd name="connsiteY44" fmla="*/ 55135 h 64529"/>
                          <a:gd name="connsiteX45" fmla="*/ 13861 w 111861"/>
                          <a:gd name="connsiteY45" fmla="*/ 52876 h 64529"/>
                          <a:gd name="connsiteX46" fmla="*/ 16838 w 111861"/>
                          <a:gd name="connsiteY46" fmla="*/ 54519 h 64529"/>
                          <a:gd name="connsiteX47" fmla="*/ 12937 w 111861"/>
                          <a:gd name="connsiteY47" fmla="*/ 56778 h 64529"/>
                          <a:gd name="connsiteX48" fmla="*/ 41018 w 111861"/>
                          <a:gd name="connsiteY48" fmla="*/ 56111 h 64529"/>
                          <a:gd name="connsiteX49" fmla="*/ 41018 w 111861"/>
                          <a:gd name="connsiteY49" fmla="*/ 56111 h 64529"/>
                          <a:gd name="connsiteX50" fmla="*/ 38143 w 111861"/>
                          <a:gd name="connsiteY50" fmla="*/ 54417 h 64529"/>
                          <a:gd name="connsiteX51" fmla="*/ 60269 w 111861"/>
                          <a:gd name="connsiteY51" fmla="*/ 41634 h 64529"/>
                          <a:gd name="connsiteX52" fmla="*/ 63246 w 111861"/>
                          <a:gd name="connsiteY52" fmla="*/ 43328 h 64529"/>
                          <a:gd name="connsiteX53" fmla="*/ 41120 w 111861"/>
                          <a:gd name="connsiteY53" fmla="*/ 56111 h 64529"/>
                          <a:gd name="connsiteX54" fmla="*/ 23820 w 111861"/>
                          <a:gd name="connsiteY54" fmla="*/ 55803 h 64529"/>
                          <a:gd name="connsiteX55" fmla="*/ 23820 w 111861"/>
                          <a:gd name="connsiteY55" fmla="*/ 55803 h 64529"/>
                          <a:gd name="connsiteX56" fmla="*/ 20945 w 111861"/>
                          <a:gd name="connsiteY56" fmla="*/ 54160 h 64529"/>
                          <a:gd name="connsiteX57" fmla="*/ 23409 w 111861"/>
                          <a:gd name="connsiteY57" fmla="*/ 52774 h 64529"/>
                          <a:gd name="connsiteX58" fmla="*/ 26336 w 111861"/>
                          <a:gd name="connsiteY58" fmla="*/ 54417 h 64529"/>
                          <a:gd name="connsiteX59" fmla="*/ 23923 w 111861"/>
                          <a:gd name="connsiteY59" fmla="*/ 55854 h 64529"/>
                          <a:gd name="connsiteX60" fmla="*/ 34447 w 111861"/>
                          <a:gd name="connsiteY60" fmla="*/ 54879 h 64529"/>
                          <a:gd name="connsiteX61" fmla="*/ 34447 w 111861"/>
                          <a:gd name="connsiteY61" fmla="*/ 54879 h 64529"/>
                          <a:gd name="connsiteX62" fmla="*/ 31572 w 111861"/>
                          <a:gd name="connsiteY62" fmla="*/ 53184 h 64529"/>
                          <a:gd name="connsiteX63" fmla="*/ 34036 w 111861"/>
                          <a:gd name="connsiteY63" fmla="*/ 51798 h 64529"/>
                          <a:gd name="connsiteX64" fmla="*/ 37013 w 111861"/>
                          <a:gd name="connsiteY64" fmla="*/ 53492 h 64529"/>
                          <a:gd name="connsiteX65" fmla="*/ 34549 w 111861"/>
                          <a:gd name="connsiteY65" fmla="*/ 54879 h 64529"/>
                          <a:gd name="connsiteX66" fmla="*/ 8316 w 111861"/>
                          <a:gd name="connsiteY66" fmla="*/ 54314 h 64529"/>
                          <a:gd name="connsiteX67" fmla="*/ 8316 w 111861"/>
                          <a:gd name="connsiteY67" fmla="*/ 54314 h 64529"/>
                          <a:gd name="connsiteX68" fmla="*/ 5442 w 111861"/>
                          <a:gd name="connsiteY68" fmla="*/ 52671 h 64529"/>
                          <a:gd name="connsiteX69" fmla="*/ 7854 w 111861"/>
                          <a:gd name="connsiteY69" fmla="*/ 51285 h 64529"/>
                          <a:gd name="connsiteX70" fmla="*/ 10832 w 111861"/>
                          <a:gd name="connsiteY70" fmla="*/ 52928 h 64529"/>
                          <a:gd name="connsiteX71" fmla="*/ 8419 w 111861"/>
                          <a:gd name="connsiteY71" fmla="*/ 54314 h 64529"/>
                          <a:gd name="connsiteX72" fmla="*/ 18276 w 111861"/>
                          <a:gd name="connsiteY72" fmla="*/ 53800 h 64529"/>
                          <a:gd name="connsiteX73" fmla="*/ 18276 w 111861"/>
                          <a:gd name="connsiteY73" fmla="*/ 53800 h 64529"/>
                          <a:gd name="connsiteX74" fmla="*/ 15401 w 111861"/>
                          <a:gd name="connsiteY74" fmla="*/ 52106 h 64529"/>
                          <a:gd name="connsiteX75" fmla="*/ 17814 w 111861"/>
                          <a:gd name="connsiteY75" fmla="*/ 50720 h 64529"/>
                          <a:gd name="connsiteX76" fmla="*/ 20791 w 111861"/>
                          <a:gd name="connsiteY76" fmla="*/ 52363 h 64529"/>
                          <a:gd name="connsiteX77" fmla="*/ 18378 w 111861"/>
                          <a:gd name="connsiteY77" fmla="*/ 53800 h 64529"/>
                          <a:gd name="connsiteX78" fmla="*/ 27824 w 111861"/>
                          <a:gd name="connsiteY78" fmla="*/ 53492 h 64529"/>
                          <a:gd name="connsiteX79" fmla="*/ 27824 w 111861"/>
                          <a:gd name="connsiteY79" fmla="*/ 53492 h 64529"/>
                          <a:gd name="connsiteX80" fmla="*/ 24949 w 111861"/>
                          <a:gd name="connsiteY80" fmla="*/ 51798 h 64529"/>
                          <a:gd name="connsiteX81" fmla="*/ 27362 w 111861"/>
                          <a:gd name="connsiteY81" fmla="*/ 50412 h 64529"/>
                          <a:gd name="connsiteX82" fmla="*/ 30340 w 111861"/>
                          <a:gd name="connsiteY82" fmla="*/ 52055 h 64529"/>
                          <a:gd name="connsiteX83" fmla="*/ 27927 w 111861"/>
                          <a:gd name="connsiteY83" fmla="*/ 53492 h 64529"/>
                          <a:gd name="connsiteX84" fmla="*/ 38399 w 111861"/>
                          <a:gd name="connsiteY84" fmla="*/ 52568 h 64529"/>
                          <a:gd name="connsiteX85" fmla="*/ 38399 w 111861"/>
                          <a:gd name="connsiteY85" fmla="*/ 52568 h 64529"/>
                          <a:gd name="connsiteX86" fmla="*/ 35525 w 111861"/>
                          <a:gd name="connsiteY86" fmla="*/ 50926 h 64529"/>
                          <a:gd name="connsiteX87" fmla="*/ 37937 w 111861"/>
                          <a:gd name="connsiteY87" fmla="*/ 49488 h 64529"/>
                          <a:gd name="connsiteX88" fmla="*/ 40915 w 111861"/>
                          <a:gd name="connsiteY88" fmla="*/ 51182 h 64529"/>
                          <a:gd name="connsiteX89" fmla="*/ 38502 w 111861"/>
                          <a:gd name="connsiteY89" fmla="*/ 52568 h 64529"/>
                          <a:gd name="connsiteX90" fmla="*/ 12321 w 111861"/>
                          <a:gd name="connsiteY90" fmla="*/ 52055 h 64529"/>
                          <a:gd name="connsiteX91" fmla="*/ 12321 w 111861"/>
                          <a:gd name="connsiteY91" fmla="*/ 52055 h 64529"/>
                          <a:gd name="connsiteX92" fmla="*/ 9446 w 111861"/>
                          <a:gd name="connsiteY92" fmla="*/ 50412 h 64529"/>
                          <a:gd name="connsiteX93" fmla="*/ 11859 w 111861"/>
                          <a:gd name="connsiteY93" fmla="*/ 49026 h 64529"/>
                          <a:gd name="connsiteX94" fmla="*/ 14836 w 111861"/>
                          <a:gd name="connsiteY94" fmla="*/ 50669 h 64529"/>
                          <a:gd name="connsiteX95" fmla="*/ 12423 w 111861"/>
                          <a:gd name="connsiteY95" fmla="*/ 52106 h 64529"/>
                          <a:gd name="connsiteX96" fmla="*/ 22280 w 111861"/>
                          <a:gd name="connsiteY96" fmla="*/ 51490 h 64529"/>
                          <a:gd name="connsiteX97" fmla="*/ 22280 w 111861"/>
                          <a:gd name="connsiteY97" fmla="*/ 51490 h 64529"/>
                          <a:gd name="connsiteX98" fmla="*/ 19405 w 111861"/>
                          <a:gd name="connsiteY98" fmla="*/ 49796 h 64529"/>
                          <a:gd name="connsiteX99" fmla="*/ 21818 w 111861"/>
                          <a:gd name="connsiteY99" fmla="*/ 48410 h 64529"/>
                          <a:gd name="connsiteX100" fmla="*/ 24795 w 111861"/>
                          <a:gd name="connsiteY100" fmla="*/ 50104 h 64529"/>
                          <a:gd name="connsiteX101" fmla="*/ 22383 w 111861"/>
                          <a:gd name="connsiteY101" fmla="*/ 51490 h 64529"/>
                          <a:gd name="connsiteX102" fmla="*/ 31828 w 111861"/>
                          <a:gd name="connsiteY102" fmla="*/ 51182 h 64529"/>
                          <a:gd name="connsiteX103" fmla="*/ 31828 w 111861"/>
                          <a:gd name="connsiteY103" fmla="*/ 51182 h 64529"/>
                          <a:gd name="connsiteX104" fmla="*/ 28954 w 111861"/>
                          <a:gd name="connsiteY104" fmla="*/ 49488 h 64529"/>
                          <a:gd name="connsiteX105" fmla="*/ 31418 w 111861"/>
                          <a:gd name="connsiteY105" fmla="*/ 48102 h 64529"/>
                          <a:gd name="connsiteX106" fmla="*/ 34395 w 111861"/>
                          <a:gd name="connsiteY106" fmla="*/ 49796 h 64529"/>
                          <a:gd name="connsiteX107" fmla="*/ 31931 w 111861"/>
                          <a:gd name="connsiteY107" fmla="*/ 51182 h 64529"/>
                          <a:gd name="connsiteX108" fmla="*/ 2875 w 111861"/>
                          <a:gd name="connsiteY108" fmla="*/ 51182 h 64529"/>
                          <a:gd name="connsiteX109" fmla="*/ 2875 w 111861"/>
                          <a:gd name="connsiteY109" fmla="*/ 51182 h 64529"/>
                          <a:gd name="connsiteX110" fmla="*/ 0 w 111861"/>
                          <a:gd name="connsiteY110" fmla="*/ 49488 h 64529"/>
                          <a:gd name="connsiteX111" fmla="*/ 3029 w 111861"/>
                          <a:gd name="connsiteY111" fmla="*/ 47743 h 64529"/>
                          <a:gd name="connsiteX112" fmla="*/ 6006 w 111861"/>
                          <a:gd name="connsiteY112" fmla="*/ 49437 h 64529"/>
                          <a:gd name="connsiteX113" fmla="*/ 2977 w 111861"/>
                          <a:gd name="connsiteY113" fmla="*/ 51182 h 64529"/>
                          <a:gd name="connsiteX114" fmla="*/ 42404 w 111861"/>
                          <a:gd name="connsiteY114" fmla="*/ 50258 h 64529"/>
                          <a:gd name="connsiteX115" fmla="*/ 42404 w 111861"/>
                          <a:gd name="connsiteY115" fmla="*/ 50258 h 64529"/>
                          <a:gd name="connsiteX116" fmla="*/ 39478 w 111861"/>
                          <a:gd name="connsiteY116" fmla="*/ 48616 h 64529"/>
                          <a:gd name="connsiteX117" fmla="*/ 41942 w 111861"/>
                          <a:gd name="connsiteY117" fmla="*/ 47178 h 64529"/>
                          <a:gd name="connsiteX118" fmla="*/ 44919 w 111861"/>
                          <a:gd name="connsiteY118" fmla="*/ 48872 h 64529"/>
                          <a:gd name="connsiteX119" fmla="*/ 42506 w 111861"/>
                          <a:gd name="connsiteY119" fmla="*/ 50258 h 64529"/>
                          <a:gd name="connsiteX120" fmla="*/ 16325 w 111861"/>
                          <a:gd name="connsiteY120" fmla="*/ 49745 h 64529"/>
                          <a:gd name="connsiteX121" fmla="*/ 16325 w 111861"/>
                          <a:gd name="connsiteY121" fmla="*/ 49745 h 64529"/>
                          <a:gd name="connsiteX122" fmla="*/ 13450 w 111861"/>
                          <a:gd name="connsiteY122" fmla="*/ 48051 h 64529"/>
                          <a:gd name="connsiteX123" fmla="*/ 15914 w 111861"/>
                          <a:gd name="connsiteY123" fmla="*/ 46665 h 64529"/>
                          <a:gd name="connsiteX124" fmla="*/ 18892 w 111861"/>
                          <a:gd name="connsiteY124" fmla="*/ 48307 h 64529"/>
                          <a:gd name="connsiteX125" fmla="*/ 16428 w 111861"/>
                          <a:gd name="connsiteY125" fmla="*/ 49745 h 64529"/>
                          <a:gd name="connsiteX126" fmla="*/ 26284 w 111861"/>
                          <a:gd name="connsiteY126" fmla="*/ 49180 h 64529"/>
                          <a:gd name="connsiteX127" fmla="*/ 26284 w 111861"/>
                          <a:gd name="connsiteY127" fmla="*/ 49180 h 64529"/>
                          <a:gd name="connsiteX128" fmla="*/ 23409 w 111861"/>
                          <a:gd name="connsiteY128" fmla="*/ 47537 h 64529"/>
                          <a:gd name="connsiteX129" fmla="*/ 25873 w 111861"/>
                          <a:gd name="connsiteY129" fmla="*/ 46100 h 64529"/>
                          <a:gd name="connsiteX130" fmla="*/ 28851 w 111861"/>
                          <a:gd name="connsiteY130" fmla="*/ 47794 h 64529"/>
                          <a:gd name="connsiteX131" fmla="*/ 26387 w 111861"/>
                          <a:gd name="connsiteY131" fmla="*/ 49180 h 64529"/>
                          <a:gd name="connsiteX132" fmla="*/ 35781 w 111861"/>
                          <a:gd name="connsiteY132" fmla="*/ 48872 h 64529"/>
                          <a:gd name="connsiteX133" fmla="*/ 35781 w 111861"/>
                          <a:gd name="connsiteY133" fmla="*/ 48872 h 64529"/>
                          <a:gd name="connsiteX134" fmla="*/ 32907 w 111861"/>
                          <a:gd name="connsiteY134" fmla="*/ 47229 h 64529"/>
                          <a:gd name="connsiteX135" fmla="*/ 35319 w 111861"/>
                          <a:gd name="connsiteY135" fmla="*/ 45792 h 64529"/>
                          <a:gd name="connsiteX136" fmla="*/ 38297 w 111861"/>
                          <a:gd name="connsiteY136" fmla="*/ 47486 h 64529"/>
                          <a:gd name="connsiteX137" fmla="*/ 35884 w 111861"/>
                          <a:gd name="connsiteY137" fmla="*/ 48872 h 64529"/>
                          <a:gd name="connsiteX138" fmla="*/ 46357 w 111861"/>
                          <a:gd name="connsiteY138" fmla="*/ 47948 h 64529"/>
                          <a:gd name="connsiteX139" fmla="*/ 46357 w 111861"/>
                          <a:gd name="connsiteY139" fmla="*/ 47948 h 64529"/>
                          <a:gd name="connsiteX140" fmla="*/ 43482 w 111861"/>
                          <a:gd name="connsiteY140" fmla="*/ 46305 h 64529"/>
                          <a:gd name="connsiteX141" fmla="*/ 45946 w 111861"/>
                          <a:gd name="connsiteY141" fmla="*/ 44919 h 64529"/>
                          <a:gd name="connsiteX142" fmla="*/ 48872 w 111861"/>
                          <a:gd name="connsiteY142" fmla="*/ 46562 h 64529"/>
                          <a:gd name="connsiteX143" fmla="*/ 46459 w 111861"/>
                          <a:gd name="connsiteY143" fmla="*/ 47948 h 64529"/>
                          <a:gd name="connsiteX144" fmla="*/ 9240 w 111861"/>
                          <a:gd name="connsiteY144" fmla="*/ 47537 h 64529"/>
                          <a:gd name="connsiteX145" fmla="*/ 9240 w 111861"/>
                          <a:gd name="connsiteY145" fmla="*/ 47537 h 64529"/>
                          <a:gd name="connsiteX146" fmla="*/ 6366 w 111861"/>
                          <a:gd name="connsiteY146" fmla="*/ 45895 h 64529"/>
                          <a:gd name="connsiteX147" fmla="*/ 8830 w 111861"/>
                          <a:gd name="connsiteY147" fmla="*/ 44509 h 64529"/>
                          <a:gd name="connsiteX148" fmla="*/ 11807 w 111861"/>
                          <a:gd name="connsiteY148" fmla="*/ 46151 h 64529"/>
                          <a:gd name="connsiteX149" fmla="*/ 9343 w 111861"/>
                          <a:gd name="connsiteY149" fmla="*/ 47589 h 64529"/>
                          <a:gd name="connsiteX150" fmla="*/ 20278 w 111861"/>
                          <a:gd name="connsiteY150" fmla="*/ 47537 h 64529"/>
                          <a:gd name="connsiteX151" fmla="*/ 20278 w 111861"/>
                          <a:gd name="connsiteY151" fmla="*/ 47537 h 64529"/>
                          <a:gd name="connsiteX152" fmla="*/ 17403 w 111861"/>
                          <a:gd name="connsiteY152" fmla="*/ 45843 h 64529"/>
                          <a:gd name="connsiteX153" fmla="*/ 19816 w 111861"/>
                          <a:gd name="connsiteY153" fmla="*/ 44457 h 64529"/>
                          <a:gd name="connsiteX154" fmla="*/ 22793 w 111861"/>
                          <a:gd name="connsiteY154" fmla="*/ 46151 h 64529"/>
                          <a:gd name="connsiteX155" fmla="*/ 20381 w 111861"/>
                          <a:gd name="connsiteY155" fmla="*/ 47537 h 64529"/>
                          <a:gd name="connsiteX156" fmla="*/ 30237 w 111861"/>
                          <a:gd name="connsiteY156" fmla="*/ 46973 h 64529"/>
                          <a:gd name="connsiteX157" fmla="*/ 30237 w 111861"/>
                          <a:gd name="connsiteY157" fmla="*/ 46973 h 64529"/>
                          <a:gd name="connsiteX158" fmla="*/ 27362 w 111861"/>
                          <a:gd name="connsiteY158" fmla="*/ 45330 h 64529"/>
                          <a:gd name="connsiteX159" fmla="*/ 29775 w 111861"/>
                          <a:gd name="connsiteY159" fmla="*/ 43892 h 64529"/>
                          <a:gd name="connsiteX160" fmla="*/ 32753 w 111861"/>
                          <a:gd name="connsiteY160" fmla="*/ 45587 h 64529"/>
                          <a:gd name="connsiteX161" fmla="*/ 30340 w 111861"/>
                          <a:gd name="connsiteY161" fmla="*/ 46973 h 64529"/>
                          <a:gd name="connsiteX162" fmla="*/ 39786 w 111861"/>
                          <a:gd name="connsiteY162" fmla="*/ 46665 h 64529"/>
                          <a:gd name="connsiteX163" fmla="*/ 39786 w 111861"/>
                          <a:gd name="connsiteY163" fmla="*/ 46665 h 64529"/>
                          <a:gd name="connsiteX164" fmla="*/ 36911 w 111861"/>
                          <a:gd name="connsiteY164" fmla="*/ 45022 h 64529"/>
                          <a:gd name="connsiteX165" fmla="*/ 39324 w 111861"/>
                          <a:gd name="connsiteY165" fmla="*/ 43584 h 64529"/>
                          <a:gd name="connsiteX166" fmla="*/ 42301 w 111861"/>
                          <a:gd name="connsiteY166" fmla="*/ 45279 h 64529"/>
                          <a:gd name="connsiteX167" fmla="*/ 39888 w 111861"/>
                          <a:gd name="connsiteY167" fmla="*/ 46665 h 64529"/>
                          <a:gd name="connsiteX168" fmla="*/ 50361 w 111861"/>
                          <a:gd name="connsiteY168" fmla="*/ 45792 h 64529"/>
                          <a:gd name="connsiteX169" fmla="*/ 50361 w 111861"/>
                          <a:gd name="connsiteY169" fmla="*/ 45792 h 64529"/>
                          <a:gd name="connsiteX170" fmla="*/ 47486 w 111861"/>
                          <a:gd name="connsiteY170" fmla="*/ 44149 h 64529"/>
                          <a:gd name="connsiteX171" fmla="*/ 49899 w 111861"/>
                          <a:gd name="connsiteY171" fmla="*/ 42763 h 64529"/>
                          <a:gd name="connsiteX172" fmla="*/ 52876 w 111861"/>
                          <a:gd name="connsiteY172" fmla="*/ 44406 h 64529"/>
                          <a:gd name="connsiteX173" fmla="*/ 50464 w 111861"/>
                          <a:gd name="connsiteY173" fmla="*/ 45843 h 64529"/>
                          <a:gd name="connsiteX174" fmla="*/ 13193 w 111861"/>
                          <a:gd name="connsiteY174" fmla="*/ 45330 h 64529"/>
                          <a:gd name="connsiteX175" fmla="*/ 13193 w 111861"/>
                          <a:gd name="connsiteY175" fmla="*/ 45330 h 64529"/>
                          <a:gd name="connsiteX176" fmla="*/ 10318 w 111861"/>
                          <a:gd name="connsiteY176" fmla="*/ 43636 h 64529"/>
                          <a:gd name="connsiteX177" fmla="*/ 12731 w 111861"/>
                          <a:gd name="connsiteY177" fmla="*/ 42250 h 64529"/>
                          <a:gd name="connsiteX178" fmla="*/ 15709 w 111861"/>
                          <a:gd name="connsiteY178" fmla="*/ 43892 h 64529"/>
                          <a:gd name="connsiteX179" fmla="*/ 13296 w 111861"/>
                          <a:gd name="connsiteY179" fmla="*/ 45330 h 64529"/>
                          <a:gd name="connsiteX180" fmla="*/ 24282 w 111861"/>
                          <a:gd name="connsiteY180" fmla="*/ 45330 h 64529"/>
                          <a:gd name="connsiteX181" fmla="*/ 24282 w 111861"/>
                          <a:gd name="connsiteY181" fmla="*/ 45330 h 64529"/>
                          <a:gd name="connsiteX182" fmla="*/ 21356 w 111861"/>
                          <a:gd name="connsiteY182" fmla="*/ 43687 h 64529"/>
                          <a:gd name="connsiteX183" fmla="*/ 23820 w 111861"/>
                          <a:gd name="connsiteY183" fmla="*/ 42250 h 64529"/>
                          <a:gd name="connsiteX184" fmla="*/ 26798 w 111861"/>
                          <a:gd name="connsiteY184" fmla="*/ 43944 h 64529"/>
                          <a:gd name="connsiteX185" fmla="*/ 24385 w 111861"/>
                          <a:gd name="connsiteY185" fmla="*/ 45330 h 64529"/>
                          <a:gd name="connsiteX186" fmla="*/ 34241 w 111861"/>
                          <a:gd name="connsiteY186" fmla="*/ 44817 h 64529"/>
                          <a:gd name="connsiteX187" fmla="*/ 34241 w 111861"/>
                          <a:gd name="connsiteY187" fmla="*/ 44817 h 64529"/>
                          <a:gd name="connsiteX188" fmla="*/ 31366 w 111861"/>
                          <a:gd name="connsiteY188" fmla="*/ 43174 h 64529"/>
                          <a:gd name="connsiteX189" fmla="*/ 33831 w 111861"/>
                          <a:gd name="connsiteY189" fmla="*/ 41788 h 64529"/>
                          <a:gd name="connsiteX190" fmla="*/ 36808 w 111861"/>
                          <a:gd name="connsiteY190" fmla="*/ 43430 h 64529"/>
                          <a:gd name="connsiteX191" fmla="*/ 34344 w 111861"/>
                          <a:gd name="connsiteY191" fmla="*/ 44868 h 64529"/>
                          <a:gd name="connsiteX192" fmla="*/ 43738 w 111861"/>
                          <a:gd name="connsiteY192" fmla="*/ 44509 h 64529"/>
                          <a:gd name="connsiteX193" fmla="*/ 43738 w 111861"/>
                          <a:gd name="connsiteY193" fmla="*/ 44509 h 64529"/>
                          <a:gd name="connsiteX194" fmla="*/ 40864 w 111861"/>
                          <a:gd name="connsiteY194" fmla="*/ 42866 h 64529"/>
                          <a:gd name="connsiteX195" fmla="*/ 43328 w 111861"/>
                          <a:gd name="connsiteY195" fmla="*/ 41480 h 64529"/>
                          <a:gd name="connsiteX196" fmla="*/ 46305 w 111861"/>
                          <a:gd name="connsiteY196" fmla="*/ 43122 h 64529"/>
                          <a:gd name="connsiteX197" fmla="*/ 43841 w 111861"/>
                          <a:gd name="connsiteY197" fmla="*/ 44560 h 64529"/>
                          <a:gd name="connsiteX198" fmla="*/ 54365 w 111861"/>
                          <a:gd name="connsiteY198" fmla="*/ 43584 h 64529"/>
                          <a:gd name="connsiteX199" fmla="*/ 54365 w 111861"/>
                          <a:gd name="connsiteY199" fmla="*/ 43584 h 64529"/>
                          <a:gd name="connsiteX200" fmla="*/ 51490 w 111861"/>
                          <a:gd name="connsiteY200" fmla="*/ 41890 h 64529"/>
                          <a:gd name="connsiteX201" fmla="*/ 53954 w 111861"/>
                          <a:gd name="connsiteY201" fmla="*/ 40504 h 64529"/>
                          <a:gd name="connsiteX202" fmla="*/ 56932 w 111861"/>
                          <a:gd name="connsiteY202" fmla="*/ 42147 h 64529"/>
                          <a:gd name="connsiteX203" fmla="*/ 54468 w 111861"/>
                          <a:gd name="connsiteY203" fmla="*/ 43584 h 64529"/>
                          <a:gd name="connsiteX204" fmla="*/ 17198 w 111861"/>
                          <a:gd name="connsiteY204" fmla="*/ 43122 h 64529"/>
                          <a:gd name="connsiteX205" fmla="*/ 17198 w 111861"/>
                          <a:gd name="connsiteY205" fmla="*/ 43122 h 64529"/>
                          <a:gd name="connsiteX206" fmla="*/ 14323 w 111861"/>
                          <a:gd name="connsiteY206" fmla="*/ 41428 h 64529"/>
                          <a:gd name="connsiteX207" fmla="*/ 16787 w 111861"/>
                          <a:gd name="connsiteY207" fmla="*/ 40042 h 64529"/>
                          <a:gd name="connsiteX208" fmla="*/ 19764 w 111861"/>
                          <a:gd name="connsiteY208" fmla="*/ 41736 h 64529"/>
                          <a:gd name="connsiteX209" fmla="*/ 17300 w 111861"/>
                          <a:gd name="connsiteY209" fmla="*/ 43122 h 64529"/>
                          <a:gd name="connsiteX210" fmla="*/ 28235 w 111861"/>
                          <a:gd name="connsiteY210" fmla="*/ 43122 h 64529"/>
                          <a:gd name="connsiteX211" fmla="*/ 28235 w 111861"/>
                          <a:gd name="connsiteY211" fmla="*/ 43122 h 64529"/>
                          <a:gd name="connsiteX212" fmla="*/ 25360 w 111861"/>
                          <a:gd name="connsiteY212" fmla="*/ 41480 h 64529"/>
                          <a:gd name="connsiteX213" fmla="*/ 27824 w 111861"/>
                          <a:gd name="connsiteY213" fmla="*/ 40094 h 64529"/>
                          <a:gd name="connsiteX214" fmla="*/ 30750 w 111861"/>
                          <a:gd name="connsiteY214" fmla="*/ 41736 h 64529"/>
                          <a:gd name="connsiteX215" fmla="*/ 28338 w 111861"/>
                          <a:gd name="connsiteY215" fmla="*/ 43122 h 64529"/>
                          <a:gd name="connsiteX216" fmla="*/ 64735 w 111861"/>
                          <a:gd name="connsiteY216" fmla="*/ 42866 h 64529"/>
                          <a:gd name="connsiteX217" fmla="*/ 64735 w 111861"/>
                          <a:gd name="connsiteY217" fmla="*/ 42866 h 64529"/>
                          <a:gd name="connsiteX218" fmla="*/ 61860 w 111861"/>
                          <a:gd name="connsiteY218" fmla="*/ 41223 h 64529"/>
                          <a:gd name="connsiteX219" fmla="*/ 64940 w 111861"/>
                          <a:gd name="connsiteY219" fmla="*/ 39426 h 64529"/>
                          <a:gd name="connsiteX220" fmla="*/ 67918 w 111861"/>
                          <a:gd name="connsiteY220" fmla="*/ 41120 h 64529"/>
                          <a:gd name="connsiteX221" fmla="*/ 64838 w 111861"/>
                          <a:gd name="connsiteY221" fmla="*/ 42866 h 64529"/>
                          <a:gd name="connsiteX222" fmla="*/ 38194 w 111861"/>
                          <a:gd name="connsiteY222" fmla="*/ 42609 h 64529"/>
                          <a:gd name="connsiteX223" fmla="*/ 38194 w 111861"/>
                          <a:gd name="connsiteY223" fmla="*/ 42609 h 64529"/>
                          <a:gd name="connsiteX224" fmla="*/ 35319 w 111861"/>
                          <a:gd name="connsiteY224" fmla="*/ 40915 h 64529"/>
                          <a:gd name="connsiteX225" fmla="*/ 37732 w 111861"/>
                          <a:gd name="connsiteY225" fmla="*/ 39529 h 64529"/>
                          <a:gd name="connsiteX226" fmla="*/ 40710 w 111861"/>
                          <a:gd name="connsiteY226" fmla="*/ 41172 h 64529"/>
                          <a:gd name="connsiteX227" fmla="*/ 38297 w 111861"/>
                          <a:gd name="connsiteY227" fmla="*/ 42609 h 64529"/>
                          <a:gd name="connsiteX228" fmla="*/ 47743 w 111861"/>
                          <a:gd name="connsiteY228" fmla="*/ 42301 h 64529"/>
                          <a:gd name="connsiteX229" fmla="*/ 47743 w 111861"/>
                          <a:gd name="connsiteY229" fmla="*/ 42301 h 64529"/>
                          <a:gd name="connsiteX230" fmla="*/ 44868 w 111861"/>
                          <a:gd name="connsiteY230" fmla="*/ 40607 h 64529"/>
                          <a:gd name="connsiteX231" fmla="*/ 47281 w 111861"/>
                          <a:gd name="connsiteY231" fmla="*/ 39221 h 64529"/>
                          <a:gd name="connsiteX232" fmla="*/ 50258 w 111861"/>
                          <a:gd name="connsiteY232" fmla="*/ 40864 h 64529"/>
                          <a:gd name="connsiteX233" fmla="*/ 47845 w 111861"/>
                          <a:gd name="connsiteY233" fmla="*/ 42301 h 64529"/>
                          <a:gd name="connsiteX234" fmla="*/ 58318 w 111861"/>
                          <a:gd name="connsiteY234" fmla="*/ 41377 h 64529"/>
                          <a:gd name="connsiteX235" fmla="*/ 58318 w 111861"/>
                          <a:gd name="connsiteY235" fmla="*/ 41377 h 64529"/>
                          <a:gd name="connsiteX236" fmla="*/ 55443 w 111861"/>
                          <a:gd name="connsiteY236" fmla="*/ 39734 h 64529"/>
                          <a:gd name="connsiteX237" fmla="*/ 57856 w 111861"/>
                          <a:gd name="connsiteY237" fmla="*/ 38297 h 64529"/>
                          <a:gd name="connsiteX238" fmla="*/ 60833 w 111861"/>
                          <a:gd name="connsiteY238" fmla="*/ 39991 h 64529"/>
                          <a:gd name="connsiteX239" fmla="*/ 58421 w 111861"/>
                          <a:gd name="connsiteY239" fmla="*/ 41377 h 64529"/>
                          <a:gd name="connsiteX240" fmla="*/ 21151 w 111861"/>
                          <a:gd name="connsiteY240" fmla="*/ 40915 h 64529"/>
                          <a:gd name="connsiteX241" fmla="*/ 21151 w 111861"/>
                          <a:gd name="connsiteY241" fmla="*/ 40915 h 64529"/>
                          <a:gd name="connsiteX242" fmla="*/ 18276 w 111861"/>
                          <a:gd name="connsiteY242" fmla="*/ 39272 h 64529"/>
                          <a:gd name="connsiteX243" fmla="*/ 20689 w 111861"/>
                          <a:gd name="connsiteY243" fmla="*/ 37835 h 64529"/>
                          <a:gd name="connsiteX244" fmla="*/ 23666 w 111861"/>
                          <a:gd name="connsiteY244" fmla="*/ 39529 h 64529"/>
                          <a:gd name="connsiteX245" fmla="*/ 21253 w 111861"/>
                          <a:gd name="connsiteY245" fmla="*/ 40915 h 64529"/>
                          <a:gd name="connsiteX246" fmla="*/ 32239 w 111861"/>
                          <a:gd name="connsiteY246" fmla="*/ 40915 h 64529"/>
                          <a:gd name="connsiteX247" fmla="*/ 32239 w 111861"/>
                          <a:gd name="connsiteY247" fmla="*/ 40915 h 64529"/>
                          <a:gd name="connsiteX248" fmla="*/ 29364 w 111861"/>
                          <a:gd name="connsiteY248" fmla="*/ 39272 h 64529"/>
                          <a:gd name="connsiteX249" fmla="*/ 31777 w 111861"/>
                          <a:gd name="connsiteY249" fmla="*/ 37886 h 64529"/>
                          <a:gd name="connsiteX250" fmla="*/ 34755 w 111861"/>
                          <a:gd name="connsiteY250" fmla="*/ 39529 h 64529"/>
                          <a:gd name="connsiteX251" fmla="*/ 32342 w 111861"/>
                          <a:gd name="connsiteY251" fmla="*/ 40966 h 64529"/>
                          <a:gd name="connsiteX252" fmla="*/ 42198 w 111861"/>
                          <a:gd name="connsiteY252" fmla="*/ 40350 h 64529"/>
                          <a:gd name="connsiteX253" fmla="*/ 42198 w 111861"/>
                          <a:gd name="connsiteY253" fmla="*/ 40350 h 64529"/>
                          <a:gd name="connsiteX254" fmla="*/ 39324 w 111861"/>
                          <a:gd name="connsiteY254" fmla="*/ 38656 h 64529"/>
                          <a:gd name="connsiteX255" fmla="*/ 41736 w 111861"/>
                          <a:gd name="connsiteY255" fmla="*/ 37270 h 64529"/>
                          <a:gd name="connsiteX256" fmla="*/ 44714 w 111861"/>
                          <a:gd name="connsiteY256" fmla="*/ 38964 h 64529"/>
                          <a:gd name="connsiteX257" fmla="*/ 42301 w 111861"/>
                          <a:gd name="connsiteY257" fmla="*/ 40350 h 64529"/>
                          <a:gd name="connsiteX258" fmla="*/ 69355 w 111861"/>
                          <a:gd name="connsiteY258" fmla="*/ 40350 h 64529"/>
                          <a:gd name="connsiteX259" fmla="*/ 69355 w 111861"/>
                          <a:gd name="connsiteY259" fmla="*/ 40350 h 64529"/>
                          <a:gd name="connsiteX260" fmla="*/ 66480 w 111861"/>
                          <a:gd name="connsiteY260" fmla="*/ 38708 h 64529"/>
                          <a:gd name="connsiteX261" fmla="*/ 69561 w 111861"/>
                          <a:gd name="connsiteY261" fmla="*/ 36962 h 64529"/>
                          <a:gd name="connsiteX262" fmla="*/ 72538 w 111861"/>
                          <a:gd name="connsiteY262" fmla="*/ 38605 h 64529"/>
                          <a:gd name="connsiteX263" fmla="*/ 69458 w 111861"/>
                          <a:gd name="connsiteY263" fmla="*/ 40402 h 64529"/>
                          <a:gd name="connsiteX264" fmla="*/ 51747 w 111861"/>
                          <a:gd name="connsiteY264" fmla="*/ 40094 h 64529"/>
                          <a:gd name="connsiteX265" fmla="*/ 51747 w 111861"/>
                          <a:gd name="connsiteY265" fmla="*/ 40094 h 64529"/>
                          <a:gd name="connsiteX266" fmla="*/ 48872 w 111861"/>
                          <a:gd name="connsiteY266" fmla="*/ 38399 h 64529"/>
                          <a:gd name="connsiteX267" fmla="*/ 51336 w 111861"/>
                          <a:gd name="connsiteY267" fmla="*/ 37013 h 64529"/>
                          <a:gd name="connsiteX268" fmla="*/ 54314 w 111861"/>
                          <a:gd name="connsiteY268" fmla="*/ 38708 h 64529"/>
                          <a:gd name="connsiteX269" fmla="*/ 51850 w 111861"/>
                          <a:gd name="connsiteY269" fmla="*/ 40094 h 64529"/>
                          <a:gd name="connsiteX270" fmla="*/ 62322 w 111861"/>
                          <a:gd name="connsiteY270" fmla="*/ 39170 h 64529"/>
                          <a:gd name="connsiteX271" fmla="*/ 62322 w 111861"/>
                          <a:gd name="connsiteY271" fmla="*/ 39170 h 64529"/>
                          <a:gd name="connsiteX272" fmla="*/ 59447 w 111861"/>
                          <a:gd name="connsiteY272" fmla="*/ 37527 h 64529"/>
                          <a:gd name="connsiteX273" fmla="*/ 61860 w 111861"/>
                          <a:gd name="connsiteY273" fmla="*/ 36089 h 64529"/>
                          <a:gd name="connsiteX274" fmla="*/ 64838 w 111861"/>
                          <a:gd name="connsiteY274" fmla="*/ 37783 h 64529"/>
                          <a:gd name="connsiteX275" fmla="*/ 62425 w 111861"/>
                          <a:gd name="connsiteY275" fmla="*/ 39170 h 64529"/>
                          <a:gd name="connsiteX276" fmla="*/ 36243 w 111861"/>
                          <a:gd name="connsiteY276" fmla="*/ 38656 h 64529"/>
                          <a:gd name="connsiteX277" fmla="*/ 36243 w 111861"/>
                          <a:gd name="connsiteY277" fmla="*/ 38656 h 64529"/>
                          <a:gd name="connsiteX278" fmla="*/ 33369 w 111861"/>
                          <a:gd name="connsiteY278" fmla="*/ 36962 h 64529"/>
                          <a:gd name="connsiteX279" fmla="*/ 35833 w 111861"/>
                          <a:gd name="connsiteY279" fmla="*/ 35576 h 64529"/>
                          <a:gd name="connsiteX280" fmla="*/ 38810 w 111861"/>
                          <a:gd name="connsiteY280" fmla="*/ 37219 h 64529"/>
                          <a:gd name="connsiteX281" fmla="*/ 36346 w 111861"/>
                          <a:gd name="connsiteY281" fmla="*/ 38656 h 64529"/>
                          <a:gd name="connsiteX282" fmla="*/ 46203 w 111861"/>
                          <a:gd name="connsiteY282" fmla="*/ 38091 h 64529"/>
                          <a:gd name="connsiteX283" fmla="*/ 46203 w 111861"/>
                          <a:gd name="connsiteY283" fmla="*/ 38091 h 64529"/>
                          <a:gd name="connsiteX284" fmla="*/ 43328 w 111861"/>
                          <a:gd name="connsiteY284" fmla="*/ 36449 h 64529"/>
                          <a:gd name="connsiteX285" fmla="*/ 45792 w 111861"/>
                          <a:gd name="connsiteY285" fmla="*/ 35011 h 64529"/>
                          <a:gd name="connsiteX286" fmla="*/ 48770 w 111861"/>
                          <a:gd name="connsiteY286" fmla="*/ 36705 h 64529"/>
                          <a:gd name="connsiteX287" fmla="*/ 46305 w 111861"/>
                          <a:gd name="connsiteY287" fmla="*/ 38091 h 64529"/>
                          <a:gd name="connsiteX288" fmla="*/ 55700 w 111861"/>
                          <a:gd name="connsiteY288" fmla="*/ 37783 h 64529"/>
                          <a:gd name="connsiteX289" fmla="*/ 55700 w 111861"/>
                          <a:gd name="connsiteY289" fmla="*/ 37783 h 64529"/>
                          <a:gd name="connsiteX290" fmla="*/ 52825 w 111861"/>
                          <a:gd name="connsiteY290" fmla="*/ 36141 h 64529"/>
                          <a:gd name="connsiteX291" fmla="*/ 55238 w 111861"/>
                          <a:gd name="connsiteY291" fmla="*/ 34703 h 64529"/>
                          <a:gd name="connsiteX292" fmla="*/ 58215 w 111861"/>
                          <a:gd name="connsiteY292" fmla="*/ 36397 h 64529"/>
                          <a:gd name="connsiteX293" fmla="*/ 55803 w 111861"/>
                          <a:gd name="connsiteY293" fmla="*/ 37783 h 64529"/>
                          <a:gd name="connsiteX294" fmla="*/ 26900 w 111861"/>
                          <a:gd name="connsiteY294" fmla="*/ 37783 h 64529"/>
                          <a:gd name="connsiteX295" fmla="*/ 26900 w 111861"/>
                          <a:gd name="connsiteY295" fmla="*/ 37783 h 64529"/>
                          <a:gd name="connsiteX296" fmla="*/ 24025 w 111861"/>
                          <a:gd name="connsiteY296" fmla="*/ 36089 h 64529"/>
                          <a:gd name="connsiteX297" fmla="*/ 26490 w 111861"/>
                          <a:gd name="connsiteY297" fmla="*/ 34703 h 64529"/>
                          <a:gd name="connsiteX298" fmla="*/ 29467 w 111861"/>
                          <a:gd name="connsiteY298" fmla="*/ 36397 h 64529"/>
                          <a:gd name="connsiteX299" fmla="*/ 27003 w 111861"/>
                          <a:gd name="connsiteY299" fmla="*/ 37783 h 64529"/>
                          <a:gd name="connsiteX300" fmla="*/ 73924 w 111861"/>
                          <a:gd name="connsiteY300" fmla="*/ 37783 h 64529"/>
                          <a:gd name="connsiteX301" fmla="*/ 73924 w 111861"/>
                          <a:gd name="connsiteY301" fmla="*/ 37783 h 64529"/>
                          <a:gd name="connsiteX302" fmla="*/ 71049 w 111861"/>
                          <a:gd name="connsiteY302" fmla="*/ 36089 h 64529"/>
                          <a:gd name="connsiteX303" fmla="*/ 74130 w 111861"/>
                          <a:gd name="connsiteY303" fmla="*/ 34344 h 64529"/>
                          <a:gd name="connsiteX304" fmla="*/ 77107 w 111861"/>
                          <a:gd name="connsiteY304" fmla="*/ 35987 h 64529"/>
                          <a:gd name="connsiteX305" fmla="*/ 74027 w 111861"/>
                          <a:gd name="connsiteY305" fmla="*/ 37783 h 64529"/>
                          <a:gd name="connsiteX306" fmla="*/ 66275 w 111861"/>
                          <a:gd name="connsiteY306" fmla="*/ 36962 h 64529"/>
                          <a:gd name="connsiteX307" fmla="*/ 66275 w 111861"/>
                          <a:gd name="connsiteY307" fmla="*/ 36962 h 64529"/>
                          <a:gd name="connsiteX308" fmla="*/ 63400 w 111861"/>
                          <a:gd name="connsiteY308" fmla="*/ 35319 h 64529"/>
                          <a:gd name="connsiteX309" fmla="*/ 65864 w 111861"/>
                          <a:gd name="connsiteY309" fmla="*/ 33933 h 64529"/>
                          <a:gd name="connsiteX310" fmla="*/ 68842 w 111861"/>
                          <a:gd name="connsiteY310" fmla="*/ 35576 h 64529"/>
                          <a:gd name="connsiteX311" fmla="*/ 66378 w 111861"/>
                          <a:gd name="connsiteY311" fmla="*/ 36962 h 64529"/>
                          <a:gd name="connsiteX312" fmla="*/ 40196 w 111861"/>
                          <a:gd name="connsiteY312" fmla="*/ 36449 h 64529"/>
                          <a:gd name="connsiteX313" fmla="*/ 40196 w 111861"/>
                          <a:gd name="connsiteY313" fmla="*/ 36449 h 64529"/>
                          <a:gd name="connsiteX314" fmla="*/ 37321 w 111861"/>
                          <a:gd name="connsiteY314" fmla="*/ 34755 h 64529"/>
                          <a:gd name="connsiteX315" fmla="*/ 39734 w 111861"/>
                          <a:gd name="connsiteY315" fmla="*/ 33369 h 64529"/>
                          <a:gd name="connsiteX316" fmla="*/ 42712 w 111861"/>
                          <a:gd name="connsiteY316" fmla="*/ 35063 h 64529"/>
                          <a:gd name="connsiteX317" fmla="*/ 40299 w 111861"/>
                          <a:gd name="connsiteY317" fmla="*/ 36449 h 64529"/>
                          <a:gd name="connsiteX318" fmla="*/ 50002 w 111861"/>
                          <a:gd name="connsiteY318" fmla="*/ 35268 h 64529"/>
                          <a:gd name="connsiteX319" fmla="*/ 50002 w 111861"/>
                          <a:gd name="connsiteY319" fmla="*/ 35268 h 64529"/>
                          <a:gd name="connsiteX320" fmla="*/ 47127 w 111861"/>
                          <a:gd name="connsiteY320" fmla="*/ 33625 h 64529"/>
                          <a:gd name="connsiteX321" fmla="*/ 49540 w 111861"/>
                          <a:gd name="connsiteY321" fmla="*/ 32188 h 64529"/>
                          <a:gd name="connsiteX322" fmla="*/ 52517 w 111861"/>
                          <a:gd name="connsiteY322" fmla="*/ 33882 h 64529"/>
                          <a:gd name="connsiteX323" fmla="*/ 50002 w 111861"/>
                          <a:gd name="connsiteY323" fmla="*/ 35268 h 64529"/>
                          <a:gd name="connsiteX324" fmla="*/ 59550 w 111861"/>
                          <a:gd name="connsiteY324" fmla="*/ 34960 h 64529"/>
                          <a:gd name="connsiteX325" fmla="*/ 59550 w 111861"/>
                          <a:gd name="connsiteY325" fmla="*/ 34960 h 64529"/>
                          <a:gd name="connsiteX326" fmla="*/ 56675 w 111861"/>
                          <a:gd name="connsiteY326" fmla="*/ 33317 h 64529"/>
                          <a:gd name="connsiteX327" fmla="*/ 59088 w 111861"/>
                          <a:gd name="connsiteY327" fmla="*/ 31880 h 64529"/>
                          <a:gd name="connsiteX328" fmla="*/ 62066 w 111861"/>
                          <a:gd name="connsiteY328" fmla="*/ 33574 h 64529"/>
                          <a:gd name="connsiteX329" fmla="*/ 59653 w 111861"/>
                          <a:gd name="connsiteY329" fmla="*/ 34960 h 64529"/>
                          <a:gd name="connsiteX330" fmla="*/ 30699 w 111861"/>
                          <a:gd name="connsiteY330" fmla="*/ 34960 h 64529"/>
                          <a:gd name="connsiteX331" fmla="*/ 30699 w 111861"/>
                          <a:gd name="connsiteY331" fmla="*/ 34960 h 64529"/>
                          <a:gd name="connsiteX332" fmla="*/ 27824 w 111861"/>
                          <a:gd name="connsiteY332" fmla="*/ 33317 h 64529"/>
                          <a:gd name="connsiteX333" fmla="*/ 30237 w 111861"/>
                          <a:gd name="connsiteY333" fmla="*/ 31880 h 64529"/>
                          <a:gd name="connsiteX334" fmla="*/ 33215 w 111861"/>
                          <a:gd name="connsiteY334" fmla="*/ 33574 h 64529"/>
                          <a:gd name="connsiteX335" fmla="*/ 30802 w 111861"/>
                          <a:gd name="connsiteY335" fmla="*/ 34960 h 64529"/>
                          <a:gd name="connsiteX336" fmla="*/ 78391 w 111861"/>
                          <a:gd name="connsiteY336" fmla="*/ 34549 h 64529"/>
                          <a:gd name="connsiteX337" fmla="*/ 78391 w 111861"/>
                          <a:gd name="connsiteY337" fmla="*/ 34549 h 64529"/>
                          <a:gd name="connsiteX338" fmla="*/ 75516 w 111861"/>
                          <a:gd name="connsiteY338" fmla="*/ 32855 h 64529"/>
                          <a:gd name="connsiteX339" fmla="*/ 79417 w 111861"/>
                          <a:gd name="connsiteY339" fmla="*/ 30596 h 64529"/>
                          <a:gd name="connsiteX340" fmla="*/ 82395 w 111861"/>
                          <a:gd name="connsiteY340" fmla="*/ 32291 h 64529"/>
                          <a:gd name="connsiteX341" fmla="*/ 78493 w 111861"/>
                          <a:gd name="connsiteY341" fmla="*/ 34549 h 64529"/>
                          <a:gd name="connsiteX342" fmla="*/ 70125 w 111861"/>
                          <a:gd name="connsiteY342" fmla="*/ 34139 h 64529"/>
                          <a:gd name="connsiteX343" fmla="*/ 70125 w 111861"/>
                          <a:gd name="connsiteY343" fmla="*/ 34139 h 64529"/>
                          <a:gd name="connsiteX344" fmla="*/ 67250 w 111861"/>
                          <a:gd name="connsiteY344" fmla="*/ 32496 h 64529"/>
                          <a:gd name="connsiteX345" fmla="*/ 74900 w 111861"/>
                          <a:gd name="connsiteY345" fmla="*/ 28081 h 64529"/>
                          <a:gd name="connsiteX346" fmla="*/ 77877 w 111861"/>
                          <a:gd name="connsiteY346" fmla="*/ 29724 h 64529"/>
                          <a:gd name="connsiteX347" fmla="*/ 70228 w 111861"/>
                          <a:gd name="connsiteY347" fmla="*/ 34190 h 64529"/>
                          <a:gd name="connsiteX348" fmla="*/ 44046 w 111861"/>
                          <a:gd name="connsiteY348" fmla="*/ 33574 h 64529"/>
                          <a:gd name="connsiteX349" fmla="*/ 44046 w 111861"/>
                          <a:gd name="connsiteY349" fmla="*/ 33574 h 64529"/>
                          <a:gd name="connsiteX350" fmla="*/ 41172 w 111861"/>
                          <a:gd name="connsiteY350" fmla="*/ 31931 h 64529"/>
                          <a:gd name="connsiteX351" fmla="*/ 43584 w 111861"/>
                          <a:gd name="connsiteY351" fmla="*/ 30494 h 64529"/>
                          <a:gd name="connsiteX352" fmla="*/ 46562 w 111861"/>
                          <a:gd name="connsiteY352" fmla="*/ 32188 h 64529"/>
                          <a:gd name="connsiteX353" fmla="*/ 44149 w 111861"/>
                          <a:gd name="connsiteY353" fmla="*/ 33574 h 64529"/>
                          <a:gd name="connsiteX354" fmla="*/ 54006 w 111861"/>
                          <a:gd name="connsiteY354" fmla="*/ 33061 h 64529"/>
                          <a:gd name="connsiteX355" fmla="*/ 54006 w 111861"/>
                          <a:gd name="connsiteY355" fmla="*/ 33061 h 64529"/>
                          <a:gd name="connsiteX356" fmla="*/ 51080 w 111861"/>
                          <a:gd name="connsiteY356" fmla="*/ 31418 h 64529"/>
                          <a:gd name="connsiteX357" fmla="*/ 53544 w 111861"/>
                          <a:gd name="connsiteY357" fmla="*/ 30032 h 64529"/>
                          <a:gd name="connsiteX358" fmla="*/ 56521 w 111861"/>
                          <a:gd name="connsiteY358" fmla="*/ 31674 h 64529"/>
                          <a:gd name="connsiteX359" fmla="*/ 54057 w 111861"/>
                          <a:gd name="connsiteY359" fmla="*/ 33061 h 64529"/>
                          <a:gd name="connsiteX360" fmla="*/ 63503 w 111861"/>
                          <a:gd name="connsiteY360" fmla="*/ 32753 h 64529"/>
                          <a:gd name="connsiteX361" fmla="*/ 63503 w 111861"/>
                          <a:gd name="connsiteY361" fmla="*/ 32753 h 64529"/>
                          <a:gd name="connsiteX362" fmla="*/ 60628 w 111861"/>
                          <a:gd name="connsiteY362" fmla="*/ 31110 h 64529"/>
                          <a:gd name="connsiteX363" fmla="*/ 63092 w 111861"/>
                          <a:gd name="connsiteY363" fmla="*/ 29724 h 64529"/>
                          <a:gd name="connsiteX364" fmla="*/ 66070 w 111861"/>
                          <a:gd name="connsiteY364" fmla="*/ 31366 h 64529"/>
                          <a:gd name="connsiteX365" fmla="*/ 63606 w 111861"/>
                          <a:gd name="connsiteY365" fmla="*/ 32804 h 64529"/>
                          <a:gd name="connsiteX366" fmla="*/ 34703 w 111861"/>
                          <a:gd name="connsiteY366" fmla="*/ 32753 h 64529"/>
                          <a:gd name="connsiteX367" fmla="*/ 34703 w 111861"/>
                          <a:gd name="connsiteY367" fmla="*/ 32753 h 64529"/>
                          <a:gd name="connsiteX368" fmla="*/ 31828 w 111861"/>
                          <a:gd name="connsiteY368" fmla="*/ 31110 h 64529"/>
                          <a:gd name="connsiteX369" fmla="*/ 34241 w 111861"/>
                          <a:gd name="connsiteY369" fmla="*/ 29672 h 64529"/>
                          <a:gd name="connsiteX370" fmla="*/ 37219 w 111861"/>
                          <a:gd name="connsiteY370" fmla="*/ 31366 h 64529"/>
                          <a:gd name="connsiteX371" fmla="*/ 34806 w 111861"/>
                          <a:gd name="connsiteY371" fmla="*/ 32753 h 64529"/>
                          <a:gd name="connsiteX372" fmla="*/ 47999 w 111861"/>
                          <a:gd name="connsiteY372" fmla="*/ 31366 h 64529"/>
                          <a:gd name="connsiteX373" fmla="*/ 47999 w 111861"/>
                          <a:gd name="connsiteY373" fmla="*/ 31366 h 64529"/>
                          <a:gd name="connsiteX374" fmla="*/ 45125 w 111861"/>
                          <a:gd name="connsiteY374" fmla="*/ 29724 h 64529"/>
                          <a:gd name="connsiteX375" fmla="*/ 47589 w 111861"/>
                          <a:gd name="connsiteY375" fmla="*/ 28286 h 64529"/>
                          <a:gd name="connsiteX376" fmla="*/ 50566 w 111861"/>
                          <a:gd name="connsiteY376" fmla="*/ 29980 h 64529"/>
                          <a:gd name="connsiteX377" fmla="*/ 48102 w 111861"/>
                          <a:gd name="connsiteY377" fmla="*/ 31366 h 64529"/>
                          <a:gd name="connsiteX378" fmla="*/ 84705 w 111861"/>
                          <a:gd name="connsiteY378" fmla="*/ 31007 h 64529"/>
                          <a:gd name="connsiteX379" fmla="*/ 84705 w 111861"/>
                          <a:gd name="connsiteY379" fmla="*/ 31007 h 64529"/>
                          <a:gd name="connsiteX380" fmla="*/ 81830 w 111861"/>
                          <a:gd name="connsiteY380" fmla="*/ 29364 h 64529"/>
                          <a:gd name="connsiteX381" fmla="*/ 84243 w 111861"/>
                          <a:gd name="connsiteY381" fmla="*/ 27927 h 64529"/>
                          <a:gd name="connsiteX382" fmla="*/ 87220 w 111861"/>
                          <a:gd name="connsiteY382" fmla="*/ 29621 h 64529"/>
                          <a:gd name="connsiteX383" fmla="*/ 84808 w 111861"/>
                          <a:gd name="connsiteY383" fmla="*/ 31007 h 64529"/>
                          <a:gd name="connsiteX384" fmla="*/ 57959 w 111861"/>
                          <a:gd name="connsiteY384" fmla="*/ 31007 h 64529"/>
                          <a:gd name="connsiteX385" fmla="*/ 57959 w 111861"/>
                          <a:gd name="connsiteY385" fmla="*/ 31007 h 64529"/>
                          <a:gd name="connsiteX386" fmla="*/ 55084 w 111861"/>
                          <a:gd name="connsiteY386" fmla="*/ 29313 h 64529"/>
                          <a:gd name="connsiteX387" fmla="*/ 57548 w 111861"/>
                          <a:gd name="connsiteY387" fmla="*/ 27927 h 64529"/>
                          <a:gd name="connsiteX388" fmla="*/ 60474 w 111861"/>
                          <a:gd name="connsiteY388" fmla="*/ 29570 h 64529"/>
                          <a:gd name="connsiteX389" fmla="*/ 58061 w 111861"/>
                          <a:gd name="connsiteY389" fmla="*/ 31007 h 64529"/>
                          <a:gd name="connsiteX390" fmla="*/ 67507 w 111861"/>
                          <a:gd name="connsiteY390" fmla="*/ 30699 h 64529"/>
                          <a:gd name="connsiteX391" fmla="*/ 67507 w 111861"/>
                          <a:gd name="connsiteY391" fmla="*/ 30699 h 64529"/>
                          <a:gd name="connsiteX392" fmla="*/ 64632 w 111861"/>
                          <a:gd name="connsiteY392" fmla="*/ 29005 h 64529"/>
                          <a:gd name="connsiteX393" fmla="*/ 66840 w 111861"/>
                          <a:gd name="connsiteY393" fmla="*/ 27722 h 64529"/>
                          <a:gd name="connsiteX394" fmla="*/ 67040 w 111861"/>
                          <a:gd name="connsiteY394" fmla="*/ 27100 h 64529"/>
                          <a:gd name="connsiteX395" fmla="*/ 66840 w 111861"/>
                          <a:gd name="connsiteY395" fmla="*/ 26900 h 64529"/>
                          <a:gd name="connsiteX396" fmla="*/ 63041 w 111861"/>
                          <a:gd name="connsiteY396" fmla="*/ 24744 h 64529"/>
                          <a:gd name="connsiteX397" fmla="*/ 65916 w 111861"/>
                          <a:gd name="connsiteY397" fmla="*/ 23050 h 64529"/>
                          <a:gd name="connsiteX398" fmla="*/ 73411 w 111861"/>
                          <a:gd name="connsiteY398" fmla="*/ 27362 h 64529"/>
                          <a:gd name="connsiteX399" fmla="*/ 67610 w 111861"/>
                          <a:gd name="connsiteY399" fmla="*/ 30699 h 64529"/>
                          <a:gd name="connsiteX400" fmla="*/ 38707 w 111861"/>
                          <a:gd name="connsiteY400" fmla="*/ 30699 h 64529"/>
                          <a:gd name="connsiteX401" fmla="*/ 38707 w 111861"/>
                          <a:gd name="connsiteY401" fmla="*/ 30699 h 64529"/>
                          <a:gd name="connsiteX402" fmla="*/ 35833 w 111861"/>
                          <a:gd name="connsiteY402" fmla="*/ 29056 h 64529"/>
                          <a:gd name="connsiteX403" fmla="*/ 38297 w 111861"/>
                          <a:gd name="connsiteY403" fmla="*/ 27670 h 64529"/>
                          <a:gd name="connsiteX404" fmla="*/ 41274 w 111861"/>
                          <a:gd name="connsiteY404" fmla="*/ 29313 h 64529"/>
                          <a:gd name="connsiteX405" fmla="*/ 38810 w 111861"/>
                          <a:gd name="connsiteY405" fmla="*/ 30699 h 64529"/>
                          <a:gd name="connsiteX406" fmla="*/ 52004 w 111861"/>
                          <a:gd name="connsiteY406" fmla="*/ 29313 h 64529"/>
                          <a:gd name="connsiteX407" fmla="*/ 52004 w 111861"/>
                          <a:gd name="connsiteY407" fmla="*/ 29313 h 64529"/>
                          <a:gd name="connsiteX408" fmla="*/ 49129 w 111861"/>
                          <a:gd name="connsiteY408" fmla="*/ 27670 h 64529"/>
                          <a:gd name="connsiteX409" fmla="*/ 51542 w 111861"/>
                          <a:gd name="connsiteY409" fmla="*/ 26284 h 64529"/>
                          <a:gd name="connsiteX410" fmla="*/ 54519 w 111861"/>
                          <a:gd name="connsiteY410" fmla="*/ 27927 h 64529"/>
                          <a:gd name="connsiteX411" fmla="*/ 52106 w 111861"/>
                          <a:gd name="connsiteY411" fmla="*/ 29364 h 64529"/>
                          <a:gd name="connsiteX412" fmla="*/ 88658 w 111861"/>
                          <a:gd name="connsiteY412" fmla="*/ 28902 h 64529"/>
                          <a:gd name="connsiteX413" fmla="*/ 88658 w 111861"/>
                          <a:gd name="connsiteY413" fmla="*/ 28902 h 64529"/>
                          <a:gd name="connsiteX414" fmla="*/ 85783 w 111861"/>
                          <a:gd name="connsiteY414" fmla="*/ 27260 h 64529"/>
                          <a:gd name="connsiteX415" fmla="*/ 88247 w 111861"/>
                          <a:gd name="connsiteY415" fmla="*/ 25822 h 64529"/>
                          <a:gd name="connsiteX416" fmla="*/ 91225 w 111861"/>
                          <a:gd name="connsiteY416" fmla="*/ 27516 h 64529"/>
                          <a:gd name="connsiteX417" fmla="*/ 88760 w 111861"/>
                          <a:gd name="connsiteY417" fmla="*/ 28902 h 64529"/>
                          <a:gd name="connsiteX418" fmla="*/ 61963 w 111861"/>
                          <a:gd name="connsiteY418" fmla="*/ 28902 h 64529"/>
                          <a:gd name="connsiteX419" fmla="*/ 61963 w 111861"/>
                          <a:gd name="connsiteY419" fmla="*/ 28902 h 64529"/>
                          <a:gd name="connsiteX420" fmla="*/ 59088 w 111861"/>
                          <a:gd name="connsiteY420" fmla="*/ 27208 h 64529"/>
                          <a:gd name="connsiteX421" fmla="*/ 61501 w 111861"/>
                          <a:gd name="connsiteY421" fmla="*/ 25822 h 64529"/>
                          <a:gd name="connsiteX422" fmla="*/ 64478 w 111861"/>
                          <a:gd name="connsiteY422" fmla="*/ 27516 h 64529"/>
                          <a:gd name="connsiteX423" fmla="*/ 62066 w 111861"/>
                          <a:gd name="connsiteY423" fmla="*/ 28902 h 64529"/>
                          <a:gd name="connsiteX424" fmla="*/ 44406 w 111861"/>
                          <a:gd name="connsiteY424" fmla="*/ 27516 h 64529"/>
                          <a:gd name="connsiteX425" fmla="*/ 44406 w 111861"/>
                          <a:gd name="connsiteY425" fmla="*/ 27516 h 64529"/>
                          <a:gd name="connsiteX426" fmla="*/ 41531 w 111861"/>
                          <a:gd name="connsiteY426" fmla="*/ 25874 h 64529"/>
                          <a:gd name="connsiteX427" fmla="*/ 43944 w 111861"/>
                          <a:gd name="connsiteY427" fmla="*/ 24436 h 64529"/>
                          <a:gd name="connsiteX428" fmla="*/ 46921 w 111861"/>
                          <a:gd name="connsiteY428" fmla="*/ 26130 h 64529"/>
                          <a:gd name="connsiteX429" fmla="*/ 44509 w 111861"/>
                          <a:gd name="connsiteY429" fmla="*/ 27516 h 64529"/>
                          <a:gd name="connsiteX430" fmla="*/ 56008 w 111861"/>
                          <a:gd name="connsiteY430" fmla="*/ 27157 h 64529"/>
                          <a:gd name="connsiteX431" fmla="*/ 56008 w 111861"/>
                          <a:gd name="connsiteY431" fmla="*/ 27157 h 64529"/>
                          <a:gd name="connsiteX432" fmla="*/ 53133 w 111861"/>
                          <a:gd name="connsiteY432" fmla="*/ 25463 h 64529"/>
                          <a:gd name="connsiteX433" fmla="*/ 55597 w 111861"/>
                          <a:gd name="connsiteY433" fmla="*/ 24077 h 64529"/>
                          <a:gd name="connsiteX434" fmla="*/ 58575 w 111861"/>
                          <a:gd name="connsiteY434" fmla="*/ 25720 h 64529"/>
                          <a:gd name="connsiteX435" fmla="*/ 56111 w 111861"/>
                          <a:gd name="connsiteY435" fmla="*/ 27157 h 64529"/>
                          <a:gd name="connsiteX436" fmla="*/ 92662 w 111861"/>
                          <a:gd name="connsiteY436" fmla="*/ 26746 h 64529"/>
                          <a:gd name="connsiteX437" fmla="*/ 92662 w 111861"/>
                          <a:gd name="connsiteY437" fmla="*/ 26746 h 64529"/>
                          <a:gd name="connsiteX438" fmla="*/ 89787 w 111861"/>
                          <a:gd name="connsiteY438" fmla="*/ 25103 h 64529"/>
                          <a:gd name="connsiteX439" fmla="*/ 92200 w 111861"/>
                          <a:gd name="connsiteY439" fmla="*/ 23717 h 64529"/>
                          <a:gd name="connsiteX440" fmla="*/ 95177 w 111861"/>
                          <a:gd name="connsiteY440" fmla="*/ 25360 h 64529"/>
                          <a:gd name="connsiteX441" fmla="*/ 92765 w 111861"/>
                          <a:gd name="connsiteY441" fmla="*/ 26746 h 64529"/>
                          <a:gd name="connsiteX442" fmla="*/ 84192 w 111861"/>
                          <a:gd name="connsiteY442" fmla="*/ 26490 h 64529"/>
                          <a:gd name="connsiteX443" fmla="*/ 84192 w 111861"/>
                          <a:gd name="connsiteY443" fmla="*/ 26490 h 64529"/>
                          <a:gd name="connsiteX444" fmla="*/ 81317 w 111861"/>
                          <a:gd name="connsiteY444" fmla="*/ 24847 h 64529"/>
                          <a:gd name="connsiteX445" fmla="*/ 83781 w 111861"/>
                          <a:gd name="connsiteY445" fmla="*/ 23461 h 64529"/>
                          <a:gd name="connsiteX446" fmla="*/ 86758 w 111861"/>
                          <a:gd name="connsiteY446" fmla="*/ 25103 h 64529"/>
                          <a:gd name="connsiteX447" fmla="*/ 84294 w 111861"/>
                          <a:gd name="connsiteY447" fmla="*/ 26541 h 64529"/>
                          <a:gd name="connsiteX448" fmla="*/ 48256 w 111861"/>
                          <a:gd name="connsiteY448" fmla="*/ 25206 h 64529"/>
                          <a:gd name="connsiteX449" fmla="*/ 48256 w 111861"/>
                          <a:gd name="connsiteY449" fmla="*/ 25206 h 64529"/>
                          <a:gd name="connsiteX450" fmla="*/ 45381 w 111861"/>
                          <a:gd name="connsiteY450" fmla="*/ 23563 h 64529"/>
                          <a:gd name="connsiteX451" fmla="*/ 47845 w 111861"/>
                          <a:gd name="connsiteY451" fmla="*/ 22126 h 64529"/>
                          <a:gd name="connsiteX452" fmla="*/ 50823 w 111861"/>
                          <a:gd name="connsiteY452" fmla="*/ 23820 h 64529"/>
                          <a:gd name="connsiteX453" fmla="*/ 48359 w 111861"/>
                          <a:gd name="connsiteY453" fmla="*/ 25206 h 64529"/>
                          <a:gd name="connsiteX454" fmla="*/ 59807 w 111861"/>
                          <a:gd name="connsiteY454" fmla="*/ 24847 h 64529"/>
                          <a:gd name="connsiteX455" fmla="*/ 59807 w 111861"/>
                          <a:gd name="connsiteY455" fmla="*/ 24847 h 64529"/>
                          <a:gd name="connsiteX456" fmla="*/ 56932 w 111861"/>
                          <a:gd name="connsiteY456" fmla="*/ 23153 h 64529"/>
                          <a:gd name="connsiteX457" fmla="*/ 61244 w 111861"/>
                          <a:gd name="connsiteY457" fmla="*/ 20689 h 64529"/>
                          <a:gd name="connsiteX458" fmla="*/ 64222 w 111861"/>
                          <a:gd name="connsiteY458" fmla="*/ 22331 h 64529"/>
                          <a:gd name="connsiteX459" fmla="*/ 59909 w 111861"/>
                          <a:gd name="connsiteY459" fmla="*/ 24847 h 64529"/>
                          <a:gd name="connsiteX460" fmla="*/ 97334 w 111861"/>
                          <a:gd name="connsiteY460" fmla="*/ 23974 h 64529"/>
                          <a:gd name="connsiteX461" fmla="*/ 97334 w 111861"/>
                          <a:gd name="connsiteY461" fmla="*/ 23974 h 64529"/>
                          <a:gd name="connsiteX462" fmla="*/ 94459 w 111861"/>
                          <a:gd name="connsiteY462" fmla="*/ 22331 h 64529"/>
                          <a:gd name="connsiteX463" fmla="*/ 100876 w 111861"/>
                          <a:gd name="connsiteY463" fmla="*/ 18584 h 64529"/>
                          <a:gd name="connsiteX464" fmla="*/ 103853 w 111861"/>
                          <a:gd name="connsiteY464" fmla="*/ 20278 h 64529"/>
                          <a:gd name="connsiteX465" fmla="*/ 97436 w 111861"/>
                          <a:gd name="connsiteY465" fmla="*/ 23974 h 64529"/>
                          <a:gd name="connsiteX466" fmla="*/ 71049 w 111861"/>
                          <a:gd name="connsiteY466" fmla="*/ 23563 h 64529"/>
                          <a:gd name="connsiteX467" fmla="*/ 71049 w 111861"/>
                          <a:gd name="connsiteY467" fmla="*/ 23563 h 64529"/>
                          <a:gd name="connsiteX468" fmla="*/ 68175 w 111861"/>
                          <a:gd name="connsiteY468" fmla="*/ 21921 h 64529"/>
                          <a:gd name="connsiteX469" fmla="*/ 70639 w 111861"/>
                          <a:gd name="connsiteY469" fmla="*/ 20483 h 64529"/>
                          <a:gd name="connsiteX470" fmla="*/ 73616 w 111861"/>
                          <a:gd name="connsiteY470" fmla="*/ 22177 h 64529"/>
                          <a:gd name="connsiteX471" fmla="*/ 71152 w 111861"/>
                          <a:gd name="connsiteY471" fmla="*/ 23563 h 64529"/>
                          <a:gd name="connsiteX472" fmla="*/ 52209 w 111861"/>
                          <a:gd name="connsiteY472" fmla="*/ 22947 h 64529"/>
                          <a:gd name="connsiteX473" fmla="*/ 52209 w 111861"/>
                          <a:gd name="connsiteY473" fmla="*/ 22947 h 64529"/>
                          <a:gd name="connsiteX474" fmla="*/ 49334 w 111861"/>
                          <a:gd name="connsiteY474" fmla="*/ 21305 h 64529"/>
                          <a:gd name="connsiteX475" fmla="*/ 51747 w 111861"/>
                          <a:gd name="connsiteY475" fmla="*/ 19919 h 64529"/>
                          <a:gd name="connsiteX476" fmla="*/ 54725 w 111861"/>
                          <a:gd name="connsiteY476" fmla="*/ 21561 h 64529"/>
                          <a:gd name="connsiteX477" fmla="*/ 52312 w 111861"/>
                          <a:gd name="connsiteY477" fmla="*/ 22999 h 64529"/>
                          <a:gd name="connsiteX478" fmla="*/ 92816 w 111861"/>
                          <a:gd name="connsiteY478" fmla="*/ 21407 h 64529"/>
                          <a:gd name="connsiteX479" fmla="*/ 92816 w 111861"/>
                          <a:gd name="connsiteY479" fmla="*/ 21407 h 64529"/>
                          <a:gd name="connsiteX480" fmla="*/ 89941 w 111861"/>
                          <a:gd name="connsiteY480" fmla="*/ 19765 h 64529"/>
                          <a:gd name="connsiteX481" fmla="*/ 92354 w 111861"/>
                          <a:gd name="connsiteY481" fmla="*/ 18378 h 64529"/>
                          <a:gd name="connsiteX482" fmla="*/ 95331 w 111861"/>
                          <a:gd name="connsiteY482" fmla="*/ 20021 h 64529"/>
                          <a:gd name="connsiteX483" fmla="*/ 92919 w 111861"/>
                          <a:gd name="connsiteY483" fmla="*/ 21459 h 64529"/>
                          <a:gd name="connsiteX484" fmla="*/ 75002 w 111861"/>
                          <a:gd name="connsiteY484" fmla="*/ 21407 h 64529"/>
                          <a:gd name="connsiteX485" fmla="*/ 75002 w 111861"/>
                          <a:gd name="connsiteY485" fmla="*/ 21407 h 64529"/>
                          <a:gd name="connsiteX486" fmla="*/ 72127 w 111861"/>
                          <a:gd name="connsiteY486" fmla="*/ 19765 h 64529"/>
                          <a:gd name="connsiteX487" fmla="*/ 74540 w 111861"/>
                          <a:gd name="connsiteY487" fmla="*/ 18327 h 64529"/>
                          <a:gd name="connsiteX488" fmla="*/ 77518 w 111861"/>
                          <a:gd name="connsiteY488" fmla="*/ 20021 h 64529"/>
                          <a:gd name="connsiteX489" fmla="*/ 75105 w 111861"/>
                          <a:gd name="connsiteY489" fmla="*/ 21407 h 64529"/>
                          <a:gd name="connsiteX490" fmla="*/ 66532 w 111861"/>
                          <a:gd name="connsiteY490" fmla="*/ 21407 h 64529"/>
                          <a:gd name="connsiteX491" fmla="*/ 66532 w 111861"/>
                          <a:gd name="connsiteY491" fmla="*/ 21407 h 64529"/>
                          <a:gd name="connsiteX492" fmla="*/ 63657 w 111861"/>
                          <a:gd name="connsiteY492" fmla="*/ 19765 h 64529"/>
                          <a:gd name="connsiteX493" fmla="*/ 66070 w 111861"/>
                          <a:gd name="connsiteY493" fmla="*/ 18378 h 64529"/>
                          <a:gd name="connsiteX494" fmla="*/ 69047 w 111861"/>
                          <a:gd name="connsiteY494" fmla="*/ 20021 h 64529"/>
                          <a:gd name="connsiteX495" fmla="*/ 66634 w 111861"/>
                          <a:gd name="connsiteY495" fmla="*/ 21407 h 64529"/>
                          <a:gd name="connsiteX496" fmla="*/ 56265 w 111861"/>
                          <a:gd name="connsiteY496" fmla="*/ 21048 h 64529"/>
                          <a:gd name="connsiteX497" fmla="*/ 56265 w 111861"/>
                          <a:gd name="connsiteY497" fmla="*/ 21048 h 64529"/>
                          <a:gd name="connsiteX498" fmla="*/ 53338 w 111861"/>
                          <a:gd name="connsiteY498" fmla="*/ 19354 h 64529"/>
                          <a:gd name="connsiteX499" fmla="*/ 55803 w 111861"/>
                          <a:gd name="connsiteY499" fmla="*/ 17968 h 64529"/>
                          <a:gd name="connsiteX500" fmla="*/ 58780 w 111861"/>
                          <a:gd name="connsiteY500" fmla="*/ 19611 h 64529"/>
                          <a:gd name="connsiteX501" fmla="*/ 56316 w 111861"/>
                          <a:gd name="connsiteY501" fmla="*/ 21048 h 64529"/>
                          <a:gd name="connsiteX502" fmla="*/ 105342 w 111861"/>
                          <a:gd name="connsiteY502" fmla="*/ 19816 h 64529"/>
                          <a:gd name="connsiteX503" fmla="*/ 105342 w 111861"/>
                          <a:gd name="connsiteY503" fmla="*/ 19816 h 64529"/>
                          <a:gd name="connsiteX504" fmla="*/ 102467 w 111861"/>
                          <a:gd name="connsiteY504" fmla="*/ 18173 h 64529"/>
                          <a:gd name="connsiteX505" fmla="*/ 104880 w 111861"/>
                          <a:gd name="connsiteY505" fmla="*/ 16787 h 64529"/>
                          <a:gd name="connsiteX506" fmla="*/ 107858 w 111861"/>
                          <a:gd name="connsiteY506" fmla="*/ 18430 h 64529"/>
                          <a:gd name="connsiteX507" fmla="*/ 105445 w 111861"/>
                          <a:gd name="connsiteY507" fmla="*/ 19867 h 64529"/>
                          <a:gd name="connsiteX508" fmla="*/ 96872 w 111861"/>
                          <a:gd name="connsiteY508" fmla="*/ 19508 h 64529"/>
                          <a:gd name="connsiteX509" fmla="*/ 96872 w 111861"/>
                          <a:gd name="connsiteY509" fmla="*/ 19508 h 64529"/>
                          <a:gd name="connsiteX510" fmla="*/ 93997 w 111861"/>
                          <a:gd name="connsiteY510" fmla="*/ 17814 h 64529"/>
                          <a:gd name="connsiteX511" fmla="*/ 96410 w 111861"/>
                          <a:gd name="connsiteY511" fmla="*/ 16428 h 64529"/>
                          <a:gd name="connsiteX512" fmla="*/ 99387 w 111861"/>
                          <a:gd name="connsiteY512" fmla="*/ 18070 h 64529"/>
                          <a:gd name="connsiteX513" fmla="*/ 96974 w 111861"/>
                          <a:gd name="connsiteY513" fmla="*/ 19508 h 64529"/>
                          <a:gd name="connsiteX514" fmla="*/ 79058 w 111861"/>
                          <a:gd name="connsiteY514" fmla="*/ 19508 h 64529"/>
                          <a:gd name="connsiteX515" fmla="*/ 79058 w 111861"/>
                          <a:gd name="connsiteY515" fmla="*/ 19508 h 64529"/>
                          <a:gd name="connsiteX516" fmla="*/ 76183 w 111861"/>
                          <a:gd name="connsiteY516" fmla="*/ 17865 h 64529"/>
                          <a:gd name="connsiteX517" fmla="*/ 78596 w 111861"/>
                          <a:gd name="connsiteY517" fmla="*/ 16479 h 64529"/>
                          <a:gd name="connsiteX518" fmla="*/ 81573 w 111861"/>
                          <a:gd name="connsiteY518" fmla="*/ 18122 h 64529"/>
                          <a:gd name="connsiteX519" fmla="*/ 79161 w 111861"/>
                          <a:gd name="connsiteY519" fmla="*/ 19508 h 64529"/>
                          <a:gd name="connsiteX520" fmla="*/ 88401 w 111861"/>
                          <a:gd name="connsiteY520" fmla="*/ 19508 h 64529"/>
                          <a:gd name="connsiteX521" fmla="*/ 88401 w 111861"/>
                          <a:gd name="connsiteY521" fmla="*/ 19508 h 64529"/>
                          <a:gd name="connsiteX522" fmla="*/ 85526 w 111861"/>
                          <a:gd name="connsiteY522" fmla="*/ 17814 h 64529"/>
                          <a:gd name="connsiteX523" fmla="*/ 87990 w 111861"/>
                          <a:gd name="connsiteY523" fmla="*/ 16428 h 64529"/>
                          <a:gd name="connsiteX524" fmla="*/ 90968 w 111861"/>
                          <a:gd name="connsiteY524" fmla="*/ 18122 h 64529"/>
                          <a:gd name="connsiteX525" fmla="*/ 88504 w 111861"/>
                          <a:gd name="connsiteY525" fmla="*/ 19508 h 64529"/>
                          <a:gd name="connsiteX526" fmla="*/ 70587 w 111861"/>
                          <a:gd name="connsiteY526" fmla="*/ 19508 h 64529"/>
                          <a:gd name="connsiteX527" fmla="*/ 70587 w 111861"/>
                          <a:gd name="connsiteY527" fmla="*/ 19508 h 64529"/>
                          <a:gd name="connsiteX528" fmla="*/ 67713 w 111861"/>
                          <a:gd name="connsiteY528" fmla="*/ 17865 h 64529"/>
                          <a:gd name="connsiteX529" fmla="*/ 70177 w 111861"/>
                          <a:gd name="connsiteY529" fmla="*/ 16479 h 64529"/>
                          <a:gd name="connsiteX530" fmla="*/ 73154 w 111861"/>
                          <a:gd name="connsiteY530" fmla="*/ 18122 h 64529"/>
                          <a:gd name="connsiteX531" fmla="*/ 70690 w 111861"/>
                          <a:gd name="connsiteY531" fmla="*/ 19559 h 64529"/>
                          <a:gd name="connsiteX532" fmla="*/ 61142 w 111861"/>
                          <a:gd name="connsiteY532" fmla="*/ 18635 h 64529"/>
                          <a:gd name="connsiteX533" fmla="*/ 61142 w 111861"/>
                          <a:gd name="connsiteY533" fmla="*/ 18635 h 64529"/>
                          <a:gd name="connsiteX534" fmla="*/ 58267 w 111861"/>
                          <a:gd name="connsiteY534" fmla="*/ 16941 h 64529"/>
                          <a:gd name="connsiteX535" fmla="*/ 60731 w 111861"/>
                          <a:gd name="connsiteY535" fmla="*/ 15555 h 64529"/>
                          <a:gd name="connsiteX536" fmla="*/ 63708 w 111861"/>
                          <a:gd name="connsiteY536" fmla="*/ 17249 h 64529"/>
                          <a:gd name="connsiteX537" fmla="*/ 61244 w 111861"/>
                          <a:gd name="connsiteY537" fmla="*/ 18635 h 64529"/>
                          <a:gd name="connsiteX538" fmla="*/ 109346 w 111861"/>
                          <a:gd name="connsiteY538" fmla="*/ 17916 h 64529"/>
                          <a:gd name="connsiteX539" fmla="*/ 109346 w 111861"/>
                          <a:gd name="connsiteY539" fmla="*/ 17916 h 64529"/>
                          <a:gd name="connsiteX540" fmla="*/ 101954 w 111861"/>
                          <a:gd name="connsiteY540" fmla="*/ 13655 h 64529"/>
                          <a:gd name="connsiteX541" fmla="*/ 104367 w 111861"/>
                          <a:gd name="connsiteY541" fmla="*/ 12218 h 64529"/>
                          <a:gd name="connsiteX542" fmla="*/ 111862 w 111861"/>
                          <a:gd name="connsiteY542" fmla="*/ 16479 h 64529"/>
                          <a:gd name="connsiteX543" fmla="*/ 109449 w 111861"/>
                          <a:gd name="connsiteY543" fmla="*/ 17916 h 64529"/>
                          <a:gd name="connsiteX544" fmla="*/ 100876 w 111861"/>
                          <a:gd name="connsiteY544" fmla="*/ 17608 h 64529"/>
                          <a:gd name="connsiteX545" fmla="*/ 100876 w 111861"/>
                          <a:gd name="connsiteY545" fmla="*/ 17608 h 64529"/>
                          <a:gd name="connsiteX546" fmla="*/ 98001 w 111861"/>
                          <a:gd name="connsiteY546" fmla="*/ 15914 h 64529"/>
                          <a:gd name="connsiteX547" fmla="*/ 100465 w 111861"/>
                          <a:gd name="connsiteY547" fmla="*/ 14528 h 64529"/>
                          <a:gd name="connsiteX548" fmla="*/ 103443 w 111861"/>
                          <a:gd name="connsiteY548" fmla="*/ 16222 h 64529"/>
                          <a:gd name="connsiteX549" fmla="*/ 100978 w 111861"/>
                          <a:gd name="connsiteY549" fmla="*/ 17608 h 64529"/>
                          <a:gd name="connsiteX550" fmla="*/ 92354 w 111861"/>
                          <a:gd name="connsiteY550" fmla="*/ 17300 h 64529"/>
                          <a:gd name="connsiteX551" fmla="*/ 92354 w 111861"/>
                          <a:gd name="connsiteY551" fmla="*/ 17300 h 64529"/>
                          <a:gd name="connsiteX552" fmla="*/ 89479 w 111861"/>
                          <a:gd name="connsiteY552" fmla="*/ 15658 h 64529"/>
                          <a:gd name="connsiteX553" fmla="*/ 91892 w 111861"/>
                          <a:gd name="connsiteY553" fmla="*/ 14220 h 64529"/>
                          <a:gd name="connsiteX554" fmla="*/ 94869 w 111861"/>
                          <a:gd name="connsiteY554" fmla="*/ 15914 h 64529"/>
                          <a:gd name="connsiteX555" fmla="*/ 92457 w 111861"/>
                          <a:gd name="connsiteY555" fmla="*/ 17300 h 64529"/>
                          <a:gd name="connsiteX556" fmla="*/ 74540 w 111861"/>
                          <a:gd name="connsiteY556" fmla="*/ 17300 h 64529"/>
                          <a:gd name="connsiteX557" fmla="*/ 74540 w 111861"/>
                          <a:gd name="connsiteY557" fmla="*/ 17300 h 64529"/>
                          <a:gd name="connsiteX558" fmla="*/ 71665 w 111861"/>
                          <a:gd name="connsiteY558" fmla="*/ 15606 h 64529"/>
                          <a:gd name="connsiteX559" fmla="*/ 74078 w 111861"/>
                          <a:gd name="connsiteY559" fmla="*/ 14220 h 64529"/>
                          <a:gd name="connsiteX560" fmla="*/ 77056 w 111861"/>
                          <a:gd name="connsiteY560" fmla="*/ 15914 h 64529"/>
                          <a:gd name="connsiteX561" fmla="*/ 74643 w 111861"/>
                          <a:gd name="connsiteY561" fmla="*/ 17300 h 64529"/>
                          <a:gd name="connsiteX562" fmla="*/ 83884 w 111861"/>
                          <a:gd name="connsiteY562" fmla="*/ 17300 h 64529"/>
                          <a:gd name="connsiteX563" fmla="*/ 83884 w 111861"/>
                          <a:gd name="connsiteY563" fmla="*/ 17300 h 64529"/>
                          <a:gd name="connsiteX564" fmla="*/ 81009 w 111861"/>
                          <a:gd name="connsiteY564" fmla="*/ 15658 h 64529"/>
                          <a:gd name="connsiteX565" fmla="*/ 83422 w 111861"/>
                          <a:gd name="connsiteY565" fmla="*/ 14220 h 64529"/>
                          <a:gd name="connsiteX566" fmla="*/ 86399 w 111861"/>
                          <a:gd name="connsiteY566" fmla="*/ 15914 h 64529"/>
                          <a:gd name="connsiteX567" fmla="*/ 83986 w 111861"/>
                          <a:gd name="connsiteY567" fmla="*/ 17300 h 64529"/>
                          <a:gd name="connsiteX568" fmla="*/ 65402 w 111861"/>
                          <a:gd name="connsiteY568" fmla="*/ 14733 h 64529"/>
                          <a:gd name="connsiteX569" fmla="*/ 65402 w 111861"/>
                          <a:gd name="connsiteY569" fmla="*/ 14733 h 64529"/>
                          <a:gd name="connsiteX570" fmla="*/ 62528 w 111861"/>
                          <a:gd name="connsiteY570" fmla="*/ 13091 h 64529"/>
                          <a:gd name="connsiteX571" fmla="*/ 64940 w 111861"/>
                          <a:gd name="connsiteY571" fmla="*/ 11653 h 64529"/>
                          <a:gd name="connsiteX572" fmla="*/ 67918 w 111861"/>
                          <a:gd name="connsiteY572" fmla="*/ 13347 h 64529"/>
                          <a:gd name="connsiteX573" fmla="*/ 65402 w 111861"/>
                          <a:gd name="connsiteY573" fmla="*/ 14733 h 64529"/>
                          <a:gd name="connsiteX574" fmla="*/ 96666 w 111861"/>
                          <a:gd name="connsiteY574" fmla="*/ 13399 h 64529"/>
                          <a:gd name="connsiteX575" fmla="*/ 96666 w 111861"/>
                          <a:gd name="connsiteY575" fmla="*/ 13399 h 64529"/>
                          <a:gd name="connsiteX576" fmla="*/ 93791 w 111861"/>
                          <a:gd name="connsiteY576" fmla="*/ 11756 h 64529"/>
                          <a:gd name="connsiteX577" fmla="*/ 96204 w 111861"/>
                          <a:gd name="connsiteY577" fmla="*/ 10319 h 64529"/>
                          <a:gd name="connsiteX578" fmla="*/ 99182 w 111861"/>
                          <a:gd name="connsiteY578" fmla="*/ 12013 h 64529"/>
                          <a:gd name="connsiteX579" fmla="*/ 96769 w 111861"/>
                          <a:gd name="connsiteY579" fmla="*/ 13399 h 64529"/>
                          <a:gd name="connsiteX580" fmla="*/ 88144 w 111861"/>
                          <a:gd name="connsiteY580" fmla="*/ 13399 h 64529"/>
                          <a:gd name="connsiteX581" fmla="*/ 88144 w 111861"/>
                          <a:gd name="connsiteY581" fmla="*/ 13399 h 64529"/>
                          <a:gd name="connsiteX582" fmla="*/ 85270 w 111861"/>
                          <a:gd name="connsiteY582" fmla="*/ 11756 h 64529"/>
                          <a:gd name="connsiteX583" fmla="*/ 87734 w 111861"/>
                          <a:gd name="connsiteY583" fmla="*/ 10370 h 64529"/>
                          <a:gd name="connsiteX584" fmla="*/ 90711 w 111861"/>
                          <a:gd name="connsiteY584" fmla="*/ 12013 h 64529"/>
                          <a:gd name="connsiteX585" fmla="*/ 88247 w 111861"/>
                          <a:gd name="connsiteY585" fmla="*/ 13399 h 64529"/>
                          <a:gd name="connsiteX586" fmla="*/ 79674 w 111861"/>
                          <a:gd name="connsiteY586" fmla="*/ 13091 h 64529"/>
                          <a:gd name="connsiteX587" fmla="*/ 79674 w 111861"/>
                          <a:gd name="connsiteY587" fmla="*/ 13091 h 64529"/>
                          <a:gd name="connsiteX588" fmla="*/ 76799 w 111861"/>
                          <a:gd name="connsiteY588" fmla="*/ 11448 h 64529"/>
                          <a:gd name="connsiteX589" fmla="*/ 79212 w 111861"/>
                          <a:gd name="connsiteY589" fmla="*/ 10062 h 64529"/>
                          <a:gd name="connsiteX590" fmla="*/ 82189 w 111861"/>
                          <a:gd name="connsiteY590" fmla="*/ 11705 h 64529"/>
                          <a:gd name="connsiteX591" fmla="*/ 79777 w 111861"/>
                          <a:gd name="connsiteY591" fmla="*/ 13142 h 64529"/>
                          <a:gd name="connsiteX592" fmla="*/ 69407 w 111861"/>
                          <a:gd name="connsiteY592" fmla="*/ 12680 h 64529"/>
                          <a:gd name="connsiteX593" fmla="*/ 69407 w 111861"/>
                          <a:gd name="connsiteY593" fmla="*/ 12680 h 64529"/>
                          <a:gd name="connsiteX594" fmla="*/ 66480 w 111861"/>
                          <a:gd name="connsiteY594" fmla="*/ 11037 h 64529"/>
                          <a:gd name="connsiteX595" fmla="*/ 68945 w 111861"/>
                          <a:gd name="connsiteY595" fmla="*/ 9600 h 64529"/>
                          <a:gd name="connsiteX596" fmla="*/ 71922 w 111861"/>
                          <a:gd name="connsiteY596" fmla="*/ 11294 h 64529"/>
                          <a:gd name="connsiteX597" fmla="*/ 69458 w 111861"/>
                          <a:gd name="connsiteY597" fmla="*/ 12680 h 64529"/>
                          <a:gd name="connsiteX598" fmla="*/ 100619 w 111861"/>
                          <a:gd name="connsiteY598" fmla="*/ 11397 h 64529"/>
                          <a:gd name="connsiteX599" fmla="*/ 100619 w 111861"/>
                          <a:gd name="connsiteY599" fmla="*/ 11397 h 64529"/>
                          <a:gd name="connsiteX600" fmla="*/ 93227 w 111861"/>
                          <a:gd name="connsiteY600" fmla="*/ 7136 h 64529"/>
                          <a:gd name="connsiteX601" fmla="*/ 95691 w 111861"/>
                          <a:gd name="connsiteY601" fmla="*/ 5750 h 64529"/>
                          <a:gd name="connsiteX602" fmla="*/ 103186 w 111861"/>
                          <a:gd name="connsiteY602" fmla="*/ 10010 h 64529"/>
                          <a:gd name="connsiteX603" fmla="*/ 100722 w 111861"/>
                          <a:gd name="connsiteY603" fmla="*/ 11397 h 64529"/>
                          <a:gd name="connsiteX604" fmla="*/ 92149 w 111861"/>
                          <a:gd name="connsiteY604" fmla="*/ 11089 h 64529"/>
                          <a:gd name="connsiteX605" fmla="*/ 92149 w 111861"/>
                          <a:gd name="connsiteY605" fmla="*/ 11089 h 64529"/>
                          <a:gd name="connsiteX606" fmla="*/ 89274 w 111861"/>
                          <a:gd name="connsiteY606" fmla="*/ 9446 h 64529"/>
                          <a:gd name="connsiteX607" fmla="*/ 91687 w 111861"/>
                          <a:gd name="connsiteY607" fmla="*/ 8060 h 64529"/>
                          <a:gd name="connsiteX608" fmla="*/ 94664 w 111861"/>
                          <a:gd name="connsiteY608" fmla="*/ 9702 h 64529"/>
                          <a:gd name="connsiteX609" fmla="*/ 92251 w 111861"/>
                          <a:gd name="connsiteY609" fmla="*/ 11140 h 64529"/>
                          <a:gd name="connsiteX610" fmla="*/ 83678 w 111861"/>
                          <a:gd name="connsiteY610" fmla="*/ 10781 h 64529"/>
                          <a:gd name="connsiteX611" fmla="*/ 83678 w 111861"/>
                          <a:gd name="connsiteY611" fmla="*/ 10781 h 64529"/>
                          <a:gd name="connsiteX612" fmla="*/ 80752 w 111861"/>
                          <a:gd name="connsiteY612" fmla="*/ 9086 h 64529"/>
                          <a:gd name="connsiteX613" fmla="*/ 83216 w 111861"/>
                          <a:gd name="connsiteY613" fmla="*/ 7700 h 64529"/>
                          <a:gd name="connsiteX614" fmla="*/ 86194 w 111861"/>
                          <a:gd name="connsiteY614" fmla="*/ 9343 h 64529"/>
                          <a:gd name="connsiteX615" fmla="*/ 83730 w 111861"/>
                          <a:gd name="connsiteY615" fmla="*/ 10781 h 64529"/>
                          <a:gd name="connsiteX616" fmla="*/ 73051 w 111861"/>
                          <a:gd name="connsiteY616" fmla="*/ 9240 h 64529"/>
                          <a:gd name="connsiteX617" fmla="*/ 73051 w 111861"/>
                          <a:gd name="connsiteY617" fmla="*/ 9240 h 64529"/>
                          <a:gd name="connsiteX618" fmla="*/ 71819 w 111861"/>
                          <a:gd name="connsiteY618" fmla="*/ 8522 h 64529"/>
                          <a:gd name="connsiteX619" fmla="*/ 74232 w 111861"/>
                          <a:gd name="connsiteY619" fmla="*/ 7136 h 64529"/>
                          <a:gd name="connsiteX620" fmla="*/ 75567 w 111861"/>
                          <a:gd name="connsiteY620" fmla="*/ 7854 h 64529"/>
                          <a:gd name="connsiteX621" fmla="*/ 73154 w 111861"/>
                          <a:gd name="connsiteY621" fmla="*/ 9240 h 64529"/>
                          <a:gd name="connsiteX622" fmla="*/ 87631 w 111861"/>
                          <a:gd name="connsiteY622" fmla="*/ 8470 h 64529"/>
                          <a:gd name="connsiteX623" fmla="*/ 87631 w 111861"/>
                          <a:gd name="connsiteY623" fmla="*/ 8470 h 64529"/>
                          <a:gd name="connsiteX624" fmla="*/ 84756 w 111861"/>
                          <a:gd name="connsiteY624" fmla="*/ 6776 h 64529"/>
                          <a:gd name="connsiteX625" fmla="*/ 87220 w 111861"/>
                          <a:gd name="connsiteY625" fmla="*/ 5390 h 64529"/>
                          <a:gd name="connsiteX626" fmla="*/ 90147 w 111861"/>
                          <a:gd name="connsiteY626" fmla="*/ 7084 h 64529"/>
                          <a:gd name="connsiteX627" fmla="*/ 87734 w 111861"/>
                          <a:gd name="connsiteY627" fmla="*/ 8470 h 64529"/>
                          <a:gd name="connsiteX628" fmla="*/ 77056 w 111861"/>
                          <a:gd name="connsiteY628" fmla="*/ 6930 h 64529"/>
                          <a:gd name="connsiteX629" fmla="*/ 77056 w 111861"/>
                          <a:gd name="connsiteY629" fmla="*/ 6930 h 64529"/>
                          <a:gd name="connsiteX630" fmla="*/ 75772 w 111861"/>
                          <a:gd name="connsiteY630" fmla="*/ 6212 h 64529"/>
                          <a:gd name="connsiteX631" fmla="*/ 78237 w 111861"/>
                          <a:gd name="connsiteY631" fmla="*/ 4826 h 64529"/>
                          <a:gd name="connsiteX632" fmla="*/ 79571 w 111861"/>
                          <a:gd name="connsiteY632" fmla="*/ 5544 h 64529"/>
                          <a:gd name="connsiteX633" fmla="*/ 77107 w 111861"/>
                          <a:gd name="connsiteY633" fmla="*/ 6930 h 64529"/>
                          <a:gd name="connsiteX634" fmla="*/ 91635 w 111861"/>
                          <a:gd name="connsiteY634" fmla="*/ 6160 h 64529"/>
                          <a:gd name="connsiteX635" fmla="*/ 91635 w 111861"/>
                          <a:gd name="connsiteY635" fmla="*/ 6160 h 64529"/>
                          <a:gd name="connsiteX636" fmla="*/ 88760 w 111861"/>
                          <a:gd name="connsiteY636" fmla="*/ 4518 h 64529"/>
                          <a:gd name="connsiteX637" fmla="*/ 91173 w 111861"/>
                          <a:gd name="connsiteY637" fmla="*/ 3080 h 64529"/>
                          <a:gd name="connsiteX638" fmla="*/ 94151 w 111861"/>
                          <a:gd name="connsiteY638" fmla="*/ 4774 h 64529"/>
                          <a:gd name="connsiteX639" fmla="*/ 91738 w 111861"/>
                          <a:gd name="connsiteY639" fmla="*/ 6160 h 64529"/>
                          <a:gd name="connsiteX640" fmla="*/ 80803 w 111861"/>
                          <a:gd name="connsiteY640" fmla="*/ 4466 h 64529"/>
                          <a:gd name="connsiteX641" fmla="*/ 80803 w 111861"/>
                          <a:gd name="connsiteY641" fmla="*/ 4466 h 64529"/>
                          <a:gd name="connsiteX642" fmla="*/ 79571 w 111861"/>
                          <a:gd name="connsiteY642" fmla="*/ 3799 h 64529"/>
                          <a:gd name="connsiteX643" fmla="*/ 81984 w 111861"/>
                          <a:gd name="connsiteY643" fmla="*/ 2361 h 64529"/>
                          <a:gd name="connsiteX644" fmla="*/ 83319 w 111861"/>
                          <a:gd name="connsiteY644" fmla="*/ 3080 h 64529"/>
                          <a:gd name="connsiteX645" fmla="*/ 80803 w 111861"/>
                          <a:gd name="connsiteY645" fmla="*/ 4466 h 64529"/>
                          <a:gd name="connsiteX646" fmla="*/ 84808 w 111861"/>
                          <a:gd name="connsiteY646" fmla="*/ 2156 h 64529"/>
                          <a:gd name="connsiteX647" fmla="*/ 84808 w 111861"/>
                          <a:gd name="connsiteY647" fmla="*/ 2156 h 64529"/>
                          <a:gd name="connsiteX648" fmla="*/ 83524 w 111861"/>
                          <a:gd name="connsiteY648" fmla="*/ 1437 h 64529"/>
                          <a:gd name="connsiteX649" fmla="*/ 85988 w 111861"/>
                          <a:gd name="connsiteY649" fmla="*/ 0 h 64529"/>
                          <a:gd name="connsiteX650" fmla="*/ 87323 w 111861"/>
                          <a:gd name="connsiteY650" fmla="*/ 719 h 64529"/>
                          <a:gd name="connsiteX651" fmla="*/ 84910 w 111861"/>
                          <a:gd name="connsiteY651" fmla="*/ 2156 h 6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Lst>
                        <a:rect l="l" t="t" r="r" b="b"/>
                        <a:pathLst>
                          <a:path w="111861" h="64529">
                            <a:moveTo>
                              <a:pt x="26336" y="64530"/>
                            </a:moveTo>
                            <a:lnTo>
                              <a:pt x="26336" y="64530"/>
                            </a:lnTo>
                            <a:lnTo>
                              <a:pt x="23461" y="62887"/>
                            </a:lnTo>
                            <a:lnTo>
                              <a:pt x="27362" y="60628"/>
                            </a:lnTo>
                            <a:lnTo>
                              <a:pt x="30340" y="62271"/>
                            </a:lnTo>
                            <a:lnTo>
                              <a:pt x="26438" y="64530"/>
                            </a:lnTo>
                            <a:close/>
                            <a:moveTo>
                              <a:pt x="21818" y="61912"/>
                            </a:moveTo>
                            <a:lnTo>
                              <a:pt x="21818" y="61912"/>
                            </a:lnTo>
                            <a:lnTo>
                              <a:pt x="18943" y="60269"/>
                            </a:lnTo>
                            <a:lnTo>
                              <a:pt x="22023" y="58472"/>
                            </a:lnTo>
                            <a:lnTo>
                              <a:pt x="25001" y="60166"/>
                            </a:lnTo>
                            <a:lnTo>
                              <a:pt x="21921" y="61912"/>
                            </a:lnTo>
                            <a:close/>
                            <a:moveTo>
                              <a:pt x="31777" y="61398"/>
                            </a:moveTo>
                            <a:lnTo>
                              <a:pt x="31777" y="61398"/>
                            </a:lnTo>
                            <a:lnTo>
                              <a:pt x="28902" y="59704"/>
                            </a:lnTo>
                            <a:lnTo>
                              <a:pt x="31982" y="57959"/>
                            </a:lnTo>
                            <a:lnTo>
                              <a:pt x="34960" y="59601"/>
                            </a:lnTo>
                            <a:lnTo>
                              <a:pt x="31880" y="61398"/>
                            </a:lnTo>
                            <a:close/>
                            <a:moveTo>
                              <a:pt x="17352" y="59345"/>
                            </a:moveTo>
                            <a:lnTo>
                              <a:pt x="17352" y="59345"/>
                            </a:lnTo>
                            <a:lnTo>
                              <a:pt x="14477" y="57651"/>
                            </a:lnTo>
                            <a:lnTo>
                              <a:pt x="19610" y="54827"/>
                            </a:lnTo>
                            <a:lnTo>
                              <a:pt x="22588" y="56470"/>
                            </a:lnTo>
                            <a:lnTo>
                              <a:pt x="17454" y="59345"/>
                            </a:lnTo>
                            <a:close/>
                            <a:moveTo>
                              <a:pt x="26438" y="59345"/>
                            </a:moveTo>
                            <a:lnTo>
                              <a:pt x="26438" y="59345"/>
                            </a:lnTo>
                            <a:lnTo>
                              <a:pt x="23563" y="57702"/>
                            </a:lnTo>
                            <a:lnTo>
                              <a:pt x="25976" y="56316"/>
                            </a:lnTo>
                            <a:lnTo>
                              <a:pt x="28954" y="57959"/>
                            </a:lnTo>
                            <a:lnTo>
                              <a:pt x="26541" y="59345"/>
                            </a:lnTo>
                            <a:close/>
                            <a:moveTo>
                              <a:pt x="36397" y="58780"/>
                            </a:moveTo>
                            <a:lnTo>
                              <a:pt x="36397" y="58780"/>
                            </a:lnTo>
                            <a:lnTo>
                              <a:pt x="33523" y="57086"/>
                            </a:lnTo>
                            <a:lnTo>
                              <a:pt x="36603" y="55341"/>
                            </a:lnTo>
                            <a:lnTo>
                              <a:pt x="39580" y="56983"/>
                            </a:lnTo>
                            <a:lnTo>
                              <a:pt x="36500" y="58780"/>
                            </a:lnTo>
                            <a:close/>
                            <a:moveTo>
                              <a:pt x="30442" y="57035"/>
                            </a:moveTo>
                            <a:lnTo>
                              <a:pt x="30442" y="57035"/>
                            </a:lnTo>
                            <a:lnTo>
                              <a:pt x="27568" y="55341"/>
                            </a:lnTo>
                            <a:lnTo>
                              <a:pt x="29980" y="53955"/>
                            </a:lnTo>
                            <a:lnTo>
                              <a:pt x="32958" y="55597"/>
                            </a:lnTo>
                            <a:lnTo>
                              <a:pt x="30545" y="57035"/>
                            </a:lnTo>
                            <a:close/>
                            <a:moveTo>
                              <a:pt x="12834" y="56778"/>
                            </a:moveTo>
                            <a:lnTo>
                              <a:pt x="12834" y="56778"/>
                            </a:lnTo>
                            <a:lnTo>
                              <a:pt x="9959" y="55135"/>
                            </a:lnTo>
                            <a:lnTo>
                              <a:pt x="13861" y="52876"/>
                            </a:lnTo>
                            <a:lnTo>
                              <a:pt x="16838" y="54519"/>
                            </a:lnTo>
                            <a:lnTo>
                              <a:pt x="12937" y="56778"/>
                            </a:lnTo>
                            <a:close/>
                            <a:moveTo>
                              <a:pt x="41018" y="56111"/>
                            </a:moveTo>
                            <a:lnTo>
                              <a:pt x="41018" y="56111"/>
                            </a:lnTo>
                            <a:lnTo>
                              <a:pt x="38143" y="54417"/>
                            </a:lnTo>
                            <a:lnTo>
                              <a:pt x="60269" y="41634"/>
                            </a:lnTo>
                            <a:lnTo>
                              <a:pt x="63246" y="43328"/>
                            </a:lnTo>
                            <a:lnTo>
                              <a:pt x="41120" y="56111"/>
                            </a:lnTo>
                            <a:close/>
                            <a:moveTo>
                              <a:pt x="23820" y="55803"/>
                            </a:moveTo>
                            <a:lnTo>
                              <a:pt x="23820" y="55803"/>
                            </a:lnTo>
                            <a:lnTo>
                              <a:pt x="20945" y="54160"/>
                            </a:lnTo>
                            <a:lnTo>
                              <a:pt x="23409" y="52774"/>
                            </a:lnTo>
                            <a:lnTo>
                              <a:pt x="26336" y="54417"/>
                            </a:lnTo>
                            <a:lnTo>
                              <a:pt x="23923" y="55854"/>
                            </a:lnTo>
                            <a:close/>
                            <a:moveTo>
                              <a:pt x="34447" y="54879"/>
                            </a:moveTo>
                            <a:lnTo>
                              <a:pt x="34447" y="54879"/>
                            </a:lnTo>
                            <a:lnTo>
                              <a:pt x="31572" y="53184"/>
                            </a:lnTo>
                            <a:lnTo>
                              <a:pt x="34036" y="51798"/>
                            </a:lnTo>
                            <a:lnTo>
                              <a:pt x="37013" y="53492"/>
                            </a:lnTo>
                            <a:lnTo>
                              <a:pt x="34549" y="54879"/>
                            </a:lnTo>
                            <a:close/>
                            <a:moveTo>
                              <a:pt x="8316" y="54314"/>
                            </a:moveTo>
                            <a:lnTo>
                              <a:pt x="8316" y="54314"/>
                            </a:lnTo>
                            <a:lnTo>
                              <a:pt x="5442" y="52671"/>
                            </a:lnTo>
                            <a:lnTo>
                              <a:pt x="7854" y="51285"/>
                            </a:lnTo>
                            <a:lnTo>
                              <a:pt x="10832" y="52928"/>
                            </a:lnTo>
                            <a:lnTo>
                              <a:pt x="8419" y="54314"/>
                            </a:lnTo>
                            <a:close/>
                            <a:moveTo>
                              <a:pt x="18276" y="53800"/>
                            </a:moveTo>
                            <a:lnTo>
                              <a:pt x="18276" y="53800"/>
                            </a:lnTo>
                            <a:lnTo>
                              <a:pt x="15401" y="52106"/>
                            </a:lnTo>
                            <a:lnTo>
                              <a:pt x="17814" y="50720"/>
                            </a:lnTo>
                            <a:lnTo>
                              <a:pt x="20791" y="52363"/>
                            </a:lnTo>
                            <a:lnTo>
                              <a:pt x="18378" y="53800"/>
                            </a:lnTo>
                            <a:close/>
                            <a:moveTo>
                              <a:pt x="27824" y="53492"/>
                            </a:moveTo>
                            <a:lnTo>
                              <a:pt x="27824" y="53492"/>
                            </a:lnTo>
                            <a:lnTo>
                              <a:pt x="24949" y="51798"/>
                            </a:lnTo>
                            <a:lnTo>
                              <a:pt x="27362" y="50412"/>
                            </a:lnTo>
                            <a:lnTo>
                              <a:pt x="30340" y="52055"/>
                            </a:lnTo>
                            <a:lnTo>
                              <a:pt x="27927" y="53492"/>
                            </a:lnTo>
                            <a:close/>
                            <a:moveTo>
                              <a:pt x="38399" y="52568"/>
                            </a:moveTo>
                            <a:lnTo>
                              <a:pt x="38399" y="52568"/>
                            </a:lnTo>
                            <a:lnTo>
                              <a:pt x="35525" y="50926"/>
                            </a:lnTo>
                            <a:lnTo>
                              <a:pt x="37937" y="49488"/>
                            </a:lnTo>
                            <a:lnTo>
                              <a:pt x="40915" y="51182"/>
                            </a:lnTo>
                            <a:lnTo>
                              <a:pt x="38502" y="52568"/>
                            </a:lnTo>
                            <a:close/>
                            <a:moveTo>
                              <a:pt x="12321" y="52055"/>
                            </a:moveTo>
                            <a:lnTo>
                              <a:pt x="12321" y="52055"/>
                            </a:lnTo>
                            <a:lnTo>
                              <a:pt x="9446" y="50412"/>
                            </a:lnTo>
                            <a:lnTo>
                              <a:pt x="11859" y="49026"/>
                            </a:lnTo>
                            <a:lnTo>
                              <a:pt x="14836" y="50669"/>
                            </a:lnTo>
                            <a:lnTo>
                              <a:pt x="12423" y="52106"/>
                            </a:lnTo>
                            <a:close/>
                            <a:moveTo>
                              <a:pt x="22280" y="51490"/>
                            </a:moveTo>
                            <a:lnTo>
                              <a:pt x="22280" y="51490"/>
                            </a:lnTo>
                            <a:lnTo>
                              <a:pt x="19405" y="49796"/>
                            </a:lnTo>
                            <a:lnTo>
                              <a:pt x="21818" y="48410"/>
                            </a:lnTo>
                            <a:lnTo>
                              <a:pt x="24795" y="50104"/>
                            </a:lnTo>
                            <a:lnTo>
                              <a:pt x="22383" y="51490"/>
                            </a:lnTo>
                            <a:close/>
                            <a:moveTo>
                              <a:pt x="31828" y="51182"/>
                            </a:moveTo>
                            <a:lnTo>
                              <a:pt x="31828" y="51182"/>
                            </a:lnTo>
                            <a:lnTo>
                              <a:pt x="28954" y="49488"/>
                            </a:lnTo>
                            <a:lnTo>
                              <a:pt x="31418" y="48102"/>
                            </a:lnTo>
                            <a:lnTo>
                              <a:pt x="34395" y="49796"/>
                            </a:lnTo>
                            <a:lnTo>
                              <a:pt x="31931" y="51182"/>
                            </a:lnTo>
                            <a:close/>
                            <a:moveTo>
                              <a:pt x="2875" y="51182"/>
                            </a:moveTo>
                            <a:lnTo>
                              <a:pt x="2875" y="51182"/>
                            </a:lnTo>
                            <a:lnTo>
                              <a:pt x="0" y="49488"/>
                            </a:lnTo>
                            <a:lnTo>
                              <a:pt x="3029" y="47743"/>
                            </a:lnTo>
                            <a:lnTo>
                              <a:pt x="6006" y="49437"/>
                            </a:lnTo>
                            <a:lnTo>
                              <a:pt x="2977" y="51182"/>
                            </a:lnTo>
                            <a:close/>
                            <a:moveTo>
                              <a:pt x="42404" y="50258"/>
                            </a:moveTo>
                            <a:lnTo>
                              <a:pt x="42404" y="50258"/>
                            </a:lnTo>
                            <a:lnTo>
                              <a:pt x="39478" y="48616"/>
                            </a:lnTo>
                            <a:lnTo>
                              <a:pt x="41942" y="47178"/>
                            </a:lnTo>
                            <a:lnTo>
                              <a:pt x="44919" y="48872"/>
                            </a:lnTo>
                            <a:lnTo>
                              <a:pt x="42506" y="50258"/>
                            </a:lnTo>
                            <a:close/>
                            <a:moveTo>
                              <a:pt x="16325" y="49745"/>
                            </a:moveTo>
                            <a:lnTo>
                              <a:pt x="16325" y="49745"/>
                            </a:lnTo>
                            <a:lnTo>
                              <a:pt x="13450" y="48051"/>
                            </a:lnTo>
                            <a:lnTo>
                              <a:pt x="15914" y="46665"/>
                            </a:lnTo>
                            <a:lnTo>
                              <a:pt x="18892" y="48307"/>
                            </a:lnTo>
                            <a:lnTo>
                              <a:pt x="16428" y="49745"/>
                            </a:lnTo>
                            <a:close/>
                            <a:moveTo>
                              <a:pt x="26284" y="49180"/>
                            </a:moveTo>
                            <a:lnTo>
                              <a:pt x="26284" y="49180"/>
                            </a:lnTo>
                            <a:lnTo>
                              <a:pt x="23409" y="47537"/>
                            </a:lnTo>
                            <a:lnTo>
                              <a:pt x="25873" y="46100"/>
                            </a:lnTo>
                            <a:lnTo>
                              <a:pt x="28851" y="47794"/>
                            </a:lnTo>
                            <a:lnTo>
                              <a:pt x="26387" y="49180"/>
                            </a:lnTo>
                            <a:close/>
                            <a:moveTo>
                              <a:pt x="35781" y="48872"/>
                            </a:moveTo>
                            <a:lnTo>
                              <a:pt x="35781" y="48872"/>
                            </a:lnTo>
                            <a:lnTo>
                              <a:pt x="32907" y="47229"/>
                            </a:lnTo>
                            <a:lnTo>
                              <a:pt x="35319" y="45792"/>
                            </a:lnTo>
                            <a:lnTo>
                              <a:pt x="38297" y="47486"/>
                            </a:lnTo>
                            <a:lnTo>
                              <a:pt x="35884" y="48872"/>
                            </a:lnTo>
                            <a:close/>
                            <a:moveTo>
                              <a:pt x="46357" y="47948"/>
                            </a:moveTo>
                            <a:lnTo>
                              <a:pt x="46357" y="47948"/>
                            </a:lnTo>
                            <a:lnTo>
                              <a:pt x="43482" y="46305"/>
                            </a:lnTo>
                            <a:lnTo>
                              <a:pt x="45946" y="44919"/>
                            </a:lnTo>
                            <a:lnTo>
                              <a:pt x="48872" y="46562"/>
                            </a:lnTo>
                            <a:lnTo>
                              <a:pt x="46459" y="47948"/>
                            </a:lnTo>
                            <a:close/>
                            <a:moveTo>
                              <a:pt x="9240" y="47537"/>
                            </a:moveTo>
                            <a:lnTo>
                              <a:pt x="9240" y="47537"/>
                            </a:lnTo>
                            <a:lnTo>
                              <a:pt x="6366" y="45895"/>
                            </a:lnTo>
                            <a:lnTo>
                              <a:pt x="8830" y="44509"/>
                            </a:lnTo>
                            <a:lnTo>
                              <a:pt x="11807" y="46151"/>
                            </a:lnTo>
                            <a:lnTo>
                              <a:pt x="9343" y="47589"/>
                            </a:lnTo>
                            <a:close/>
                            <a:moveTo>
                              <a:pt x="20278" y="47537"/>
                            </a:moveTo>
                            <a:lnTo>
                              <a:pt x="20278" y="47537"/>
                            </a:lnTo>
                            <a:lnTo>
                              <a:pt x="17403" y="45843"/>
                            </a:lnTo>
                            <a:lnTo>
                              <a:pt x="19816" y="44457"/>
                            </a:lnTo>
                            <a:lnTo>
                              <a:pt x="22793" y="46151"/>
                            </a:lnTo>
                            <a:lnTo>
                              <a:pt x="20381" y="47537"/>
                            </a:lnTo>
                            <a:close/>
                            <a:moveTo>
                              <a:pt x="30237" y="46973"/>
                            </a:moveTo>
                            <a:lnTo>
                              <a:pt x="30237" y="46973"/>
                            </a:lnTo>
                            <a:lnTo>
                              <a:pt x="27362" y="45330"/>
                            </a:lnTo>
                            <a:lnTo>
                              <a:pt x="29775" y="43892"/>
                            </a:lnTo>
                            <a:lnTo>
                              <a:pt x="32753" y="45587"/>
                            </a:lnTo>
                            <a:lnTo>
                              <a:pt x="30340" y="46973"/>
                            </a:lnTo>
                            <a:close/>
                            <a:moveTo>
                              <a:pt x="39786" y="46665"/>
                            </a:moveTo>
                            <a:lnTo>
                              <a:pt x="39786" y="46665"/>
                            </a:lnTo>
                            <a:lnTo>
                              <a:pt x="36911" y="45022"/>
                            </a:lnTo>
                            <a:lnTo>
                              <a:pt x="39324" y="43584"/>
                            </a:lnTo>
                            <a:lnTo>
                              <a:pt x="42301" y="45279"/>
                            </a:lnTo>
                            <a:lnTo>
                              <a:pt x="39888" y="46665"/>
                            </a:lnTo>
                            <a:close/>
                            <a:moveTo>
                              <a:pt x="50361" y="45792"/>
                            </a:moveTo>
                            <a:lnTo>
                              <a:pt x="50361" y="45792"/>
                            </a:lnTo>
                            <a:lnTo>
                              <a:pt x="47486" y="44149"/>
                            </a:lnTo>
                            <a:lnTo>
                              <a:pt x="49899" y="42763"/>
                            </a:lnTo>
                            <a:lnTo>
                              <a:pt x="52876" y="44406"/>
                            </a:lnTo>
                            <a:lnTo>
                              <a:pt x="50464" y="45843"/>
                            </a:lnTo>
                            <a:close/>
                            <a:moveTo>
                              <a:pt x="13193" y="45330"/>
                            </a:moveTo>
                            <a:lnTo>
                              <a:pt x="13193" y="45330"/>
                            </a:lnTo>
                            <a:lnTo>
                              <a:pt x="10318" y="43636"/>
                            </a:lnTo>
                            <a:lnTo>
                              <a:pt x="12731" y="42250"/>
                            </a:lnTo>
                            <a:lnTo>
                              <a:pt x="15709" y="43892"/>
                            </a:lnTo>
                            <a:lnTo>
                              <a:pt x="13296" y="45330"/>
                            </a:lnTo>
                            <a:close/>
                            <a:moveTo>
                              <a:pt x="24282" y="45330"/>
                            </a:moveTo>
                            <a:lnTo>
                              <a:pt x="24282" y="45330"/>
                            </a:lnTo>
                            <a:lnTo>
                              <a:pt x="21356" y="43687"/>
                            </a:lnTo>
                            <a:lnTo>
                              <a:pt x="23820" y="42250"/>
                            </a:lnTo>
                            <a:lnTo>
                              <a:pt x="26798" y="43944"/>
                            </a:lnTo>
                            <a:lnTo>
                              <a:pt x="24385" y="45330"/>
                            </a:lnTo>
                            <a:close/>
                            <a:moveTo>
                              <a:pt x="34241" y="44817"/>
                            </a:moveTo>
                            <a:lnTo>
                              <a:pt x="34241" y="44817"/>
                            </a:lnTo>
                            <a:lnTo>
                              <a:pt x="31366" y="43174"/>
                            </a:lnTo>
                            <a:lnTo>
                              <a:pt x="33831" y="41788"/>
                            </a:lnTo>
                            <a:lnTo>
                              <a:pt x="36808" y="43430"/>
                            </a:lnTo>
                            <a:lnTo>
                              <a:pt x="34344" y="44868"/>
                            </a:lnTo>
                            <a:close/>
                            <a:moveTo>
                              <a:pt x="43738" y="44509"/>
                            </a:moveTo>
                            <a:lnTo>
                              <a:pt x="43738" y="44509"/>
                            </a:lnTo>
                            <a:lnTo>
                              <a:pt x="40864" y="42866"/>
                            </a:lnTo>
                            <a:lnTo>
                              <a:pt x="43328" y="41480"/>
                            </a:lnTo>
                            <a:lnTo>
                              <a:pt x="46305" y="43122"/>
                            </a:lnTo>
                            <a:lnTo>
                              <a:pt x="43841" y="44560"/>
                            </a:lnTo>
                            <a:close/>
                            <a:moveTo>
                              <a:pt x="54365" y="43584"/>
                            </a:moveTo>
                            <a:lnTo>
                              <a:pt x="54365" y="43584"/>
                            </a:lnTo>
                            <a:lnTo>
                              <a:pt x="51490" y="41890"/>
                            </a:lnTo>
                            <a:lnTo>
                              <a:pt x="53954" y="40504"/>
                            </a:lnTo>
                            <a:lnTo>
                              <a:pt x="56932" y="42147"/>
                            </a:lnTo>
                            <a:lnTo>
                              <a:pt x="54468" y="43584"/>
                            </a:lnTo>
                            <a:close/>
                            <a:moveTo>
                              <a:pt x="17198" y="43122"/>
                            </a:moveTo>
                            <a:lnTo>
                              <a:pt x="17198" y="43122"/>
                            </a:lnTo>
                            <a:lnTo>
                              <a:pt x="14323" y="41428"/>
                            </a:lnTo>
                            <a:lnTo>
                              <a:pt x="16787" y="40042"/>
                            </a:lnTo>
                            <a:lnTo>
                              <a:pt x="19764" y="41736"/>
                            </a:lnTo>
                            <a:lnTo>
                              <a:pt x="17300" y="43122"/>
                            </a:lnTo>
                            <a:close/>
                            <a:moveTo>
                              <a:pt x="28235" y="43122"/>
                            </a:moveTo>
                            <a:lnTo>
                              <a:pt x="28235" y="43122"/>
                            </a:lnTo>
                            <a:lnTo>
                              <a:pt x="25360" y="41480"/>
                            </a:lnTo>
                            <a:lnTo>
                              <a:pt x="27824" y="40094"/>
                            </a:lnTo>
                            <a:lnTo>
                              <a:pt x="30750" y="41736"/>
                            </a:lnTo>
                            <a:lnTo>
                              <a:pt x="28338" y="43122"/>
                            </a:lnTo>
                            <a:close/>
                            <a:moveTo>
                              <a:pt x="64735" y="42866"/>
                            </a:moveTo>
                            <a:lnTo>
                              <a:pt x="64735" y="42866"/>
                            </a:lnTo>
                            <a:lnTo>
                              <a:pt x="61860" y="41223"/>
                            </a:lnTo>
                            <a:lnTo>
                              <a:pt x="64940" y="39426"/>
                            </a:lnTo>
                            <a:lnTo>
                              <a:pt x="67918" y="41120"/>
                            </a:lnTo>
                            <a:lnTo>
                              <a:pt x="64838" y="42866"/>
                            </a:lnTo>
                            <a:close/>
                            <a:moveTo>
                              <a:pt x="38194" y="42609"/>
                            </a:moveTo>
                            <a:lnTo>
                              <a:pt x="38194" y="42609"/>
                            </a:lnTo>
                            <a:lnTo>
                              <a:pt x="35319" y="40915"/>
                            </a:lnTo>
                            <a:lnTo>
                              <a:pt x="37732" y="39529"/>
                            </a:lnTo>
                            <a:lnTo>
                              <a:pt x="40710" y="41172"/>
                            </a:lnTo>
                            <a:lnTo>
                              <a:pt x="38297" y="42609"/>
                            </a:lnTo>
                            <a:close/>
                            <a:moveTo>
                              <a:pt x="47743" y="42301"/>
                            </a:moveTo>
                            <a:lnTo>
                              <a:pt x="47743" y="42301"/>
                            </a:lnTo>
                            <a:lnTo>
                              <a:pt x="44868" y="40607"/>
                            </a:lnTo>
                            <a:lnTo>
                              <a:pt x="47281" y="39221"/>
                            </a:lnTo>
                            <a:lnTo>
                              <a:pt x="50258" y="40864"/>
                            </a:lnTo>
                            <a:lnTo>
                              <a:pt x="47845" y="42301"/>
                            </a:lnTo>
                            <a:close/>
                            <a:moveTo>
                              <a:pt x="58318" y="41377"/>
                            </a:moveTo>
                            <a:lnTo>
                              <a:pt x="58318" y="41377"/>
                            </a:lnTo>
                            <a:lnTo>
                              <a:pt x="55443" y="39734"/>
                            </a:lnTo>
                            <a:lnTo>
                              <a:pt x="57856" y="38297"/>
                            </a:lnTo>
                            <a:lnTo>
                              <a:pt x="60833" y="39991"/>
                            </a:lnTo>
                            <a:lnTo>
                              <a:pt x="58421" y="41377"/>
                            </a:lnTo>
                            <a:close/>
                            <a:moveTo>
                              <a:pt x="21151" y="40915"/>
                            </a:moveTo>
                            <a:lnTo>
                              <a:pt x="21151" y="40915"/>
                            </a:lnTo>
                            <a:lnTo>
                              <a:pt x="18276" y="39272"/>
                            </a:lnTo>
                            <a:lnTo>
                              <a:pt x="20689" y="37835"/>
                            </a:lnTo>
                            <a:lnTo>
                              <a:pt x="23666" y="39529"/>
                            </a:lnTo>
                            <a:lnTo>
                              <a:pt x="21253" y="40915"/>
                            </a:lnTo>
                            <a:close/>
                            <a:moveTo>
                              <a:pt x="32239" y="40915"/>
                            </a:moveTo>
                            <a:lnTo>
                              <a:pt x="32239" y="40915"/>
                            </a:lnTo>
                            <a:lnTo>
                              <a:pt x="29364" y="39272"/>
                            </a:lnTo>
                            <a:lnTo>
                              <a:pt x="31777" y="37886"/>
                            </a:lnTo>
                            <a:lnTo>
                              <a:pt x="34755" y="39529"/>
                            </a:lnTo>
                            <a:lnTo>
                              <a:pt x="32342" y="40966"/>
                            </a:lnTo>
                            <a:close/>
                            <a:moveTo>
                              <a:pt x="42198" y="40350"/>
                            </a:moveTo>
                            <a:lnTo>
                              <a:pt x="42198" y="40350"/>
                            </a:lnTo>
                            <a:lnTo>
                              <a:pt x="39324" y="38656"/>
                            </a:lnTo>
                            <a:lnTo>
                              <a:pt x="41736" y="37270"/>
                            </a:lnTo>
                            <a:lnTo>
                              <a:pt x="44714" y="38964"/>
                            </a:lnTo>
                            <a:lnTo>
                              <a:pt x="42301" y="40350"/>
                            </a:lnTo>
                            <a:close/>
                            <a:moveTo>
                              <a:pt x="69355" y="40350"/>
                            </a:moveTo>
                            <a:lnTo>
                              <a:pt x="69355" y="40350"/>
                            </a:lnTo>
                            <a:lnTo>
                              <a:pt x="66480" y="38708"/>
                            </a:lnTo>
                            <a:lnTo>
                              <a:pt x="69561" y="36962"/>
                            </a:lnTo>
                            <a:lnTo>
                              <a:pt x="72538" y="38605"/>
                            </a:lnTo>
                            <a:lnTo>
                              <a:pt x="69458" y="40402"/>
                            </a:lnTo>
                            <a:close/>
                            <a:moveTo>
                              <a:pt x="51747" y="40094"/>
                            </a:moveTo>
                            <a:lnTo>
                              <a:pt x="51747" y="40094"/>
                            </a:lnTo>
                            <a:lnTo>
                              <a:pt x="48872" y="38399"/>
                            </a:lnTo>
                            <a:lnTo>
                              <a:pt x="51336" y="37013"/>
                            </a:lnTo>
                            <a:lnTo>
                              <a:pt x="54314" y="38708"/>
                            </a:lnTo>
                            <a:lnTo>
                              <a:pt x="51850" y="40094"/>
                            </a:lnTo>
                            <a:close/>
                            <a:moveTo>
                              <a:pt x="62322" y="39170"/>
                            </a:moveTo>
                            <a:lnTo>
                              <a:pt x="62322" y="39170"/>
                            </a:lnTo>
                            <a:lnTo>
                              <a:pt x="59447" y="37527"/>
                            </a:lnTo>
                            <a:lnTo>
                              <a:pt x="61860" y="36089"/>
                            </a:lnTo>
                            <a:lnTo>
                              <a:pt x="64838" y="37783"/>
                            </a:lnTo>
                            <a:lnTo>
                              <a:pt x="62425" y="39170"/>
                            </a:lnTo>
                            <a:close/>
                            <a:moveTo>
                              <a:pt x="36243" y="38656"/>
                            </a:moveTo>
                            <a:lnTo>
                              <a:pt x="36243" y="38656"/>
                            </a:lnTo>
                            <a:lnTo>
                              <a:pt x="33369" y="36962"/>
                            </a:lnTo>
                            <a:lnTo>
                              <a:pt x="35833" y="35576"/>
                            </a:lnTo>
                            <a:lnTo>
                              <a:pt x="38810" y="37219"/>
                            </a:lnTo>
                            <a:lnTo>
                              <a:pt x="36346" y="38656"/>
                            </a:lnTo>
                            <a:close/>
                            <a:moveTo>
                              <a:pt x="46203" y="38091"/>
                            </a:moveTo>
                            <a:lnTo>
                              <a:pt x="46203" y="38091"/>
                            </a:lnTo>
                            <a:lnTo>
                              <a:pt x="43328" y="36449"/>
                            </a:lnTo>
                            <a:lnTo>
                              <a:pt x="45792" y="35011"/>
                            </a:lnTo>
                            <a:lnTo>
                              <a:pt x="48770" y="36705"/>
                            </a:lnTo>
                            <a:lnTo>
                              <a:pt x="46305" y="38091"/>
                            </a:lnTo>
                            <a:close/>
                            <a:moveTo>
                              <a:pt x="55700" y="37783"/>
                            </a:moveTo>
                            <a:lnTo>
                              <a:pt x="55700" y="37783"/>
                            </a:lnTo>
                            <a:lnTo>
                              <a:pt x="52825" y="36141"/>
                            </a:lnTo>
                            <a:lnTo>
                              <a:pt x="55238" y="34703"/>
                            </a:lnTo>
                            <a:lnTo>
                              <a:pt x="58215" y="36397"/>
                            </a:lnTo>
                            <a:lnTo>
                              <a:pt x="55803" y="37783"/>
                            </a:lnTo>
                            <a:close/>
                            <a:moveTo>
                              <a:pt x="26900" y="37783"/>
                            </a:moveTo>
                            <a:lnTo>
                              <a:pt x="26900" y="37783"/>
                            </a:lnTo>
                            <a:lnTo>
                              <a:pt x="24025" y="36089"/>
                            </a:lnTo>
                            <a:lnTo>
                              <a:pt x="26490" y="34703"/>
                            </a:lnTo>
                            <a:lnTo>
                              <a:pt x="29467" y="36397"/>
                            </a:lnTo>
                            <a:lnTo>
                              <a:pt x="27003" y="37783"/>
                            </a:lnTo>
                            <a:close/>
                            <a:moveTo>
                              <a:pt x="73924" y="37783"/>
                            </a:moveTo>
                            <a:lnTo>
                              <a:pt x="73924" y="37783"/>
                            </a:lnTo>
                            <a:lnTo>
                              <a:pt x="71049" y="36089"/>
                            </a:lnTo>
                            <a:lnTo>
                              <a:pt x="74130" y="34344"/>
                            </a:lnTo>
                            <a:lnTo>
                              <a:pt x="77107" y="35987"/>
                            </a:lnTo>
                            <a:lnTo>
                              <a:pt x="74027" y="37783"/>
                            </a:lnTo>
                            <a:close/>
                            <a:moveTo>
                              <a:pt x="66275" y="36962"/>
                            </a:moveTo>
                            <a:lnTo>
                              <a:pt x="66275" y="36962"/>
                            </a:lnTo>
                            <a:lnTo>
                              <a:pt x="63400" y="35319"/>
                            </a:lnTo>
                            <a:lnTo>
                              <a:pt x="65864" y="33933"/>
                            </a:lnTo>
                            <a:lnTo>
                              <a:pt x="68842" y="35576"/>
                            </a:lnTo>
                            <a:lnTo>
                              <a:pt x="66378" y="36962"/>
                            </a:lnTo>
                            <a:close/>
                            <a:moveTo>
                              <a:pt x="40196" y="36449"/>
                            </a:moveTo>
                            <a:lnTo>
                              <a:pt x="40196" y="36449"/>
                            </a:lnTo>
                            <a:lnTo>
                              <a:pt x="37321" y="34755"/>
                            </a:lnTo>
                            <a:lnTo>
                              <a:pt x="39734" y="33369"/>
                            </a:lnTo>
                            <a:lnTo>
                              <a:pt x="42712" y="35063"/>
                            </a:lnTo>
                            <a:lnTo>
                              <a:pt x="40299" y="36449"/>
                            </a:lnTo>
                            <a:close/>
                            <a:moveTo>
                              <a:pt x="50002" y="35268"/>
                            </a:moveTo>
                            <a:lnTo>
                              <a:pt x="50002" y="35268"/>
                            </a:lnTo>
                            <a:lnTo>
                              <a:pt x="47127" y="33625"/>
                            </a:lnTo>
                            <a:lnTo>
                              <a:pt x="49540" y="32188"/>
                            </a:lnTo>
                            <a:lnTo>
                              <a:pt x="52517" y="33882"/>
                            </a:lnTo>
                            <a:lnTo>
                              <a:pt x="50002" y="35268"/>
                            </a:lnTo>
                            <a:close/>
                            <a:moveTo>
                              <a:pt x="59550" y="34960"/>
                            </a:moveTo>
                            <a:lnTo>
                              <a:pt x="59550" y="34960"/>
                            </a:lnTo>
                            <a:lnTo>
                              <a:pt x="56675" y="33317"/>
                            </a:lnTo>
                            <a:lnTo>
                              <a:pt x="59088" y="31880"/>
                            </a:lnTo>
                            <a:lnTo>
                              <a:pt x="62066" y="33574"/>
                            </a:lnTo>
                            <a:lnTo>
                              <a:pt x="59653" y="34960"/>
                            </a:lnTo>
                            <a:close/>
                            <a:moveTo>
                              <a:pt x="30699" y="34960"/>
                            </a:moveTo>
                            <a:lnTo>
                              <a:pt x="30699" y="34960"/>
                            </a:lnTo>
                            <a:lnTo>
                              <a:pt x="27824" y="33317"/>
                            </a:lnTo>
                            <a:lnTo>
                              <a:pt x="30237" y="31880"/>
                            </a:lnTo>
                            <a:lnTo>
                              <a:pt x="33215" y="33574"/>
                            </a:lnTo>
                            <a:lnTo>
                              <a:pt x="30802" y="34960"/>
                            </a:lnTo>
                            <a:close/>
                            <a:moveTo>
                              <a:pt x="78391" y="34549"/>
                            </a:moveTo>
                            <a:lnTo>
                              <a:pt x="78391" y="34549"/>
                            </a:lnTo>
                            <a:lnTo>
                              <a:pt x="75516" y="32855"/>
                            </a:lnTo>
                            <a:lnTo>
                              <a:pt x="79417" y="30596"/>
                            </a:lnTo>
                            <a:lnTo>
                              <a:pt x="82395" y="32291"/>
                            </a:lnTo>
                            <a:lnTo>
                              <a:pt x="78493" y="34549"/>
                            </a:lnTo>
                            <a:close/>
                            <a:moveTo>
                              <a:pt x="70125" y="34139"/>
                            </a:moveTo>
                            <a:lnTo>
                              <a:pt x="70125" y="34139"/>
                            </a:lnTo>
                            <a:lnTo>
                              <a:pt x="67250" y="32496"/>
                            </a:lnTo>
                            <a:lnTo>
                              <a:pt x="74900" y="28081"/>
                            </a:lnTo>
                            <a:lnTo>
                              <a:pt x="77877" y="29724"/>
                            </a:lnTo>
                            <a:lnTo>
                              <a:pt x="70228" y="34190"/>
                            </a:lnTo>
                            <a:close/>
                            <a:moveTo>
                              <a:pt x="44046" y="33574"/>
                            </a:moveTo>
                            <a:lnTo>
                              <a:pt x="44046" y="33574"/>
                            </a:lnTo>
                            <a:lnTo>
                              <a:pt x="41172" y="31931"/>
                            </a:lnTo>
                            <a:lnTo>
                              <a:pt x="43584" y="30494"/>
                            </a:lnTo>
                            <a:lnTo>
                              <a:pt x="46562" y="32188"/>
                            </a:lnTo>
                            <a:lnTo>
                              <a:pt x="44149" y="33574"/>
                            </a:lnTo>
                            <a:close/>
                            <a:moveTo>
                              <a:pt x="54006" y="33061"/>
                            </a:moveTo>
                            <a:lnTo>
                              <a:pt x="54006" y="33061"/>
                            </a:lnTo>
                            <a:lnTo>
                              <a:pt x="51080" y="31418"/>
                            </a:lnTo>
                            <a:lnTo>
                              <a:pt x="53544" y="30032"/>
                            </a:lnTo>
                            <a:lnTo>
                              <a:pt x="56521" y="31674"/>
                            </a:lnTo>
                            <a:lnTo>
                              <a:pt x="54057" y="33061"/>
                            </a:lnTo>
                            <a:close/>
                            <a:moveTo>
                              <a:pt x="63503" y="32753"/>
                            </a:moveTo>
                            <a:lnTo>
                              <a:pt x="63503" y="32753"/>
                            </a:lnTo>
                            <a:lnTo>
                              <a:pt x="60628" y="31110"/>
                            </a:lnTo>
                            <a:lnTo>
                              <a:pt x="63092" y="29724"/>
                            </a:lnTo>
                            <a:lnTo>
                              <a:pt x="66070" y="31366"/>
                            </a:lnTo>
                            <a:lnTo>
                              <a:pt x="63606" y="32804"/>
                            </a:lnTo>
                            <a:close/>
                            <a:moveTo>
                              <a:pt x="34703" y="32753"/>
                            </a:moveTo>
                            <a:lnTo>
                              <a:pt x="34703" y="32753"/>
                            </a:lnTo>
                            <a:lnTo>
                              <a:pt x="31828" y="31110"/>
                            </a:lnTo>
                            <a:lnTo>
                              <a:pt x="34241" y="29672"/>
                            </a:lnTo>
                            <a:lnTo>
                              <a:pt x="37219" y="31366"/>
                            </a:lnTo>
                            <a:lnTo>
                              <a:pt x="34806" y="32753"/>
                            </a:lnTo>
                            <a:close/>
                            <a:moveTo>
                              <a:pt x="47999" y="31366"/>
                            </a:moveTo>
                            <a:lnTo>
                              <a:pt x="47999" y="31366"/>
                            </a:lnTo>
                            <a:lnTo>
                              <a:pt x="45125" y="29724"/>
                            </a:lnTo>
                            <a:lnTo>
                              <a:pt x="47589" y="28286"/>
                            </a:lnTo>
                            <a:lnTo>
                              <a:pt x="50566" y="29980"/>
                            </a:lnTo>
                            <a:lnTo>
                              <a:pt x="48102" y="31366"/>
                            </a:lnTo>
                            <a:close/>
                            <a:moveTo>
                              <a:pt x="84705" y="31007"/>
                            </a:moveTo>
                            <a:lnTo>
                              <a:pt x="84705" y="31007"/>
                            </a:lnTo>
                            <a:lnTo>
                              <a:pt x="81830" y="29364"/>
                            </a:lnTo>
                            <a:lnTo>
                              <a:pt x="84243" y="27927"/>
                            </a:lnTo>
                            <a:lnTo>
                              <a:pt x="87220" y="29621"/>
                            </a:lnTo>
                            <a:lnTo>
                              <a:pt x="84808" y="31007"/>
                            </a:lnTo>
                            <a:close/>
                            <a:moveTo>
                              <a:pt x="57959" y="31007"/>
                            </a:moveTo>
                            <a:lnTo>
                              <a:pt x="57959" y="31007"/>
                            </a:lnTo>
                            <a:lnTo>
                              <a:pt x="55084" y="29313"/>
                            </a:lnTo>
                            <a:lnTo>
                              <a:pt x="57548" y="27927"/>
                            </a:lnTo>
                            <a:lnTo>
                              <a:pt x="60474" y="29570"/>
                            </a:lnTo>
                            <a:lnTo>
                              <a:pt x="58061" y="31007"/>
                            </a:lnTo>
                            <a:close/>
                            <a:moveTo>
                              <a:pt x="67507" y="30699"/>
                            </a:moveTo>
                            <a:lnTo>
                              <a:pt x="67507" y="30699"/>
                            </a:lnTo>
                            <a:lnTo>
                              <a:pt x="64632" y="29005"/>
                            </a:lnTo>
                            <a:lnTo>
                              <a:pt x="66840" y="27722"/>
                            </a:lnTo>
                            <a:cubicBezTo>
                              <a:pt x="67066" y="27603"/>
                              <a:pt x="67158" y="27326"/>
                              <a:pt x="67040" y="27100"/>
                            </a:cubicBezTo>
                            <a:cubicBezTo>
                              <a:pt x="66994" y="27013"/>
                              <a:pt x="66927" y="26946"/>
                              <a:pt x="66840" y="26900"/>
                            </a:cubicBezTo>
                            <a:lnTo>
                              <a:pt x="63041" y="24744"/>
                            </a:lnTo>
                            <a:lnTo>
                              <a:pt x="65916" y="23050"/>
                            </a:lnTo>
                            <a:lnTo>
                              <a:pt x="73411" y="27362"/>
                            </a:lnTo>
                            <a:lnTo>
                              <a:pt x="67610" y="30699"/>
                            </a:lnTo>
                            <a:close/>
                            <a:moveTo>
                              <a:pt x="38707" y="30699"/>
                            </a:moveTo>
                            <a:lnTo>
                              <a:pt x="38707" y="30699"/>
                            </a:lnTo>
                            <a:lnTo>
                              <a:pt x="35833" y="29056"/>
                            </a:lnTo>
                            <a:lnTo>
                              <a:pt x="38297" y="27670"/>
                            </a:lnTo>
                            <a:lnTo>
                              <a:pt x="41274" y="29313"/>
                            </a:lnTo>
                            <a:lnTo>
                              <a:pt x="38810" y="30699"/>
                            </a:lnTo>
                            <a:close/>
                            <a:moveTo>
                              <a:pt x="52004" y="29313"/>
                            </a:moveTo>
                            <a:lnTo>
                              <a:pt x="52004" y="29313"/>
                            </a:lnTo>
                            <a:lnTo>
                              <a:pt x="49129" y="27670"/>
                            </a:lnTo>
                            <a:lnTo>
                              <a:pt x="51542" y="26284"/>
                            </a:lnTo>
                            <a:lnTo>
                              <a:pt x="54519" y="27927"/>
                            </a:lnTo>
                            <a:lnTo>
                              <a:pt x="52106" y="29364"/>
                            </a:lnTo>
                            <a:close/>
                            <a:moveTo>
                              <a:pt x="88658" y="28902"/>
                            </a:moveTo>
                            <a:lnTo>
                              <a:pt x="88658" y="28902"/>
                            </a:lnTo>
                            <a:lnTo>
                              <a:pt x="85783" y="27260"/>
                            </a:lnTo>
                            <a:lnTo>
                              <a:pt x="88247" y="25822"/>
                            </a:lnTo>
                            <a:lnTo>
                              <a:pt x="91225" y="27516"/>
                            </a:lnTo>
                            <a:lnTo>
                              <a:pt x="88760" y="28902"/>
                            </a:lnTo>
                            <a:close/>
                            <a:moveTo>
                              <a:pt x="61963" y="28902"/>
                            </a:moveTo>
                            <a:lnTo>
                              <a:pt x="61963" y="28902"/>
                            </a:lnTo>
                            <a:lnTo>
                              <a:pt x="59088" y="27208"/>
                            </a:lnTo>
                            <a:lnTo>
                              <a:pt x="61501" y="25822"/>
                            </a:lnTo>
                            <a:lnTo>
                              <a:pt x="64478" y="27516"/>
                            </a:lnTo>
                            <a:lnTo>
                              <a:pt x="62066" y="28902"/>
                            </a:lnTo>
                            <a:close/>
                            <a:moveTo>
                              <a:pt x="44406" y="27516"/>
                            </a:moveTo>
                            <a:lnTo>
                              <a:pt x="44406" y="27516"/>
                            </a:lnTo>
                            <a:lnTo>
                              <a:pt x="41531" y="25874"/>
                            </a:lnTo>
                            <a:lnTo>
                              <a:pt x="43944" y="24436"/>
                            </a:lnTo>
                            <a:lnTo>
                              <a:pt x="46921" y="26130"/>
                            </a:lnTo>
                            <a:lnTo>
                              <a:pt x="44509" y="27516"/>
                            </a:lnTo>
                            <a:close/>
                            <a:moveTo>
                              <a:pt x="56008" y="27157"/>
                            </a:moveTo>
                            <a:lnTo>
                              <a:pt x="56008" y="27157"/>
                            </a:lnTo>
                            <a:lnTo>
                              <a:pt x="53133" y="25463"/>
                            </a:lnTo>
                            <a:lnTo>
                              <a:pt x="55597" y="24077"/>
                            </a:lnTo>
                            <a:lnTo>
                              <a:pt x="58575" y="25720"/>
                            </a:lnTo>
                            <a:lnTo>
                              <a:pt x="56111" y="27157"/>
                            </a:lnTo>
                            <a:close/>
                            <a:moveTo>
                              <a:pt x="92662" y="26746"/>
                            </a:moveTo>
                            <a:lnTo>
                              <a:pt x="92662" y="26746"/>
                            </a:lnTo>
                            <a:lnTo>
                              <a:pt x="89787" y="25103"/>
                            </a:lnTo>
                            <a:lnTo>
                              <a:pt x="92200" y="23717"/>
                            </a:lnTo>
                            <a:lnTo>
                              <a:pt x="95177" y="25360"/>
                            </a:lnTo>
                            <a:lnTo>
                              <a:pt x="92765" y="26746"/>
                            </a:lnTo>
                            <a:close/>
                            <a:moveTo>
                              <a:pt x="84192" y="26490"/>
                            </a:moveTo>
                            <a:lnTo>
                              <a:pt x="84192" y="26490"/>
                            </a:lnTo>
                            <a:lnTo>
                              <a:pt x="81317" y="24847"/>
                            </a:lnTo>
                            <a:lnTo>
                              <a:pt x="83781" y="23461"/>
                            </a:lnTo>
                            <a:lnTo>
                              <a:pt x="86758" y="25103"/>
                            </a:lnTo>
                            <a:lnTo>
                              <a:pt x="84294" y="26541"/>
                            </a:lnTo>
                            <a:close/>
                            <a:moveTo>
                              <a:pt x="48256" y="25206"/>
                            </a:moveTo>
                            <a:lnTo>
                              <a:pt x="48256" y="25206"/>
                            </a:lnTo>
                            <a:lnTo>
                              <a:pt x="45381" y="23563"/>
                            </a:lnTo>
                            <a:lnTo>
                              <a:pt x="47845" y="22126"/>
                            </a:lnTo>
                            <a:lnTo>
                              <a:pt x="50823" y="23820"/>
                            </a:lnTo>
                            <a:lnTo>
                              <a:pt x="48359" y="25206"/>
                            </a:lnTo>
                            <a:close/>
                            <a:moveTo>
                              <a:pt x="59807" y="24847"/>
                            </a:moveTo>
                            <a:lnTo>
                              <a:pt x="59807" y="24847"/>
                            </a:lnTo>
                            <a:lnTo>
                              <a:pt x="56932" y="23153"/>
                            </a:lnTo>
                            <a:lnTo>
                              <a:pt x="61244" y="20689"/>
                            </a:lnTo>
                            <a:lnTo>
                              <a:pt x="64222" y="22331"/>
                            </a:lnTo>
                            <a:lnTo>
                              <a:pt x="59909" y="24847"/>
                            </a:lnTo>
                            <a:close/>
                            <a:moveTo>
                              <a:pt x="97334" y="23974"/>
                            </a:moveTo>
                            <a:lnTo>
                              <a:pt x="97334" y="23974"/>
                            </a:lnTo>
                            <a:lnTo>
                              <a:pt x="94459" y="22331"/>
                            </a:lnTo>
                            <a:lnTo>
                              <a:pt x="100876" y="18584"/>
                            </a:lnTo>
                            <a:lnTo>
                              <a:pt x="103853" y="20278"/>
                            </a:lnTo>
                            <a:lnTo>
                              <a:pt x="97436" y="23974"/>
                            </a:lnTo>
                            <a:close/>
                            <a:moveTo>
                              <a:pt x="71049" y="23563"/>
                            </a:moveTo>
                            <a:lnTo>
                              <a:pt x="71049" y="23563"/>
                            </a:lnTo>
                            <a:lnTo>
                              <a:pt x="68175" y="21921"/>
                            </a:lnTo>
                            <a:lnTo>
                              <a:pt x="70639" y="20483"/>
                            </a:lnTo>
                            <a:lnTo>
                              <a:pt x="73616" y="22177"/>
                            </a:lnTo>
                            <a:lnTo>
                              <a:pt x="71152" y="23563"/>
                            </a:lnTo>
                            <a:close/>
                            <a:moveTo>
                              <a:pt x="52209" y="22947"/>
                            </a:moveTo>
                            <a:lnTo>
                              <a:pt x="52209" y="22947"/>
                            </a:lnTo>
                            <a:lnTo>
                              <a:pt x="49334" y="21305"/>
                            </a:lnTo>
                            <a:lnTo>
                              <a:pt x="51747" y="19919"/>
                            </a:lnTo>
                            <a:lnTo>
                              <a:pt x="54725" y="21561"/>
                            </a:lnTo>
                            <a:lnTo>
                              <a:pt x="52312" y="22999"/>
                            </a:lnTo>
                            <a:close/>
                            <a:moveTo>
                              <a:pt x="92816" y="21407"/>
                            </a:moveTo>
                            <a:lnTo>
                              <a:pt x="92816" y="21407"/>
                            </a:lnTo>
                            <a:lnTo>
                              <a:pt x="89941" y="19765"/>
                            </a:lnTo>
                            <a:lnTo>
                              <a:pt x="92354" y="18378"/>
                            </a:lnTo>
                            <a:lnTo>
                              <a:pt x="95331" y="20021"/>
                            </a:lnTo>
                            <a:lnTo>
                              <a:pt x="92919" y="21459"/>
                            </a:lnTo>
                            <a:close/>
                            <a:moveTo>
                              <a:pt x="75002" y="21407"/>
                            </a:moveTo>
                            <a:lnTo>
                              <a:pt x="75002" y="21407"/>
                            </a:lnTo>
                            <a:lnTo>
                              <a:pt x="72127" y="19765"/>
                            </a:lnTo>
                            <a:lnTo>
                              <a:pt x="74540" y="18327"/>
                            </a:lnTo>
                            <a:lnTo>
                              <a:pt x="77518" y="20021"/>
                            </a:lnTo>
                            <a:lnTo>
                              <a:pt x="75105" y="21407"/>
                            </a:lnTo>
                            <a:close/>
                            <a:moveTo>
                              <a:pt x="66532" y="21407"/>
                            </a:moveTo>
                            <a:lnTo>
                              <a:pt x="66532" y="21407"/>
                            </a:lnTo>
                            <a:lnTo>
                              <a:pt x="63657" y="19765"/>
                            </a:lnTo>
                            <a:lnTo>
                              <a:pt x="66070" y="18378"/>
                            </a:lnTo>
                            <a:lnTo>
                              <a:pt x="69047" y="20021"/>
                            </a:lnTo>
                            <a:lnTo>
                              <a:pt x="66634" y="21407"/>
                            </a:lnTo>
                            <a:close/>
                            <a:moveTo>
                              <a:pt x="56265" y="21048"/>
                            </a:moveTo>
                            <a:lnTo>
                              <a:pt x="56265" y="21048"/>
                            </a:lnTo>
                            <a:lnTo>
                              <a:pt x="53338" y="19354"/>
                            </a:lnTo>
                            <a:lnTo>
                              <a:pt x="55803" y="17968"/>
                            </a:lnTo>
                            <a:lnTo>
                              <a:pt x="58780" y="19611"/>
                            </a:lnTo>
                            <a:lnTo>
                              <a:pt x="56316" y="21048"/>
                            </a:lnTo>
                            <a:close/>
                            <a:moveTo>
                              <a:pt x="105342" y="19816"/>
                            </a:moveTo>
                            <a:lnTo>
                              <a:pt x="105342" y="19816"/>
                            </a:lnTo>
                            <a:lnTo>
                              <a:pt x="102467" y="18173"/>
                            </a:lnTo>
                            <a:lnTo>
                              <a:pt x="104880" y="16787"/>
                            </a:lnTo>
                            <a:lnTo>
                              <a:pt x="107858" y="18430"/>
                            </a:lnTo>
                            <a:lnTo>
                              <a:pt x="105445" y="19867"/>
                            </a:lnTo>
                            <a:close/>
                            <a:moveTo>
                              <a:pt x="96872" y="19508"/>
                            </a:moveTo>
                            <a:lnTo>
                              <a:pt x="96872" y="19508"/>
                            </a:lnTo>
                            <a:lnTo>
                              <a:pt x="93997" y="17814"/>
                            </a:lnTo>
                            <a:lnTo>
                              <a:pt x="96410" y="16428"/>
                            </a:lnTo>
                            <a:lnTo>
                              <a:pt x="99387" y="18070"/>
                            </a:lnTo>
                            <a:lnTo>
                              <a:pt x="96974" y="19508"/>
                            </a:lnTo>
                            <a:close/>
                            <a:moveTo>
                              <a:pt x="79058" y="19508"/>
                            </a:moveTo>
                            <a:lnTo>
                              <a:pt x="79058" y="19508"/>
                            </a:lnTo>
                            <a:lnTo>
                              <a:pt x="76183" y="17865"/>
                            </a:lnTo>
                            <a:lnTo>
                              <a:pt x="78596" y="16479"/>
                            </a:lnTo>
                            <a:lnTo>
                              <a:pt x="81573" y="18122"/>
                            </a:lnTo>
                            <a:lnTo>
                              <a:pt x="79161" y="19508"/>
                            </a:lnTo>
                            <a:close/>
                            <a:moveTo>
                              <a:pt x="88401" y="19508"/>
                            </a:moveTo>
                            <a:lnTo>
                              <a:pt x="88401" y="19508"/>
                            </a:lnTo>
                            <a:lnTo>
                              <a:pt x="85526" y="17814"/>
                            </a:lnTo>
                            <a:lnTo>
                              <a:pt x="87990" y="16428"/>
                            </a:lnTo>
                            <a:lnTo>
                              <a:pt x="90968" y="18122"/>
                            </a:lnTo>
                            <a:lnTo>
                              <a:pt x="88504" y="19508"/>
                            </a:lnTo>
                            <a:close/>
                            <a:moveTo>
                              <a:pt x="70587" y="19508"/>
                            </a:moveTo>
                            <a:lnTo>
                              <a:pt x="70587" y="19508"/>
                            </a:lnTo>
                            <a:lnTo>
                              <a:pt x="67713" y="17865"/>
                            </a:lnTo>
                            <a:lnTo>
                              <a:pt x="70177" y="16479"/>
                            </a:lnTo>
                            <a:lnTo>
                              <a:pt x="73154" y="18122"/>
                            </a:lnTo>
                            <a:lnTo>
                              <a:pt x="70690" y="19559"/>
                            </a:lnTo>
                            <a:close/>
                            <a:moveTo>
                              <a:pt x="61142" y="18635"/>
                            </a:moveTo>
                            <a:lnTo>
                              <a:pt x="61142" y="18635"/>
                            </a:lnTo>
                            <a:lnTo>
                              <a:pt x="58267" y="16941"/>
                            </a:lnTo>
                            <a:lnTo>
                              <a:pt x="60731" y="15555"/>
                            </a:lnTo>
                            <a:lnTo>
                              <a:pt x="63708" y="17249"/>
                            </a:lnTo>
                            <a:lnTo>
                              <a:pt x="61244" y="18635"/>
                            </a:lnTo>
                            <a:close/>
                            <a:moveTo>
                              <a:pt x="109346" y="17916"/>
                            </a:moveTo>
                            <a:lnTo>
                              <a:pt x="109346" y="17916"/>
                            </a:lnTo>
                            <a:lnTo>
                              <a:pt x="101954" y="13655"/>
                            </a:lnTo>
                            <a:lnTo>
                              <a:pt x="104367" y="12218"/>
                            </a:lnTo>
                            <a:lnTo>
                              <a:pt x="111862" y="16479"/>
                            </a:lnTo>
                            <a:lnTo>
                              <a:pt x="109449" y="17916"/>
                            </a:lnTo>
                            <a:close/>
                            <a:moveTo>
                              <a:pt x="100876" y="17608"/>
                            </a:moveTo>
                            <a:lnTo>
                              <a:pt x="100876" y="17608"/>
                            </a:lnTo>
                            <a:lnTo>
                              <a:pt x="98001" y="15914"/>
                            </a:lnTo>
                            <a:lnTo>
                              <a:pt x="100465" y="14528"/>
                            </a:lnTo>
                            <a:lnTo>
                              <a:pt x="103443" y="16222"/>
                            </a:lnTo>
                            <a:lnTo>
                              <a:pt x="100978" y="17608"/>
                            </a:lnTo>
                            <a:close/>
                            <a:moveTo>
                              <a:pt x="92354" y="17300"/>
                            </a:moveTo>
                            <a:lnTo>
                              <a:pt x="92354" y="17300"/>
                            </a:lnTo>
                            <a:lnTo>
                              <a:pt x="89479" y="15658"/>
                            </a:lnTo>
                            <a:lnTo>
                              <a:pt x="91892" y="14220"/>
                            </a:lnTo>
                            <a:lnTo>
                              <a:pt x="94869" y="15914"/>
                            </a:lnTo>
                            <a:lnTo>
                              <a:pt x="92457" y="17300"/>
                            </a:lnTo>
                            <a:close/>
                            <a:moveTo>
                              <a:pt x="74540" y="17300"/>
                            </a:moveTo>
                            <a:lnTo>
                              <a:pt x="74540" y="17300"/>
                            </a:lnTo>
                            <a:lnTo>
                              <a:pt x="71665" y="15606"/>
                            </a:lnTo>
                            <a:lnTo>
                              <a:pt x="74078" y="14220"/>
                            </a:lnTo>
                            <a:lnTo>
                              <a:pt x="77056" y="15914"/>
                            </a:lnTo>
                            <a:lnTo>
                              <a:pt x="74643" y="17300"/>
                            </a:lnTo>
                            <a:close/>
                            <a:moveTo>
                              <a:pt x="83884" y="17300"/>
                            </a:moveTo>
                            <a:lnTo>
                              <a:pt x="83884" y="17300"/>
                            </a:lnTo>
                            <a:lnTo>
                              <a:pt x="81009" y="15658"/>
                            </a:lnTo>
                            <a:lnTo>
                              <a:pt x="83422" y="14220"/>
                            </a:lnTo>
                            <a:lnTo>
                              <a:pt x="86399" y="15914"/>
                            </a:lnTo>
                            <a:lnTo>
                              <a:pt x="83986" y="17300"/>
                            </a:lnTo>
                            <a:close/>
                            <a:moveTo>
                              <a:pt x="65402" y="14733"/>
                            </a:moveTo>
                            <a:lnTo>
                              <a:pt x="65402" y="14733"/>
                            </a:lnTo>
                            <a:lnTo>
                              <a:pt x="62528" y="13091"/>
                            </a:lnTo>
                            <a:lnTo>
                              <a:pt x="64940" y="11653"/>
                            </a:lnTo>
                            <a:lnTo>
                              <a:pt x="67918" y="13347"/>
                            </a:lnTo>
                            <a:lnTo>
                              <a:pt x="65402" y="14733"/>
                            </a:lnTo>
                            <a:close/>
                            <a:moveTo>
                              <a:pt x="96666" y="13399"/>
                            </a:moveTo>
                            <a:lnTo>
                              <a:pt x="96666" y="13399"/>
                            </a:lnTo>
                            <a:lnTo>
                              <a:pt x="93791" y="11756"/>
                            </a:lnTo>
                            <a:lnTo>
                              <a:pt x="96204" y="10319"/>
                            </a:lnTo>
                            <a:lnTo>
                              <a:pt x="99182" y="12013"/>
                            </a:lnTo>
                            <a:lnTo>
                              <a:pt x="96769" y="13399"/>
                            </a:lnTo>
                            <a:close/>
                            <a:moveTo>
                              <a:pt x="88144" y="13399"/>
                            </a:moveTo>
                            <a:lnTo>
                              <a:pt x="88144" y="13399"/>
                            </a:lnTo>
                            <a:lnTo>
                              <a:pt x="85270" y="11756"/>
                            </a:lnTo>
                            <a:lnTo>
                              <a:pt x="87734" y="10370"/>
                            </a:lnTo>
                            <a:lnTo>
                              <a:pt x="90711" y="12013"/>
                            </a:lnTo>
                            <a:lnTo>
                              <a:pt x="88247" y="13399"/>
                            </a:lnTo>
                            <a:close/>
                            <a:moveTo>
                              <a:pt x="79674" y="13091"/>
                            </a:moveTo>
                            <a:lnTo>
                              <a:pt x="79674" y="13091"/>
                            </a:lnTo>
                            <a:lnTo>
                              <a:pt x="76799" y="11448"/>
                            </a:lnTo>
                            <a:lnTo>
                              <a:pt x="79212" y="10062"/>
                            </a:lnTo>
                            <a:lnTo>
                              <a:pt x="82189" y="11705"/>
                            </a:lnTo>
                            <a:lnTo>
                              <a:pt x="79777" y="13142"/>
                            </a:lnTo>
                            <a:close/>
                            <a:moveTo>
                              <a:pt x="69407" y="12680"/>
                            </a:moveTo>
                            <a:lnTo>
                              <a:pt x="69407" y="12680"/>
                            </a:lnTo>
                            <a:lnTo>
                              <a:pt x="66480" y="11037"/>
                            </a:lnTo>
                            <a:lnTo>
                              <a:pt x="68945" y="9600"/>
                            </a:lnTo>
                            <a:lnTo>
                              <a:pt x="71922" y="11294"/>
                            </a:lnTo>
                            <a:lnTo>
                              <a:pt x="69458" y="12680"/>
                            </a:lnTo>
                            <a:close/>
                            <a:moveTo>
                              <a:pt x="100619" y="11397"/>
                            </a:moveTo>
                            <a:lnTo>
                              <a:pt x="100619" y="11397"/>
                            </a:lnTo>
                            <a:lnTo>
                              <a:pt x="93227" y="7136"/>
                            </a:lnTo>
                            <a:lnTo>
                              <a:pt x="95691" y="5750"/>
                            </a:lnTo>
                            <a:lnTo>
                              <a:pt x="103186" y="10010"/>
                            </a:lnTo>
                            <a:lnTo>
                              <a:pt x="100722" y="11397"/>
                            </a:lnTo>
                            <a:close/>
                            <a:moveTo>
                              <a:pt x="92149" y="11089"/>
                            </a:moveTo>
                            <a:lnTo>
                              <a:pt x="92149" y="11089"/>
                            </a:lnTo>
                            <a:lnTo>
                              <a:pt x="89274" y="9446"/>
                            </a:lnTo>
                            <a:lnTo>
                              <a:pt x="91687" y="8060"/>
                            </a:lnTo>
                            <a:lnTo>
                              <a:pt x="94664" y="9702"/>
                            </a:lnTo>
                            <a:lnTo>
                              <a:pt x="92251" y="11140"/>
                            </a:lnTo>
                            <a:close/>
                            <a:moveTo>
                              <a:pt x="83678" y="10781"/>
                            </a:moveTo>
                            <a:lnTo>
                              <a:pt x="83678" y="10781"/>
                            </a:lnTo>
                            <a:lnTo>
                              <a:pt x="80752" y="9086"/>
                            </a:lnTo>
                            <a:lnTo>
                              <a:pt x="83216" y="7700"/>
                            </a:lnTo>
                            <a:lnTo>
                              <a:pt x="86194" y="9343"/>
                            </a:lnTo>
                            <a:lnTo>
                              <a:pt x="83730" y="10781"/>
                            </a:lnTo>
                            <a:close/>
                            <a:moveTo>
                              <a:pt x="73051" y="9240"/>
                            </a:moveTo>
                            <a:lnTo>
                              <a:pt x="73051" y="9240"/>
                            </a:lnTo>
                            <a:lnTo>
                              <a:pt x="71819" y="8522"/>
                            </a:lnTo>
                            <a:lnTo>
                              <a:pt x="74232" y="7136"/>
                            </a:lnTo>
                            <a:lnTo>
                              <a:pt x="75567" y="7854"/>
                            </a:lnTo>
                            <a:lnTo>
                              <a:pt x="73154" y="9240"/>
                            </a:lnTo>
                            <a:close/>
                            <a:moveTo>
                              <a:pt x="87631" y="8470"/>
                            </a:moveTo>
                            <a:lnTo>
                              <a:pt x="87631" y="8470"/>
                            </a:lnTo>
                            <a:lnTo>
                              <a:pt x="84756" y="6776"/>
                            </a:lnTo>
                            <a:lnTo>
                              <a:pt x="87220" y="5390"/>
                            </a:lnTo>
                            <a:lnTo>
                              <a:pt x="90147" y="7084"/>
                            </a:lnTo>
                            <a:lnTo>
                              <a:pt x="87734" y="8470"/>
                            </a:lnTo>
                            <a:close/>
                            <a:moveTo>
                              <a:pt x="77056" y="6930"/>
                            </a:moveTo>
                            <a:lnTo>
                              <a:pt x="77056" y="6930"/>
                            </a:lnTo>
                            <a:lnTo>
                              <a:pt x="75772" y="6212"/>
                            </a:lnTo>
                            <a:lnTo>
                              <a:pt x="78237" y="4826"/>
                            </a:lnTo>
                            <a:lnTo>
                              <a:pt x="79571" y="5544"/>
                            </a:lnTo>
                            <a:lnTo>
                              <a:pt x="77107" y="6930"/>
                            </a:lnTo>
                            <a:close/>
                            <a:moveTo>
                              <a:pt x="91635" y="6160"/>
                            </a:moveTo>
                            <a:lnTo>
                              <a:pt x="91635" y="6160"/>
                            </a:lnTo>
                            <a:lnTo>
                              <a:pt x="88760" y="4518"/>
                            </a:lnTo>
                            <a:lnTo>
                              <a:pt x="91173" y="3080"/>
                            </a:lnTo>
                            <a:lnTo>
                              <a:pt x="94151" y="4774"/>
                            </a:lnTo>
                            <a:lnTo>
                              <a:pt x="91738" y="6160"/>
                            </a:lnTo>
                            <a:close/>
                            <a:moveTo>
                              <a:pt x="80803" y="4466"/>
                            </a:moveTo>
                            <a:lnTo>
                              <a:pt x="80803" y="4466"/>
                            </a:lnTo>
                            <a:lnTo>
                              <a:pt x="79571" y="3799"/>
                            </a:lnTo>
                            <a:lnTo>
                              <a:pt x="81984" y="2361"/>
                            </a:lnTo>
                            <a:lnTo>
                              <a:pt x="83319" y="3080"/>
                            </a:lnTo>
                            <a:lnTo>
                              <a:pt x="80803" y="4466"/>
                            </a:lnTo>
                            <a:close/>
                            <a:moveTo>
                              <a:pt x="84808" y="2156"/>
                            </a:moveTo>
                            <a:lnTo>
                              <a:pt x="84808" y="2156"/>
                            </a:lnTo>
                            <a:lnTo>
                              <a:pt x="83524" y="1437"/>
                            </a:lnTo>
                            <a:lnTo>
                              <a:pt x="85988" y="0"/>
                            </a:lnTo>
                            <a:lnTo>
                              <a:pt x="87323" y="719"/>
                            </a:lnTo>
                            <a:lnTo>
                              <a:pt x="84910" y="2156"/>
                            </a:lnTo>
                            <a:close/>
                          </a:path>
                        </a:pathLst>
                      </a:custGeom>
                      <a:solidFill>
                        <a:srgbClr val="407BFF"/>
                      </a:solidFill>
                      <a:ln w="5124" cap="flat">
                        <a:noFill/>
                        <a:prstDash val="solid"/>
                        <a:miter/>
                      </a:ln>
                    </p:spPr>
                    <p:txBody>
                      <a:bodyPr rtlCol="0" anchor="ctr"/>
                      <a:lstStyle/>
                      <a:p>
                        <a:endParaRPr lang="pt-BR"/>
                      </a:p>
                    </p:txBody>
                  </p:sp>
                </p:grpSp>
              </p:grpSp>
              <p:grpSp>
                <p:nvGrpSpPr>
                  <p:cNvPr id="2590" name="Gráfico 12">
                    <a:extLst>
                      <a:ext uri="{FF2B5EF4-FFF2-40B4-BE49-F238E27FC236}">
                        <a16:creationId xmlns:a16="http://schemas.microsoft.com/office/drawing/2014/main" id="{48C38262-A609-D9F9-4715-067D3C64C9C3}"/>
                      </a:ext>
                    </a:extLst>
                  </p:cNvPr>
                  <p:cNvGrpSpPr/>
                  <p:nvPr/>
                </p:nvGrpSpPr>
                <p:grpSpPr>
                  <a:xfrm>
                    <a:off x="9285214" y="3946007"/>
                    <a:ext cx="161433" cy="206882"/>
                    <a:chOff x="9285214" y="3946007"/>
                    <a:chExt cx="161433" cy="206882"/>
                  </a:xfrm>
                </p:grpSpPr>
                <p:sp>
                  <p:nvSpPr>
                    <p:cNvPr id="2706" name="Forma Livre: Forma 2705">
                      <a:extLst>
                        <a:ext uri="{FF2B5EF4-FFF2-40B4-BE49-F238E27FC236}">
                          <a16:creationId xmlns:a16="http://schemas.microsoft.com/office/drawing/2014/main" id="{B6A8728D-0450-D10B-6012-42F995535630}"/>
                        </a:ext>
                      </a:extLst>
                    </p:cNvPr>
                    <p:cNvSpPr/>
                    <p:nvPr/>
                  </p:nvSpPr>
                  <p:spPr>
                    <a:xfrm>
                      <a:off x="9285214" y="4059830"/>
                      <a:ext cx="161433" cy="93059"/>
                    </a:xfrm>
                    <a:custGeom>
                      <a:avLst/>
                      <a:gdLst>
                        <a:gd name="connsiteX0" fmla="*/ 20105 w 161433"/>
                        <a:gd name="connsiteY0" fmla="*/ 91866 h 93059"/>
                        <a:gd name="connsiteX1" fmla="*/ 2034 w 161433"/>
                        <a:gd name="connsiteY1" fmla="*/ 81599 h 93059"/>
                        <a:gd name="connsiteX2" fmla="*/ 155 w 161433"/>
                        <a:gd name="connsiteY2" fmla="*/ 77831 h 93059"/>
                        <a:gd name="connsiteX3" fmla="*/ 2034 w 161433"/>
                        <a:gd name="connsiteY3" fmla="*/ 75952 h 93059"/>
                        <a:gd name="connsiteX4" fmla="*/ 131556 w 161433"/>
                        <a:gd name="connsiteY4" fmla="*/ 1155 h 93059"/>
                        <a:gd name="connsiteX5" fmla="*/ 141361 w 161433"/>
                        <a:gd name="connsiteY5" fmla="*/ 1155 h 93059"/>
                        <a:gd name="connsiteX6" fmla="*/ 159432 w 161433"/>
                        <a:gd name="connsiteY6" fmla="*/ 11422 h 93059"/>
                        <a:gd name="connsiteX7" fmla="*/ 161254 w 161433"/>
                        <a:gd name="connsiteY7" fmla="*/ 15298 h 93059"/>
                        <a:gd name="connsiteX8" fmla="*/ 159432 w 161433"/>
                        <a:gd name="connsiteY8" fmla="*/ 17121 h 93059"/>
                        <a:gd name="connsiteX9" fmla="*/ 29910 w 161433"/>
                        <a:gd name="connsiteY9" fmla="*/ 91866 h 93059"/>
                        <a:gd name="connsiteX10" fmla="*/ 20105 w 161433"/>
                        <a:gd name="connsiteY10" fmla="*/ 91866 h 9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33" h="93059">
                          <a:moveTo>
                            <a:pt x="20105" y="91866"/>
                          </a:moveTo>
                          <a:lnTo>
                            <a:pt x="2034" y="81599"/>
                          </a:lnTo>
                          <a:cubicBezTo>
                            <a:pt x="474" y="81075"/>
                            <a:pt x="-368" y="79392"/>
                            <a:pt x="155" y="77831"/>
                          </a:cubicBezTo>
                          <a:cubicBezTo>
                            <a:pt x="453" y="76943"/>
                            <a:pt x="1146" y="76250"/>
                            <a:pt x="2034" y="75952"/>
                          </a:cubicBezTo>
                          <a:lnTo>
                            <a:pt x="131556" y="1155"/>
                          </a:lnTo>
                          <a:cubicBezTo>
                            <a:pt x="134641" y="-385"/>
                            <a:pt x="138276" y="-385"/>
                            <a:pt x="141361" y="1155"/>
                          </a:cubicBezTo>
                          <a:lnTo>
                            <a:pt x="159432" y="11422"/>
                          </a:lnTo>
                          <a:cubicBezTo>
                            <a:pt x="161008" y="11992"/>
                            <a:pt x="161819" y="13727"/>
                            <a:pt x="161254" y="15298"/>
                          </a:cubicBezTo>
                          <a:cubicBezTo>
                            <a:pt x="160946" y="16145"/>
                            <a:pt x="160279" y="16813"/>
                            <a:pt x="159432" y="17121"/>
                          </a:cubicBezTo>
                          <a:lnTo>
                            <a:pt x="29910" y="91866"/>
                          </a:lnTo>
                          <a:cubicBezTo>
                            <a:pt x="26835" y="93458"/>
                            <a:pt x="23180" y="93458"/>
                            <a:pt x="20105" y="91866"/>
                          </a:cubicBezTo>
                          <a:close/>
                        </a:path>
                      </a:pathLst>
                    </a:custGeom>
                    <a:solidFill>
                      <a:srgbClr val="000000">
                        <a:alpha val="20000"/>
                      </a:srgbClr>
                    </a:solidFill>
                    <a:ln w="5124" cap="flat">
                      <a:noFill/>
                      <a:prstDash val="solid"/>
                      <a:miter/>
                    </a:ln>
                  </p:spPr>
                  <p:txBody>
                    <a:bodyPr rtlCol="0" anchor="ctr"/>
                    <a:lstStyle/>
                    <a:p>
                      <a:endParaRPr lang="pt-BR"/>
                    </a:p>
                  </p:txBody>
                </p:sp>
                <p:grpSp>
                  <p:nvGrpSpPr>
                    <p:cNvPr id="2707" name="Gráfico 12">
                      <a:extLst>
                        <a:ext uri="{FF2B5EF4-FFF2-40B4-BE49-F238E27FC236}">
                          <a16:creationId xmlns:a16="http://schemas.microsoft.com/office/drawing/2014/main" id="{F8D9448A-69E0-396E-FB44-1B97B8149834}"/>
                        </a:ext>
                      </a:extLst>
                    </p:cNvPr>
                    <p:cNvGrpSpPr/>
                    <p:nvPr/>
                  </p:nvGrpSpPr>
                  <p:grpSpPr>
                    <a:xfrm>
                      <a:off x="9300904" y="3946007"/>
                      <a:ext cx="143998" cy="195614"/>
                      <a:chOff x="9300904" y="3946007"/>
                      <a:chExt cx="143998" cy="195614"/>
                    </a:xfrm>
                  </p:grpSpPr>
                  <p:sp>
                    <p:nvSpPr>
                      <p:cNvPr id="2708" name="Forma Livre: Forma 2707">
                        <a:extLst>
                          <a:ext uri="{FF2B5EF4-FFF2-40B4-BE49-F238E27FC236}">
                            <a16:creationId xmlns:a16="http://schemas.microsoft.com/office/drawing/2014/main" id="{1AFD8FC8-84A6-BE16-A21A-2A5D0285A834}"/>
                          </a:ext>
                        </a:extLst>
                      </p:cNvPr>
                      <p:cNvSpPr/>
                      <p:nvPr/>
                    </p:nvSpPr>
                    <p:spPr>
                      <a:xfrm>
                        <a:off x="9356655" y="4071201"/>
                        <a:ext cx="55443" cy="58908"/>
                      </a:xfrm>
                      <a:custGeom>
                        <a:avLst/>
                        <a:gdLst>
                          <a:gd name="connsiteX0" fmla="*/ 32444 w 55443"/>
                          <a:gd name="connsiteY0" fmla="*/ 57137 h 58908"/>
                          <a:gd name="connsiteX1" fmla="*/ 52363 w 55443"/>
                          <a:gd name="connsiteY1" fmla="*/ 45638 h 58908"/>
                          <a:gd name="connsiteX2" fmla="*/ 55443 w 55443"/>
                          <a:gd name="connsiteY2" fmla="*/ 41377 h 58908"/>
                          <a:gd name="connsiteX3" fmla="*/ 55443 w 55443"/>
                          <a:gd name="connsiteY3" fmla="*/ 38605 h 58908"/>
                          <a:gd name="connsiteX4" fmla="*/ 36705 w 55443"/>
                          <a:gd name="connsiteY4" fmla="*/ 27978 h 58908"/>
                          <a:gd name="connsiteX5" fmla="*/ 34755 w 55443"/>
                          <a:gd name="connsiteY5" fmla="*/ 24539 h 58908"/>
                          <a:gd name="connsiteX6" fmla="*/ 34755 w 55443"/>
                          <a:gd name="connsiteY6" fmla="*/ 0 h 58908"/>
                          <a:gd name="connsiteX7" fmla="*/ 0 w 55443"/>
                          <a:gd name="connsiteY7" fmla="*/ 20073 h 58908"/>
                          <a:gd name="connsiteX8" fmla="*/ 0 w 55443"/>
                          <a:gd name="connsiteY8" fmla="*/ 44611 h 58908"/>
                          <a:gd name="connsiteX9" fmla="*/ 1951 w 55443"/>
                          <a:gd name="connsiteY9" fmla="*/ 48051 h 58908"/>
                          <a:gd name="connsiteX10" fmla="*/ 17608 w 55443"/>
                          <a:gd name="connsiteY10" fmla="*/ 57137 h 58908"/>
                          <a:gd name="connsiteX11" fmla="*/ 32444 w 55443"/>
                          <a:gd name="connsiteY11" fmla="*/ 57137 h 5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443" h="58908">
                            <a:moveTo>
                              <a:pt x="32444" y="57137"/>
                            </a:moveTo>
                            <a:lnTo>
                              <a:pt x="52363" y="45638"/>
                            </a:lnTo>
                            <a:cubicBezTo>
                              <a:pt x="54093" y="44894"/>
                              <a:pt x="55279" y="43256"/>
                              <a:pt x="55443" y="41377"/>
                            </a:cubicBezTo>
                            <a:lnTo>
                              <a:pt x="55443" y="38605"/>
                            </a:lnTo>
                            <a:lnTo>
                              <a:pt x="36705" y="27978"/>
                            </a:lnTo>
                            <a:cubicBezTo>
                              <a:pt x="35561" y="27193"/>
                              <a:pt x="34842" y="25925"/>
                              <a:pt x="34755" y="24539"/>
                            </a:cubicBezTo>
                            <a:lnTo>
                              <a:pt x="34755" y="0"/>
                            </a:lnTo>
                            <a:lnTo>
                              <a:pt x="0" y="20073"/>
                            </a:lnTo>
                            <a:lnTo>
                              <a:pt x="0" y="44611"/>
                            </a:lnTo>
                            <a:cubicBezTo>
                              <a:pt x="62" y="46002"/>
                              <a:pt x="791" y="47281"/>
                              <a:pt x="1951" y="48051"/>
                            </a:cubicBezTo>
                            <a:lnTo>
                              <a:pt x="17608" y="57137"/>
                            </a:lnTo>
                            <a:cubicBezTo>
                              <a:pt x="22270" y="59499"/>
                              <a:pt x="27783" y="59499"/>
                              <a:pt x="32444" y="57137"/>
                            </a:cubicBezTo>
                            <a:close/>
                          </a:path>
                        </a:pathLst>
                      </a:custGeom>
                      <a:solidFill>
                        <a:srgbClr val="37474F"/>
                      </a:solidFill>
                      <a:ln w="5124" cap="flat">
                        <a:noFill/>
                        <a:prstDash val="solid"/>
                        <a:miter/>
                      </a:ln>
                    </p:spPr>
                    <p:txBody>
                      <a:bodyPr rtlCol="0" anchor="ctr"/>
                      <a:lstStyle/>
                      <a:p>
                        <a:endParaRPr lang="pt-BR"/>
                      </a:p>
                    </p:txBody>
                  </p:sp>
                  <p:sp>
                    <p:nvSpPr>
                      <p:cNvPr id="2709" name="Forma Livre: Forma 2708">
                        <a:extLst>
                          <a:ext uri="{FF2B5EF4-FFF2-40B4-BE49-F238E27FC236}">
                            <a16:creationId xmlns:a16="http://schemas.microsoft.com/office/drawing/2014/main" id="{1925EE63-7489-28EB-4A29-2CD961E381DB}"/>
                          </a:ext>
                        </a:extLst>
                      </p:cNvPr>
                      <p:cNvSpPr/>
                      <p:nvPr/>
                    </p:nvSpPr>
                    <p:spPr>
                      <a:xfrm>
                        <a:off x="9356655" y="4087475"/>
                        <a:ext cx="8316" cy="35422"/>
                      </a:xfrm>
                      <a:custGeom>
                        <a:avLst/>
                        <a:gdLst>
                          <a:gd name="connsiteX0" fmla="*/ 8316 w 8316"/>
                          <a:gd name="connsiteY0" fmla="*/ 32701 h 35422"/>
                          <a:gd name="connsiteX1" fmla="*/ 8316 w 8316"/>
                          <a:gd name="connsiteY1" fmla="*/ 35422 h 35422"/>
                          <a:gd name="connsiteX2" fmla="*/ 1951 w 8316"/>
                          <a:gd name="connsiteY2" fmla="*/ 31777 h 35422"/>
                          <a:gd name="connsiteX3" fmla="*/ 0 w 8316"/>
                          <a:gd name="connsiteY3" fmla="*/ 28338 h 35422"/>
                          <a:gd name="connsiteX4" fmla="*/ 0 w 8316"/>
                          <a:gd name="connsiteY4" fmla="*/ 3799 h 35422"/>
                          <a:gd name="connsiteX5" fmla="*/ 6622 w 8316"/>
                          <a:gd name="connsiteY5" fmla="*/ 0 h 35422"/>
                          <a:gd name="connsiteX6" fmla="*/ 7033 w 8316"/>
                          <a:gd name="connsiteY6" fmla="*/ 5134 h 35422"/>
                          <a:gd name="connsiteX7" fmla="*/ 2361 w 8316"/>
                          <a:gd name="connsiteY7" fmla="*/ 7854 h 35422"/>
                          <a:gd name="connsiteX8" fmla="*/ 2361 w 8316"/>
                          <a:gd name="connsiteY8" fmla="*/ 27003 h 35422"/>
                          <a:gd name="connsiteX9" fmla="*/ 4363 w 8316"/>
                          <a:gd name="connsiteY9" fmla="*/ 30442 h 3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16" h="35422">
                            <a:moveTo>
                              <a:pt x="8316" y="32701"/>
                            </a:moveTo>
                            <a:lnTo>
                              <a:pt x="8316" y="35422"/>
                            </a:lnTo>
                            <a:lnTo>
                              <a:pt x="1951" y="31777"/>
                            </a:lnTo>
                            <a:cubicBezTo>
                              <a:pt x="791" y="31007"/>
                              <a:pt x="62" y="29729"/>
                              <a:pt x="0" y="28338"/>
                            </a:cubicBezTo>
                            <a:lnTo>
                              <a:pt x="0" y="3799"/>
                            </a:lnTo>
                            <a:lnTo>
                              <a:pt x="6622" y="0"/>
                            </a:lnTo>
                            <a:cubicBezTo>
                              <a:pt x="6622" y="1694"/>
                              <a:pt x="6879" y="3388"/>
                              <a:pt x="7033" y="5134"/>
                            </a:cubicBezTo>
                            <a:lnTo>
                              <a:pt x="2361" y="7854"/>
                            </a:lnTo>
                            <a:lnTo>
                              <a:pt x="2361" y="27003"/>
                            </a:lnTo>
                            <a:cubicBezTo>
                              <a:pt x="2444" y="28404"/>
                              <a:pt x="3188" y="29677"/>
                              <a:pt x="4363" y="30442"/>
                            </a:cubicBezTo>
                            <a:close/>
                          </a:path>
                        </a:pathLst>
                      </a:custGeom>
                      <a:solidFill>
                        <a:srgbClr val="263238"/>
                      </a:solidFill>
                      <a:ln w="5124" cap="flat">
                        <a:noFill/>
                        <a:prstDash val="solid"/>
                        <a:miter/>
                      </a:ln>
                    </p:spPr>
                    <p:txBody>
                      <a:bodyPr rtlCol="0" anchor="ctr"/>
                      <a:lstStyle/>
                      <a:p>
                        <a:endParaRPr lang="pt-BR"/>
                      </a:p>
                    </p:txBody>
                  </p:sp>
                  <p:sp>
                    <p:nvSpPr>
                      <p:cNvPr id="2710" name="Forma Livre: Forma 2709">
                        <a:extLst>
                          <a:ext uri="{FF2B5EF4-FFF2-40B4-BE49-F238E27FC236}">
                            <a16:creationId xmlns:a16="http://schemas.microsoft.com/office/drawing/2014/main" id="{11A9DFC5-7746-F967-3682-8E762E5F950D}"/>
                          </a:ext>
                        </a:extLst>
                      </p:cNvPr>
                      <p:cNvSpPr/>
                      <p:nvPr/>
                    </p:nvSpPr>
                    <p:spPr>
                      <a:xfrm>
                        <a:off x="9359017" y="4075257"/>
                        <a:ext cx="53094" cy="52080"/>
                      </a:xfrm>
                      <a:custGeom>
                        <a:avLst/>
                        <a:gdLst>
                          <a:gd name="connsiteX0" fmla="*/ 0 w 53094"/>
                          <a:gd name="connsiteY0" fmla="*/ 39170 h 52080"/>
                          <a:gd name="connsiteX1" fmla="*/ 2002 w 53094"/>
                          <a:gd name="connsiteY1" fmla="*/ 42609 h 52080"/>
                          <a:gd name="connsiteX2" fmla="*/ 15247 w 53094"/>
                          <a:gd name="connsiteY2" fmla="*/ 50310 h 52080"/>
                          <a:gd name="connsiteX3" fmla="*/ 30083 w 53094"/>
                          <a:gd name="connsiteY3" fmla="*/ 50310 h 52080"/>
                          <a:gd name="connsiteX4" fmla="*/ 50002 w 53094"/>
                          <a:gd name="connsiteY4" fmla="*/ 38810 h 52080"/>
                          <a:gd name="connsiteX5" fmla="*/ 52861 w 53094"/>
                          <a:gd name="connsiteY5" fmla="*/ 33096 h 52080"/>
                          <a:gd name="connsiteX6" fmla="*/ 50002 w 53094"/>
                          <a:gd name="connsiteY6" fmla="*/ 30237 h 52080"/>
                          <a:gd name="connsiteX7" fmla="*/ 36757 w 53094"/>
                          <a:gd name="connsiteY7" fmla="*/ 22588 h 52080"/>
                          <a:gd name="connsiteX8" fmla="*/ 34755 w 53094"/>
                          <a:gd name="connsiteY8" fmla="*/ 19148 h 52080"/>
                          <a:gd name="connsiteX9" fmla="*/ 34755 w 53094"/>
                          <a:gd name="connsiteY9" fmla="*/ 0 h 52080"/>
                          <a:gd name="connsiteX10" fmla="*/ 0 w 53094"/>
                          <a:gd name="connsiteY10" fmla="*/ 20073 h 5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94" h="52080">
                            <a:moveTo>
                              <a:pt x="0" y="39170"/>
                            </a:moveTo>
                            <a:cubicBezTo>
                              <a:pt x="82" y="40571"/>
                              <a:pt x="827" y="41844"/>
                              <a:pt x="2002" y="42609"/>
                            </a:cubicBezTo>
                            <a:lnTo>
                              <a:pt x="15247" y="50310"/>
                            </a:lnTo>
                            <a:cubicBezTo>
                              <a:pt x="19908" y="52671"/>
                              <a:pt x="25422" y="52671"/>
                              <a:pt x="30083" y="50310"/>
                            </a:cubicBezTo>
                            <a:lnTo>
                              <a:pt x="50002" y="38810"/>
                            </a:lnTo>
                            <a:cubicBezTo>
                              <a:pt x="52368" y="38025"/>
                              <a:pt x="53652" y="35463"/>
                              <a:pt x="52861" y="33096"/>
                            </a:cubicBezTo>
                            <a:cubicBezTo>
                              <a:pt x="52414" y="31746"/>
                              <a:pt x="51352" y="30689"/>
                              <a:pt x="50002" y="30237"/>
                            </a:cubicBezTo>
                            <a:lnTo>
                              <a:pt x="36757" y="22588"/>
                            </a:lnTo>
                            <a:cubicBezTo>
                              <a:pt x="35586" y="21818"/>
                              <a:pt x="34847" y="20545"/>
                              <a:pt x="34755" y="19148"/>
                            </a:cubicBezTo>
                            <a:lnTo>
                              <a:pt x="34755" y="0"/>
                            </a:lnTo>
                            <a:lnTo>
                              <a:pt x="0" y="20073"/>
                            </a:lnTo>
                            <a:close/>
                          </a:path>
                        </a:pathLst>
                      </a:custGeom>
                      <a:solidFill>
                        <a:srgbClr val="455A64"/>
                      </a:solidFill>
                      <a:ln w="5124" cap="flat">
                        <a:noFill/>
                        <a:prstDash val="solid"/>
                        <a:miter/>
                      </a:ln>
                    </p:spPr>
                    <p:txBody>
                      <a:bodyPr rtlCol="0" anchor="ctr"/>
                      <a:lstStyle/>
                      <a:p>
                        <a:endParaRPr lang="pt-BR"/>
                      </a:p>
                    </p:txBody>
                  </p:sp>
                  <p:sp>
                    <p:nvSpPr>
                      <p:cNvPr id="2711" name="Forma Livre: Forma 2710">
                        <a:extLst>
                          <a:ext uri="{FF2B5EF4-FFF2-40B4-BE49-F238E27FC236}">
                            <a16:creationId xmlns:a16="http://schemas.microsoft.com/office/drawing/2014/main" id="{5E459A4C-3C49-5332-EE25-FF8072CF6D64}"/>
                          </a:ext>
                        </a:extLst>
                      </p:cNvPr>
                      <p:cNvSpPr/>
                      <p:nvPr/>
                    </p:nvSpPr>
                    <p:spPr>
                      <a:xfrm>
                        <a:off x="9359017" y="4075205"/>
                        <a:ext cx="40761" cy="44970"/>
                      </a:xfrm>
                      <a:custGeom>
                        <a:avLst/>
                        <a:gdLst>
                          <a:gd name="connsiteX0" fmla="*/ 40761 w 40761"/>
                          <a:gd name="connsiteY0" fmla="*/ 24898 h 44970"/>
                          <a:gd name="connsiteX1" fmla="*/ 40761 w 40761"/>
                          <a:gd name="connsiteY1" fmla="*/ 24898 h 44970"/>
                          <a:gd name="connsiteX2" fmla="*/ 36757 w 40761"/>
                          <a:gd name="connsiteY2" fmla="*/ 22588 h 44970"/>
                          <a:gd name="connsiteX3" fmla="*/ 34755 w 40761"/>
                          <a:gd name="connsiteY3" fmla="*/ 19149 h 44970"/>
                          <a:gd name="connsiteX4" fmla="*/ 34755 w 40761"/>
                          <a:gd name="connsiteY4" fmla="*/ 0 h 44970"/>
                          <a:gd name="connsiteX5" fmla="*/ 0 w 40761"/>
                          <a:gd name="connsiteY5" fmla="*/ 20073 h 44970"/>
                          <a:gd name="connsiteX6" fmla="*/ 0 w 40761"/>
                          <a:gd name="connsiteY6" fmla="*/ 39221 h 44970"/>
                          <a:gd name="connsiteX7" fmla="*/ 2002 w 40761"/>
                          <a:gd name="connsiteY7" fmla="*/ 42660 h 44970"/>
                          <a:gd name="connsiteX8" fmla="*/ 5955 w 40761"/>
                          <a:gd name="connsiteY8" fmla="*/ 44971 h 4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61" h="44970">
                            <a:moveTo>
                              <a:pt x="40761" y="24898"/>
                            </a:moveTo>
                            <a:lnTo>
                              <a:pt x="40761" y="24898"/>
                            </a:lnTo>
                            <a:lnTo>
                              <a:pt x="36757" y="22588"/>
                            </a:lnTo>
                            <a:cubicBezTo>
                              <a:pt x="35586" y="21818"/>
                              <a:pt x="34847" y="20545"/>
                              <a:pt x="34755" y="19149"/>
                            </a:cubicBezTo>
                            <a:lnTo>
                              <a:pt x="34755" y="0"/>
                            </a:lnTo>
                            <a:lnTo>
                              <a:pt x="0" y="20073"/>
                            </a:lnTo>
                            <a:lnTo>
                              <a:pt x="0" y="39221"/>
                            </a:lnTo>
                            <a:cubicBezTo>
                              <a:pt x="82" y="40622"/>
                              <a:pt x="827" y="41896"/>
                              <a:pt x="2002" y="42660"/>
                            </a:cubicBezTo>
                            <a:lnTo>
                              <a:pt x="5955" y="44971"/>
                            </a:lnTo>
                            <a:close/>
                          </a:path>
                        </a:pathLst>
                      </a:custGeom>
                      <a:solidFill>
                        <a:srgbClr val="37474F"/>
                      </a:solidFill>
                      <a:ln w="5124" cap="flat">
                        <a:noFill/>
                        <a:prstDash val="solid"/>
                        <a:miter/>
                      </a:ln>
                    </p:spPr>
                    <p:txBody>
                      <a:bodyPr rtlCol="0" anchor="ctr"/>
                      <a:lstStyle/>
                      <a:p>
                        <a:endParaRPr lang="pt-BR"/>
                      </a:p>
                    </p:txBody>
                  </p:sp>
                  <p:sp>
                    <p:nvSpPr>
                      <p:cNvPr id="2712" name="Forma Livre: Forma 2711">
                        <a:extLst>
                          <a:ext uri="{FF2B5EF4-FFF2-40B4-BE49-F238E27FC236}">
                            <a16:creationId xmlns:a16="http://schemas.microsoft.com/office/drawing/2014/main" id="{D3896E86-243D-ED5B-1E88-BA84CD531E57}"/>
                          </a:ext>
                        </a:extLst>
                      </p:cNvPr>
                      <p:cNvSpPr/>
                      <p:nvPr/>
                    </p:nvSpPr>
                    <p:spPr>
                      <a:xfrm>
                        <a:off x="9300904" y="3946007"/>
                        <a:ext cx="143998" cy="195466"/>
                      </a:xfrm>
                      <a:custGeom>
                        <a:avLst/>
                        <a:gdLst>
                          <a:gd name="connsiteX0" fmla="*/ 2361 w 143998"/>
                          <a:gd name="connsiteY0" fmla="*/ 194909 h 195466"/>
                          <a:gd name="connsiteX1" fmla="*/ 7136 w 143998"/>
                          <a:gd name="connsiteY1" fmla="*/ 194909 h 195466"/>
                          <a:gd name="connsiteX2" fmla="*/ 141534 w 143998"/>
                          <a:gd name="connsiteY2" fmla="*/ 117339 h 195466"/>
                          <a:gd name="connsiteX3" fmla="*/ 143998 w 143998"/>
                          <a:gd name="connsiteY3" fmla="*/ 113027 h 195466"/>
                          <a:gd name="connsiteX4" fmla="*/ 143998 w 143998"/>
                          <a:gd name="connsiteY4" fmla="*/ 4759 h 195466"/>
                          <a:gd name="connsiteX5" fmla="*/ 141688 w 143998"/>
                          <a:gd name="connsiteY5" fmla="*/ 601 h 195466"/>
                          <a:gd name="connsiteX6" fmla="*/ 136863 w 143998"/>
                          <a:gd name="connsiteY6" fmla="*/ 601 h 195466"/>
                          <a:gd name="connsiteX7" fmla="*/ 2515 w 143998"/>
                          <a:gd name="connsiteY7" fmla="*/ 78221 h 195466"/>
                          <a:gd name="connsiteX8" fmla="*/ 0 w 143998"/>
                          <a:gd name="connsiteY8" fmla="*/ 82482 h 195466"/>
                          <a:gd name="connsiteX9" fmla="*/ 0 w 143998"/>
                          <a:gd name="connsiteY9" fmla="*/ 190648 h 195466"/>
                          <a:gd name="connsiteX10" fmla="*/ 2361 w 143998"/>
                          <a:gd name="connsiteY10" fmla="*/ 194909 h 19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998" h="195466">
                            <a:moveTo>
                              <a:pt x="2361" y="194909"/>
                            </a:moveTo>
                            <a:cubicBezTo>
                              <a:pt x="3866" y="195653"/>
                              <a:pt x="5632" y="195653"/>
                              <a:pt x="7136" y="194909"/>
                            </a:cubicBezTo>
                            <a:lnTo>
                              <a:pt x="141534" y="117339"/>
                            </a:lnTo>
                            <a:cubicBezTo>
                              <a:pt x="142977" y="116359"/>
                              <a:pt x="143886" y="114767"/>
                              <a:pt x="143998" y="113027"/>
                            </a:cubicBezTo>
                            <a:lnTo>
                              <a:pt x="143998" y="4759"/>
                            </a:lnTo>
                            <a:cubicBezTo>
                              <a:pt x="143957" y="3080"/>
                              <a:pt x="143095" y="1525"/>
                              <a:pt x="141688" y="601"/>
                            </a:cubicBezTo>
                            <a:cubicBezTo>
                              <a:pt x="140179" y="-200"/>
                              <a:pt x="138372" y="-200"/>
                              <a:pt x="136863" y="601"/>
                            </a:cubicBezTo>
                            <a:lnTo>
                              <a:pt x="2515" y="78221"/>
                            </a:lnTo>
                            <a:cubicBezTo>
                              <a:pt x="1042" y="79155"/>
                              <a:pt x="108" y="80742"/>
                              <a:pt x="0" y="82482"/>
                            </a:cubicBezTo>
                            <a:lnTo>
                              <a:pt x="0" y="190648"/>
                            </a:lnTo>
                            <a:cubicBezTo>
                              <a:pt x="21" y="192373"/>
                              <a:pt x="909" y="193974"/>
                              <a:pt x="2361" y="194909"/>
                            </a:cubicBezTo>
                            <a:close/>
                          </a:path>
                        </a:pathLst>
                      </a:custGeom>
                      <a:solidFill>
                        <a:srgbClr val="37474F"/>
                      </a:solidFill>
                      <a:ln w="5124" cap="flat">
                        <a:noFill/>
                        <a:prstDash val="solid"/>
                        <a:miter/>
                      </a:ln>
                    </p:spPr>
                    <p:txBody>
                      <a:bodyPr rtlCol="0" anchor="ctr"/>
                      <a:lstStyle/>
                      <a:p>
                        <a:endParaRPr lang="pt-BR"/>
                      </a:p>
                    </p:txBody>
                  </p:sp>
                  <p:sp>
                    <p:nvSpPr>
                      <p:cNvPr id="2713" name="Forma Livre: Forma 2712">
                        <a:extLst>
                          <a:ext uri="{FF2B5EF4-FFF2-40B4-BE49-F238E27FC236}">
                            <a16:creationId xmlns:a16="http://schemas.microsoft.com/office/drawing/2014/main" id="{F6287EAD-A8E9-B43C-8BFB-4EA38C89F421}"/>
                          </a:ext>
                        </a:extLst>
                      </p:cNvPr>
                      <p:cNvSpPr/>
                      <p:nvPr/>
                    </p:nvSpPr>
                    <p:spPr>
                      <a:xfrm>
                        <a:off x="9305524" y="3949026"/>
                        <a:ext cx="139326" cy="192117"/>
                      </a:xfrm>
                      <a:custGeom>
                        <a:avLst/>
                        <a:gdLst>
                          <a:gd name="connsiteX0" fmla="*/ 2464 w 139326"/>
                          <a:gd name="connsiteY0" fmla="*/ 191787 h 192117"/>
                          <a:gd name="connsiteX1" fmla="*/ 136863 w 139326"/>
                          <a:gd name="connsiteY1" fmla="*/ 114167 h 192117"/>
                          <a:gd name="connsiteX2" fmla="*/ 139327 w 139326"/>
                          <a:gd name="connsiteY2" fmla="*/ 109906 h 192117"/>
                          <a:gd name="connsiteX3" fmla="*/ 139327 w 139326"/>
                          <a:gd name="connsiteY3" fmla="*/ 1740 h 192117"/>
                          <a:gd name="connsiteX4" fmla="*/ 136863 w 139326"/>
                          <a:gd name="connsiteY4" fmla="*/ 354 h 192117"/>
                          <a:gd name="connsiteX5" fmla="*/ 2464 w 139326"/>
                          <a:gd name="connsiteY5" fmla="*/ 77923 h 192117"/>
                          <a:gd name="connsiteX6" fmla="*/ 0 w 139326"/>
                          <a:gd name="connsiteY6" fmla="*/ 82184 h 192117"/>
                          <a:gd name="connsiteX7" fmla="*/ 0 w 139326"/>
                          <a:gd name="connsiteY7" fmla="*/ 190350 h 192117"/>
                          <a:gd name="connsiteX8" fmla="*/ 2464 w 139326"/>
                          <a:gd name="connsiteY8" fmla="*/ 191787 h 19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326" h="192117">
                            <a:moveTo>
                              <a:pt x="2464" y="191787"/>
                            </a:moveTo>
                            <a:lnTo>
                              <a:pt x="136863" y="114167"/>
                            </a:lnTo>
                            <a:cubicBezTo>
                              <a:pt x="138316" y="113222"/>
                              <a:pt x="139229" y="111636"/>
                              <a:pt x="139327" y="109906"/>
                            </a:cubicBezTo>
                            <a:lnTo>
                              <a:pt x="139327" y="1740"/>
                            </a:lnTo>
                            <a:cubicBezTo>
                              <a:pt x="139327" y="200"/>
                              <a:pt x="138197" y="-467"/>
                              <a:pt x="136863" y="354"/>
                            </a:cubicBezTo>
                            <a:lnTo>
                              <a:pt x="2464" y="77923"/>
                            </a:lnTo>
                            <a:cubicBezTo>
                              <a:pt x="1006" y="78863"/>
                              <a:pt x="87" y="80449"/>
                              <a:pt x="0" y="82184"/>
                            </a:cubicBezTo>
                            <a:lnTo>
                              <a:pt x="0" y="190350"/>
                            </a:lnTo>
                            <a:cubicBezTo>
                              <a:pt x="51" y="191941"/>
                              <a:pt x="1129" y="192557"/>
                              <a:pt x="2464" y="191787"/>
                            </a:cubicBezTo>
                            <a:close/>
                          </a:path>
                        </a:pathLst>
                      </a:custGeom>
                      <a:solidFill>
                        <a:srgbClr val="455A64"/>
                      </a:solidFill>
                      <a:ln w="5124" cap="flat">
                        <a:noFill/>
                        <a:prstDash val="solid"/>
                        <a:miter/>
                      </a:ln>
                    </p:spPr>
                    <p:txBody>
                      <a:bodyPr rtlCol="0" anchor="ctr"/>
                      <a:lstStyle/>
                      <a:p>
                        <a:endParaRPr lang="pt-BR"/>
                      </a:p>
                    </p:txBody>
                  </p:sp>
                  <p:sp>
                    <p:nvSpPr>
                      <p:cNvPr id="2714" name="Forma Livre: Forma 2713">
                        <a:extLst>
                          <a:ext uri="{FF2B5EF4-FFF2-40B4-BE49-F238E27FC236}">
                            <a16:creationId xmlns:a16="http://schemas.microsoft.com/office/drawing/2014/main" id="{DA38E3AA-F7BF-1C90-BE55-87C1095D43B8}"/>
                          </a:ext>
                        </a:extLst>
                      </p:cNvPr>
                      <p:cNvSpPr/>
                      <p:nvPr/>
                    </p:nvSpPr>
                    <p:spPr>
                      <a:xfrm>
                        <a:off x="9300904" y="4025974"/>
                        <a:ext cx="6776" cy="115647"/>
                      </a:xfrm>
                      <a:custGeom>
                        <a:avLst/>
                        <a:gdLst>
                          <a:gd name="connsiteX0" fmla="*/ 770 w 6776"/>
                          <a:gd name="connsiteY0" fmla="*/ 0 h 115647"/>
                          <a:gd name="connsiteX1" fmla="*/ 5390 w 6776"/>
                          <a:gd name="connsiteY1" fmla="*/ 2670 h 115647"/>
                          <a:gd name="connsiteX2" fmla="*/ 4672 w 6776"/>
                          <a:gd name="connsiteY2" fmla="*/ 5082 h 115647"/>
                          <a:gd name="connsiteX3" fmla="*/ 4672 w 6776"/>
                          <a:gd name="connsiteY3" fmla="*/ 113556 h 115647"/>
                          <a:gd name="connsiteX4" fmla="*/ 6776 w 6776"/>
                          <a:gd name="connsiteY4" fmla="*/ 115147 h 115647"/>
                          <a:gd name="connsiteX5" fmla="*/ 2361 w 6776"/>
                          <a:gd name="connsiteY5" fmla="*/ 115147 h 115647"/>
                          <a:gd name="connsiteX6" fmla="*/ 0 w 6776"/>
                          <a:gd name="connsiteY6" fmla="*/ 110938 h 115647"/>
                          <a:gd name="connsiteX7" fmla="*/ 0 w 6776"/>
                          <a:gd name="connsiteY7" fmla="*/ 2567 h 115647"/>
                          <a:gd name="connsiteX8" fmla="*/ 770 w 6776"/>
                          <a:gd name="connsiteY8" fmla="*/ 0 h 11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6" h="115647">
                            <a:moveTo>
                              <a:pt x="770" y="0"/>
                            </a:moveTo>
                            <a:lnTo>
                              <a:pt x="5390" y="2670"/>
                            </a:lnTo>
                            <a:cubicBezTo>
                              <a:pt x="4944" y="3398"/>
                              <a:pt x="4692" y="4230"/>
                              <a:pt x="4672" y="5082"/>
                            </a:cubicBezTo>
                            <a:lnTo>
                              <a:pt x="4672" y="113556"/>
                            </a:lnTo>
                            <a:cubicBezTo>
                              <a:pt x="4672" y="114993"/>
                              <a:pt x="5596" y="115661"/>
                              <a:pt x="6776" y="115147"/>
                            </a:cubicBezTo>
                            <a:cubicBezTo>
                              <a:pt x="5380" y="115815"/>
                              <a:pt x="3758" y="115815"/>
                              <a:pt x="2361" y="115147"/>
                            </a:cubicBezTo>
                            <a:cubicBezTo>
                              <a:pt x="924" y="114223"/>
                              <a:pt x="36" y="112647"/>
                              <a:pt x="0" y="110938"/>
                            </a:cubicBezTo>
                            <a:lnTo>
                              <a:pt x="0" y="2567"/>
                            </a:lnTo>
                            <a:cubicBezTo>
                              <a:pt x="26" y="1658"/>
                              <a:pt x="293" y="770"/>
                              <a:pt x="770" y="0"/>
                            </a:cubicBezTo>
                            <a:close/>
                          </a:path>
                        </a:pathLst>
                      </a:custGeom>
                      <a:solidFill>
                        <a:srgbClr val="263238"/>
                      </a:solidFill>
                      <a:ln w="5124" cap="flat">
                        <a:noFill/>
                        <a:prstDash val="solid"/>
                        <a:miter/>
                      </a:ln>
                    </p:spPr>
                    <p:txBody>
                      <a:bodyPr rtlCol="0" anchor="ctr"/>
                      <a:lstStyle/>
                      <a:p>
                        <a:endParaRPr lang="pt-BR"/>
                      </a:p>
                    </p:txBody>
                  </p:sp>
                  <p:sp>
                    <p:nvSpPr>
                      <p:cNvPr id="2715" name="Forma Livre: Forma 2714">
                        <a:extLst>
                          <a:ext uri="{FF2B5EF4-FFF2-40B4-BE49-F238E27FC236}">
                            <a16:creationId xmlns:a16="http://schemas.microsoft.com/office/drawing/2014/main" id="{30871368-8AFD-884B-65B5-B1EA71628F3F}"/>
                          </a:ext>
                        </a:extLst>
                      </p:cNvPr>
                      <p:cNvSpPr/>
                      <p:nvPr/>
                    </p:nvSpPr>
                    <p:spPr>
                      <a:xfrm>
                        <a:off x="9310196" y="3956641"/>
                        <a:ext cx="130034" cy="169279"/>
                      </a:xfrm>
                      <a:custGeom>
                        <a:avLst/>
                        <a:gdLst>
                          <a:gd name="connsiteX0" fmla="*/ 0 w 130034"/>
                          <a:gd name="connsiteY0" fmla="*/ 168257 h 169279"/>
                          <a:gd name="connsiteX1" fmla="*/ 0 w 130034"/>
                          <a:gd name="connsiteY1" fmla="*/ 76109 h 169279"/>
                          <a:gd name="connsiteX2" fmla="*/ 1489 w 130034"/>
                          <a:gd name="connsiteY2" fmla="*/ 73542 h 169279"/>
                          <a:gd name="connsiteX3" fmla="*/ 128598 w 130034"/>
                          <a:gd name="connsiteY3" fmla="*/ 182 h 169279"/>
                          <a:gd name="connsiteX4" fmla="*/ 130035 w 130034"/>
                          <a:gd name="connsiteY4" fmla="*/ 1055 h 169279"/>
                          <a:gd name="connsiteX5" fmla="*/ 130035 w 130034"/>
                          <a:gd name="connsiteY5" fmla="*/ 93152 h 169279"/>
                          <a:gd name="connsiteX6" fmla="*/ 128546 w 130034"/>
                          <a:gd name="connsiteY6" fmla="*/ 95719 h 169279"/>
                          <a:gd name="connsiteX7" fmla="*/ 1437 w 130034"/>
                          <a:gd name="connsiteY7" fmla="*/ 169079 h 169279"/>
                          <a:gd name="connsiteX8" fmla="*/ 0 w 130034"/>
                          <a:gd name="connsiteY8" fmla="*/ 168257 h 16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034" h="169279">
                            <a:moveTo>
                              <a:pt x="0" y="168257"/>
                            </a:moveTo>
                            <a:lnTo>
                              <a:pt x="0" y="76109"/>
                            </a:lnTo>
                            <a:cubicBezTo>
                              <a:pt x="77" y="75072"/>
                              <a:pt x="626" y="74122"/>
                              <a:pt x="1489" y="73542"/>
                            </a:cubicBezTo>
                            <a:lnTo>
                              <a:pt x="128598" y="182"/>
                            </a:lnTo>
                            <a:cubicBezTo>
                              <a:pt x="129419" y="-280"/>
                              <a:pt x="130035" y="182"/>
                              <a:pt x="130035" y="1055"/>
                            </a:cubicBezTo>
                            <a:lnTo>
                              <a:pt x="130035" y="93152"/>
                            </a:lnTo>
                            <a:cubicBezTo>
                              <a:pt x="129973" y="94194"/>
                              <a:pt x="129424" y="95149"/>
                              <a:pt x="128546" y="95719"/>
                            </a:cubicBezTo>
                            <a:lnTo>
                              <a:pt x="1437" y="169079"/>
                            </a:lnTo>
                            <a:cubicBezTo>
                              <a:pt x="667" y="169541"/>
                              <a:pt x="0" y="169181"/>
                              <a:pt x="0" y="168257"/>
                            </a:cubicBezTo>
                            <a:close/>
                          </a:path>
                        </a:pathLst>
                      </a:custGeom>
                      <a:solidFill>
                        <a:srgbClr val="FAFAFA"/>
                      </a:solidFill>
                      <a:ln w="5124" cap="flat">
                        <a:noFill/>
                        <a:prstDash val="solid"/>
                        <a:miter/>
                      </a:ln>
                    </p:spPr>
                    <p:txBody>
                      <a:bodyPr rtlCol="0" anchor="ctr"/>
                      <a:lstStyle/>
                      <a:p>
                        <a:endParaRPr lang="pt-BR"/>
                      </a:p>
                    </p:txBody>
                  </p:sp>
                  <p:sp>
                    <p:nvSpPr>
                      <p:cNvPr id="2716" name="Forma Livre: Forma 2715">
                        <a:extLst>
                          <a:ext uri="{FF2B5EF4-FFF2-40B4-BE49-F238E27FC236}">
                            <a16:creationId xmlns:a16="http://schemas.microsoft.com/office/drawing/2014/main" id="{D89B7AD4-645C-1550-23AE-19FE93F47AB9}"/>
                          </a:ext>
                        </a:extLst>
                      </p:cNvPr>
                      <p:cNvSpPr/>
                      <p:nvPr/>
                    </p:nvSpPr>
                    <p:spPr>
                      <a:xfrm>
                        <a:off x="9322362" y="3973647"/>
                        <a:ext cx="105752" cy="138023"/>
                      </a:xfrm>
                      <a:custGeom>
                        <a:avLst/>
                        <a:gdLst>
                          <a:gd name="connsiteX0" fmla="*/ 104418 w 105752"/>
                          <a:gd name="connsiteY0" fmla="*/ 169 h 138023"/>
                          <a:gd name="connsiteX1" fmla="*/ 1335 w 105752"/>
                          <a:gd name="connsiteY1" fmla="*/ 59668 h 138023"/>
                          <a:gd name="connsiteX2" fmla="*/ 0 w 105752"/>
                          <a:gd name="connsiteY2" fmla="*/ 62030 h 138023"/>
                          <a:gd name="connsiteX3" fmla="*/ 0 w 105752"/>
                          <a:gd name="connsiteY3" fmla="*/ 137032 h 138023"/>
                          <a:gd name="connsiteX4" fmla="*/ 1335 w 105752"/>
                          <a:gd name="connsiteY4" fmla="*/ 137854 h 138023"/>
                          <a:gd name="connsiteX5" fmla="*/ 104418 w 105752"/>
                          <a:gd name="connsiteY5" fmla="*/ 78355 h 138023"/>
                          <a:gd name="connsiteX6" fmla="*/ 105753 w 105752"/>
                          <a:gd name="connsiteY6" fmla="*/ 75993 h 138023"/>
                          <a:gd name="connsiteX7" fmla="*/ 105753 w 105752"/>
                          <a:gd name="connsiteY7" fmla="*/ 991 h 138023"/>
                          <a:gd name="connsiteX8" fmla="*/ 104418 w 105752"/>
                          <a:gd name="connsiteY8" fmla="*/ 169 h 13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52" h="138023">
                            <a:moveTo>
                              <a:pt x="104418" y="169"/>
                            </a:moveTo>
                            <a:lnTo>
                              <a:pt x="1335" y="59668"/>
                            </a:lnTo>
                            <a:cubicBezTo>
                              <a:pt x="554" y="60212"/>
                              <a:pt x="62" y="61080"/>
                              <a:pt x="0" y="62030"/>
                            </a:cubicBezTo>
                            <a:lnTo>
                              <a:pt x="0" y="137032"/>
                            </a:lnTo>
                            <a:cubicBezTo>
                              <a:pt x="0" y="137905"/>
                              <a:pt x="616" y="138264"/>
                              <a:pt x="1335" y="137854"/>
                            </a:cubicBezTo>
                            <a:lnTo>
                              <a:pt x="104418" y="78355"/>
                            </a:lnTo>
                            <a:cubicBezTo>
                              <a:pt x="105198" y="77811"/>
                              <a:pt x="105691" y="76943"/>
                              <a:pt x="105753" y="75993"/>
                            </a:cubicBezTo>
                            <a:lnTo>
                              <a:pt x="105753" y="991"/>
                            </a:lnTo>
                            <a:cubicBezTo>
                              <a:pt x="105753" y="118"/>
                              <a:pt x="105137" y="-241"/>
                              <a:pt x="104418" y="169"/>
                            </a:cubicBezTo>
                            <a:close/>
                          </a:path>
                        </a:pathLst>
                      </a:custGeom>
                      <a:solidFill>
                        <a:srgbClr val="455A64"/>
                      </a:solidFill>
                      <a:ln w="5124" cap="flat">
                        <a:noFill/>
                        <a:prstDash val="solid"/>
                        <a:miter/>
                      </a:ln>
                    </p:spPr>
                    <p:txBody>
                      <a:bodyPr rtlCol="0" anchor="ctr"/>
                      <a:lstStyle/>
                      <a:p>
                        <a:endParaRPr lang="pt-BR"/>
                      </a:p>
                    </p:txBody>
                  </p:sp>
                  <p:sp>
                    <p:nvSpPr>
                      <p:cNvPr id="2717" name="Forma Livre: Forma 2716">
                        <a:extLst>
                          <a:ext uri="{FF2B5EF4-FFF2-40B4-BE49-F238E27FC236}">
                            <a16:creationId xmlns:a16="http://schemas.microsoft.com/office/drawing/2014/main" id="{52883CDE-2EE8-407A-9B5B-53AD6B8668DE}"/>
                          </a:ext>
                        </a:extLst>
                      </p:cNvPr>
                      <p:cNvSpPr/>
                      <p:nvPr/>
                    </p:nvSpPr>
                    <p:spPr>
                      <a:xfrm>
                        <a:off x="9325905" y="4039096"/>
                        <a:ext cx="8470" cy="52681"/>
                      </a:xfrm>
                      <a:custGeom>
                        <a:avLst/>
                        <a:gdLst>
                          <a:gd name="connsiteX0" fmla="*/ 8471 w 8470"/>
                          <a:gd name="connsiteY0" fmla="*/ 327 h 52681"/>
                          <a:gd name="connsiteX1" fmla="*/ 8471 w 8470"/>
                          <a:gd name="connsiteY1" fmla="*/ 47506 h 52681"/>
                          <a:gd name="connsiteX2" fmla="*/ 8008 w 8470"/>
                          <a:gd name="connsiteY2" fmla="*/ 48276 h 52681"/>
                          <a:gd name="connsiteX3" fmla="*/ 462 w 8470"/>
                          <a:gd name="connsiteY3" fmla="*/ 52639 h 52681"/>
                          <a:gd name="connsiteX4" fmla="*/ 41 w 8470"/>
                          <a:gd name="connsiteY4" fmla="*/ 52526 h 52681"/>
                          <a:gd name="connsiteX5" fmla="*/ 0 w 8470"/>
                          <a:gd name="connsiteY5" fmla="*/ 52383 h 52681"/>
                          <a:gd name="connsiteX6" fmla="*/ 0 w 8470"/>
                          <a:gd name="connsiteY6" fmla="*/ 5204 h 52681"/>
                          <a:gd name="connsiteX7" fmla="*/ 462 w 8470"/>
                          <a:gd name="connsiteY7" fmla="*/ 4434 h 52681"/>
                          <a:gd name="connsiteX8" fmla="*/ 8008 w 8470"/>
                          <a:gd name="connsiteY8" fmla="*/ 71 h 52681"/>
                          <a:gd name="connsiteX9" fmla="*/ 8471 w 8470"/>
                          <a:gd name="connsiteY9" fmla="*/ 327 h 5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70" h="52681">
                            <a:moveTo>
                              <a:pt x="8471" y="327"/>
                            </a:moveTo>
                            <a:lnTo>
                              <a:pt x="8471" y="47506"/>
                            </a:lnTo>
                            <a:cubicBezTo>
                              <a:pt x="8445" y="47819"/>
                              <a:pt x="8270" y="48101"/>
                              <a:pt x="8008" y="48276"/>
                            </a:cubicBezTo>
                            <a:lnTo>
                              <a:pt x="462" y="52639"/>
                            </a:lnTo>
                            <a:cubicBezTo>
                              <a:pt x="313" y="52726"/>
                              <a:pt x="128" y="52675"/>
                              <a:pt x="41" y="52526"/>
                            </a:cubicBezTo>
                            <a:cubicBezTo>
                              <a:pt x="16" y="52485"/>
                              <a:pt x="0" y="52434"/>
                              <a:pt x="0" y="52383"/>
                            </a:cubicBezTo>
                            <a:lnTo>
                              <a:pt x="0" y="5204"/>
                            </a:lnTo>
                            <a:cubicBezTo>
                              <a:pt x="0" y="4881"/>
                              <a:pt x="180" y="4588"/>
                              <a:pt x="462" y="4434"/>
                            </a:cubicBezTo>
                            <a:lnTo>
                              <a:pt x="8008" y="71"/>
                            </a:lnTo>
                            <a:cubicBezTo>
                              <a:pt x="8265" y="-83"/>
                              <a:pt x="8471" y="19"/>
                              <a:pt x="8471" y="327"/>
                            </a:cubicBezTo>
                            <a:close/>
                          </a:path>
                        </a:pathLst>
                      </a:custGeom>
                      <a:solidFill>
                        <a:srgbClr val="263238"/>
                      </a:solidFill>
                      <a:ln w="5124" cap="flat">
                        <a:noFill/>
                        <a:prstDash val="solid"/>
                        <a:miter/>
                      </a:ln>
                    </p:spPr>
                    <p:txBody>
                      <a:bodyPr rtlCol="0" anchor="ctr"/>
                      <a:lstStyle/>
                      <a:p>
                        <a:endParaRPr lang="pt-BR"/>
                      </a:p>
                    </p:txBody>
                  </p:sp>
                  <p:sp>
                    <p:nvSpPr>
                      <p:cNvPr id="2718" name="Forma Livre: Forma 2717">
                        <a:extLst>
                          <a:ext uri="{FF2B5EF4-FFF2-40B4-BE49-F238E27FC236}">
                            <a16:creationId xmlns:a16="http://schemas.microsoft.com/office/drawing/2014/main" id="{0565F977-3B40-7828-42D3-4203CB24AA46}"/>
                          </a:ext>
                        </a:extLst>
                      </p:cNvPr>
                      <p:cNvSpPr/>
                      <p:nvPr/>
                    </p:nvSpPr>
                    <p:spPr>
                      <a:xfrm>
                        <a:off x="9330474" y="4041631"/>
                        <a:ext cx="3182" cy="5013"/>
                      </a:xfrm>
                      <a:custGeom>
                        <a:avLst/>
                        <a:gdLst>
                          <a:gd name="connsiteX0" fmla="*/ 2875 w 3182"/>
                          <a:gd name="connsiteY0" fmla="*/ 103 h 5013"/>
                          <a:gd name="connsiteX1" fmla="*/ 359 w 3182"/>
                          <a:gd name="connsiteY1" fmla="*/ 1540 h 5013"/>
                          <a:gd name="connsiteX2" fmla="*/ 0 w 3182"/>
                          <a:gd name="connsiteY2" fmla="*/ 2156 h 5013"/>
                          <a:gd name="connsiteX3" fmla="*/ 0 w 3182"/>
                          <a:gd name="connsiteY3" fmla="*/ 4877 h 5013"/>
                          <a:gd name="connsiteX4" fmla="*/ 359 w 3182"/>
                          <a:gd name="connsiteY4" fmla="*/ 4877 h 5013"/>
                          <a:gd name="connsiteX5" fmla="*/ 2875 w 3182"/>
                          <a:gd name="connsiteY5" fmla="*/ 3440 h 5013"/>
                          <a:gd name="connsiteX6" fmla="*/ 3183 w 3182"/>
                          <a:gd name="connsiteY6" fmla="*/ 2875 h 5013"/>
                          <a:gd name="connsiteX7" fmla="*/ 3183 w 3182"/>
                          <a:gd name="connsiteY7" fmla="*/ 0 h 5013"/>
                          <a:gd name="connsiteX8" fmla="*/ 2875 w 3182"/>
                          <a:gd name="connsiteY8" fmla="*/ 103 h 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013">
                            <a:moveTo>
                              <a:pt x="2875" y="103"/>
                            </a:moveTo>
                            <a:lnTo>
                              <a:pt x="359" y="1540"/>
                            </a:lnTo>
                            <a:cubicBezTo>
                              <a:pt x="139" y="1668"/>
                              <a:pt x="0" y="1899"/>
                              <a:pt x="0" y="2156"/>
                            </a:cubicBezTo>
                            <a:lnTo>
                              <a:pt x="0" y="4877"/>
                            </a:lnTo>
                            <a:cubicBezTo>
                              <a:pt x="0" y="4877"/>
                              <a:pt x="0" y="5185"/>
                              <a:pt x="359" y="4877"/>
                            </a:cubicBezTo>
                            <a:lnTo>
                              <a:pt x="2875" y="3440"/>
                            </a:lnTo>
                            <a:cubicBezTo>
                              <a:pt x="3055" y="3306"/>
                              <a:pt x="3167" y="3101"/>
                              <a:pt x="3183" y="2875"/>
                            </a:cubicBezTo>
                            <a:lnTo>
                              <a:pt x="3183" y="0"/>
                            </a:lnTo>
                            <a:cubicBezTo>
                              <a:pt x="3183" y="0"/>
                              <a:pt x="3183" y="0"/>
                              <a:pt x="2875" y="103"/>
                            </a:cubicBezTo>
                            <a:close/>
                          </a:path>
                        </a:pathLst>
                      </a:custGeom>
                      <a:solidFill>
                        <a:srgbClr val="37474F"/>
                      </a:solidFill>
                      <a:ln w="5124" cap="flat">
                        <a:noFill/>
                        <a:prstDash val="solid"/>
                        <a:miter/>
                      </a:ln>
                    </p:spPr>
                    <p:txBody>
                      <a:bodyPr rtlCol="0" anchor="ctr"/>
                      <a:lstStyle/>
                      <a:p>
                        <a:endParaRPr lang="pt-BR"/>
                      </a:p>
                    </p:txBody>
                  </p:sp>
                  <p:sp>
                    <p:nvSpPr>
                      <p:cNvPr id="2719" name="Forma Livre: Forma 2718">
                        <a:extLst>
                          <a:ext uri="{FF2B5EF4-FFF2-40B4-BE49-F238E27FC236}">
                            <a16:creationId xmlns:a16="http://schemas.microsoft.com/office/drawing/2014/main" id="{DD27180C-1A2F-B2EC-03F3-BD6C6CCB7EBE}"/>
                          </a:ext>
                        </a:extLst>
                      </p:cNvPr>
                      <p:cNvSpPr/>
                      <p:nvPr/>
                    </p:nvSpPr>
                    <p:spPr>
                      <a:xfrm>
                        <a:off x="9326623" y="4043896"/>
                        <a:ext cx="3182" cy="5110"/>
                      </a:xfrm>
                      <a:custGeom>
                        <a:avLst/>
                        <a:gdLst>
                          <a:gd name="connsiteX0" fmla="*/ 2823 w 3182"/>
                          <a:gd name="connsiteY0" fmla="*/ 46 h 5110"/>
                          <a:gd name="connsiteX1" fmla="*/ 359 w 3182"/>
                          <a:gd name="connsiteY1" fmla="*/ 1534 h 5110"/>
                          <a:gd name="connsiteX2" fmla="*/ 0 w 3182"/>
                          <a:gd name="connsiteY2" fmla="*/ 2099 h 5110"/>
                          <a:gd name="connsiteX3" fmla="*/ 0 w 3182"/>
                          <a:gd name="connsiteY3" fmla="*/ 4974 h 5110"/>
                          <a:gd name="connsiteX4" fmla="*/ 359 w 3182"/>
                          <a:gd name="connsiteY4" fmla="*/ 4974 h 5110"/>
                          <a:gd name="connsiteX5" fmla="*/ 2823 w 3182"/>
                          <a:gd name="connsiteY5" fmla="*/ 3536 h 5110"/>
                          <a:gd name="connsiteX6" fmla="*/ 3183 w 3182"/>
                          <a:gd name="connsiteY6" fmla="*/ 2920 h 5110"/>
                          <a:gd name="connsiteX7" fmla="*/ 3183 w 3182"/>
                          <a:gd name="connsiteY7" fmla="*/ 46 h 5110"/>
                          <a:gd name="connsiteX8" fmla="*/ 2823 w 3182"/>
                          <a:gd name="connsiteY8" fmla="*/ 46 h 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110">
                            <a:moveTo>
                              <a:pt x="2823" y="46"/>
                            </a:moveTo>
                            <a:lnTo>
                              <a:pt x="359" y="1534"/>
                            </a:lnTo>
                            <a:cubicBezTo>
                              <a:pt x="154" y="1652"/>
                              <a:pt x="21" y="1863"/>
                              <a:pt x="0" y="2099"/>
                            </a:cubicBezTo>
                            <a:lnTo>
                              <a:pt x="0" y="4974"/>
                            </a:lnTo>
                            <a:cubicBezTo>
                              <a:pt x="0" y="4974"/>
                              <a:pt x="0" y="5282"/>
                              <a:pt x="359" y="4974"/>
                            </a:cubicBezTo>
                            <a:lnTo>
                              <a:pt x="2823" y="3536"/>
                            </a:lnTo>
                            <a:cubicBezTo>
                              <a:pt x="3044" y="3408"/>
                              <a:pt x="3183" y="3177"/>
                              <a:pt x="3183" y="2920"/>
                            </a:cubicBezTo>
                            <a:lnTo>
                              <a:pt x="3183" y="46"/>
                            </a:lnTo>
                            <a:cubicBezTo>
                              <a:pt x="3183" y="46"/>
                              <a:pt x="3029" y="-57"/>
                              <a:pt x="2823" y="46"/>
                            </a:cubicBezTo>
                            <a:close/>
                          </a:path>
                        </a:pathLst>
                      </a:custGeom>
                      <a:solidFill>
                        <a:srgbClr val="37474F"/>
                      </a:solidFill>
                      <a:ln w="5124" cap="flat">
                        <a:noFill/>
                        <a:prstDash val="solid"/>
                        <a:miter/>
                      </a:ln>
                    </p:spPr>
                    <p:txBody>
                      <a:bodyPr rtlCol="0" anchor="ctr"/>
                      <a:lstStyle/>
                      <a:p>
                        <a:endParaRPr lang="pt-BR"/>
                      </a:p>
                    </p:txBody>
                  </p:sp>
                  <p:sp>
                    <p:nvSpPr>
                      <p:cNvPr id="2720" name="Forma Livre: Forma 2719">
                        <a:extLst>
                          <a:ext uri="{FF2B5EF4-FFF2-40B4-BE49-F238E27FC236}">
                            <a16:creationId xmlns:a16="http://schemas.microsoft.com/office/drawing/2014/main" id="{C3638DA7-D18F-5898-EC83-CC6966E53527}"/>
                          </a:ext>
                        </a:extLst>
                      </p:cNvPr>
                      <p:cNvSpPr/>
                      <p:nvPr/>
                    </p:nvSpPr>
                    <p:spPr>
                      <a:xfrm>
                        <a:off x="9330474" y="4046084"/>
                        <a:ext cx="3182" cy="5078"/>
                      </a:xfrm>
                      <a:custGeom>
                        <a:avLst/>
                        <a:gdLst>
                          <a:gd name="connsiteX0" fmla="*/ 2875 w 3182"/>
                          <a:gd name="connsiteY0" fmla="*/ 14 h 5078"/>
                          <a:gd name="connsiteX1" fmla="*/ 359 w 3182"/>
                          <a:gd name="connsiteY1" fmla="*/ 1451 h 5078"/>
                          <a:gd name="connsiteX2" fmla="*/ 0 w 3182"/>
                          <a:gd name="connsiteY2" fmla="*/ 2067 h 5078"/>
                          <a:gd name="connsiteX3" fmla="*/ 0 w 3182"/>
                          <a:gd name="connsiteY3" fmla="*/ 4942 h 5078"/>
                          <a:gd name="connsiteX4" fmla="*/ 359 w 3182"/>
                          <a:gd name="connsiteY4" fmla="*/ 4942 h 5078"/>
                          <a:gd name="connsiteX5" fmla="*/ 2875 w 3182"/>
                          <a:gd name="connsiteY5" fmla="*/ 3504 h 5078"/>
                          <a:gd name="connsiteX6" fmla="*/ 3183 w 3182"/>
                          <a:gd name="connsiteY6" fmla="*/ 2888 h 5078"/>
                          <a:gd name="connsiteX7" fmla="*/ 3183 w 3182"/>
                          <a:gd name="connsiteY7" fmla="*/ 424 h 5078"/>
                          <a:gd name="connsiteX8" fmla="*/ 2875 w 3182"/>
                          <a:gd name="connsiteY8" fmla="*/ 14 h 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078">
                            <a:moveTo>
                              <a:pt x="2875" y="14"/>
                            </a:moveTo>
                            <a:lnTo>
                              <a:pt x="359" y="1451"/>
                            </a:lnTo>
                            <a:cubicBezTo>
                              <a:pt x="139" y="1579"/>
                              <a:pt x="0" y="1810"/>
                              <a:pt x="0" y="2067"/>
                            </a:cubicBezTo>
                            <a:lnTo>
                              <a:pt x="0" y="4942"/>
                            </a:lnTo>
                            <a:cubicBezTo>
                              <a:pt x="0" y="4942"/>
                              <a:pt x="0" y="5250"/>
                              <a:pt x="359" y="4942"/>
                            </a:cubicBezTo>
                            <a:lnTo>
                              <a:pt x="2875" y="3504"/>
                            </a:lnTo>
                            <a:cubicBezTo>
                              <a:pt x="3044" y="3340"/>
                              <a:pt x="3152" y="3125"/>
                              <a:pt x="3183" y="2888"/>
                            </a:cubicBezTo>
                            <a:lnTo>
                              <a:pt x="3183" y="424"/>
                            </a:lnTo>
                            <a:cubicBezTo>
                              <a:pt x="3183" y="424"/>
                              <a:pt x="3183" y="-89"/>
                              <a:pt x="2875" y="14"/>
                            </a:cubicBezTo>
                            <a:close/>
                          </a:path>
                        </a:pathLst>
                      </a:custGeom>
                      <a:solidFill>
                        <a:srgbClr val="37474F"/>
                      </a:solidFill>
                      <a:ln w="5124" cap="flat">
                        <a:noFill/>
                        <a:prstDash val="solid"/>
                        <a:miter/>
                      </a:ln>
                    </p:spPr>
                    <p:txBody>
                      <a:bodyPr rtlCol="0" anchor="ctr"/>
                      <a:lstStyle/>
                      <a:p>
                        <a:endParaRPr lang="pt-BR"/>
                      </a:p>
                    </p:txBody>
                  </p:sp>
                  <p:sp>
                    <p:nvSpPr>
                      <p:cNvPr id="2721" name="Forma Livre: Forma 2720">
                        <a:extLst>
                          <a:ext uri="{FF2B5EF4-FFF2-40B4-BE49-F238E27FC236}">
                            <a16:creationId xmlns:a16="http://schemas.microsoft.com/office/drawing/2014/main" id="{29D8D227-BADC-FA86-7C49-88AEB09C0F7A}"/>
                          </a:ext>
                        </a:extLst>
                      </p:cNvPr>
                      <p:cNvSpPr/>
                      <p:nvPr/>
                    </p:nvSpPr>
                    <p:spPr>
                      <a:xfrm>
                        <a:off x="9326623" y="4048292"/>
                        <a:ext cx="3182" cy="5078"/>
                      </a:xfrm>
                      <a:custGeom>
                        <a:avLst/>
                        <a:gdLst>
                          <a:gd name="connsiteX0" fmla="*/ 2823 w 3182"/>
                          <a:gd name="connsiteY0" fmla="*/ 64 h 5078"/>
                          <a:gd name="connsiteX1" fmla="*/ 359 w 3182"/>
                          <a:gd name="connsiteY1" fmla="*/ 1502 h 5078"/>
                          <a:gd name="connsiteX2" fmla="*/ 0 w 3182"/>
                          <a:gd name="connsiteY2" fmla="*/ 2066 h 5078"/>
                          <a:gd name="connsiteX3" fmla="*/ 0 w 3182"/>
                          <a:gd name="connsiteY3" fmla="*/ 4941 h 5078"/>
                          <a:gd name="connsiteX4" fmla="*/ 359 w 3182"/>
                          <a:gd name="connsiteY4" fmla="*/ 4941 h 5078"/>
                          <a:gd name="connsiteX5" fmla="*/ 2823 w 3182"/>
                          <a:gd name="connsiteY5" fmla="*/ 3504 h 5078"/>
                          <a:gd name="connsiteX6" fmla="*/ 3183 w 3182"/>
                          <a:gd name="connsiteY6" fmla="*/ 2939 h 5078"/>
                          <a:gd name="connsiteX7" fmla="*/ 3183 w 3182"/>
                          <a:gd name="connsiteY7" fmla="*/ 13 h 5078"/>
                          <a:gd name="connsiteX8" fmla="*/ 2823 w 3182"/>
                          <a:gd name="connsiteY8" fmla="*/ 64 h 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078">
                            <a:moveTo>
                              <a:pt x="2823" y="64"/>
                            </a:moveTo>
                            <a:lnTo>
                              <a:pt x="359" y="1502"/>
                            </a:lnTo>
                            <a:cubicBezTo>
                              <a:pt x="154" y="1620"/>
                              <a:pt x="21" y="1830"/>
                              <a:pt x="0" y="2066"/>
                            </a:cubicBezTo>
                            <a:lnTo>
                              <a:pt x="0" y="4941"/>
                            </a:lnTo>
                            <a:cubicBezTo>
                              <a:pt x="0" y="4941"/>
                              <a:pt x="0" y="5249"/>
                              <a:pt x="359" y="4941"/>
                            </a:cubicBezTo>
                            <a:lnTo>
                              <a:pt x="2823" y="3504"/>
                            </a:lnTo>
                            <a:cubicBezTo>
                              <a:pt x="3029" y="3386"/>
                              <a:pt x="3162" y="3175"/>
                              <a:pt x="3183" y="2939"/>
                            </a:cubicBezTo>
                            <a:lnTo>
                              <a:pt x="3183" y="13"/>
                            </a:lnTo>
                            <a:cubicBezTo>
                              <a:pt x="3183" y="13"/>
                              <a:pt x="3029" y="-39"/>
                              <a:pt x="2823" y="64"/>
                            </a:cubicBezTo>
                            <a:close/>
                          </a:path>
                        </a:pathLst>
                      </a:custGeom>
                      <a:solidFill>
                        <a:srgbClr val="37474F"/>
                      </a:solidFill>
                      <a:ln w="5124" cap="flat">
                        <a:noFill/>
                        <a:prstDash val="solid"/>
                        <a:miter/>
                      </a:ln>
                    </p:spPr>
                    <p:txBody>
                      <a:bodyPr rtlCol="0" anchor="ctr"/>
                      <a:lstStyle/>
                      <a:p>
                        <a:endParaRPr lang="pt-BR"/>
                      </a:p>
                    </p:txBody>
                  </p:sp>
                  <p:sp>
                    <p:nvSpPr>
                      <p:cNvPr id="2722" name="Forma Livre: Forma 2721">
                        <a:extLst>
                          <a:ext uri="{FF2B5EF4-FFF2-40B4-BE49-F238E27FC236}">
                            <a16:creationId xmlns:a16="http://schemas.microsoft.com/office/drawing/2014/main" id="{5CD273B5-46DB-A785-471C-F677D1F603C6}"/>
                          </a:ext>
                        </a:extLst>
                      </p:cNvPr>
                      <p:cNvSpPr/>
                      <p:nvPr/>
                    </p:nvSpPr>
                    <p:spPr>
                      <a:xfrm>
                        <a:off x="9330474" y="4050416"/>
                        <a:ext cx="3182" cy="5110"/>
                      </a:xfrm>
                      <a:custGeom>
                        <a:avLst/>
                        <a:gdLst>
                          <a:gd name="connsiteX0" fmla="*/ 2875 w 3182"/>
                          <a:gd name="connsiteY0" fmla="*/ 46 h 5110"/>
                          <a:gd name="connsiteX1" fmla="*/ 359 w 3182"/>
                          <a:gd name="connsiteY1" fmla="*/ 1483 h 5110"/>
                          <a:gd name="connsiteX2" fmla="*/ 0 w 3182"/>
                          <a:gd name="connsiteY2" fmla="*/ 2099 h 5110"/>
                          <a:gd name="connsiteX3" fmla="*/ 0 w 3182"/>
                          <a:gd name="connsiteY3" fmla="*/ 4974 h 5110"/>
                          <a:gd name="connsiteX4" fmla="*/ 359 w 3182"/>
                          <a:gd name="connsiteY4" fmla="*/ 4974 h 5110"/>
                          <a:gd name="connsiteX5" fmla="*/ 2875 w 3182"/>
                          <a:gd name="connsiteY5" fmla="*/ 3537 h 5110"/>
                          <a:gd name="connsiteX6" fmla="*/ 3183 w 3182"/>
                          <a:gd name="connsiteY6" fmla="*/ 2920 h 5110"/>
                          <a:gd name="connsiteX7" fmla="*/ 3183 w 3182"/>
                          <a:gd name="connsiteY7" fmla="*/ 46 h 5110"/>
                          <a:gd name="connsiteX8" fmla="*/ 2875 w 3182"/>
                          <a:gd name="connsiteY8" fmla="*/ 46 h 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110">
                            <a:moveTo>
                              <a:pt x="2875" y="46"/>
                            </a:moveTo>
                            <a:lnTo>
                              <a:pt x="359" y="1483"/>
                            </a:lnTo>
                            <a:cubicBezTo>
                              <a:pt x="159" y="1627"/>
                              <a:pt x="26" y="1853"/>
                              <a:pt x="0" y="2099"/>
                            </a:cubicBezTo>
                            <a:lnTo>
                              <a:pt x="0" y="4974"/>
                            </a:lnTo>
                            <a:cubicBezTo>
                              <a:pt x="0" y="4974"/>
                              <a:pt x="0" y="5282"/>
                              <a:pt x="359" y="4974"/>
                            </a:cubicBezTo>
                            <a:lnTo>
                              <a:pt x="2875" y="3537"/>
                            </a:lnTo>
                            <a:cubicBezTo>
                              <a:pt x="3065" y="3388"/>
                              <a:pt x="3178" y="3162"/>
                              <a:pt x="3183" y="2920"/>
                            </a:cubicBezTo>
                            <a:lnTo>
                              <a:pt x="3183" y="46"/>
                            </a:lnTo>
                            <a:cubicBezTo>
                              <a:pt x="3183" y="46"/>
                              <a:pt x="3183" y="-57"/>
                              <a:pt x="2875" y="46"/>
                            </a:cubicBezTo>
                            <a:close/>
                          </a:path>
                        </a:pathLst>
                      </a:custGeom>
                      <a:solidFill>
                        <a:srgbClr val="37474F"/>
                      </a:solidFill>
                      <a:ln w="5124" cap="flat">
                        <a:noFill/>
                        <a:prstDash val="solid"/>
                        <a:miter/>
                      </a:ln>
                    </p:spPr>
                    <p:txBody>
                      <a:bodyPr rtlCol="0" anchor="ctr"/>
                      <a:lstStyle/>
                      <a:p>
                        <a:endParaRPr lang="pt-BR"/>
                      </a:p>
                    </p:txBody>
                  </p:sp>
                  <p:sp>
                    <p:nvSpPr>
                      <p:cNvPr id="2723" name="Forma Livre: Forma 2722">
                        <a:extLst>
                          <a:ext uri="{FF2B5EF4-FFF2-40B4-BE49-F238E27FC236}">
                            <a16:creationId xmlns:a16="http://schemas.microsoft.com/office/drawing/2014/main" id="{AC88C7DD-6270-E752-1FDD-453D82F151F6}"/>
                          </a:ext>
                        </a:extLst>
                      </p:cNvPr>
                      <p:cNvSpPr/>
                      <p:nvPr/>
                    </p:nvSpPr>
                    <p:spPr>
                      <a:xfrm>
                        <a:off x="9326623" y="4052661"/>
                        <a:ext cx="3182" cy="5073"/>
                      </a:xfrm>
                      <a:custGeom>
                        <a:avLst/>
                        <a:gdLst>
                          <a:gd name="connsiteX0" fmla="*/ 2823 w 3182"/>
                          <a:gd name="connsiteY0" fmla="*/ 59 h 5073"/>
                          <a:gd name="connsiteX1" fmla="*/ 359 w 3182"/>
                          <a:gd name="connsiteY1" fmla="*/ 1497 h 5073"/>
                          <a:gd name="connsiteX2" fmla="*/ 0 w 3182"/>
                          <a:gd name="connsiteY2" fmla="*/ 2061 h 5073"/>
                          <a:gd name="connsiteX3" fmla="*/ 0 w 3182"/>
                          <a:gd name="connsiteY3" fmla="*/ 4936 h 5073"/>
                          <a:gd name="connsiteX4" fmla="*/ 359 w 3182"/>
                          <a:gd name="connsiteY4" fmla="*/ 4936 h 5073"/>
                          <a:gd name="connsiteX5" fmla="*/ 2823 w 3182"/>
                          <a:gd name="connsiteY5" fmla="*/ 3499 h 5073"/>
                          <a:gd name="connsiteX6" fmla="*/ 3183 w 3182"/>
                          <a:gd name="connsiteY6" fmla="*/ 2934 h 5073"/>
                          <a:gd name="connsiteX7" fmla="*/ 3183 w 3182"/>
                          <a:gd name="connsiteY7" fmla="*/ 59 h 5073"/>
                          <a:gd name="connsiteX8" fmla="*/ 2823 w 3182"/>
                          <a:gd name="connsiteY8" fmla="*/ 59 h 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073">
                            <a:moveTo>
                              <a:pt x="2823" y="59"/>
                            </a:moveTo>
                            <a:lnTo>
                              <a:pt x="359" y="1497"/>
                            </a:lnTo>
                            <a:cubicBezTo>
                              <a:pt x="154" y="1615"/>
                              <a:pt x="21" y="1825"/>
                              <a:pt x="0" y="2061"/>
                            </a:cubicBezTo>
                            <a:lnTo>
                              <a:pt x="0" y="4936"/>
                            </a:lnTo>
                            <a:cubicBezTo>
                              <a:pt x="0" y="4936"/>
                              <a:pt x="0" y="5244"/>
                              <a:pt x="359" y="4936"/>
                            </a:cubicBezTo>
                            <a:lnTo>
                              <a:pt x="2823" y="3499"/>
                            </a:lnTo>
                            <a:cubicBezTo>
                              <a:pt x="3029" y="3381"/>
                              <a:pt x="3162" y="3170"/>
                              <a:pt x="3183" y="2934"/>
                            </a:cubicBezTo>
                            <a:lnTo>
                              <a:pt x="3183" y="59"/>
                            </a:lnTo>
                            <a:cubicBezTo>
                              <a:pt x="3183" y="8"/>
                              <a:pt x="3029" y="-43"/>
                              <a:pt x="2823" y="59"/>
                            </a:cubicBezTo>
                            <a:close/>
                          </a:path>
                        </a:pathLst>
                      </a:custGeom>
                      <a:solidFill>
                        <a:srgbClr val="37474F"/>
                      </a:solidFill>
                      <a:ln w="5124" cap="flat">
                        <a:noFill/>
                        <a:prstDash val="solid"/>
                        <a:miter/>
                      </a:ln>
                    </p:spPr>
                    <p:txBody>
                      <a:bodyPr rtlCol="0" anchor="ctr"/>
                      <a:lstStyle/>
                      <a:p>
                        <a:endParaRPr lang="pt-BR"/>
                      </a:p>
                    </p:txBody>
                  </p:sp>
                  <p:sp>
                    <p:nvSpPr>
                      <p:cNvPr id="2724" name="Forma Livre: Forma 2723">
                        <a:extLst>
                          <a:ext uri="{FF2B5EF4-FFF2-40B4-BE49-F238E27FC236}">
                            <a16:creationId xmlns:a16="http://schemas.microsoft.com/office/drawing/2014/main" id="{317414EB-81CD-7F24-69CA-AFC36B0686C7}"/>
                          </a:ext>
                        </a:extLst>
                      </p:cNvPr>
                      <p:cNvSpPr/>
                      <p:nvPr/>
                    </p:nvSpPr>
                    <p:spPr>
                      <a:xfrm>
                        <a:off x="9330474" y="4054791"/>
                        <a:ext cx="3182" cy="5098"/>
                      </a:xfrm>
                      <a:custGeom>
                        <a:avLst/>
                        <a:gdLst>
                          <a:gd name="connsiteX0" fmla="*/ 2875 w 3182"/>
                          <a:gd name="connsiteY0" fmla="*/ 85 h 5098"/>
                          <a:gd name="connsiteX1" fmla="*/ 359 w 3182"/>
                          <a:gd name="connsiteY1" fmla="*/ 1522 h 5098"/>
                          <a:gd name="connsiteX2" fmla="*/ 0 w 3182"/>
                          <a:gd name="connsiteY2" fmla="*/ 2087 h 5098"/>
                          <a:gd name="connsiteX3" fmla="*/ 0 w 3182"/>
                          <a:gd name="connsiteY3" fmla="*/ 4962 h 5098"/>
                          <a:gd name="connsiteX4" fmla="*/ 359 w 3182"/>
                          <a:gd name="connsiteY4" fmla="*/ 4962 h 5098"/>
                          <a:gd name="connsiteX5" fmla="*/ 2875 w 3182"/>
                          <a:gd name="connsiteY5" fmla="*/ 3524 h 5098"/>
                          <a:gd name="connsiteX6" fmla="*/ 3183 w 3182"/>
                          <a:gd name="connsiteY6" fmla="*/ 2908 h 5098"/>
                          <a:gd name="connsiteX7" fmla="*/ 3183 w 3182"/>
                          <a:gd name="connsiteY7" fmla="*/ 33 h 5098"/>
                          <a:gd name="connsiteX8" fmla="*/ 2875 w 3182"/>
                          <a:gd name="connsiteY8" fmla="*/ 85 h 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098">
                            <a:moveTo>
                              <a:pt x="2875" y="85"/>
                            </a:moveTo>
                            <a:lnTo>
                              <a:pt x="359" y="1522"/>
                            </a:lnTo>
                            <a:cubicBezTo>
                              <a:pt x="154" y="1640"/>
                              <a:pt x="21" y="1851"/>
                              <a:pt x="0" y="2087"/>
                            </a:cubicBezTo>
                            <a:lnTo>
                              <a:pt x="0" y="4962"/>
                            </a:lnTo>
                            <a:cubicBezTo>
                              <a:pt x="0" y="4962"/>
                              <a:pt x="0" y="5270"/>
                              <a:pt x="359" y="4962"/>
                            </a:cubicBezTo>
                            <a:lnTo>
                              <a:pt x="2875" y="3524"/>
                            </a:lnTo>
                            <a:cubicBezTo>
                              <a:pt x="3065" y="3375"/>
                              <a:pt x="3178" y="3150"/>
                              <a:pt x="3183" y="2908"/>
                            </a:cubicBezTo>
                            <a:lnTo>
                              <a:pt x="3183" y="33"/>
                            </a:lnTo>
                            <a:cubicBezTo>
                              <a:pt x="3183" y="33"/>
                              <a:pt x="3183" y="-69"/>
                              <a:pt x="2875" y="85"/>
                            </a:cubicBezTo>
                            <a:close/>
                          </a:path>
                        </a:pathLst>
                      </a:custGeom>
                      <a:solidFill>
                        <a:srgbClr val="37474F"/>
                      </a:solidFill>
                      <a:ln w="5124" cap="flat">
                        <a:noFill/>
                        <a:prstDash val="solid"/>
                        <a:miter/>
                      </a:ln>
                    </p:spPr>
                    <p:txBody>
                      <a:bodyPr rtlCol="0" anchor="ctr"/>
                      <a:lstStyle/>
                      <a:p>
                        <a:endParaRPr lang="pt-BR"/>
                      </a:p>
                    </p:txBody>
                  </p:sp>
                  <p:sp>
                    <p:nvSpPr>
                      <p:cNvPr id="2725" name="Forma Livre: Forma 2724">
                        <a:extLst>
                          <a:ext uri="{FF2B5EF4-FFF2-40B4-BE49-F238E27FC236}">
                            <a16:creationId xmlns:a16="http://schemas.microsoft.com/office/drawing/2014/main" id="{9E981B75-E29D-0695-5F7B-838E2CF7DF1E}"/>
                          </a:ext>
                        </a:extLst>
                      </p:cNvPr>
                      <p:cNvSpPr/>
                      <p:nvPr/>
                    </p:nvSpPr>
                    <p:spPr>
                      <a:xfrm>
                        <a:off x="9326623" y="4056932"/>
                        <a:ext cx="3182" cy="5091"/>
                      </a:xfrm>
                      <a:custGeom>
                        <a:avLst/>
                        <a:gdLst>
                          <a:gd name="connsiteX0" fmla="*/ 2823 w 3182"/>
                          <a:gd name="connsiteY0" fmla="*/ 152 h 5091"/>
                          <a:gd name="connsiteX1" fmla="*/ 359 w 3182"/>
                          <a:gd name="connsiteY1" fmla="*/ 1589 h 5091"/>
                          <a:gd name="connsiteX2" fmla="*/ 0 w 3182"/>
                          <a:gd name="connsiteY2" fmla="*/ 2154 h 5091"/>
                          <a:gd name="connsiteX3" fmla="*/ 0 w 3182"/>
                          <a:gd name="connsiteY3" fmla="*/ 4977 h 5091"/>
                          <a:gd name="connsiteX4" fmla="*/ 359 w 3182"/>
                          <a:gd name="connsiteY4" fmla="*/ 4977 h 5091"/>
                          <a:gd name="connsiteX5" fmla="*/ 2823 w 3182"/>
                          <a:gd name="connsiteY5" fmla="*/ 3540 h 5091"/>
                          <a:gd name="connsiteX6" fmla="*/ 3183 w 3182"/>
                          <a:gd name="connsiteY6" fmla="*/ 2975 h 5091"/>
                          <a:gd name="connsiteX7" fmla="*/ 3183 w 3182"/>
                          <a:gd name="connsiteY7" fmla="*/ 100 h 5091"/>
                          <a:gd name="connsiteX8" fmla="*/ 2823 w 3182"/>
                          <a:gd name="connsiteY8" fmla="*/ 152 h 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091">
                            <a:moveTo>
                              <a:pt x="2823" y="152"/>
                            </a:moveTo>
                            <a:lnTo>
                              <a:pt x="359" y="1589"/>
                            </a:lnTo>
                            <a:cubicBezTo>
                              <a:pt x="154" y="1707"/>
                              <a:pt x="21" y="1918"/>
                              <a:pt x="0" y="2154"/>
                            </a:cubicBezTo>
                            <a:lnTo>
                              <a:pt x="0" y="4977"/>
                            </a:lnTo>
                            <a:cubicBezTo>
                              <a:pt x="0" y="4977"/>
                              <a:pt x="0" y="5234"/>
                              <a:pt x="359" y="4977"/>
                            </a:cubicBezTo>
                            <a:lnTo>
                              <a:pt x="2823" y="3540"/>
                            </a:lnTo>
                            <a:cubicBezTo>
                              <a:pt x="3029" y="3422"/>
                              <a:pt x="3162" y="3211"/>
                              <a:pt x="3183" y="2975"/>
                            </a:cubicBezTo>
                            <a:lnTo>
                              <a:pt x="3183" y="100"/>
                            </a:lnTo>
                            <a:cubicBezTo>
                              <a:pt x="3183" y="100"/>
                              <a:pt x="3029" y="-156"/>
                              <a:pt x="2823" y="152"/>
                            </a:cubicBezTo>
                            <a:close/>
                          </a:path>
                        </a:pathLst>
                      </a:custGeom>
                      <a:solidFill>
                        <a:srgbClr val="37474F"/>
                      </a:solidFill>
                      <a:ln w="5124" cap="flat">
                        <a:noFill/>
                        <a:prstDash val="solid"/>
                        <a:miter/>
                      </a:ln>
                    </p:spPr>
                    <p:txBody>
                      <a:bodyPr rtlCol="0" anchor="ctr"/>
                      <a:lstStyle/>
                      <a:p>
                        <a:endParaRPr lang="pt-BR"/>
                      </a:p>
                    </p:txBody>
                  </p:sp>
                  <p:sp>
                    <p:nvSpPr>
                      <p:cNvPr id="2726" name="Forma Livre: Forma 2725">
                        <a:extLst>
                          <a:ext uri="{FF2B5EF4-FFF2-40B4-BE49-F238E27FC236}">
                            <a16:creationId xmlns:a16="http://schemas.microsoft.com/office/drawing/2014/main" id="{B152BB19-3B0B-E531-15B7-45D9399A8C8E}"/>
                          </a:ext>
                        </a:extLst>
                      </p:cNvPr>
                      <p:cNvSpPr/>
                      <p:nvPr/>
                    </p:nvSpPr>
                    <p:spPr>
                      <a:xfrm>
                        <a:off x="9330474" y="4059194"/>
                        <a:ext cx="3182" cy="5134"/>
                      </a:xfrm>
                      <a:custGeom>
                        <a:avLst/>
                        <a:gdLst>
                          <a:gd name="connsiteX0" fmla="*/ 2875 w 3182"/>
                          <a:gd name="connsiteY0" fmla="*/ 46 h 5134"/>
                          <a:gd name="connsiteX1" fmla="*/ 359 w 3182"/>
                          <a:gd name="connsiteY1" fmla="*/ 1483 h 5134"/>
                          <a:gd name="connsiteX2" fmla="*/ 0 w 3182"/>
                          <a:gd name="connsiteY2" fmla="*/ 2048 h 5134"/>
                          <a:gd name="connsiteX3" fmla="*/ 0 w 3182"/>
                          <a:gd name="connsiteY3" fmla="*/ 4923 h 5134"/>
                          <a:gd name="connsiteX4" fmla="*/ 359 w 3182"/>
                          <a:gd name="connsiteY4" fmla="*/ 4923 h 5134"/>
                          <a:gd name="connsiteX5" fmla="*/ 2875 w 3182"/>
                          <a:gd name="connsiteY5" fmla="*/ 3485 h 5134"/>
                          <a:gd name="connsiteX6" fmla="*/ 3183 w 3182"/>
                          <a:gd name="connsiteY6" fmla="*/ 2920 h 5134"/>
                          <a:gd name="connsiteX7" fmla="*/ 3183 w 3182"/>
                          <a:gd name="connsiteY7" fmla="*/ 46 h 5134"/>
                          <a:gd name="connsiteX8" fmla="*/ 2875 w 3182"/>
                          <a:gd name="connsiteY8" fmla="*/ 46 h 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134">
                            <a:moveTo>
                              <a:pt x="2875" y="46"/>
                            </a:moveTo>
                            <a:lnTo>
                              <a:pt x="359" y="1483"/>
                            </a:lnTo>
                            <a:cubicBezTo>
                              <a:pt x="154" y="1601"/>
                              <a:pt x="21" y="1812"/>
                              <a:pt x="0" y="2048"/>
                            </a:cubicBezTo>
                            <a:lnTo>
                              <a:pt x="0" y="4923"/>
                            </a:lnTo>
                            <a:cubicBezTo>
                              <a:pt x="0" y="5179"/>
                              <a:pt x="0" y="5231"/>
                              <a:pt x="359" y="4923"/>
                            </a:cubicBezTo>
                            <a:lnTo>
                              <a:pt x="2875" y="3485"/>
                            </a:lnTo>
                            <a:cubicBezTo>
                              <a:pt x="3055" y="3352"/>
                              <a:pt x="3167" y="3146"/>
                              <a:pt x="3183" y="2920"/>
                            </a:cubicBezTo>
                            <a:lnTo>
                              <a:pt x="3183" y="46"/>
                            </a:lnTo>
                            <a:cubicBezTo>
                              <a:pt x="3183" y="46"/>
                              <a:pt x="3183" y="-57"/>
                              <a:pt x="2875" y="46"/>
                            </a:cubicBezTo>
                            <a:close/>
                          </a:path>
                        </a:pathLst>
                      </a:custGeom>
                      <a:solidFill>
                        <a:srgbClr val="37474F"/>
                      </a:solidFill>
                      <a:ln w="5124" cap="flat">
                        <a:noFill/>
                        <a:prstDash val="solid"/>
                        <a:miter/>
                      </a:ln>
                    </p:spPr>
                    <p:txBody>
                      <a:bodyPr rtlCol="0" anchor="ctr"/>
                      <a:lstStyle/>
                      <a:p>
                        <a:endParaRPr lang="pt-BR"/>
                      </a:p>
                    </p:txBody>
                  </p:sp>
                  <p:sp>
                    <p:nvSpPr>
                      <p:cNvPr id="2727" name="Forma Livre: Forma 2726">
                        <a:extLst>
                          <a:ext uri="{FF2B5EF4-FFF2-40B4-BE49-F238E27FC236}">
                            <a16:creationId xmlns:a16="http://schemas.microsoft.com/office/drawing/2014/main" id="{23735959-E1C5-0C66-59D4-36ED38468A1B}"/>
                          </a:ext>
                        </a:extLst>
                      </p:cNvPr>
                      <p:cNvSpPr/>
                      <p:nvPr/>
                    </p:nvSpPr>
                    <p:spPr>
                      <a:xfrm>
                        <a:off x="9326623" y="4061435"/>
                        <a:ext cx="3182" cy="5077"/>
                      </a:xfrm>
                      <a:custGeom>
                        <a:avLst/>
                        <a:gdLst>
                          <a:gd name="connsiteX0" fmla="*/ 2823 w 3182"/>
                          <a:gd name="connsiteY0" fmla="*/ 12 h 5077"/>
                          <a:gd name="connsiteX1" fmla="*/ 359 w 3182"/>
                          <a:gd name="connsiteY1" fmla="*/ 1450 h 5077"/>
                          <a:gd name="connsiteX2" fmla="*/ 0 w 3182"/>
                          <a:gd name="connsiteY2" fmla="*/ 2066 h 5077"/>
                          <a:gd name="connsiteX3" fmla="*/ 0 w 3182"/>
                          <a:gd name="connsiteY3" fmla="*/ 4941 h 5077"/>
                          <a:gd name="connsiteX4" fmla="*/ 359 w 3182"/>
                          <a:gd name="connsiteY4" fmla="*/ 4941 h 5077"/>
                          <a:gd name="connsiteX5" fmla="*/ 2823 w 3182"/>
                          <a:gd name="connsiteY5" fmla="*/ 3452 h 5077"/>
                          <a:gd name="connsiteX6" fmla="*/ 3183 w 3182"/>
                          <a:gd name="connsiteY6" fmla="*/ 2887 h 5077"/>
                          <a:gd name="connsiteX7" fmla="*/ 3183 w 3182"/>
                          <a:gd name="connsiteY7" fmla="*/ 474 h 5077"/>
                          <a:gd name="connsiteX8" fmla="*/ 2823 w 3182"/>
                          <a:gd name="connsiteY8" fmla="*/ 12 h 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077">
                            <a:moveTo>
                              <a:pt x="2823" y="12"/>
                            </a:moveTo>
                            <a:lnTo>
                              <a:pt x="359" y="1450"/>
                            </a:lnTo>
                            <a:cubicBezTo>
                              <a:pt x="139" y="1578"/>
                              <a:pt x="0" y="1809"/>
                              <a:pt x="0" y="2066"/>
                            </a:cubicBezTo>
                            <a:lnTo>
                              <a:pt x="0" y="4941"/>
                            </a:lnTo>
                            <a:cubicBezTo>
                              <a:pt x="0" y="4941"/>
                              <a:pt x="0" y="5249"/>
                              <a:pt x="359" y="4941"/>
                            </a:cubicBezTo>
                            <a:lnTo>
                              <a:pt x="2823" y="3452"/>
                            </a:lnTo>
                            <a:cubicBezTo>
                              <a:pt x="3029" y="3334"/>
                              <a:pt x="3162" y="3123"/>
                              <a:pt x="3183" y="2887"/>
                            </a:cubicBezTo>
                            <a:lnTo>
                              <a:pt x="3183" y="474"/>
                            </a:lnTo>
                            <a:cubicBezTo>
                              <a:pt x="3183" y="474"/>
                              <a:pt x="3029" y="-90"/>
                              <a:pt x="2823" y="12"/>
                            </a:cubicBezTo>
                            <a:close/>
                          </a:path>
                        </a:pathLst>
                      </a:custGeom>
                      <a:solidFill>
                        <a:srgbClr val="37474F"/>
                      </a:solidFill>
                      <a:ln w="5124" cap="flat">
                        <a:noFill/>
                        <a:prstDash val="solid"/>
                        <a:miter/>
                      </a:ln>
                    </p:spPr>
                    <p:txBody>
                      <a:bodyPr rtlCol="0" anchor="ctr"/>
                      <a:lstStyle/>
                      <a:p>
                        <a:endParaRPr lang="pt-BR"/>
                      </a:p>
                    </p:txBody>
                  </p:sp>
                  <p:sp>
                    <p:nvSpPr>
                      <p:cNvPr id="2728" name="Forma Livre: Forma 2727">
                        <a:extLst>
                          <a:ext uri="{FF2B5EF4-FFF2-40B4-BE49-F238E27FC236}">
                            <a16:creationId xmlns:a16="http://schemas.microsoft.com/office/drawing/2014/main" id="{5B37B711-081E-F3B7-1457-642700FA39F4}"/>
                          </a:ext>
                        </a:extLst>
                      </p:cNvPr>
                      <p:cNvSpPr/>
                      <p:nvPr/>
                    </p:nvSpPr>
                    <p:spPr>
                      <a:xfrm>
                        <a:off x="9330474" y="4063544"/>
                        <a:ext cx="3182" cy="5148"/>
                      </a:xfrm>
                      <a:custGeom>
                        <a:avLst/>
                        <a:gdLst>
                          <a:gd name="connsiteX0" fmla="*/ 2875 w 3182"/>
                          <a:gd name="connsiteY0" fmla="*/ 59 h 5148"/>
                          <a:gd name="connsiteX1" fmla="*/ 359 w 3182"/>
                          <a:gd name="connsiteY1" fmla="*/ 1497 h 5148"/>
                          <a:gd name="connsiteX2" fmla="*/ 0 w 3182"/>
                          <a:gd name="connsiteY2" fmla="*/ 2061 h 5148"/>
                          <a:gd name="connsiteX3" fmla="*/ 0 w 3182"/>
                          <a:gd name="connsiteY3" fmla="*/ 4936 h 5148"/>
                          <a:gd name="connsiteX4" fmla="*/ 359 w 3182"/>
                          <a:gd name="connsiteY4" fmla="*/ 4936 h 5148"/>
                          <a:gd name="connsiteX5" fmla="*/ 2875 w 3182"/>
                          <a:gd name="connsiteY5" fmla="*/ 3499 h 5148"/>
                          <a:gd name="connsiteX6" fmla="*/ 3183 w 3182"/>
                          <a:gd name="connsiteY6" fmla="*/ 2934 h 5148"/>
                          <a:gd name="connsiteX7" fmla="*/ 3183 w 3182"/>
                          <a:gd name="connsiteY7" fmla="*/ 59 h 5148"/>
                          <a:gd name="connsiteX8" fmla="*/ 2875 w 3182"/>
                          <a:gd name="connsiteY8" fmla="*/ 59 h 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148">
                            <a:moveTo>
                              <a:pt x="2875" y="59"/>
                            </a:moveTo>
                            <a:lnTo>
                              <a:pt x="359" y="1497"/>
                            </a:lnTo>
                            <a:cubicBezTo>
                              <a:pt x="154" y="1615"/>
                              <a:pt x="21" y="1825"/>
                              <a:pt x="0" y="2061"/>
                            </a:cubicBezTo>
                            <a:lnTo>
                              <a:pt x="0" y="4936"/>
                            </a:lnTo>
                            <a:cubicBezTo>
                              <a:pt x="0" y="5193"/>
                              <a:pt x="0" y="5244"/>
                              <a:pt x="359" y="4936"/>
                            </a:cubicBezTo>
                            <a:lnTo>
                              <a:pt x="2875" y="3499"/>
                            </a:lnTo>
                            <a:cubicBezTo>
                              <a:pt x="3055" y="3365"/>
                              <a:pt x="3167" y="3160"/>
                              <a:pt x="3183" y="2934"/>
                            </a:cubicBezTo>
                            <a:lnTo>
                              <a:pt x="3183" y="59"/>
                            </a:lnTo>
                            <a:cubicBezTo>
                              <a:pt x="3183" y="8"/>
                              <a:pt x="3183" y="-43"/>
                              <a:pt x="2875" y="59"/>
                            </a:cubicBezTo>
                            <a:close/>
                          </a:path>
                        </a:pathLst>
                      </a:custGeom>
                      <a:solidFill>
                        <a:srgbClr val="37474F"/>
                      </a:solidFill>
                      <a:ln w="5124" cap="flat">
                        <a:noFill/>
                        <a:prstDash val="solid"/>
                        <a:miter/>
                      </a:ln>
                    </p:spPr>
                    <p:txBody>
                      <a:bodyPr rtlCol="0" anchor="ctr"/>
                      <a:lstStyle/>
                      <a:p>
                        <a:endParaRPr lang="pt-BR"/>
                      </a:p>
                    </p:txBody>
                  </p:sp>
                  <p:sp>
                    <p:nvSpPr>
                      <p:cNvPr id="2729" name="Forma Livre: Forma 2728">
                        <a:extLst>
                          <a:ext uri="{FF2B5EF4-FFF2-40B4-BE49-F238E27FC236}">
                            <a16:creationId xmlns:a16="http://schemas.microsoft.com/office/drawing/2014/main" id="{7914E35D-0920-CAEA-F9D6-AC2D2060B1A7}"/>
                          </a:ext>
                        </a:extLst>
                      </p:cNvPr>
                      <p:cNvSpPr/>
                      <p:nvPr/>
                    </p:nvSpPr>
                    <p:spPr>
                      <a:xfrm>
                        <a:off x="9326623" y="4065765"/>
                        <a:ext cx="3182" cy="5110"/>
                      </a:xfrm>
                      <a:custGeom>
                        <a:avLst/>
                        <a:gdLst>
                          <a:gd name="connsiteX0" fmla="*/ 2823 w 3182"/>
                          <a:gd name="connsiteY0" fmla="*/ 46 h 5110"/>
                          <a:gd name="connsiteX1" fmla="*/ 359 w 3182"/>
                          <a:gd name="connsiteY1" fmla="*/ 1483 h 5110"/>
                          <a:gd name="connsiteX2" fmla="*/ 0 w 3182"/>
                          <a:gd name="connsiteY2" fmla="*/ 2099 h 5110"/>
                          <a:gd name="connsiteX3" fmla="*/ 0 w 3182"/>
                          <a:gd name="connsiteY3" fmla="*/ 4974 h 5110"/>
                          <a:gd name="connsiteX4" fmla="*/ 359 w 3182"/>
                          <a:gd name="connsiteY4" fmla="*/ 4974 h 5110"/>
                          <a:gd name="connsiteX5" fmla="*/ 2823 w 3182"/>
                          <a:gd name="connsiteY5" fmla="*/ 3537 h 5110"/>
                          <a:gd name="connsiteX6" fmla="*/ 3183 w 3182"/>
                          <a:gd name="connsiteY6" fmla="*/ 2920 h 5110"/>
                          <a:gd name="connsiteX7" fmla="*/ 3183 w 3182"/>
                          <a:gd name="connsiteY7" fmla="*/ 46 h 5110"/>
                          <a:gd name="connsiteX8" fmla="*/ 2823 w 3182"/>
                          <a:gd name="connsiteY8" fmla="*/ 46 h 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110">
                            <a:moveTo>
                              <a:pt x="2823" y="46"/>
                            </a:moveTo>
                            <a:lnTo>
                              <a:pt x="359" y="1483"/>
                            </a:lnTo>
                            <a:cubicBezTo>
                              <a:pt x="144" y="1617"/>
                              <a:pt x="10" y="1847"/>
                              <a:pt x="0" y="2099"/>
                            </a:cubicBezTo>
                            <a:lnTo>
                              <a:pt x="0" y="4974"/>
                            </a:lnTo>
                            <a:cubicBezTo>
                              <a:pt x="0" y="4974"/>
                              <a:pt x="0" y="5282"/>
                              <a:pt x="359" y="4974"/>
                            </a:cubicBezTo>
                            <a:lnTo>
                              <a:pt x="2823" y="3537"/>
                            </a:lnTo>
                            <a:cubicBezTo>
                              <a:pt x="3039" y="3403"/>
                              <a:pt x="3172" y="3172"/>
                              <a:pt x="3183" y="2920"/>
                            </a:cubicBezTo>
                            <a:lnTo>
                              <a:pt x="3183" y="46"/>
                            </a:lnTo>
                            <a:cubicBezTo>
                              <a:pt x="3183" y="46"/>
                              <a:pt x="3029" y="-57"/>
                              <a:pt x="2823" y="46"/>
                            </a:cubicBezTo>
                            <a:close/>
                          </a:path>
                        </a:pathLst>
                      </a:custGeom>
                      <a:solidFill>
                        <a:srgbClr val="37474F"/>
                      </a:solidFill>
                      <a:ln w="5124" cap="flat">
                        <a:noFill/>
                        <a:prstDash val="solid"/>
                        <a:miter/>
                      </a:ln>
                    </p:spPr>
                    <p:txBody>
                      <a:bodyPr rtlCol="0" anchor="ctr"/>
                      <a:lstStyle/>
                      <a:p>
                        <a:endParaRPr lang="pt-BR"/>
                      </a:p>
                    </p:txBody>
                  </p:sp>
                  <p:sp>
                    <p:nvSpPr>
                      <p:cNvPr id="2730" name="Forma Livre: Forma 2729">
                        <a:extLst>
                          <a:ext uri="{FF2B5EF4-FFF2-40B4-BE49-F238E27FC236}">
                            <a16:creationId xmlns:a16="http://schemas.microsoft.com/office/drawing/2014/main" id="{11175554-95AF-6A8A-304A-18A689742605}"/>
                          </a:ext>
                        </a:extLst>
                      </p:cNvPr>
                      <p:cNvSpPr/>
                      <p:nvPr/>
                    </p:nvSpPr>
                    <p:spPr>
                      <a:xfrm>
                        <a:off x="9330474" y="4067932"/>
                        <a:ext cx="3182" cy="5100"/>
                      </a:xfrm>
                      <a:custGeom>
                        <a:avLst/>
                        <a:gdLst>
                          <a:gd name="connsiteX0" fmla="*/ 2875 w 3182"/>
                          <a:gd name="connsiteY0" fmla="*/ 35 h 5100"/>
                          <a:gd name="connsiteX1" fmla="*/ 359 w 3182"/>
                          <a:gd name="connsiteY1" fmla="*/ 1473 h 5100"/>
                          <a:gd name="connsiteX2" fmla="*/ 0 w 3182"/>
                          <a:gd name="connsiteY2" fmla="*/ 2037 h 5100"/>
                          <a:gd name="connsiteX3" fmla="*/ 0 w 3182"/>
                          <a:gd name="connsiteY3" fmla="*/ 4964 h 5100"/>
                          <a:gd name="connsiteX4" fmla="*/ 359 w 3182"/>
                          <a:gd name="connsiteY4" fmla="*/ 4964 h 5100"/>
                          <a:gd name="connsiteX5" fmla="*/ 2875 w 3182"/>
                          <a:gd name="connsiteY5" fmla="*/ 3526 h 5100"/>
                          <a:gd name="connsiteX6" fmla="*/ 3183 w 3182"/>
                          <a:gd name="connsiteY6" fmla="*/ 2961 h 5100"/>
                          <a:gd name="connsiteX7" fmla="*/ 3183 w 3182"/>
                          <a:gd name="connsiteY7" fmla="*/ 87 h 5100"/>
                          <a:gd name="connsiteX8" fmla="*/ 2875 w 3182"/>
                          <a:gd name="connsiteY8" fmla="*/ 35 h 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100">
                            <a:moveTo>
                              <a:pt x="2875" y="35"/>
                            </a:moveTo>
                            <a:lnTo>
                              <a:pt x="359" y="1473"/>
                            </a:lnTo>
                            <a:cubicBezTo>
                              <a:pt x="154" y="1591"/>
                              <a:pt x="21" y="1801"/>
                              <a:pt x="0" y="2037"/>
                            </a:cubicBezTo>
                            <a:lnTo>
                              <a:pt x="0" y="4964"/>
                            </a:lnTo>
                            <a:cubicBezTo>
                              <a:pt x="0" y="4964"/>
                              <a:pt x="0" y="5272"/>
                              <a:pt x="359" y="4964"/>
                            </a:cubicBezTo>
                            <a:lnTo>
                              <a:pt x="2875" y="3526"/>
                            </a:lnTo>
                            <a:cubicBezTo>
                              <a:pt x="3055" y="3393"/>
                              <a:pt x="3167" y="3187"/>
                              <a:pt x="3183" y="2961"/>
                            </a:cubicBezTo>
                            <a:lnTo>
                              <a:pt x="3183" y="87"/>
                            </a:lnTo>
                            <a:cubicBezTo>
                              <a:pt x="3183" y="87"/>
                              <a:pt x="3183" y="-67"/>
                              <a:pt x="2875" y="35"/>
                            </a:cubicBezTo>
                            <a:close/>
                          </a:path>
                        </a:pathLst>
                      </a:custGeom>
                      <a:solidFill>
                        <a:srgbClr val="37474F"/>
                      </a:solidFill>
                      <a:ln w="5124" cap="flat">
                        <a:noFill/>
                        <a:prstDash val="solid"/>
                        <a:miter/>
                      </a:ln>
                    </p:spPr>
                    <p:txBody>
                      <a:bodyPr rtlCol="0" anchor="ctr"/>
                      <a:lstStyle/>
                      <a:p>
                        <a:endParaRPr lang="pt-BR"/>
                      </a:p>
                    </p:txBody>
                  </p:sp>
                  <p:sp>
                    <p:nvSpPr>
                      <p:cNvPr id="2731" name="Forma Livre: Forma 2730">
                        <a:extLst>
                          <a:ext uri="{FF2B5EF4-FFF2-40B4-BE49-F238E27FC236}">
                            <a16:creationId xmlns:a16="http://schemas.microsoft.com/office/drawing/2014/main" id="{F89826E6-D84B-8716-3CB9-0970A6B62DA5}"/>
                          </a:ext>
                        </a:extLst>
                      </p:cNvPr>
                      <p:cNvSpPr/>
                      <p:nvPr/>
                    </p:nvSpPr>
                    <p:spPr>
                      <a:xfrm>
                        <a:off x="9326623" y="4070129"/>
                        <a:ext cx="3182" cy="5110"/>
                      </a:xfrm>
                      <a:custGeom>
                        <a:avLst/>
                        <a:gdLst>
                          <a:gd name="connsiteX0" fmla="*/ 2823 w 3182"/>
                          <a:gd name="connsiteY0" fmla="*/ 46 h 5110"/>
                          <a:gd name="connsiteX1" fmla="*/ 359 w 3182"/>
                          <a:gd name="connsiteY1" fmla="*/ 1534 h 5110"/>
                          <a:gd name="connsiteX2" fmla="*/ 0 w 3182"/>
                          <a:gd name="connsiteY2" fmla="*/ 2099 h 5110"/>
                          <a:gd name="connsiteX3" fmla="*/ 0 w 3182"/>
                          <a:gd name="connsiteY3" fmla="*/ 4974 h 5110"/>
                          <a:gd name="connsiteX4" fmla="*/ 359 w 3182"/>
                          <a:gd name="connsiteY4" fmla="*/ 4974 h 5110"/>
                          <a:gd name="connsiteX5" fmla="*/ 2823 w 3182"/>
                          <a:gd name="connsiteY5" fmla="*/ 3537 h 5110"/>
                          <a:gd name="connsiteX6" fmla="*/ 3183 w 3182"/>
                          <a:gd name="connsiteY6" fmla="*/ 2921 h 5110"/>
                          <a:gd name="connsiteX7" fmla="*/ 3183 w 3182"/>
                          <a:gd name="connsiteY7" fmla="*/ 46 h 5110"/>
                          <a:gd name="connsiteX8" fmla="*/ 2823 w 3182"/>
                          <a:gd name="connsiteY8" fmla="*/ 46 h 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110">
                            <a:moveTo>
                              <a:pt x="2823" y="46"/>
                            </a:moveTo>
                            <a:lnTo>
                              <a:pt x="359" y="1534"/>
                            </a:lnTo>
                            <a:cubicBezTo>
                              <a:pt x="154" y="1653"/>
                              <a:pt x="21" y="1863"/>
                              <a:pt x="0" y="2099"/>
                            </a:cubicBezTo>
                            <a:lnTo>
                              <a:pt x="0" y="4974"/>
                            </a:lnTo>
                            <a:cubicBezTo>
                              <a:pt x="0" y="4974"/>
                              <a:pt x="0" y="5282"/>
                              <a:pt x="359" y="4974"/>
                            </a:cubicBezTo>
                            <a:lnTo>
                              <a:pt x="2823" y="3537"/>
                            </a:lnTo>
                            <a:cubicBezTo>
                              <a:pt x="3044" y="3408"/>
                              <a:pt x="3183" y="3177"/>
                              <a:pt x="3183" y="2921"/>
                            </a:cubicBezTo>
                            <a:lnTo>
                              <a:pt x="3183" y="46"/>
                            </a:lnTo>
                            <a:cubicBezTo>
                              <a:pt x="3183" y="46"/>
                              <a:pt x="3029" y="-57"/>
                              <a:pt x="2823" y="46"/>
                            </a:cubicBezTo>
                            <a:close/>
                          </a:path>
                        </a:pathLst>
                      </a:custGeom>
                      <a:solidFill>
                        <a:srgbClr val="37474F"/>
                      </a:solidFill>
                      <a:ln w="5124" cap="flat">
                        <a:noFill/>
                        <a:prstDash val="solid"/>
                        <a:miter/>
                      </a:ln>
                    </p:spPr>
                    <p:txBody>
                      <a:bodyPr rtlCol="0" anchor="ctr"/>
                      <a:lstStyle/>
                      <a:p>
                        <a:endParaRPr lang="pt-BR"/>
                      </a:p>
                    </p:txBody>
                  </p:sp>
                  <p:sp>
                    <p:nvSpPr>
                      <p:cNvPr id="2732" name="Forma Livre: Forma 2731">
                        <a:extLst>
                          <a:ext uri="{FF2B5EF4-FFF2-40B4-BE49-F238E27FC236}">
                            <a16:creationId xmlns:a16="http://schemas.microsoft.com/office/drawing/2014/main" id="{F4AB0384-0A3D-295F-2F60-DC4C98F01CD2}"/>
                          </a:ext>
                        </a:extLst>
                      </p:cNvPr>
                      <p:cNvSpPr/>
                      <p:nvPr/>
                    </p:nvSpPr>
                    <p:spPr>
                      <a:xfrm>
                        <a:off x="9330474" y="4072176"/>
                        <a:ext cx="3182" cy="5270"/>
                      </a:xfrm>
                      <a:custGeom>
                        <a:avLst/>
                        <a:gdLst>
                          <a:gd name="connsiteX0" fmla="*/ 2875 w 3182"/>
                          <a:gd name="connsiteY0" fmla="*/ 0 h 5270"/>
                          <a:gd name="connsiteX1" fmla="*/ 359 w 3182"/>
                          <a:gd name="connsiteY1" fmla="*/ 1437 h 5270"/>
                          <a:gd name="connsiteX2" fmla="*/ 0 w 3182"/>
                          <a:gd name="connsiteY2" fmla="*/ 2053 h 5270"/>
                          <a:gd name="connsiteX3" fmla="*/ 0 w 3182"/>
                          <a:gd name="connsiteY3" fmla="*/ 5134 h 5270"/>
                          <a:gd name="connsiteX4" fmla="*/ 359 w 3182"/>
                          <a:gd name="connsiteY4" fmla="*/ 5134 h 5270"/>
                          <a:gd name="connsiteX5" fmla="*/ 2875 w 3182"/>
                          <a:gd name="connsiteY5" fmla="*/ 3696 h 5270"/>
                          <a:gd name="connsiteX6" fmla="*/ 3183 w 3182"/>
                          <a:gd name="connsiteY6" fmla="*/ 3080 h 5270"/>
                          <a:gd name="connsiteX7" fmla="*/ 3183 w 3182"/>
                          <a:gd name="connsiteY7" fmla="*/ 205 h 5270"/>
                          <a:gd name="connsiteX8" fmla="*/ 2875 w 3182"/>
                          <a:gd name="connsiteY8" fmla="*/ 0 h 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270">
                            <a:moveTo>
                              <a:pt x="2875" y="0"/>
                            </a:moveTo>
                            <a:lnTo>
                              <a:pt x="359" y="1437"/>
                            </a:lnTo>
                            <a:cubicBezTo>
                              <a:pt x="139" y="1566"/>
                              <a:pt x="0" y="1797"/>
                              <a:pt x="0" y="2053"/>
                            </a:cubicBezTo>
                            <a:lnTo>
                              <a:pt x="0" y="5134"/>
                            </a:lnTo>
                            <a:cubicBezTo>
                              <a:pt x="0" y="5134"/>
                              <a:pt x="0" y="5442"/>
                              <a:pt x="359" y="5134"/>
                            </a:cubicBezTo>
                            <a:lnTo>
                              <a:pt x="2875" y="3696"/>
                            </a:lnTo>
                            <a:cubicBezTo>
                              <a:pt x="3044" y="3532"/>
                              <a:pt x="3152" y="3316"/>
                              <a:pt x="3183" y="3080"/>
                            </a:cubicBezTo>
                            <a:lnTo>
                              <a:pt x="3183" y="205"/>
                            </a:lnTo>
                            <a:cubicBezTo>
                              <a:pt x="3183" y="205"/>
                              <a:pt x="3183" y="0"/>
                              <a:pt x="2875" y="0"/>
                            </a:cubicBezTo>
                            <a:close/>
                          </a:path>
                        </a:pathLst>
                      </a:custGeom>
                      <a:solidFill>
                        <a:srgbClr val="37474F"/>
                      </a:solidFill>
                      <a:ln w="5124" cap="flat">
                        <a:noFill/>
                        <a:prstDash val="solid"/>
                        <a:miter/>
                      </a:ln>
                    </p:spPr>
                    <p:txBody>
                      <a:bodyPr rtlCol="0" anchor="ctr"/>
                      <a:lstStyle/>
                      <a:p>
                        <a:endParaRPr lang="pt-BR"/>
                      </a:p>
                    </p:txBody>
                  </p:sp>
                  <p:sp>
                    <p:nvSpPr>
                      <p:cNvPr id="2733" name="Forma Livre: Forma 2732">
                        <a:extLst>
                          <a:ext uri="{FF2B5EF4-FFF2-40B4-BE49-F238E27FC236}">
                            <a16:creationId xmlns:a16="http://schemas.microsoft.com/office/drawing/2014/main" id="{00EF9BAC-76E1-82A1-0702-4411D57443CB}"/>
                          </a:ext>
                        </a:extLst>
                      </p:cNvPr>
                      <p:cNvSpPr/>
                      <p:nvPr/>
                    </p:nvSpPr>
                    <p:spPr>
                      <a:xfrm>
                        <a:off x="9326623" y="4074525"/>
                        <a:ext cx="3182" cy="5078"/>
                      </a:xfrm>
                      <a:custGeom>
                        <a:avLst/>
                        <a:gdLst>
                          <a:gd name="connsiteX0" fmla="*/ 2823 w 3182"/>
                          <a:gd name="connsiteY0" fmla="*/ 64 h 5078"/>
                          <a:gd name="connsiteX1" fmla="*/ 359 w 3182"/>
                          <a:gd name="connsiteY1" fmla="*/ 1502 h 5078"/>
                          <a:gd name="connsiteX2" fmla="*/ 0 w 3182"/>
                          <a:gd name="connsiteY2" fmla="*/ 2066 h 5078"/>
                          <a:gd name="connsiteX3" fmla="*/ 0 w 3182"/>
                          <a:gd name="connsiteY3" fmla="*/ 4941 h 5078"/>
                          <a:gd name="connsiteX4" fmla="*/ 359 w 3182"/>
                          <a:gd name="connsiteY4" fmla="*/ 4941 h 5078"/>
                          <a:gd name="connsiteX5" fmla="*/ 2823 w 3182"/>
                          <a:gd name="connsiteY5" fmla="*/ 3504 h 5078"/>
                          <a:gd name="connsiteX6" fmla="*/ 3183 w 3182"/>
                          <a:gd name="connsiteY6" fmla="*/ 2939 h 5078"/>
                          <a:gd name="connsiteX7" fmla="*/ 3183 w 3182"/>
                          <a:gd name="connsiteY7" fmla="*/ 13 h 5078"/>
                          <a:gd name="connsiteX8" fmla="*/ 2823 w 3182"/>
                          <a:gd name="connsiteY8" fmla="*/ 64 h 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2" h="5078">
                            <a:moveTo>
                              <a:pt x="2823" y="64"/>
                            </a:moveTo>
                            <a:lnTo>
                              <a:pt x="359" y="1502"/>
                            </a:lnTo>
                            <a:cubicBezTo>
                              <a:pt x="154" y="1620"/>
                              <a:pt x="21" y="1830"/>
                              <a:pt x="0" y="2066"/>
                            </a:cubicBezTo>
                            <a:lnTo>
                              <a:pt x="0" y="4941"/>
                            </a:lnTo>
                            <a:cubicBezTo>
                              <a:pt x="0" y="4941"/>
                              <a:pt x="0" y="5249"/>
                              <a:pt x="359" y="4941"/>
                            </a:cubicBezTo>
                            <a:lnTo>
                              <a:pt x="2823" y="3504"/>
                            </a:lnTo>
                            <a:cubicBezTo>
                              <a:pt x="3029" y="3386"/>
                              <a:pt x="3162" y="3175"/>
                              <a:pt x="3183" y="2939"/>
                            </a:cubicBezTo>
                            <a:lnTo>
                              <a:pt x="3183" y="13"/>
                            </a:lnTo>
                            <a:cubicBezTo>
                              <a:pt x="3183" y="13"/>
                              <a:pt x="3029" y="-38"/>
                              <a:pt x="2823" y="64"/>
                            </a:cubicBezTo>
                            <a:close/>
                          </a:path>
                        </a:pathLst>
                      </a:custGeom>
                      <a:solidFill>
                        <a:srgbClr val="37474F"/>
                      </a:solidFill>
                      <a:ln w="5124" cap="flat">
                        <a:noFill/>
                        <a:prstDash val="solid"/>
                        <a:miter/>
                      </a:ln>
                    </p:spPr>
                    <p:txBody>
                      <a:bodyPr rtlCol="0" anchor="ctr"/>
                      <a:lstStyle/>
                      <a:p>
                        <a:endParaRPr lang="pt-BR"/>
                      </a:p>
                    </p:txBody>
                  </p:sp>
                  <p:sp>
                    <p:nvSpPr>
                      <p:cNvPr id="2734" name="Forma Livre: Forma 2733">
                        <a:extLst>
                          <a:ext uri="{FF2B5EF4-FFF2-40B4-BE49-F238E27FC236}">
                            <a16:creationId xmlns:a16="http://schemas.microsoft.com/office/drawing/2014/main" id="{87E49B65-4741-278F-DE6F-1145A96A50CD}"/>
                          </a:ext>
                        </a:extLst>
                      </p:cNvPr>
                      <p:cNvSpPr/>
                      <p:nvPr/>
                    </p:nvSpPr>
                    <p:spPr>
                      <a:xfrm>
                        <a:off x="9328933" y="4077958"/>
                        <a:ext cx="4723" cy="7737"/>
                      </a:xfrm>
                      <a:custGeom>
                        <a:avLst/>
                        <a:gdLst>
                          <a:gd name="connsiteX0" fmla="*/ 4210 w 4723"/>
                          <a:gd name="connsiteY0" fmla="*/ 71 h 7737"/>
                          <a:gd name="connsiteX1" fmla="*/ 513 w 4723"/>
                          <a:gd name="connsiteY1" fmla="*/ 2227 h 7737"/>
                          <a:gd name="connsiteX2" fmla="*/ 0 w 4723"/>
                          <a:gd name="connsiteY2" fmla="*/ 3100 h 7737"/>
                          <a:gd name="connsiteX3" fmla="*/ 0 w 4723"/>
                          <a:gd name="connsiteY3" fmla="*/ 7361 h 7737"/>
                          <a:gd name="connsiteX4" fmla="*/ 513 w 4723"/>
                          <a:gd name="connsiteY4" fmla="*/ 7669 h 7737"/>
                          <a:gd name="connsiteX5" fmla="*/ 4210 w 4723"/>
                          <a:gd name="connsiteY5" fmla="*/ 5512 h 7737"/>
                          <a:gd name="connsiteX6" fmla="*/ 4723 w 4723"/>
                          <a:gd name="connsiteY6" fmla="*/ 4640 h 7737"/>
                          <a:gd name="connsiteX7" fmla="*/ 4723 w 4723"/>
                          <a:gd name="connsiteY7" fmla="*/ 327 h 7737"/>
                          <a:gd name="connsiteX8" fmla="*/ 4210 w 4723"/>
                          <a:gd name="connsiteY8" fmla="*/ 71 h 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3" h="7737">
                            <a:moveTo>
                              <a:pt x="4210" y="71"/>
                            </a:moveTo>
                            <a:lnTo>
                              <a:pt x="513" y="2227"/>
                            </a:lnTo>
                            <a:cubicBezTo>
                              <a:pt x="195" y="2401"/>
                              <a:pt x="-5" y="2735"/>
                              <a:pt x="0" y="3100"/>
                            </a:cubicBezTo>
                            <a:lnTo>
                              <a:pt x="0" y="7361"/>
                            </a:lnTo>
                            <a:cubicBezTo>
                              <a:pt x="0" y="7720"/>
                              <a:pt x="0" y="7823"/>
                              <a:pt x="513" y="7669"/>
                            </a:cubicBezTo>
                            <a:lnTo>
                              <a:pt x="4210" y="5512"/>
                            </a:lnTo>
                            <a:cubicBezTo>
                              <a:pt x="4518" y="5322"/>
                              <a:pt x="4708" y="4999"/>
                              <a:pt x="4723" y="4640"/>
                            </a:cubicBezTo>
                            <a:lnTo>
                              <a:pt x="4723" y="327"/>
                            </a:lnTo>
                            <a:cubicBezTo>
                              <a:pt x="4723" y="19"/>
                              <a:pt x="4723" y="-83"/>
                              <a:pt x="4210" y="71"/>
                            </a:cubicBezTo>
                            <a:close/>
                          </a:path>
                        </a:pathLst>
                      </a:custGeom>
                      <a:solidFill>
                        <a:srgbClr val="E0E0E0"/>
                      </a:solidFill>
                      <a:ln w="5124" cap="flat">
                        <a:noFill/>
                        <a:prstDash val="solid"/>
                        <a:miter/>
                      </a:ln>
                    </p:spPr>
                    <p:txBody>
                      <a:bodyPr rtlCol="0" anchor="ctr"/>
                      <a:lstStyle/>
                      <a:p>
                        <a:endParaRPr lang="pt-BR"/>
                      </a:p>
                    </p:txBody>
                  </p:sp>
                  <p:sp>
                    <p:nvSpPr>
                      <p:cNvPr id="2735" name="Forma Livre: Forma 2734">
                        <a:extLst>
                          <a:ext uri="{FF2B5EF4-FFF2-40B4-BE49-F238E27FC236}">
                            <a16:creationId xmlns:a16="http://schemas.microsoft.com/office/drawing/2014/main" id="{5769F60B-2B45-B5B2-E985-3763928828F4}"/>
                          </a:ext>
                        </a:extLst>
                      </p:cNvPr>
                      <p:cNvSpPr/>
                      <p:nvPr/>
                    </p:nvSpPr>
                    <p:spPr>
                      <a:xfrm>
                        <a:off x="9326572" y="4082691"/>
                        <a:ext cx="4723" cy="7564"/>
                      </a:xfrm>
                      <a:custGeom>
                        <a:avLst/>
                        <a:gdLst>
                          <a:gd name="connsiteX0" fmla="*/ 770 w 4723"/>
                          <a:gd name="connsiteY0" fmla="*/ 2781 h 7564"/>
                          <a:gd name="connsiteX1" fmla="*/ 3850 w 4723"/>
                          <a:gd name="connsiteY1" fmla="*/ 984 h 7564"/>
                          <a:gd name="connsiteX2" fmla="*/ 3850 w 4723"/>
                          <a:gd name="connsiteY2" fmla="*/ 984 h 7564"/>
                          <a:gd name="connsiteX3" fmla="*/ 3850 w 4723"/>
                          <a:gd name="connsiteY3" fmla="*/ 4475 h 7564"/>
                          <a:gd name="connsiteX4" fmla="*/ 770 w 4723"/>
                          <a:gd name="connsiteY4" fmla="*/ 6272 h 7564"/>
                          <a:gd name="connsiteX5" fmla="*/ 770 w 4723"/>
                          <a:gd name="connsiteY5" fmla="*/ 6272 h 7564"/>
                          <a:gd name="connsiteX6" fmla="*/ 770 w 4723"/>
                          <a:gd name="connsiteY6" fmla="*/ 2781 h 7564"/>
                          <a:gd name="connsiteX7" fmla="*/ 257 w 4723"/>
                          <a:gd name="connsiteY7" fmla="*/ 2217 h 7564"/>
                          <a:gd name="connsiteX8" fmla="*/ 0 w 4723"/>
                          <a:gd name="connsiteY8" fmla="*/ 2884 h 7564"/>
                          <a:gd name="connsiteX9" fmla="*/ 0 w 4723"/>
                          <a:gd name="connsiteY9" fmla="*/ 7196 h 7564"/>
                          <a:gd name="connsiteX10" fmla="*/ 513 w 4723"/>
                          <a:gd name="connsiteY10" fmla="*/ 7504 h 7564"/>
                          <a:gd name="connsiteX11" fmla="*/ 4210 w 4723"/>
                          <a:gd name="connsiteY11" fmla="*/ 5348 h 7564"/>
                          <a:gd name="connsiteX12" fmla="*/ 4466 w 4723"/>
                          <a:gd name="connsiteY12" fmla="*/ 5348 h 7564"/>
                          <a:gd name="connsiteX13" fmla="*/ 4723 w 4723"/>
                          <a:gd name="connsiteY13" fmla="*/ 4681 h 7564"/>
                          <a:gd name="connsiteX14" fmla="*/ 4723 w 4723"/>
                          <a:gd name="connsiteY14" fmla="*/ 368 h 7564"/>
                          <a:gd name="connsiteX15" fmla="*/ 4210 w 4723"/>
                          <a:gd name="connsiteY15" fmla="*/ 60 h 7564"/>
                          <a:gd name="connsiteX16" fmla="*/ 513 w 4723"/>
                          <a:gd name="connsiteY16" fmla="*/ 2217 h 7564"/>
                          <a:gd name="connsiteX17" fmla="*/ 257 w 4723"/>
                          <a:gd name="connsiteY17" fmla="*/ 2217 h 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23" h="7564">
                            <a:moveTo>
                              <a:pt x="770" y="2781"/>
                            </a:moveTo>
                            <a:lnTo>
                              <a:pt x="3850" y="984"/>
                            </a:lnTo>
                            <a:lnTo>
                              <a:pt x="3850" y="984"/>
                            </a:lnTo>
                            <a:lnTo>
                              <a:pt x="3850" y="4475"/>
                            </a:lnTo>
                            <a:lnTo>
                              <a:pt x="770" y="6272"/>
                            </a:lnTo>
                            <a:lnTo>
                              <a:pt x="770" y="6272"/>
                            </a:lnTo>
                            <a:lnTo>
                              <a:pt x="770" y="2781"/>
                            </a:lnTo>
                            <a:moveTo>
                              <a:pt x="257" y="2217"/>
                            </a:moveTo>
                            <a:cubicBezTo>
                              <a:pt x="108" y="2406"/>
                              <a:pt x="15" y="2643"/>
                              <a:pt x="0" y="2884"/>
                            </a:cubicBezTo>
                            <a:lnTo>
                              <a:pt x="0" y="7196"/>
                            </a:lnTo>
                            <a:cubicBezTo>
                              <a:pt x="0" y="7504"/>
                              <a:pt x="0" y="7658"/>
                              <a:pt x="513" y="7504"/>
                            </a:cubicBezTo>
                            <a:lnTo>
                              <a:pt x="4210" y="5348"/>
                            </a:lnTo>
                            <a:lnTo>
                              <a:pt x="4466" y="5348"/>
                            </a:lnTo>
                            <a:cubicBezTo>
                              <a:pt x="4615" y="5158"/>
                              <a:pt x="4708" y="4922"/>
                              <a:pt x="4723" y="4681"/>
                            </a:cubicBezTo>
                            <a:lnTo>
                              <a:pt x="4723" y="368"/>
                            </a:lnTo>
                            <a:cubicBezTo>
                              <a:pt x="4723" y="60"/>
                              <a:pt x="4723" y="-94"/>
                              <a:pt x="4210" y="60"/>
                            </a:cubicBezTo>
                            <a:lnTo>
                              <a:pt x="513" y="2217"/>
                            </a:lnTo>
                            <a:lnTo>
                              <a:pt x="257" y="2217"/>
                            </a:lnTo>
                            <a:close/>
                          </a:path>
                        </a:pathLst>
                      </a:custGeom>
                      <a:solidFill>
                        <a:srgbClr val="407BFF"/>
                      </a:solidFill>
                      <a:ln w="5124" cap="flat">
                        <a:noFill/>
                        <a:prstDash val="solid"/>
                        <a:miter/>
                      </a:ln>
                    </p:spPr>
                    <p:txBody>
                      <a:bodyPr rtlCol="0" anchor="ctr"/>
                      <a:lstStyle/>
                      <a:p>
                        <a:endParaRPr lang="pt-BR"/>
                      </a:p>
                    </p:txBody>
                  </p:sp>
                  <p:sp>
                    <p:nvSpPr>
                      <p:cNvPr id="2736" name="Forma Livre: Forma 2735">
                        <a:extLst>
                          <a:ext uri="{FF2B5EF4-FFF2-40B4-BE49-F238E27FC236}">
                            <a16:creationId xmlns:a16="http://schemas.microsoft.com/office/drawing/2014/main" id="{AB1AFE5F-1B65-4D25-34E5-17BBB5F8D3E8}"/>
                          </a:ext>
                        </a:extLst>
                      </p:cNvPr>
                      <p:cNvSpPr/>
                      <p:nvPr/>
                    </p:nvSpPr>
                    <p:spPr>
                      <a:xfrm>
                        <a:off x="9343051" y="3997541"/>
                        <a:ext cx="72179" cy="95007"/>
                      </a:xfrm>
                      <a:custGeom>
                        <a:avLst/>
                        <a:gdLst>
                          <a:gd name="connsiteX0" fmla="*/ 69612 w 72179"/>
                          <a:gd name="connsiteY0" fmla="*/ 352 h 95007"/>
                          <a:gd name="connsiteX1" fmla="*/ 2567 w 72179"/>
                          <a:gd name="connsiteY1" fmla="*/ 39059 h 95007"/>
                          <a:gd name="connsiteX2" fmla="*/ 0 w 72179"/>
                          <a:gd name="connsiteY2" fmla="*/ 43525 h 95007"/>
                          <a:gd name="connsiteX3" fmla="*/ 0 w 72179"/>
                          <a:gd name="connsiteY3" fmla="*/ 93168 h 95007"/>
                          <a:gd name="connsiteX4" fmla="*/ 2567 w 72179"/>
                          <a:gd name="connsiteY4" fmla="*/ 94656 h 95007"/>
                          <a:gd name="connsiteX5" fmla="*/ 69612 w 72179"/>
                          <a:gd name="connsiteY5" fmla="*/ 55897 h 95007"/>
                          <a:gd name="connsiteX6" fmla="*/ 72179 w 72179"/>
                          <a:gd name="connsiteY6" fmla="*/ 51482 h 95007"/>
                          <a:gd name="connsiteX7" fmla="*/ 72179 w 72179"/>
                          <a:gd name="connsiteY7" fmla="*/ 1840 h 95007"/>
                          <a:gd name="connsiteX8" fmla="*/ 69612 w 72179"/>
                          <a:gd name="connsiteY8" fmla="*/ 352 h 9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79" h="95007">
                            <a:moveTo>
                              <a:pt x="69612" y="352"/>
                            </a:moveTo>
                            <a:lnTo>
                              <a:pt x="2567" y="39059"/>
                            </a:lnTo>
                            <a:cubicBezTo>
                              <a:pt x="1063" y="40065"/>
                              <a:pt x="113" y="41718"/>
                              <a:pt x="0" y="43525"/>
                            </a:cubicBezTo>
                            <a:lnTo>
                              <a:pt x="0" y="93168"/>
                            </a:lnTo>
                            <a:cubicBezTo>
                              <a:pt x="0" y="94810"/>
                              <a:pt x="1181" y="95478"/>
                              <a:pt x="2567" y="94656"/>
                            </a:cubicBezTo>
                            <a:lnTo>
                              <a:pt x="69612" y="55897"/>
                            </a:lnTo>
                            <a:cubicBezTo>
                              <a:pt x="71142" y="54937"/>
                              <a:pt x="72102" y="53284"/>
                              <a:pt x="72179" y="51482"/>
                            </a:cubicBezTo>
                            <a:lnTo>
                              <a:pt x="72179" y="1840"/>
                            </a:lnTo>
                            <a:cubicBezTo>
                              <a:pt x="72179" y="198"/>
                              <a:pt x="71050" y="-470"/>
                              <a:pt x="69612" y="352"/>
                            </a:cubicBezTo>
                            <a:close/>
                          </a:path>
                        </a:pathLst>
                      </a:custGeom>
                      <a:solidFill>
                        <a:srgbClr val="FAFAFA"/>
                      </a:solidFill>
                      <a:ln w="5124" cap="flat">
                        <a:noFill/>
                        <a:prstDash val="solid"/>
                        <a:miter/>
                      </a:ln>
                    </p:spPr>
                    <p:txBody>
                      <a:bodyPr rtlCol="0" anchor="ctr"/>
                      <a:lstStyle/>
                      <a:p>
                        <a:endParaRPr lang="pt-BR"/>
                      </a:p>
                    </p:txBody>
                  </p:sp>
                  <p:sp>
                    <p:nvSpPr>
                      <p:cNvPr id="2737" name="Forma Livre: Forma 2736">
                        <a:extLst>
                          <a:ext uri="{FF2B5EF4-FFF2-40B4-BE49-F238E27FC236}">
                            <a16:creationId xmlns:a16="http://schemas.microsoft.com/office/drawing/2014/main" id="{0B9C2BE2-E0BF-C36E-12A8-4D78F9F3725C}"/>
                          </a:ext>
                        </a:extLst>
                      </p:cNvPr>
                      <p:cNvSpPr/>
                      <p:nvPr/>
                    </p:nvSpPr>
                    <p:spPr>
                      <a:xfrm>
                        <a:off x="9346006" y="4031632"/>
                        <a:ext cx="25142" cy="14933"/>
                      </a:xfrm>
                      <a:custGeom>
                        <a:avLst/>
                        <a:gdLst>
                          <a:gd name="connsiteX0" fmla="*/ 690 w 25142"/>
                          <a:gd name="connsiteY0" fmla="*/ 14876 h 14933"/>
                          <a:gd name="connsiteX1" fmla="*/ 177 w 25142"/>
                          <a:gd name="connsiteY1" fmla="*/ 14876 h 14933"/>
                          <a:gd name="connsiteX2" fmla="*/ 151 w 25142"/>
                          <a:gd name="connsiteY2" fmla="*/ 14075 h 14933"/>
                          <a:gd name="connsiteX3" fmla="*/ 177 w 25142"/>
                          <a:gd name="connsiteY3" fmla="*/ 14055 h 14933"/>
                          <a:gd name="connsiteX4" fmla="*/ 24253 w 25142"/>
                          <a:gd name="connsiteY4" fmla="*/ 142 h 14933"/>
                          <a:gd name="connsiteX5" fmla="*/ 25075 w 25142"/>
                          <a:gd name="connsiteY5" fmla="*/ 142 h 14933"/>
                          <a:gd name="connsiteX6" fmla="*/ 24818 w 25142"/>
                          <a:gd name="connsiteY6" fmla="*/ 964 h 14933"/>
                          <a:gd name="connsiteX7" fmla="*/ 947 w 25142"/>
                          <a:gd name="connsiteY7" fmla="*/ 14876 h 1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2" h="14933">
                            <a:moveTo>
                              <a:pt x="690" y="14876"/>
                            </a:moveTo>
                            <a:cubicBezTo>
                              <a:pt x="526" y="14953"/>
                              <a:pt x="341" y="14953"/>
                              <a:pt x="177" y="14876"/>
                            </a:cubicBezTo>
                            <a:cubicBezTo>
                              <a:pt x="-49" y="14660"/>
                              <a:pt x="-59" y="14306"/>
                              <a:pt x="151" y="14075"/>
                            </a:cubicBezTo>
                            <a:cubicBezTo>
                              <a:pt x="161" y="14070"/>
                              <a:pt x="166" y="14060"/>
                              <a:pt x="177" y="14055"/>
                            </a:cubicBezTo>
                            <a:lnTo>
                              <a:pt x="24253" y="142"/>
                            </a:lnTo>
                            <a:cubicBezTo>
                              <a:pt x="24495" y="-47"/>
                              <a:pt x="24834" y="-47"/>
                              <a:pt x="25075" y="142"/>
                            </a:cubicBezTo>
                            <a:cubicBezTo>
                              <a:pt x="25229" y="440"/>
                              <a:pt x="25111" y="805"/>
                              <a:pt x="24818" y="964"/>
                            </a:cubicBezTo>
                            <a:lnTo>
                              <a:pt x="947" y="14876"/>
                            </a:lnTo>
                            <a:close/>
                          </a:path>
                        </a:pathLst>
                      </a:custGeom>
                      <a:solidFill>
                        <a:srgbClr val="E0E0E0"/>
                      </a:solidFill>
                      <a:ln w="5124" cap="flat">
                        <a:noFill/>
                        <a:prstDash val="solid"/>
                        <a:miter/>
                      </a:ln>
                    </p:spPr>
                    <p:txBody>
                      <a:bodyPr rtlCol="0" anchor="ctr"/>
                      <a:lstStyle/>
                      <a:p>
                        <a:endParaRPr lang="pt-BR"/>
                      </a:p>
                    </p:txBody>
                  </p:sp>
                  <p:sp>
                    <p:nvSpPr>
                      <p:cNvPr id="2738" name="Forma Livre: Forma 2737">
                        <a:extLst>
                          <a:ext uri="{FF2B5EF4-FFF2-40B4-BE49-F238E27FC236}">
                            <a16:creationId xmlns:a16="http://schemas.microsoft.com/office/drawing/2014/main" id="{8C2A364A-1081-786C-BB0B-7339D5C40B8A}"/>
                          </a:ext>
                        </a:extLst>
                      </p:cNvPr>
                      <p:cNvSpPr/>
                      <p:nvPr/>
                    </p:nvSpPr>
                    <p:spPr>
                      <a:xfrm>
                        <a:off x="9346006" y="4036892"/>
                        <a:ext cx="25138" cy="15109"/>
                      </a:xfrm>
                      <a:custGeom>
                        <a:avLst/>
                        <a:gdLst>
                          <a:gd name="connsiteX0" fmla="*/ 690 w 25138"/>
                          <a:gd name="connsiteY0" fmla="*/ 15109 h 15109"/>
                          <a:gd name="connsiteX1" fmla="*/ 177 w 25138"/>
                          <a:gd name="connsiteY1" fmla="*/ 14801 h 15109"/>
                          <a:gd name="connsiteX2" fmla="*/ 151 w 25138"/>
                          <a:gd name="connsiteY2" fmla="*/ 14006 h 15109"/>
                          <a:gd name="connsiteX3" fmla="*/ 177 w 25138"/>
                          <a:gd name="connsiteY3" fmla="*/ 13980 h 15109"/>
                          <a:gd name="connsiteX4" fmla="*/ 24253 w 25138"/>
                          <a:gd name="connsiteY4" fmla="*/ 68 h 15109"/>
                          <a:gd name="connsiteX5" fmla="*/ 25075 w 25138"/>
                          <a:gd name="connsiteY5" fmla="*/ 324 h 15109"/>
                          <a:gd name="connsiteX6" fmla="*/ 24834 w 25138"/>
                          <a:gd name="connsiteY6" fmla="*/ 1084 h 15109"/>
                          <a:gd name="connsiteX7" fmla="*/ 24818 w 25138"/>
                          <a:gd name="connsiteY7" fmla="*/ 1094 h 15109"/>
                          <a:gd name="connsiteX8" fmla="*/ 741 w 25138"/>
                          <a:gd name="connsiteY8" fmla="*/ 15007 h 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38" h="15109">
                            <a:moveTo>
                              <a:pt x="690" y="15109"/>
                            </a:moveTo>
                            <a:cubicBezTo>
                              <a:pt x="474" y="15115"/>
                              <a:pt x="274" y="14991"/>
                              <a:pt x="177" y="14801"/>
                            </a:cubicBezTo>
                            <a:cubicBezTo>
                              <a:pt x="-49" y="14586"/>
                              <a:pt x="-59" y="14231"/>
                              <a:pt x="151" y="14006"/>
                            </a:cubicBezTo>
                            <a:cubicBezTo>
                              <a:pt x="161" y="13995"/>
                              <a:pt x="166" y="13985"/>
                              <a:pt x="177" y="13980"/>
                            </a:cubicBezTo>
                            <a:lnTo>
                              <a:pt x="24253" y="68"/>
                            </a:lnTo>
                            <a:cubicBezTo>
                              <a:pt x="24551" y="-86"/>
                              <a:pt x="24916" y="32"/>
                              <a:pt x="25075" y="324"/>
                            </a:cubicBezTo>
                            <a:cubicBezTo>
                              <a:pt x="25219" y="602"/>
                              <a:pt x="25111" y="940"/>
                              <a:pt x="24834" y="1084"/>
                            </a:cubicBezTo>
                            <a:cubicBezTo>
                              <a:pt x="24828" y="1089"/>
                              <a:pt x="24823" y="1089"/>
                              <a:pt x="24818" y="1094"/>
                            </a:cubicBezTo>
                            <a:lnTo>
                              <a:pt x="741" y="15007"/>
                            </a:lnTo>
                            <a:close/>
                          </a:path>
                        </a:pathLst>
                      </a:custGeom>
                      <a:solidFill>
                        <a:srgbClr val="E0E0E0"/>
                      </a:solidFill>
                      <a:ln w="5124" cap="flat">
                        <a:noFill/>
                        <a:prstDash val="solid"/>
                        <a:miter/>
                      </a:ln>
                    </p:spPr>
                    <p:txBody>
                      <a:bodyPr rtlCol="0" anchor="ctr"/>
                      <a:lstStyle/>
                      <a:p>
                        <a:endParaRPr lang="pt-BR"/>
                      </a:p>
                    </p:txBody>
                  </p:sp>
                  <p:sp>
                    <p:nvSpPr>
                      <p:cNvPr id="2739" name="Forma Livre: Forma 2738">
                        <a:extLst>
                          <a:ext uri="{FF2B5EF4-FFF2-40B4-BE49-F238E27FC236}">
                            <a16:creationId xmlns:a16="http://schemas.microsoft.com/office/drawing/2014/main" id="{A7A21AF1-BF61-1457-6AE8-01CF23F10B8F}"/>
                          </a:ext>
                        </a:extLst>
                      </p:cNvPr>
                      <p:cNvSpPr/>
                      <p:nvPr/>
                    </p:nvSpPr>
                    <p:spPr>
                      <a:xfrm>
                        <a:off x="9346010" y="4042379"/>
                        <a:ext cx="25138" cy="15167"/>
                      </a:xfrm>
                      <a:custGeom>
                        <a:avLst/>
                        <a:gdLst>
                          <a:gd name="connsiteX0" fmla="*/ 686 w 25138"/>
                          <a:gd name="connsiteY0" fmla="*/ 15167 h 15167"/>
                          <a:gd name="connsiteX1" fmla="*/ 172 w 25138"/>
                          <a:gd name="connsiteY1" fmla="*/ 14859 h 15167"/>
                          <a:gd name="connsiteX2" fmla="*/ 126 w 25138"/>
                          <a:gd name="connsiteY2" fmla="*/ 14135 h 15167"/>
                          <a:gd name="connsiteX3" fmla="*/ 172 w 25138"/>
                          <a:gd name="connsiteY3" fmla="*/ 14089 h 15167"/>
                          <a:gd name="connsiteX4" fmla="*/ 24249 w 25138"/>
                          <a:gd name="connsiteY4" fmla="*/ 177 h 15167"/>
                          <a:gd name="connsiteX5" fmla="*/ 25045 w 25138"/>
                          <a:gd name="connsiteY5" fmla="*/ 151 h 15167"/>
                          <a:gd name="connsiteX6" fmla="*/ 25071 w 25138"/>
                          <a:gd name="connsiteY6" fmla="*/ 177 h 15167"/>
                          <a:gd name="connsiteX7" fmla="*/ 24814 w 25138"/>
                          <a:gd name="connsiteY7" fmla="*/ 998 h 15167"/>
                          <a:gd name="connsiteX8" fmla="*/ 737 w 25138"/>
                          <a:gd name="connsiteY8" fmla="*/ 14910 h 1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38" h="15167">
                            <a:moveTo>
                              <a:pt x="686" y="15167"/>
                            </a:moveTo>
                            <a:cubicBezTo>
                              <a:pt x="470" y="15172"/>
                              <a:pt x="270" y="15049"/>
                              <a:pt x="172" y="14859"/>
                            </a:cubicBezTo>
                            <a:cubicBezTo>
                              <a:pt x="-38" y="14669"/>
                              <a:pt x="-59" y="14345"/>
                              <a:pt x="126" y="14135"/>
                            </a:cubicBezTo>
                            <a:cubicBezTo>
                              <a:pt x="142" y="14120"/>
                              <a:pt x="157" y="14104"/>
                              <a:pt x="172" y="14089"/>
                            </a:cubicBezTo>
                            <a:lnTo>
                              <a:pt x="24249" y="177"/>
                            </a:lnTo>
                            <a:cubicBezTo>
                              <a:pt x="24465" y="-49"/>
                              <a:pt x="24819" y="-59"/>
                              <a:pt x="25045" y="151"/>
                            </a:cubicBezTo>
                            <a:cubicBezTo>
                              <a:pt x="25055" y="161"/>
                              <a:pt x="25065" y="166"/>
                              <a:pt x="25071" y="177"/>
                            </a:cubicBezTo>
                            <a:cubicBezTo>
                              <a:pt x="25225" y="474"/>
                              <a:pt x="25106" y="839"/>
                              <a:pt x="24814" y="998"/>
                            </a:cubicBezTo>
                            <a:lnTo>
                              <a:pt x="737" y="14910"/>
                            </a:lnTo>
                            <a:close/>
                          </a:path>
                        </a:pathLst>
                      </a:custGeom>
                      <a:solidFill>
                        <a:srgbClr val="E0E0E0"/>
                      </a:solidFill>
                      <a:ln w="5124" cap="flat">
                        <a:noFill/>
                        <a:prstDash val="solid"/>
                        <a:miter/>
                      </a:ln>
                    </p:spPr>
                    <p:txBody>
                      <a:bodyPr rtlCol="0" anchor="ctr"/>
                      <a:lstStyle/>
                      <a:p>
                        <a:endParaRPr lang="pt-BR"/>
                      </a:p>
                    </p:txBody>
                  </p:sp>
                  <p:sp>
                    <p:nvSpPr>
                      <p:cNvPr id="2740" name="Forma Livre: Forma 2739">
                        <a:extLst>
                          <a:ext uri="{FF2B5EF4-FFF2-40B4-BE49-F238E27FC236}">
                            <a16:creationId xmlns:a16="http://schemas.microsoft.com/office/drawing/2014/main" id="{94175892-5C5C-4E98-ACEB-00F283041928}"/>
                          </a:ext>
                        </a:extLst>
                      </p:cNvPr>
                      <p:cNvSpPr/>
                      <p:nvPr/>
                    </p:nvSpPr>
                    <p:spPr>
                      <a:xfrm>
                        <a:off x="9346006" y="4047957"/>
                        <a:ext cx="25142" cy="15132"/>
                      </a:xfrm>
                      <a:custGeom>
                        <a:avLst/>
                        <a:gdLst>
                          <a:gd name="connsiteX0" fmla="*/ 690 w 25142"/>
                          <a:gd name="connsiteY0" fmla="*/ 15133 h 15132"/>
                          <a:gd name="connsiteX1" fmla="*/ 177 w 25142"/>
                          <a:gd name="connsiteY1" fmla="*/ 14876 h 15132"/>
                          <a:gd name="connsiteX2" fmla="*/ 151 w 25142"/>
                          <a:gd name="connsiteY2" fmla="*/ 14080 h 15132"/>
                          <a:gd name="connsiteX3" fmla="*/ 177 w 25142"/>
                          <a:gd name="connsiteY3" fmla="*/ 14055 h 15132"/>
                          <a:gd name="connsiteX4" fmla="*/ 24253 w 25142"/>
                          <a:gd name="connsiteY4" fmla="*/ 142 h 15132"/>
                          <a:gd name="connsiteX5" fmla="*/ 25075 w 25142"/>
                          <a:gd name="connsiteY5" fmla="*/ 142 h 15132"/>
                          <a:gd name="connsiteX6" fmla="*/ 24818 w 25142"/>
                          <a:gd name="connsiteY6" fmla="*/ 964 h 15132"/>
                          <a:gd name="connsiteX7" fmla="*/ 741 w 25142"/>
                          <a:gd name="connsiteY7" fmla="*/ 14876 h 1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2" h="15132">
                            <a:moveTo>
                              <a:pt x="690" y="15133"/>
                            </a:moveTo>
                            <a:cubicBezTo>
                              <a:pt x="485" y="15138"/>
                              <a:pt x="295" y="15040"/>
                              <a:pt x="177" y="14876"/>
                            </a:cubicBezTo>
                            <a:cubicBezTo>
                              <a:pt x="-49" y="14660"/>
                              <a:pt x="-59" y="14306"/>
                              <a:pt x="151" y="14080"/>
                            </a:cubicBezTo>
                            <a:cubicBezTo>
                              <a:pt x="161" y="14070"/>
                              <a:pt x="166" y="14060"/>
                              <a:pt x="177" y="14055"/>
                            </a:cubicBezTo>
                            <a:lnTo>
                              <a:pt x="24253" y="142"/>
                            </a:lnTo>
                            <a:cubicBezTo>
                              <a:pt x="24495" y="-47"/>
                              <a:pt x="24834" y="-47"/>
                              <a:pt x="25075" y="142"/>
                            </a:cubicBezTo>
                            <a:cubicBezTo>
                              <a:pt x="25229" y="440"/>
                              <a:pt x="25111" y="805"/>
                              <a:pt x="24818" y="964"/>
                            </a:cubicBezTo>
                            <a:lnTo>
                              <a:pt x="741" y="14876"/>
                            </a:lnTo>
                            <a:close/>
                          </a:path>
                        </a:pathLst>
                      </a:custGeom>
                      <a:solidFill>
                        <a:srgbClr val="E0E0E0"/>
                      </a:solidFill>
                      <a:ln w="5124" cap="flat">
                        <a:noFill/>
                        <a:prstDash val="solid"/>
                        <a:miter/>
                      </a:ln>
                    </p:spPr>
                    <p:txBody>
                      <a:bodyPr rtlCol="0" anchor="ctr"/>
                      <a:lstStyle/>
                      <a:p>
                        <a:endParaRPr lang="pt-BR"/>
                      </a:p>
                    </p:txBody>
                  </p:sp>
                  <p:sp>
                    <p:nvSpPr>
                      <p:cNvPr id="2741" name="Forma Livre: Forma 2740">
                        <a:extLst>
                          <a:ext uri="{FF2B5EF4-FFF2-40B4-BE49-F238E27FC236}">
                            <a16:creationId xmlns:a16="http://schemas.microsoft.com/office/drawing/2014/main" id="{35E6CBD8-8051-782E-481B-C3BC9500582E}"/>
                          </a:ext>
                        </a:extLst>
                      </p:cNvPr>
                      <p:cNvSpPr/>
                      <p:nvPr/>
                    </p:nvSpPr>
                    <p:spPr>
                      <a:xfrm>
                        <a:off x="9375598" y="4009700"/>
                        <a:ext cx="33676" cy="41685"/>
                      </a:xfrm>
                      <a:custGeom>
                        <a:avLst/>
                        <a:gdLst>
                          <a:gd name="connsiteX0" fmla="*/ 0 w 33676"/>
                          <a:gd name="connsiteY0" fmla="*/ 19456 h 41685"/>
                          <a:gd name="connsiteX1" fmla="*/ 33677 w 33676"/>
                          <a:gd name="connsiteY1" fmla="*/ 0 h 41685"/>
                          <a:gd name="connsiteX2" fmla="*/ 33677 w 33676"/>
                          <a:gd name="connsiteY2" fmla="*/ 22229 h 41685"/>
                          <a:gd name="connsiteX3" fmla="*/ 0 w 33676"/>
                          <a:gd name="connsiteY3" fmla="*/ 41685 h 41685"/>
                          <a:gd name="connsiteX4" fmla="*/ 0 w 33676"/>
                          <a:gd name="connsiteY4" fmla="*/ 19456 h 4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76" h="41685">
                            <a:moveTo>
                              <a:pt x="0" y="19456"/>
                            </a:moveTo>
                            <a:lnTo>
                              <a:pt x="33677" y="0"/>
                            </a:lnTo>
                            <a:lnTo>
                              <a:pt x="33677" y="22229"/>
                            </a:lnTo>
                            <a:lnTo>
                              <a:pt x="0" y="41685"/>
                            </a:lnTo>
                            <a:lnTo>
                              <a:pt x="0" y="19456"/>
                            </a:lnTo>
                            <a:close/>
                          </a:path>
                        </a:pathLst>
                      </a:custGeom>
                      <a:solidFill>
                        <a:srgbClr val="407BFF"/>
                      </a:solidFill>
                      <a:ln w="5124" cap="flat">
                        <a:noFill/>
                        <a:prstDash val="solid"/>
                        <a:miter/>
                      </a:ln>
                    </p:spPr>
                    <p:txBody>
                      <a:bodyPr rtlCol="0" anchor="ctr"/>
                      <a:lstStyle/>
                      <a:p>
                        <a:endParaRPr lang="pt-BR"/>
                      </a:p>
                    </p:txBody>
                  </p:sp>
                  <p:sp>
                    <p:nvSpPr>
                      <p:cNvPr id="2742" name="Forma Livre: Forma 2741">
                        <a:extLst>
                          <a:ext uri="{FF2B5EF4-FFF2-40B4-BE49-F238E27FC236}">
                            <a16:creationId xmlns:a16="http://schemas.microsoft.com/office/drawing/2014/main" id="{2DAF9E35-5FDE-0A65-E296-04C30D7C833D}"/>
                          </a:ext>
                        </a:extLst>
                      </p:cNvPr>
                      <p:cNvSpPr/>
                      <p:nvPr/>
                    </p:nvSpPr>
                    <p:spPr>
                      <a:xfrm>
                        <a:off x="9375598" y="4009700"/>
                        <a:ext cx="33676" cy="41685"/>
                      </a:xfrm>
                      <a:custGeom>
                        <a:avLst/>
                        <a:gdLst>
                          <a:gd name="connsiteX0" fmla="*/ 0 w 33676"/>
                          <a:gd name="connsiteY0" fmla="*/ 19456 h 41685"/>
                          <a:gd name="connsiteX1" fmla="*/ 33677 w 33676"/>
                          <a:gd name="connsiteY1" fmla="*/ 0 h 41685"/>
                          <a:gd name="connsiteX2" fmla="*/ 33677 w 33676"/>
                          <a:gd name="connsiteY2" fmla="*/ 22229 h 41685"/>
                          <a:gd name="connsiteX3" fmla="*/ 0 w 33676"/>
                          <a:gd name="connsiteY3" fmla="*/ 41685 h 41685"/>
                          <a:gd name="connsiteX4" fmla="*/ 0 w 33676"/>
                          <a:gd name="connsiteY4" fmla="*/ 19456 h 4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76" h="41685">
                            <a:moveTo>
                              <a:pt x="0" y="19456"/>
                            </a:moveTo>
                            <a:lnTo>
                              <a:pt x="33677" y="0"/>
                            </a:lnTo>
                            <a:lnTo>
                              <a:pt x="33677" y="22229"/>
                            </a:lnTo>
                            <a:lnTo>
                              <a:pt x="0" y="41685"/>
                            </a:lnTo>
                            <a:lnTo>
                              <a:pt x="0" y="19456"/>
                            </a:lnTo>
                            <a:close/>
                          </a:path>
                        </a:pathLst>
                      </a:custGeom>
                      <a:solidFill>
                        <a:srgbClr val="FFFFFF">
                          <a:alpha val="50000"/>
                        </a:srgbClr>
                      </a:solidFill>
                      <a:ln w="5124" cap="flat">
                        <a:noFill/>
                        <a:prstDash val="solid"/>
                        <a:miter/>
                      </a:ln>
                    </p:spPr>
                    <p:txBody>
                      <a:bodyPr rtlCol="0" anchor="ctr"/>
                      <a:lstStyle/>
                      <a:p>
                        <a:endParaRPr lang="pt-BR"/>
                      </a:p>
                    </p:txBody>
                  </p:sp>
                  <p:sp>
                    <p:nvSpPr>
                      <p:cNvPr id="2743" name="Forma Livre: Forma 2742">
                        <a:extLst>
                          <a:ext uri="{FF2B5EF4-FFF2-40B4-BE49-F238E27FC236}">
                            <a16:creationId xmlns:a16="http://schemas.microsoft.com/office/drawing/2014/main" id="{19EF78C8-3A74-A86E-F9D5-BB9344F9401B}"/>
                          </a:ext>
                        </a:extLst>
                      </p:cNvPr>
                      <p:cNvSpPr/>
                      <p:nvPr/>
                    </p:nvSpPr>
                    <p:spPr>
                      <a:xfrm>
                        <a:off x="9378011" y="4026128"/>
                        <a:ext cx="28902" cy="21099"/>
                      </a:xfrm>
                      <a:custGeom>
                        <a:avLst/>
                        <a:gdLst>
                          <a:gd name="connsiteX0" fmla="*/ 0 w 28902"/>
                          <a:gd name="connsiteY0" fmla="*/ 21099 h 21099"/>
                          <a:gd name="connsiteX1" fmla="*/ 28902 w 28902"/>
                          <a:gd name="connsiteY1" fmla="*/ 4466 h 21099"/>
                          <a:gd name="connsiteX2" fmla="*/ 22537 w 28902"/>
                          <a:gd name="connsiteY2" fmla="*/ 0 h 21099"/>
                          <a:gd name="connsiteX3" fmla="*/ 16222 w 28902"/>
                          <a:gd name="connsiteY3" fmla="*/ 7495 h 21099"/>
                          <a:gd name="connsiteX4" fmla="*/ 9240 w 28902"/>
                          <a:gd name="connsiteY4" fmla="*/ 1078 h 21099"/>
                          <a:gd name="connsiteX5" fmla="*/ 0 w 28902"/>
                          <a:gd name="connsiteY5" fmla="*/ 21099 h 2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02" h="21099">
                            <a:moveTo>
                              <a:pt x="0" y="21099"/>
                            </a:moveTo>
                            <a:lnTo>
                              <a:pt x="28902" y="4466"/>
                            </a:lnTo>
                            <a:lnTo>
                              <a:pt x="22537" y="0"/>
                            </a:lnTo>
                            <a:lnTo>
                              <a:pt x="16222" y="7495"/>
                            </a:lnTo>
                            <a:lnTo>
                              <a:pt x="9240" y="1078"/>
                            </a:lnTo>
                            <a:lnTo>
                              <a:pt x="0" y="21099"/>
                            </a:lnTo>
                            <a:close/>
                          </a:path>
                        </a:pathLst>
                      </a:custGeom>
                      <a:solidFill>
                        <a:srgbClr val="FFFFFF"/>
                      </a:solidFill>
                      <a:ln w="5124" cap="flat">
                        <a:noFill/>
                        <a:prstDash val="solid"/>
                        <a:miter/>
                      </a:ln>
                    </p:spPr>
                    <p:txBody>
                      <a:bodyPr rtlCol="0" anchor="ctr"/>
                      <a:lstStyle/>
                      <a:p>
                        <a:endParaRPr lang="pt-BR"/>
                      </a:p>
                    </p:txBody>
                  </p:sp>
                  <p:sp>
                    <p:nvSpPr>
                      <p:cNvPr id="2744" name="Forma Livre: Forma 2743">
                        <a:extLst>
                          <a:ext uri="{FF2B5EF4-FFF2-40B4-BE49-F238E27FC236}">
                            <a16:creationId xmlns:a16="http://schemas.microsoft.com/office/drawing/2014/main" id="{CE23C293-8095-FA64-1587-8D4BD08E2B63}"/>
                          </a:ext>
                        </a:extLst>
                      </p:cNvPr>
                      <p:cNvSpPr/>
                      <p:nvPr/>
                    </p:nvSpPr>
                    <p:spPr>
                      <a:xfrm>
                        <a:off x="9394490" y="4021808"/>
                        <a:ext cx="2772" cy="3556"/>
                      </a:xfrm>
                      <a:custGeom>
                        <a:avLst/>
                        <a:gdLst>
                          <a:gd name="connsiteX0" fmla="*/ 1386 w 2772"/>
                          <a:gd name="connsiteY0" fmla="*/ 161 h 3556"/>
                          <a:gd name="connsiteX1" fmla="*/ 2772 w 2772"/>
                          <a:gd name="connsiteY1" fmla="*/ 983 h 3556"/>
                          <a:gd name="connsiteX2" fmla="*/ 1386 w 2772"/>
                          <a:gd name="connsiteY2" fmla="*/ 3395 h 3556"/>
                          <a:gd name="connsiteX3" fmla="*/ 0 w 2772"/>
                          <a:gd name="connsiteY3" fmla="*/ 2574 h 3556"/>
                          <a:gd name="connsiteX4" fmla="*/ 1386 w 2772"/>
                          <a:gd name="connsiteY4" fmla="*/ 161 h 3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2" h="3556">
                            <a:moveTo>
                              <a:pt x="1386" y="161"/>
                            </a:moveTo>
                            <a:cubicBezTo>
                              <a:pt x="2156" y="-250"/>
                              <a:pt x="2772" y="161"/>
                              <a:pt x="2772" y="983"/>
                            </a:cubicBezTo>
                            <a:cubicBezTo>
                              <a:pt x="2710" y="1958"/>
                              <a:pt x="2202" y="2851"/>
                              <a:pt x="1386" y="3395"/>
                            </a:cubicBezTo>
                            <a:cubicBezTo>
                              <a:pt x="616" y="3806"/>
                              <a:pt x="0" y="3395"/>
                              <a:pt x="0" y="2574"/>
                            </a:cubicBezTo>
                            <a:cubicBezTo>
                              <a:pt x="62" y="1599"/>
                              <a:pt x="575" y="705"/>
                              <a:pt x="1386" y="161"/>
                            </a:cubicBezTo>
                            <a:close/>
                          </a:path>
                        </a:pathLst>
                      </a:custGeom>
                      <a:solidFill>
                        <a:srgbClr val="FFFFFF"/>
                      </a:solidFill>
                      <a:ln w="5124" cap="flat">
                        <a:noFill/>
                        <a:prstDash val="solid"/>
                        <a:miter/>
                      </a:ln>
                    </p:spPr>
                    <p:txBody>
                      <a:bodyPr rtlCol="0" anchor="ctr"/>
                      <a:lstStyle/>
                      <a:p>
                        <a:endParaRPr lang="pt-BR"/>
                      </a:p>
                    </p:txBody>
                  </p:sp>
                  <p:sp>
                    <p:nvSpPr>
                      <p:cNvPr id="2745" name="Forma Livre: Forma 2744">
                        <a:extLst>
                          <a:ext uri="{FF2B5EF4-FFF2-40B4-BE49-F238E27FC236}">
                            <a16:creationId xmlns:a16="http://schemas.microsoft.com/office/drawing/2014/main" id="{CD5B32BF-B63D-3F44-3A48-ECBB4CF24B92}"/>
                          </a:ext>
                        </a:extLst>
                      </p:cNvPr>
                      <p:cNvSpPr/>
                      <p:nvPr/>
                    </p:nvSpPr>
                    <p:spPr>
                      <a:xfrm>
                        <a:off x="9346696" y="4037473"/>
                        <a:ext cx="62578" cy="41736"/>
                      </a:xfrm>
                      <a:custGeom>
                        <a:avLst/>
                        <a:gdLst>
                          <a:gd name="connsiteX0" fmla="*/ 0 w 62578"/>
                          <a:gd name="connsiteY0" fmla="*/ 36192 h 41736"/>
                          <a:gd name="connsiteX1" fmla="*/ 62579 w 62578"/>
                          <a:gd name="connsiteY1" fmla="*/ 0 h 41736"/>
                          <a:gd name="connsiteX2" fmla="*/ 62579 w 62578"/>
                          <a:gd name="connsiteY2" fmla="*/ 5596 h 41736"/>
                          <a:gd name="connsiteX3" fmla="*/ 0 w 62578"/>
                          <a:gd name="connsiteY3" fmla="*/ 41736 h 41736"/>
                          <a:gd name="connsiteX4" fmla="*/ 0 w 62578"/>
                          <a:gd name="connsiteY4" fmla="*/ 36192 h 4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78" h="41736">
                            <a:moveTo>
                              <a:pt x="0" y="36192"/>
                            </a:moveTo>
                            <a:lnTo>
                              <a:pt x="62579" y="0"/>
                            </a:lnTo>
                            <a:lnTo>
                              <a:pt x="62579" y="5596"/>
                            </a:lnTo>
                            <a:lnTo>
                              <a:pt x="0" y="41736"/>
                            </a:lnTo>
                            <a:lnTo>
                              <a:pt x="0" y="36192"/>
                            </a:lnTo>
                            <a:close/>
                          </a:path>
                        </a:pathLst>
                      </a:custGeom>
                      <a:solidFill>
                        <a:srgbClr val="407BFF"/>
                      </a:solidFill>
                      <a:ln w="5124" cap="flat">
                        <a:noFill/>
                        <a:prstDash val="solid"/>
                        <a:miter/>
                      </a:ln>
                    </p:spPr>
                    <p:txBody>
                      <a:bodyPr rtlCol="0" anchor="ctr"/>
                      <a:lstStyle/>
                      <a:p>
                        <a:endParaRPr lang="pt-BR"/>
                      </a:p>
                    </p:txBody>
                  </p:sp>
                  <p:sp>
                    <p:nvSpPr>
                      <p:cNvPr id="2746" name="Forma Livre: Forma 2745">
                        <a:extLst>
                          <a:ext uri="{FF2B5EF4-FFF2-40B4-BE49-F238E27FC236}">
                            <a16:creationId xmlns:a16="http://schemas.microsoft.com/office/drawing/2014/main" id="{532C9797-F475-E689-01E6-50CD070B4029}"/>
                          </a:ext>
                        </a:extLst>
                      </p:cNvPr>
                      <p:cNvSpPr/>
                      <p:nvPr/>
                    </p:nvSpPr>
                    <p:spPr>
                      <a:xfrm>
                        <a:off x="9346006" y="4053579"/>
                        <a:ext cx="25225" cy="15107"/>
                      </a:xfrm>
                      <a:custGeom>
                        <a:avLst/>
                        <a:gdLst>
                          <a:gd name="connsiteX0" fmla="*/ 690 w 25225"/>
                          <a:gd name="connsiteY0" fmla="*/ 15107 h 15107"/>
                          <a:gd name="connsiteX1" fmla="*/ 177 w 25225"/>
                          <a:gd name="connsiteY1" fmla="*/ 14799 h 15107"/>
                          <a:gd name="connsiteX2" fmla="*/ 151 w 25225"/>
                          <a:gd name="connsiteY2" fmla="*/ 14003 h 15107"/>
                          <a:gd name="connsiteX3" fmla="*/ 177 w 25225"/>
                          <a:gd name="connsiteY3" fmla="*/ 13978 h 15107"/>
                          <a:gd name="connsiteX4" fmla="*/ 24253 w 25225"/>
                          <a:gd name="connsiteY4" fmla="*/ 66 h 15107"/>
                          <a:gd name="connsiteX5" fmla="*/ 25075 w 25225"/>
                          <a:gd name="connsiteY5" fmla="*/ 322 h 15107"/>
                          <a:gd name="connsiteX6" fmla="*/ 25075 w 25225"/>
                          <a:gd name="connsiteY6" fmla="*/ 1092 h 15107"/>
                          <a:gd name="connsiteX7" fmla="*/ 947 w 25225"/>
                          <a:gd name="connsiteY7" fmla="*/ 15004 h 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5" h="15107">
                            <a:moveTo>
                              <a:pt x="690" y="15107"/>
                            </a:moveTo>
                            <a:cubicBezTo>
                              <a:pt x="474" y="15112"/>
                              <a:pt x="274" y="14989"/>
                              <a:pt x="177" y="14799"/>
                            </a:cubicBezTo>
                            <a:cubicBezTo>
                              <a:pt x="-49" y="14583"/>
                              <a:pt x="-59" y="14229"/>
                              <a:pt x="151" y="14003"/>
                            </a:cubicBezTo>
                            <a:cubicBezTo>
                              <a:pt x="161" y="13993"/>
                              <a:pt x="166" y="13983"/>
                              <a:pt x="177" y="13978"/>
                            </a:cubicBezTo>
                            <a:lnTo>
                              <a:pt x="24253" y="66"/>
                            </a:lnTo>
                            <a:cubicBezTo>
                              <a:pt x="24551" y="-83"/>
                              <a:pt x="24916" y="30"/>
                              <a:pt x="25075" y="322"/>
                            </a:cubicBezTo>
                            <a:cubicBezTo>
                              <a:pt x="25275" y="538"/>
                              <a:pt x="25275" y="877"/>
                              <a:pt x="25075" y="1092"/>
                            </a:cubicBezTo>
                            <a:lnTo>
                              <a:pt x="947" y="15004"/>
                            </a:lnTo>
                            <a:close/>
                          </a:path>
                        </a:pathLst>
                      </a:custGeom>
                      <a:solidFill>
                        <a:srgbClr val="E0E0E0"/>
                      </a:solidFill>
                      <a:ln w="5124" cap="flat">
                        <a:noFill/>
                        <a:prstDash val="solid"/>
                        <a:miter/>
                      </a:ln>
                    </p:spPr>
                    <p:txBody>
                      <a:bodyPr rtlCol="0" anchor="ctr"/>
                      <a:lstStyle/>
                      <a:p>
                        <a:endParaRPr lang="pt-BR"/>
                      </a:p>
                    </p:txBody>
                  </p:sp>
                  <p:sp>
                    <p:nvSpPr>
                      <p:cNvPr id="2747" name="Forma Livre: Forma 2746">
                        <a:extLst>
                          <a:ext uri="{FF2B5EF4-FFF2-40B4-BE49-F238E27FC236}">
                            <a16:creationId xmlns:a16="http://schemas.microsoft.com/office/drawing/2014/main" id="{90EC2991-14C0-0560-E939-B317EE093176}"/>
                          </a:ext>
                        </a:extLst>
                      </p:cNvPr>
                      <p:cNvSpPr/>
                      <p:nvPr/>
                    </p:nvSpPr>
                    <p:spPr>
                      <a:xfrm>
                        <a:off x="9346006" y="4048277"/>
                        <a:ext cx="63658" cy="37093"/>
                      </a:xfrm>
                      <a:custGeom>
                        <a:avLst/>
                        <a:gdLst>
                          <a:gd name="connsiteX0" fmla="*/ 690 w 63658"/>
                          <a:gd name="connsiteY0" fmla="*/ 37093 h 37093"/>
                          <a:gd name="connsiteX1" fmla="*/ 177 w 63658"/>
                          <a:gd name="connsiteY1" fmla="*/ 36785 h 37093"/>
                          <a:gd name="connsiteX2" fmla="*/ 151 w 63658"/>
                          <a:gd name="connsiteY2" fmla="*/ 35990 h 37093"/>
                          <a:gd name="connsiteX3" fmla="*/ 177 w 63658"/>
                          <a:gd name="connsiteY3" fmla="*/ 35964 h 37093"/>
                          <a:gd name="connsiteX4" fmla="*/ 62858 w 63658"/>
                          <a:gd name="connsiteY4" fmla="*/ 28 h 37093"/>
                          <a:gd name="connsiteX5" fmla="*/ 63628 w 63658"/>
                          <a:gd name="connsiteY5" fmla="*/ 434 h 37093"/>
                          <a:gd name="connsiteX6" fmla="*/ 63474 w 63658"/>
                          <a:gd name="connsiteY6" fmla="*/ 1055 h 37093"/>
                          <a:gd name="connsiteX7" fmla="*/ 741 w 63658"/>
                          <a:gd name="connsiteY7" fmla="*/ 36991 h 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58" h="37093">
                            <a:moveTo>
                              <a:pt x="690" y="37093"/>
                            </a:moveTo>
                            <a:cubicBezTo>
                              <a:pt x="474" y="37098"/>
                              <a:pt x="274" y="36975"/>
                              <a:pt x="177" y="36785"/>
                            </a:cubicBezTo>
                            <a:cubicBezTo>
                              <a:pt x="-49" y="36570"/>
                              <a:pt x="-59" y="36215"/>
                              <a:pt x="151" y="35990"/>
                            </a:cubicBezTo>
                            <a:cubicBezTo>
                              <a:pt x="161" y="35979"/>
                              <a:pt x="166" y="35969"/>
                              <a:pt x="177" y="35964"/>
                            </a:cubicBezTo>
                            <a:lnTo>
                              <a:pt x="62858" y="28"/>
                            </a:lnTo>
                            <a:cubicBezTo>
                              <a:pt x="63182" y="-74"/>
                              <a:pt x="63531" y="111"/>
                              <a:pt x="63628" y="434"/>
                            </a:cubicBezTo>
                            <a:cubicBezTo>
                              <a:pt x="63700" y="655"/>
                              <a:pt x="63639" y="891"/>
                              <a:pt x="63474" y="1055"/>
                            </a:cubicBezTo>
                            <a:lnTo>
                              <a:pt x="741" y="36991"/>
                            </a:lnTo>
                            <a:close/>
                          </a:path>
                        </a:pathLst>
                      </a:custGeom>
                      <a:solidFill>
                        <a:srgbClr val="E0E0E0"/>
                      </a:solidFill>
                      <a:ln w="5124" cap="flat">
                        <a:noFill/>
                        <a:prstDash val="solid"/>
                        <a:miter/>
                      </a:ln>
                    </p:spPr>
                    <p:txBody>
                      <a:bodyPr rtlCol="0" anchor="ctr"/>
                      <a:lstStyle/>
                      <a:p>
                        <a:endParaRPr lang="pt-BR"/>
                      </a:p>
                    </p:txBody>
                  </p:sp>
                  <p:sp>
                    <p:nvSpPr>
                      <p:cNvPr id="2748" name="Forma Livre: Forma 2747">
                        <a:extLst>
                          <a:ext uri="{FF2B5EF4-FFF2-40B4-BE49-F238E27FC236}">
                            <a16:creationId xmlns:a16="http://schemas.microsoft.com/office/drawing/2014/main" id="{5B4F36A6-F9EB-7CF5-7F4A-C67D9010DCC5}"/>
                          </a:ext>
                        </a:extLst>
                      </p:cNvPr>
                      <p:cNvSpPr/>
                      <p:nvPr/>
                    </p:nvSpPr>
                    <p:spPr>
                      <a:xfrm>
                        <a:off x="9322362" y="3973655"/>
                        <a:ext cx="105752" cy="67719"/>
                      </a:xfrm>
                      <a:custGeom>
                        <a:avLst/>
                        <a:gdLst>
                          <a:gd name="connsiteX0" fmla="*/ 0 w 105752"/>
                          <a:gd name="connsiteY0" fmla="*/ 62021 h 67719"/>
                          <a:gd name="connsiteX1" fmla="*/ 1335 w 105752"/>
                          <a:gd name="connsiteY1" fmla="*/ 59660 h 67719"/>
                          <a:gd name="connsiteX2" fmla="*/ 104418 w 105752"/>
                          <a:gd name="connsiteY2" fmla="*/ 161 h 67719"/>
                          <a:gd name="connsiteX3" fmla="*/ 105753 w 105752"/>
                          <a:gd name="connsiteY3" fmla="*/ 983 h 67719"/>
                          <a:gd name="connsiteX4" fmla="*/ 105753 w 105752"/>
                          <a:gd name="connsiteY4" fmla="*/ 6732 h 67719"/>
                          <a:gd name="connsiteX5" fmla="*/ 0 w 105752"/>
                          <a:gd name="connsiteY5" fmla="*/ 67720 h 6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52" h="67719">
                            <a:moveTo>
                              <a:pt x="0" y="62021"/>
                            </a:moveTo>
                            <a:cubicBezTo>
                              <a:pt x="62" y="61072"/>
                              <a:pt x="554" y="60204"/>
                              <a:pt x="1335" y="59660"/>
                            </a:cubicBezTo>
                            <a:lnTo>
                              <a:pt x="104418" y="161"/>
                            </a:lnTo>
                            <a:cubicBezTo>
                              <a:pt x="105137" y="-250"/>
                              <a:pt x="105753" y="161"/>
                              <a:pt x="105753" y="983"/>
                            </a:cubicBezTo>
                            <a:lnTo>
                              <a:pt x="105753" y="6732"/>
                            </a:lnTo>
                            <a:lnTo>
                              <a:pt x="0" y="67720"/>
                            </a:lnTo>
                            <a:close/>
                          </a:path>
                        </a:pathLst>
                      </a:custGeom>
                      <a:solidFill>
                        <a:srgbClr val="37474F"/>
                      </a:solidFill>
                      <a:ln w="5124" cap="flat">
                        <a:noFill/>
                        <a:prstDash val="solid"/>
                        <a:miter/>
                      </a:ln>
                    </p:spPr>
                    <p:txBody>
                      <a:bodyPr rtlCol="0" anchor="ctr"/>
                      <a:lstStyle/>
                      <a:p>
                        <a:endParaRPr lang="pt-BR"/>
                      </a:p>
                    </p:txBody>
                  </p:sp>
                  <p:sp>
                    <p:nvSpPr>
                      <p:cNvPr id="2749" name="Forma Livre: Forma 2748">
                        <a:extLst>
                          <a:ext uri="{FF2B5EF4-FFF2-40B4-BE49-F238E27FC236}">
                            <a16:creationId xmlns:a16="http://schemas.microsoft.com/office/drawing/2014/main" id="{98AB2C80-96EA-9A11-FA7C-017816D2B6E3}"/>
                          </a:ext>
                        </a:extLst>
                      </p:cNvPr>
                      <p:cNvSpPr/>
                      <p:nvPr/>
                    </p:nvSpPr>
                    <p:spPr>
                      <a:xfrm>
                        <a:off x="9375701" y="4090921"/>
                        <a:ext cx="4620" cy="6001"/>
                      </a:xfrm>
                      <a:custGeom>
                        <a:avLst/>
                        <a:gdLst>
                          <a:gd name="connsiteX0" fmla="*/ 2310 w 4620"/>
                          <a:gd name="connsiteY0" fmla="*/ 301 h 6001"/>
                          <a:gd name="connsiteX1" fmla="*/ 0 w 4620"/>
                          <a:gd name="connsiteY1" fmla="*/ 4357 h 6001"/>
                          <a:gd name="connsiteX2" fmla="*/ 2310 w 4620"/>
                          <a:gd name="connsiteY2" fmla="*/ 5691 h 6001"/>
                          <a:gd name="connsiteX3" fmla="*/ 4620 w 4620"/>
                          <a:gd name="connsiteY3" fmla="*/ 1636 h 6001"/>
                          <a:gd name="connsiteX4" fmla="*/ 2310 w 4620"/>
                          <a:gd name="connsiteY4" fmla="*/ 301 h 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0" h="6001">
                            <a:moveTo>
                              <a:pt x="2310" y="301"/>
                            </a:moveTo>
                            <a:cubicBezTo>
                              <a:pt x="934" y="1205"/>
                              <a:pt x="77" y="2714"/>
                              <a:pt x="0" y="4357"/>
                            </a:cubicBezTo>
                            <a:cubicBezTo>
                              <a:pt x="0" y="5845"/>
                              <a:pt x="1027" y="6410"/>
                              <a:pt x="2310" y="5691"/>
                            </a:cubicBezTo>
                            <a:cubicBezTo>
                              <a:pt x="3686" y="4788"/>
                              <a:pt x="4543" y="3279"/>
                              <a:pt x="4620" y="1636"/>
                            </a:cubicBezTo>
                            <a:cubicBezTo>
                              <a:pt x="4620" y="198"/>
                              <a:pt x="3594" y="-418"/>
                              <a:pt x="2310" y="301"/>
                            </a:cubicBezTo>
                            <a:close/>
                          </a:path>
                        </a:pathLst>
                      </a:custGeom>
                      <a:solidFill>
                        <a:srgbClr val="407BFF"/>
                      </a:solidFill>
                      <a:ln w="5124" cap="flat">
                        <a:noFill/>
                        <a:prstDash val="solid"/>
                        <a:miter/>
                      </a:ln>
                    </p:spPr>
                    <p:txBody>
                      <a:bodyPr rtlCol="0" anchor="ctr"/>
                      <a:lstStyle/>
                      <a:p>
                        <a:endParaRPr lang="pt-BR"/>
                      </a:p>
                    </p:txBody>
                  </p:sp>
                </p:grpSp>
              </p:grpSp>
              <p:grpSp>
                <p:nvGrpSpPr>
                  <p:cNvPr id="2591" name="Gráfico 12">
                    <a:extLst>
                      <a:ext uri="{FF2B5EF4-FFF2-40B4-BE49-F238E27FC236}">
                        <a16:creationId xmlns:a16="http://schemas.microsoft.com/office/drawing/2014/main" id="{0D4E7BDE-D3E2-1E0D-20A1-0D551915583E}"/>
                      </a:ext>
                    </a:extLst>
                  </p:cNvPr>
                  <p:cNvGrpSpPr/>
                  <p:nvPr/>
                </p:nvGrpSpPr>
                <p:grpSpPr>
                  <a:xfrm>
                    <a:off x="9456112" y="4081200"/>
                    <a:ext cx="37824" cy="22863"/>
                    <a:chOff x="9456112" y="4081200"/>
                    <a:chExt cx="37824" cy="22863"/>
                  </a:xfrm>
                </p:grpSpPr>
                <p:sp>
                  <p:nvSpPr>
                    <p:cNvPr id="2702" name="Forma Livre: Forma 2701">
                      <a:extLst>
                        <a:ext uri="{FF2B5EF4-FFF2-40B4-BE49-F238E27FC236}">
                          <a16:creationId xmlns:a16="http://schemas.microsoft.com/office/drawing/2014/main" id="{53D06993-DE6F-7010-DDC1-B116D8685482}"/>
                        </a:ext>
                      </a:extLst>
                    </p:cNvPr>
                    <p:cNvSpPr/>
                    <p:nvPr/>
                  </p:nvSpPr>
                  <p:spPr>
                    <a:xfrm>
                      <a:off x="9456112" y="4081200"/>
                      <a:ext cx="37824" cy="22863"/>
                    </a:xfrm>
                    <a:custGeom>
                      <a:avLst/>
                      <a:gdLst>
                        <a:gd name="connsiteX0" fmla="*/ 35763 w 37824"/>
                        <a:gd name="connsiteY0" fmla="*/ 16645 h 22863"/>
                        <a:gd name="connsiteX1" fmla="*/ 26728 w 37824"/>
                        <a:gd name="connsiteY1" fmla="*/ 21778 h 22863"/>
                        <a:gd name="connsiteX2" fmla="*/ 16820 w 37824"/>
                        <a:gd name="connsiteY2" fmla="*/ 21265 h 22863"/>
                        <a:gd name="connsiteX3" fmla="*/ 1932 w 37824"/>
                        <a:gd name="connsiteY3" fmla="*/ 10382 h 22863"/>
                        <a:gd name="connsiteX4" fmla="*/ 387 w 37824"/>
                        <a:gd name="connsiteY4" fmla="*/ 5618 h 22863"/>
                        <a:gd name="connsiteX5" fmla="*/ 2291 w 37824"/>
                        <a:gd name="connsiteY5" fmla="*/ 3913 h 22863"/>
                        <a:gd name="connsiteX6" fmla="*/ 6809 w 37824"/>
                        <a:gd name="connsiteY6" fmla="*/ 1295 h 22863"/>
                        <a:gd name="connsiteX7" fmla="*/ 17076 w 37824"/>
                        <a:gd name="connsiteY7" fmla="*/ 987 h 22863"/>
                        <a:gd name="connsiteX8" fmla="*/ 35455 w 37824"/>
                        <a:gd name="connsiteY8" fmla="*/ 10947 h 22863"/>
                        <a:gd name="connsiteX9" fmla="*/ 35763 w 37824"/>
                        <a:gd name="connsiteY9" fmla="*/ 16645 h 2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24" h="22863">
                          <a:moveTo>
                            <a:pt x="35763" y="16645"/>
                          </a:moveTo>
                          <a:lnTo>
                            <a:pt x="26728" y="21778"/>
                          </a:lnTo>
                          <a:cubicBezTo>
                            <a:pt x="23570" y="23390"/>
                            <a:pt x="19792" y="23195"/>
                            <a:pt x="16820" y="21265"/>
                          </a:cubicBezTo>
                          <a:lnTo>
                            <a:pt x="1932" y="10382"/>
                          </a:lnTo>
                          <a:cubicBezTo>
                            <a:pt x="192" y="9494"/>
                            <a:pt x="-501" y="7358"/>
                            <a:pt x="387" y="5618"/>
                          </a:cubicBezTo>
                          <a:cubicBezTo>
                            <a:pt x="787" y="4832"/>
                            <a:pt x="1470" y="4227"/>
                            <a:pt x="2291" y="3913"/>
                          </a:cubicBezTo>
                          <a:lnTo>
                            <a:pt x="6809" y="1295"/>
                          </a:lnTo>
                          <a:cubicBezTo>
                            <a:pt x="10018" y="-317"/>
                            <a:pt x="13775" y="-430"/>
                            <a:pt x="17076" y="987"/>
                          </a:cubicBezTo>
                          <a:lnTo>
                            <a:pt x="35455" y="10947"/>
                          </a:lnTo>
                          <a:cubicBezTo>
                            <a:pt x="38535" y="12692"/>
                            <a:pt x="38586" y="15259"/>
                            <a:pt x="35763" y="16645"/>
                          </a:cubicBezTo>
                          <a:close/>
                        </a:path>
                      </a:pathLst>
                    </a:custGeom>
                    <a:solidFill>
                      <a:srgbClr val="000000">
                        <a:alpha val="20000"/>
                      </a:srgbClr>
                    </a:solidFill>
                    <a:ln w="5124" cap="flat">
                      <a:noFill/>
                      <a:prstDash val="solid"/>
                      <a:miter/>
                    </a:ln>
                  </p:spPr>
                  <p:txBody>
                    <a:bodyPr rtlCol="0" anchor="ctr"/>
                    <a:lstStyle/>
                    <a:p>
                      <a:endParaRPr lang="pt-BR"/>
                    </a:p>
                  </p:txBody>
                </p:sp>
                <p:sp>
                  <p:nvSpPr>
                    <p:cNvPr id="2703" name="Forma Livre: Forma 2702">
                      <a:extLst>
                        <a:ext uri="{FF2B5EF4-FFF2-40B4-BE49-F238E27FC236}">
                          <a16:creationId xmlns:a16="http://schemas.microsoft.com/office/drawing/2014/main" id="{D503A21B-66C9-7DBE-68B6-A68709E522F3}"/>
                        </a:ext>
                      </a:extLst>
                    </p:cNvPr>
                    <p:cNvSpPr/>
                    <p:nvPr/>
                  </p:nvSpPr>
                  <p:spPr>
                    <a:xfrm>
                      <a:off x="9457582" y="4081303"/>
                      <a:ext cx="34819" cy="20453"/>
                    </a:xfrm>
                    <a:custGeom>
                      <a:avLst/>
                      <a:gdLst>
                        <a:gd name="connsiteX0" fmla="*/ 205 w 34819"/>
                        <a:gd name="connsiteY0" fmla="*/ 5864 h 20453"/>
                        <a:gd name="connsiteX1" fmla="*/ 10472 w 34819"/>
                        <a:gd name="connsiteY1" fmla="*/ 13924 h 20453"/>
                        <a:gd name="connsiteX2" fmla="*/ 18070 w 34819"/>
                        <a:gd name="connsiteY2" fmla="*/ 19879 h 20453"/>
                        <a:gd name="connsiteX3" fmla="*/ 20483 w 34819"/>
                        <a:gd name="connsiteY3" fmla="*/ 20444 h 20453"/>
                        <a:gd name="connsiteX4" fmla="*/ 24077 w 34819"/>
                        <a:gd name="connsiteY4" fmla="*/ 19673 h 20453"/>
                        <a:gd name="connsiteX5" fmla="*/ 32136 w 34819"/>
                        <a:gd name="connsiteY5" fmla="*/ 15002 h 20453"/>
                        <a:gd name="connsiteX6" fmla="*/ 32136 w 34819"/>
                        <a:gd name="connsiteY6" fmla="*/ 15002 h 20453"/>
                        <a:gd name="connsiteX7" fmla="*/ 33933 w 34819"/>
                        <a:gd name="connsiteY7" fmla="*/ 7070 h 20453"/>
                        <a:gd name="connsiteX8" fmla="*/ 33779 w 34819"/>
                        <a:gd name="connsiteY8" fmla="*/ 6839 h 20453"/>
                        <a:gd name="connsiteX9" fmla="*/ 33523 w 34819"/>
                        <a:gd name="connsiteY9" fmla="*/ 6480 h 20453"/>
                        <a:gd name="connsiteX10" fmla="*/ 27054 w 34819"/>
                        <a:gd name="connsiteY10" fmla="*/ 2373 h 20453"/>
                        <a:gd name="connsiteX11" fmla="*/ 22947 w 34819"/>
                        <a:gd name="connsiteY11" fmla="*/ 1552 h 20453"/>
                        <a:gd name="connsiteX12" fmla="*/ 10267 w 34819"/>
                        <a:gd name="connsiteY12" fmla="*/ 12 h 20453"/>
                        <a:gd name="connsiteX13" fmla="*/ 0 w 34819"/>
                        <a:gd name="connsiteY13" fmla="*/ 5864 h 2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19" h="20453">
                          <a:moveTo>
                            <a:pt x="205" y="5864"/>
                          </a:moveTo>
                          <a:lnTo>
                            <a:pt x="10472" y="13924"/>
                          </a:lnTo>
                          <a:lnTo>
                            <a:pt x="18070" y="19879"/>
                          </a:lnTo>
                          <a:cubicBezTo>
                            <a:pt x="18835" y="20202"/>
                            <a:pt x="19651" y="20397"/>
                            <a:pt x="20483" y="20444"/>
                          </a:cubicBezTo>
                          <a:cubicBezTo>
                            <a:pt x="21731" y="20510"/>
                            <a:pt x="22968" y="20248"/>
                            <a:pt x="24077" y="19673"/>
                          </a:cubicBezTo>
                          <a:lnTo>
                            <a:pt x="32136" y="15002"/>
                          </a:lnTo>
                          <a:lnTo>
                            <a:pt x="32136" y="15002"/>
                          </a:lnTo>
                          <a:cubicBezTo>
                            <a:pt x="34821" y="13308"/>
                            <a:pt x="35627" y="9755"/>
                            <a:pt x="33933" y="7070"/>
                          </a:cubicBezTo>
                          <a:cubicBezTo>
                            <a:pt x="33882" y="6993"/>
                            <a:pt x="33831" y="6916"/>
                            <a:pt x="33779" y="6839"/>
                          </a:cubicBezTo>
                          <a:lnTo>
                            <a:pt x="33523" y="6480"/>
                          </a:lnTo>
                          <a:cubicBezTo>
                            <a:pt x="31941" y="4370"/>
                            <a:pt x="29636" y="2907"/>
                            <a:pt x="27054" y="2373"/>
                          </a:cubicBezTo>
                          <a:lnTo>
                            <a:pt x="22947" y="1552"/>
                          </a:lnTo>
                          <a:cubicBezTo>
                            <a:pt x="18815" y="433"/>
                            <a:pt x="14543" y="-86"/>
                            <a:pt x="10267" y="12"/>
                          </a:cubicBezTo>
                          <a:lnTo>
                            <a:pt x="0" y="5864"/>
                          </a:lnTo>
                          <a:close/>
                        </a:path>
                      </a:pathLst>
                    </a:custGeom>
                    <a:solidFill>
                      <a:srgbClr val="37474F"/>
                    </a:solidFill>
                    <a:ln w="5124" cap="flat">
                      <a:noFill/>
                      <a:prstDash val="solid"/>
                      <a:miter/>
                    </a:ln>
                  </p:spPr>
                  <p:txBody>
                    <a:bodyPr rtlCol="0" anchor="ctr"/>
                    <a:lstStyle/>
                    <a:p>
                      <a:endParaRPr lang="pt-BR"/>
                    </a:p>
                  </p:txBody>
                </p:sp>
                <p:sp>
                  <p:nvSpPr>
                    <p:cNvPr id="2704" name="Forma Livre: Forma 2703">
                      <a:extLst>
                        <a:ext uri="{FF2B5EF4-FFF2-40B4-BE49-F238E27FC236}">
                          <a16:creationId xmlns:a16="http://schemas.microsoft.com/office/drawing/2014/main" id="{B0E35E09-7EAD-E478-19E0-DF1AD39AB03C}"/>
                        </a:ext>
                      </a:extLst>
                    </p:cNvPr>
                    <p:cNvSpPr/>
                    <p:nvPr/>
                  </p:nvSpPr>
                  <p:spPr>
                    <a:xfrm>
                      <a:off x="9462973" y="4082495"/>
                      <a:ext cx="16324" cy="9189"/>
                    </a:xfrm>
                    <a:custGeom>
                      <a:avLst/>
                      <a:gdLst>
                        <a:gd name="connsiteX0" fmla="*/ 565 w 16324"/>
                        <a:gd name="connsiteY0" fmla="*/ 9189 h 9189"/>
                        <a:gd name="connsiteX1" fmla="*/ 0 w 16324"/>
                        <a:gd name="connsiteY1" fmla="*/ 8727 h 9189"/>
                        <a:gd name="connsiteX2" fmla="*/ 9086 w 16324"/>
                        <a:gd name="connsiteY2" fmla="*/ 3593 h 9189"/>
                        <a:gd name="connsiteX3" fmla="*/ 1129 w 16324"/>
                        <a:gd name="connsiteY3" fmla="*/ 1129 h 9189"/>
                        <a:gd name="connsiteX4" fmla="*/ 1951 w 16324"/>
                        <a:gd name="connsiteY4" fmla="*/ 667 h 9189"/>
                        <a:gd name="connsiteX5" fmla="*/ 9856 w 16324"/>
                        <a:gd name="connsiteY5" fmla="*/ 3131 h 9189"/>
                        <a:gd name="connsiteX6" fmla="*/ 15298 w 16324"/>
                        <a:gd name="connsiteY6" fmla="*/ 0 h 9189"/>
                        <a:gd name="connsiteX7" fmla="*/ 16325 w 16324"/>
                        <a:gd name="connsiteY7" fmla="*/ 0 h 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4" h="9189">
                          <a:moveTo>
                            <a:pt x="565" y="9189"/>
                          </a:moveTo>
                          <a:lnTo>
                            <a:pt x="0" y="8727"/>
                          </a:lnTo>
                          <a:lnTo>
                            <a:pt x="9086" y="3593"/>
                          </a:lnTo>
                          <a:lnTo>
                            <a:pt x="1129" y="1129"/>
                          </a:lnTo>
                          <a:lnTo>
                            <a:pt x="1951" y="667"/>
                          </a:lnTo>
                          <a:lnTo>
                            <a:pt x="9856" y="3131"/>
                          </a:lnTo>
                          <a:lnTo>
                            <a:pt x="15298" y="0"/>
                          </a:lnTo>
                          <a:lnTo>
                            <a:pt x="16325" y="0"/>
                          </a:lnTo>
                          <a:close/>
                        </a:path>
                      </a:pathLst>
                    </a:custGeom>
                    <a:solidFill>
                      <a:srgbClr val="407BFF"/>
                    </a:solidFill>
                    <a:ln w="5124" cap="flat">
                      <a:noFill/>
                      <a:prstDash val="solid"/>
                      <a:miter/>
                    </a:ln>
                  </p:spPr>
                  <p:txBody>
                    <a:bodyPr rtlCol="0" anchor="ctr"/>
                    <a:lstStyle/>
                    <a:p>
                      <a:endParaRPr lang="pt-BR"/>
                    </a:p>
                  </p:txBody>
                </p:sp>
                <p:sp>
                  <p:nvSpPr>
                    <p:cNvPr id="2705" name="Forma Livre: Forma 2704">
                      <a:extLst>
                        <a:ext uri="{FF2B5EF4-FFF2-40B4-BE49-F238E27FC236}">
                          <a16:creationId xmlns:a16="http://schemas.microsoft.com/office/drawing/2014/main" id="{FFBC004F-B1A0-6C86-F479-6FC6B1A26945}"/>
                        </a:ext>
                      </a:extLst>
                    </p:cNvPr>
                    <p:cNvSpPr/>
                    <p:nvPr/>
                  </p:nvSpPr>
                  <p:spPr>
                    <a:xfrm>
                      <a:off x="9457788" y="4087269"/>
                      <a:ext cx="20483" cy="14374"/>
                    </a:xfrm>
                    <a:custGeom>
                      <a:avLst/>
                      <a:gdLst>
                        <a:gd name="connsiteX0" fmla="*/ 16992 w 20483"/>
                        <a:gd name="connsiteY0" fmla="*/ 13399 h 14374"/>
                        <a:gd name="connsiteX1" fmla="*/ 16992 w 20483"/>
                        <a:gd name="connsiteY1" fmla="*/ 13399 h 14374"/>
                        <a:gd name="connsiteX2" fmla="*/ 9754 w 20483"/>
                        <a:gd name="connsiteY2" fmla="*/ 8265 h 14374"/>
                        <a:gd name="connsiteX3" fmla="*/ 0 w 20483"/>
                        <a:gd name="connsiteY3" fmla="*/ 1181 h 14374"/>
                        <a:gd name="connsiteX4" fmla="*/ 0 w 20483"/>
                        <a:gd name="connsiteY4" fmla="*/ 0 h 14374"/>
                        <a:gd name="connsiteX5" fmla="*/ 0 w 20483"/>
                        <a:gd name="connsiteY5" fmla="*/ 0 h 14374"/>
                        <a:gd name="connsiteX6" fmla="*/ 10267 w 20483"/>
                        <a:gd name="connsiteY6" fmla="*/ 3029 h 14374"/>
                        <a:gd name="connsiteX7" fmla="*/ 13655 w 20483"/>
                        <a:gd name="connsiteY7" fmla="*/ 4364 h 14374"/>
                        <a:gd name="connsiteX8" fmla="*/ 16582 w 20483"/>
                        <a:gd name="connsiteY8" fmla="*/ 6109 h 14374"/>
                        <a:gd name="connsiteX9" fmla="*/ 20483 w 20483"/>
                        <a:gd name="connsiteY9" fmla="*/ 14374 h 14374"/>
                        <a:gd name="connsiteX10" fmla="*/ 20483 w 20483"/>
                        <a:gd name="connsiteY10" fmla="*/ 14374 h 14374"/>
                        <a:gd name="connsiteX11" fmla="*/ 18070 w 20483"/>
                        <a:gd name="connsiteY11" fmla="*/ 13809 h 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83" h="14374">
                          <a:moveTo>
                            <a:pt x="16992" y="13399"/>
                          </a:moveTo>
                          <a:lnTo>
                            <a:pt x="16992" y="13399"/>
                          </a:lnTo>
                          <a:lnTo>
                            <a:pt x="9754" y="8265"/>
                          </a:lnTo>
                          <a:lnTo>
                            <a:pt x="0" y="1181"/>
                          </a:lnTo>
                          <a:lnTo>
                            <a:pt x="0" y="0"/>
                          </a:lnTo>
                          <a:lnTo>
                            <a:pt x="0" y="0"/>
                          </a:lnTo>
                          <a:cubicBezTo>
                            <a:pt x="3558" y="488"/>
                            <a:pt x="7018" y="1509"/>
                            <a:pt x="10267" y="3029"/>
                          </a:cubicBezTo>
                          <a:lnTo>
                            <a:pt x="13655" y="4364"/>
                          </a:lnTo>
                          <a:cubicBezTo>
                            <a:pt x="14708" y="4805"/>
                            <a:pt x="15694" y="5390"/>
                            <a:pt x="16582" y="6109"/>
                          </a:cubicBezTo>
                          <a:cubicBezTo>
                            <a:pt x="19046" y="8147"/>
                            <a:pt x="20473" y="11176"/>
                            <a:pt x="20483" y="14374"/>
                          </a:cubicBezTo>
                          <a:lnTo>
                            <a:pt x="20483" y="14374"/>
                          </a:lnTo>
                          <a:cubicBezTo>
                            <a:pt x="19652" y="14328"/>
                            <a:pt x="18835" y="14133"/>
                            <a:pt x="18070" y="13809"/>
                          </a:cubicBezTo>
                          <a:close/>
                        </a:path>
                      </a:pathLst>
                    </a:custGeom>
                    <a:solidFill>
                      <a:srgbClr val="263238"/>
                    </a:solidFill>
                    <a:ln w="5124" cap="flat">
                      <a:noFill/>
                      <a:prstDash val="solid"/>
                      <a:miter/>
                    </a:ln>
                  </p:spPr>
                  <p:txBody>
                    <a:bodyPr rtlCol="0" anchor="ctr"/>
                    <a:lstStyle/>
                    <a:p>
                      <a:endParaRPr lang="pt-BR"/>
                    </a:p>
                  </p:txBody>
                </p:sp>
              </p:grpSp>
              <p:grpSp>
                <p:nvGrpSpPr>
                  <p:cNvPr id="2592" name="Gráfico 12">
                    <a:extLst>
                      <a:ext uri="{FF2B5EF4-FFF2-40B4-BE49-F238E27FC236}">
                        <a16:creationId xmlns:a16="http://schemas.microsoft.com/office/drawing/2014/main" id="{610DB935-81B2-680C-EB93-040F7689932E}"/>
                      </a:ext>
                    </a:extLst>
                  </p:cNvPr>
                  <p:cNvGrpSpPr/>
                  <p:nvPr/>
                </p:nvGrpSpPr>
                <p:grpSpPr>
                  <a:xfrm>
                    <a:off x="9155913" y="4103977"/>
                    <a:ext cx="107654" cy="136211"/>
                    <a:chOff x="9155913" y="4103977"/>
                    <a:chExt cx="107654" cy="136211"/>
                  </a:xfrm>
                </p:grpSpPr>
                <p:sp>
                  <p:nvSpPr>
                    <p:cNvPr id="2646" name="Forma Livre: Forma 2645">
                      <a:extLst>
                        <a:ext uri="{FF2B5EF4-FFF2-40B4-BE49-F238E27FC236}">
                          <a16:creationId xmlns:a16="http://schemas.microsoft.com/office/drawing/2014/main" id="{94A400E8-D22D-3F33-C252-C5572614F0F3}"/>
                        </a:ext>
                      </a:extLst>
                    </p:cNvPr>
                    <p:cNvSpPr/>
                    <p:nvPr/>
                  </p:nvSpPr>
                  <p:spPr>
                    <a:xfrm>
                      <a:off x="9155913" y="4177938"/>
                      <a:ext cx="107654" cy="62250"/>
                    </a:xfrm>
                    <a:custGeom>
                      <a:avLst/>
                      <a:gdLst>
                        <a:gd name="connsiteX0" fmla="*/ 106488 w 107654"/>
                        <a:gd name="connsiteY0" fmla="*/ 34540 h 62250"/>
                        <a:gd name="connsiteX1" fmla="*/ 59670 w 107654"/>
                        <a:gd name="connsiteY1" fmla="*/ 61646 h 62250"/>
                        <a:gd name="connsiteX2" fmla="*/ 54536 w 107654"/>
                        <a:gd name="connsiteY2" fmla="*/ 61646 h 62250"/>
                        <a:gd name="connsiteX3" fmla="*/ 1146 w 107654"/>
                        <a:gd name="connsiteY3" fmla="*/ 30844 h 62250"/>
                        <a:gd name="connsiteX4" fmla="*/ 78 w 107654"/>
                        <a:gd name="connsiteY4" fmla="*/ 28780 h 62250"/>
                        <a:gd name="connsiteX5" fmla="*/ 1146 w 107654"/>
                        <a:gd name="connsiteY5" fmla="*/ 27713 h 62250"/>
                        <a:gd name="connsiteX6" fmla="*/ 48067 w 107654"/>
                        <a:gd name="connsiteY6" fmla="*/ 658 h 62250"/>
                        <a:gd name="connsiteX7" fmla="*/ 53458 w 107654"/>
                        <a:gd name="connsiteY7" fmla="*/ 658 h 62250"/>
                        <a:gd name="connsiteX8" fmla="*/ 106848 w 107654"/>
                        <a:gd name="connsiteY8" fmla="*/ 31460 h 62250"/>
                        <a:gd name="connsiteX9" fmla="*/ 106488 w 107654"/>
                        <a:gd name="connsiteY9" fmla="*/ 34540 h 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654" h="62250">
                          <a:moveTo>
                            <a:pt x="106488" y="34540"/>
                          </a:moveTo>
                          <a:lnTo>
                            <a:pt x="59670" y="61646"/>
                          </a:lnTo>
                          <a:cubicBezTo>
                            <a:pt x="58052" y="62452"/>
                            <a:pt x="56153" y="62452"/>
                            <a:pt x="54536" y="61646"/>
                          </a:cubicBezTo>
                          <a:lnTo>
                            <a:pt x="1146" y="30844"/>
                          </a:lnTo>
                          <a:cubicBezTo>
                            <a:pt x="284" y="30572"/>
                            <a:pt x="-199" y="29648"/>
                            <a:pt x="78" y="28780"/>
                          </a:cubicBezTo>
                          <a:cubicBezTo>
                            <a:pt x="237" y="28272"/>
                            <a:pt x="638" y="27872"/>
                            <a:pt x="1146" y="27713"/>
                          </a:cubicBezTo>
                          <a:lnTo>
                            <a:pt x="48067" y="658"/>
                          </a:lnTo>
                          <a:cubicBezTo>
                            <a:pt x="49756" y="-219"/>
                            <a:pt x="51769" y="-219"/>
                            <a:pt x="53458" y="658"/>
                          </a:cubicBezTo>
                          <a:lnTo>
                            <a:pt x="106848" y="31460"/>
                          </a:lnTo>
                          <a:cubicBezTo>
                            <a:pt x="107977" y="32333"/>
                            <a:pt x="107977" y="33719"/>
                            <a:pt x="106488" y="34540"/>
                          </a:cubicBezTo>
                          <a:close/>
                        </a:path>
                      </a:pathLst>
                    </a:custGeom>
                    <a:solidFill>
                      <a:srgbClr val="000000">
                        <a:alpha val="20000"/>
                      </a:srgbClr>
                    </a:solidFill>
                    <a:ln w="5124" cap="flat">
                      <a:noFill/>
                      <a:prstDash val="solid"/>
                      <a:miter/>
                    </a:ln>
                  </p:spPr>
                  <p:txBody>
                    <a:bodyPr rtlCol="0" anchor="ctr"/>
                    <a:lstStyle/>
                    <a:p>
                      <a:endParaRPr lang="pt-BR"/>
                    </a:p>
                  </p:txBody>
                </p:sp>
                <p:sp>
                  <p:nvSpPr>
                    <p:cNvPr id="2647" name="Forma Livre: Forma 2646">
                      <a:extLst>
                        <a:ext uri="{FF2B5EF4-FFF2-40B4-BE49-F238E27FC236}">
                          <a16:creationId xmlns:a16="http://schemas.microsoft.com/office/drawing/2014/main" id="{FBF2CDEA-E70E-8A7A-5575-0D3E626F2B5C}"/>
                        </a:ext>
                      </a:extLst>
                    </p:cNvPr>
                    <p:cNvSpPr/>
                    <p:nvPr/>
                  </p:nvSpPr>
                  <p:spPr>
                    <a:xfrm>
                      <a:off x="9199155" y="4103977"/>
                      <a:ext cx="58626" cy="107731"/>
                    </a:xfrm>
                    <a:custGeom>
                      <a:avLst/>
                      <a:gdLst>
                        <a:gd name="connsiteX0" fmla="*/ 2105 w 58626"/>
                        <a:gd name="connsiteY0" fmla="*/ 131 h 107731"/>
                        <a:gd name="connsiteX1" fmla="*/ 1078 w 58626"/>
                        <a:gd name="connsiteY1" fmla="*/ 131 h 107731"/>
                        <a:gd name="connsiteX2" fmla="*/ 0 w 58626"/>
                        <a:gd name="connsiteY2" fmla="*/ 798 h 107731"/>
                        <a:gd name="connsiteX3" fmla="*/ 667 w 58626"/>
                        <a:gd name="connsiteY3" fmla="*/ 72669 h 107731"/>
                        <a:gd name="connsiteX4" fmla="*/ 2156 w 58626"/>
                        <a:gd name="connsiteY4" fmla="*/ 75185 h 107731"/>
                        <a:gd name="connsiteX5" fmla="*/ 58626 w 58626"/>
                        <a:gd name="connsiteY5" fmla="*/ 107732 h 107731"/>
                        <a:gd name="connsiteX6" fmla="*/ 58626 w 58626"/>
                        <a:gd name="connsiteY6" fmla="*/ 32678 h 10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26" h="107731">
                          <a:moveTo>
                            <a:pt x="2105" y="131"/>
                          </a:moveTo>
                          <a:cubicBezTo>
                            <a:pt x="1787" y="-44"/>
                            <a:pt x="1396" y="-44"/>
                            <a:pt x="1078" y="131"/>
                          </a:cubicBezTo>
                          <a:lnTo>
                            <a:pt x="0" y="798"/>
                          </a:lnTo>
                          <a:lnTo>
                            <a:pt x="667" y="72669"/>
                          </a:lnTo>
                          <a:cubicBezTo>
                            <a:pt x="724" y="73701"/>
                            <a:pt x="1283" y="74635"/>
                            <a:pt x="2156" y="75185"/>
                          </a:cubicBezTo>
                          <a:lnTo>
                            <a:pt x="58626" y="107732"/>
                          </a:lnTo>
                          <a:lnTo>
                            <a:pt x="58626" y="32678"/>
                          </a:lnTo>
                          <a:close/>
                        </a:path>
                      </a:pathLst>
                    </a:custGeom>
                    <a:solidFill>
                      <a:srgbClr val="407BFF"/>
                    </a:solidFill>
                    <a:ln w="5124" cap="flat">
                      <a:noFill/>
                      <a:prstDash val="solid"/>
                      <a:miter/>
                    </a:ln>
                  </p:spPr>
                  <p:txBody>
                    <a:bodyPr rtlCol="0" anchor="ctr"/>
                    <a:lstStyle/>
                    <a:p>
                      <a:endParaRPr lang="pt-BR"/>
                    </a:p>
                  </p:txBody>
                </p:sp>
                <p:sp>
                  <p:nvSpPr>
                    <p:cNvPr id="2648" name="Forma Livre: Forma 2647">
                      <a:extLst>
                        <a:ext uri="{FF2B5EF4-FFF2-40B4-BE49-F238E27FC236}">
                          <a16:creationId xmlns:a16="http://schemas.microsoft.com/office/drawing/2014/main" id="{2AADC559-A015-AFC8-248B-CCCA87461259}"/>
                        </a:ext>
                      </a:extLst>
                    </p:cNvPr>
                    <p:cNvSpPr/>
                    <p:nvPr/>
                  </p:nvSpPr>
                  <p:spPr>
                    <a:xfrm>
                      <a:off x="9199155" y="4103977"/>
                      <a:ext cx="58626" cy="107731"/>
                    </a:xfrm>
                    <a:custGeom>
                      <a:avLst/>
                      <a:gdLst>
                        <a:gd name="connsiteX0" fmla="*/ 2105 w 58626"/>
                        <a:gd name="connsiteY0" fmla="*/ 131 h 107731"/>
                        <a:gd name="connsiteX1" fmla="*/ 1078 w 58626"/>
                        <a:gd name="connsiteY1" fmla="*/ 131 h 107731"/>
                        <a:gd name="connsiteX2" fmla="*/ 0 w 58626"/>
                        <a:gd name="connsiteY2" fmla="*/ 798 h 107731"/>
                        <a:gd name="connsiteX3" fmla="*/ 667 w 58626"/>
                        <a:gd name="connsiteY3" fmla="*/ 72669 h 107731"/>
                        <a:gd name="connsiteX4" fmla="*/ 2156 w 58626"/>
                        <a:gd name="connsiteY4" fmla="*/ 75185 h 107731"/>
                        <a:gd name="connsiteX5" fmla="*/ 58626 w 58626"/>
                        <a:gd name="connsiteY5" fmla="*/ 107732 h 107731"/>
                        <a:gd name="connsiteX6" fmla="*/ 58626 w 58626"/>
                        <a:gd name="connsiteY6" fmla="*/ 32678 h 10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26" h="107731">
                          <a:moveTo>
                            <a:pt x="2105" y="131"/>
                          </a:moveTo>
                          <a:cubicBezTo>
                            <a:pt x="1787" y="-44"/>
                            <a:pt x="1396" y="-44"/>
                            <a:pt x="1078" y="131"/>
                          </a:cubicBezTo>
                          <a:lnTo>
                            <a:pt x="0" y="798"/>
                          </a:lnTo>
                          <a:lnTo>
                            <a:pt x="667" y="72669"/>
                          </a:lnTo>
                          <a:cubicBezTo>
                            <a:pt x="724" y="73701"/>
                            <a:pt x="1283" y="74635"/>
                            <a:pt x="2156" y="75185"/>
                          </a:cubicBezTo>
                          <a:lnTo>
                            <a:pt x="58626" y="107732"/>
                          </a:lnTo>
                          <a:lnTo>
                            <a:pt x="58626" y="32678"/>
                          </a:lnTo>
                          <a:close/>
                        </a:path>
                      </a:pathLst>
                    </a:custGeom>
                    <a:solidFill>
                      <a:srgbClr val="000000">
                        <a:alpha val="20000"/>
                      </a:srgbClr>
                    </a:solidFill>
                    <a:ln w="5124" cap="flat">
                      <a:noFill/>
                      <a:prstDash val="solid"/>
                      <a:miter/>
                    </a:ln>
                  </p:spPr>
                  <p:txBody>
                    <a:bodyPr rtlCol="0" anchor="ctr"/>
                    <a:lstStyle/>
                    <a:p>
                      <a:endParaRPr lang="pt-BR"/>
                    </a:p>
                  </p:txBody>
                </p:sp>
                <p:sp>
                  <p:nvSpPr>
                    <p:cNvPr id="2649" name="Forma Livre: Forma 2648">
                      <a:extLst>
                        <a:ext uri="{FF2B5EF4-FFF2-40B4-BE49-F238E27FC236}">
                          <a16:creationId xmlns:a16="http://schemas.microsoft.com/office/drawing/2014/main" id="{30CBA043-F5C6-E715-743A-90D8D07B21A2}"/>
                        </a:ext>
                      </a:extLst>
                    </p:cNvPr>
                    <p:cNvSpPr/>
                    <p:nvPr/>
                  </p:nvSpPr>
                  <p:spPr>
                    <a:xfrm>
                      <a:off x="9198745" y="4104541"/>
                      <a:ext cx="57907" cy="107988"/>
                    </a:xfrm>
                    <a:custGeom>
                      <a:avLst/>
                      <a:gdLst>
                        <a:gd name="connsiteX0" fmla="*/ 1437 w 57907"/>
                        <a:gd name="connsiteY0" fmla="*/ 182 h 107988"/>
                        <a:gd name="connsiteX1" fmla="*/ 0 w 57907"/>
                        <a:gd name="connsiteY1" fmla="*/ 1055 h 107988"/>
                        <a:gd name="connsiteX2" fmla="*/ 0 w 57907"/>
                        <a:gd name="connsiteY2" fmla="*/ 72926 h 107988"/>
                        <a:gd name="connsiteX3" fmla="*/ 1437 w 57907"/>
                        <a:gd name="connsiteY3" fmla="*/ 75493 h 107988"/>
                        <a:gd name="connsiteX4" fmla="*/ 57907 w 57907"/>
                        <a:gd name="connsiteY4" fmla="*/ 107989 h 107988"/>
                        <a:gd name="connsiteX5" fmla="*/ 57907 w 57907"/>
                        <a:gd name="connsiteY5" fmla="*/ 32729 h 1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7" h="107988">
                          <a:moveTo>
                            <a:pt x="1437" y="182"/>
                          </a:moveTo>
                          <a:cubicBezTo>
                            <a:pt x="616" y="-280"/>
                            <a:pt x="0" y="182"/>
                            <a:pt x="0" y="1055"/>
                          </a:cubicBezTo>
                          <a:lnTo>
                            <a:pt x="0" y="72926"/>
                          </a:lnTo>
                          <a:cubicBezTo>
                            <a:pt x="31" y="73963"/>
                            <a:pt x="570" y="74923"/>
                            <a:pt x="1437" y="75493"/>
                          </a:cubicBezTo>
                          <a:lnTo>
                            <a:pt x="57907" y="107989"/>
                          </a:lnTo>
                          <a:lnTo>
                            <a:pt x="57907" y="32729"/>
                          </a:lnTo>
                          <a:close/>
                        </a:path>
                      </a:pathLst>
                    </a:custGeom>
                    <a:solidFill>
                      <a:srgbClr val="407BFF"/>
                    </a:solidFill>
                    <a:ln w="5124" cap="flat">
                      <a:noFill/>
                      <a:prstDash val="solid"/>
                      <a:miter/>
                    </a:ln>
                  </p:spPr>
                  <p:txBody>
                    <a:bodyPr rtlCol="0" anchor="ctr"/>
                    <a:lstStyle/>
                    <a:p>
                      <a:endParaRPr lang="pt-BR"/>
                    </a:p>
                  </p:txBody>
                </p:sp>
                <p:sp>
                  <p:nvSpPr>
                    <p:cNvPr id="2650" name="Forma Livre: Forma 2649">
                      <a:extLst>
                        <a:ext uri="{FF2B5EF4-FFF2-40B4-BE49-F238E27FC236}">
                          <a16:creationId xmlns:a16="http://schemas.microsoft.com/office/drawing/2014/main" id="{B044BFF9-C900-88A6-EDC9-FD628FFA0F88}"/>
                        </a:ext>
                      </a:extLst>
                    </p:cNvPr>
                    <p:cNvSpPr/>
                    <p:nvPr/>
                  </p:nvSpPr>
                  <p:spPr>
                    <a:xfrm>
                      <a:off x="9198745" y="4104541"/>
                      <a:ext cx="57907" cy="107988"/>
                    </a:xfrm>
                    <a:custGeom>
                      <a:avLst/>
                      <a:gdLst>
                        <a:gd name="connsiteX0" fmla="*/ 1437 w 57907"/>
                        <a:gd name="connsiteY0" fmla="*/ 182 h 107988"/>
                        <a:gd name="connsiteX1" fmla="*/ 0 w 57907"/>
                        <a:gd name="connsiteY1" fmla="*/ 1055 h 107988"/>
                        <a:gd name="connsiteX2" fmla="*/ 0 w 57907"/>
                        <a:gd name="connsiteY2" fmla="*/ 72926 h 107988"/>
                        <a:gd name="connsiteX3" fmla="*/ 1437 w 57907"/>
                        <a:gd name="connsiteY3" fmla="*/ 75493 h 107988"/>
                        <a:gd name="connsiteX4" fmla="*/ 57907 w 57907"/>
                        <a:gd name="connsiteY4" fmla="*/ 107989 h 107988"/>
                        <a:gd name="connsiteX5" fmla="*/ 57907 w 57907"/>
                        <a:gd name="connsiteY5" fmla="*/ 32729 h 1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7" h="107988">
                          <a:moveTo>
                            <a:pt x="1437" y="182"/>
                          </a:moveTo>
                          <a:cubicBezTo>
                            <a:pt x="616" y="-280"/>
                            <a:pt x="0" y="182"/>
                            <a:pt x="0" y="1055"/>
                          </a:cubicBezTo>
                          <a:lnTo>
                            <a:pt x="0" y="72926"/>
                          </a:lnTo>
                          <a:cubicBezTo>
                            <a:pt x="31" y="73963"/>
                            <a:pt x="570" y="74923"/>
                            <a:pt x="1437" y="75493"/>
                          </a:cubicBezTo>
                          <a:lnTo>
                            <a:pt x="57907" y="107989"/>
                          </a:lnTo>
                          <a:lnTo>
                            <a:pt x="57907" y="32729"/>
                          </a:lnTo>
                          <a:close/>
                        </a:path>
                      </a:pathLst>
                    </a:custGeom>
                    <a:solidFill>
                      <a:srgbClr val="000000">
                        <a:alpha val="50000"/>
                      </a:srgbClr>
                    </a:solidFill>
                    <a:ln w="5124" cap="flat">
                      <a:noFill/>
                      <a:prstDash val="solid"/>
                      <a:miter/>
                    </a:ln>
                  </p:spPr>
                  <p:txBody>
                    <a:bodyPr rtlCol="0" anchor="ctr"/>
                    <a:lstStyle/>
                    <a:p>
                      <a:endParaRPr lang="pt-BR"/>
                    </a:p>
                  </p:txBody>
                </p:sp>
                <p:sp>
                  <p:nvSpPr>
                    <p:cNvPr id="2651" name="Forma Livre: Forma 2650">
                      <a:extLst>
                        <a:ext uri="{FF2B5EF4-FFF2-40B4-BE49-F238E27FC236}">
                          <a16:creationId xmlns:a16="http://schemas.microsoft.com/office/drawing/2014/main" id="{84A7A5F0-3F68-D863-1CD0-D00459FEA00A}"/>
                        </a:ext>
                      </a:extLst>
                    </p:cNvPr>
                    <p:cNvSpPr/>
                    <p:nvPr/>
                  </p:nvSpPr>
                  <p:spPr>
                    <a:xfrm>
                      <a:off x="9194073" y="4106021"/>
                      <a:ext cx="54570" cy="106406"/>
                    </a:xfrm>
                    <a:custGeom>
                      <a:avLst/>
                      <a:gdLst>
                        <a:gd name="connsiteX0" fmla="*/ 48616 w 54570"/>
                        <a:gd name="connsiteY0" fmla="*/ 99322 h 106406"/>
                        <a:gd name="connsiteX1" fmla="*/ 6930 w 54570"/>
                        <a:gd name="connsiteY1" fmla="*/ 75245 h 106406"/>
                        <a:gd name="connsiteX2" fmla="*/ 5442 w 54570"/>
                        <a:gd name="connsiteY2" fmla="*/ 72729 h 106406"/>
                        <a:gd name="connsiteX3" fmla="*/ 5442 w 54570"/>
                        <a:gd name="connsiteY3" fmla="*/ 6608 h 106406"/>
                        <a:gd name="connsiteX4" fmla="*/ 0 w 54570"/>
                        <a:gd name="connsiteY4" fmla="*/ 3477 h 106406"/>
                        <a:gd name="connsiteX5" fmla="*/ 5544 w 54570"/>
                        <a:gd name="connsiteY5" fmla="*/ 243 h 106406"/>
                        <a:gd name="connsiteX6" fmla="*/ 5544 w 54570"/>
                        <a:gd name="connsiteY6" fmla="*/ 243 h 106406"/>
                        <a:gd name="connsiteX7" fmla="*/ 6828 w 54570"/>
                        <a:gd name="connsiteY7" fmla="*/ 243 h 106406"/>
                        <a:gd name="connsiteX8" fmla="*/ 54571 w 54570"/>
                        <a:gd name="connsiteY8" fmla="*/ 27810 h 106406"/>
                        <a:gd name="connsiteX9" fmla="*/ 54571 w 54570"/>
                        <a:gd name="connsiteY9" fmla="*/ 102915 h 106406"/>
                        <a:gd name="connsiteX10" fmla="*/ 48462 w 54570"/>
                        <a:gd name="connsiteY10" fmla="*/ 106406 h 10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70" h="106406">
                          <a:moveTo>
                            <a:pt x="48616" y="99322"/>
                          </a:moveTo>
                          <a:lnTo>
                            <a:pt x="6930" y="75245"/>
                          </a:lnTo>
                          <a:cubicBezTo>
                            <a:pt x="6058" y="74696"/>
                            <a:pt x="5503" y="73761"/>
                            <a:pt x="5442" y="72729"/>
                          </a:cubicBezTo>
                          <a:lnTo>
                            <a:pt x="5442" y="6608"/>
                          </a:lnTo>
                          <a:lnTo>
                            <a:pt x="0" y="3477"/>
                          </a:lnTo>
                          <a:lnTo>
                            <a:pt x="5544" y="243"/>
                          </a:lnTo>
                          <a:lnTo>
                            <a:pt x="5544" y="243"/>
                          </a:lnTo>
                          <a:cubicBezTo>
                            <a:pt x="5914" y="-81"/>
                            <a:pt x="6458" y="-81"/>
                            <a:pt x="6828" y="243"/>
                          </a:cubicBezTo>
                          <a:lnTo>
                            <a:pt x="54571" y="27810"/>
                          </a:lnTo>
                          <a:lnTo>
                            <a:pt x="54571" y="102915"/>
                          </a:lnTo>
                          <a:lnTo>
                            <a:pt x="48462" y="106406"/>
                          </a:lnTo>
                          <a:close/>
                        </a:path>
                      </a:pathLst>
                    </a:custGeom>
                    <a:solidFill>
                      <a:srgbClr val="EBEBEB"/>
                    </a:solidFill>
                    <a:ln w="5124" cap="flat">
                      <a:noFill/>
                      <a:prstDash val="solid"/>
                      <a:miter/>
                    </a:ln>
                  </p:spPr>
                  <p:txBody>
                    <a:bodyPr rtlCol="0" anchor="ctr"/>
                    <a:lstStyle/>
                    <a:p>
                      <a:endParaRPr lang="pt-BR"/>
                    </a:p>
                  </p:txBody>
                </p:sp>
                <p:sp>
                  <p:nvSpPr>
                    <p:cNvPr id="2652" name="Forma Livre: Forma 2651">
                      <a:extLst>
                        <a:ext uri="{FF2B5EF4-FFF2-40B4-BE49-F238E27FC236}">
                          <a16:creationId xmlns:a16="http://schemas.microsoft.com/office/drawing/2014/main" id="{6C69981F-165E-2ECF-0B7D-19CEB6D482A8}"/>
                        </a:ext>
                      </a:extLst>
                    </p:cNvPr>
                    <p:cNvSpPr/>
                    <p:nvPr/>
                  </p:nvSpPr>
                  <p:spPr>
                    <a:xfrm>
                      <a:off x="9193611" y="4109521"/>
                      <a:ext cx="49231" cy="103060"/>
                    </a:xfrm>
                    <a:custGeom>
                      <a:avLst/>
                      <a:gdLst>
                        <a:gd name="connsiteX0" fmla="*/ 1437 w 49231"/>
                        <a:gd name="connsiteY0" fmla="*/ 182 h 103060"/>
                        <a:gd name="connsiteX1" fmla="*/ 0 w 49231"/>
                        <a:gd name="connsiteY1" fmla="*/ 1055 h 103060"/>
                        <a:gd name="connsiteX2" fmla="*/ 0 w 49231"/>
                        <a:gd name="connsiteY2" fmla="*/ 72926 h 103060"/>
                        <a:gd name="connsiteX3" fmla="*/ 1437 w 49231"/>
                        <a:gd name="connsiteY3" fmla="*/ 75441 h 103060"/>
                        <a:gd name="connsiteX4" fmla="*/ 49232 w 49231"/>
                        <a:gd name="connsiteY4" fmla="*/ 103060 h 103060"/>
                        <a:gd name="connsiteX5" fmla="*/ 49232 w 49231"/>
                        <a:gd name="connsiteY5" fmla="*/ 27801 h 1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31" h="103060">
                          <a:moveTo>
                            <a:pt x="1437" y="182"/>
                          </a:moveTo>
                          <a:cubicBezTo>
                            <a:pt x="616" y="-280"/>
                            <a:pt x="0" y="182"/>
                            <a:pt x="0" y="1055"/>
                          </a:cubicBezTo>
                          <a:lnTo>
                            <a:pt x="0" y="72926"/>
                          </a:lnTo>
                          <a:cubicBezTo>
                            <a:pt x="62" y="73942"/>
                            <a:pt x="595" y="74872"/>
                            <a:pt x="1437" y="75441"/>
                          </a:cubicBezTo>
                          <a:lnTo>
                            <a:pt x="49232" y="103060"/>
                          </a:lnTo>
                          <a:lnTo>
                            <a:pt x="49232" y="27801"/>
                          </a:lnTo>
                          <a:close/>
                        </a:path>
                      </a:pathLst>
                    </a:custGeom>
                    <a:solidFill>
                      <a:srgbClr val="FAFAFA"/>
                    </a:solidFill>
                    <a:ln w="5124" cap="flat">
                      <a:noFill/>
                      <a:prstDash val="solid"/>
                      <a:miter/>
                    </a:ln>
                  </p:spPr>
                  <p:txBody>
                    <a:bodyPr rtlCol="0" anchor="ctr"/>
                    <a:lstStyle/>
                    <a:p>
                      <a:endParaRPr lang="pt-BR"/>
                    </a:p>
                  </p:txBody>
                </p:sp>
                <p:sp>
                  <p:nvSpPr>
                    <p:cNvPr id="2653" name="Forma Livre: Forma 2652">
                      <a:extLst>
                        <a:ext uri="{FF2B5EF4-FFF2-40B4-BE49-F238E27FC236}">
                          <a16:creationId xmlns:a16="http://schemas.microsoft.com/office/drawing/2014/main" id="{28AEF88A-4BAA-9EEB-062E-F404CDCCC28E}"/>
                        </a:ext>
                      </a:extLst>
                    </p:cNvPr>
                    <p:cNvSpPr/>
                    <p:nvPr/>
                  </p:nvSpPr>
                  <p:spPr>
                    <a:xfrm>
                      <a:off x="9242689" y="4133780"/>
                      <a:ext cx="6057" cy="78595"/>
                    </a:xfrm>
                    <a:custGeom>
                      <a:avLst/>
                      <a:gdLst>
                        <a:gd name="connsiteX0" fmla="*/ 0 w 6057"/>
                        <a:gd name="connsiteY0" fmla="*/ 3542 h 78595"/>
                        <a:gd name="connsiteX1" fmla="*/ 6058 w 6057"/>
                        <a:gd name="connsiteY1" fmla="*/ 0 h 78595"/>
                        <a:gd name="connsiteX2" fmla="*/ 6058 w 6057"/>
                        <a:gd name="connsiteY2" fmla="*/ 75105 h 78595"/>
                        <a:gd name="connsiteX3" fmla="*/ 0 w 6057"/>
                        <a:gd name="connsiteY3" fmla="*/ 78596 h 78595"/>
                        <a:gd name="connsiteX4" fmla="*/ 0 w 6057"/>
                        <a:gd name="connsiteY4" fmla="*/ 3542 h 78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 h="78595">
                          <a:moveTo>
                            <a:pt x="0" y="3542"/>
                          </a:moveTo>
                          <a:lnTo>
                            <a:pt x="6058" y="0"/>
                          </a:lnTo>
                          <a:lnTo>
                            <a:pt x="6058" y="75105"/>
                          </a:lnTo>
                          <a:lnTo>
                            <a:pt x="0" y="78596"/>
                          </a:lnTo>
                          <a:lnTo>
                            <a:pt x="0" y="3542"/>
                          </a:lnTo>
                          <a:close/>
                        </a:path>
                      </a:pathLst>
                    </a:custGeom>
                    <a:solidFill>
                      <a:srgbClr val="E6E6E6"/>
                    </a:solidFill>
                    <a:ln w="5124" cap="flat">
                      <a:noFill/>
                      <a:prstDash val="solid"/>
                      <a:miter/>
                    </a:ln>
                  </p:spPr>
                  <p:txBody>
                    <a:bodyPr rtlCol="0" anchor="ctr"/>
                    <a:lstStyle/>
                    <a:p>
                      <a:endParaRPr lang="pt-BR"/>
                    </a:p>
                  </p:txBody>
                </p:sp>
                <p:sp>
                  <p:nvSpPr>
                    <p:cNvPr id="2654" name="Forma Livre: Forma 2653">
                      <a:extLst>
                        <a:ext uri="{FF2B5EF4-FFF2-40B4-BE49-F238E27FC236}">
                          <a16:creationId xmlns:a16="http://schemas.microsoft.com/office/drawing/2014/main" id="{6DBBD535-BE01-EF2B-7F23-60A65665C1F7}"/>
                        </a:ext>
                      </a:extLst>
                    </p:cNvPr>
                    <p:cNvSpPr/>
                    <p:nvPr/>
                  </p:nvSpPr>
                  <p:spPr>
                    <a:xfrm>
                      <a:off x="9239420" y="4137919"/>
                      <a:ext cx="1282" cy="2181"/>
                    </a:xfrm>
                    <a:custGeom>
                      <a:avLst/>
                      <a:gdLst>
                        <a:gd name="connsiteX0" fmla="*/ 1267 w 1282"/>
                        <a:gd name="connsiteY0" fmla="*/ 1405 h 2181"/>
                        <a:gd name="connsiteX1" fmla="*/ 1267 w 1282"/>
                        <a:gd name="connsiteY1" fmla="*/ 841 h 2181"/>
                        <a:gd name="connsiteX2" fmla="*/ 805 w 1282"/>
                        <a:gd name="connsiteY2" fmla="*/ 122 h 2181"/>
                        <a:gd name="connsiteX3" fmla="*/ 805 w 1282"/>
                        <a:gd name="connsiteY3" fmla="*/ 122 h 2181"/>
                        <a:gd name="connsiteX4" fmla="*/ 35 w 1282"/>
                        <a:gd name="connsiteY4" fmla="*/ 687 h 2181"/>
                        <a:gd name="connsiteX5" fmla="*/ 35 w 1282"/>
                        <a:gd name="connsiteY5" fmla="*/ 1457 h 2181"/>
                        <a:gd name="connsiteX6" fmla="*/ 651 w 1282"/>
                        <a:gd name="connsiteY6" fmla="*/ 2175 h 2181"/>
                        <a:gd name="connsiteX7" fmla="*/ 651 w 1282"/>
                        <a:gd name="connsiteY7" fmla="*/ 2175 h 2181"/>
                        <a:gd name="connsiteX8" fmla="*/ 1267 w 1282"/>
                        <a:gd name="connsiteY8" fmla="*/ 1405 h 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2" h="2181">
                          <a:moveTo>
                            <a:pt x="1267" y="1405"/>
                          </a:moveTo>
                          <a:cubicBezTo>
                            <a:pt x="1287" y="1215"/>
                            <a:pt x="1287" y="1031"/>
                            <a:pt x="1267" y="841"/>
                          </a:cubicBezTo>
                          <a:cubicBezTo>
                            <a:pt x="1164" y="574"/>
                            <a:pt x="1005" y="327"/>
                            <a:pt x="805" y="122"/>
                          </a:cubicBezTo>
                          <a:lnTo>
                            <a:pt x="805" y="122"/>
                          </a:lnTo>
                          <a:cubicBezTo>
                            <a:pt x="394" y="-186"/>
                            <a:pt x="35" y="122"/>
                            <a:pt x="35" y="687"/>
                          </a:cubicBezTo>
                          <a:cubicBezTo>
                            <a:pt x="-12" y="943"/>
                            <a:pt x="-12" y="1200"/>
                            <a:pt x="35" y="1457"/>
                          </a:cubicBezTo>
                          <a:cubicBezTo>
                            <a:pt x="168" y="1749"/>
                            <a:pt x="379" y="2001"/>
                            <a:pt x="651" y="2175"/>
                          </a:cubicBezTo>
                          <a:lnTo>
                            <a:pt x="651" y="2175"/>
                          </a:lnTo>
                          <a:cubicBezTo>
                            <a:pt x="959" y="2227"/>
                            <a:pt x="1267" y="1970"/>
                            <a:pt x="1267" y="1405"/>
                          </a:cubicBezTo>
                          <a:close/>
                        </a:path>
                      </a:pathLst>
                    </a:custGeom>
                    <a:solidFill>
                      <a:srgbClr val="263238"/>
                    </a:solidFill>
                    <a:ln w="5124" cap="flat">
                      <a:noFill/>
                      <a:prstDash val="solid"/>
                      <a:miter/>
                    </a:ln>
                  </p:spPr>
                  <p:txBody>
                    <a:bodyPr rtlCol="0" anchor="ctr"/>
                    <a:lstStyle/>
                    <a:p>
                      <a:endParaRPr lang="pt-BR"/>
                    </a:p>
                  </p:txBody>
                </p:sp>
                <p:sp>
                  <p:nvSpPr>
                    <p:cNvPr id="2655" name="Forma Livre: Forma 2654">
                      <a:extLst>
                        <a:ext uri="{FF2B5EF4-FFF2-40B4-BE49-F238E27FC236}">
                          <a16:creationId xmlns:a16="http://schemas.microsoft.com/office/drawing/2014/main" id="{40087147-6F3F-0224-B234-93C7F04C49CE}"/>
                        </a:ext>
                      </a:extLst>
                    </p:cNvPr>
                    <p:cNvSpPr/>
                    <p:nvPr/>
                  </p:nvSpPr>
                  <p:spPr>
                    <a:xfrm>
                      <a:off x="9239311" y="4137117"/>
                      <a:ext cx="11829" cy="6838"/>
                    </a:xfrm>
                    <a:custGeom>
                      <a:avLst/>
                      <a:gdLst>
                        <a:gd name="connsiteX0" fmla="*/ 9795 w 11829"/>
                        <a:gd name="connsiteY0" fmla="*/ 5852 h 6838"/>
                        <a:gd name="connsiteX1" fmla="*/ 11540 w 11829"/>
                        <a:gd name="connsiteY1" fmla="*/ 4004 h 6838"/>
                        <a:gd name="connsiteX2" fmla="*/ 11540 w 11829"/>
                        <a:gd name="connsiteY2" fmla="*/ 1694 h 6838"/>
                        <a:gd name="connsiteX3" fmla="*/ 11540 w 11829"/>
                        <a:gd name="connsiteY3" fmla="*/ 1694 h 6838"/>
                        <a:gd name="connsiteX4" fmla="*/ 10000 w 11829"/>
                        <a:gd name="connsiteY4" fmla="*/ 257 h 6838"/>
                        <a:gd name="connsiteX5" fmla="*/ 9641 w 11829"/>
                        <a:gd name="connsiteY5" fmla="*/ 0 h 6838"/>
                        <a:gd name="connsiteX6" fmla="*/ 9641 w 11829"/>
                        <a:gd name="connsiteY6" fmla="*/ 975 h 6838"/>
                        <a:gd name="connsiteX7" fmla="*/ 10981 w 11829"/>
                        <a:gd name="connsiteY7" fmla="*/ 3794 h 6838"/>
                        <a:gd name="connsiteX8" fmla="*/ 9641 w 11829"/>
                        <a:gd name="connsiteY8" fmla="*/ 5134 h 6838"/>
                        <a:gd name="connsiteX9" fmla="*/ 2454 w 11829"/>
                        <a:gd name="connsiteY9" fmla="*/ 5134 h 6838"/>
                        <a:gd name="connsiteX10" fmla="*/ 965 w 11829"/>
                        <a:gd name="connsiteY10" fmla="*/ 2824 h 6838"/>
                        <a:gd name="connsiteX11" fmla="*/ 1530 w 11829"/>
                        <a:gd name="connsiteY11" fmla="*/ 1643 h 6838"/>
                        <a:gd name="connsiteX12" fmla="*/ 1068 w 11829"/>
                        <a:gd name="connsiteY12" fmla="*/ 924 h 6838"/>
                        <a:gd name="connsiteX13" fmla="*/ 247 w 11829"/>
                        <a:gd name="connsiteY13" fmla="*/ 2105 h 6838"/>
                        <a:gd name="connsiteX14" fmla="*/ 247 w 11829"/>
                        <a:gd name="connsiteY14" fmla="*/ 4415 h 6838"/>
                        <a:gd name="connsiteX15" fmla="*/ 1787 w 11829"/>
                        <a:gd name="connsiteY15" fmla="*/ 5852 h 6838"/>
                        <a:gd name="connsiteX16" fmla="*/ 9795 w 11829"/>
                        <a:gd name="connsiteY16" fmla="*/ 5852 h 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829" h="6838">
                          <a:moveTo>
                            <a:pt x="9795" y="5852"/>
                          </a:moveTo>
                          <a:cubicBezTo>
                            <a:pt x="10575" y="5457"/>
                            <a:pt x="11191" y="4805"/>
                            <a:pt x="11540" y="4004"/>
                          </a:cubicBezTo>
                          <a:cubicBezTo>
                            <a:pt x="11925" y="3280"/>
                            <a:pt x="11925" y="2418"/>
                            <a:pt x="11540" y="1694"/>
                          </a:cubicBezTo>
                          <a:lnTo>
                            <a:pt x="11540" y="1694"/>
                          </a:lnTo>
                          <a:cubicBezTo>
                            <a:pt x="11186" y="1068"/>
                            <a:pt x="10647" y="565"/>
                            <a:pt x="10000" y="257"/>
                          </a:cubicBezTo>
                          <a:lnTo>
                            <a:pt x="9641" y="0"/>
                          </a:lnTo>
                          <a:lnTo>
                            <a:pt x="9641" y="975"/>
                          </a:lnTo>
                          <a:cubicBezTo>
                            <a:pt x="10791" y="1386"/>
                            <a:pt x="11386" y="2649"/>
                            <a:pt x="10981" y="3794"/>
                          </a:cubicBezTo>
                          <a:cubicBezTo>
                            <a:pt x="10755" y="4420"/>
                            <a:pt x="10267" y="4913"/>
                            <a:pt x="9641" y="5134"/>
                          </a:cubicBezTo>
                          <a:cubicBezTo>
                            <a:pt x="7377" y="6263"/>
                            <a:pt x="4718" y="6263"/>
                            <a:pt x="2454" y="5134"/>
                          </a:cubicBezTo>
                          <a:cubicBezTo>
                            <a:pt x="1514" y="4759"/>
                            <a:pt x="914" y="3835"/>
                            <a:pt x="965" y="2824"/>
                          </a:cubicBezTo>
                          <a:cubicBezTo>
                            <a:pt x="1006" y="2377"/>
                            <a:pt x="1206" y="1956"/>
                            <a:pt x="1530" y="1643"/>
                          </a:cubicBezTo>
                          <a:cubicBezTo>
                            <a:pt x="1427" y="1376"/>
                            <a:pt x="1268" y="1129"/>
                            <a:pt x="1068" y="924"/>
                          </a:cubicBezTo>
                          <a:cubicBezTo>
                            <a:pt x="714" y="1258"/>
                            <a:pt x="436" y="1658"/>
                            <a:pt x="247" y="2105"/>
                          </a:cubicBezTo>
                          <a:cubicBezTo>
                            <a:pt x="-82" y="2839"/>
                            <a:pt x="-82" y="3681"/>
                            <a:pt x="247" y="4415"/>
                          </a:cubicBezTo>
                          <a:cubicBezTo>
                            <a:pt x="642" y="5005"/>
                            <a:pt x="1171" y="5498"/>
                            <a:pt x="1787" y="5852"/>
                          </a:cubicBezTo>
                          <a:cubicBezTo>
                            <a:pt x="4292" y="7167"/>
                            <a:pt x="7290" y="7167"/>
                            <a:pt x="9795" y="5852"/>
                          </a:cubicBezTo>
                          <a:close/>
                        </a:path>
                      </a:pathLst>
                    </a:custGeom>
                    <a:solidFill>
                      <a:srgbClr val="263238"/>
                    </a:solidFill>
                    <a:ln w="5124" cap="flat">
                      <a:noFill/>
                      <a:prstDash val="solid"/>
                      <a:miter/>
                    </a:ln>
                  </p:spPr>
                  <p:txBody>
                    <a:bodyPr rtlCol="0" anchor="ctr"/>
                    <a:lstStyle/>
                    <a:p>
                      <a:endParaRPr lang="pt-BR"/>
                    </a:p>
                  </p:txBody>
                </p:sp>
                <p:sp>
                  <p:nvSpPr>
                    <p:cNvPr id="2656" name="Forma Livre: Forma 2655">
                      <a:extLst>
                        <a:ext uri="{FF2B5EF4-FFF2-40B4-BE49-F238E27FC236}">
                          <a16:creationId xmlns:a16="http://schemas.microsoft.com/office/drawing/2014/main" id="{D4BA1D4A-E561-4F99-5EEA-D642601B7DF7}"/>
                        </a:ext>
                      </a:extLst>
                    </p:cNvPr>
                    <p:cNvSpPr/>
                    <p:nvPr/>
                  </p:nvSpPr>
                  <p:spPr>
                    <a:xfrm>
                      <a:off x="9190531" y="4108985"/>
                      <a:ext cx="52876" cy="35473"/>
                    </a:xfrm>
                    <a:custGeom>
                      <a:avLst/>
                      <a:gdLst>
                        <a:gd name="connsiteX0" fmla="*/ 51798 w 52876"/>
                        <a:gd name="connsiteY0" fmla="*/ 35473 h 35473"/>
                        <a:gd name="connsiteX1" fmla="*/ 0 w 52876"/>
                        <a:gd name="connsiteY1" fmla="*/ 616 h 35473"/>
                        <a:gd name="connsiteX2" fmla="*/ 821 w 52876"/>
                        <a:gd name="connsiteY2" fmla="*/ 154 h 35473"/>
                        <a:gd name="connsiteX3" fmla="*/ 2259 w 52876"/>
                        <a:gd name="connsiteY3" fmla="*/ 154 h 35473"/>
                        <a:gd name="connsiteX4" fmla="*/ 52877 w 52876"/>
                        <a:gd name="connsiteY4" fmla="*/ 34857 h 35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76" h="35473">
                          <a:moveTo>
                            <a:pt x="51798" y="35473"/>
                          </a:moveTo>
                          <a:lnTo>
                            <a:pt x="0" y="616"/>
                          </a:lnTo>
                          <a:lnTo>
                            <a:pt x="821" y="154"/>
                          </a:lnTo>
                          <a:cubicBezTo>
                            <a:pt x="1278" y="-51"/>
                            <a:pt x="1802" y="-51"/>
                            <a:pt x="2259" y="154"/>
                          </a:cubicBezTo>
                          <a:lnTo>
                            <a:pt x="52877" y="34857"/>
                          </a:lnTo>
                          <a:close/>
                        </a:path>
                      </a:pathLst>
                    </a:custGeom>
                    <a:solidFill>
                      <a:srgbClr val="407BFF"/>
                    </a:solidFill>
                    <a:ln w="5124" cap="flat">
                      <a:noFill/>
                      <a:prstDash val="solid"/>
                      <a:miter/>
                    </a:ln>
                  </p:spPr>
                  <p:txBody>
                    <a:bodyPr rtlCol="0" anchor="ctr"/>
                    <a:lstStyle/>
                    <a:p>
                      <a:endParaRPr lang="pt-BR"/>
                    </a:p>
                  </p:txBody>
                </p:sp>
                <p:sp>
                  <p:nvSpPr>
                    <p:cNvPr id="2657" name="Forma Livre: Forma 2656">
                      <a:extLst>
                        <a:ext uri="{FF2B5EF4-FFF2-40B4-BE49-F238E27FC236}">
                          <a16:creationId xmlns:a16="http://schemas.microsoft.com/office/drawing/2014/main" id="{E010A496-08C2-8983-3980-D3B313DA2990}"/>
                        </a:ext>
                      </a:extLst>
                    </p:cNvPr>
                    <p:cNvSpPr/>
                    <p:nvPr/>
                  </p:nvSpPr>
                  <p:spPr>
                    <a:xfrm>
                      <a:off x="9190531" y="4108985"/>
                      <a:ext cx="52876" cy="35473"/>
                    </a:xfrm>
                    <a:custGeom>
                      <a:avLst/>
                      <a:gdLst>
                        <a:gd name="connsiteX0" fmla="*/ 51798 w 52876"/>
                        <a:gd name="connsiteY0" fmla="*/ 35473 h 35473"/>
                        <a:gd name="connsiteX1" fmla="*/ 0 w 52876"/>
                        <a:gd name="connsiteY1" fmla="*/ 616 h 35473"/>
                        <a:gd name="connsiteX2" fmla="*/ 821 w 52876"/>
                        <a:gd name="connsiteY2" fmla="*/ 154 h 35473"/>
                        <a:gd name="connsiteX3" fmla="*/ 2259 w 52876"/>
                        <a:gd name="connsiteY3" fmla="*/ 154 h 35473"/>
                        <a:gd name="connsiteX4" fmla="*/ 52877 w 52876"/>
                        <a:gd name="connsiteY4" fmla="*/ 34857 h 35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76" h="35473">
                          <a:moveTo>
                            <a:pt x="51798" y="35473"/>
                          </a:moveTo>
                          <a:lnTo>
                            <a:pt x="0" y="616"/>
                          </a:lnTo>
                          <a:lnTo>
                            <a:pt x="821" y="154"/>
                          </a:lnTo>
                          <a:cubicBezTo>
                            <a:pt x="1278" y="-51"/>
                            <a:pt x="1802" y="-51"/>
                            <a:pt x="2259" y="154"/>
                          </a:cubicBezTo>
                          <a:lnTo>
                            <a:pt x="52877" y="34857"/>
                          </a:lnTo>
                          <a:close/>
                        </a:path>
                      </a:pathLst>
                    </a:custGeom>
                    <a:solidFill>
                      <a:srgbClr val="000000">
                        <a:alpha val="20000"/>
                      </a:srgbClr>
                    </a:solidFill>
                    <a:ln w="5124" cap="flat">
                      <a:noFill/>
                      <a:prstDash val="solid"/>
                      <a:miter/>
                    </a:ln>
                  </p:spPr>
                  <p:txBody>
                    <a:bodyPr rtlCol="0" anchor="ctr"/>
                    <a:lstStyle/>
                    <a:p>
                      <a:endParaRPr lang="pt-BR"/>
                    </a:p>
                  </p:txBody>
                </p:sp>
                <p:sp>
                  <p:nvSpPr>
                    <p:cNvPr id="2658" name="Forma Livre: Forma 2657">
                      <a:extLst>
                        <a:ext uri="{FF2B5EF4-FFF2-40B4-BE49-F238E27FC236}">
                          <a16:creationId xmlns:a16="http://schemas.microsoft.com/office/drawing/2014/main" id="{6A2A9C66-BCBC-3ABD-5FE0-075913C94FB1}"/>
                        </a:ext>
                      </a:extLst>
                    </p:cNvPr>
                    <p:cNvSpPr/>
                    <p:nvPr/>
                  </p:nvSpPr>
                  <p:spPr>
                    <a:xfrm>
                      <a:off x="9190120" y="4109521"/>
                      <a:ext cx="53081" cy="110760"/>
                    </a:xfrm>
                    <a:custGeom>
                      <a:avLst/>
                      <a:gdLst>
                        <a:gd name="connsiteX0" fmla="*/ 1437 w 53081"/>
                        <a:gd name="connsiteY0" fmla="*/ 182 h 110760"/>
                        <a:gd name="connsiteX1" fmla="*/ 0 w 53081"/>
                        <a:gd name="connsiteY1" fmla="*/ 1055 h 110760"/>
                        <a:gd name="connsiteX2" fmla="*/ 0 w 53081"/>
                        <a:gd name="connsiteY2" fmla="*/ 72926 h 110760"/>
                        <a:gd name="connsiteX3" fmla="*/ 1437 w 53081"/>
                        <a:gd name="connsiteY3" fmla="*/ 75493 h 110760"/>
                        <a:gd name="connsiteX4" fmla="*/ 53082 w 53081"/>
                        <a:gd name="connsiteY4" fmla="*/ 110761 h 110760"/>
                        <a:gd name="connsiteX5" fmla="*/ 53082 w 53081"/>
                        <a:gd name="connsiteY5" fmla="*/ 35450 h 11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81" h="110760">
                          <a:moveTo>
                            <a:pt x="1437" y="182"/>
                          </a:moveTo>
                          <a:cubicBezTo>
                            <a:pt x="667" y="-280"/>
                            <a:pt x="0" y="182"/>
                            <a:pt x="0" y="1055"/>
                          </a:cubicBezTo>
                          <a:lnTo>
                            <a:pt x="0" y="72926"/>
                          </a:lnTo>
                          <a:cubicBezTo>
                            <a:pt x="77" y="73953"/>
                            <a:pt x="606" y="74892"/>
                            <a:pt x="1437" y="75493"/>
                          </a:cubicBezTo>
                          <a:lnTo>
                            <a:pt x="53082" y="110761"/>
                          </a:lnTo>
                          <a:lnTo>
                            <a:pt x="53082" y="35450"/>
                          </a:lnTo>
                          <a:close/>
                        </a:path>
                      </a:pathLst>
                    </a:custGeom>
                    <a:solidFill>
                      <a:srgbClr val="407BFF"/>
                    </a:solidFill>
                    <a:ln w="5124" cap="flat">
                      <a:noFill/>
                      <a:prstDash val="solid"/>
                      <a:miter/>
                    </a:ln>
                  </p:spPr>
                  <p:txBody>
                    <a:bodyPr rtlCol="0" anchor="ctr"/>
                    <a:lstStyle/>
                    <a:p>
                      <a:endParaRPr lang="pt-BR"/>
                    </a:p>
                  </p:txBody>
                </p:sp>
                <p:sp>
                  <p:nvSpPr>
                    <p:cNvPr id="2659" name="Forma Livre: Forma 2658">
                      <a:extLst>
                        <a:ext uri="{FF2B5EF4-FFF2-40B4-BE49-F238E27FC236}">
                          <a16:creationId xmlns:a16="http://schemas.microsoft.com/office/drawing/2014/main" id="{B8AB271B-1A5F-F1CC-0B19-6EB5B1995BBA}"/>
                        </a:ext>
                      </a:extLst>
                    </p:cNvPr>
                    <p:cNvSpPr/>
                    <p:nvPr/>
                  </p:nvSpPr>
                  <p:spPr>
                    <a:xfrm>
                      <a:off x="9243151" y="4136655"/>
                      <a:ext cx="14476" cy="83421"/>
                    </a:xfrm>
                    <a:custGeom>
                      <a:avLst/>
                      <a:gdLst>
                        <a:gd name="connsiteX0" fmla="*/ 14477 w 14476"/>
                        <a:gd name="connsiteY0" fmla="*/ 0 h 83421"/>
                        <a:gd name="connsiteX1" fmla="*/ 14477 w 14476"/>
                        <a:gd name="connsiteY1" fmla="*/ 75054 h 83421"/>
                        <a:gd name="connsiteX2" fmla="*/ 0 w 14476"/>
                        <a:gd name="connsiteY2" fmla="*/ 83422 h 83421"/>
                        <a:gd name="connsiteX3" fmla="*/ 0 w 14476"/>
                        <a:gd name="connsiteY3" fmla="*/ 8316 h 83421"/>
                        <a:gd name="connsiteX4" fmla="*/ 14477 w 14476"/>
                        <a:gd name="connsiteY4" fmla="*/ 0 h 8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421">
                          <a:moveTo>
                            <a:pt x="14477" y="0"/>
                          </a:moveTo>
                          <a:lnTo>
                            <a:pt x="14477" y="75054"/>
                          </a:lnTo>
                          <a:lnTo>
                            <a:pt x="0" y="83422"/>
                          </a:lnTo>
                          <a:lnTo>
                            <a:pt x="0" y="8316"/>
                          </a:lnTo>
                          <a:lnTo>
                            <a:pt x="14477" y="0"/>
                          </a:lnTo>
                          <a:close/>
                        </a:path>
                      </a:pathLst>
                    </a:custGeom>
                    <a:solidFill>
                      <a:srgbClr val="407BFF"/>
                    </a:solidFill>
                    <a:ln w="5124" cap="flat">
                      <a:noFill/>
                      <a:prstDash val="solid"/>
                      <a:miter/>
                    </a:ln>
                  </p:spPr>
                  <p:txBody>
                    <a:bodyPr rtlCol="0" anchor="ctr"/>
                    <a:lstStyle/>
                    <a:p>
                      <a:endParaRPr lang="pt-BR"/>
                    </a:p>
                  </p:txBody>
                </p:sp>
                <p:sp>
                  <p:nvSpPr>
                    <p:cNvPr id="2660" name="Forma Livre: Forma 2659">
                      <a:extLst>
                        <a:ext uri="{FF2B5EF4-FFF2-40B4-BE49-F238E27FC236}">
                          <a16:creationId xmlns:a16="http://schemas.microsoft.com/office/drawing/2014/main" id="{F53F29BD-28DF-2E2F-1B64-D574177FFC47}"/>
                        </a:ext>
                      </a:extLst>
                    </p:cNvPr>
                    <p:cNvSpPr/>
                    <p:nvPr/>
                  </p:nvSpPr>
                  <p:spPr>
                    <a:xfrm>
                      <a:off x="9243151" y="4136655"/>
                      <a:ext cx="14476" cy="83421"/>
                    </a:xfrm>
                    <a:custGeom>
                      <a:avLst/>
                      <a:gdLst>
                        <a:gd name="connsiteX0" fmla="*/ 14477 w 14476"/>
                        <a:gd name="connsiteY0" fmla="*/ 0 h 83421"/>
                        <a:gd name="connsiteX1" fmla="*/ 14477 w 14476"/>
                        <a:gd name="connsiteY1" fmla="*/ 75054 h 83421"/>
                        <a:gd name="connsiteX2" fmla="*/ 0 w 14476"/>
                        <a:gd name="connsiteY2" fmla="*/ 83422 h 83421"/>
                        <a:gd name="connsiteX3" fmla="*/ 0 w 14476"/>
                        <a:gd name="connsiteY3" fmla="*/ 8316 h 83421"/>
                        <a:gd name="connsiteX4" fmla="*/ 14477 w 14476"/>
                        <a:gd name="connsiteY4" fmla="*/ 0 h 8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421">
                          <a:moveTo>
                            <a:pt x="14477" y="0"/>
                          </a:moveTo>
                          <a:lnTo>
                            <a:pt x="14477" y="75054"/>
                          </a:lnTo>
                          <a:lnTo>
                            <a:pt x="0" y="83422"/>
                          </a:lnTo>
                          <a:lnTo>
                            <a:pt x="0" y="8316"/>
                          </a:lnTo>
                          <a:lnTo>
                            <a:pt x="14477" y="0"/>
                          </a:lnTo>
                          <a:close/>
                        </a:path>
                      </a:pathLst>
                    </a:custGeom>
                    <a:solidFill>
                      <a:srgbClr val="000000">
                        <a:alpha val="10000"/>
                      </a:srgbClr>
                    </a:solidFill>
                    <a:ln w="5124" cap="flat">
                      <a:noFill/>
                      <a:prstDash val="solid"/>
                      <a:miter/>
                    </a:ln>
                  </p:spPr>
                  <p:txBody>
                    <a:bodyPr rtlCol="0" anchor="ctr"/>
                    <a:lstStyle/>
                    <a:p>
                      <a:endParaRPr lang="pt-BR"/>
                    </a:p>
                  </p:txBody>
                </p:sp>
                <p:sp>
                  <p:nvSpPr>
                    <p:cNvPr id="2661" name="Forma Livre: Forma 2660">
                      <a:extLst>
                        <a:ext uri="{FF2B5EF4-FFF2-40B4-BE49-F238E27FC236}">
                          <a16:creationId xmlns:a16="http://schemas.microsoft.com/office/drawing/2014/main" id="{338AAE59-E131-0950-8A39-FC88DC1CB9E5}"/>
                        </a:ext>
                      </a:extLst>
                    </p:cNvPr>
                    <p:cNvSpPr/>
                    <p:nvPr/>
                  </p:nvSpPr>
                  <p:spPr>
                    <a:xfrm>
                      <a:off x="9246383" y="4151764"/>
                      <a:ext cx="8884" cy="11144"/>
                    </a:xfrm>
                    <a:custGeom>
                      <a:avLst/>
                      <a:gdLst>
                        <a:gd name="connsiteX0" fmla="*/ 8370 w 8884"/>
                        <a:gd name="connsiteY0" fmla="*/ 1319 h 11144"/>
                        <a:gd name="connsiteX1" fmla="*/ 6470 w 8884"/>
                        <a:gd name="connsiteY1" fmla="*/ 35 h 11144"/>
                        <a:gd name="connsiteX2" fmla="*/ 3955 w 8884"/>
                        <a:gd name="connsiteY2" fmla="*/ 600 h 11144"/>
                        <a:gd name="connsiteX3" fmla="*/ 2 w 8884"/>
                        <a:gd name="connsiteY3" fmla="*/ 7685 h 11144"/>
                        <a:gd name="connsiteX4" fmla="*/ 464 w 8884"/>
                        <a:gd name="connsiteY4" fmla="*/ 9738 h 11144"/>
                        <a:gd name="connsiteX5" fmla="*/ 4643 w 8884"/>
                        <a:gd name="connsiteY5" fmla="*/ 10672 h 11144"/>
                        <a:gd name="connsiteX6" fmla="*/ 4879 w 8884"/>
                        <a:gd name="connsiteY6" fmla="*/ 10508 h 11144"/>
                        <a:gd name="connsiteX7" fmla="*/ 8883 w 8884"/>
                        <a:gd name="connsiteY7" fmla="*/ 3526 h 11144"/>
                        <a:gd name="connsiteX8" fmla="*/ 8421 w 8884"/>
                        <a:gd name="connsiteY8" fmla="*/ 1422 h 1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4" h="11144">
                          <a:moveTo>
                            <a:pt x="8370" y="1319"/>
                          </a:moveTo>
                          <a:cubicBezTo>
                            <a:pt x="7969" y="621"/>
                            <a:pt x="7266" y="148"/>
                            <a:pt x="6470" y="35"/>
                          </a:cubicBezTo>
                          <a:cubicBezTo>
                            <a:pt x="5592" y="-88"/>
                            <a:pt x="4694" y="112"/>
                            <a:pt x="3955" y="600"/>
                          </a:cubicBezTo>
                          <a:cubicBezTo>
                            <a:pt x="1552" y="2171"/>
                            <a:pt x="74" y="4815"/>
                            <a:pt x="2" y="7685"/>
                          </a:cubicBezTo>
                          <a:cubicBezTo>
                            <a:pt x="-19" y="8398"/>
                            <a:pt x="140" y="9101"/>
                            <a:pt x="464" y="9738"/>
                          </a:cubicBezTo>
                          <a:cubicBezTo>
                            <a:pt x="1362" y="11150"/>
                            <a:pt x="3231" y="11571"/>
                            <a:pt x="4643" y="10672"/>
                          </a:cubicBezTo>
                          <a:cubicBezTo>
                            <a:pt x="4725" y="10621"/>
                            <a:pt x="4802" y="10565"/>
                            <a:pt x="4879" y="10508"/>
                          </a:cubicBezTo>
                          <a:cubicBezTo>
                            <a:pt x="7250" y="8953"/>
                            <a:pt x="8739" y="6360"/>
                            <a:pt x="8883" y="3526"/>
                          </a:cubicBezTo>
                          <a:cubicBezTo>
                            <a:pt x="8904" y="2797"/>
                            <a:pt x="8744" y="2074"/>
                            <a:pt x="8421" y="1422"/>
                          </a:cubicBezTo>
                          <a:close/>
                        </a:path>
                      </a:pathLst>
                    </a:custGeom>
                    <a:solidFill>
                      <a:srgbClr val="455A64"/>
                    </a:solidFill>
                    <a:ln w="5124" cap="flat">
                      <a:noFill/>
                      <a:prstDash val="solid"/>
                      <a:miter/>
                    </a:ln>
                  </p:spPr>
                  <p:txBody>
                    <a:bodyPr rtlCol="0" anchor="ctr"/>
                    <a:lstStyle/>
                    <a:p>
                      <a:endParaRPr lang="pt-BR"/>
                    </a:p>
                  </p:txBody>
                </p:sp>
                <p:sp>
                  <p:nvSpPr>
                    <p:cNvPr id="2662" name="Forma Livre: Forma 2661">
                      <a:extLst>
                        <a:ext uri="{FF2B5EF4-FFF2-40B4-BE49-F238E27FC236}">
                          <a16:creationId xmlns:a16="http://schemas.microsoft.com/office/drawing/2014/main" id="{11976A78-0331-CDF1-025D-BFBF4C6812FC}"/>
                        </a:ext>
                      </a:extLst>
                    </p:cNvPr>
                    <p:cNvSpPr/>
                    <p:nvPr/>
                  </p:nvSpPr>
                  <p:spPr>
                    <a:xfrm>
                      <a:off x="9247155" y="4152636"/>
                      <a:ext cx="7238" cy="9276"/>
                    </a:xfrm>
                    <a:custGeom>
                      <a:avLst/>
                      <a:gdLst>
                        <a:gd name="connsiteX0" fmla="*/ 3645 w 7238"/>
                        <a:gd name="connsiteY0" fmla="*/ 446 h 9276"/>
                        <a:gd name="connsiteX1" fmla="*/ 7238 w 7238"/>
                        <a:gd name="connsiteY1" fmla="*/ 2551 h 9276"/>
                        <a:gd name="connsiteX2" fmla="*/ 3645 w 7238"/>
                        <a:gd name="connsiteY2" fmla="*/ 8763 h 9276"/>
                        <a:gd name="connsiteX3" fmla="*/ 0 w 7238"/>
                        <a:gd name="connsiteY3" fmla="*/ 6709 h 9276"/>
                        <a:gd name="connsiteX4" fmla="*/ 3645 w 7238"/>
                        <a:gd name="connsiteY4" fmla="*/ 446 h 9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 h="9276">
                          <a:moveTo>
                            <a:pt x="3645" y="446"/>
                          </a:moveTo>
                          <a:cubicBezTo>
                            <a:pt x="5596" y="-683"/>
                            <a:pt x="7238" y="446"/>
                            <a:pt x="7238" y="2551"/>
                          </a:cubicBezTo>
                          <a:cubicBezTo>
                            <a:pt x="7105" y="5077"/>
                            <a:pt x="5765" y="7387"/>
                            <a:pt x="3645" y="8763"/>
                          </a:cubicBezTo>
                          <a:cubicBezTo>
                            <a:pt x="1643" y="9943"/>
                            <a:pt x="0" y="9019"/>
                            <a:pt x="0" y="6709"/>
                          </a:cubicBezTo>
                          <a:cubicBezTo>
                            <a:pt x="139" y="4158"/>
                            <a:pt x="1494" y="1827"/>
                            <a:pt x="3645" y="446"/>
                          </a:cubicBezTo>
                          <a:close/>
                        </a:path>
                      </a:pathLst>
                    </a:custGeom>
                    <a:solidFill>
                      <a:srgbClr val="F5F5F5"/>
                    </a:solidFill>
                    <a:ln w="5124" cap="flat">
                      <a:noFill/>
                      <a:prstDash val="solid"/>
                      <a:miter/>
                    </a:ln>
                  </p:spPr>
                  <p:txBody>
                    <a:bodyPr rtlCol="0" anchor="ctr"/>
                    <a:lstStyle/>
                    <a:p>
                      <a:endParaRPr lang="pt-BR"/>
                    </a:p>
                  </p:txBody>
                </p:sp>
                <p:sp>
                  <p:nvSpPr>
                    <p:cNvPr id="2663" name="Forma Livre: Forma 2662">
                      <a:extLst>
                        <a:ext uri="{FF2B5EF4-FFF2-40B4-BE49-F238E27FC236}">
                          <a16:creationId xmlns:a16="http://schemas.microsoft.com/office/drawing/2014/main" id="{6A549194-6CEC-042A-865B-A81626553553}"/>
                        </a:ext>
                      </a:extLst>
                    </p:cNvPr>
                    <p:cNvSpPr/>
                    <p:nvPr/>
                  </p:nvSpPr>
                  <p:spPr>
                    <a:xfrm>
                      <a:off x="9246128" y="4167468"/>
                      <a:ext cx="8983" cy="43364"/>
                    </a:xfrm>
                    <a:custGeom>
                      <a:avLst/>
                      <a:gdLst>
                        <a:gd name="connsiteX0" fmla="*/ 3953 w 8983"/>
                        <a:gd name="connsiteY0" fmla="*/ 1170 h 43364"/>
                        <a:gd name="connsiteX1" fmla="*/ 5031 w 8983"/>
                        <a:gd name="connsiteY1" fmla="*/ 554 h 43364"/>
                        <a:gd name="connsiteX2" fmla="*/ 8984 w 8983"/>
                        <a:gd name="connsiteY2" fmla="*/ 2812 h 43364"/>
                        <a:gd name="connsiteX3" fmla="*/ 8984 w 8983"/>
                        <a:gd name="connsiteY3" fmla="*/ 35360 h 43364"/>
                        <a:gd name="connsiteX4" fmla="*/ 5031 w 8983"/>
                        <a:gd name="connsiteY4" fmla="*/ 42239 h 43364"/>
                        <a:gd name="connsiteX5" fmla="*/ 3953 w 8983"/>
                        <a:gd name="connsiteY5" fmla="*/ 42855 h 43364"/>
                        <a:gd name="connsiteX6" fmla="*/ 0 w 8983"/>
                        <a:gd name="connsiteY6" fmla="*/ 40596 h 43364"/>
                        <a:gd name="connsiteX7" fmla="*/ 0 w 8983"/>
                        <a:gd name="connsiteY7" fmla="*/ 8049 h 43364"/>
                        <a:gd name="connsiteX8" fmla="*/ 3953 w 8983"/>
                        <a:gd name="connsiteY8" fmla="*/ 1170 h 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3" h="43364">
                          <a:moveTo>
                            <a:pt x="3953" y="1170"/>
                          </a:moveTo>
                          <a:lnTo>
                            <a:pt x="5031" y="554"/>
                          </a:lnTo>
                          <a:cubicBezTo>
                            <a:pt x="7238" y="-730"/>
                            <a:pt x="8984" y="297"/>
                            <a:pt x="8984" y="2812"/>
                          </a:cubicBezTo>
                          <a:lnTo>
                            <a:pt x="8984" y="35360"/>
                          </a:lnTo>
                          <a:cubicBezTo>
                            <a:pt x="8835" y="38152"/>
                            <a:pt x="7367" y="40704"/>
                            <a:pt x="5031" y="42239"/>
                          </a:cubicBezTo>
                          <a:lnTo>
                            <a:pt x="3953" y="42855"/>
                          </a:lnTo>
                          <a:cubicBezTo>
                            <a:pt x="1745" y="44138"/>
                            <a:pt x="0" y="42855"/>
                            <a:pt x="0" y="40596"/>
                          </a:cubicBezTo>
                          <a:lnTo>
                            <a:pt x="0" y="8049"/>
                          </a:lnTo>
                          <a:cubicBezTo>
                            <a:pt x="123" y="5251"/>
                            <a:pt x="1596" y="2684"/>
                            <a:pt x="3953" y="1170"/>
                          </a:cubicBezTo>
                          <a:close/>
                        </a:path>
                      </a:pathLst>
                    </a:custGeom>
                    <a:solidFill>
                      <a:srgbClr val="F5F5F5"/>
                    </a:solidFill>
                    <a:ln w="5124" cap="flat">
                      <a:noFill/>
                      <a:prstDash val="solid"/>
                      <a:miter/>
                    </a:ln>
                  </p:spPr>
                  <p:txBody>
                    <a:bodyPr rtlCol="0" anchor="ctr"/>
                    <a:lstStyle/>
                    <a:p>
                      <a:endParaRPr lang="pt-BR"/>
                    </a:p>
                  </p:txBody>
                </p:sp>
                <p:sp>
                  <p:nvSpPr>
                    <p:cNvPr id="2664" name="Forma Livre: Forma 2663">
                      <a:extLst>
                        <a:ext uri="{FF2B5EF4-FFF2-40B4-BE49-F238E27FC236}">
                          <a16:creationId xmlns:a16="http://schemas.microsoft.com/office/drawing/2014/main" id="{602AA597-ED49-62C7-AC4A-6BBB43D4B398}"/>
                        </a:ext>
                      </a:extLst>
                    </p:cNvPr>
                    <p:cNvSpPr/>
                    <p:nvPr/>
                  </p:nvSpPr>
                  <p:spPr>
                    <a:xfrm>
                      <a:off x="9242381" y="4136141"/>
                      <a:ext cx="15246" cy="8829"/>
                    </a:xfrm>
                    <a:custGeom>
                      <a:avLst/>
                      <a:gdLst>
                        <a:gd name="connsiteX0" fmla="*/ 14374 w 15246"/>
                        <a:gd name="connsiteY0" fmla="*/ 0 h 8829"/>
                        <a:gd name="connsiteX1" fmla="*/ 0 w 15246"/>
                        <a:gd name="connsiteY1" fmla="*/ 8265 h 8829"/>
                        <a:gd name="connsiteX2" fmla="*/ 770 w 15246"/>
                        <a:gd name="connsiteY2" fmla="*/ 8830 h 8829"/>
                        <a:gd name="connsiteX3" fmla="*/ 15247 w 15246"/>
                        <a:gd name="connsiteY3" fmla="*/ 513 h 8829"/>
                        <a:gd name="connsiteX4" fmla="*/ 14374 w 15246"/>
                        <a:gd name="connsiteY4" fmla="*/ 0 h 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6" h="8829">
                          <a:moveTo>
                            <a:pt x="14374" y="0"/>
                          </a:moveTo>
                          <a:lnTo>
                            <a:pt x="0" y="8265"/>
                          </a:lnTo>
                          <a:lnTo>
                            <a:pt x="770" y="8830"/>
                          </a:lnTo>
                          <a:lnTo>
                            <a:pt x="15247" y="513"/>
                          </a:lnTo>
                          <a:lnTo>
                            <a:pt x="14374" y="0"/>
                          </a:lnTo>
                          <a:close/>
                        </a:path>
                      </a:pathLst>
                    </a:custGeom>
                    <a:solidFill>
                      <a:srgbClr val="407BFF"/>
                    </a:solidFill>
                    <a:ln w="5124" cap="flat">
                      <a:noFill/>
                      <a:prstDash val="solid"/>
                      <a:miter/>
                    </a:ln>
                  </p:spPr>
                  <p:txBody>
                    <a:bodyPr rtlCol="0" anchor="ctr"/>
                    <a:lstStyle/>
                    <a:p>
                      <a:endParaRPr lang="pt-BR"/>
                    </a:p>
                  </p:txBody>
                </p:sp>
                <p:sp>
                  <p:nvSpPr>
                    <p:cNvPr id="2665" name="Forma Livre: Forma 2664">
                      <a:extLst>
                        <a:ext uri="{FF2B5EF4-FFF2-40B4-BE49-F238E27FC236}">
                          <a16:creationId xmlns:a16="http://schemas.microsoft.com/office/drawing/2014/main" id="{F480B045-3241-2ABA-7CC4-4B4FF317914F}"/>
                        </a:ext>
                      </a:extLst>
                    </p:cNvPr>
                    <p:cNvSpPr/>
                    <p:nvPr/>
                  </p:nvSpPr>
                  <p:spPr>
                    <a:xfrm>
                      <a:off x="9242381" y="4136141"/>
                      <a:ext cx="15246" cy="8829"/>
                    </a:xfrm>
                    <a:custGeom>
                      <a:avLst/>
                      <a:gdLst>
                        <a:gd name="connsiteX0" fmla="*/ 14374 w 15246"/>
                        <a:gd name="connsiteY0" fmla="*/ 0 h 8829"/>
                        <a:gd name="connsiteX1" fmla="*/ 0 w 15246"/>
                        <a:gd name="connsiteY1" fmla="*/ 8265 h 8829"/>
                        <a:gd name="connsiteX2" fmla="*/ 770 w 15246"/>
                        <a:gd name="connsiteY2" fmla="*/ 8830 h 8829"/>
                        <a:gd name="connsiteX3" fmla="*/ 15247 w 15246"/>
                        <a:gd name="connsiteY3" fmla="*/ 513 h 8829"/>
                        <a:gd name="connsiteX4" fmla="*/ 14374 w 15246"/>
                        <a:gd name="connsiteY4" fmla="*/ 0 h 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6" h="8829">
                          <a:moveTo>
                            <a:pt x="14374" y="0"/>
                          </a:moveTo>
                          <a:lnTo>
                            <a:pt x="0" y="8265"/>
                          </a:lnTo>
                          <a:lnTo>
                            <a:pt x="770" y="8830"/>
                          </a:lnTo>
                          <a:lnTo>
                            <a:pt x="15247" y="513"/>
                          </a:lnTo>
                          <a:lnTo>
                            <a:pt x="14374" y="0"/>
                          </a:lnTo>
                          <a:close/>
                        </a:path>
                      </a:pathLst>
                    </a:custGeom>
                    <a:solidFill>
                      <a:srgbClr val="000000">
                        <a:alpha val="20000"/>
                      </a:srgbClr>
                    </a:solidFill>
                    <a:ln w="5124" cap="flat">
                      <a:noFill/>
                      <a:prstDash val="solid"/>
                      <a:miter/>
                    </a:ln>
                  </p:spPr>
                  <p:txBody>
                    <a:bodyPr rtlCol="0" anchor="ctr"/>
                    <a:lstStyle/>
                    <a:p>
                      <a:endParaRPr lang="pt-BR"/>
                    </a:p>
                  </p:txBody>
                </p:sp>
                <p:sp>
                  <p:nvSpPr>
                    <p:cNvPr id="2666" name="Forma Livre: Forma 2665">
                      <a:extLst>
                        <a:ext uri="{FF2B5EF4-FFF2-40B4-BE49-F238E27FC236}">
                          <a16:creationId xmlns:a16="http://schemas.microsoft.com/office/drawing/2014/main" id="{AD8885EF-A06F-D6F7-D1AA-581089C09191}"/>
                        </a:ext>
                      </a:extLst>
                    </p:cNvPr>
                    <p:cNvSpPr/>
                    <p:nvPr/>
                  </p:nvSpPr>
                  <p:spPr>
                    <a:xfrm>
                      <a:off x="9184987" y="4110525"/>
                      <a:ext cx="55340" cy="110930"/>
                    </a:xfrm>
                    <a:custGeom>
                      <a:avLst/>
                      <a:gdLst>
                        <a:gd name="connsiteX0" fmla="*/ 54776 w 55340"/>
                        <a:gd name="connsiteY0" fmla="*/ 110835 h 110930"/>
                        <a:gd name="connsiteX1" fmla="*/ 55341 w 55340"/>
                        <a:gd name="connsiteY1" fmla="*/ 109757 h 110930"/>
                        <a:gd name="connsiteX2" fmla="*/ 55341 w 55340"/>
                        <a:gd name="connsiteY2" fmla="*/ 36141 h 110930"/>
                        <a:gd name="connsiteX3" fmla="*/ 54725 w 55340"/>
                        <a:gd name="connsiteY3" fmla="*/ 35063 h 110930"/>
                        <a:gd name="connsiteX4" fmla="*/ 1078 w 55340"/>
                        <a:gd name="connsiteY4" fmla="*/ 0 h 110930"/>
                        <a:gd name="connsiteX5" fmla="*/ 0 w 55340"/>
                        <a:gd name="connsiteY5" fmla="*/ 667 h 110930"/>
                        <a:gd name="connsiteX6" fmla="*/ 0 w 55340"/>
                        <a:gd name="connsiteY6" fmla="*/ 75721 h 110930"/>
                        <a:gd name="connsiteX7" fmla="*/ 53646 w 55340"/>
                        <a:gd name="connsiteY7" fmla="*/ 110784 h 110930"/>
                        <a:gd name="connsiteX8" fmla="*/ 54776 w 55340"/>
                        <a:gd name="connsiteY8" fmla="*/ 110835 h 110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40" h="110930">
                          <a:moveTo>
                            <a:pt x="54776" y="110835"/>
                          </a:moveTo>
                          <a:cubicBezTo>
                            <a:pt x="55120" y="110583"/>
                            <a:pt x="55330" y="110183"/>
                            <a:pt x="55341" y="109757"/>
                          </a:cubicBezTo>
                          <a:lnTo>
                            <a:pt x="55341" y="36141"/>
                          </a:lnTo>
                          <a:cubicBezTo>
                            <a:pt x="55325" y="35704"/>
                            <a:pt x="55094" y="35299"/>
                            <a:pt x="54725" y="35063"/>
                          </a:cubicBezTo>
                          <a:lnTo>
                            <a:pt x="1078" y="0"/>
                          </a:lnTo>
                          <a:lnTo>
                            <a:pt x="0" y="667"/>
                          </a:lnTo>
                          <a:lnTo>
                            <a:pt x="0" y="75721"/>
                          </a:lnTo>
                          <a:lnTo>
                            <a:pt x="53646" y="110784"/>
                          </a:lnTo>
                          <a:cubicBezTo>
                            <a:pt x="54001" y="110958"/>
                            <a:pt x="54411" y="110979"/>
                            <a:pt x="54776" y="110835"/>
                          </a:cubicBezTo>
                          <a:close/>
                        </a:path>
                      </a:pathLst>
                    </a:custGeom>
                    <a:solidFill>
                      <a:srgbClr val="407BFF"/>
                    </a:solidFill>
                    <a:ln w="5124" cap="flat">
                      <a:noFill/>
                      <a:prstDash val="solid"/>
                      <a:miter/>
                    </a:ln>
                  </p:spPr>
                  <p:txBody>
                    <a:bodyPr rtlCol="0" anchor="ctr"/>
                    <a:lstStyle/>
                    <a:p>
                      <a:endParaRPr lang="pt-BR"/>
                    </a:p>
                  </p:txBody>
                </p:sp>
                <p:sp>
                  <p:nvSpPr>
                    <p:cNvPr id="2667" name="Forma Livre: Forma 2666">
                      <a:extLst>
                        <a:ext uri="{FF2B5EF4-FFF2-40B4-BE49-F238E27FC236}">
                          <a16:creationId xmlns:a16="http://schemas.microsoft.com/office/drawing/2014/main" id="{4444B1A3-77E6-01C0-F677-E671E0C3B017}"/>
                        </a:ext>
                      </a:extLst>
                    </p:cNvPr>
                    <p:cNvSpPr/>
                    <p:nvPr/>
                  </p:nvSpPr>
                  <p:spPr>
                    <a:xfrm>
                      <a:off x="9238325" y="4146049"/>
                      <a:ext cx="1795" cy="75441"/>
                    </a:xfrm>
                    <a:custGeom>
                      <a:avLst/>
                      <a:gdLst>
                        <a:gd name="connsiteX0" fmla="*/ 667 w 1795"/>
                        <a:gd name="connsiteY0" fmla="*/ 616 h 75441"/>
                        <a:gd name="connsiteX1" fmla="*/ 1745 w 1795"/>
                        <a:gd name="connsiteY1" fmla="*/ 0 h 75441"/>
                        <a:gd name="connsiteX2" fmla="*/ 1745 w 1795"/>
                        <a:gd name="connsiteY2" fmla="*/ 616 h 75441"/>
                        <a:gd name="connsiteX3" fmla="*/ 1745 w 1795"/>
                        <a:gd name="connsiteY3" fmla="*/ 74232 h 75441"/>
                        <a:gd name="connsiteX4" fmla="*/ 1181 w 1795"/>
                        <a:gd name="connsiteY4" fmla="*/ 75310 h 75441"/>
                        <a:gd name="connsiteX5" fmla="*/ 0 w 1795"/>
                        <a:gd name="connsiteY5" fmla="*/ 75310 h 75441"/>
                        <a:gd name="connsiteX6" fmla="*/ 616 w 1795"/>
                        <a:gd name="connsiteY6" fmla="*/ 74900 h 75441"/>
                        <a:gd name="connsiteX7" fmla="*/ 616 w 1795"/>
                        <a:gd name="connsiteY7" fmla="*/ 1283 h 75441"/>
                        <a:gd name="connsiteX8" fmla="*/ 667 w 1795"/>
                        <a:gd name="connsiteY8" fmla="*/ 616 h 7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5" h="75441">
                          <a:moveTo>
                            <a:pt x="667" y="616"/>
                          </a:moveTo>
                          <a:lnTo>
                            <a:pt x="1745" y="0"/>
                          </a:lnTo>
                          <a:cubicBezTo>
                            <a:pt x="1812" y="200"/>
                            <a:pt x="1812" y="416"/>
                            <a:pt x="1745" y="616"/>
                          </a:cubicBezTo>
                          <a:lnTo>
                            <a:pt x="1745" y="74232"/>
                          </a:lnTo>
                          <a:cubicBezTo>
                            <a:pt x="1735" y="74658"/>
                            <a:pt x="1525" y="75059"/>
                            <a:pt x="1181" y="75310"/>
                          </a:cubicBezTo>
                          <a:cubicBezTo>
                            <a:pt x="806" y="75485"/>
                            <a:pt x="375" y="75485"/>
                            <a:pt x="0" y="75310"/>
                          </a:cubicBezTo>
                          <a:cubicBezTo>
                            <a:pt x="308" y="75310"/>
                            <a:pt x="616" y="75310"/>
                            <a:pt x="616" y="74900"/>
                          </a:cubicBezTo>
                          <a:lnTo>
                            <a:pt x="616" y="1283"/>
                          </a:lnTo>
                          <a:cubicBezTo>
                            <a:pt x="688" y="1068"/>
                            <a:pt x="703" y="842"/>
                            <a:pt x="667" y="616"/>
                          </a:cubicBezTo>
                          <a:close/>
                        </a:path>
                      </a:pathLst>
                    </a:custGeom>
                    <a:solidFill>
                      <a:srgbClr val="000000">
                        <a:alpha val="10000"/>
                      </a:srgbClr>
                    </a:solidFill>
                    <a:ln w="5124" cap="flat">
                      <a:noFill/>
                      <a:prstDash val="solid"/>
                      <a:miter/>
                    </a:ln>
                  </p:spPr>
                  <p:txBody>
                    <a:bodyPr rtlCol="0" anchor="ctr"/>
                    <a:lstStyle/>
                    <a:p>
                      <a:endParaRPr lang="pt-BR"/>
                    </a:p>
                  </p:txBody>
                </p:sp>
                <p:sp>
                  <p:nvSpPr>
                    <p:cNvPr id="2668" name="Forma Livre: Forma 2667">
                      <a:extLst>
                        <a:ext uri="{FF2B5EF4-FFF2-40B4-BE49-F238E27FC236}">
                          <a16:creationId xmlns:a16="http://schemas.microsoft.com/office/drawing/2014/main" id="{3344299F-F2AB-0388-7223-A84E4487BDF0}"/>
                        </a:ext>
                      </a:extLst>
                    </p:cNvPr>
                    <p:cNvSpPr/>
                    <p:nvPr/>
                  </p:nvSpPr>
                  <p:spPr>
                    <a:xfrm>
                      <a:off x="9184781" y="4111192"/>
                      <a:ext cx="54095" cy="110350"/>
                    </a:xfrm>
                    <a:custGeom>
                      <a:avLst/>
                      <a:gdLst>
                        <a:gd name="connsiteX0" fmla="*/ 0 w 54095"/>
                        <a:gd name="connsiteY0" fmla="*/ 0 h 110350"/>
                        <a:gd name="connsiteX1" fmla="*/ 53595 w 54095"/>
                        <a:gd name="connsiteY1" fmla="*/ 35011 h 110350"/>
                        <a:gd name="connsiteX2" fmla="*/ 54057 w 54095"/>
                        <a:gd name="connsiteY2" fmla="*/ 35473 h 110350"/>
                        <a:gd name="connsiteX3" fmla="*/ 54057 w 54095"/>
                        <a:gd name="connsiteY3" fmla="*/ 36141 h 110350"/>
                        <a:gd name="connsiteX4" fmla="*/ 54057 w 54095"/>
                        <a:gd name="connsiteY4" fmla="*/ 109860 h 110350"/>
                        <a:gd name="connsiteX5" fmla="*/ 53441 w 54095"/>
                        <a:gd name="connsiteY5" fmla="*/ 110270 h 110350"/>
                        <a:gd name="connsiteX6" fmla="*/ 0 w 54095"/>
                        <a:gd name="connsiteY6" fmla="*/ 75054 h 11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95" h="110350">
                          <a:moveTo>
                            <a:pt x="0" y="0"/>
                          </a:moveTo>
                          <a:lnTo>
                            <a:pt x="53595" y="35011"/>
                          </a:lnTo>
                          <a:cubicBezTo>
                            <a:pt x="53785" y="35124"/>
                            <a:pt x="53944" y="35283"/>
                            <a:pt x="54057" y="35473"/>
                          </a:cubicBezTo>
                          <a:cubicBezTo>
                            <a:pt x="54109" y="35694"/>
                            <a:pt x="54109" y="35920"/>
                            <a:pt x="54057" y="36141"/>
                          </a:cubicBezTo>
                          <a:lnTo>
                            <a:pt x="54057" y="109860"/>
                          </a:lnTo>
                          <a:cubicBezTo>
                            <a:pt x="54057" y="110270"/>
                            <a:pt x="53749" y="110476"/>
                            <a:pt x="53441" y="110270"/>
                          </a:cubicBezTo>
                          <a:lnTo>
                            <a:pt x="0" y="75054"/>
                          </a:lnTo>
                          <a:close/>
                        </a:path>
                      </a:pathLst>
                    </a:custGeom>
                    <a:solidFill>
                      <a:srgbClr val="000000">
                        <a:alpha val="50000"/>
                      </a:srgbClr>
                    </a:solidFill>
                    <a:ln w="5124" cap="flat">
                      <a:noFill/>
                      <a:prstDash val="solid"/>
                      <a:miter/>
                    </a:ln>
                  </p:spPr>
                  <p:txBody>
                    <a:bodyPr rtlCol="0" anchor="ctr"/>
                    <a:lstStyle/>
                    <a:p>
                      <a:endParaRPr lang="pt-BR"/>
                    </a:p>
                  </p:txBody>
                </p:sp>
                <p:sp>
                  <p:nvSpPr>
                    <p:cNvPr id="2669" name="Forma Livre: Forma 2668">
                      <a:extLst>
                        <a:ext uri="{FF2B5EF4-FFF2-40B4-BE49-F238E27FC236}">
                          <a16:creationId xmlns:a16="http://schemas.microsoft.com/office/drawing/2014/main" id="{F25374A0-588D-4DB7-E50B-1A7FC16CF249}"/>
                        </a:ext>
                      </a:extLst>
                    </p:cNvPr>
                    <p:cNvSpPr/>
                    <p:nvPr/>
                  </p:nvSpPr>
                  <p:spPr>
                    <a:xfrm>
                      <a:off x="9184781" y="4110525"/>
                      <a:ext cx="55135" cy="36140"/>
                    </a:xfrm>
                    <a:custGeom>
                      <a:avLst/>
                      <a:gdLst>
                        <a:gd name="connsiteX0" fmla="*/ 0 w 55135"/>
                        <a:gd name="connsiteY0" fmla="*/ 667 h 36140"/>
                        <a:gd name="connsiteX1" fmla="*/ 1078 w 55135"/>
                        <a:gd name="connsiteY1" fmla="*/ 0 h 36140"/>
                        <a:gd name="connsiteX2" fmla="*/ 54725 w 55135"/>
                        <a:gd name="connsiteY2" fmla="*/ 35063 h 36140"/>
                        <a:gd name="connsiteX3" fmla="*/ 55135 w 55135"/>
                        <a:gd name="connsiteY3" fmla="*/ 35525 h 36140"/>
                        <a:gd name="connsiteX4" fmla="*/ 54057 w 55135"/>
                        <a:gd name="connsiteY4" fmla="*/ 36141 h 36140"/>
                        <a:gd name="connsiteX5" fmla="*/ 53595 w 55135"/>
                        <a:gd name="connsiteY5" fmla="*/ 35679 h 3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35" h="36140">
                          <a:moveTo>
                            <a:pt x="0" y="667"/>
                          </a:moveTo>
                          <a:lnTo>
                            <a:pt x="1078" y="0"/>
                          </a:lnTo>
                          <a:lnTo>
                            <a:pt x="54725" y="35063"/>
                          </a:lnTo>
                          <a:cubicBezTo>
                            <a:pt x="54899" y="35181"/>
                            <a:pt x="55038" y="35340"/>
                            <a:pt x="55135" y="35525"/>
                          </a:cubicBezTo>
                          <a:lnTo>
                            <a:pt x="54057" y="36141"/>
                          </a:lnTo>
                          <a:cubicBezTo>
                            <a:pt x="53944" y="35951"/>
                            <a:pt x="53785" y="35792"/>
                            <a:pt x="53595" y="35679"/>
                          </a:cubicBezTo>
                          <a:close/>
                        </a:path>
                      </a:pathLst>
                    </a:custGeom>
                    <a:solidFill>
                      <a:srgbClr val="000000">
                        <a:alpha val="20000"/>
                      </a:srgbClr>
                    </a:solidFill>
                    <a:ln w="5124" cap="flat">
                      <a:noFill/>
                      <a:prstDash val="solid"/>
                      <a:miter/>
                    </a:ln>
                  </p:spPr>
                  <p:txBody>
                    <a:bodyPr rtlCol="0" anchor="ctr"/>
                    <a:lstStyle/>
                    <a:p>
                      <a:endParaRPr lang="pt-BR"/>
                    </a:p>
                  </p:txBody>
                </p:sp>
                <p:sp>
                  <p:nvSpPr>
                    <p:cNvPr id="2670" name="Forma Livre: Forma 2669">
                      <a:extLst>
                        <a:ext uri="{FF2B5EF4-FFF2-40B4-BE49-F238E27FC236}">
                          <a16:creationId xmlns:a16="http://schemas.microsoft.com/office/drawing/2014/main" id="{E5E09518-A8DA-3975-102E-D6838C2F7423}"/>
                        </a:ext>
                      </a:extLst>
                    </p:cNvPr>
                    <p:cNvSpPr/>
                    <p:nvPr/>
                  </p:nvSpPr>
                  <p:spPr>
                    <a:xfrm>
                      <a:off x="9171383" y="4111654"/>
                      <a:ext cx="14425" cy="83421"/>
                    </a:xfrm>
                    <a:custGeom>
                      <a:avLst/>
                      <a:gdLst>
                        <a:gd name="connsiteX0" fmla="*/ 14425 w 14425"/>
                        <a:gd name="connsiteY0" fmla="*/ 0 h 83421"/>
                        <a:gd name="connsiteX1" fmla="*/ 14425 w 14425"/>
                        <a:gd name="connsiteY1" fmla="*/ 75105 h 83421"/>
                        <a:gd name="connsiteX2" fmla="*/ 0 w 14425"/>
                        <a:gd name="connsiteY2" fmla="*/ 83422 h 83421"/>
                        <a:gd name="connsiteX3" fmla="*/ 103 w 14425"/>
                        <a:gd name="connsiteY3" fmla="*/ 8265 h 83421"/>
                        <a:gd name="connsiteX4" fmla="*/ 14425 w 14425"/>
                        <a:gd name="connsiteY4" fmla="*/ 0 h 8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5" h="83421">
                          <a:moveTo>
                            <a:pt x="14425" y="0"/>
                          </a:moveTo>
                          <a:lnTo>
                            <a:pt x="14425" y="75105"/>
                          </a:lnTo>
                          <a:lnTo>
                            <a:pt x="0" y="83422"/>
                          </a:lnTo>
                          <a:lnTo>
                            <a:pt x="103" y="8265"/>
                          </a:lnTo>
                          <a:lnTo>
                            <a:pt x="14425" y="0"/>
                          </a:lnTo>
                          <a:close/>
                        </a:path>
                      </a:pathLst>
                    </a:custGeom>
                    <a:solidFill>
                      <a:srgbClr val="407BFF"/>
                    </a:solidFill>
                    <a:ln w="5124" cap="flat">
                      <a:noFill/>
                      <a:prstDash val="solid"/>
                      <a:miter/>
                    </a:ln>
                  </p:spPr>
                  <p:txBody>
                    <a:bodyPr rtlCol="0" anchor="ctr"/>
                    <a:lstStyle/>
                    <a:p>
                      <a:endParaRPr lang="pt-BR"/>
                    </a:p>
                  </p:txBody>
                </p:sp>
                <p:sp>
                  <p:nvSpPr>
                    <p:cNvPr id="2671" name="Forma Livre: Forma 2670">
                      <a:extLst>
                        <a:ext uri="{FF2B5EF4-FFF2-40B4-BE49-F238E27FC236}">
                          <a16:creationId xmlns:a16="http://schemas.microsoft.com/office/drawing/2014/main" id="{3B6CDC83-6D63-2D9C-FC06-0AEBDE7A645D}"/>
                        </a:ext>
                      </a:extLst>
                    </p:cNvPr>
                    <p:cNvSpPr/>
                    <p:nvPr/>
                  </p:nvSpPr>
                  <p:spPr>
                    <a:xfrm>
                      <a:off x="9171383" y="4111654"/>
                      <a:ext cx="14425" cy="83421"/>
                    </a:xfrm>
                    <a:custGeom>
                      <a:avLst/>
                      <a:gdLst>
                        <a:gd name="connsiteX0" fmla="*/ 14425 w 14425"/>
                        <a:gd name="connsiteY0" fmla="*/ 0 h 83421"/>
                        <a:gd name="connsiteX1" fmla="*/ 14425 w 14425"/>
                        <a:gd name="connsiteY1" fmla="*/ 75105 h 83421"/>
                        <a:gd name="connsiteX2" fmla="*/ 0 w 14425"/>
                        <a:gd name="connsiteY2" fmla="*/ 83422 h 83421"/>
                        <a:gd name="connsiteX3" fmla="*/ 103 w 14425"/>
                        <a:gd name="connsiteY3" fmla="*/ 8265 h 83421"/>
                        <a:gd name="connsiteX4" fmla="*/ 14425 w 14425"/>
                        <a:gd name="connsiteY4" fmla="*/ 0 h 8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5" h="83421">
                          <a:moveTo>
                            <a:pt x="14425" y="0"/>
                          </a:moveTo>
                          <a:lnTo>
                            <a:pt x="14425" y="75105"/>
                          </a:lnTo>
                          <a:lnTo>
                            <a:pt x="0" y="83422"/>
                          </a:lnTo>
                          <a:lnTo>
                            <a:pt x="103" y="8265"/>
                          </a:lnTo>
                          <a:lnTo>
                            <a:pt x="14425" y="0"/>
                          </a:lnTo>
                          <a:close/>
                        </a:path>
                      </a:pathLst>
                    </a:custGeom>
                    <a:solidFill>
                      <a:srgbClr val="000000">
                        <a:alpha val="70000"/>
                      </a:srgbClr>
                    </a:solidFill>
                    <a:ln w="5124" cap="flat">
                      <a:noFill/>
                      <a:prstDash val="solid"/>
                      <a:miter/>
                    </a:ln>
                  </p:spPr>
                  <p:txBody>
                    <a:bodyPr rtlCol="0" anchor="ctr"/>
                    <a:lstStyle/>
                    <a:p>
                      <a:endParaRPr lang="pt-BR"/>
                    </a:p>
                  </p:txBody>
                </p:sp>
                <p:sp>
                  <p:nvSpPr>
                    <p:cNvPr id="2672" name="Forma Livre: Forma 2671">
                      <a:extLst>
                        <a:ext uri="{FF2B5EF4-FFF2-40B4-BE49-F238E27FC236}">
                          <a16:creationId xmlns:a16="http://schemas.microsoft.com/office/drawing/2014/main" id="{B59CDB37-C775-A619-F3F1-B15B4171726C}"/>
                        </a:ext>
                      </a:extLst>
                    </p:cNvPr>
                    <p:cNvSpPr/>
                    <p:nvPr/>
                  </p:nvSpPr>
                  <p:spPr>
                    <a:xfrm>
                      <a:off x="9184627" y="4118379"/>
                      <a:ext cx="52260" cy="106972"/>
                    </a:xfrm>
                    <a:custGeom>
                      <a:avLst/>
                      <a:gdLst>
                        <a:gd name="connsiteX0" fmla="*/ 46973 w 52260"/>
                        <a:gd name="connsiteY0" fmla="*/ 106779 h 106972"/>
                        <a:gd name="connsiteX1" fmla="*/ 48513 w 52260"/>
                        <a:gd name="connsiteY1" fmla="*/ 106779 h 106972"/>
                        <a:gd name="connsiteX2" fmla="*/ 51439 w 52260"/>
                        <a:gd name="connsiteY2" fmla="*/ 105085 h 106972"/>
                        <a:gd name="connsiteX3" fmla="*/ 52260 w 52260"/>
                        <a:gd name="connsiteY3" fmla="*/ 103699 h 106972"/>
                        <a:gd name="connsiteX4" fmla="*/ 52260 w 52260"/>
                        <a:gd name="connsiteY4" fmla="*/ 30442 h 106972"/>
                        <a:gd name="connsiteX5" fmla="*/ 51490 w 52260"/>
                        <a:gd name="connsiteY5" fmla="*/ 29056 h 106972"/>
                        <a:gd name="connsiteX6" fmla="*/ 4518 w 52260"/>
                        <a:gd name="connsiteY6" fmla="*/ 0 h 106972"/>
                        <a:gd name="connsiteX7" fmla="*/ 0 w 52260"/>
                        <a:gd name="connsiteY7" fmla="*/ 2618 h 106972"/>
                        <a:gd name="connsiteX8" fmla="*/ 0 w 52260"/>
                        <a:gd name="connsiteY8" fmla="*/ 77672 h 10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60" h="106972">
                          <a:moveTo>
                            <a:pt x="46973" y="106779"/>
                          </a:moveTo>
                          <a:cubicBezTo>
                            <a:pt x="47455" y="107036"/>
                            <a:pt x="48030" y="107036"/>
                            <a:pt x="48513" y="106779"/>
                          </a:cubicBezTo>
                          <a:lnTo>
                            <a:pt x="51439" y="105085"/>
                          </a:lnTo>
                          <a:cubicBezTo>
                            <a:pt x="51922" y="104783"/>
                            <a:pt x="52230" y="104269"/>
                            <a:pt x="52260" y="103699"/>
                          </a:cubicBezTo>
                          <a:lnTo>
                            <a:pt x="52260" y="30442"/>
                          </a:lnTo>
                          <a:cubicBezTo>
                            <a:pt x="52250" y="29883"/>
                            <a:pt x="51963" y="29364"/>
                            <a:pt x="51490" y="29056"/>
                          </a:cubicBezTo>
                          <a:lnTo>
                            <a:pt x="4518" y="0"/>
                          </a:lnTo>
                          <a:lnTo>
                            <a:pt x="0" y="2618"/>
                          </a:lnTo>
                          <a:lnTo>
                            <a:pt x="0" y="77672"/>
                          </a:lnTo>
                          <a:close/>
                        </a:path>
                      </a:pathLst>
                    </a:custGeom>
                    <a:solidFill>
                      <a:srgbClr val="EBEBEB"/>
                    </a:solidFill>
                    <a:ln w="5124" cap="flat">
                      <a:noFill/>
                      <a:prstDash val="solid"/>
                      <a:miter/>
                    </a:ln>
                  </p:spPr>
                  <p:txBody>
                    <a:bodyPr rtlCol="0" anchor="ctr"/>
                    <a:lstStyle/>
                    <a:p>
                      <a:endParaRPr lang="pt-BR"/>
                    </a:p>
                  </p:txBody>
                </p:sp>
                <p:sp>
                  <p:nvSpPr>
                    <p:cNvPr id="2673" name="Forma Livre: Forma 2672">
                      <a:extLst>
                        <a:ext uri="{FF2B5EF4-FFF2-40B4-BE49-F238E27FC236}">
                          <a16:creationId xmlns:a16="http://schemas.microsoft.com/office/drawing/2014/main" id="{5BED6247-CFBA-CE3C-37E1-EC9305915D34}"/>
                        </a:ext>
                      </a:extLst>
                    </p:cNvPr>
                    <p:cNvSpPr/>
                    <p:nvPr/>
                  </p:nvSpPr>
                  <p:spPr>
                    <a:xfrm>
                      <a:off x="9184781" y="4121203"/>
                      <a:ext cx="47742" cy="104057"/>
                    </a:xfrm>
                    <a:custGeom>
                      <a:avLst/>
                      <a:gdLst>
                        <a:gd name="connsiteX0" fmla="*/ 0 w 47742"/>
                        <a:gd name="connsiteY0" fmla="*/ 75054 h 104057"/>
                        <a:gd name="connsiteX1" fmla="*/ 46973 w 47742"/>
                        <a:gd name="connsiteY1" fmla="*/ 103956 h 104057"/>
                        <a:gd name="connsiteX2" fmla="*/ 47743 w 47742"/>
                        <a:gd name="connsiteY2" fmla="*/ 103494 h 104057"/>
                        <a:gd name="connsiteX3" fmla="*/ 47743 w 47742"/>
                        <a:gd name="connsiteY3" fmla="*/ 30237 h 104057"/>
                        <a:gd name="connsiteX4" fmla="*/ 46973 w 47742"/>
                        <a:gd name="connsiteY4" fmla="*/ 28851 h 104057"/>
                        <a:gd name="connsiteX5" fmla="*/ 0 w 47742"/>
                        <a:gd name="connsiteY5" fmla="*/ 0 h 10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42" h="104057">
                          <a:moveTo>
                            <a:pt x="0" y="75054"/>
                          </a:moveTo>
                          <a:lnTo>
                            <a:pt x="46973" y="103956"/>
                          </a:lnTo>
                          <a:cubicBezTo>
                            <a:pt x="47383" y="104213"/>
                            <a:pt x="47743" y="103956"/>
                            <a:pt x="47743" y="103494"/>
                          </a:cubicBezTo>
                          <a:lnTo>
                            <a:pt x="47743" y="30237"/>
                          </a:lnTo>
                          <a:cubicBezTo>
                            <a:pt x="47733" y="29678"/>
                            <a:pt x="47445" y="29159"/>
                            <a:pt x="46973" y="28851"/>
                          </a:cubicBezTo>
                          <a:lnTo>
                            <a:pt x="0" y="0"/>
                          </a:lnTo>
                          <a:close/>
                        </a:path>
                      </a:pathLst>
                    </a:custGeom>
                    <a:solidFill>
                      <a:srgbClr val="FAFAFA"/>
                    </a:solidFill>
                    <a:ln w="5124" cap="flat">
                      <a:noFill/>
                      <a:prstDash val="solid"/>
                      <a:miter/>
                    </a:ln>
                  </p:spPr>
                  <p:txBody>
                    <a:bodyPr rtlCol="0" anchor="ctr"/>
                    <a:lstStyle/>
                    <a:p>
                      <a:endParaRPr lang="pt-BR"/>
                    </a:p>
                  </p:txBody>
                </p:sp>
                <p:sp>
                  <p:nvSpPr>
                    <p:cNvPr id="2674" name="Forma Livre: Forma 2673">
                      <a:extLst>
                        <a:ext uri="{FF2B5EF4-FFF2-40B4-BE49-F238E27FC236}">
                          <a16:creationId xmlns:a16="http://schemas.microsoft.com/office/drawing/2014/main" id="{778981A3-E079-CA42-D3F0-AEF47241F13B}"/>
                        </a:ext>
                      </a:extLst>
                    </p:cNvPr>
                    <p:cNvSpPr/>
                    <p:nvPr/>
                  </p:nvSpPr>
                  <p:spPr>
                    <a:xfrm>
                      <a:off x="9186595" y="4124954"/>
                      <a:ext cx="1506" cy="2203"/>
                    </a:xfrm>
                    <a:custGeom>
                      <a:avLst/>
                      <a:gdLst>
                        <a:gd name="connsiteX0" fmla="*/ 1472 w 1506"/>
                        <a:gd name="connsiteY0" fmla="*/ 1382 h 2203"/>
                        <a:gd name="connsiteX1" fmla="*/ 1472 w 1506"/>
                        <a:gd name="connsiteY1" fmla="*/ 818 h 2203"/>
                        <a:gd name="connsiteX2" fmla="*/ 1061 w 1506"/>
                        <a:gd name="connsiteY2" fmla="*/ 99 h 2203"/>
                        <a:gd name="connsiteX3" fmla="*/ 805 w 1506"/>
                        <a:gd name="connsiteY3" fmla="*/ 99 h 2203"/>
                        <a:gd name="connsiteX4" fmla="*/ 35 w 1506"/>
                        <a:gd name="connsiteY4" fmla="*/ 715 h 2203"/>
                        <a:gd name="connsiteX5" fmla="*/ 35 w 1506"/>
                        <a:gd name="connsiteY5" fmla="*/ 1485 h 2203"/>
                        <a:gd name="connsiteX6" fmla="*/ 599 w 1506"/>
                        <a:gd name="connsiteY6" fmla="*/ 2204 h 2203"/>
                        <a:gd name="connsiteX7" fmla="*/ 599 w 1506"/>
                        <a:gd name="connsiteY7" fmla="*/ 2204 h 2203"/>
                        <a:gd name="connsiteX8" fmla="*/ 1472 w 1506"/>
                        <a:gd name="connsiteY8" fmla="*/ 1382 h 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 h="2203">
                          <a:moveTo>
                            <a:pt x="1472" y="1382"/>
                          </a:moveTo>
                          <a:cubicBezTo>
                            <a:pt x="1518" y="1197"/>
                            <a:pt x="1518" y="1002"/>
                            <a:pt x="1472" y="818"/>
                          </a:cubicBezTo>
                          <a:cubicBezTo>
                            <a:pt x="1405" y="545"/>
                            <a:pt x="1262" y="294"/>
                            <a:pt x="1061" y="99"/>
                          </a:cubicBezTo>
                          <a:lnTo>
                            <a:pt x="805" y="99"/>
                          </a:lnTo>
                          <a:cubicBezTo>
                            <a:pt x="394" y="-158"/>
                            <a:pt x="35" y="99"/>
                            <a:pt x="35" y="715"/>
                          </a:cubicBezTo>
                          <a:cubicBezTo>
                            <a:pt x="-12" y="972"/>
                            <a:pt x="-12" y="1228"/>
                            <a:pt x="35" y="1485"/>
                          </a:cubicBezTo>
                          <a:cubicBezTo>
                            <a:pt x="168" y="1762"/>
                            <a:pt x="358" y="2009"/>
                            <a:pt x="599" y="2204"/>
                          </a:cubicBezTo>
                          <a:lnTo>
                            <a:pt x="599" y="2204"/>
                          </a:lnTo>
                          <a:cubicBezTo>
                            <a:pt x="1215" y="2204"/>
                            <a:pt x="1472" y="1947"/>
                            <a:pt x="1472" y="1382"/>
                          </a:cubicBezTo>
                          <a:close/>
                        </a:path>
                      </a:pathLst>
                    </a:custGeom>
                    <a:solidFill>
                      <a:srgbClr val="263238"/>
                    </a:solidFill>
                    <a:ln w="5124" cap="flat">
                      <a:noFill/>
                      <a:prstDash val="solid"/>
                      <a:miter/>
                    </a:ln>
                  </p:spPr>
                  <p:txBody>
                    <a:bodyPr rtlCol="0" anchor="ctr"/>
                    <a:lstStyle/>
                    <a:p>
                      <a:endParaRPr lang="pt-BR"/>
                    </a:p>
                  </p:txBody>
                </p:sp>
                <p:sp>
                  <p:nvSpPr>
                    <p:cNvPr id="2675" name="Forma Livre: Forma 2674">
                      <a:extLst>
                        <a:ext uri="{FF2B5EF4-FFF2-40B4-BE49-F238E27FC236}">
                          <a16:creationId xmlns:a16="http://schemas.microsoft.com/office/drawing/2014/main" id="{24764B67-ED96-8EDE-A918-817324A0AD94}"/>
                        </a:ext>
                      </a:extLst>
                    </p:cNvPr>
                    <p:cNvSpPr/>
                    <p:nvPr/>
                  </p:nvSpPr>
                  <p:spPr>
                    <a:xfrm>
                      <a:off x="9231549" y="4148052"/>
                      <a:ext cx="5132" cy="77245"/>
                    </a:xfrm>
                    <a:custGeom>
                      <a:avLst/>
                      <a:gdLst>
                        <a:gd name="connsiteX0" fmla="*/ 565 w 5132"/>
                        <a:gd name="connsiteY0" fmla="*/ 2618 h 77245"/>
                        <a:gd name="connsiteX1" fmla="*/ 5082 w 5132"/>
                        <a:gd name="connsiteY1" fmla="*/ 0 h 77245"/>
                        <a:gd name="connsiteX2" fmla="*/ 5082 w 5132"/>
                        <a:gd name="connsiteY2" fmla="*/ 770 h 77245"/>
                        <a:gd name="connsiteX3" fmla="*/ 5082 w 5132"/>
                        <a:gd name="connsiteY3" fmla="*/ 74027 h 77245"/>
                        <a:gd name="connsiteX4" fmla="*/ 4312 w 5132"/>
                        <a:gd name="connsiteY4" fmla="*/ 75413 h 77245"/>
                        <a:gd name="connsiteX5" fmla="*/ 1335 w 5132"/>
                        <a:gd name="connsiteY5" fmla="*/ 77107 h 77245"/>
                        <a:gd name="connsiteX6" fmla="*/ 0 w 5132"/>
                        <a:gd name="connsiteY6" fmla="*/ 77107 h 77245"/>
                        <a:gd name="connsiteX7" fmla="*/ 565 w 5132"/>
                        <a:gd name="connsiteY7" fmla="*/ 76542 h 77245"/>
                        <a:gd name="connsiteX8" fmla="*/ 565 w 5132"/>
                        <a:gd name="connsiteY8" fmla="*/ 3388 h 77245"/>
                        <a:gd name="connsiteX9" fmla="*/ 565 w 5132"/>
                        <a:gd name="connsiteY9" fmla="*/ 2618 h 7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2" h="77245">
                          <a:moveTo>
                            <a:pt x="565" y="2618"/>
                          </a:moveTo>
                          <a:lnTo>
                            <a:pt x="5082" y="0"/>
                          </a:lnTo>
                          <a:cubicBezTo>
                            <a:pt x="5149" y="252"/>
                            <a:pt x="5149" y="519"/>
                            <a:pt x="5082" y="770"/>
                          </a:cubicBezTo>
                          <a:lnTo>
                            <a:pt x="5082" y="74027"/>
                          </a:lnTo>
                          <a:cubicBezTo>
                            <a:pt x="5046" y="74581"/>
                            <a:pt x="4764" y="75090"/>
                            <a:pt x="4312" y="75413"/>
                          </a:cubicBezTo>
                          <a:lnTo>
                            <a:pt x="1335" y="77107"/>
                          </a:lnTo>
                          <a:cubicBezTo>
                            <a:pt x="909" y="77292"/>
                            <a:pt x="426" y="77292"/>
                            <a:pt x="0" y="77107"/>
                          </a:cubicBezTo>
                          <a:cubicBezTo>
                            <a:pt x="308" y="77107"/>
                            <a:pt x="565" y="77107"/>
                            <a:pt x="565" y="76542"/>
                          </a:cubicBezTo>
                          <a:lnTo>
                            <a:pt x="565" y="3388"/>
                          </a:lnTo>
                          <a:cubicBezTo>
                            <a:pt x="637" y="3137"/>
                            <a:pt x="637" y="2870"/>
                            <a:pt x="565" y="2618"/>
                          </a:cubicBezTo>
                          <a:close/>
                        </a:path>
                      </a:pathLst>
                    </a:custGeom>
                    <a:solidFill>
                      <a:srgbClr val="E6E6E6"/>
                    </a:solidFill>
                    <a:ln w="5124" cap="flat">
                      <a:noFill/>
                      <a:prstDash val="solid"/>
                      <a:miter/>
                    </a:ln>
                  </p:spPr>
                  <p:txBody>
                    <a:bodyPr rtlCol="0" anchor="ctr"/>
                    <a:lstStyle/>
                    <a:p>
                      <a:endParaRPr lang="pt-BR"/>
                    </a:p>
                  </p:txBody>
                </p:sp>
                <p:sp>
                  <p:nvSpPr>
                    <p:cNvPr id="2676" name="Forma Livre: Forma 2675">
                      <a:extLst>
                        <a:ext uri="{FF2B5EF4-FFF2-40B4-BE49-F238E27FC236}">
                          <a16:creationId xmlns:a16="http://schemas.microsoft.com/office/drawing/2014/main" id="{ED0AA06C-7540-AF29-E674-D27194D2A8B4}"/>
                        </a:ext>
                      </a:extLst>
                    </p:cNvPr>
                    <p:cNvSpPr/>
                    <p:nvPr/>
                  </p:nvSpPr>
                  <p:spPr>
                    <a:xfrm>
                      <a:off x="9177594" y="4117281"/>
                      <a:ext cx="15921" cy="9125"/>
                    </a:xfrm>
                    <a:custGeom>
                      <a:avLst/>
                      <a:gdLst>
                        <a:gd name="connsiteX0" fmla="*/ 0 w 15921"/>
                        <a:gd name="connsiteY0" fmla="*/ 5359 h 9125"/>
                        <a:gd name="connsiteX1" fmla="*/ 1797 w 15921"/>
                        <a:gd name="connsiteY1" fmla="*/ 8080 h 9125"/>
                        <a:gd name="connsiteX2" fmla="*/ 9805 w 15921"/>
                        <a:gd name="connsiteY2" fmla="*/ 8644 h 9125"/>
                        <a:gd name="connsiteX3" fmla="*/ 9394 w 15921"/>
                        <a:gd name="connsiteY3" fmla="*/ 7618 h 9125"/>
                        <a:gd name="connsiteX4" fmla="*/ 2310 w 15921"/>
                        <a:gd name="connsiteY4" fmla="*/ 7156 h 9125"/>
                        <a:gd name="connsiteX5" fmla="*/ 1283 w 15921"/>
                        <a:gd name="connsiteY5" fmla="*/ 6180 h 9125"/>
                        <a:gd name="connsiteX6" fmla="*/ 1283 w 15921"/>
                        <a:gd name="connsiteY6" fmla="*/ 5359 h 9125"/>
                        <a:gd name="connsiteX7" fmla="*/ 3850 w 15921"/>
                        <a:gd name="connsiteY7" fmla="*/ 2381 h 9125"/>
                        <a:gd name="connsiteX8" fmla="*/ 13604 w 15921"/>
                        <a:gd name="connsiteY8" fmla="*/ 1868 h 9125"/>
                        <a:gd name="connsiteX9" fmla="*/ 14733 w 15921"/>
                        <a:gd name="connsiteY9" fmla="*/ 3049 h 9125"/>
                        <a:gd name="connsiteX10" fmla="*/ 15914 w 15921"/>
                        <a:gd name="connsiteY10" fmla="*/ 3767 h 9125"/>
                        <a:gd name="connsiteX11" fmla="*/ 15914 w 15921"/>
                        <a:gd name="connsiteY11" fmla="*/ 3767 h 9125"/>
                        <a:gd name="connsiteX12" fmla="*/ 15555 w 15921"/>
                        <a:gd name="connsiteY12" fmla="*/ 2381 h 9125"/>
                        <a:gd name="connsiteX13" fmla="*/ 14117 w 15921"/>
                        <a:gd name="connsiteY13" fmla="*/ 995 h 9125"/>
                        <a:gd name="connsiteX14" fmla="*/ 3337 w 15921"/>
                        <a:gd name="connsiteY14" fmla="*/ 1509 h 9125"/>
                        <a:gd name="connsiteX15" fmla="*/ 0 w 15921"/>
                        <a:gd name="connsiteY15" fmla="*/ 5359 h 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21" h="9125">
                          <a:moveTo>
                            <a:pt x="0" y="5359"/>
                          </a:moveTo>
                          <a:cubicBezTo>
                            <a:pt x="41" y="6529"/>
                            <a:pt x="734" y="7582"/>
                            <a:pt x="1797" y="8080"/>
                          </a:cubicBezTo>
                          <a:cubicBezTo>
                            <a:pt x="4307" y="9240"/>
                            <a:pt x="7156" y="9445"/>
                            <a:pt x="9805" y="8644"/>
                          </a:cubicBezTo>
                          <a:cubicBezTo>
                            <a:pt x="9651" y="8311"/>
                            <a:pt x="9513" y="7967"/>
                            <a:pt x="9394" y="7618"/>
                          </a:cubicBezTo>
                          <a:cubicBezTo>
                            <a:pt x="7054" y="8311"/>
                            <a:pt x="4543" y="8146"/>
                            <a:pt x="2310" y="7156"/>
                          </a:cubicBezTo>
                          <a:cubicBezTo>
                            <a:pt x="1899" y="6914"/>
                            <a:pt x="1545" y="6581"/>
                            <a:pt x="1283" y="6180"/>
                          </a:cubicBezTo>
                          <a:cubicBezTo>
                            <a:pt x="1206" y="5913"/>
                            <a:pt x="1206" y="5626"/>
                            <a:pt x="1283" y="5359"/>
                          </a:cubicBezTo>
                          <a:cubicBezTo>
                            <a:pt x="1283" y="4332"/>
                            <a:pt x="2259" y="3254"/>
                            <a:pt x="3850" y="2381"/>
                          </a:cubicBezTo>
                          <a:cubicBezTo>
                            <a:pt x="6848" y="718"/>
                            <a:pt x="10447" y="528"/>
                            <a:pt x="13604" y="1868"/>
                          </a:cubicBezTo>
                          <a:cubicBezTo>
                            <a:pt x="14102" y="2125"/>
                            <a:pt x="14497" y="2540"/>
                            <a:pt x="14733" y="3049"/>
                          </a:cubicBezTo>
                          <a:lnTo>
                            <a:pt x="15914" y="3767"/>
                          </a:lnTo>
                          <a:lnTo>
                            <a:pt x="15914" y="3767"/>
                          </a:lnTo>
                          <a:cubicBezTo>
                            <a:pt x="15955" y="3280"/>
                            <a:pt x="15827" y="2787"/>
                            <a:pt x="15555" y="2381"/>
                          </a:cubicBezTo>
                          <a:cubicBezTo>
                            <a:pt x="15196" y="1812"/>
                            <a:pt x="14703" y="1334"/>
                            <a:pt x="14117" y="995"/>
                          </a:cubicBezTo>
                          <a:cubicBezTo>
                            <a:pt x="10637" y="-494"/>
                            <a:pt x="6663" y="-304"/>
                            <a:pt x="3337" y="1509"/>
                          </a:cubicBezTo>
                          <a:cubicBezTo>
                            <a:pt x="1622" y="2109"/>
                            <a:pt x="354" y="3577"/>
                            <a:pt x="0" y="5359"/>
                          </a:cubicBezTo>
                          <a:close/>
                        </a:path>
                      </a:pathLst>
                    </a:custGeom>
                    <a:solidFill>
                      <a:srgbClr val="263238"/>
                    </a:solidFill>
                    <a:ln w="5124" cap="flat">
                      <a:noFill/>
                      <a:prstDash val="solid"/>
                      <a:miter/>
                    </a:ln>
                  </p:spPr>
                  <p:txBody>
                    <a:bodyPr rtlCol="0" anchor="ctr"/>
                    <a:lstStyle/>
                    <a:p>
                      <a:endParaRPr lang="pt-BR"/>
                    </a:p>
                  </p:txBody>
                </p:sp>
                <p:sp>
                  <p:nvSpPr>
                    <p:cNvPr id="2677" name="Forma Livre: Forma 2676">
                      <a:extLst>
                        <a:ext uri="{FF2B5EF4-FFF2-40B4-BE49-F238E27FC236}">
                          <a16:creationId xmlns:a16="http://schemas.microsoft.com/office/drawing/2014/main" id="{9F9144E7-EE21-A841-11B8-E0A8F70E3B12}"/>
                        </a:ext>
                      </a:extLst>
                    </p:cNvPr>
                    <p:cNvSpPr/>
                    <p:nvPr/>
                  </p:nvSpPr>
                  <p:spPr>
                    <a:xfrm>
                      <a:off x="9170612" y="4118841"/>
                      <a:ext cx="60525" cy="107901"/>
                    </a:xfrm>
                    <a:custGeom>
                      <a:avLst/>
                      <a:gdLst>
                        <a:gd name="connsiteX0" fmla="*/ 59961 w 60525"/>
                        <a:gd name="connsiteY0" fmla="*/ 107806 h 107901"/>
                        <a:gd name="connsiteX1" fmla="*/ 60526 w 60525"/>
                        <a:gd name="connsiteY1" fmla="*/ 106728 h 107901"/>
                        <a:gd name="connsiteX2" fmla="*/ 60526 w 60525"/>
                        <a:gd name="connsiteY2" fmla="*/ 33112 h 107901"/>
                        <a:gd name="connsiteX3" fmla="*/ 59910 w 60525"/>
                        <a:gd name="connsiteY3" fmla="*/ 32034 h 107901"/>
                        <a:gd name="connsiteX4" fmla="*/ 1078 w 60525"/>
                        <a:gd name="connsiteY4" fmla="*/ 0 h 107901"/>
                        <a:gd name="connsiteX5" fmla="*/ 0 w 60525"/>
                        <a:gd name="connsiteY5" fmla="*/ 667 h 107901"/>
                        <a:gd name="connsiteX6" fmla="*/ 0 w 60525"/>
                        <a:gd name="connsiteY6" fmla="*/ 75721 h 107901"/>
                        <a:gd name="connsiteX7" fmla="*/ 58832 w 60525"/>
                        <a:gd name="connsiteY7" fmla="*/ 107755 h 107901"/>
                        <a:gd name="connsiteX8" fmla="*/ 59961 w 60525"/>
                        <a:gd name="connsiteY8" fmla="*/ 107806 h 10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25" h="107901">
                          <a:moveTo>
                            <a:pt x="59961" y="107806"/>
                          </a:moveTo>
                          <a:cubicBezTo>
                            <a:pt x="60305" y="107555"/>
                            <a:pt x="60515" y="107154"/>
                            <a:pt x="60526" y="106728"/>
                          </a:cubicBezTo>
                          <a:lnTo>
                            <a:pt x="60526" y="33112"/>
                          </a:lnTo>
                          <a:cubicBezTo>
                            <a:pt x="60500" y="32676"/>
                            <a:pt x="60274" y="32275"/>
                            <a:pt x="59910" y="32034"/>
                          </a:cubicBezTo>
                          <a:lnTo>
                            <a:pt x="1078" y="0"/>
                          </a:lnTo>
                          <a:lnTo>
                            <a:pt x="0" y="667"/>
                          </a:lnTo>
                          <a:lnTo>
                            <a:pt x="0" y="75721"/>
                          </a:lnTo>
                          <a:lnTo>
                            <a:pt x="58832" y="107755"/>
                          </a:lnTo>
                          <a:cubicBezTo>
                            <a:pt x="59186" y="107930"/>
                            <a:pt x="59596" y="107950"/>
                            <a:pt x="59961" y="107806"/>
                          </a:cubicBezTo>
                          <a:close/>
                        </a:path>
                      </a:pathLst>
                    </a:custGeom>
                    <a:solidFill>
                      <a:srgbClr val="407BFF"/>
                    </a:solidFill>
                    <a:ln w="5124" cap="flat">
                      <a:noFill/>
                      <a:prstDash val="solid"/>
                      <a:miter/>
                    </a:ln>
                  </p:spPr>
                  <p:txBody>
                    <a:bodyPr rtlCol="0" anchor="ctr"/>
                    <a:lstStyle/>
                    <a:p>
                      <a:endParaRPr lang="pt-BR"/>
                    </a:p>
                  </p:txBody>
                </p:sp>
                <p:sp>
                  <p:nvSpPr>
                    <p:cNvPr id="2678" name="Forma Livre: Forma 2677">
                      <a:extLst>
                        <a:ext uri="{FF2B5EF4-FFF2-40B4-BE49-F238E27FC236}">
                          <a16:creationId xmlns:a16="http://schemas.microsoft.com/office/drawing/2014/main" id="{8965A701-D147-7188-A7F0-204B2743AA54}"/>
                        </a:ext>
                      </a:extLst>
                    </p:cNvPr>
                    <p:cNvSpPr/>
                    <p:nvPr/>
                  </p:nvSpPr>
                  <p:spPr>
                    <a:xfrm>
                      <a:off x="9229136" y="4151337"/>
                      <a:ext cx="1795" cy="75441"/>
                    </a:xfrm>
                    <a:custGeom>
                      <a:avLst/>
                      <a:gdLst>
                        <a:gd name="connsiteX0" fmla="*/ 667 w 1795"/>
                        <a:gd name="connsiteY0" fmla="*/ 667 h 75441"/>
                        <a:gd name="connsiteX1" fmla="*/ 1745 w 1795"/>
                        <a:gd name="connsiteY1" fmla="*/ 0 h 75441"/>
                        <a:gd name="connsiteX2" fmla="*/ 1745 w 1795"/>
                        <a:gd name="connsiteY2" fmla="*/ 667 h 75441"/>
                        <a:gd name="connsiteX3" fmla="*/ 1745 w 1795"/>
                        <a:gd name="connsiteY3" fmla="*/ 74232 h 75441"/>
                        <a:gd name="connsiteX4" fmla="*/ 1181 w 1795"/>
                        <a:gd name="connsiteY4" fmla="*/ 75310 h 75441"/>
                        <a:gd name="connsiteX5" fmla="*/ 0 w 1795"/>
                        <a:gd name="connsiteY5" fmla="*/ 75310 h 75441"/>
                        <a:gd name="connsiteX6" fmla="*/ 616 w 1795"/>
                        <a:gd name="connsiteY6" fmla="*/ 74951 h 75441"/>
                        <a:gd name="connsiteX7" fmla="*/ 616 w 1795"/>
                        <a:gd name="connsiteY7" fmla="*/ 1283 h 75441"/>
                        <a:gd name="connsiteX8" fmla="*/ 667 w 1795"/>
                        <a:gd name="connsiteY8" fmla="*/ 667 h 7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5" h="75441">
                          <a:moveTo>
                            <a:pt x="667" y="667"/>
                          </a:moveTo>
                          <a:lnTo>
                            <a:pt x="1745" y="0"/>
                          </a:lnTo>
                          <a:cubicBezTo>
                            <a:pt x="1812" y="216"/>
                            <a:pt x="1812" y="452"/>
                            <a:pt x="1745" y="667"/>
                          </a:cubicBezTo>
                          <a:lnTo>
                            <a:pt x="1745" y="74232"/>
                          </a:lnTo>
                          <a:cubicBezTo>
                            <a:pt x="1740" y="74663"/>
                            <a:pt x="1530" y="75064"/>
                            <a:pt x="1181" y="75310"/>
                          </a:cubicBezTo>
                          <a:cubicBezTo>
                            <a:pt x="806" y="75485"/>
                            <a:pt x="375" y="75485"/>
                            <a:pt x="0" y="75310"/>
                          </a:cubicBezTo>
                          <a:cubicBezTo>
                            <a:pt x="308" y="75310"/>
                            <a:pt x="616" y="75310"/>
                            <a:pt x="616" y="74951"/>
                          </a:cubicBezTo>
                          <a:lnTo>
                            <a:pt x="616" y="1283"/>
                          </a:lnTo>
                          <a:cubicBezTo>
                            <a:pt x="678" y="1083"/>
                            <a:pt x="693" y="873"/>
                            <a:pt x="667" y="667"/>
                          </a:cubicBezTo>
                          <a:close/>
                        </a:path>
                      </a:pathLst>
                    </a:custGeom>
                    <a:solidFill>
                      <a:srgbClr val="000000">
                        <a:alpha val="10000"/>
                      </a:srgbClr>
                    </a:solidFill>
                    <a:ln w="5124" cap="flat">
                      <a:noFill/>
                      <a:prstDash val="solid"/>
                      <a:miter/>
                    </a:ln>
                  </p:spPr>
                  <p:txBody>
                    <a:bodyPr rtlCol="0" anchor="ctr"/>
                    <a:lstStyle/>
                    <a:p>
                      <a:endParaRPr lang="pt-BR"/>
                    </a:p>
                  </p:txBody>
                </p:sp>
                <p:sp>
                  <p:nvSpPr>
                    <p:cNvPr id="2679" name="Forma Livre: Forma 2678">
                      <a:extLst>
                        <a:ext uri="{FF2B5EF4-FFF2-40B4-BE49-F238E27FC236}">
                          <a16:creationId xmlns:a16="http://schemas.microsoft.com/office/drawing/2014/main" id="{F4A158D2-90F1-E93C-8F5A-BCEDB13D4863}"/>
                        </a:ext>
                      </a:extLst>
                    </p:cNvPr>
                    <p:cNvSpPr/>
                    <p:nvPr/>
                  </p:nvSpPr>
                  <p:spPr>
                    <a:xfrm>
                      <a:off x="9170356" y="4119509"/>
                      <a:ext cx="59482" cy="107126"/>
                    </a:xfrm>
                    <a:custGeom>
                      <a:avLst/>
                      <a:gdLst>
                        <a:gd name="connsiteX0" fmla="*/ 205 w 59482"/>
                        <a:gd name="connsiteY0" fmla="*/ 0 h 107126"/>
                        <a:gd name="connsiteX1" fmla="*/ 58985 w 59482"/>
                        <a:gd name="connsiteY1" fmla="*/ 31983 h 107126"/>
                        <a:gd name="connsiteX2" fmla="*/ 59447 w 59482"/>
                        <a:gd name="connsiteY2" fmla="*/ 32496 h 107126"/>
                        <a:gd name="connsiteX3" fmla="*/ 59447 w 59482"/>
                        <a:gd name="connsiteY3" fmla="*/ 33112 h 107126"/>
                        <a:gd name="connsiteX4" fmla="*/ 59447 w 59482"/>
                        <a:gd name="connsiteY4" fmla="*/ 106677 h 107126"/>
                        <a:gd name="connsiteX5" fmla="*/ 58831 w 59482"/>
                        <a:gd name="connsiteY5" fmla="*/ 107036 h 107126"/>
                        <a:gd name="connsiteX6" fmla="*/ 0 w 59482"/>
                        <a:gd name="connsiteY6" fmla="*/ 75002 h 1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82" h="107126">
                          <a:moveTo>
                            <a:pt x="205" y="0"/>
                          </a:moveTo>
                          <a:lnTo>
                            <a:pt x="58985" y="31983"/>
                          </a:lnTo>
                          <a:cubicBezTo>
                            <a:pt x="59191" y="32101"/>
                            <a:pt x="59350" y="32280"/>
                            <a:pt x="59447" y="32496"/>
                          </a:cubicBezTo>
                          <a:cubicBezTo>
                            <a:pt x="59494" y="32701"/>
                            <a:pt x="59494" y="32907"/>
                            <a:pt x="59447" y="33112"/>
                          </a:cubicBezTo>
                          <a:lnTo>
                            <a:pt x="59447" y="106677"/>
                          </a:lnTo>
                          <a:cubicBezTo>
                            <a:pt x="59447" y="107087"/>
                            <a:pt x="59139" y="107241"/>
                            <a:pt x="58831" y="107036"/>
                          </a:cubicBezTo>
                          <a:lnTo>
                            <a:pt x="0" y="75002"/>
                          </a:lnTo>
                          <a:close/>
                        </a:path>
                      </a:pathLst>
                    </a:custGeom>
                    <a:solidFill>
                      <a:srgbClr val="407BFF"/>
                    </a:solidFill>
                    <a:ln w="5124" cap="flat">
                      <a:noFill/>
                      <a:prstDash val="solid"/>
                      <a:miter/>
                    </a:ln>
                  </p:spPr>
                  <p:txBody>
                    <a:bodyPr rtlCol="0" anchor="ctr"/>
                    <a:lstStyle/>
                    <a:p>
                      <a:endParaRPr lang="pt-BR"/>
                    </a:p>
                  </p:txBody>
                </p:sp>
                <p:sp>
                  <p:nvSpPr>
                    <p:cNvPr id="2680" name="Forma Livre: Forma 2679">
                      <a:extLst>
                        <a:ext uri="{FF2B5EF4-FFF2-40B4-BE49-F238E27FC236}">
                          <a16:creationId xmlns:a16="http://schemas.microsoft.com/office/drawing/2014/main" id="{E96A0B56-EC6F-D3DB-52E6-6ADD3F0F77BE}"/>
                        </a:ext>
                      </a:extLst>
                    </p:cNvPr>
                    <p:cNvSpPr/>
                    <p:nvPr/>
                  </p:nvSpPr>
                  <p:spPr>
                    <a:xfrm>
                      <a:off x="9170561" y="4118841"/>
                      <a:ext cx="60320" cy="33163"/>
                    </a:xfrm>
                    <a:custGeom>
                      <a:avLst/>
                      <a:gdLst>
                        <a:gd name="connsiteX0" fmla="*/ 0 w 60320"/>
                        <a:gd name="connsiteY0" fmla="*/ 667 h 33163"/>
                        <a:gd name="connsiteX1" fmla="*/ 1078 w 60320"/>
                        <a:gd name="connsiteY1" fmla="*/ 0 h 33163"/>
                        <a:gd name="connsiteX2" fmla="*/ 59909 w 60320"/>
                        <a:gd name="connsiteY2" fmla="*/ 32034 h 33163"/>
                        <a:gd name="connsiteX3" fmla="*/ 60320 w 60320"/>
                        <a:gd name="connsiteY3" fmla="*/ 32496 h 33163"/>
                        <a:gd name="connsiteX4" fmla="*/ 59242 w 60320"/>
                        <a:gd name="connsiteY4" fmla="*/ 33163 h 33163"/>
                        <a:gd name="connsiteX5" fmla="*/ 58780 w 60320"/>
                        <a:gd name="connsiteY5" fmla="*/ 32650 h 3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20" h="33163">
                          <a:moveTo>
                            <a:pt x="0" y="667"/>
                          </a:moveTo>
                          <a:lnTo>
                            <a:pt x="1078" y="0"/>
                          </a:lnTo>
                          <a:lnTo>
                            <a:pt x="59909" y="32034"/>
                          </a:lnTo>
                          <a:cubicBezTo>
                            <a:pt x="60074" y="32162"/>
                            <a:pt x="60212" y="32316"/>
                            <a:pt x="60320" y="32496"/>
                          </a:cubicBezTo>
                          <a:lnTo>
                            <a:pt x="59242" y="33163"/>
                          </a:lnTo>
                          <a:cubicBezTo>
                            <a:pt x="59145" y="32948"/>
                            <a:pt x="58985" y="32768"/>
                            <a:pt x="58780" y="32650"/>
                          </a:cubicBezTo>
                          <a:close/>
                        </a:path>
                      </a:pathLst>
                    </a:custGeom>
                    <a:solidFill>
                      <a:srgbClr val="000000">
                        <a:alpha val="20000"/>
                      </a:srgbClr>
                    </a:solidFill>
                    <a:ln w="5124" cap="flat">
                      <a:noFill/>
                      <a:prstDash val="solid"/>
                      <a:miter/>
                    </a:ln>
                  </p:spPr>
                  <p:txBody>
                    <a:bodyPr rtlCol="0" anchor="ctr"/>
                    <a:lstStyle/>
                    <a:p>
                      <a:endParaRPr lang="pt-BR"/>
                    </a:p>
                  </p:txBody>
                </p:sp>
                <p:sp>
                  <p:nvSpPr>
                    <p:cNvPr id="2681" name="Forma Livre: Forma 2680">
                      <a:extLst>
                        <a:ext uri="{FF2B5EF4-FFF2-40B4-BE49-F238E27FC236}">
                          <a16:creationId xmlns:a16="http://schemas.microsoft.com/office/drawing/2014/main" id="{D125374D-80F3-F11F-2936-1D78BCC7BB78}"/>
                        </a:ext>
                      </a:extLst>
                    </p:cNvPr>
                    <p:cNvSpPr/>
                    <p:nvPr/>
                  </p:nvSpPr>
                  <p:spPr>
                    <a:xfrm>
                      <a:off x="9170561" y="4111192"/>
                      <a:ext cx="15246" cy="8727"/>
                    </a:xfrm>
                    <a:custGeom>
                      <a:avLst/>
                      <a:gdLst>
                        <a:gd name="connsiteX0" fmla="*/ 14374 w 15246"/>
                        <a:gd name="connsiteY0" fmla="*/ 0 h 8727"/>
                        <a:gd name="connsiteX1" fmla="*/ 0 w 15246"/>
                        <a:gd name="connsiteY1" fmla="*/ 8265 h 8727"/>
                        <a:gd name="connsiteX2" fmla="*/ 924 w 15246"/>
                        <a:gd name="connsiteY2" fmla="*/ 8727 h 8727"/>
                        <a:gd name="connsiteX3" fmla="*/ 15247 w 15246"/>
                        <a:gd name="connsiteY3" fmla="*/ 462 h 8727"/>
                        <a:gd name="connsiteX4" fmla="*/ 14374 w 15246"/>
                        <a:gd name="connsiteY4" fmla="*/ 0 h 8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6" h="8727">
                          <a:moveTo>
                            <a:pt x="14374" y="0"/>
                          </a:moveTo>
                          <a:lnTo>
                            <a:pt x="0" y="8265"/>
                          </a:lnTo>
                          <a:lnTo>
                            <a:pt x="924" y="8727"/>
                          </a:lnTo>
                          <a:lnTo>
                            <a:pt x="15247" y="462"/>
                          </a:lnTo>
                          <a:lnTo>
                            <a:pt x="14374" y="0"/>
                          </a:lnTo>
                          <a:close/>
                        </a:path>
                      </a:pathLst>
                    </a:custGeom>
                    <a:solidFill>
                      <a:srgbClr val="407BFF"/>
                    </a:solidFill>
                    <a:ln w="5124" cap="flat">
                      <a:noFill/>
                      <a:prstDash val="solid"/>
                      <a:miter/>
                    </a:ln>
                  </p:spPr>
                  <p:txBody>
                    <a:bodyPr rtlCol="0" anchor="ctr"/>
                    <a:lstStyle/>
                    <a:p>
                      <a:endParaRPr lang="pt-BR"/>
                    </a:p>
                  </p:txBody>
                </p:sp>
                <p:sp>
                  <p:nvSpPr>
                    <p:cNvPr id="2682" name="Forma Livre: Forma 2681">
                      <a:extLst>
                        <a:ext uri="{FF2B5EF4-FFF2-40B4-BE49-F238E27FC236}">
                          <a16:creationId xmlns:a16="http://schemas.microsoft.com/office/drawing/2014/main" id="{17EE5BF7-5D4F-0D8F-61FD-09EED973B140}"/>
                        </a:ext>
                      </a:extLst>
                    </p:cNvPr>
                    <p:cNvSpPr/>
                    <p:nvPr/>
                  </p:nvSpPr>
                  <p:spPr>
                    <a:xfrm>
                      <a:off x="9170561" y="4111192"/>
                      <a:ext cx="15246" cy="8727"/>
                    </a:xfrm>
                    <a:custGeom>
                      <a:avLst/>
                      <a:gdLst>
                        <a:gd name="connsiteX0" fmla="*/ 14374 w 15246"/>
                        <a:gd name="connsiteY0" fmla="*/ 0 h 8727"/>
                        <a:gd name="connsiteX1" fmla="*/ 0 w 15246"/>
                        <a:gd name="connsiteY1" fmla="*/ 8265 h 8727"/>
                        <a:gd name="connsiteX2" fmla="*/ 924 w 15246"/>
                        <a:gd name="connsiteY2" fmla="*/ 8727 h 8727"/>
                        <a:gd name="connsiteX3" fmla="*/ 15247 w 15246"/>
                        <a:gd name="connsiteY3" fmla="*/ 462 h 8727"/>
                        <a:gd name="connsiteX4" fmla="*/ 14374 w 15246"/>
                        <a:gd name="connsiteY4" fmla="*/ 0 h 8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6" h="8727">
                          <a:moveTo>
                            <a:pt x="14374" y="0"/>
                          </a:moveTo>
                          <a:lnTo>
                            <a:pt x="0" y="8265"/>
                          </a:lnTo>
                          <a:lnTo>
                            <a:pt x="924" y="8727"/>
                          </a:lnTo>
                          <a:lnTo>
                            <a:pt x="15247" y="462"/>
                          </a:lnTo>
                          <a:lnTo>
                            <a:pt x="14374" y="0"/>
                          </a:lnTo>
                          <a:close/>
                        </a:path>
                      </a:pathLst>
                    </a:custGeom>
                    <a:solidFill>
                      <a:srgbClr val="000000">
                        <a:alpha val="20000"/>
                      </a:srgbClr>
                    </a:solidFill>
                    <a:ln w="5124" cap="flat">
                      <a:noFill/>
                      <a:prstDash val="solid"/>
                      <a:miter/>
                    </a:ln>
                  </p:spPr>
                  <p:txBody>
                    <a:bodyPr rtlCol="0" anchor="ctr"/>
                    <a:lstStyle/>
                    <a:p>
                      <a:endParaRPr lang="pt-BR"/>
                    </a:p>
                  </p:txBody>
                </p:sp>
                <p:sp>
                  <p:nvSpPr>
                    <p:cNvPr id="2683" name="Forma Livre: Forma 2682">
                      <a:extLst>
                        <a:ext uri="{FF2B5EF4-FFF2-40B4-BE49-F238E27FC236}">
                          <a16:creationId xmlns:a16="http://schemas.microsoft.com/office/drawing/2014/main" id="{5EDD24AB-FDAE-4ABE-B9C5-0EA7A8C01396}"/>
                        </a:ext>
                      </a:extLst>
                    </p:cNvPr>
                    <p:cNvSpPr/>
                    <p:nvPr/>
                  </p:nvSpPr>
                  <p:spPr>
                    <a:xfrm>
                      <a:off x="9169175" y="4121262"/>
                      <a:ext cx="58626" cy="107695"/>
                    </a:xfrm>
                    <a:custGeom>
                      <a:avLst/>
                      <a:gdLst>
                        <a:gd name="connsiteX0" fmla="*/ 2156 w 58626"/>
                        <a:gd name="connsiteY0" fmla="*/ 146 h 107695"/>
                        <a:gd name="connsiteX1" fmla="*/ 1129 w 58626"/>
                        <a:gd name="connsiteY1" fmla="*/ 146 h 107695"/>
                        <a:gd name="connsiteX2" fmla="*/ 0 w 58626"/>
                        <a:gd name="connsiteY2" fmla="*/ 762 h 107695"/>
                        <a:gd name="connsiteX3" fmla="*/ 719 w 58626"/>
                        <a:gd name="connsiteY3" fmla="*/ 72633 h 107695"/>
                        <a:gd name="connsiteX4" fmla="*/ 2156 w 58626"/>
                        <a:gd name="connsiteY4" fmla="*/ 75149 h 107695"/>
                        <a:gd name="connsiteX5" fmla="*/ 58626 w 58626"/>
                        <a:gd name="connsiteY5" fmla="*/ 107696 h 107695"/>
                        <a:gd name="connsiteX6" fmla="*/ 58626 w 58626"/>
                        <a:gd name="connsiteY6" fmla="*/ 32642 h 1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26" h="107695">
                          <a:moveTo>
                            <a:pt x="2156" y="146"/>
                          </a:moveTo>
                          <a:cubicBezTo>
                            <a:pt x="1843" y="-49"/>
                            <a:pt x="1443" y="-49"/>
                            <a:pt x="1129" y="146"/>
                          </a:cubicBezTo>
                          <a:lnTo>
                            <a:pt x="0" y="762"/>
                          </a:lnTo>
                          <a:lnTo>
                            <a:pt x="719" y="72633"/>
                          </a:lnTo>
                          <a:cubicBezTo>
                            <a:pt x="780" y="73650"/>
                            <a:pt x="1314" y="74579"/>
                            <a:pt x="2156" y="75149"/>
                          </a:cubicBezTo>
                          <a:lnTo>
                            <a:pt x="58626" y="107696"/>
                          </a:lnTo>
                          <a:lnTo>
                            <a:pt x="58626" y="32642"/>
                          </a:lnTo>
                          <a:close/>
                        </a:path>
                      </a:pathLst>
                    </a:custGeom>
                    <a:solidFill>
                      <a:srgbClr val="407BFF"/>
                    </a:solidFill>
                    <a:ln w="5124" cap="flat">
                      <a:noFill/>
                      <a:prstDash val="solid"/>
                      <a:miter/>
                    </a:ln>
                  </p:spPr>
                  <p:txBody>
                    <a:bodyPr rtlCol="0" anchor="ctr"/>
                    <a:lstStyle/>
                    <a:p>
                      <a:endParaRPr lang="pt-BR"/>
                    </a:p>
                  </p:txBody>
                </p:sp>
                <p:sp>
                  <p:nvSpPr>
                    <p:cNvPr id="2684" name="Forma Livre: Forma 2683">
                      <a:extLst>
                        <a:ext uri="{FF2B5EF4-FFF2-40B4-BE49-F238E27FC236}">
                          <a16:creationId xmlns:a16="http://schemas.microsoft.com/office/drawing/2014/main" id="{7EBEEFCE-9F88-0540-98F6-1F90F49CD35A}"/>
                        </a:ext>
                      </a:extLst>
                    </p:cNvPr>
                    <p:cNvSpPr/>
                    <p:nvPr/>
                  </p:nvSpPr>
                  <p:spPr>
                    <a:xfrm>
                      <a:off x="9169175" y="4121262"/>
                      <a:ext cx="58626" cy="107695"/>
                    </a:xfrm>
                    <a:custGeom>
                      <a:avLst/>
                      <a:gdLst>
                        <a:gd name="connsiteX0" fmla="*/ 2156 w 58626"/>
                        <a:gd name="connsiteY0" fmla="*/ 146 h 107695"/>
                        <a:gd name="connsiteX1" fmla="*/ 1129 w 58626"/>
                        <a:gd name="connsiteY1" fmla="*/ 146 h 107695"/>
                        <a:gd name="connsiteX2" fmla="*/ 0 w 58626"/>
                        <a:gd name="connsiteY2" fmla="*/ 762 h 107695"/>
                        <a:gd name="connsiteX3" fmla="*/ 719 w 58626"/>
                        <a:gd name="connsiteY3" fmla="*/ 72633 h 107695"/>
                        <a:gd name="connsiteX4" fmla="*/ 2156 w 58626"/>
                        <a:gd name="connsiteY4" fmla="*/ 75149 h 107695"/>
                        <a:gd name="connsiteX5" fmla="*/ 58626 w 58626"/>
                        <a:gd name="connsiteY5" fmla="*/ 107696 h 107695"/>
                        <a:gd name="connsiteX6" fmla="*/ 58626 w 58626"/>
                        <a:gd name="connsiteY6" fmla="*/ 32642 h 1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26" h="107695">
                          <a:moveTo>
                            <a:pt x="2156" y="146"/>
                          </a:moveTo>
                          <a:cubicBezTo>
                            <a:pt x="1843" y="-49"/>
                            <a:pt x="1443" y="-49"/>
                            <a:pt x="1129" y="146"/>
                          </a:cubicBezTo>
                          <a:lnTo>
                            <a:pt x="0" y="762"/>
                          </a:lnTo>
                          <a:lnTo>
                            <a:pt x="719" y="72633"/>
                          </a:lnTo>
                          <a:cubicBezTo>
                            <a:pt x="780" y="73650"/>
                            <a:pt x="1314" y="74579"/>
                            <a:pt x="2156" y="75149"/>
                          </a:cubicBezTo>
                          <a:lnTo>
                            <a:pt x="58626" y="107696"/>
                          </a:lnTo>
                          <a:lnTo>
                            <a:pt x="58626" y="32642"/>
                          </a:lnTo>
                          <a:close/>
                        </a:path>
                      </a:pathLst>
                    </a:custGeom>
                    <a:solidFill>
                      <a:srgbClr val="000000">
                        <a:alpha val="20000"/>
                      </a:srgbClr>
                    </a:solidFill>
                    <a:ln w="5124" cap="flat">
                      <a:noFill/>
                      <a:prstDash val="solid"/>
                      <a:miter/>
                    </a:ln>
                  </p:spPr>
                  <p:txBody>
                    <a:bodyPr rtlCol="0" anchor="ctr"/>
                    <a:lstStyle/>
                    <a:p>
                      <a:endParaRPr lang="pt-BR"/>
                    </a:p>
                  </p:txBody>
                </p:sp>
                <p:sp>
                  <p:nvSpPr>
                    <p:cNvPr id="2685" name="Forma Livre: Forma 2684">
                      <a:extLst>
                        <a:ext uri="{FF2B5EF4-FFF2-40B4-BE49-F238E27FC236}">
                          <a16:creationId xmlns:a16="http://schemas.microsoft.com/office/drawing/2014/main" id="{CE494796-1EE9-AF85-698F-32EE4BBF499D}"/>
                        </a:ext>
                      </a:extLst>
                    </p:cNvPr>
                    <p:cNvSpPr/>
                    <p:nvPr/>
                  </p:nvSpPr>
                  <p:spPr>
                    <a:xfrm>
                      <a:off x="9168816" y="4121841"/>
                      <a:ext cx="57907" cy="107938"/>
                    </a:xfrm>
                    <a:custGeom>
                      <a:avLst/>
                      <a:gdLst>
                        <a:gd name="connsiteX0" fmla="*/ 1437 w 57907"/>
                        <a:gd name="connsiteY0" fmla="*/ 183 h 107938"/>
                        <a:gd name="connsiteX1" fmla="*/ 0 w 57907"/>
                        <a:gd name="connsiteY1" fmla="*/ 1005 h 107938"/>
                        <a:gd name="connsiteX2" fmla="*/ 0 w 57907"/>
                        <a:gd name="connsiteY2" fmla="*/ 72876 h 107938"/>
                        <a:gd name="connsiteX3" fmla="*/ 1437 w 57907"/>
                        <a:gd name="connsiteY3" fmla="*/ 75391 h 107938"/>
                        <a:gd name="connsiteX4" fmla="*/ 57907 w 57907"/>
                        <a:gd name="connsiteY4" fmla="*/ 107938 h 107938"/>
                        <a:gd name="connsiteX5" fmla="*/ 57907 w 57907"/>
                        <a:gd name="connsiteY5" fmla="*/ 32474 h 10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7" h="107938">
                          <a:moveTo>
                            <a:pt x="1437" y="183"/>
                          </a:moveTo>
                          <a:cubicBezTo>
                            <a:pt x="616" y="-279"/>
                            <a:pt x="0" y="183"/>
                            <a:pt x="0" y="1005"/>
                          </a:cubicBezTo>
                          <a:lnTo>
                            <a:pt x="0" y="72876"/>
                          </a:lnTo>
                          <a:cubicBezTo>
                            <a:pt x="41" y="73897"/>
                            <a:pt x="575" y="74837"/>
                            <a:pt x="1437" y="75391"/>
                          </a:cubicBezTo>
                          <a:lnTo>
                            <a:pt x="57907" y="107938"/>
                          </a:lnTo>
                          <a:lnTo>
                            <a:pt x="57907" y="32474"/>
                          </a:lnTo>
                          <a:close/>
                        </a:path>
                      </a:pathLst>
                    </a:custGeom>
                    <a:solidFill>
                      <a:srgbClr val="407BFF"/>
                    </a:solidFill>
                    <a:ln w="5124" cap="flat">
                      <a:noFill/>
                      <a:prstDash val="solid"/>
                      <a:miter/>
                    </a:ln>
                  </p:spPr>
                  <p:txBody>
                    <a:bodyPr rtlCol="0" anchor="ctr"/>
                    <a:lstStyle/>
                    <a:p>
                      <a:endParaRPr lang="pt-BR"/>
                    </a:p>
                  </p:txBody>
                </p:sp>
                <p:sp>
                  <p:nvSpPr>
                    <p:cNvPr id="2686" name="Forma Livre: Forma 2685">
                      <a:extLst>
                        <a:ext uri="{FF2B5EF4-FFF2-40B4-BE49-F238E27FC236}">
                          <a16:creationId xmlns:a16="http://schemas.microsoft.com/office/drawing/2014/main" id="{11B87608-0650-F9FA-460E-B72C099B33C6}"/>
                        </a:ext>
                      </a:extLst>
                    </p:cNvPr>
                    <p:cNvSpPr/>
                    <p:nvPr/>
                  </p:nvSpPr>
                  <p:spPr>
                    <a:xfrm>
                      <a:off x="9168816" y="4121841"/>
                      <a:ext cx="57907" cy="107938"/>
                    </a:xfrm>
                    <a:custGeom>
                      <a:avLst/>
                      <a:gdLst>
                        <a:gd name="connsiteX0" fmla="*/ 1437 w 57907"/>
                        <a:gd name="connsiteY0" fmla="*/ 183 h 107938"/>
                        <a:gd name="connsiteX1" fmla="*/ 0 w 57907"/>
                        <a:gd name="connsiteY1" fmla="*/ 1005 h 107938"/>
                        <a:gd name="connsiteX2" fmla="*/ 0 w 57907"/>
                        <a:gd name="connsiteY2" fmla="*/ 72876 h 107938"/>
                        <a:gd name="connsiteX3" fmla="*/ 1437 w 57907"/>
                        <a:gd name="connsiteY3" fmla="*/ 75391 h 107938"/>
                        <a:gd name="connsiteX4" fmla="*/ 57907 w 57907"/>
                        <a:gd name="connsiteY4" fmla="*/ 107938 h 107938"/>
                        <a:gd name="connsiteX5" fmla="*/ 57907 w 57907"/>
                        <a:gd name="connsiteY5" fmla="*/ 32474 h 10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7" h="107938">
                          <a:moveTo>
                            <a:pt x="1437" y="183"/>
                          </a:moveTo>
                          <a:cubicBezTo>
                            <a:pt x="616" y="-279"/>
                            <a:pt x="0" y="183"/>
                            <a:pt x="0" y="1005"/>
                          </a:cubicBezTo>
                          <a:lnTo>
                            <a:pt x="0" y="72876"/>
                          </a:lnTo>
                          <a:cubicBezTo>
                            <a:pt x="41" y="73897"/>
                            <a:pt x="575" y="74837"/>
                            <a:pt x="1437" y="75391"/>
                          </a:cubicBezTo>
                          <a:lnTo>
                            <a:pt x="57907" y="107938"/>
                          </a:lnTo>
                          <a:lnTo>
                            <a:pt x="57907" y="32474"/>
                          </a:lnTo>
                          <a:close/>
                        </a:path>
                      </a:pathLst>
                    </a:custGeom>
                    <a:solidFill>
                      <a:srgbClr val="000000">
                        <a:alpha val="50000"/>
                      </a:srgbClr>
                    </a:solidFill>
                    <a:ln w="5124" cap="flat">
                      <a:noFill/>
                      <a:prstDash val="solid"/>
                      <a:miter/>
                    </a:ln>
                  </p:spPr>
                  <p:txBody>
                    <a:bodyPr rtlCol="0" anchor="ctr"/>
                    <a:lstStyle/>
                    <a:p>
                      <a:endParaRPr lang="pt-BR"/>
                    </a:p>
                  </p:txBody>
                </p:sp>
                <p:sp>
                  <p:nvSpPr>
                    <p:cNvPr id="2687" name="Forma Livre: Forma 2686">
                      <a:extLst>
                        <a:ext uri="{FF2B5EF4-FFF2-40B4-BE49-F238E27FC236}">
                          <a16:creationId xmlns:a16="http://schemas.microsoft.com/office/drawing/2014/main" id="{2EA71944-5549-DE89-BE0C-1317022AE22F}"/>
                        </a:ext>
                      </a:extLst>
                    </p:cNvPr>
                    <p:cNvSpPr/>
                    <p:nvPr/>
                  </p:nvSpPr>
                  <p:spPr>
                    <a:xfrm>
                      <a:off x="9164144" y="4123310"/>
                      <a:ext cx="54570" cy="106417"/>
                    </a:xfrm>
                    <a:custGeom>
                      <a:avLst/>
                      <a:gdLst>
                        <a:gd name="connsiteX0" fmla="*/ 48616 w 54570"/>
                        <a:gd name="connsiteY0" fmla="*/ 99333 h 106417"/>
                        <a:gd name="connsiteX1" fmla="*/ 6930 w 54570"/>
                        <a:gd name="connsiteY1" fmla="*/ 75256 h 106417"/>
                        <a:gd name="connsiteX2" fmla="*/ 5442 w 54570"/>
                        <a:gd name="connsiteY2" fmla="*/ 72690 h 106417"/>
                        <a:gd name="connsiteX3" fmla="*/ 5442 w 54570"/>
                        <a:gd name="connsiteY3" fmla="*/ 6568 h 106417"/>
                        <a:gd name="connsiteX4" fmla="*/ 0 w 54570"/>
                        <a:gd name="connsiteY4" fmla="*/ 3488 h 106417"/>
                        <a:gd name="connsiteX5" fmla="*/ 5544 w 54570"/>
                        <a:gd name="connsiteY5" fmla="*/ 254 h 106417"/>
                        <a:gd name="connsiteX6" fmla="*/ 5544 w 54570"/>
                        <a:gd name="connsiteY6" fmla="*/ 254 h 106417"/>
                        <a:gd name="connsiteX7" fmla="*/ 6776 w 54570"/>
                        <a:gd name="connsiteY7" fmla="*/ 254 h 106417"/>
                        <a:gd name="connsiteX8" fmla="*/ 54570 w 54570"/>
                        <a:gd name="connsiteY8" fmla="*/ 27873 h 106417"/>
                        <a:gd name="connsiteX9" fmla="*/ 54570 w 54570"/>
                        <a:gd name="connsiteY9" fmla="*/ 102875 h 106417"/>
                        <a:gd name="connsiteX10" fmla="*/ 48513 w 54570"/>
                        <a:gd name="connsiteY10" fmla="*/ 106418 h 10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70" h="106417">
                          <a:moveTo>
                            <a:pt x="48616" y="99333"/>
                          </a:moveTo>
                          <a:lnTo>
                            <a:pt x="6930" y="75256"/>
                          </a:lnTo>
                          <a:cubicBezTo>
                            <a:pt x="6047" y="74692"/>
                            <a:pt x="5493" y="73737"/>
                            <a:pt x="5442" y="72690"/>
                          </a:cubicBezTo>
                          <a:lnTo>
                            <a:pt x="5442" y="6568"/>
                          </a:lnTo>
                          <a:lnTo>
                            <a:pt x="0" y="3488"/>
                          </a:lnTo>
                          <a:lnTo>
                            <a:pt x="5544" y="254"/>
                          </a:lnTo>
                          <a:lnTo>
                            <a:pt x="5544" y="254"/>
                          </a:lnTo>
                          <a:cubicBezTo>
                            <a:pt x="5883" y="-85"/>
                            <a:pt x="6438" y="-85"/>
                            <a:pt x="6776" y="254"/>
                          </a:cubicBezTo>
                          <a:lnTo>
                            <a:pt x="54570" y="27873"/>
                          </a:lnTo>
                          <a:lnTo>
                            <a:pt x="54570" y="102875"/>
                          </a:lnTo>
                          <a:lnTo>
                            <a:pt x="48513" y="106418"/>
                          </a:lnTo>
                          <a:close/>
                        </a:path>
                      </a:pathLst>
                    </a:custGeom>
                    <a:solidFill>
                      <a:srgbClr val="EBEBEB"/>
                    </a:solidFill>
                    <a:ln w="5124" cap="flat">
                      <a:noFill/>
                      <a:prstDash val="solid"/>
                      <a:miter/>
                    </a:ln>
                  </p:spPr>
                  <p:txBody>
                    <a:bodyPr rtlCol="0" anchor="ctr"/>
                    <a:lstStyle/>
                    <a:p>
                      <a:endParaRPr lang="pt-BR"/>
                    </a:p>
                  </p:txBody>
                </p:sp>
                <p:sp>
                  <p:nvSpPr>
                    <p:cNvPr id="2688" name="Forma Livre: Forma 2687">
                      <a:extLst>
                        <a:ext uri="{FF2B5EF4-FFF2-40B4-BE49-F238E27FC236}">
                          <a16:creationId xmlns:a16="http://schemas.microsoft.com/office/drawing/2014/main" id="{84B6F130-39A8-5F18-C9B0-7350056238DD}"/>
                        </a:ext>
                      </a:extLst>
                    </p:cNvPr>
                    <p:cNvSpPr/>
                    <p:nvPr/>
                  </p:nvSpPr>
                  <p:spPr>
                    <a:xfrm>
                      <a:off x="9163528" y="4126820"/>
                      <a:ext cx="49231" cy="103009"/>
                    </a:xfrm>
                    <a:custGeom>
                      <a:avLst/>
                      <a:gdLst>
                        <a:gd name="connsiteX0" fmla="*/ 1438 w 49231"/>
                        <a:gd name="connsiteY0" fmla="*/ 183 h 103009"/>
                        <a:gd name="connsiteX1" fmla="*/ 0 w 49231"/>
                        <a:gd name="connsiteY1" fmla="*/ 1005 h 103009"/>
                        <a:gd name="connsiteX2" fmla="*/ 0 w 49231"/>
                        <a:gd name="connsiteY2" fmla="*/ 72876 h 103009"/>
                        <a:gd name="connsiteX3" fmla="*/ 1438 w 49231"/>
                        <a:gd name="connsiteY3" fmla="*/ 75391 h 103009"/>
                        <a:gd name="connsiteX4" fmla="*/ 49232 w 49231"/>
                        <a:gd name="connsiteY4" fmla="*/ 103010 h 103009"/>
                        <a:gd name="connsiteX5" fmla="*/ 49232 w 49231"/>
                        <a:gd name="connsiteY5" fmla="*/ 27751 h 10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31" h="103009">
                          <a:moveTo>
                            <a:pt x="1438" y="183"/>
                          </a:moveTo>
                          <a:cubicBezTo>
                            <a:pt x="616" y="-279"/>
                            <a:pt x="0" y="183"/>
                            <a:pt x="0" y="1005"/>
                          </a:cubicBezTo>
                          <a:lnTo>
                            <a:pt x="0" y="72876"/>
                          </a:lnTo>
                          <a:cubicBezTo>
                            <a:pt x="41" y="73897"/>
                            <a:pt x="575" y="74837"/>
                            <a:pt x="1438" y="75391"/>
                          </a:cubicBezTo>
                          <a:lnTo>
                            <a:pt x="49232" y="103010"/>
                          </a:lnTo>
                          <a:lnTo>
                            <a:pt x="49232" y="27751"/>
                          </a:lnTo>
                          <a:close/>
                        </a:path>
                      </a:pathLst>
                    </a:custGeom>
                    <a:solidFill>
                      <a:srgbClr val="FAFAFA"/>
                    </a:solidFill>
                    <a:ln w="5124" cap="flat">
                      <a:noFill/>
                      <a:prstDash val="solid"/>
                      <a:miter/>
                    </a:ln>
                  </p:spPr>
                  <p:txBody>
                    <a:bodyPr rtlCol="0" anchor="ctr"/>
                    <a:lstStyle/>
                    <a:p>
                      <a:endParaRPr lang="pt-BR"/>
                    </a:p>
                  </p:txBody>
                </p:sp>
                <p:sp>
                  <p:nvSpPr>
                    <p:cNvPr id="2689" name="Forma Livre: Forma 2688">
                      <a:extLst>
                        <a:ext uri="{FF2B5EF4-FFF2-40B4-BE49-F238E27FC236}">
                          <a16:creationId xmlns:a16="http://schemas.microsoft.com/office/drawing/2014/main" id="{9B813222-3221-11C5-394D-A90E8D62C396}"/>
                        </a:ext>
                      </a:extLst>
                    </p:cNvPr>
                    <p:cNvSpPr/>
                    <p:nvPr/>
                  </p:nvSpPr>
                  <p:spPr>
                    <a:xfrm>
                      <a:off x="9212708" y="4151080"/>
                      <a:ext cx="6109" cy="78595"/>
                    </a:xfrm>
                    <a:custGeom>
                      <a:avLst/>
                      <a:gdLst>
                        <a:gd name="connsiteX0" fmla="*/ 0 w 6109"/>
                        <a:gd name="connsiteY0" fmla="*/ 3491 h 78595"/>
                        <a:gd name="connsiteX1" fmla="*/ 6109 w 6109"/>
                        <a:gd name="connsiteY1" fmla="*/ 0 h 78595"/>
                        <a:gd name="connsiteX2" fmla="*/ 6109 w 6109"/>
                        <a:gd name="connsiteY2" fmla="*/ 75054 h 78595"/>
                        <a:gd name="connsiteX3" fmla="*/ 51 w 6109"/>
                        <a:gd name="connsiteY3" fmla="*/ 78596 h 78595"/>
                        <a:gd name="connsiteX4" fmla="*/ 0 w 6109"/>
                        <a:gd name="connsiteY4" fmla="*/ 3491 h 78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 h="78595">
                          <a:moveTo>
                            <a:pt x="0" y="3491"/>
                          </a:moveTo>
                          <a:lnTo>
                            <a:pt x="6109" y="0"/>
                          </a:lnTo>
                          <a:lnTo>
                            <a:pt x="6109" y="75054"/>
                          </a:lnTo>
                          <a:lnTo>
                            <a:pt x="51" y="78596"/>
                          </a:lnTo>
                          <a:lnTo>
                            <a:pt x="0" y="3491"/>
                          </a:lnTo>
                          <a:close/>
                        </a:path>
                      </a:pathLst>
                    </a:custGeom>
                    <a:solidFill>
                      <a:srgbClr val="E6E6E6"/>
                    </a:solidFill>
                    <a:ln w="5124" cap="flat">
                      <a:noFill/>
                      <a:prstDash val="solid"/>
                      <a:miter/>
                    </a:ln>
                  </p:spPr>
                  <p:txBody>
                    <a:bodyPr rtlCol="0" anchor="ctr"/>
                    <a:lstStyle/>
                    <a:p>
                      <a:endParaRPr lang="pt-BR"/>
                    </a:p>
                  </p:txBody>
                </p:sp>
                <p:sp>
                  <p:nvSpPr>
                    <p:cNvPr id="2690" name="Forma Livre: Forma 2689">
                      <a:extLst>
                        <a:ext uri="{FF2B5EF4-FFF2-40B4-BE49-F238E27FC236}">
                          <a16:creationId xmlns:a16="http://schemas.microsoft.com/office/drawing/2014/main" id="{4C9EBA7D-3C82-C731-8A7C-FB02EABF2C4F}"/>
                        </a:ext>
                      </a:extLst>
                    </p:cNvPr>
                    <p:cNvSpPr/>
                    <p:nvPr/>
                  </p:nvSpPr>
                  <p:spPr>
                    <a:xfrm>
                      <a:off x="9209491" y="4155243"/>
                      <a:ext cx="1285" cy="2152"/>
                    </a:xfrm>
                    <a:custGeom>
                      <a:avLst/>
                      <a:gdLst>
                        <a:gd name="connsiteX0" fmla="*/ 1267 w 1285"/>
                        <a:gd name="connsiteY0" fmla="*/ 1382 h 2152"/>
                        <a:gd name="connsiteX1" fmla="*/ 1267 w 1285"/>
                        <a:gd name="connsiteY1" fmla="*/ 817 h 2152"/>
                        <a:gd name="connsiteX2" fmla="*/ 805 w 1285"/>
                        <a:gd name="connsiteY2" fmla="*/ 99 h 2152"/>
                        <a:gd name="connsiteX3" fmla="*/ 805 w 1285"/>
                        <a:gd name="connsiteY3" fmla="*/ 99 h 2152"/>
                        <a:gd name="connsiteX4" fmla="*/ 35 w 1285"/>
                        <a:gd name="connsiteY4" fmla="*/ 715 h 2152"/>
                        <a:gd name="connsiteX5" fmla="*/ 35 w 1285"/>
                        <a:gd name="connsiteY5" fmla="*/ 1485 h 2152"/>
                        <a:gd name="connsiteX6" fmla="*/ 651 w 1285"/>
                        <a:gd name="connsiteY6" fmla="*/ 2152 h 2152"/>
                        <a:gd name="connsiteX7" fmla="*/ 651 w 1285"/>
                        <a:gd name="connsiteY7" fmla="*/ 2152 h 2152"/>
                        <a:gd name="connsiteX8" fmla="*/ 1267 w 1285"/>
                        <a:gd name="connsiteY8" fmla="*/ 1382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 h="2152">
                          <a:moveTo>
                            <a:pt x="1267" y="1382"/>
                          </a:moveTo>
                          <a:cubicBezTo>
                            <a:pt x="1292" y="1192"/>
                            <a:pt x="1292" y="1008"/>
                            <a:pt x="1267" y="817"/>
                          </a:cubicBezTo>
                          <a:cubicBezTo>
                            <a:pt x="1174" y="545"/>
                            <a:pt x="1015" y="299"/>
                            <a:pt x="805" y="99"/>
                          </a:cubicBezTo>
                          <a:lnTo>
                            <a:pt x="805" y="99"/>
                          </a:lnTo>
                          <a:cubicBezTo>
                            <a:pt x="343" y="-158"/>
                            <a:pt x="35" y="99"/>
                            <a:pt x="35" y="715"/>
                          </a:cubicBezTo>
                          <a:cubicBezTo>
                            <a:pt x="-12" y="971"/>
                            <a:pt x="-12" y="1228"/>
                            <a:pt x="35" y="1485"/>
                          </a:cubicBezTo>
                          <a:cubicBezTo>
                            <a:pt x="168" y="1762"/>
                            <a:pt x="384" y="1998"/>
                            <a:pt x="651" y="2152"/>
                          </a:cubicBezTo>
                          <a:lnTo>
                            <a:pt x="651" y="2152"/>
                          </a:lnTo>
                          <a:cubicBezTo>
                            <a:pt x="959" y="2152"/>
                            <a:pt x="1267" y="1947"/>
                            <a:pt x="1267" y="1382"/>
                          </a:cubicBezTo>
                          <a:close/>
                        </a:path>
                      </a:pathLst>
                    </a:custGeom>
                    <a:solidFill>
                      <a:srgbClr val="263238"/>
                    </a:solidFill>
                    <a:ln w="5124" cap="flat">
                      <a:noFill/>
                      <a:prstDash val="solid"/>
                      <a:miter/>
                    </a:ln>
                  </p:spPr>
                  <p:txBody>
                    <a:bodyPr rtlCol="0" anchor="ctr"/>
                    <a:lstStyle/>
                    <a:p>
                      <a:endParaRPr lang="pt-BR"/>
                    </a:p>
                  </p:txBody>
                </p:sp>
                <p:sp>
                  <p:nvSpPr>
                    <p:cNvPr id="2691" name="Forma Livre: Forma 2690">
                      <a:extLst>
                        <a:ext uri="{FF2B5EF4-FFF2-40B4-BE49-F238E27FC236}">
                          <a16:creationId xmlns:a16="http://schemas.microsoft.com/office/drawing/2014/main" id="{87657081-3C46-50A0-F5FC-D7164EA4A1F8}"/>
                        </a:ext>
                      </a:extLst>
                    </p:cNvPr>
                    <p:cNvSpPr/>
                    <p:nvPr/>
                  </p:nvSpPr>
                  <p:spPr>
                    <a:xfrm>
                      <a:off x="9209382" y="4154674"/>
                      <a:ext cx="11829" cy="6677"/>
                    </a:xfrm>
                    <a:custGeom>
                      <a:avLst/>
                      <a:gdLst>
                        <a:gd name="connsiteX0" fmla="*/ 9795 w 11829"/>
                        <a:gd name="connsiteY0" fmla="*/ 5596 h 6677"/>
                        <a:gd name="connsiteX1" fmla="*/ 11540 w 11829"/>
                        <a:gd name="connsiteY1" fmla="*/ 3747 h 6677"/>
                        <a:gd name="connsiteX2" fmla="*/ 11540 w 11829"/>
                        <a:gd name="connsiteY2" fmla="*/ 1437 h 6677"/>
                        <a:gd name="connsiteX3" fmla="*/ 11540 w 11829"/>
                        <a:gd name="connsiteY3" fmla="*/ 1437 h 6677"/>
                        <a:gd name="connsiteX4" fmla="*/ 10000 w 11829"/>
                        <a:gd name="connsiteY4" fmla="*/ 0 h 6677"/>
                        <a:gd name="connsiteX5" fmla="*/ 9641 w 11829"/>
                        <a:gd name="connsiteY5" fmla="*/ 0 h 6677"/>
                        <a:gd name="connsiteX6" fmla="*/ 9641 w 11829"/>
                        <a:gd name="connsiteY6" fmla="*/ 975 h 6677"/>
                        <a:gd name="connsiteX7" fmla="*/ 9641 w 11829"/>
                        <a:gd name="connsiteY7" fmla="*/ 5134 h 6677"/>
                        <a:gd name="connsiteX8" fmla="*/ 2403 w 11829"/>
                        <a:gd name="connsiteY8" fmla="*/ 5134 h 6677"/>
                        <a:gd name="connsiteX9" fmla="*/ 965 w 11829"/>
                        <a:gd name="connsiteY9" fmla="*/ 2823 h 6677"/>
                        <a:gd name="connsiteX10" fmla="*/ 1530 w 11829"/>
                        <a:gd name="connsiteY10" fmla="*/ 1643 h 6677"/>
                        <a:gd name="connsiteX11" fmla="*/ 1068 w 11829"/>
                        <a:gd name="connsiteY11" fmla="*/ 924 h 6677"/>
                        <a:gd name="connsiteX12" fmla="*/ 246 w 11829"/>
                        <a:gd name="connsiteY12" fmla="*/ 2105 h 6677"/>
                        <a:gd name="connsiteX13" fmla="*/ 246 w 11829"/>
                        <a:gd name="connsiteY13" fmla="*/ 4364 h 6677"/>
                        <a:gd name="connsiteX14" fmla="*/ 1787 w 11829"/>
                        <a:gd name="connsiteY14" fmla="*/ 5852 h 6677"/>
                        <a:gd name="connsiteX15" fmla="*/ 9795 w 11829"/>
                        <a:gd name="connsiteY15" fmla="*/ 5596 h 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29" h="6677">
                          <a:moveTo>
                            <a:pt x="9795" y="5596"/>
                          </a:moveTo>
                          <a:cubicBezTo>
                            <a:pt x="10560" y="5185"/>
                            <a:pt x="11176" y="4538"/>
                            <a:pt x="11540" y="3747"/>
                          </a:cubicBezTo>
                          <a:cubicBezTo>
                            <a:pt x="11925" y="3024"/>
                            <a:pt x="11925" y="2161"/>
                            <a:pt x="11540" y="1437"/>
                          </a:cubicBezTo>
                          <a:lnTo>
                            <a:pt x="11540" y="1437"/>
                          </a:lnTo>
                          <a:cubicBezTo>
                            <a:pt x="11155" y="837"/>
                            <a:pt x="10627" y="339"/>
                            <a:pt x="10000" y="0"/>
                          </a:cubicBezTo>
                          <a:lnTo>
                            <a:pt x="9641" y="0"/>
                          </a:lnTo>
                          <a:lnTo>
                            <a:pt x="9641" y="975"/>
                          </a:lnTo>
                          <a:cubicBezTo>
                            <a:pt x="11592" y="2105"/>
                            <a:pt x="11592" y="3953"/>
                            <a:pt x="9641" y="5134"/>
                          </a:cubicBezTo>
                          <a:cubicBezTo>
                            <a:pt x="7362" y="6263"/>
                            <a:pt x="4682" y="6263"/>
                            <a:pt x="2403" y="5134"/>
                          </a:cubicBezTo>
                          <a:cubicBezTo>
                            <a:pt x="1504" y="4723"/>
                            <a:pt x="939" y="3814"/>
                            <a:pt x="965" y="2823"/>
                          </a:cubicBezTo>
                          <a:cubicBezTo>
                            <a:pt x="986" y="2372"/>
                            <a:pt x="1191" y="1946"/>
                            <a:pt x="1530" y="1643"/>
                          </a:cubicBezTo>
                          <a:cubicBezTo>
                            <a:pt x="1437" y="1371"/>
                            <a:pt x="1278" y="1119"/>
                            <a:pt x="1068" y="924"/>
                          </a:cubicBezTo>
                          <a:cubicBezTo>
                            <a:pt x="703" y="1247"/>
                            <a:pt x="421" y="1653"/>
                            <a:pt x="246" y="2105"/>
                          </a:cubicBezTo>
                          <a:cubicBezTo>
                            <a:pt x="-82" y="2823"/>
                            <a:pt x="-82" y="3645"/>
                            <a:pt x="246" y="4364"/>
                          </a:cubicBezTo>
                          <a:cubicBezTo>
                            <a:pt x="642" y="4969"/>
                            <a:pt x="1165" y="5478"/>
                            <a:pt x="1787" y="5852"/>
                          </a:cubicBezTo>
                          <a:cubicBezTo>
                            <a:pt x="4348" y="7038"/>
                            <a:pt x="7315" y="6941"/>
                            <a:pt x="9795" y="5596"/>
                          </a:cubicBezTo>
                          <a:close/>
                        </a:path>
                      </a:pathLst>
                    </a:custGeom>
                    <a:solidFill>
                      <a:srgbClr val="263238"/>
                    </a:solidFill>
                    <a:ln w="5124" cap="flat">
                      <a:noFill/>
                      <a:prstDash val="solid"/>
                      <a:miter/>
                    </a:ln>
                  </p:spPr>
                  <p:txBody>
                    <a:bodyPr rtlCol="0" anchor="ctr"/>
                    <a:lstStyle/>
                    <a:p>
                      <a:endParaRPr lang="pt-BR"/>
                    </a:p>
                  </p:txBody>
                </p:sp>
                <p:sp>
                  <p:nvSpPr>
                    <p:cNvPr id="2692" name="Forma Livre: Forma 2691">
                      <a:extLst>
                        <a:ext uri="{FF2B5EF4-FFF2-40B4-BE49-F238E27FC236}">
                          <a16:creationId xmlns:a16="http://schemas.microsoft.com/office/drawing/2014/main" id="{CF0D9322-68B8-48E8-EA27-75BF0B3FD260}"/>
                        </a:ext>
                      </a:extLst>
                    </p:cNvPr>
                    <p:cNvSpPr/>
                    <p:nvPr/>
                  </p:nvSpPr>
                  <p:spPr>
                    <a:xfrm>
                      <a:off x="9160602" y="4126246"/>
                      <a:ext cx="52876" cy="35511"/>
                    </a:xfrm>
                    <a:custGeom>
                      <a:avLst/>
                      <a:gdLst>
                        <a:gd name="connsiteX0" fmla="*/ 51798 w 52876"/>
                        <a:gd name="connsiteY0" fmla="*/ 35512 h 35511"/>
                        <a:gd name="connsiteX1" fmla="*/ 0 w 52876"/>
                        <a:gd name="connsiteY1" fmla="*/ 655 h 35511"/>
                        <a:gd name="connsiteX2" fmla="*/ 821 w 52876"/>
                        <a:gd name="connsiteY2" fmla="*/ 193 h 35511"/>
                        <a:gd name="connsiteX3" fmla="*/ 2259 w 52876"/>
                        <a:gd name="connsiteY3" fmla="*/ 193 h 35511"/>
                        <a:gd name="connsiteX4" fmla="*/ 52876 w 52876"/>
                        <a:gd name="connsiteY4" fmla="*/ 34896 h 35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76" h="35511">
                          <a:moveTo>
                            <a:pt x="51798" y="35512"/>
                          </a:moveTo>
                          <a:lnTo>
                            <a:pt x="0" y="655"/>
                          </a:lnTo>
                          <a:lnTo>
                            <a:pt x="821" y="193"/>
                          </a:lnTo>
                          <a:cubicBezTo>
                            <a:pt x="1268" y="-64"/>
                            <a:pt x="1812" y="-64"/>
                            <a:pt x="2259" y="193"/>
                          </a:cubicBezTo>
                          <a:lnTo>
                            <a:pt x="52876" y="34896"/>
                          </a:lnTo>
                          <a:close/>
                        </a:path>
                      </a:pathLst>
                    </a:custGeom>
                    <a:solidFill>
                      <a:srgbClr val="407BFF"/>
                    </a:solidFill>
                    <a:ln w="5124" cap="flat">
                      <a:noFill/>
                      <a:prstDash val="solid"/>
                      <a:miter/>
                    </a:ln>
                  </p:spPr>
                  <p:txBody>
                    <a:bodyPr rtlCol="0" anchor="ctr"/>
                    <a:lstStyle/>
                    <a:p>
                      <a:endParaRPr lang="pt-BR"/>
                    </a:p>
                  </p:txBody>
                </p:sp>
                <p:sp>
                  <p:nvSpPr>
                    <p:cNvPr id="2693" name="Forma Livre: Forma 2692">
                      <a:extLst>
                        <a:ext uri="{FF2B5EF4-FFF2-40B4-BE49-F238E27FC236}">
                          <a16:creationId xmlns:a16="http://schemas.microsoft.com/office/drawing/2014/main" id="{797E8CB8-FFE0-BCBF-FADF-89A07E9AEDD5}"/>
                        </a:ext>
                      </a:extLst>
                    </p:cNvPr>
                    <p:cNvSpPr/>
                    <p:nvPr/>
                  </p:nvSpPr>
                  <p:spPr>
                    <a:xfrm>
                      <a:off x="9160602" y="4126246"/>
                      <a:ext cx="52876" cy="35511"/>
                    </a:xfrm>
                    <a:custGeom>
                      <a:avLst/>
                      <a:gdLst>
                        <a:gd name="connsiteX0" fmla="*/ 51798 w 52876"/>
                        <a:gd name="connsiteY0" fmla="*/ 35512 h 35511"/>
                        <a:gd name="connsiteX1" fmla="*/ 0 w 52876"/>
                        <a:gd name="connsiteY1" fmla="*/ 655 h 35511"/>
                        <a:gd name="connsiteX2" fmla="*/ 821 w 52876"/>
                        <a:gd name="connsiteY2" fmla="*/ 193 h 35511"/>
                        <a:gd name="connsiteX3" fmla="*/ 2259 w 52876"/>
                        <a:gd name="connsiteY3" fmla="*/ 193 h 35511"/>
                        <a:gd name="connsiteX4" fmla="*/ 52876 w 52876"/>
                        <a:gd name="connsiteY4" fmla="*/ 34896 h 35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76" h="35511">
                          <a:moveTo>
                            <a:pt x="51798" y="35512"/>
                          </a:moveTo>
                          <a:lnTo>
                            <a:pt x="0" y="655"/>
                          </a:lnTo>
                          <a:lnTo>
                            <a:pt x="821" y="193"/>
                          </a:lnTo>
                          <a:cubicBezTo>
                            <a:pt x="1268" y="-64"/>
                            <a:pt x="1812" y="-64"/>
                            <a:pt x="2259" y="193"/>
                          </a:cubicBezTo>
                          <a:lnTo>
                            <a:pt x="52876" y="34896"/>
                          </a:lnTo>
                          <a:close/>
                        </a:path>
                      </a:pathLst>
                    </a:custGeom>
                    <a:solidFill>
                      <a:srgbClr val="000000">
                        <a:alpha val="20000"/>
                      </a:srgbClr>
                    </a:solidFill>
                    <a:ln w="5124" cap="flat">
                      <a:noFill/>
                      <a:prstDash val="solid"/>
                      <a:miter/>
                    </a:ln>
                  </p:spPr>
                  <p:txBody>
                    <a:bodyPr rtlCol="0" anchor="ctr"/>
                    <a:lstStyle/>
                    <a:p>
                      <a:endParaRPr lang="pt-BR"/>
                    </a:p>
                  </p:txBody>
                </p:sp>
                <p:sp>
                  <p:nvSpPr>
                    <p:cNvPr id="2694" name="Forma Livre: Forma 2693">
                      <a:extLst>
                        <a:ext uri="{FF2B5EF4-FFF2-40B4-BE49-F238E27FC236}">
                          <a16:creationId xmlns:a16="http://schemas.microsoft.com/office/drawing/2014/main" id="{6A26BC68-7E0F-B998-C293-60892EF7E7AA}"/>
                        </a:ext>
                      </a:extLst>
                    </p:cNvPr>
                    <p:cNvSpPr/>
                    <p:nvPr/>
                  </p:nvSpPr>
                  <p:spPr>
                    <a:xfrm>
                      <a:off x="9160191" y="4126820"/>
                      <a:ext cx="53081" cy="110659"/>
                    </a:xfrm>
                    <a:custGeom>
                      <a:avLst/>
                      <a:gdLst>
                        <a:gd name="connsiteX0" fmla="*/ 1437 w 53081"/>
                        <a:gd name="connsiteY0" fmla="*/ 183 h 110659"/>
                        <a:gd name="connsiteX1" fmla="*/ 0 w 53081"/>
                        <a:gd name="connsiteY1" fmla="*/ 1005 h 110659"/>
                        <a:gd name="connsiteX2" fmla="*/ 0 w 53081"/>
                        <a:gd name="connsiteY2" fmla="*/ 72876 h 110659"/>
                        <a:gd name="connsiteX3" fmla="*/ 1437 w 53081"/>
                        <a:gd name="connsiteY3" fmla="*/ 75391 h 110659"/>
                        <a:gd name="connsiteX4" fmla="*/ 53082 w 53081"/>
                        <a:gd name="connsiteY4" fmla="*/ 110659 h 110659"/>
                        <a:gd name="connsiteX5" fmla="*/ 53082 w 53081"/>
                        <a:gd name="connsiteY5" fmla="*/ 35451 h 11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81" h="110659">
                          <a:moveTo>
                            <a:pt x="1437" y="183"/>
                          </a:moveTo>
                          <a:cubicBezTo>
                            <a:pt x="667" y="-279"/>
                            <a:pt x="0" y="183"/>
                            <a:pt x="0" y="1005"/>
                          </a:cubicBezTo>
                          <a:lnTo>
                            <a:pt x="0" y="72876"/>
                          </a:lnTo>
                          <a:cubicBezTo>
                            <a:pt x="62" y="73892"/>
                            <a:pt x="595" y="74821"/>
                            <a:pt x="1437" y="75391"/>
                          </a:cubicBezTo>
                          <a:lnTo>
                            <a:pt x="53082" y="110659"/>
                          </a:lnTo>
                          <a:lnTo>
                            <a:pt x="53082" y="35451"/>
                          </a:lnTo>
                          <a:close/>
                        </a:path>
                      </a:pathLst>
                    </a:custGeom>
                    <a:solidFill>
                      <a:srgbClr val="407BFF"/>
                    </a:solidFill>
                    <a:ln w="5124" cap="flat">
                      <a:noFill/>
                      <a:prstDash val="solid"/>
                      <a:miter/>
                    </a:ln>
                  </p:spPr>
                  <p:txBody>
                    <a:bodyPr rtlCol="0" anchor="ctr"/>
                    <a:lstStyle/>
                    <a:p>
                      <a:endParaRPr lang="pt-BR"/>
                    </a:p>
                  </p:txBody>
                </p:sp>
                <p:sp>
                  <p:nvSpPr>
                    <p:cNvPr id="2695" name="Forma Livre: Forma 2694">
                      <a:extLst>
                        <a:ext uri="{FF2B5EF4-FFF2-40B4-BE49-F238E27FC236}">
                          <a16:creationId xmlns:a16="http://schemas.microsoft.com/office/drawing/2014/main" id="{A6592FC5-08A8-AC77-CEEA-4DEF0376BECE}"/>
                        </a:ext>
                      </a:extLst>
                    </p:cNvPr>
                    <p:cNvSpPr/>
                    <p:nvPr/>
                  </p:nvSpPr>
                  <p:spPr>
                    <a:xfrm>
                      <a:off x="9213222" y="4153904"/>
                      <a:ext cx="14476" cy="83472"/>
                    </a:xfrm>
                    <a:custGeom>
                      <a:avLst/>
                      <a:gdLst>
                        <a:gd name="connsiteX0" fmla="*/ 14477 w 14476"/>
                        <a:gd name="connsiteY0" fmla="*/ 0 h 83472"/>
                        <a:gd name="connsiteX1" fmla="*/ 14477 w 14476"/>
                        <a:gd name="connsiteY1" fmla="*/ 75105 h 83472"/>
                        <a:gd name="connsiteX2" fmla="*/ 0 w 14476"/>
                        <a:gd name="connsiteY2" fmla="*/ 83473 h 83472"/>
                        <a:gd name="connsiteX3" fmla="*/ 0 w 14476"/>
                        <a:gd name="connsiteY3" fmla="*/ 8368 h 83472"/>
                        <a:gd name="connsiteX4" fmla="*/ 14477 w 14476"/>
                        <a:gd name="connsiteY4" fmla="*/ 0 h 8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472">
                          <a:moveTo>
                            <a:pt x="14477" y="0"/>
                          </a:moveTo>
                          <a:lnTo>
                            <a:pt x="14477" y="75105"/>
                          </a:lnTo>
                          <a:lnTo>
                            <a:pt x="0" y="83473"/>
                          </a:lnTo>
                          <a:lnTo>
                            <a:pt x="0" y="8368"/>
                          </a:lnTo>
                          <a:lnTo>
                            <a:pt x="14477" y="0"/>
                          </a:lnTo>
                          <a:close/>
                        </a:path>
                      </a:pathLst>
                    </a:custGeom>
                    <a:solidFill>
                      <a:srgbClr val="407BFF"/>
                    </a:solidFill>
                    <a:ln w="5124" cap="flat">
                      <a:noFill/>
                      <a:prstDash val="solid"/>
                      <a:miter/>
                    </a:ln>
                  </p:spPr>
                  <p:txBody>
                    <a:bodyPr rtlCol="0" anchor="ctr"/>
                    <a:lstStyle/>
                    <a:p>
                      <a:endParaRPr lang="pt-BR"/>
                    </a:p>
                  </p:txBody>
                </p:sp>
                <p:sp>
                  <p:nvSpPr>
                    <p:cNvPr id="2696" name="Forma Livre: Forma 2695">
                      <a:extLst>
                        <a:ext uri="{FF2B5EF4-FFF2-40B4-BE49-F238E27FC236}">
                          <a16:creationId xmlns:a16="http://schemas.microsoft.com/office/drawing/2014/main" id="{B505830C-8A45-F0FC-0EF6-ABF9088877B7}"/>
                        </a:ext>
                      </a:extLst>
                    </p:cNvPr>
                    <p:cNvSpPr/>
                    <p:nvPr/>
                  </p:nvSpPr>
                  <p:spPr>
                    <a:xfrm>
                      <a:off x="9213222" y="4153904"/>
                      <a:ext cx="14476" cy="83472"/>
                    </a:xfrm>
                    <a:custGeom>
                      <a:avLst/>
                      <a:gdLst>
                        <a:gd name="connsiteX0" fmla="*/ 14477 w 14476"/>
                        <a:gd name="connsiteY0" fmla="*/ 0 h 83472"/>
                        <a:gd name="connsiteX1" fmla="*/ 14477 w 14476"/>
                        <a:gd name="connsiteY1" fmla="*/ 75105 h 83472"/>
                        <a:gd name="connsiteX2" fmla="*/ 0 w 14476"/>
                        <a:gd name="connsiteY2" fmla="*/ 83473 h 83472"/>
                        <a:gd name="connsiteX3" fmla="*/ 0 w 14476"/>
                        <a:gd name="connsiteY3" fmla="*/ 8368 h 83472"/>
                        <a:gd name="connsiteX4" fmla="*/ 14477 w 14476"/>
                        <a:gd name="connsiteY4" fmla="*/ 0 h 8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 h="83472">
                          <a:moveTo>
                            <a:pt x="14477" y="0"/>
                          </a:moveTo>
                          <a:lnTo>
                            <a:pt x="14477" y="75105"/>
                          </a:lnTo>
                          <a:lnTo>
                            <a:pt x="0" y="83473"/>
                          </a:lnTo>
                          <a:lnTo>
                            <a:pt x="0" y="8368"/>
                          </a:lnTo>
                          <a:lnTo>
                            <a:pt x="14477" y="0"/>
                          </a:lnTo>
                          <a:close/>
                        </a:path>
                      </a:pathLst>
                    </a:custGeom>
                    <a:solidFill>
                      <a:srgbClr val="000000">
                        <a:alpha val="10000"/>
                      </a:srgbClr>
                    </a:solidFill>
                    <a:ln w="5124" cap="flat">
                      <a:noFill/>
                      <a:prstDash val="solid"/>
                      <a:miter/>
                    </a:ln>
                  </p:spPr>
                  <p:txBody>
                    <a:bodyPr rtlCol="0" anchor="ctr"/>
                    <a:lstStyle/>
                    <a:p>
                      <a:endParaRPr lang="pt-BR"/>
                    </a:p>
                  </p:txBody>
                </p:sp>
                <p:sp>
                  <p:nvSpPr>
                    <p:cNvPr id="2697" name="Forma Livre: Forma 2696">
                      <a:extLst>
                        <a:ext uri="{FF2B5EF4-FFF2-40B4-BE49-F238E27FC236}">
                          <a16:creationId xmlns:a16="http://schemas.microsoft.com/office/drawing/2014/main" id="{918B2F86-0822-E4FC-F3FA-DA47D6937981}"/>
                        </a:ext>
                      </a:extLst>
                    </p:cNvPr>
                    <p:cNvSpPr/>
                    <p:nvPr/>
                  </p:nvSpPr>
                  <p:spPr>
                    <a:xfrm>
                      <a:off x="9216403" y="4169035"/>
                      <a:ext cx="8884" cy="11012"/>
                    </a:xfrm>
                    <a:custGeom>
                      <a:avLst/>
                      <a:gdLst>
                        <a:gd name="connsiteX0" fmla="*/ 8421 w 8884"/>
                        <a:gd name="connsiteY0" fmla="*/ 1348 h 11012"/>
                        <a:gd name="connsiteX1" fmla="*/ 6470 w 8884"/>
                        <a:gd name="connsiteY1" fmla="*/ 13 h 11012"/>
                        <a:gd name="connsiteX2" fmla="*/ 4006 w 8884"/>
                        <a:gd name="connsiteY2" fmla="*/ 578 h 11012"/>
                        <a:gd name="connsiteX3" fmla="*/ 2 w 8884"/>
                        <a:gd name="connsiteY3" fmla="*/ 7611 h 11012"/>
                        <a:gd name="connsiteX4" fmla="*/ 464 w 8884"/>
                        <a:gd name="connsiteY4" fmla="*/ 9664 h 11012"/>
                        <a:gd name="connsiteX5" fmla="*/ 4740 w 8884"/>
                        <a:gd name="connsiteY5" fmla="*/ 10480 h 11012"/>
                        <a:gd name="connsiteX6" fmla="*/ 4879 w 8884"/>
                        <a:gd name="connsiteY6" fmla="*/ 10383 h 11012"/>
                        <a:gd name="connsiteX7" fmla="*/ 8883 w 8884"/>
                        <a:gd name="connsiteY7" fmla="*/ 3401 h 11012"/>
                        <a:gd name="connsiteX8" fmla="*/ 8421 w 8884"/>
                        <a:gd name="connsiteY8" fmla="*/ 1348 h 1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4" h="11012">
                          <a:moveTo>
                            <a:pt x="8421" y="1348"/>
                          </a:moveTo>
                          <a:cubicBezTo>
                            <a:pt x="7990" y="649"/>
                            <a:pt x="7281" y="162"/>
                            <a:pt x="6470" y="13"/>
                          </a:cubicBezTo>
                          <a:cubicBezTo>
                            <a:pt x="5613" y="-54"/>
                            <a:pt x="4750" y="141"/>
                            <a:pt x="4006" y="578"/>
                          </a:cubicBezTo>
                          <a:cubicBezTo>
                            <a:pt x="1619" y="2143"/>
                            <a:pt x="130" y="4756"/>
                            <a:pt x="2" y="7611"/>
                          </a:cubicBezTo>
                          <a:cubicBezTo>
                            <a:pt x="-19" y="8324"/>
                            <a:pt x="140" y="9028"/>
                            <a:pt x="464" y="9664"/>
                          </a:cubicBezTo>
                          <a:cubicBezTo>
                            <a:pt x="1419" y="11071"/>
                            <a:pt x="3333" y="11435"/>
                            <a:pt x="4740" y="10480"/>
                          </a:cubicBezTo>
                          <a:cubicBezTo>
                            <a:pt x="4786" y="10450"/>
                            <a:pt x="4833" y="10419"/>
                            <a:pt x="4879" y="10383"/>
                          </a:cubicBezTo>
                          <a:cubicBezTo>
                            <a:pt x="7271" y="8848"/>
                            <a:pt x="8765" y="6240"/>
                            <a:pt x="8883" y="3401"/>
                          </a:cubicBezTo>
                          <a:cubicBezTo>
                            <a:pt x="8898" y="2687"/>
                            <a:pt x="8744" y="1984"/>
                            <a:pt x="8421" y="1348"/>
                          </a:cubicBezTo>
                          <a:close/>
                        </a:path>
                      </a:pathLst>
                    </a:custGeom>
                    <a:solidFill>
                      <a:srgbClr val="455A64"/>
                    </a:solidFill>
                    <a:ln w="5124" cap="flat">
                      <a:noFill/>
                      <a:prstDash val="solid"/>
                      <a:miter/>
                    </a:ln>
                  </p:spPr>
                  <p:txBody>
                    <a:bodyPr rtlCol="0" anchor="ctr"/>
                    <a:lstStyle/>
                    <a:p>
                      <a:endParaRPr lang="pt-BR"/>
                    </a:p>
                  </p:txBody>
                </p:sp>
                <p:sp>
                  <p:nvSpPr>
                    <p:cNvPr id="2698" name="Forma Livre: Forma 2697">
                      <a:extLst>
                        <a:ext uri="{FF2B5EF4-FFF2-40B4-BE49-F238E27FC236}">
                          <a16:creationId xmlns:a16="http://schemas.microsoft.com/office/drawing/2014/main" id="{D74434B7-B948-95DF-C292-F3DC4BF90E45}"/>
                        </a:ext>
                      </a:extLst>
                    </p:cNvPr>
                    <p:cNvSpPr/>
                    <p:nvPr/>
                  </p:nvSpPr>
                  <p:spPr>
                    <a:xfrm>
                      <a:off x="9217072" y="4169869"/>
                      <a:ext cx="7238" cy="9299"/>
                    </a:xfrm>
                    <a:custGeom>
                      <a:avLst/>
                      <a:gdLst>
                        <a:gd name="connsiteX0" fmla="*/ 3645 w 7238"/>
                        <a:gd name="connsiteY0" fmla="*/ 514 h 9299"/>
                        <a:gd name="connsiteX1" fmla="*/ 7238 w 7238"/>
                        <a:gd name="connsiteY1" fmla="*/ 2567 h 9299"/>
                        <a:gd name="connsiteX2" fmla="*/ 3645 w 7238"/>
                        <a:gd name="connsiteY2" fmla="*/ 8830 h 9299"/>
                        <a:gd name="connsiteX3" fmla="*/ 0 w 7238"/>
                        <a:gd name="connsiteY3" fmla="*/ 6777 h 9299"/>
                        <a:gd name="connsiteX4" fmla="*/ 3645 w 7238"/>
                        <a:gd name="connsiteY4" fmla="*/ 514 h 9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 h="9299">
                          <a:moveTo>
                            <a:pt x="3645" y="514"/>
                          </a:moveTo>
                          <a:cubicBezTo>
                            <a:pt x="5596" y="-667"/>
                            <a:pt x="7238" y="257"/>
                            <a:pt x="7238" y="2567"/>
                          </a:cubicBezTo>
                          <a:cubicBezTo>
                            <a:pt x="7095" y="5103"/>
                            <a:pt x="5765" y="7424"/>
                            <a:pt x="3645" y="8830"/>
                          </a:cubicBezTo>
                          <a:cubicBezTo>
                            <a:pt x="1643" y="10011"/>
                            <a:pt x="0" y="8830"/>
                            <a:pt x="0" y="6777"/>
                          </a:cubicBezTo>
                          <a:cubicBezTo>
                            <a:pt x="138" y="4226"/>
                            <a:pt x="1494" y="1895"/>
                            <a:pt x="3645" y="514"/>
                          </a:cubicBezTo>
                          <a:close/>
                        </a:path>
                      </a:pathLst>
                    </a:custGeom>
                    <a:solidFill>
                      <a:srgbClr val="F5F5F5"/>
                    </a:solidFill>
                    <a:ln w="5124" cap="flat">
                      <a:noFill/>
                      <a:prstDash val="solid"/>
                      <a:miter/>
                    </a:ln>
                  </p:spPr>
                  <p:txBody>
                    <a:bodyPr rtlCol="0" anchor="ctr"/>
                    <a:lstStyle/>
                    <a:p>
                      <a:endParaRPr lang="pt-BR"/>
                    </a:p>
                  </p:txBody>
                </p:sp>
                <p:sp>
                  <p:nvSpPr>
                    <p:cNvPr id="2699" name="Forma Livre: Forma 2698">
                      <a:extLst>
                        <a:ext uri="{FF2B5EF4-FFF2-40B4-BE49-F238E27FC236}">
                          <a16:creationId xmlns:a16="http://schemas.microsoft.com/office/drawing/2014/main" id="{434289F8-0599-12A5-BC6E-638B38010763}"/>
                        </a:ext>
                      </a:extLst>
                    </p:cNvPr>
                    <p:cNvSpPr/>
                    <p:nvPr/>
                  </p:nvSpPr>
                  <p:spPr>
                    <a:xfrm>
                      <a:off x="9216148" y="4184784"/>
                      <a:ext cx="9035" cy="43325"/>
                    </a:xfrm>
                    <a:custGeom>
                      <a:avLst/>
                      <a:gdLst>
                        <a:gd name="connsiteX0" fmla="*/ 4004 w 9035"/>
                        <a:gd name="connsiteY0" fmla="*/ 1102 h 43325"/>
                        <a:gd name="connsiteX1" fmla="*/ 5082 w 9035"/>
                        <a:gd name="connsiteY1" fmla="*/ 486 h 43325"/>
                        <a:gd name="connsiteX2" fmla="*/ 9035 w 9035"/>
                        <a:gd name="connsiteY2" fmla="*/ 2797 h 43325"/>
                        <a:gd name="connsiteX3" fmla="*/ 9035 w 9035"/>
                        <a:gd name="connsiteY3" fmla="*/ 35344 h 43325"/>
                        <a:gd name="connsiteX4" fmla="*/ 5082 w 9035"/>
                        <a:gd name="connsiteY4" fmla="*/ 42223 h 43325"/>
                        <a:gd name="connsiteX5" fmla="*/ 4004 w 9035"/>
                        <a:gd name="connsiteY5" fmla="*/ 42839 h 43325"/>
                        <a:gd name="connsiteX6" fmla="*/ 0 w 9035"/>
                        <a:gd name="connsiteY6" fmla="*/ 40529 h 43325"/>
                        <a:gd name="connsiteX7" fmla="*/ 0 w 9035"/>
                        <a:gd name="connsiteY7" fmla="*/ 7981 h 43325"/>
                        <a:gd name="connsiteX8" fmla="*/ 4004 w 9035"/>
                        <a:gd name="connsiteY8" fmla="*/ 1102 h 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5" h="43325">
                          <a:moveTo>
                            <a:pt x="4004" y="1102"/>
                          </a:moveTo>
                          <a:lnTo>
                            <a:pt x="5082" y="486"/>
                          </a:lnTo>
                          <a:cubicBezTo>
                            <a:pt x="7290" y="-746"/>
                            <a:pt x="9035" y="486"/>
                            <a:pt x="9035" y="2797"/>
                          </a:cubicBezTo>
                          <a:lnTo>
                            <a:pt x="9035" y="35344"/>
                          </a:lnTo>
                          <a:cubicBezTo>
                            <a:pt x="8886" y="38136"/>
                            <a:pt x="7418" y="40688"/>
                            <a:pt x="5082" y="42223"/>
                          </a:cubicBezTo>
                          <a:lnTo>
                            <a:pt x="4004" y="42839"/>
                          </a:lnTo>
                          <a:cubicBezTo>
                            <a:pt x="1797" y="44071"/>
                            <a:pt x="0" y="42839"/>
                            <a:pt x="0" y="40529"/>
                          </a:cubicBezTo>
                          <a:lnTo>
                            <a:pt x="0" y="7981"/>
                          </a:lnTo>
                          <a:cubicBezTo>
                            <a:pt x="164" y="5184"/>
                            <a:pt x="1653" y="2627"/>
                            <a:pt x="4004" y="1102"/>
                          </a:cubicBezTo>
                          <a:close/>
                        </a:path>
                      </a:pathLst>
                    </a:custGeom>
                    <a:solidFill>
                      <a:srgbClr val="F5F5F5"/>
                    </a:solidFill>
                    <a:ln w="5124" cap="flat">
                      <a:noFill/>
                      <a:prstDash val="solid"/>
                      <a:miter/>
                    </a:ln>
                  </p:spPr>
                  <p:txBody>
                    <a:bodyPr rtlCol="0" anchor="ctr"/>
                    <a:lstStyle/>
                    <a:p>
                      <a:endParaRPr lang="pt-BR"/>
                    </a:p>
                  </p:txBody>
                </p:sp>
                <p:sp>
                  <p:nvSpPr>
                    <p:cNvPr id="2700" name="Forma Livre: Forma 2699">
                      <a:extLst>
                        <a:ext uri="{FF2B5EF4-FFF2-40B4-BE49-F238E27FC236}">
                          <a16:creationId xmlns:a16="http://schemas.microsoft.com/office/drawing/2014/main" id="{35336A61-112E-71DE-1802-68207E74A656}"/>
                        </a:ext>
                      </a:extLst>
                    </p:cNvPr>
                    <p:cNvSpPr/>
                    <p:nvPr/>
                  </p:nvSpPr>
                  <p:spPr>
                    <a:xfrm>
                      <a:off x="9212400" y="4153391"/>
                      <a:ext cx="15298" cy="8881"/>
                    </a:xfrm>
                    <a:custGeom>
                      <a:avLst/>
                      <a:gdLst>
                        <a:gd name="connsiteX0" fmla="*/ 14425 w 15298"/>
                        <a:gd name="connsiteY0" fmla="*/ 0 h 8881"/>
                        <a:gd name="connsiteX1" fmla="*/ 0 w 15298"/>
                        <a:gd name="connsiteY1" fmla="*/ 8316 h 8881"/>
                        <a:gd name="connsiteX2" fmla="*/ 821 w 15298"/>
                        <a:gd name="connsiteY2" fmla="*/ 8881 h 8881"/>
                        <a:gd name="connsiteX3" fmla="*/ 15298 w 15298"/>
                        <a:gd name="connsiteY3" fmla="*/ 513 h 8881"/>
                        <a:gd name="connsiteX4" fmla="*/ 14425 w 15298"/>
                        <a:gd name="connsiteY4" fmla="*/ 0 h 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8" h="8881">
                          <a:moveTo>
                            <a:pt x="14425" y="0"/>
                          </a:moveTo>
                          <a:lnTo>
                            <a:pt x="0" y="8316"/>
                          </a:lnTo>
                          <a:lnTo>
                            <a:pt x="821" y="8881"/>
                          </a:lnTo>
                          <a:lnTo>
                            <a:pt x="15298" y="513"/>
                          </a:lnTo>
                          <a:lnTo>
                            <a:pt x="14425" y="0"/>
                          </a:lnTo>
                          <a:close/>
                        </a:path>
                      </a:pathLst>
                    </a:custGeom>
                    <a:solidFill>
                      <a:srgbClr val="407BFF"/>
                    </a:solidFill>
                    <a:ln w="5124" cap="flat">
                      <a:noFill/>
                      <a:prstDash val="solid"/>
                      <a:miter/>
                    </a:ln>
                  </p:spPr>
                  <p:txBody>
                    <a:bodyPr rtlCol="0" anchor="ctr"/>
                    <a:lstStyle/>
                    <a:p>
                      <a:endParaRPr lang="pt-BR"/>
                    </a:p>
                  </p:txBody>
                </p:sp>
                <p:sp>
                  <p:nvSpPr>
                    <p:cNvPr id="2701" name="Forma Livre: Forma 2700">
                      <a:extLst>
                        <a:ext uri="{FF2B5EF4-FFF2-40B4-BE49-F238E27FC236}">
                          <a16:creationId xmlns:a16="http://schemas.microsoft.com/office/drawing/2014/main" id="{10829E02-002E-872A-AC41-6C9BFC0DB67C}"/>
                        </a:ext>
                      </a:extLst>
                    </p:cNvPr>
                    <p:cNvSpPr/>
                    <p:nvPr/>
                  </p:nvSpPr>
                  <p:spPr>
                    <a:xfrm>
                      <a:off x="9212400" y="4153391"/>
                      <a:ext cx="15298" cy="8881"/>
                    </a:xfrm>
                    <a:custGeom>
                      <a:avLst/>
                      <a:gdLst>
                        <a:gd name="connsiteX0" fmla="*/ 14425 w 15298"/>
                        <a:gd name="connsiteY0" fmla="*/ 0 h 8881"/>
                        <a:gd name="connsiteX1" fmla="*/ 0 w 15298"/>
                        <a:gd name="connsiteY1" fmla="*/ 8316 h 8881"/>
                        <a:gd name="connsiteX2" fmla="*/ 821 w 15298"/>
                        <a:gd name="connsiteY2" fmla="*/ 8881 h 8881"/>
                        <a:gd name="connsiteX3" fmla="*/ 15298 w 15298"/>
                        <a:gd name="connsiteY3" fmla="*/ 513 h 8881"/>
                        <a:gd name="connsiteX4" fmla="*/ 14425 w 15298"/>
                        <a:gd name="connsiteY4" fmla="*/ 0 h 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8" h="8881">
                          <a:moveTo>
                            <a:pt x="14425" y="0"/>
                          </a:moveTo>
                          <a:lnTo>
                            <a:pt x="0" y="8316"/>
                          </a:lnTo>
                          <a:lnTo>
                            <a:pt x="821" y="8881"/>
                          </a:lnTo>
                          <a:lnTo>
                            <a:pt x="15298" y="513"/>
                          </a:lnTo>
                          <a:lnTo>
                            <a:pt x="14425" y="0"/>
                          </a:lnTo>
                          <a:close/>
                        </a:path>
                      </a:pathLst>
                    </a:custGeom>
                    <a:solidFill>
                      <a:srgbClr val="000000">
                        <a:alpha val="20000"/>
                      </a:srgbClr>
                    </a:solidFill>
                    <a:ln w="5124" cap="flat">
                      <a:noFill/>
                      <a:prstDash val="solid"/>
                      <a:miter/>
                    </a:ln>
                  </p:spPr>
                  <p:txBody>
                    <a:bodyPr rtlCol="0" anchor="ctr"/>
                    <a:lstStyle/>
                    <a:p>
                      <a:endParaRPr lang="pt-BR"/>
                    </a:p>
                  </p:txBody>
                </p:sp>
              </p:grpSp>
              <p:grpSp>
                <p:nvGrpSpPr>
                  <p:cNvPr id="2593" name="Gráfico 12">
                    <a:extLst>
                      <a:ext uri="{FF2B5EF4-FFF2-40B4-BE49-F238E27FC236}">
                        <a16:creationId xmlns:a16="http://schemas.microsoft.com/office/drawing/2014/main" id="{6301DCB2-B57B-9482-151B-E5E97C8A16F4}"/>
                      </a:ext>
                    </a:extLst>
                  </p:cNvPr>
                  <p:cNvGrpSpPr/>
                  <p:nvPr/>
                </p:nvGrpSpPr>
                <p:grpSpPr>
                  <a:xfrm>
                    <a:off x="9260631" y="4125669"/>
                    <a:ext cx="41531" cy="65932"/>
                    <a:chOff x="9260631" y="4125669"/>
                    <a:chExt cx="41531" cy="65932"/>
                  </a:xfrm>
                </p:grpSpPr>
                <p:sp>
                  <p:nvSpPr>
                    <p:cNvPr id="2628" name="Forma Livre: Forma 2627">
                      <a:extLst>
                        <a:ext uri="{FF2B5EF4-FFF2-40B4-BE49-F238E27FC236}">
                          <a16:creationId xmlns:a16="http://schemas.microsoft.com/office/drawing/2014/main" id="{340B0EC4-27F7-50C1-8CDC-34D60FFB0054}"/>
                        </a:ext>
                      </a:extLst>
                    </p:cNvPr>
                    <p:cNvSpPr/>
                    <p:nvPr/>
                  </p:nvSpPr>
                  <p:spPr>
                    <a:xfrm>
                      <a:off x="9260631" y="4167645"/>
                      <a:ext cx="41531" cy="23956"/>
                    </a:xfrm>
                    <a:custGeom>
                      <a:avLst/>
                      <a:gdLst>
                        <a:gd name="connsiteX0" fmla="*/ 35448 w 41531"/>
                        <a:gd name="connsiteY0" fmla="*/ 3508 h 23956"/>
                        <a:gd name="connsiteX1" fmla="*/ 35448 w 41531"/>
                        <a:gd name="connsiteY1" fmla="*/ 20449 h 23956"/>
                        <a:gd name="connsiteX2" fmla="*/ 6083 w 41531"/>
                        <a:gd name="connsiteY2" fmla="*/ 20449 h 23956"/>
                        <a:gd name="connsiteX3" fmla="*/ 6083 w 41531"/>
                        <a:gd name="connsiteY3" fmla="*/ 3508 h 23956"/>
                        <a:gd name="connsiteX4" fmla="*/ 35448 w 41531"/>
                        <a:gd name="connsiteY4" fmla="*/ 3508 h 2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31" h="23956">
                          <a:moveTo>
                            <a:pt x="35448" y="3508"/>
                          </a:moveTo>
                          <a:cubicBezTo>
                            <a:pt x="43559" y="8179"/>
                            <a:pt x="43559" y="15777"/>
                            <a:pt x="35448" y="20449"/>
                          </a:cubicBezTo>
                          <a:cubicBezTo>
                            <a:pt x="26217" y="25125"/>
                            <a:pt x="15314" y="25125"/>
                            <a:pt x="6083" y="20449"/>
                          </a:cubicBezTo>
                          <a:cubicBezTo>
                            <a:pt x="-2028" y="15777"/>
                            <a:pt x="-2028" y="8179"/>
                            <a:pt x="6083" y="3508"/>
                          </a:cubicBezTo>
                          <a:cubicBezTo>
                            <a:pt x="15314" y="-1169"/>
                            <a:pt x="26217" y="-1169"/>
                            <a:pt x="35448" y="3508"/>
                          </a:cubicBezTo>
                          <a:close/>
                        </a:path>
                      </a:pathLst>
                    </a:custGeom>
                    <a:solidFill>
                      <a:srgbClr val="000000"/>
                    </a:solidFill>
                    <a:ln w="5124" cap="flat">
                      <a:noFill/>
                      <a:prstDash val="solid"/>
                      <a:miter/>
                    </a:ln>
                  </p:spPr>
                  <p:txBody>
                    <a:bodyPr rtlCol="0" anchor="ctr"/>
                    <a:lstStyle/>
                    <a:p>
                      <a:endParaRPr lang="pt-BR"/>
                    </a:p>
                  </p:txBody>
                </p:sp>
                <p:grpSp>
                  <p:nvGrpSpPr>
                    <p:cNvPr id="2629" name="Gráfico 12">
                      <a:extLst>
                        <a:ext uri="{FF2B5EF4-FFF2-40B4-BE49-F238E27FC236}">
                          <a16:creationId xmlns:a16="http://schemas.microsoft.com/office/drawing/2014/main" id="{A622BD6F-A0CB-0FFE-F2C9-273FAF8B8E26}"/>
                        </a:ext>
                      </a:extLst>
                    </p:cNvPr>
                    <p:cNvGrpSpPr/>
                    <p:nvPr/>
                  </p:nvGrpSpPr>
                  <p:grpSpPr>
                    <a:xfrm>
                      <a:off x="9261473" y="4125669"/>
                      <a:ext cx="38996" cy="58411"/>
                      <a:chOff x="9261473" y="4125669"/>
                      <a:chExt cx="38996" cy="58411"/>
                    </a:xfrm>
                  </p:grpSpPr>
                  <p:sp>
                    <p:nvSpPr>
                      <p:cNvPr id="2630" name="Forma Livre: Forma 2629">
                        <a:extLst>
                          <a:ext uri="{FF2B5EF4-FFF2-40B4-BE49-F238E27FC236}">
                            <a16:creationId xmlns:a16="http://schemas.microsoft.com/office/drawing/2014/main" id="{5DA53941-1659-A16C-79E4-FF1CF4AAD347}"/>
                          </a:ext>
                        </a:extLst>
                      </p:cNvPr>
                      <p:cNvSpPr/>
                      <p:nvPr/>
                    </p:nvSpPr>
                    <p:spPr>
                      <a:xfrm>
                        <a:off x="9261473" y="4151645"/>
                        <a:ext cx="38996" cy="32435"/>
                      </a:xfrm>
                      <a:custGeom>
                        <a:avLst/>
                        <a:gdLst>
                          <a:gd name="connsiteX0" fmla="*/ 31782 w 38996"/>
                          <a:gd name="connsiteY0" fmla="*/ 28646 h 32435"/>
                          <a:gd name="connsiteX1" fmla="*/ 35787 w 38996"/>
                          <a:gd name="connsiteY1" fmla="*/ 0 h 32435"/>
                          <a:gd name="connsiteX2" fmla="*/ 3291 w 38996"/>
                          <a:gd name="connsiteY2" fmla="*/ 0 h 32435"/>
                          <a:gd name="connsiteX3" fmla="*/ 7295 w 38996"/>
                          <a:gd name="connsiteY3" fmla="*/ 28646 h 32435"/>
                          <a:gd name="connsiteX4" fmla="*/ 7295 w 38996"/>
                          <a:gd name="connsiteY4" fmla="*/ 28646 h 32435"/>
                          <a:gd name="connsiteX5" fmla="*/ 7552 w 38996"/>
                          <a:gd name="connsiteY5" fmla="*/ 28646 h 32435"/>
                          <a:gd name="connsiteX6" fmla="*/ 8116 w 38996"/>
                          <a:gd name="connsiteY6" fmla="*/ 29159 h 32435"/>
                          <a:gd name="connsiteX7" fmla="*/ 8116 w 38996"/>
                          <a:gd name="connsiteY7" fmla="*/ 29159 h 32435"/>
                          <a:gd name="connsiteX8" fmla="*/ 8630 w 38996"/>
                          <a:gd name="connsiteY8" fmla="*/ 29570 h 32435"/>
                          <a:gd name="connsiteX9" fmla="*/ 9451 w 38996"/>
                          <a:gd name="connsiteY9" fmla="*/ 30083 h 32435"/>
                          <a:gd name="connsiteX10" fmla="*/ 28959 w 38996"/>
                          <a:gd name="connsiteY10" fmla="*/ 30083 h 32435"/>
                          <a:gd name="connsiteX11" fmla="*/ 28959 w 38996"/>
                          <a:gd name="connsiteY11" fmla="*/ 30083 h 32435"/>
                          <a:gd name="connsiteX12" fmla="*/ 29832 w 38996"/>
                          <a:gd name="connsiteY12" fmla="*/ 29570 h 32435"/>
                          <a:gd name="connsiteX13" fmla="*/ 30294 w 38996"/>
                          <a:gd name="connsiteY13" fmla="*/ 29210 h 32435"/>
                          <a:gd name="connsiteX14" fmla="*/ 30294 w 38996"/>
                          <a:gd name="connsiteY14" fmla="*/ 29210 h 32435"/>
                          <a:gd name="connsiteX15" fmla="*/ 30858 w 38996"/>
                          <a:gd name="connsiteY15" fmla="*/ 28697 h 32435"/>
                          <a:gd name="connsiteX16" fmla="*/ 31115 w 38996"/>
                          <a:gd name="connsiteY16" fmla="*/ 28440 h 3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96" h="32435">
                            <a:moveTo>
                              <a:pt x="31782" y="28646"/>
                            </a:moveTo>
                            <a:cubicBezTo>
                              <a:pt x="38302" y="21972"/>
                              <a:pt x="42050" y="5288"/>
                              <a:pt x="35787" y="0"/>
                            </a:cubicBezTo>
                            <a:lnTo>
                              <a:pt x="3291" y="0"/>
                            </a:lnTo>
                            <a:cubicBezTo>
                              <a:pt x="-3126" y="5134"/>
                              <a:pt x="724" y="21972"/>
                              <a:pt x="7295" y="28646"/>
                            </a:cubicBezTo>
                            <a:lnTo>
                              <a:pt x="7295" y="28646"/>
                            </a:lnTo>
                            <a:lnTo>
                              <a:pt x="7552" y="28646"/>
                            </a:lnTo>
                            <a:lnTo>
                              <a:pt x="8116" y="29159"/>
                            </a:lnTo>
                            <a:lnTo>
                              <a:pt x="8116" y="29159"/>
                            </a:lnTo>
                            <a:lnTo>
                              <a:pt x="8630" y="29570"/>
                            </a:lnTo>
                            <a:lnTo>
                              <a:pt x="9451" y="30083"/>
                            </a:lnTo>
                            <a:cubicBezTo>
                              <a:pt x="15575" y="33220"/>
                              <a:pt x="22834" y="33220"/>
                              <a:pt x="28959" y="30083"/>
                            </a:cubicBezTo>
                            <a:lnTo>
                              <a:pt x="28959" y="30083"/>
                            </a:lnTo>
                            <a:lnTo>
                              <a:pt x="29832" y="29570"/>
                            </a:lnTo>
                            <a:lnTo>
                              <a:pt x="30294" y="29210"/>
                            </a:lnTo>
                            <a:lnTo>
                              <a:pt x="30294" y="29210"/>
                            </a:lnTo>
                            <a:lnTo>
                              <a:pt x="30858" y="28697"/>
                            </a:lnTo>
                            <a:lnTo>
                              <a:pt x="31115" y="28440"/>
                            </a:lnTo>
                            <a:close/>
                          </a:path>
                        </a:pathLst>
                      </a:custGeom>
                      <a:solidFill>
                        <a:srgbClr val="EBEBEB"/>
                      </a:solidFill>
                      <a:ln w="5124" cap="flat">
                        <a:noFill/>
                        <a:prstDash val="solid"/>
                        <a:miter/>
                      </a:ln>
                    </p:spPr>
                    <p:txBody>
                      <a:bodyPr rtlCol="0" anchor="ctr"/>
                      <a:lstStyle/>
                      <a:p>
                        <a:endParaRPr lang="pt-BR"/>
                      </a:p>
                    </p:txBody>
                  </p:sp>
                  <p:sp>
                    <p:nvSpPr>
                      <p:cNvPr id="2631" name="Forma Livre: Forma 2630">
                        <a:extLst>
                          <a:ext uri="{FF2B5EF4-FFF2-40B4-BE49-F238E27FC236}">
                            <a16:creationId xmlns:a16="http://schemas.microsoft.com/office/drawing/2014/main" id="{B9DB44D1-12F3-216D-D435-BEAB23B1D708}"/>
                          </a:ext>
                        </a:extLst>
                      </p:cNvPr>
                      <p:cNvSpPr/>
                      <p:nvPr/>
                    </p:nvSpPr>
                    <p:spPr>
                      <a:xfrm>
                        <a:off x="9262004" y="4146289"/>
                        <a:ext cx="37975" cy="21799"/>
                      </a:xfrm>
                      <a:custGeom>
                        <a:avLst/>
                        <a:gdLst>
                          <a:gd name="connsiteX0" fmla="*/ 5583 w 37975"/>
                          <a:gd name="connsiteY0" fmla="*/ 3200 h 21799"/>
                          <a:gd name="connsiteX1" fmla="*/ 5583 w 37975"/>
                          <a:gd name="connsiteY1" fmla="*/ 18600 h 21799"/>
                          <a:gd name="connsiteX2" fmla="*/ 32432 w 37975"/>
                          <a:gd name="connsiteY2" fmla="*/ 18600 h 21799"/>
                          <a:gd name="connsiteX3" fmla="*/ 32432 w 37975"/>
                          <a:gd name="connsiteY3" fmla="*/ 3200 h 21799"/>
                          <a:gd name="connsiteX4" fmla="*/ 5583 w 37975"/>
                          <a:gd name="connsiteY4" fmla="*/ 3200 h 2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5" h="21799">
                            <a:moveTo>
                              <a:pt x="5583" y="3200"/>
                            </a:moveTo>
                            <a:cubicBezTo>
                              <a:pt x="-1861" y="7461"/>
                              <a:pt x="-1861" y="14442"/>
                              <a:pt x="5583" y="18600"/>
                            </a:cubicBezTo>
                            <a:cubicBezTo>
                              <a:pt x="14022" y="22866"/>
                              <a:pt x="23992" y="22866"/>
                              <a:pt x="32432" y="18600"/>
                            </a:cubicBezTo>
                            <a:cubicBezTo>
                              <a:pt x="39824" y="14340"/>
                              <a:pt x="39824" y="7358"/>
                              <a:pt x="32432" y="3200"/>
                            </a:cubicBezTo>
                            <a:cubicBezTo>
                              <a:pt x="23992" y="-1067"/>
                              <a:pt x="14022" y="-1067"/>
                              <a:pt x="5583" y="3200"/>
                            </a:cubicBezTo>
                            <a:close/>
                          </a:path>
                        </a:pathLst>
                      </a:custGeom>
                      <a:solidFill>
                        <a:srgbClr val="FAFAFA"/>
                      </a:solidFill>
                      <a:ln w="5124" cap="flat">
                        <a:noFill/>
                        <a:prstDash val="solid"/>
                        <a:miter/>
                      </a:ln>
                    </p:spPr>
                    <p:txBody>
                      <a:bodyPr rtlCol="0" anchor="ctr"/>
                      <a:lstStyle/>
                      <a:p>
                        <a:endParaRPr lang="pt-BR"/>
                      </a:p>
                    </p:txBody>
                  </p:sp>
                  <p:sp>
                    <p:nvSpPr>
                      <p:cNvPr id="2632" name="Forma Livre: Forma 2631">
                        <a:extLst>
                          <a:ext uri="{FF2B5EF4-FFF2-40B4-BE49-F238E27FC236}">
                            <a16:creationId xmlns:a16="http://schemas.microsoft.com/office/drawing/2014/main" id="{B6891B59-C902-5637-8495-4A1A80A56572}"/>
                          </a:ext>
                        </a:extLst>
                      </p:cNvPr>
                      <p:cNvSpPr/>
                      <p:nvPr/>
                    </p:nvSpPr>
                    <p:spPr>
                      <a:xfrm>
                        <a:off x="9269699" y="4150558"/>
                        <a:ext cx="22572" cy="13365"/>
                      </a:xfrm>
                      <a:custGeom>
                        <a:avLst/>
                        <a:gdLst>
                          <a:gd name="connsiteX0" fmla="*/ 3124 w 22572"/>
                          <a:gd name="connsiteY0" fmla="*/ 1960 h 13365"/>
                          <a:gd name="connsiteX1" fmla="*/ 413 w 22572"/>
                          <a:gd name="connsiteY1" fmla="*/ 8695 h 13365"/>
                          <a:gd name="connsiteX2" fmla="*/ 3124 w 22572"/>
                          <a:gd name="connsiteY2" fmla="*/ 11406 h 13365"/>
                          <a:gd name="connsiteX3" fmla="*/ 19449 w 22572"/>
                          <a:gd name="connsiteY3" fmla="*/ 11406 h 13365"/>
                          <a:gd name="connsiteX4" fmla="*/ 22159 w 22572"/>
                          <a:gd name="connsiteY4" fmla="*/ 4670 h 13365"/>
                          <a:gd name="connsiteX5" fmla="*/ 19449 w 22572"/>
                          <a:gd name="connsiteY5" fmla="*/ 1960 h 13365"/>
                          <a:gd name="connsiteX6" fmla="*/ 3124 w 22572"/>
                          <a:gd name="connsiteY6" fmla="*/ 1960 h 1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2" h="13365">
                            <a:moveTo>
                              <a:pt x="3124" y="1960"/>
                            </a:moveTo>
                            <a:cubicBezTo>
                              <a:pt x="516" y="3069"/>
                              <a:pt x="-701" y="6087"/>
                              <a:pt x="413" y="8695"/>
                            </a:cubicBezTo>
                            <a:cubicBezTo>
                              <a:pt x="932" y="9917"/>
                              <a:pt x="1902" y="10887"/>
                              <a:pt x="3124" y="11406"/>
                            </a:cubicBezTo>
                            <a:cubicBezTo>
                              <a:pt x="8252" y="14019"/>
                              <a:pt x="14320" y="14019"/>
                              <a:pt x="19449" y="11406"/>
                            </a:cubicBezTo>
                            <a:cubicBezTo>
                              <a:pt x="22057" y="10297"/>
                              <a:pt x="23273" y="7278"/>
                              <a:pt x="22159" y="4670"/>
                            </a:cubicBezTo>
                            <a:cubicBezTo>
                              <a:pt x="21641" y="3449"/>
                              <a:pt x="20670" y="2478"/>
                              <a:pt x="19449" y="1960"/>
                            </a:cubicBezTo>
                            <a:cubicBezTo>
                              <a:pt x="14320" y="-653"/>
                              <a:pt x="8252" y="-653"/>
                              <a:pt x="3124" y="1960"/>
                            </a:cubicBezTo>
                            <a:close/>
                          </a:path>
                        </a:pathLst>
                      </a:custGeom>
                      <a:solidFill>
                        <a:srgbClr val="EBEBEB"/>
                      </a:solidFill>
                      <a:ln w="5124" cap="flat">
                        <a:noFill/>
                        <a:prstDash val="solid"/>
                        <a:miter/>
                      </a:ln>
                    </p:spPr>
                    <p:txBody>
                      <a:bodyPr rtlCol="0" anchor="ctr"/>
                      <a:lstStyle/>
                      <a:p>
                        <a:endParaRPr lang="pt-BR"/>
                      </a:p>
                    </p:txBody>
                  </p:sp>
                  <p:sp>
                    <p:nvSpPr>
                      <p:cNvPr id="2633" name="Forma Livre: Forma 2632">
                        <a:extLst>
                          <a:ext uri="{FF2B5EF4-FFF2-40B4-BE49-F238E27FC236}">
                            <a16:creationId xmlns:a16="http://schemas.microsoft.com/office/drawing/2014/main" id="{4B330427-A1A1-93A8-6A61-4784BA7687FA}"/>
                          </a:ext>
                        </a:extLst>
                      </p:cNvPr>
                      <p:cNvSpPr/>
                      <p:nvPr/>
                    </p:nvSpPr>
                    <p:spPr>
                      <a:xfrm>
                        <a:off x="9270154" y="4155059"/>
                        <a:ext cx="21715" cy="8864"/>
                      </a:xfrm>
                      <a:custGeom>
                        <a:avLst/>
                        <a:gdLst>
                          <a:gd name="connsiteX0" fmla="*/ 18994 w 21715"/>
                          <a:gd name="connsiteY0" fmla="*/ 1925 h 8864"/>
                          <a:gd name="connsiteX1" fmla="*/ 2669 w 21715"/>
                          <a:gd name="connsiteY1" fmla="*/ 1925 h 8864"/>
                          <a:gd name="connsiteX2" fmla="*/ 0 w 21715"/>
                          <a:gd name="connsiteY2" fmla="*/ 4441 h 8864"/>
                          <a:gd name="connsiteX3" fmla="*/ 2669 w 21715"/>
                          <a:gd name="connsiteY3" fmla="*/ 6905 h 8864"/>
                          <a:gd name="connsiteX4" fmla="*/ 18994 w 21715"/>
                          <a:gd name="connsiteY4" fmla="*/ 6905 h 8864"/>
                          <a:gd name="connsiteX5" fmla="*/ 21715 w 21715"/>
                          <a:gd name="connsiteY5" fmla="*/ 4441 h 8864"/>
                          <a:gd name="connsiteX6" fmla="*/ 18994 w 21715"/>
                          <a:gd name="connsiteY6" fmla="*/ 1925 h 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5" h="8864">
                            <a:moveTo>
                              <a:pt x="18994" y="1925"/>
                            </a:moveTo>
                            <a:cubicBezTo>
                              <a:pt x="13856" y="-642"/>
                              <a:pt x="7808" y="-642"/>
                              <a:pt x="2669" y="1925"/>
                            </a:cubicBezTo>
                            <a:cubicBezTo>
                              <a:pt x="1576" y="2516"/>
                              <a:pt x="652" y="3383"/>
                              <a:pt x="0" y="4441"/>
                            </a:cubicBezTo>
                            <a:cubicBezTo>
                              <a:pt x="672" y="5473"/>
                              <a:pt x="1586" y="6320"/>
                              <a:pt x="2669" y="6905"/>
                            </a:cubicBezTo>
                            <a:cubicBezTo>
                              <a:pt x="7798" y="9518"/>
                              <a:pt x="13866" y="9518"/>
                              <a:pt x="18994" y="6905"/>
                            </a:cubicBezTo>
                            <a:cubicBezTo>
                              <a:pt x="20088" y="6320"/>
                              <a:pt x="21022" y="5473"/>
                              <a:pt x="21715" y="4441"/>
                            </a:cubicBezTo>
                            <a:cubicBezTo>
                              <a:pt x="21043" y="3378"/>
                              <a:pt x="20103" y="2516"/>
                              <a:pt x="18994" y="1925"/>
                            </a:cubicBezTo>
                            <a:close/>
                          </a:path>
                        </a:pathLst>
                      </a:custGeom>
                      <a:solidFill>
                        <a:srgbClr val="455A64"/>
                      </a:solidFill>
                      <a:ln w="5124" cap="flat">
                        <a:noFill/>
                        <a:prstDash val="solid"/>
                        <a:miter/>
                      </a:ln>
                    </p:spPr>
                    <p:txBody>
                      <a:bodyPr rtlCol="0" anchor="ctr"/>
                      <a:lstStyle/>
                      <a:p>
                        <a:endParaRPr lang="pt-BR"/>
                      </a:p>
                    </p:txBody>
                  </p:sp>
                  <p:sp>
                    <p:nvSpPr>
                      <p:cNvPr id="2634" name="Forma Livre: Forma 2633">
                        <a:extLst>
                          <a:ext uri="{FF2B5EF4-FFF2-40B4-BE49-F238E27FC236}">
                            <a16:creationId xmlns:a16="http://schemas.microsoft.com/office/drawing/2014/main" id="{80F5CCBB-EF0D-ECC4-3411-A5EA3589397C}"/>
                          </a:ext>
                        </a:extLst>
                      </p:cNvPr>
                      <p:cNvSpPr/>
                      <p:nvPr/>
                    </p:nvSpPr>
                    <p:spPr>
                      <a:xfrm>
                        <a:off x="9265846" y="4125940"/>
                        <a:ext cx="30797" cy="33767"/>
                      </a:xfrm>
                      <a:custGeom>
                        <a:avLst/>
                        <a:gdLst>
                          <a:gd name="connsiteX0" fmla="*/ 30797 w 30797"/>
                          <a:gd name="connsiteY0" fmla="*/ 14976 h 33767"/>
                          <a:gd name="connsiteX1" fmla="*/ 14981 w 30797"/>
                          <a:gd name="connsiteY1" fmla="*/ 6 h 33767"/>
                          <a:gd name="connsiteX2" fmla="*/ 6 w 30797"/>
                          <a:gd name="connsiteY2" fmla="*/ 15823 h 33767"/>
                          <a:gd name="connsiteX3" fmla="*/ 7696 w 30797"/>
                          <a:gd name="connsiteY3" fmla="*/ 28734 h 33767"/>
                          <a:gd name="connsiteX4" fmla="*/ 9955 w 30797"/>
                          <a:gd name="connsiteY4" fmla="*/ 32687 h 33767"/>
                          <a:gd name="connsiteX5" fmla="*/ 9955 w 30797"/>
                          <a:gd name="connsiteY5" fmla="*/ 32944 h 33767"/>
                          <a:gd name="connsiteX6" fmla="*/ 20222 w 30797"/>
                          <a:gd name="connsiteY6" fmla="*/ 32944 h 33767"/>
                          <a:gd name="connsiteX7" fmla="*/ 20222 w 30797"/>
                          <a:gd name="connsiteY7" fmla="*/ 32687 h 33767"/>
                          <a:gd name="connsiteX8" fmla="*/ 22738 w 30797"/>
                          <a:gd name="connsiteY8" fmla="*/ 28631 h 33767"/>
                          <a:gd name="connsiteX9" fmla="*/ 30797 w 30797"/>
                          <a:gd name="connsiteY9" fmla="*/ 14976 h 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97" h="33767">
                            <a:moveTo>
                              <a:pt x="30797" y="14976"/>
                            </a:moveTo>
                            <a:cubicBezTo>
                              <a:pt x="30561" y="6474"/>
                              <a:pt x="23482" y="-230"/>
                              <a:pt x="14981" y="6"/>
                            </a:cubicBezTo>
                            <a:cubicBezTo>
                              <a:pt x="6474" y="237"/>
                              <a:pt x="-225" y="7321"/>
                              <a:pt x="6" y="15823"/>
                            </a:cubicBezTo>
                            <a:cubicBezTo>
                              <a:pt x="155" y="21172"/>
                              <a:pt x="3065" y="26059"/>
                              <a:pt x="7696" y="28734"/>
                            </a:cubicBezTo>
                            <a:cubicBezTo>
                              <a:pt x="9113" y="29540"/>
                              <a:pt x="9980" y="31054"/>
                              <a:pt x="9955" y="32687"/>
                            </a:cubicBezTo>
                            <a:lnTo>
                              <a:pt x="9955" y="32944"/>
                            </a:lnTo>
                            <a:cubicBezTo>
                              <a:pt x="13292" y="34042"/>
                              <a:pt x="16885" y="34042"/>
                              <a:pt x="20222" y="32944"/>
                            </a:cubicBezTo>
                            <a:lnTo>
                              <a:pt x="20222" y="32687"/>
                            </a:lnTo>
                            <a:cubicBezTo>
                              <a:pt x="20253" y="30977"/>
                              <a:pt x="21218" y="29422"/>
                              <a:pt x="22738" y="28631"/>
                            </a:cubicBezTo>
                            <a:cubicBezTo>
                              <a:pt x="27692" y="25869"/>
                              <a:pt x="30772" y="20648"/>
                              <a:pt x="30797" y="14976"/>
                            </a:cubicBezTo>
                            <a:close/>
                          </a:path>
                        </a:pathLst>
                      </a:custGeom>
                      <a:solidFill>
                        <a:srgbClr val="407BFF"/>
                      </a:solidFill>
                      <a:ln w="5124" cap="flat">
                        <a:noFill/>
                        <a:prstDash val="solid"/>
                        <a:miter/>
                      </a:ln>
                    </p:spPr>
                    <p:txBody>
                      <a:bodyPr rtlCol="0" anchor="ctr"/>
                      <a:lstStyle/>
                      <a:p>
                        <a:endParaRPr lang="pt-BR"/>
                      </a:p>
                    </p:txBody>
                  </p:sp>
                  <p:sp>
                    <p:nvSpPr>
                      <p:cNvPr id="2635" name="Forma Livre: Forma 2634">
                        <a:extLst>
                          <a:ext uri="{FF2B5EF4-FFF2-40B4-BE49-F238E27FC236}">
                            <a16:creationId xmlns:a16="http://schemas.microsoft.com/office/drawing/2014/main" id="{C13C8160-463E-4921-E9AE-FF1A72836C9B}"/>
                          </a:ext>
                        </a:extLst>
                      </p:cNvPr>
                      <p:cNvSpPr/>
                      <p:nvPr/>
                    </p:nvSpPr>
                    <p:spPr>
                      <a:xfrm>
                        <a:off x="9280535" y="4125886"/>
                        <a:ext cx="1703" cy="1534"/>
                      </a:xfrm>
                      <a:custGeom>
                        <a:avLst/>
                        <a:gdLst>
                          <a:gd name="connsiteX0" fmla="*/ 1169 w 1703"/>
                          <a:gd name="connsiteY0" fmla="*/ 1426 h 1534"/>
                          <a:gd name="connsiteX1" fmla="*/ 810 w 1703"/>
                          <a:gd name="connsiteY1" fmla="*/ 1426 h 1534"/>
                          <a:gd name="connsiteX2" fmla="*/ 142 w 1703"/>
                          <a:gd name="connsiteY2" fmla="*/ 810 h 1534"/>
                          <a:gd name="connsiteX3" fmla="*/ 127 w 1703"/>
                          <a:gd name="connsiteY3" fmla="*/ 158 h 1534"/>
                          <a:gd name="connsiteX4" fmla="*/ 142 w 1703"/>
                          <a:gd name="connsiteY4" fmla="*/ 142 h 1534"/>
                          <a:gd name="connsiteX5" fmla="*/ 795 w 1703"/>
                          <a:gd name="connsiteY5" fmla="*/ 127 h 1534"/>
                          <a:gd name="connsiteX6" fmla="*/ 810 w 1703"/>
                          <a:gd name="connsiteY6" fmla="*/ 142 h 1534"/>
                          <a:gd name="connsiteX7" fmla="*/ 1580 w 1703"/>
                          <a:gd name="connsiteY7" fmla="*/ 861 h 1534"/>
                          <a:gd name="connsiteX8" fmla="*/ 1580 w 1703"/>
                          <a:gd name="connsiteY8" fmla="*/ 1529 h 1534"/>
                          <a:gd name="connsiteX9" fmla="*/ 1169 w 1703"/>
                          <a:gd name="connsiteY9" fmla="*/ 1426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3" h="1534">
                            <a:moveTo>
                              <a:pt x="1169" y="1426"/>
                            </a:moveTo>
                            <a:cubicBezTo>
                              <a:pt x="1051" y="1467"/>
                              <a:pt x="928" y="1467"/>
                              <a:pt x="810" y="1426"/>
                            </a:cubicBezTo>
                            <a:lnTo>
                              <a:pt x="142" y="810"/>
                            </a:lnTo>
                            <a:cubicBezTo>
                              <a:pt x="-42" y="635"/>
                              <a:pt x="-47" y="343"/>
                              <a:pt x="127" y="158"/>
                            </a:cubicBezTo>
                            <a:cubicBezTo>
                              <a:pt x="132" y="153"/>
                              <a:pt x="137" y="148"/>
                              <a:pt x="142" y="142"/>
                            </a:cubicBezTo>
                            <a:cubicBezTo>
                              <a:pt x="317" y="-42"/>
                              <a:pt x="610" y="-47"/>
                              <a:pt x="795" y="127"/>
                            </a:cubicBezTo>
                            <a:cubicBezTo>
                              <a:pt x="800" y="132"/>
                              <a:pt x="805" y="137"/>
                              <a:pt x="810" y="142"/>
                            </a:cubicBezTo>
                            <a:lnTo>
                              <a:pt x="1580" y="861"/>
                            </a:lnTo>
                            <a:cubicBezTo>
                              <a:pt x="1744" y="1051"/>
                              <a:pt x="1744" y="1339"/>
                              <a:pt x="1580" y="1529"/>
                            </a:cubicBezTo>
                            <a:cubicBezTo>
                              <a:pt x="1436" y="1549"/>
                              <a:pt x="1287" y="1513"/>
                              <a:pt x="1169" y="1426"/>
                            </a:cubicBezTo>
                            <a:close/>
                          </a:path>
                        </a:pathLst>
                      </a:custGeom>
                      <a:solidFill>
                        <a:srgbClr val="FAFAFA"/>
                      </a:solidFill>
                      <a:ln w="5124" cap="flat">
                        <a:noFill/>
                        <a:prstDash val="solid"/>
                        <a:miter/>
                      </a:ln>
                    </p:spPr>
                    <p:txBody>
                      <a:bodyPr rtlCol="0" anchor="ctr"/>
                      <a:lstStyle/>
                      <a:p>
                        <a:endParaRPr lang="pt-BR"/>
                      </a:p>
                    </p:txBody>
                  </p:sp>
                  <p:sp>
                    <p:nvSpPr>
                      <p:cNvPr id="2636" name="Forma Livre: Forma 2635">
                        <a:extLst>
                          <a:ext uri="{FF2B5EF4-FFF2-40B4-BE49-F238E27FC236}">
                            <a16:creationId xmlns:a16="http://schemas.microsoft.com/office/drawing/2014/main" id="{A53D1954-10E9-7966-7643-B89CFE8E2215}"/>
                          </a:ext>
                        </a:extLst>
                      </p:cNvPr>
                      <p:cNvSpPr/>
                      <p:nvPr/>
                    </p:nvSpPr>
                    <p:spPr>
                      <a:xfrm>
                        <a:off x="9283769" y="4129377"/>
                        <a:ext cx="4987" cy="25886"/>
                      </a:xfrm>
                      <a:custGeom>
                        <a:avLst/>
                        <a:gdLst>
                          <a:gd name="connsiteX0" fmla="*/ 605 w 4987"/>
                          <a:gd name="connsiteY0" fmla="*/ 25759 h 25886"/>
                          <a:gd name="connsiteX1" fmla="*/ 605 w 4987"/>
                          <a:gd name="connsiteY1" fmla="*/ 25759 h 25886"/>
                          <a:gd name="connsiteX2" fmla="*/ 605 w 4987"/>
                          <a:gd name="connsiteY2" fmla="*/ 25092 h 25886"/>
                          <a:gd name="connsiteX3" fmla="*/ 1631 w 4987"/>
                          <a:gd name="connsiteY3" fmla="*/ 23295 h 25886"/>
                          <a:gd name="connsiteX4" fmla="*/ 2299 w 4987"/>
                          <a:gd name="connsiteY4" fmla="*/ 23141 h 25886"/>
                          <a:gd name="connsiteX5" fmla="*/ 2453 w 4987"/>
                          <a:gd name="connsiteY5" fmla="*/ 23809 h 25886"/>
                          <a:gd name="connsiteX6" fmla="*/ 1477 w 4987"/>
                          <a:gd name="connsiteY6" fmla="*/ 25554 h 25886"/>
                          <a:gd name="connsiteX7" fmla="*/ 733 w 4987"/>
                          <a:gd name="connsiteY7" fmla="*/ 25836 h 25886"/>
                          <a:gd name="connsiteX8" fmla="*/ 605 w 4987"/>
                          <a:gd name="connsiteY8" fmla="*/ 25759 h 25886"/>
                          <a:gd name="connsiteX9" fmla="*/ 3428 w 4987"/>
                          <a:gd name="connsiteY9" fmla="*/ 20369 h 25886"/>
                          <a:gd name="connsiteX10" fmla="*/ 3428 w 4987"/>
                          <a:gd name="connsiteY10" fmla="*/ 20369 h 25886"/>
                          <a:gd name="connsiteX11" fmla="*/ 3105 w 4987"/>
                          <a:gd name="connsiteY11" fmla="*/ 19799 h 25886"/>
                          <a:gd name="connsiteX12" fmla="*/ 3120 w 4987"/>
                          <a:gd name="connsiteY12" fmla="*/ 19753 h 25886"/>
                          <a:gd name="connsiteX13" fmla="*/ 3633 w 4987"/>
                          <a:gd name="connsiteY13" fmla="*/ 17802 h 25886"/>
                          <a:gd name="connsiteX14" fmla="*/ 4178 w 4987"/>
                          <a:gd name="connsiteY14" fmla="*/ 17438 h 25886"/>
                          <a:gd name="connsiteX15" fmla="*/ 4198 w 4987"/>
                          <a:gd name="connsiteY15" fmla="*/ 17443 h 25886"/>
                          <a:gd name="connsiteX16" fmla="*/ 4558 w 4987"/>
                          <a:gd name="connsiteY16" fmla="*/ 18059 h 25886"/>
                          <a:gd name="connsiteX17" fmla="*/ 4044 w 4987"/>
                          <a:gd name="connsiteY17" fmla="*/ 20061 h 25886"/>
                          <a:gd name="connsiteX18" fmla="*/ 3685 w 4987"/>
                          <a:gd name="connsiteY18" fmla="*/ 20369 h 25886"/>
                          <a:gd name="connsiteX19" fmla="*/ 4404 w 4987"/>
                          <a:gd name="connsiteY19" fmla="*/ 14414 h 25886"/>
                          <a:gd name="connsiteX20" fmla="*/ 4404 w 4987"/>
                          <a:gd name="connsiteY20" fmla="*/ 14414 h 25886"/>
                          <a:gd name="connsiteX21" fmla="*/ 3941 w 4987"/>
                          <a:gd name="connsiteY21" fmla="*/ 13901 h 25886"/>
                          <a:gd name="connsiteX22" fmla="*/ 3941 w 4987"/>
                          <a:gd name="connsiteY22" fmla="*/ 11899 h 25886"/>
                          <a:gd name="connsiteX23" fmla="*/ 4347 w 4987"/>
                          <a:gd name="connsiteY23" fmla="*/ 11390 h 25886"/>
                          <a:gd name="connsiteX24" fmla="*/ 4404 w 4987"/>
                          <a:gd name="connsiteY24" fmla="*/ 11385 h 25886"/>
                          <a:gd name="connsiteX25" fmla="*/ 4404 w 4987"/>
                          <a:gd name="connsiteY25" fmla="*/ 11385 h 25886"/>
                          <a:gd name="connsiteX26" fmla="*/ 4917 w 4987"/>
                          <a:gd name="connsiteY26" fmla="*/ 11847 h 25886"/>
                          <a:gd name="connsiteX27" fmla="*/ 4917 w 4987"/>
                          <a:gd name="connsiteY27" fmla="*/ 13901 h 25886"/>
                          <a:gd name="connsiteX28" fmla="*/ 4737 w 4987"/>
                          <a:gd name="connsiteY28" fmla="*/ 14604 h 25886"/>
                          <a:gd name="connsiteX29" fmla="*/ 4404 w 4987"/>
                          <a:gd name="connsiteY29" fmla="*/ 14671 h 25886"/>
                          <a:gd name="connsiteX30" fmla="*/ 3890 w 4987"/>
                          <a:gd name="connsiteY30" fmla="*/ 8356 h 25886"/>
                          <a:gd name="connsiteX31" fmla="*/ 3377 w 4987"/>
                          <a:gd name="connsiteY31" fmla="*/ 7946 h 25886"/>
                          <a:gd name="connsiteX32" fmla="*/ 2863 w 4987"/>
                          <a:gd name="connsiteY32" fmla="*/ 6046 h 25886"/>
                          <a:gd name="connsiteX33" fmla="*/ 3171 w 4987"/>
                          <a:gd name="connsiteY33" fmla="*/ 5430 h 25886"/>
                          <a:gd name="connsiteX34" fmla="*/ 3787 w 4987"/>
                          <a:gd name="connsiteY34" fmla="*/ 5738 h 25886"/>
                          <a:gd name="connsiteX35" fmla="*/ 4352 w 4987"/>
                          <a:gd name="connsiteY35" fmla="*/ 7740 h 25886"/>
                          <a:gd name="connsiteX36" fmla="*/ 4013 w 4987"/>
                          <a:gd name="connsiteY36" fmla="*/ 8300 h 25886"/>
                          <a:gd name="connsiteX37" fmla="*/ 3993 w 4987"/>
                          <a:gd name="connsiteY37" fmla="*/ 8305 h 25886"/>
                          <a:gd name="connsiteX38" fmla="*/ 1631 w 4987"/>
                          <a:gd name="connsiteY38" fmla="*/ 2709 h 25886"/>
                          <a:gd name="connsiteX39" fmla="*/ 1221 w 4987"/>
                          <a:gd name="connsiteY39" fmla="*/ 2453 h 25886"/>
                          <a:gd name="connsiteX40" fmla="*/ 143 w 4987"/>
                          <a:gd name="connsiteY40" fmla="*/ 810 h 25886"/>
                          <a:gd name="connsiteX41" fmla="*/ 127 w 4987"/>
                          <a:gd name="connsiteY41" fmla="*/ 158 h 25886"/>
                          <a:gd name="connsiteX42" fmla="*/ 143 w 4987"/>
                          <a:gd name="connsiteY42" fmla="*/ 143 h 25886"/>
                          <a:gd name="connsiteX43" fmla="*/ 795 w 4987"/>
                          <a:gd name="connsiteY43" fmla="*/ 127 h 25886"/>
                          <a:gd name="connsiteX44" fmla="*/ 810 w 4987"/>
                          <a:gd name="connsiteY44" fmla="*/ 143 h 25886"/>
                          <a:gd name="connsiteX45" fmla="*/ 1939 w 4987"/>
                          <a:gd name="connsiteY45" fmla="*/ 1888 h 25886"/>
                          <a:gd name="connsiteX46" fmla="*/ 1939 w 4987"/>
                          <a:gd name="connsiteY46" fmla="*/ 2555 h 2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987" h="25886">
                            <a:moveTo>
                              <a:pt x="605" y="25759"/>
                            </a:moveTo>
                            <a:lnTo>
                              <a:pt x="605" y="25759"/>
                            </a:lnTo>
                            <a:cubicBezTo>
                              <a:pt x="461" y="25559"/>
                              <a:pt x="461" y="25292"/>
                              <a:pt x="605" y="25092"/>
                            </a:cubicBezTo>
                            <a:cubicBezTo>
                              <a:pt x="897" y="24466"/>
                              <a:pt x="1241" y="23865"/>
                              <a:pt x="1631" y="23295"/>
                            </a:cubicBezTo>
                            <a:cubicBezTo>
                              <a:pt x="1775" y="23069"/>
                              <a:pt x="2073" y="22998"/>
                              <a:pt x="2299" y="23141"/>
                            </a:cubicBezTo>
                            <a:cubicBezTo>
                              <a:pt x="2525" y="23285"/>
                              <a:pt x="2596" y="23583"/>
                              <a:pt x="2453" y="23809"/>
                            </a:cubicBezTo>
                            <a:cubicBezTo>
                              <a:pt x="2078" y="24363"/>
                              <a:pt x="1754" y="24948"/>
                              <a:pt x="1477" y="25554"/>
                            </a:cubicBezTo>
                            <a:cubicBezTo>
                              <a:pt x="1349" y="25836"/>
                              <a:pt x="1015" y="25965"/>
                              <a:pt x="733" y="25836"/>
                            </a:cubicBezTo>
                            <a:cubicBezTo>
                              <a:pt x="687" y="25816"/>
                              <a:pt x="641" y="25790"/>
                              <a:pt x="605" y="25759"/>
                            </a:cubicBezTo>
                            <a:close/>
                            <a:moveTo>
                              <a:pt x="3428" y="20369"/>
                            </a:moveTo>
                            <a:lnTo>
                              <a:pt x="3428" y="20369"/>
                            </a:lnTo>
                            <a:cubicBezTo>
                              <a:pt x="3182" y="20302"/>
                              <a:pt x="3038" y="20046"/>
                              <a:pt x="3105" y="19799"/>
                            </a:cubicBezTo>
                            <a:cubicBezTo>
                              <a:pt x="3110" y="19784"/>
                              <a:pt x="3115" y="19769"/>
                              <a:pt x="3120" y="19753"/>
                            </a:cubicBezTo>
                            <a:cubicBezTo>
                              <a:pt x="3325" y="19111"/>
                              <a:pt x="3500" y="18459"/>
                              <a:pt x="3633" y="17802"/>
                            </a:cubicBezTo>
                            <a:cubicBezTo>
                              <a:pt x="3685" y="17551"/>
                              <a:pt x="3926" y="17386"/>
                              <a:pt x="4178" y="17438"/>
                            </a:cubicBezTo>
                            <a:cubicBezTo>
                              <a:pt x="4183" y="17438"/>
                              <a:pt x="4193" y="17443"/>
                              <a:pt x="4198" y="17443"/>
                            </a:cubicBezTo>
                            <a:cubicBezTo>
                              <a:pt x="4465" y="17520"/>
                              <a:pt x="4624" y="17792"/>
                              <a:pt x="4558" y="18059"/>
                            </a:cubicBezTo>
                            <a:cubicBezTo>
                              <a:pt x="4558" y="18726"/>
                              <a:pt x="4249" y="19394"/>
                              <a:pt x="4044" y="20061"/>
                            </a:cubicBezTo>
                            <a:cubicBezTo>
                              <a:pt x="3983" y="20215"/>
                              <a:pt x="3849" y="20333"/>
                              <a:pt x="3685" y="20369"/>
                            </a:cubicBezTo>
                            <a:close/>
                            <a:moveTo>
                              <a:pt x="4404" y="14414"/>
                            </a:moveTo>
                            <a:lnTo>
                              <a:pt x="4404" y="14414"/>
                            </a:lnTo>
                            <a:cubicBezTo>
                              <a:pt x="4152" y="14368"/>
                              <a:pt x="3962" y="14157"/>
                              <a:pt x="3941" y="13901"/>
                            </a:cubicBezTo>
                            <a:lnTo>
                              <a:pt x="3941" y="11899"/>
                            </a:lnTo>
                            <a:cubicBezTo>
                              <a:pt x="3911" y="11647"/>
                              <a:pt x="4095" y="11416"/>
                              <a:pt x="4347" y="11390"/>
                            </a:cubicBezTo>
                            <a:cubicBezTo>
                              <a:pt x="4368" y="11385"/>
                              <a:pt x="4383" y="11385"/>
                              <a:pt x="4404" y="11385"/>
                            </a:cubicBezTo>
                            <a:lnTo>
                              <a:pt x="4404" y="11385"/>
                            </a:lnTo>
                            <a:cubicBezTo>
                              <a:pt x="4660" y="11406"/>
                              <a:pt x="4871" y="11596"/>
                              <a:pt x="4917" y="11847"/>
                            </a:cubicBezTo>
                            <a:lnTo>
                              <a:pt x="4917" y="13901"/>
                            </a:lnTo>
                            <a:cubicBezTo>
                              <a:pt x="5061" y="14147"/>
                              <a:pt x="4979" y="14460"/>
                              <a:pt x="4737" y="14604"/>
                            </a:cubicBezTo>
                            <a:cubicBezTo>
                              <a:pt x="4634" y="14666"/>
                              <a:pt x="4522" y="14686"/>
                              <a:pt x="4404" y="14671"/>
                            </a:cubicBezTo>
                            <a:close/>
                            <a:moveTo>
                              <a:pt x="3890" y="8356"/>
                            </a:moveTo>
                            <a:cubicBezTo>
                              <a:pt x="3644" y="8361"/>
                              <a:pt x="3428" y="8187"/>
                              <a:pt x="3377" y="7946"/>
                            </a:cubicBezTo>
                            <a:cubicBezTo>
                              <a:pt x="3377" y="7278"/>
                              <a:pt x="3069" y="6662"/>
                              <a:pt x="2863" y="6046"/>
                            </a:cubicBezTo>
                            <a:cubicBezTo>
                              <a:pt x="2776" y="5790"/>
                              <a:pt x="2915" y="5518"/>
                              <a:pt x="3171" y="5430"/>
                            </a:cubicBezTo>
                            <a:cubicBezTo>
                              <a:pt x="3428" y="5343"/>
                              <a:pt x="3700" y="5482"/>
                              <a:pt x="3787" y="5738"/>
                            </a:cubicBezTo>
                            <a:cubicBezTo>
                              <a:pt x="4013" y="6395"/>
                              <a:pt x="4203" y="7063"/>
                              <a:pt x="4352" y="7740"/>
                            </a:cubicBezTo>
                            <a:cubicBezTo>
                              <a:pt x="4414" y="7987"/>
                              <a:pt x="4265" y="8238"/>
                              <a:pt x="4013" y="8300"/>
                            </a:cubicBezTo>
                            <a:cubicBezTo>
                              <a:pt x="4008" y="8300"/>
                              <a:pt x="3998" y="8305"/>
                              <a:pt x="3993" y="8305"/>
                            </a:cubicBezTo>
                            <a:close/>
                            <a:moveTo>
                              <a:pt x="1631" y="2709"/>
                            </a:moveTo>
                            <a:cubicBezTo>
                              <a:pt x="1462" y="2699"/>
                              <a:pt x="1308" y="2602"/>
                              <a:pt x="1221" y="2453"/>
                            </a:cubicBezTo>
                            <a:cubicBezTo>
                              <a:pt x="908" y="1873"/>
                              <a:pt x="548" y="1323"/>
                              <a:pt x="143" y="810"/>
                            </a:cubicBezTo>
                            <a:cubicBezTo>
                              <a:pt x="-42" y="635"/>
                              <a:pt x="-47" y="343"/>
                              <a:pt x="127" y="158"/>
                            </a:cubicBezTo>
                            <a:cubicBezTo>
                              <a:pt x="132" y="153"/>
                              <a:pt x="137" y="148"/>
                              <a:pt x="143" y="143"/>
                            </a:cubicBezTo>
                            <a:cubicBezTo>
                              <a:pt x="317" y="-42"/>
                              <a:pt x="610" y="-47"/>
                              <a:pt x="795" y="127"/>
                            </a:cubicBezTo>
                            <a:cubicBezTo>
                              <a:pt x="800" y="132"/>
                              <a:pt x="805" y="137"/>
                              <a:pt x="810" y="143"/>
                            </a:cubicBezTo>
                            <a:cubicBezTo>
                              <a:pt x="1216" y="707"/>
                              <a:pt x="1590" y="1287"/>
                              <a:pt x="1939" y="1888"/>
                            </a:cubicBezTo>
                            <a:cubicBezTo>
                              <a:pt x="2104" y="2078"/>
                              <a:pt x="2104" y="2365"/>
                              <a:pt x="1939" y="2555"/>
                            </a:cubicBezTo>
                            <a:close/>
                          </a:path>
                        </a:pathLst>
                      </a:custGeom>
                      <a:solidFill>
                        <a:srgbClr val="FAFAFA"/>
                      </a:solidFill>
                      <a:ln w="5124" cap="flat">
                        <a:noFill/>
                        <a:prstDash val="solid"/>
                        <a:miter/>
                      </a:ln>
                    </p:spPr>
                    <p:txBody>
                      <a:bodyPr rtlCol="0" anchor="ctr"/>
                      <a:lstStyle/>
                      <a:p>
                        <a:endParaRPr lang="pt-BR"/>
                      </a:p>
                    </p:txBody>
                  </p:sp>
                  <p:sp>
                    <p:nvSpPr>
                      <p:cNvPr id="2637" name="Forma Livre: Forma 2636">
                        <a:extLst>
                          <a:ext uri="{FF2B5EF4-FFF2-40B4-BE49-F238E27FC236}">
                            <a16:creationId xmlns:a16="http://schemas.microsoft.com/office/drawing/2014/main" id="{1A1E4A8A-B481-6265-1125-EB08B9653BE2}"/>
                          </a:ext>
                        </a:extLst>
                      </p:cNvPr>
                      <p:cNvSpPr/>
                      <p:nvPr/>
                    </p:nvSpPr>
                    <p:spPr>
                      <a:xfrm>
                        <a:off x="9282656" y="4158113"/>
                        <a:ext cx="947" cy="1899"/>
                      </a:xfrm>
                      <a:custGeom>
                        <a:avLst/>
                        <a:gdLst>
                          <a:gd name="connsiteX0" fmla="*/ 485 w 947"/>
                          <a:gd name="connsiteY0" fmla="*/ 1899 h 1899"/>
                          <a:gd name="connsiteX1" fmla="*/ 23 w 947"/>
                          <a:gd name="connsiteY1" fmla="*/ 1489 h 1899"/>
                          <a:gd name="connsiteX2" fmla="*/ 23 w 947"/>
                          <a:gd name="connsiteY2" fmla="*/ 462 h 1899"/>
                          <a:gd name="connsiteX3" fmla="*/ 485 w 947"/>
                          <a:gd name="connsiteY3" fmla="*/ 0 h 1899"/>
                          <a:gd name="connsiteX4" fmla="*/ 485 w 947"/>
                          <a:gd name="connsiteY4" fmla="*/ 0 h 1899"/>
                          <a:gd name="connsiteX5" fmla="*/ 947 w 947"/>
                          <a:gd name="connsiteY5" fmla="*/ 513 h 1899"/>
                          <a:gd name="connsiteX6" fmla="*/ 947 w 947"/>
                          <a:gd name="connsiteY6" fmla="*/ 1386 h 1899"/>
                          <a:gd name="connsiteX7" fmla="*/ 537 w 947"/>
                          <a:gd name="connsiteY7" fmla="*/ 1899 h 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7" h="1899">
                            <a:moveTo>
                              <a:pt x="485" y="1899"/>
                            </a:moveTo>
                            <a:cubicBezTo>
                              <a:pt x="249" y="1899"/>
                              <a:pt x="49" y="1725"/>
                              <a:pt x="23" y="1489"/>
                            </a:cubicBezTo>
                            <a:cubicBezTo>
                              <a:pt x="-8" y="1145"/>
                              <a:pt x="-8" y="806"/>
                              <a:pt x="23" y="462"/>
                            </a:cubicBezTo>
                            <a:cubicBezTo>
                              <a:pt x="49" y="216"/>
                              <a:pt x="239" y="26"/>
                              <a:pt x="485" y="0"/>
                            </a:cubicBezTo>
                            <a:lnTo>
                              <a:pt x="485" y="0"/>
                            </a:lnTo>
                            <a:cubicBezTo>
                              <a:pt x="747" y="26"/>
                              <a:pt x="947" y="246"/>
                              <a:pt x="947" y="513"/>
                            </a:cubicBezTo>
                            <a:cubicBezTo>
                              <a:pt x="911" y="801"/>
                              <a:pt x="911" y="1099"/>
                              <a:pt x="947" y="1386"/>
                            </a:cubicBezTo>
                            <a:cubicBezTo>
                              <a:pt x="952" y="1633"/>
                              <a:pt x="778" y="1848"/>
                              <a:pt x="537" y="1899"/>
                            </a:cubicBezTo>
                            <a:close/>
                          </a:path>
                        </a:pathLst>
                      </a:custGeom>
                      <a:solidFill>
                        <a:srgbClr val="FAFAFA"/>
                      </a:solidFill>
                      <a:ln w="5124" cap="flat">
                        <a:noFill/>
                        <a:prstDash val="solid"/>
                        <a:miter/>
                      </a:ln>
                    </p:spPr>
                    <p:txBody>
                      <a:bodyPr rtlCol="0" anchor="ctr"/>
                      <a:lstStyle/>
                      <a:p>
                        <a:endParaRPr lang="pt-BR"/>
                      </a:p>
                    </p:txBody>
                  </p:sp>
                  <p:sp>
                    <p:nvSpPr>
                      <p:cNvPr id="2638" name="Forma Livre: Forma 2637">
                        <a:extLst>
                          <a:ext uri="{FF2B5EF4-FFF2-40B4-BE49-F238E27FC236}">
                            <a16:creationId xmlns:a16="http://schemas.microsoft.com/office/drawing/2014/main" id="{F9A05B72-CA86-7B7C-2C11-1E4D8A359DBF}"/>
                          </a:ext>
                        </a:extLst>
                      </p:cNvPr>
                      <p:cNvSpPr/>
                      <p:nvPr/>
                    </p:nvSpPr>
                    <p:spPr>
                      <a:xfrm>
                        <a:off x="9280523" y="4158110"/>
                        <a:ext cx="988" cy="1908"/>
                      </a:xfrm>
                      <a:custGeom>
                        <a:avLst/>
                        <a:gdLst>
                          <a:gd name="connsiteX0" fmla="*/ 462 w 988"/>
                          <a:gd name="connsiteY0" fmla="*/ 1903 h 1908"/>
                          <a:gd name="connsiteX1" fmla="*/ 0 w 988"/>
                          <a:gd name="connsiteY1" fmla="*/ 1441 h 1908"/>
                          <a:gd name="connsiteX2" fmla="*/ 0 w 988"/>
                          <a:gd name="connsiteY2" fmla="*/ 465 h 1908"/>
                          <a:gd name="connsiteX3" fmla="*/ 462 w 988"/>
                          <a:gd name="connsiteY3" fmla="*/ 3 h 1908"/>
                          <a:gd name="connsiteX4" fmla="*/ 970 w 988"/>
                          <a:gd name="connsiteY4" fmla="*/ 409 h 1908"/>
                          <a:gd name="connsiteX5" fmla="*/ 975 w 988"/>
                          <a:gd name="connsiteY5" fmla="*/ 465 h 1908"/>
                          <a:gd name="connsiteX6" fmla="*/ 975 w 988"/>
                          <a:gd name="connsiteY6" fmla="*/ 1338 h 1908"/>
                          <a:gd name="connsiteX7" fmla="*/ 632 w 988"/>
                          <a:gd name="connsiteY7" fmla="*/ 1893 h 1908"/>
                          <a:gd name="connsiteX8" fmla="*/ 462 w 988"/>
                          <a:gd name="connsiteY8" fmla="*/ 1903 h 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 h="1908">
                            <a:moveTo>
                              <a:pt x="462" y="1903"/>
                            </a:moveTo>
                            <a:cubicBezTo>
                              <a:pt x="205" y="1903"/>
                              <a:pt x="0" y="1698"/>
                              <a:pt x="0" y="1441"/>
                            </a:cubicBezTo>
                            <a:lnTo>
                              <a:pt x="0" y="465"/>
                            </a:lnTo>
                            <a:cubicBezTo>
                              <a:pt x="0" y="209"/>
                              <a:pt x="205" y="3"/>
                              <a:pt x="462" y="3"/>
                            </a:cubicBezTo>
                            <a:cubicBezTo>
                              <a:pt x="714" y="-27"/>
                              <a:pt x="945" y="157"/>
                              <a:pt x="970" y="409"/>
                            </a:cubicBezTo>
                            <a:cubicBezTo>
                              <a:pt x="975" y="429"/>
                              <a:pt x="975" y="445"/>
                              <a:pt x="975" y="465"/>
                            </a:cubicBezTo>
                            <a:lnTo>
                              <a:pt x="975" y="1338"/>
                            </a:lnTo>
                            <a:cubicBezTo>
                              <a:pt x="1037" y="1585"/>
                              <a:pt x="883" y="1836"/>
                              <a:pt x="632" y="1893"/>
                            </a:cubicBezTo>
                            <a:cubicBezTo>
                              <a:pt x="575" y="1908"/>
                              <a:pt x="519" y="1913"/>
                              <a:pt x="462" y="1903"/>
                            </a:cubicBezTo>
                            <a:close/>
                          </a:path>
                        </a:pathLst>
                      </a:custGeom>
                      <a:solidFill>
                        <a:srgbClr val="FAFAFA"/>
                      </a:solidFill>
                      <a:ln w="5124" cap="flat">
                        <a:noFill/>
                        <a:prstDash val="solid"/>
                        <a:miter/>
                      </a:ln>
                    </p:spPr>
                    <p:txBody>
                      <a:bodyPr rtlCol="0" anchor="ctr"/>
                      <a:lstStyle/>
                      <a:p>
                        <a:endParaRPr lang="pt-BR"/>
                      </a:p>
                    </p:txBody>
                  </p:sp>
                  <p:sp>
                    <p:nvSpPr>
                      <p:cNvPr id="2639" name="Forma Livre: Forma 2638">
                        <a:extLst>
                          <a:ext uri="{FF2B5EF4-FFF2-40B4-BE49-F238E27FC236}">
                            <a16:creationId xmlns:a16="http://schemas.microsoft.com/office/drawing/2014/main" id="{EDB65662-E4E2-8339-F64F-BD81E8A8A022}"/>
                          </a:ext>
                        </a:extLst>
                      </p:cNvPr>
                      <p:cNvSpPr/>
                      <p:nvPr/>
                    </p:nvSpPr>
                    <p:spPr>
                      <a:xfrm>
                        <a:off x="9280520" y="4130337"/>
                        <a:ext cx="1032" cy="25009"/>
                      </a:xfrm>
                      <a:custGeom>
                        <a:avLst/>
                        <a:gdLst>
                          <a:gd name="connsiteX0" fmla="*/ 465 w 1032"/>
                          <a:gd name="connsiteY0" fmla="*/ 25004 h 25009"/>
                          <a:gd name="connsiteX1" fmla="*/ 3 w 1032"/>
                          <a:gd name="connsiteY1" fmla="*/ 24542 h 25009"/>
                          <a:gd name="connsiteX2" fmla="*/ 3 w 1032"/>
                          <a:gd name="connsiteY2" fmla="*/ 22694 h 25009"/>
                          <a:gd name="connsiteX3" fmla="*/ 465 w 1032"/>
                          <a:gd name="connsiteY3" fmla="*/ 22181 h 25009"/>
                          <a:gd name="connsiteX4" fmla="*/ 979 w 1032"/>
                          <a:gd name="connsiteY4" fmla="*/ 22694 h 25009"/>
                          <a:gd name="connsiteX5" fmla="*/ 979 w 1032"/>
                          <a:gd name="connsiteY5" fmla="*/ 24542 h 25009"/>
                          <a:gd name="connsiteX6" fmla="*/ 522 w 1032"/>
                          <a:gd name="connsiteY6" fmla="*/ 25009 h 25009"/>
                          <a:gd name="connsiteX7" fmla="*/ 465 w 1032"/>
                          <a:gd name="connsiteY7" fmla="*/ 25004 h 25009"/>
                          <a:gd name="connsiteX8" fmla="*/ 465 w 1032"/>
                          <a:gd name="connsiteY8" fmla="*/ 19460 h 25009"/>
                          <a:gd name="connsiteX9" fmla="*/ 3 w 1032"/>
                          <a:gd name="connsiteY9" fmla="*/ 18998 h 25009"/>
                          <a:gd name="connsiteX10" fmla="*/ 3 w 1032"/>
                          <a:gd name="connsiteY10" fmla="*/ 17150 h 25009"/>
                          <a:gd name="connsiteX11" fmla="*/ 465 w 1032"/>
                          <a:gd name="connsiteY11" fmla="*/ 16636 h 25009"/>
                          <a:gd name="connsiteX12" fmla="*/ 979 w 1032"/>
                          <a:gd name="connsiteY12" fmla="*/ 17150 h 25009"/>
                          <a:gd name="connsiteX13" fmla="*/ 979 w 1032"/>
                          <a:gd name="connsiteY13" fmla="*/ 18844 h 25009"/>
                          <a:gd name="connsiteX14" fmla="*/ 707 w 1032"/>
                          <a:gd name="connsiteY14" fmla="*/ 19439 h 25009"/>
                          <a:gd name="connsiteX15" fmla="*/ 465 w 1032"/>
                          <a:gd name="connsiteY15" fmla="*/ 19460 h 25009"/>
                          <a:gd name="connsiteX16" fmla="*/ 465 w 1032"/>
                          <a:gd name="connsiteY16" fmla="*/ 13916 h 25009"/>
                          <a:gd name="connsiteX17" fmla="*/ 3 w 1032"/>
                          <a:gd name="connsiteY17" fmla="*/ 13454 h 25009"/>
                          <a:gd name="connsiteX18" fmla="*/ 3 w 1032"/>
                          <a:gd name="connsiteY18" fmla="*/ 11605 h 25009"/>
                          <a:gd name="connsiteX19" fmla="*/ 465 w 1032"/>
                          <a:gd name="connsiteY19" fmla="*/ 11092 h 25009"/>
                          <a:gd name="connsiteX20" fmla="*/ 979 w 1032"/>
                          <a:gd name="connsiteY20" fmla="*/ 11605 h 25009"/>
                          <a:gd name="connsiteX21" fmla="*/ 979 w 1032"/>
                          <a:gd name="connsiteY21" fmla="*/ 13710 h 25009"/>
                          <a:gd name="connsiteX22" fmla="*/ 465 w 1032"/>
                          <a:gd name="connsiteY22" fmla="*/ 13710 h 25009"/>
                          <a:gd name="connsiteX23" fmla="*/ 465 w 1032"/>
                          <a:gd name="connsiteY23" fmla="*/ 8371 h 25009"/>
                          <a:gd name="connsiteX24" fmla="*/ 3 w 1032"/>
                          <a:gd name="connsiteY24" fmla="*/ 7909 h 25009"/>
                          <a:gd name="connsiteX25" fmla="*/ 3 w 1032"/>
                          <a:gd name="connsiteY25" fmla="*/ 6061 h 25009"/>
                          <a:gd name="connsiteX26" fmla="*/ 465 w 1032"/>
                          <a:gd name="connsiteY26" fmla="*/ 5548 h 25009"/>
                          <a:gd name="connsiteX27" fmla="*/ 979 w 1032"/>
                          <a:gd name="connsiteY27" fmla="*/ 6061 h 25009"/>
                          <a:gd name="connsiteX28" fmla="*/ 979 w 1032"/>
                          <a:gd name="connsiteY28" fmla="*/ 7909 h 25009"/>
                          <a:gd name="connsiteX29" fmla="*/ 789 w 1032"/>
                          <a:gd name="connsiteY29" fmla="*/ 8536 h 25009"/>
                          <a:gd name="connsiteX30" fmla="*/ 465 w 1032"/>
                          <a:gd name="connsiteY30" fmla="*/ 8577 h 25009"/>
                          <a:gd name="connsiteX31" fmla="*/ 465 w 1032"/>
                          <a:gd name="connsiteY31" fmla="*/ 2827 h 25009"/>
                          <a:gd name="connsiteX32" fmla="*/ 3 w 1032"/>
                          <a:gd name="connsiteY32" fmla="*/ 2365 h 25009"/>
                          <a:gd name="connsiteX33" fmla="*/ 3 w 1032"/>
                          <a:gd name="connsiteY33" fmla="*/ 517 h 25009"/>
                          <a:gd name="connsiteX34" fmla="*/ 409 w 1032"/>
                          <a:gd name="connsiteY34" fmla="*/ 9 h 25009"/>
                          <a:gd name="connsiteX35" fmla="*/ 465 w 1032"/>
                          <a:gd name="connsiteY35" fmla="*/ 3 h 25009"/>
                          <a:gd name="connsiteX36" fmla="*/ 979 w 1032"/>
                          <a:gd name="connsiteY36" fmla="*/ 409 h 25009"/>
                          <a:gd name="connsiteX37" fmla="*/ 979 w 1032"/>
                          <a:gd name="connsiteY37" fmla="*/ 517 h 25009"/>
                          <a:gd name="connsiteX38" fmla="*/ 979 w 1032"/>
                          <a:gd name="connsiteY38" fmla="*/ 2365 h 25009"/>
                          <a:gd name="connsiteX39" fmla="*/ 522 w 1032"/>
                          <a:gd name="connsiteY39" fmla="*/ 2832 h 25009"/>
                          <a:gd name="connsiteX40" fmla="*/ 465 w 1032"/>
                          <a:gd name="connsiteY40" fmla="*/ 2827 h 2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2" h="25009">
                            <a:moveTo>
                              <a:pt x="465" y="25004"/>
                            </a:moveTo>
                            <a:cubicBezTo>
                              <a:pt x="209" y="25004"/>
                              <a:pt x="3" y="24799"/>
                              <a:pt x="3" y="24542"/>
                            </a:cubicBezTo>
                            <a:lnTo>
                              <a:pt x="3" y="22694"/>
                            </a:lnTo>
                            <a:cubicBezTo>
                              <a:pt x="3" y="22427"/>
                              <a:pt x="204" y="22206"/>
                              <a:pt x="465" y="22181"/>
                            </a:cubicBezTo>
                            <a:cubicBezTo>
                              <a:pt x="748" y="22181"/>
                              <a:pt x="979" y="22412"/>
                              <a:pt x="979" y="22694"/>
                            </a:cubicBezTo>
                            <a:lnTo>
                              <a:pt x="979" y="24542"/>
                            </a:lnTo>
                            <a:cubicBezTo>
                              <a:pt x="979" y="24799"/>
                              <a:pt x="773" y="25004"/>
                              <a:pt x="522" y="25009"/>
                            </a:cubicBezTo>
                            <a:cubicBezTo>
                              <a:pt x="501" y="25009"/>
                              <a:pt x="481" y="25004"/>
                              <a:pt x="465" y="25004"/>
                            </a:cubicBezTo>
                            <a:close/>
                            <a:moveTo>
                              <a:pt x="465" y="19460"/>
                            </a:moveTo>
                            <a:cubicBezTo>
                              <a:pt x="209" y="19460"/>
                              <a:pt x="3" y="19255"/>
                              <a:pt x="3" y="18998"/>
                            </a:cubicBezTo>
                            <a:lnTo>
                              <a:pt x="3" y="17150"/>
                            </a:lnTo>
                            <a:cubicBezTo>
                              <a:pt x="3" y="16883"/>
                              <a:pt x="204" y="16662"/>
                              <a:pt x="465" y="16636"/>
                            </a:cubicBezTo>
                            <a:cubicBezTo>
                              <a:pt x="748" y="16636"/>
                              <a:pt x="979" y="16867"/>
                              <a:pt x="979" y="17150"/>
                            </a:cubicBezTo>
                            <a:lnTo>
                              <a:pt x="979" y="18844"/>
                            </a:lnTo>
                            <a:cubicBezTo>
                              <a:pt x="1066" y="19085"/>
                              <a:pt x="948" y="19347"/>
                              <a:pt x="707" y="19439"/>
                            </a:cubicBezTo>
                            <a:cubicBezTo>
                              <a:pt x="630" y="19465"/>
                              <a:pt x="548" y="19475"/>
                              <a:pt x="465" y="19460"/>
                            </a:cubicBezTo>
                            <a:close/>
                            <a:moveTo>
                              <a:pt x="465" y="13916"/>
                            </a:moveTo>
                            <a:cubicBezTo>
                              <a:pt x="209" y="13916"/>
                              <a:pt x="3" y="13710"/>
                              <a:pt x="3" y="13454"/>
                            </a:cubicBezTo>
                            <a:lnTo>
                              <a:pt x="3" y="11605"/>
                            </a:lnTo>
                            <a:cubicBezTo>
                              <a:pt x="3" y="11339"/>
                              <a:pt x="204" y="11118"/>
                              <a:pt x="465" y="11092"/>
                            </a:cubicBezTo>
                            <a:cubicBezTo>
                              <a:pt x="748" y="11092"/>
                              <a:pt x="979" y="11323"/>
                              <a:pt x="979" y="11605"/>
                            </a:cubicBezTo>
                            <a:lnTo>
                              <a:pt x="979" y="13710"/>
                            </a:lnTo>
                            <a:cubicBezTo>
                              <a:pt x="825" y="13813"/>
                              <a:pt x="619" y="13813"/>
                              <a:pt x="465" y="13710"/>
                            </a:cubicBezTo>
                            <a:close/>
                            <a:moveTo>
                              <a:pt x="465" y="8371"/>
                            </a:moveTo>
                            <a:cubicBezTo>
                              <a:pt x="209" y="8371"/>
                              <a:pt x="3" y="8166"/>
                              <a:pt x="3" y="7909"/>
                            </a:cubicBezTo>
                            <a:lnTo>
                              <a:pt x="3" y="6061"/>
                            </a:lnTo>
                            <a:cubicBezTo>
                              <a:pt x="3" y="5794"/>
                              <a:pt x="204" y="5574"/>
                              <a:pt x="465" y="5548"/>
                            </a:cubicBezTo>
                            <a:cubicBezTo>
                              <a:pt x="748" y="5548"/>
                              <a:pt x="979" y="5779"/>
                              <a:pt x="979" y="6061"/>
                            </a:cubicBezTo>
                            <a:lnTo>
                              <a:pt x="979" y="7909"/>
                            </a:lnTo>
                            <a:cubicBezTo>
                              <a:pt x="1097" y="8135"/>
                              <a:pt x="1015" y="8412"/>
                              <a:pt x="789" y="8536"/>
                            </a:cubicBezTo>
                            <a:cubicBezTo>
                              <a:pt x="691" y="8587"/>
                              <a:pt x="573" y="8602"/>
                              <a:pt x="465" y="8577"/>
                            </a:cubicBezTo>
                            <a:close/>
                            <a:moveTo>
                              <a:pt x="465" y="2827"/>
                            </a:moveTo>
                            <a:cubicBezTo>
                              <a:pt x="209" y="2827"/>
                              <a:pt x="3" y="2622"/>
                              <a:pt x="3" y="2365"/>
                            </a:cubicBezTo>
                            <a:lnTo>
                              <a:pt x="3" y="517"/>
                            </a:lnTo>
                            <a:cubicBezTo>
                              <a:pt x="-27" y="265"/>
                              <a:pt x="157" y="34"/>
                              <a:pt x="409" y="9"/>
                            </a:cubicBezTo>
                            <a:cubicBezTo>
                              <a:pt x="429" y="3"/>
                              <a:pt x="445" y="3"/>
                              <a:pt x="465" y="3"/>
                            </a:cubicBezTo>
                            <a:cubicBezTo>
                              <a:pt x="717" y="-27"/>
                              <a:pt x="948" y="152"/>
                              <a:pt x="979" y="409"/>
                            </a:cubicBezTo>
                            <a:cubicBezTo>
                              <a:pt x="984" y="445"/>
                              <a:pt x="984" y="481"/>
                              <a:pt x="979" y="517"/>
                            </a:cubicBezTo>
                            <a:lnTo>
                              <a:pt x="979" y="2365"/>
                            </a:lnTo>
                            <a:cubicBezTo>
                              <a:pt x="979" y="2622"/>
                              <a:pt x="773" y="2827"/>
                              <a:pt x="522" y="2832"/>
                            </a:cubicBezTo>
                            <a:cubicBezTo>
                              <a:pt x="501" y="2832"/>
                              <a:pt x="481" y="2827"/>
                              <a:pt x="465" y="2827"/>
                            </a:cubicBezTo>
                            <a:close/>
                          </a:path>
                        </a:pathLst>
                      </a:custGeom>
                      <a:solidFill>
                        <a:srgbClr val="FAFAFA"/>
                      </a:solidFill>
                      <a:ln w="5124" cap="flat">
                        <a:noFill/>
                        <a:prstDash val="solid"/>
                        <a:miter/>
                      </a:ln>
                    </p:spPr>
                    <p:txBody>
                      <a:bodyPr rtlCol="0" anchor="ctr"/>
                      <a:lstStyle/>
                      <a:p>
                        <a:endParaRPr lang="pt-BR"/>
                      </a:p>
                    </p:txBody>
                  </p:sp>
                  <p:sp>
                    <p:nvSpPr>
                      <p:cNvPr id="2640" name="Forma Livre: Forma 2639">
                        <a:extLst>
                          <a:ext uri="{FF2B5EF4-FFF2-40B4-BE49-F238E27FC236}">
                            <a16:creationId xmlns:a16="http://schemas.microsoft.com/office/drawing/2014/main" id="{EBA3C880-CD6D-D058-1ACD-F8B3FBC58D98}"/>
                          </a:ext>
                        </a:extLst>
                      </p:cNvPr>
                      <p:cNvSpPr/>
                      <p:nvPr/>
                    </p:nvSpPr>
                    <p:spPr>
                      <a:xfrm>
                        <a:off x="9280523" y="4125669"/>
                        <a:ext cx="975" cy="1955"/>
                      </a:xfrm>
                      <a:custGeom>
                        <a:avLst/>
                        <a:gdLst>
                          <a:gd name="connsiteX0" fmla="*/ 462 w 975"/>
                          <a:gd name="connsiteY0" fmla="*/ 1951 h 1955"/>
                          <a:gd name="connsiteX1" fmla="*/ 0 w 975"/>
                          <a:gd name="connsiteY1" fmla="*/ 1489 h 1955"/>
                          <a:gd name="connsiteX2" fmla="*/ 0 w 975"/>
                          <a:gd name="connsiteY2" fmla="*/ 513 h 1955"/>
                          <a:gd name="connsiteX3" fmla="*/ 462 w 975"/>
                          <a:gd name="connsiteY3" fmla="*/ 0 h 1955"/>
                          <a:gd name="connsiteX4" fmla="*/ 975 w 975"/>
                          <a:gd name="connsiteY4" fmla="*/ 513 h 1955"/>
                          <a:gd name="connsiteX5" fmla="*/ 975 w 975"/>
                          <a:gd name="connsiteY5" fmla="*/ 1489 h 1955"/>
                          <a:gd name="connsiteX6" fmla="*/ 519 w 975"/>
                          <a:gd name="connsiteY6" fmla="*/ 1956 h 1955"/>
                          <a:gd name="connsiteX7" fmla="*/ 462 w 975"/>
                          <a:gd name="connsiteY7" fmla="*/ 1951 h 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 h="1955">
                            <a:moveTo>
                              <a:pt x="462" y="1951"/>
                            </a:moveTo>
                            <a:cubicBezTo>
                              <a:pt x="205" y="1951"/>
                              <a:pt x="0" y="1745"/>
                              <a:pt x="0" y="1489"/>
                            </a:cubicBezTo>
                            <a:lnTo>
                              <a:pt x="0" y="513"/>
                            </a:lnTo>
                            <a:cubicBezTo>
                              <a:pt x="0" y="246"/>
                              <a:pt x="200" y="26"/>
                              <a:pt x="462" y="0"/>
                            </a:cubicBezTo>
                            <a:cubicBezTo>
                              <a:pt x="744" y="0"/>
                              <a:pt x="975" y="231"/>
                              <a:pt x="975" y="513"/>
                            </a:cubicBezTo>
                            <a:lnTo>
                              <a:pt x="975" y="1489"/>
                            </a:lnTo>
                            <a:cubicBezTo>
                              <a:pt x="975" y="1745"/>
                              <a:pt x="770" y="1951"/>
                              <a:pt x="519" y="1956"/>
                            </a:cubicBezTo>
                            <a:cubicBezTo>
                              <a:pt x="498" y="1956"/>
                              <a:pt x="478" y="1951"/>
                              <a:pt x="462" y="1951"/>
                            </a:cubicBezTo>
                            <a:close/>
                          </a:path>
                        </a:pathLst>
                      </a:custGeom>
                      <a:solidFill>
                        <a:srgbClr val="FAFAFA"/>
                      </a:solidFill>
                      <a:ln w="5124" cap="flat">
                        <a:noFill/>
                        <a:prstDash val="solid"/>
                        <a:miter/>
                      </a:ln>
                    </p:spPr>
                    <p:txBody>
                      <a:bodyPr rtlCol="0" anchor="ctr"/>
                      <a:lstStyle/>
                      <a:p>
                        <a:endParaRPr lang="pt-BR"/>
                      </a:p>
                    </p:txBody>
                  </p:sp>
                  <p:sp>
                    <p:nvSpPr>
                      <p:cNvPr id="2641" name="Forma Livre: Forma 2640">
                        <a:extLst>
                          <a:ext uri="{FF2B5EF4-FFF2-40B4-BE49-F238E27FC236}">
                            <a16:creationId xmlns:a16="http://schemas.microsoft.com/office/drawing/2014/main" id="{C6A83D29-FA3C-5F08-BF19-765550987250}"/>
                          </a:ext>
                        </a:extLst>
                      </p:cNvPr>
                      <p:cNvSpPr/>
                      <p:nvPr/>
                    </p:nvSpPr>
                    <p:spPr>
                      <a:xfrm>
                        <a:off x="9280626" y="4125926"/>
                        <a:ext cx="13461" cy="29501"/>
                      </a:xfrm>
                      <a:custGeom>
                        <a:avLst/>
                        <a:gdLst>
                          <a:gd name="connsiteX0" fmla="*/ 7598 w 13461"/>
                          <a:gd name="connsiteY0" fmla="*/ 29467 h 29501"/>
                          <a:gd name="connsiteX1" fmla="*/ 7238 w 13461"/>
                          <a:gd name="connsiteY1" fmla="*/ 29467 h 29501"/>
                          <a:gd name="connsiteX2" fmla="*/ 7223 w 13461"/>
                          <a:gd name="connsiteY2" fmla="*/ 28815 h 29501"/>
                          <a:gd name="connsiteX3" fmla="*/ 7238 w 13461"/>
                          <a:gd name="connsiteY3" fmla="*/ 28800 h 29501"/>
                          <a:gd name="connsiteX4" fmla="*/ 8368 w 13461"/>
                          <a:gd name="connsiteY4" fmla="*/ 27362 h 29501"/>
                          <a:gd name="connsiteX5" fmla="*/ 9086 w 13461"/>
                          <a:gd name="connsiteY5" fmla="*/ 27260 h 29501"/>
                          <a:gd name="connsiteX6" fmla="*/ 9189 w 13461"/>
                          <a:gd name="connsiteY6" fmla="*/ 27978 h 29501"/>
                          <a:gd name="connsiteX7" fmla="*/ 8008 w 13461"/>
                          <a:gd name="connsiteY7" fmla="*/ 29416 h 29501"/>
                          <a:gd name="connsiteX8" fmla="*/ 7598 w 13461"/>
                          <a:gd name="connsiteY8" fmla="*/ 29467 h 29501"/>
                          <a:gd name="connsiteX9" fmla="*/ 10729 w 13461"/>
                          <a:gd name="connsiteY9" fmla="*/ 24693 h 29501"/>
                          <a:gd name="connsiteX10" fmla="*/ 10729 w 13461"/>
                          <a:gd name="connsiteY10" fmla="*/ 24693 h 29501"/>
                          <a:gd name="connsiteX11" fmla="*/ 10714 w 13461"/>
                          <a:gd name="connsiteY11" fmla="*/ 24041 h 29501"/>
                          <a:gd name="connsiteX12" fmla="*/ 10729 w 13461"/>
                          <a:gd name="connsiteY12" fmla="*/ 24025 h 29501"/>
                          <a:gd name="connsiteX13" fmla="*/ 11499 w 13461"/>
                          <a:gd name="connsiteY13" fmla="*/ 22331 h 29501"/>
                          <a:gd name="connsiteX14" fmla="*/ 12069 w 13461"/>
                          <a:gd name="connsiteY14" fmla="*/ 22008 h 29501"/>
                          <a:gd name="connsiteX15" fmla="*/ 12115 w 13461"/>
                          <a:gd name="connsiteY15" fmla="*/ 22023 h 29501"/>
                          <a:gd name="connsiteX16" fmla="*/ 12377 w 13461"/>
                          <a:gd name="connsiteY16" fmla="*/ 22619 h 29501"/>
                          <a:gd name="connsiteX17" fmla="*/ 12372 w 13461"/>
                          <a:gd name="connsiteY17" fmla="*/ 22639 h 29501"/>
                          <a:gd name="connsiteX18" fmla="*/ 11602 w 13461"/>
                          <a:gd name="connsiteY18" fmla="*/ 24487 h 29501"/>
                          <a:gd name="connsiteX19" fmla="*/ 10858 w 13461"/>
                          <a:gd name="connsiteY19" fmla="*/ 24770 h 29501"/>
                          <a:gd name="connsiteX20" fmla="*/ 10729 w 13461"/>
                          <a:gd name="connsiteY20" fmla="*/ 24693 h 29501"/>
                          <a:gd name="connsiteX21" fmla="*/ 12629 w 13461"/>
                          <a:gd name="connsiteY21" fmla="*/ 19200 h 29501"/>
                          <a:gd name="connsiteX22" fmla="*/ 12629 w 13461"/>
                          <a:gd name="connsiteY22" fmla="*/ 19200 h 29501"/>
                          <a:gd name="connsiteX23" fmla="*/ 12264 w 13461"/>
                          <a:gd name="connsiteY23" fmla="*/ 18656 h 29501"/>
                          <a:gd name="connsiteX24" fmla="*/ 12269 w 13461"/>
                          <a:gd name="connsiteY24" fmla="*/ 18635 h 29501"/>
                          <a:gd name="connsiteX25" fmla="*/ 12269 w 13461"/>
                          <a:gd name="connsiteY25" fmla="*/ 16787 h 29501"/>
                          <a:gd name="connsiteX26" fmla="*/ 12834 w 13461"/>
                          <a:gd name="connsiteY26" fmla="*/ 16325 h 29501"/>
                          <a:gd name="connsiteX27" fmla="*/ 13255 w 13461"/>
                          <a:gd name="connsiteY27" fmla="*/ 16823 h 29501"/>
                          <a:gd name="connsiteX28" fmla="*/ 13245 w 13461"/>
                          <a:gd name="connsiteY28" fmla="*/ 16890 h 29501"/>
                          <a:gd name="connsiteX29" fmla="*/ 12937 w 13461"/>
                          <a:gd name="connsiteY29" fmla="*/ 18840 h 29501"/>
                          <a:gd name="connsiteX30" fmla="*/ 12629 w 13461"/>
                          <a:gd name="connsiteY30" fmla="*/ 19200 h 29501"/>
                          <a:gd name="connsiteX31" fmla="*/ 12988 w 13461"/>
                          <a:gd name="connsiteY31" fmla="*/ 13450 h 29501"/>
                          <a:gd name="connsiteX32" fmla="*/ 12475 w 13461"/>
                          <a:gd name="connsiteY32" fmla="*/ 12988 h 29501"/>
                          <a:gd name="connsiteX33" fmla="*/ 12218 w 13461"/>
                          <a:gd name="connsiteY33" fmla="*/ 11140 h 29501"/>
                          <a:gd name="connsiteX34" fmla="*/ 12434 w 13461"/>
                          <a:gd name="connsiteY34" fmla="*/ 10601 h 29501"/>
                          <a:gd name="connsiteX35" fmla="*/ 12526 w 13461"/>
                          <a:gd name="connsiteY35" fmla="*/ 10575 h 29501"/>
                          <a:gd name="connsiteX36" fmla="*/ 13122 w 13461"/>
                          <a:gd name="connsiteY36" fmla="*/ 10847 h 29501"/>
                          <a:gd name="connsiteX37" fmla="*/ 13142 w 13461"/>
                          <a:gd name="connsiteY37" fmla="*/ 10935 h 29501"/>
                          <a:gd name="connsiteX38" fmla="*/ 13450 w 13461"/>
                          <a:gd name="connsiteY38" fmla="*/ 12885 h 29501"/>
                          <a:gd name="connsiteX39" fmla="*/ 13106 w 13461"/>
                          <a:gd name="connsiteY39" fmla="*/ 13440 h 29501"/>
                          <a:gd name="connsiteX40" fmla="*/ 13039 w 13461"/>
                          <a:gd name="connsiteY40" fmla="*/ 13450 h 29501"/>
                          <a:gd name="connsiteX41" fmla="*/ 11243 w 13461"/>
                          <a:gd name="connsiteY41" fmla="*/ 7906 h 29501"/>
                          <a:gd name="connsiteX42" fmla="*/ 10781 w 13461"/>
                          <a:gd name="connsiteY42" fmla="*/ 7906 h 29501"/>
                          <a:gd name="connsiteX43" fmla="*/ 9754 w 13461"/>
                          <a:gd name="connsiteY43" fmla="*/ 6366 h 29501"/>
                          <a:gd name="connsiteX44" fmla="*/ 9754 w 13461"/>
                          <a:gd name="connsiteY44" fmla="*/ 5647 h 29501"/>
                          <a:gd name="connsiteX45" fmla="*/ 10406 w 13461"/>
                          <a:gd name="connsiteY45" fmla="*/ 5632 h 29501"/>
                          <a:gd name="connsiteX46" fmla="*/ 10421 w 13461"/>
                          <a:gd name="connsiteY46" fmla="*/ 5647 h 29501"/>
                          <a:gd name="connsiteX47" fmla="*/ 11551 w 13461"/>
                          <a:gd name="connsiteY47" fmla="*/ 7290 h 29501"/>
                          <a:gd name="connsiteX48" fmla="*/ 11551 w 13461"/>
                          <a:gd name="connsiteY48" fmla="*/ 7957 h 29501"/>
                          <a:gd name="connsiteX49" fmla="*/ 7444 w 13461"/>
                          <a:gd name="connsiteY49" fmla="*/ 3542 h 29501"/>
                          <a:gd name="connsiteX50" fmla="*/ 7136 w 13461"/>
                          <a:gd name="connsiteY50" fmla="*/ 3542 h 29501"/>
                          <a:gd name="connsiteX51" fmla="*/ 5596 w 13461"/>
                          <a:gd name="connsiteY51" fmla="*/ 2464 h 29501"/>
                          <a:gd name="connsiteX52" fmla="*/ 5580 w 13461"/>
                          <a:gd name="connsiteY52" fmla="*/ 1812 h 29501"/>
                          <a:gd name="connsiteX53" fmla="*/ 5596 w 13461"/>
                          <a:gd name="connsiteY53" fmla="*/ 1797 h 29501"/>
                          <a:gd name="connsiteX54" fmla="*/ 6263 w 13461"/>
                          <a:gd name="connsiteY54" fmla="*/ 1797 h 29501"/>
                          <a:gd name="connsiteX55" fmla="*/ 7906 w 13461"/>
                          <a:gd name="connsiteY55" fmla="*/ 2977 h 29501"/>
                          <a:gd name="connsiteX56" fmla="*/ 7921 w 13461"/>
                          <a:gd name="connsiteY56" fmla="*/ 3629 h 29501"/>
                          <a:gd name="connsiteX57" fmla="*/ 7906 w 13461"/>
                          <a:gd name="connsiteY57" fmla="*/ 3645 h 29501"/>
                          <a:gd name="connsiteX58" fmla="*/ 7444 w 13461"/>
                          <a:gd name="connsiteY58" fmla="*/ 3542 h 29501"/>
                          <a:gd name="connsiteX59" fmla="*/ 2310 w 13461"/>
                          <a:gd name="connsiteY59" fmla="*/ 975 h 29501"/>
                          <a:gd name="connsiteX60" fmla="*/ 2310 w 13461"/>
                          <a:gd name="connsiteY60" fmla="*/ 975 h 29501"/>
                          <a:gd name="connsiteX61" fmla="*/ 462 w 13461"/>
                          <a:gd name="connsiteY61" fmla="*/ 975 h 29501"/>
                          <a:gd name="connsiteX62" fmla="*/ 0 w 13461"/>
                          <a:gd name="connsiteY62" fmla="*/ 513 h 29501"/>
                          <a:gd name="connsiteX63" fmla="*/ 462 w 13461"/>
                          <a:gd name="connsiteY63" fmla="*/ 0 h 29501"/>
                          <a:gd name="connsiteX64" fmla="*/ 2515 w 13461"/>
                          <a:gd name="connsiteY64" fmla="*/ 257 h 29501"/>
                          <a:gd name="connsiteX65" fmla="*/ 2880 w 13461"/>
                          <a:gd name="connsiteY65" fmla="*/ 801 h 29501"/>
                          <a:gd name="connsiteX66" fmla="*/ 2875 w 13461"/>
                          <a:gd name="connsiteY66" fmla="*/ 821 h 29501"/>
                          <a:gd name="connsiteX67" fmla="*/ 2310 w 13461"/>
                          <a:gd name="connsiteY67" fmla="*/ 975 h 2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461" h="29501">
                            <a:moveTo>
                              <a:pt x="7598" y="29467"/>
                            </a:moveTo>
                            <a:cubicBezTo>
                              <a:pt x="7485" y="29513"/>
                              <a:pt x="7351" y="29513"/>
                              <a:pt x="7238" y="29467"/>
                            </a:cubicBezTo>
                            <a:cubicBezTo>
                              <a:pt x="7054" y="29292"/>
                              <a:pt x="7048" y="29000"/>
                              <a:pt x="7223" y="28815"/>
                            </a:cubicBezTo>
                            <a:cubicBezTo>
                              <a:pt x="7228" y="28810"/>
                              <a:pt x="7233" y="28805"/>
                              <a:pt x="7238" y="28800"/>
                            </a:cubicBezTo>
                            <a:cubicBezTo>
                              <a:pt x="7644" y="28343"/>
                              <a:pt x="8019" y="27865"/>
                              <a:pt x="8368" y="27362"/>
                            </a:cubicBezTo>
                            <a:cubicBezTo>
                              <a:pt x="8537" y="27136"/>
                              <a:pt x="8861" y="27090"/>
                              <a:pt x="9086" y="27260"/>
                            </a:cubicBezTo>
                            <a:cubicBezTo>
                              <a:pt x="9312" y="27429"/>
                              <a:pt x="9359" y="27752"/>
                              <a:pt x="9189" y="27978"/>
                            </a:cubicBezTo>
                            <a:lnTo>
                              <a:pt x="8008" y="29416"/>
                            </a:lnTo>
                            <a:cubicBezTo>
                              <a:pt x="7880" y="29477"/>
                              <a:pt x="7736" y="29493"/>
                              <a:pt x="7598" y="29467"/>
                            </a:cubicBezTo>
                            <a:close/>
                            <a:moveTo>
                              <a:pt x="10729" y="24693"/>
                            </a:moveTo>
                            <a:lnTo>
                              <a:pt x="10729" y="24693"/>
                            </a:lnTo>
                            <a:cubicBezTo>
                              <a:pt x="10544" y="24518"/>
                              <a:pt x="10539" y="24226"/>
                              <a:pt x="10714" y="24041"/>
                            </a:cubicBezTo>
                            <a:cubicBezTo>
                              <a:pt x="10719" y="24036"/>
                              <a:pt x="10724" y="24031"/>
                              <a:pt x="10729" y="24025"/>
                            </a:cubicBezTo>
                            <a:cubicBezTo>
                              <a:pt x="10986" y="23512"/>
                              <a:pt x="11243" y="22896"/>
                              <a:pt x="11499" y="22331"/>
                            </a:cubicBezTo>
                            <a:cubicBezTo>
                              <a:pt x="11566" y="22085"/>
                              <a:pt x="11823" y="21941"/>
                              <a:pt x="12069" y="22008"/>
                            </a:cubicBezTo>
                            <a:cubicBezTo>
                              <a:pt x="12084" y="22013"/>
                              <a:pt x="12100" y="22018"/>
                              <a:pt x="12115" y="22023"/>
                            </a:cubicBezTo>
                            <a:cubicBezTo>
                              <a:pt x="12351" y="22116"/>
                              <a:pt x="12470" y="22383"/>
                              <a:pt x="12377" y="22619"/>
                            </a:cubicBezTo>
                            <a:cubicBezTo>
                              <a:pt x="12377" y="22629"/>
                              <a:pt x="12377" y="22634"/>
                              <a:pt x="12372" y="22639"/>
                            </a:cubicBezTo>
                            <a:lnTo>
                              <a:pt x="11602" y="24487"/>
                            </a:lnTo>
                            <a:cubicBezTo>
                              <a:pt x="11474" y="24770"/>
                              <a:pt x="11140" y="24898"/>
                              <a:pt x="10858" y="24770"/>
                            </a:cubicBezTo>
                            <a:cubicBezTo>
                              <a:pt x="10811" y="24749"/>
                              <a:pt x="10765" y="24724"/>
                              <a:pt x="10729" y="24693"/>
                            </a:cubicBezTo>
                            <a:close/>
                            <a:moveTo>
                              <a:pt x="12629" y="19200"/>
                            </a:moveTo>
                            <a:lnTo>
                              <a:pt x="12629" y="19200"/>
                            </a:lnTo>
                            <a:cubicBezTo>
                              <a:pt x="12377" y="19149"/>
                              <a:pt x="12213" y="18907"/>
                              <a:pt x="12264" y="18656"/>
                            </a:cubicBezTo>
                            <a:cubicBezTo>
                              <a:pt x="12264" y="18650"/>
                              <a:pt x="12269" y="18640"/>
                              <a:pt x="12269" y="18635"/>
                            </a:cubicBezTo>
                            <a:cubicBezTo>
                              <a:pt x="12269" y="18019"/>
                              <a:pt x="12269" y="17403"/>
                              <a:pt x="12269" y="16787"/>
                            </a:cubicBezTo>
                            <a:cubicBezTo>
                              <a:pt x="12321" y="16515"/>
                              <a:pt x="12557" y="16320"/>
                              <a:pt x="12834" y="16325"/>
                            </a:cubicBezTo>
                            <a:cubicBezTo>
                              <a:pt x="13091" y="16345"/>
                              <a:pt x="13276" y="16571"/>
                              <a:pt x="13255" y="16823"/>
                            </a:cubicBezTo>
                            <a:cubicBezTo>
                              <a:pt x="13255" y="16849"/>
                              <a:pt x="13250" y="16869"/>
                              <a:pt x="13245" y="16890"/>
                            </a:cubicBezTo>
                            <a:cubicBezTo>
                              <a:pt x="13188" y="17547"/>
                              <a:pt x="13086" y="18199"/>
                              <a:pt x="12937" y="18840"/>
                            </a:cubicBezTo>
                            <a:cubicBezTo>
                              <a:pt x="12901" y="19005"/>
                              <a:pt x="12783" y="19138"/>
                              <a:pt x="12629" y="19200"/>
                            </a:cubicBezTo>
                            <a:close/>
                            <a:moveTo>
                              <a:pt x="12988" y="13450"/>
                            </a:moveTo>
                            <a:cubicBezTo>
                              <a:pt x="12731" y="13430"/>
                              <a:pt x="12521" y="13240"/>
                              <a:pt x="12475" y="12988"/>
                            </a:cubicBezTo>
                            <a:cubicBezTo>
                              <a:pt x="12475" y="12372"/>
                              <a:pt x="12475" y="11756"/>
                              <a:pt x="12218" y="11140"/>
                            </a:cubicBezTo>
                            <a:cubicBezTo>
                              <a:pt x="12131" y="10929"/>
                              <a:pt x="12228" y="10688"/>
                              <a:pt x="12434" y="10601"/>
                            </a:cubicBezTo>
                            <a:cubicBezTo>
                              <a:pt x="12464" y="10591"/>
                              <a:pt x="12495" y="10580"/>
                              <a:pt x="12526" y="10575"/>
                            </a:cubicBezTo>
                            <a:cubicBezTo>
                              <a:pt x="12767" y="10488"/>
                              <a:pt x="13029" y="10611"/>
                              <a:pt x="13122" y="10847"/>
                            </a:cubicBezTo>
                            <a:cubicBezTo>
                              <a:pt x="13132" y="10878"/>
                              <a:pt x="13137" y="10904"/>
                              <a:pt x="13142" y="10935"/>
                            </a:cubicBezTo>
                            <a:cubicBezTo>
                              <a:pt x="13296" y="11576"/>
                              <a:pt x="13404" y="12228"/>
                              <a:pt x="13450" y="12885"/>
                            </a:cubicBezTo>
                            <a:cubicBezTo>
                              <a:pt x="13506" y="13132"/>
                              <a:pt x="13352" y="13383"/>
                              <a:pt x="13106" y="13440"/>
                            </a:cubicBezTo>
                            <a:cubicBezTo>
                              <a:pt x="13086" y="13445"/>
                              <a:pt x="13060" y="13450"/>
                              <a:pt x="13039" y="13450"/>
                            </a:cubicBezTo>
                            <a:close/>
                            <a:moveTo>
                              <a:pt x="11243" y="7906"/>
                            </a:moveTo>
                            <a:cubicBezTo>
                              <a:pt x="11099" y="7978"/>
                              <a:pt x="10924" y="7978"/>
                              <a:pt x="10781" y="7906"/>
                            </a:cubicBezTo>
                            <a:cubicBezTo>
                              <a:pt x="10503" y="7351"/>
                              <a:pt x="10159" y="6833"/>
                              <a:pt x="9754" y="6366"/>
                            </a:cubicBezTo>
                            <a:cubicBezTo>
                              <a:pt x="9579" y="6155"/>
                              <a:pt x="9579" y="5857"/>
                              <a:pt x="9754" y="5647"/>
                            </a:cubicBezTo>
                            <a:cubicBezTo>
                              <a:pt x="9928" y="5462"/>
                              <a:pt x="10221" y="5457"/>
                              <a:pt x="10406" y="5632"/>
                            </a:cubicBezTo>
                            <a:cubicBezTo>
                              <a:pt x="10411" y="5637"/>
                              <a:pt x="10416" y="5642"/>
                              <a:pt x="10421" y="5647"/>
                            </a:cubicBezTo>
                            <a:lnTo>
                              <a:pt x="11551" y="7290"/>
                            </a:lnTo>
                            <a:cubicBezTo>
                              <a:pt x="11715" y="7480"/>
                              <a:pt x="11715" y="7767"/>
                              <a:pt x="11551" y="7957"/>
                            </a:cubicBezTo>
                            <a:close/>
                            <a:moveTo>
                              <a:pt x="7444" y="3542"/>
                            </a:moveTo>
                            <a:cubicBezTo>
                              <a:pt x="7346" y="3588"/>
                              <a:pt x="7233" y="3588"/>
                              <a:pt x="7136" y="3542"/>
                            </a:cubicBezTo>
                            <a:lnTo>
                              <a:pt x="5596" y="2464"/>
                            </a:lnTo>
                            <a:cubicBezTo>
                              <a:pt x="5411" y="2290"/>
                              <a:pt x="5406" y="1997"/>
                              <a:pt x="5580" y="1812"/>
                            </a:cubicBezTo>
                            <a:cubicBezTo>
                              <a:pt x="5585" y="1807"/>
                              <a:pt x="5590" y="1802"/>
                              <a:pt x="5596" y="1797"/>
                            </a:cubicBezTo>
                            <a:cubicBezTo>
                              <a:pt x="5796" y="1653"/>
                              <a:pt x="6063" y="1653"/>
                              <a:pt x="6263" y="1797"/>
                            </a:cubicBezTo>
                            <a:lnTo>
                              <a:pt x="7906" y="2977"/>
                            </a:lnTo>
                            <a:cubicBezTo>
                              <a:pt x="8091" y="3152"/>
                              <a:pt x="8096" y="3445"/>
                              <a:pt x="7921" y="3629"/>
                            </a:cubicBezTo>
                            <a:cubicBezTo>
                              <a:pt x="7916" y="3635"/>
                              <a:pt x="7911" y="3640"/>
                              <a:pt x="7906" y="3645"/>
                            </a:cubicBezTo>
                            <a:cubicBezTo>
                              <a:pt x="7747" y="3696"/>
                              <a:pt x="7567" y="3660"/>
                              <a:pt x="7444" y="3542"/>
                            </a:cubicBezTo>
                            <a:close/>
                            <a:moveTo>
                              <a:pt x="2310" y="975"/>
                            </a:moveTo>
                            <a:cubicBezTo>
                              <a:pt x="2310" y="975"/>
                              <a:pt x="2310" y="975"/>
                              <a:pt x="2310" y="975"/>
                            </a:cubicBezTo>
                            <a:cubicBezTo>
                              <a:pt x="1694" y="924"/>
                              <a:pt x="1078" y="924"/>
                              <a:pt x="462" y="975"/>
                            </a:cubicBezTo>
                            <a:cubicBezTo>
                              <a:pt x="205" y="975"/>
                              <a:pt x="0" y="770"/>
                              <a:pt x="0" y="513"/>
                            </a:cubicBezTo>
                            <a:cubicBezTo>
                              <a:pt x="0" y="246"/>
                              <a:pt x="200" y="26"/>
                              <a:pt x="462" y="0"/>
                            </a:cubicBezTo>
                            <a:cubicBezTo>
                              <a:pt x="1155" y="10"/>
                              <a:pt x="1843" y="98"/>
                              <a:pt x="2515" y="257"/>
                            </a:cubicBezTo>
                            <a:cubicBezTo>
                              <a:pt x="2767" y="308"/>
                              <a:pt x="2931" y="549"/>
                              <a:pt x="2880" y="801"/>
                            </a:cubicBezTo>
                            <a:cubicBezTo>
                              <a:pt x="2880" y="806"/>
                              <a:pt x="2875" y="816"/>
                              <a:pt x="2875" y="821"/>
                            </a:cubicBezTo>
                            <a:cubicBezTo>
                              <a:pt x="2746" y="1001"/>
                              <a:pt x="2510" y="1063"/>
                              <a:pt x="2310" y="975"/>
                            </a:cubicBezTo>
                            <a:close/>
                          </a:path>
                        </a:pathLst>
                      </a:custGeom>
                      <a:solidFill>
                        <a:srgbClr val="FAFAFA"/>
                      </a:solidFill>
                      <a:ln w="5124" cap="flat">
                        <a:noFill/>
                        <a:prstDash val="solid"/>
                        <a:miter/>
                      </a:ln>
                    </p:spPr>
                    <p:txBody>
                      <a:bodyPr rtlCol="0" anchor="ctr"/>
                      <a:lstStyle/>
                      <a:p>
                        <a:endParaRPr lang="pt-BR"/>
                      </a:p>
                    </p:txBody>
                  </p:sp>
                  <p:sp>
                    <p:nvSpPr>
                      <p:cNvPr id="2642" name="Forma Livre: Forma 2641">
                        <a:extLst>
                          <a:ext uri="{FF2B5EF4-FFF2-40B4-BE49-F238E27FC236}">
                            <a16:creationId xmlns:a16="http://schemas.microsoft.com/office/drawing/2014/main" id="{8B76A590-583B-437C-0914-21880FFBBDB5}"/>
                          </a:ext>
                        </a:extLst>
                      </p:cNvPr>
                      <p:cNvSpPr/>
                      <p:nvPr/>
                    </p:nvSpPr>
                    <p:spPr>
                      <a:xfrm>
                        <a:off x="9279816" y="4125795"/>
                        <a:ext cx="1722" cy="1551"/>
                      </a:xfrm>
                      <a:custGeom>
                        <a:avLst/>
                        <a:gdLst>
                          <a:gd name="connsiteX0" fmla="*/ 502 w 1722"/>
                          <a:gd name="connsiteY0" fmla="*/ 1517 h 1551"/>
                          <a:gd name="connsiteX1" fmla="*/ 143 w 1722"/>
                          <a:gd name="connsiteY1" fmla="*/ 1517 h 1551"/>
                          <a:gd name="connsiteX2" fmla="*/ 127 w 1722"/>
                          <a:gd name="connsiteY2" fmla="*/ 865 h 1551"/>
                          <a:gd name="connsiteX3" fmla="*/ 143 w 1722"/>
                          <a:gd name="connsiteY3" fmla="*/ 850 h 1551"/>
                          <a:gd name="connsiteX4" fmla="*/ 861 w 1722"/>
                          <a:gd name="connsiteY4" fmla="*/ 131 h 1551"/>
                          <a:gd name="connsiteX5" fmla="*/ 1580 w 1722"/>
                          <a:gd name="connsiteY5" fmla="*/ 131 h 1551"/>
                          <a:gd name="connsiteX6" fmla="*/ 1595 w 1722"/>
                          <a:gd name="connsiteY6" fmla="*/ 783 h 1551"/>
                          <a:gd name="connsiteX7" fmla="*/ 1580 w 1722"/>
                          <a:gd name="connsiteY7" fmla="*/ 798 h 1551"/>
                          <a:gd name="connsiteX8" fmla="*/ 913 w 1722"/>
                          <a:gd name="connsiteY8" fmla="*/ 1414 h 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2" h="1551">
                            <a:moveTo>
                              <a:pt x="502" y="1517"/>
                            </a:moveTo>
                            <a:cubicBezTo>
                              <a:pt x="389" y="1563"/>
                              <a:pt x="256" y="1563"/>
                              <a:pt x="143" y="1517"/>
                            </a:cubicBezTo>
                            <a:cubicBezTo>
                              <a:pt x="-42" y="1342"/>
                              <a:pt x="-47" y="1050"/>
                              <a:pt x="127" y="865"/>
                            </a:cubicBezTo>
                            <a:cubicBezTo>
                              <a:pt x="132" y="860"/>
                              <a:pt x="137" y="855"/>
                              <a:pt x="143" y="850"/>
                            </a:cubicBezTo>
                            <a:lnTo>
                              <a:pt x="861" y="131"/>
                            </a:lnTo>
                            <a:cubicBezTo>
                              <a:pt x="1072" y="-44"/>
                              <a:pt x="1369" y="-44"/>
                              <a:pt x="1580" y="131"/>
                            </a:cubicBezTo>
                            <a:cubicBezTo>
                              <a:pt x="1765" y="305"/>
                              <a:pt x="1770" y="598"/>
                              <a:pt x="1595" y="783"/>
                            </a:cubicBezTo>
                            <a:cubicBezTo>
                              <a:pt x="1590" y="788"/>
                              <a:pt x="1585" y="793"/>
                              <a:pt x="1580" y="798"/>
                            </a:cubicBezTo>
                            <a:lnTo>
                              <a:pt x="913" y="1414"/>
                            </a:lnTo>
                            <a:close/>
                          </a:path>
                        </a:pathLst>
                      </a:custGeom>
                      <a:solidFill>
                        <a:srgbClr val="FAFAFA"/>
                      </a:solidFill>
                      <a:ln w="5124" cap="flat">
                        <a:noFill/>
                        <a:prstDash val="solid"/>
                        <a:miter/>
                      </a:ln>
                    </p:spPr>
                    <p:txBody>
                      <a:bodyPr rtlCol="0" anchor="ctr"/>
                      <a:lstStyle/>
                      <a:p>
                        <a:endParaRPr lang="pt-BR"/>
                      </a:p>
                    </p:txBody>
                  </p:sp>
                  <p:sp>
                    <p:nvSpPr>
                      <p:cNvPr id="2643" name="Forma Livre: Forma 2642">
                        <a:extLst>
                          <a:ext uri="{FF2B5EF4-FFF2-40B4-BE49-F238E27FC236}">
                            <a16:creationId xmlns:a16="http://schemas.microsoft.com/office/drawing/2014/main" id="{63AFDA12-D761-0707-2412-7B6FBBEF7A1E}"/>
                          </a:ext>
                        </a:extLst>
                      </p:cNvPr>
                      <p:cNvSpPr/>
                      <p:nvPr/>
                    </p:nvSpPr>
                    <p:spPr>
                      <a:xfrm>
                        <a:off x="9273336" y="4129479"/>
                        <a:ext cx="5224" cy="25656"/>
                      </a:xfrm>
                      <a:custGeom>
                        <a:avLst/>
                        <a:gdLst>
                          <a:gd name="connsiteX0" fmla="*/ 4261 w 5224"/>
                          <a:gd name="connsiteY0" fmla="*/ 25657 h 25656"/>
                          <a:gd name="connsiteX1" fmla="*/ 3850 w 5224"/>
                          <a:gd name="connsiteY1" fmla="*/ 25400 h 25656"/>
                          <a:gd name="connsiteX2" fmla="*/ 2875 w 5224"/>
                          <a:gd name="connsiteY2" fmla="*/ 23654 h 25656"/>
                          <a:gd name="connsiteX3" fmla="*/ 2859 w 5224"/>
                          <a:gd name="connsiteY3" fmla="*/ 23002 h 25656"/>
                          <a:gd name="connsiteX4" fmla="*/ 2875 w 5224"/>
                          <a:gd name="connsiteY4" fmla="*/ 22987 h 25656"/>
                          <a:gd name="connsiteX5" fmla="*/ 3542 w 5224"/>
                          <a:gd name="connsiteY5" fmla="*/ 22987 h 25656"/>
                          <a:gd name="connsiteX6" fmla="*/ 4569 w 5224"/>
                          <a:gd name="connsiteY6" fmla="*/ 24784 h 25656"/>
                          <a:gd name="connsiteX7" fmla="*/ 4312 w 5224"/>
                          <a:gd name="connsiteY7" fmla="*/ 25451 h 25656"/>
                          <a:gd name="connsiteX8" fmla="*/ 1489 w 5224"/>
                          <a:gd name="connsiteY8" fmla="*/ 20266 h 25656"/>
                          <a:gd name="connsiteX9" fmla="*/ 1027 w 5224"/>
                          <a:gd name="connsiteY9" fmla="*/ 19958 h 25656"/>
                          <a:gd name="connsiteX10" fmla="*/ 513 w 5224"/>
                          <a:gd name="connsiteY10" fmla="*/ 17905 h 25656"/>
                          <a:gd name="connsiteX11" fmla="*/ 852 w 5224"/>
                          <a:gd name="connsiteY11" fmla="*/ 17345 h 25656"/>
                          <a:gd name="connsiteX12" fmla="*/ 873 w 5224"/>
                          <a:gd name="connsiteY12" fmla="*/ 17340 h 25656"/>
                          <a:gd name="connsiteX13" fmla="*/ 1432 w 5224"/>
                          <a:gd name="connsiteY13" fmla="*/ 17679 h 25656"/>
                          <a:gd name="connsiteX14" fmla="*/ 1437 w 5224"/>
                          <a:gd name="connsiteY14" fmla="*/ 17699 h 25656"/>
                          <a:gd name="connsiteX15" fmla="*/ 1951 w 5224"/>
                          <a:gd name="connsiteY15" fmla="*/ 19650 h 25656"/>
                          <a:gd name="connsiteX16" fmla="*/ 1689 w 5224"/>
                          <a:gd name="connsiteY16" fmla="*/ 20251 h 25656"/>
                          <a:gd name="connsiteX17" fmla="*/ 1643 w 5224"/>
                          <a:gd name="connsiteY17" fmla="*/ 20266 h 25656"/>
                          <a:gd name="connsiteX18" fmla="*/ 462 w 5224"/>
                          <a:gd name="connsiteY18" fmla="*/ 14260 h 25656"/>
                          <a:gd name="connsiteX19" fmla="*/ 0 w 5224"/>
                          <a:gd name="connsiteY19" fmla="*/ 13798 h 25656"/>
                          <a:gd name="connsiteX20" fmla="*/ 0 w 5224"/>
                          <a:gd name="connsiteY20" fmla="*/ 11744 h 25656"/>
                          <a:gd name="connsiteX21" fmla="*/ 513 w 5224"/>
                          <a:gd name="connsiteY21" fmla="*/ 11282 h 25656"/>
                          <a:gd name="connsiteX22" fmla="*/ 513 w 5224"/>
                          <a:gd name="connsiteY22" fmla="*/ 11282 h 25656"/>
                          <a:gd name="connsiteX23" fmla="*/ 975 w 5224"/>
                          <a:gd name="connsiteY23" fmla="*/ 11796 h 25656"/>
                          <a:gd name="connsiteX24" fmla="*/ 975 w 5224"/>
                          <a:gd name="connsiteY24" fmla="*/ 13798 h 25656"/>
                          <a:gd name="connsiteX25" fmla="*/ 513 w 5224"/>
                          <a:gd name="connsiteY25" fmla="*/ 14260 h 25656"/>
                          <a:gd name="connsiteX26" fmla="*/ 1027 w 5224"/>
                          <a:gd name="connsiteY26" fmla="*/ 8253 h 25656"/>
                          <a:gd name="connsiteX27" fmla="*/ 1027 w 5224"/>
                          <a:gd name="connsiteY27" fmla="*/ 8253 h 25656"/>
                          <a:gd name="connsiteX28" fmla="*/ 662 w 5224"/>
                          <a:gd name="connsiteY28" fmla="*/ 7709 h 25656"/>
                          <a:gd name="connsiteX29" fmla="*/ 667 w 5224"/>
                          <a:gd name="connsiteY29" fmla="*/ 7689 h 25656"/>
                          <a:gd name="connsiteX30" fmla="*/ 1232 w 5224"/>
                          <a:gd name="connsiteY30" fmla="*/ 5687 h 25656"/>
                          <a:gd name="connsiteX31" fmla="*/ 1797 w 5224"/>
                          <a:gd name="connsiteY31" fmla="*/ 5379 h 25656"/>
                          <a:gd name="connsiteX32" fmla="*/ 2156 w 5224"/>
                          <a:gd name="connsiteY32" fmla="*/ 5995 h 25656"/>
                          <a:gd name="connsiteX33" fmla="*/ 1591 w 5224"/>
                          <a:gd name="connsiteY33" fmla="*/ 7894 h 25656"/>
                          <a:gd name="connsiteX34" fmla="*/ 1047 w 5224"/>
                          <a:gd name="connsiteY34" fmla="*/ 8259 h 25656"/>
                          <a:gd name="connsiteX35" fmla="*/ 1027 w 5224"/>
                          <a:gd name="connsiteY35" fmla="*/ 8253 h 25656"/>
                          <a:gd name="connsiteX36" fmla="*/ 3234 w 5224"/>
                          <a:gd name="connsiteY36" fmla="*/ 2607 h 25656"/>
                          <a:gd name="connsiteX37" fmla="*/ 3234 w 5224"/>
                          <a:gd name="connsiteY37" fmla="*/ 2607 h 25656"/>
                          <a:gd name="connsiteX38" fmla="*/ 3234 w 5224"/>
                          <a:gd name="connsiteY38" fmla="*/ 1939 h 25656"/>
                          <a:gd name="connsiteX39" fmla="*/ 4364 w 5224"/>
                          <a:gd name="connsiteY39" fmla="*/ 194 h 25656"/>
                          <a:gd name="connsiteX40" fmla="*/ 5031 w 5224"/>
                          <a:gd name="connsiteY40" fmla="*/ 91 h 25656"/>
                          <a:gd name="connsiteX41" fmla="*/ 5134 w 5224"/>
                          <a:gd name="connsiteY41" fmla="*/ 758 h 25656"/>
                          <a:gd name="connsiteX42" fmla="*/ 4107 w 5224"/>
                          <a:gd name="connsiteY42" fmla="*/ 2401 h 25656"/>
                          <a:gd name="connsiteX43" fmla="*/ 3363 w 5224"/>
                          <a:gd name="connsiteY43" fmla="*/ 2684 h 25656"/>
                          <a:gd name="connsiteX44" fmla="*/ 3234 w 5224"/>
                          <a:gd name="connsiteY44" fmla="*/ 2607 h 2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224" h="25656">
                            <a:moveTo>
                              <a:pt x="4261" y="25657"/>
                            </a:moveTo>
                            <a:cubicBezTo>
                              <a:pt x="4091" y="25646"/>
                              <a:pt x="3937" y="25549"/>
                              <a:pt x="3850" y="25400"/>
                            </a:cubicBezTo>
                            <a:lnTo>
                              <a:pt x="2875" y="23654"/>
                            </a:lnTo>
                            <a:cubicBezTo>
                              <a:pt x="2690" y="23480"/>
                              <a:pt x="2685" y="23187"/>
                              <a:pt x="2859" y="23002"/>
                            </a:cubicBezTo>
                            <a:cubicBezTo>
                              <a:pt x="2865" y="22997"/>
                              <a:pt x="2870" y="22992"/>
                              <a:pt x="2875" y="22987"/>
                            </a:cubicBezTo>
                            <a:cubicBezTo>
                              <a:pt x="3075" y="22843"/>
                              <a:pt x="3342" y="22843"/>
                              <a:pt x="3542" y="22987"/>
                            </a:cubicBezTo>
                            <a:lnTo>
                              <a:pt x="4569" y="24784"/>
                            </a:lnTo>
                            <a:cubicBezTo>
                              <a:pt x="4677" y="25041"/>
                              <a:pt x="4564" y="25333"/>
                              <a:pt x="4312" y="25451"/>
                            </a:cubicBezTo>
                            <a:close/>
                            <a:moveTo>
                              <a:pt x="1489" y="20266"/>
                            </a:moveTo>
                            <a:cubicBezTo>
                              <a:pt x="1289" y="20261"/>
                              <a:pt x="1109" y="20143"/>
                              <a:pt x="1027" y="19958"/>
                            </a:cubicBezTo>
                            <a:cubicBezTo>
                              <a:pt x="1027" y="19291"/>
                              <a:pt x="667" y="18623"/>
                              <a:pt x="513" y="17905"/>
                            </a:cubicBezTo>
                            <a:cubicBezTo>
                              <a:pt x="452" y="17658"/>
                              <a:pt x="601" y="17407"/>
                              <a:pt x="852" y="17345"/>
                            </a:cubicBezTo>
                            <a:cubicBezTo>
                              <a:pt x="857" y="17345"/>
                              <a:pt x="868" y="17340"/>
                              <a:pt x="873" y="17340"/>
                            </a:cubicBezTo>
                            <a:cubicBezTo>
                              <a:pt x="1119" y="17279"/>
                              <a:pt x="1371" y="17427"/>
                              <a:pt x="1432" y="17679"/>
                            </a:cubicBezTo>
                            <a:cubicBezTo>
                              <a:pt x="1432" y="17684"/>
                              <a:pt x="1437" y="17694"/>
                              <a:pt x="1437" y="17699"/>
                            </a:cubicBezTo>
                            <a:cubicBezTo>
                              <a:pt x="1437" y="18367"/>
                              <a:pt x="1745" y="19034"/>
                              <a:pt x="1951" y="19650"/>
                            </a:cubicBezTo>
                            <a:cubicBezTo>
                              <a:pt x="2043" y="19886"/>
                              <a:pt x="1930" y="20158"/>
                              <a:pt x="1689" y="20251"/>
                            </a:cubicBezTo>
                            <a:cubicBezTo>
                              <a:pt x="1674" y="20256"/>
                              <a:pt x="1658" y="20261"/>
                              <a:pt x="1643" y="20266"/>
                            </a:cubicBezTo>
                            <a:close/>
                            <a:moveTo>
                              <a:pt x="462" y="14260"/>
                            </a:moveTo>
                            <a:cubicBezTo>
                              <a:pt x="205" y="14260"/>
                              <a:pt x="0" y="14054"/>
                              <a:pt x="0" y="13798"/>
                            </a:cubicBezTo>
                            <a:lnTo>
                              <a:pt x="0" y="11744"/>
                            </a:lnTo>
                            <a:cubicBezTo>
                              <a:pt x="46" y="11493"/>
                              <a:pt x="257" y="11303"/>
                              <a:pt x="513" y="11282"/>
                            </a:cubicBezTo>
                            <a:lnTo>
                              <a:pt x="513" y="11282"/>
                            </a:lnTo>
                            <a:cubicBezTo>
                              <a:pt x="775" y="11308"/>
                              <a:pt x="975" y="11529"/>
                              <a:pt x="975" y="11796"/>
                            </a:cubicBezTo>
                            <a:lnTo>
                              <a:pt x="975" y="13798"/>
                            </a:lnTo>
                            <a:cubicBezTo>
                              <a:pt x="975" y="14054"/>
                              <a:pt x="770" y="14260"/>
                              <a:pt x="513" y="14260"/>
                            </a:cubicBezTo>
                            <a:close/>
                            <a:moveTo>
                              <a:pt x="1027" y="8253"/>
                            </a:moveTo>
                            <a:lnTo>
                              <a:pt x="1027" y="8253"/>
                            </a:lnTo>
                            <a:cubicBezTo>
                              <a:pt x="775" y="8202"/>
                              <a:pt x="611" y="7961"/>
                              <a:pt x="662" y="7709"/>
                            </a:cubicBezTo>
                            <a:cubicBezTo>
                              <a:pt x="662" y="7704"/>
                              <a:pt x="667" y="7694"/>
                              <a:pt x="667" y="7689"/>
                            </a:cubicBezTo>
                            <a:cubicBezTo>
                              <a:pt x="806" y="7011"/>
                              <a:pt x="996" y="6339"/>
                              <a:pt x="1232" y="5687"/>
                            </a:cubicBezTo>
                            <a:cubicBezTo>
                              <a:pt x="1304" y="5451"/>
                              <a:pt x="1556" y="5312"/>
                              <a:pt x="1797" y="5379"/>
                            </a:cubicBezTo>
                            <a:cubicBezTo>
                              <a:pt x="2048" y="5471"/>
                              <a:pt x="2197" y="5728"/>
                              <a:pt x="2156" y="5995"/>
                            </a:cubicBezTo>
                            <a:cubicBezTo>
                              <a:pt x="2156" y="6611"/>
                              <a:pt x="1745" y="7227"/>
                              <a:pt x="1591" y="7894"/>
                            </a:cubicBezTo>
                            <a:cubicBezTo>
                              <a:pt x="1540" y="8146"/>
                              <a:pt x="1299" y="8310"/>
                              <a:pt x="1047" y="8259"/>
                            </a:cubicBezTo>
                            <a:cubicBezTo>
                              <a:pt x="1042" y="8259"/>
                              <a:pt x="1032" y="8253"/>
                              <a:pt x="1027" y="8253"/>
                            </a:cubicBezTo>
                            <a:close/>
                            <a:moveTo>
                              <a:pt x="3234" y="2607"/>
                            </a:moveTo>
                            <a:lnTo>
                              <a:pt x="3234" y="2607"/>
                            </a:lnTo>
                            <a:cubicBezTo>
                              <a:pt x="3070" y="2417"/>
                              <a:pt x="3070" y="2129"/>
                              <a:pt x="3234" y="1939"/>
                            </a:cubicBezTo>
                            <a:cubicBezTo>
                              <a:pt x="3583" y="1339"/>
                              <a:pt x="3958" y="758"/>
                              <a:pt x="4364" y="194"/>
                            </a:cubicBezTo>
                            <a:cubicBezTo>
                              <a:pt x="4518" y="-17"/>
                              <a:pt x="4820" y="-63"/>
                              <a:pt x="5031" y="91"/>
                            </a:cubicBezTo>
                            <a:cubicBezTo>
                              <a:pt x="5241" y="245"/>
                              <a:pt x="5288" y="548"/>
                              <a:pt x="5134" y="758"/>
                            </a:cubicBezTo>
                            <a:cubicBezTo>
                              <a:pt x="4764" y="1287"/>
                              <a:pt x="4420" y="1836"/>
                              <a:pt x="4107" y="2401"/>
                            </a:cubicBezTo>
                            <a:cubicBezTo>
                              <a:pt x="3979" y="2684"/>
                              <a:pt x="3645" y="2812"/>
                              <a:pt x="3363" y="2684"/>
                            </a:cubicBezTo>
                            <a:cubicBezTo>
                              <a:pt x="3316" y="2663"/>
                              <a:pt x="3270" y="2637"/>
                              <a:pt x="3234" y="2607"/>
                            </a:cubicBezTo>
                            <a:close/>
                          </a:path>
                        </a:pathLst>
                      </a:custGeom>
                      <a:solidFill>
                        <a:srgbClr val="FAFAFA"/>
                      </a:solidFill>
                      <a:ln w="5124" cap="flat">
                        <a:noFill/>
                        <a:prstDash val="solid"/>
                        <a:miter/>
                      </a:ln>
                    </p:spPr>
                    <p:txBody>
                      <a:bodyPr rtlCol="0" anchor="ctr"/>
                      <a:lstStyle/>
                      <a:p>
                        <a:endParaRPr lang="pt-BR"/>
                      </a:p>
                    </p:txBody>
                  </p:sp>
                  <p:sp>
                    <p:nvSpPr>
                      <p:cNvPr id="2644" name="Forma Livre: Forma 2643">
                        <a:extLst>
                          <a:ext uri="{FF2B5EF4-FFF2-40B4-BE49-F238E27FC236}">
                            <a16:creationId xmlns:a16="http://schemas.microsoft.com/office/drawing/2014/main" id="{F9CB3824-5FEA-A867-B33D-2D3FCB9AA58F}"/>
                          </a:ext>
                        </a:extLst>
                      </p:cNvPr>
                      <p:cNvSpPr/>
                      <p:nvPr/>
                    </p:nvSpPr>
                    <p:spPr>
                      <a:xfrm>
                        <a:off x="9278415" y="4158113"/>
                        <a:ext cx="1001" cy="1902"/>
                      </a:xfrm>
                      <a:custGeom>
                        <a:avLst/>
                        <a:gdLst>
                          <a:gd name="connsiteX0" fmla="*/ 414 w 1001"/>
                          <a:gd name="connsiteY0" fmla="*/ 1899 h 1902"/>
                          <a:gd name="connsiteX1" fmla="*/ 414 w 1001"/>
                          <a:gd name="connsiteY1" fmla="*/ 1899 h 1902"/>
                          <a:gd name="connsiteX2" fmla="*/ 3 w 1001"/>
                          <a:gd name="connsiteY2" fmla="*/ 1391 h 1902"/>
                          <a:gd name="connsiteX3" fmla="*/ 3 w 1001"/>
                          <a:gd name="connsiteY3" fmla="*/ 1386 h 1902"/>
                          <a:gd name="connsiteX4" fmla="*/ 3 w 1001"/>
                          <a:gd name="connsiteY4" fmla="*/ 513 h 1902"/>
                          <a:gd name="connsiteX5" fmla="*/ 409 w 1001"/>
                          <a:gd name="connsiteY5" fmla="*/ 0 h 1902"/>
                          <a:gd name="connsiteX6" fmla="*/ 414 w 1001"/>
                          <a:gd name="connsiteY6" fmla="*/ 0 h 1902"/>
                          <a:gd name="connsiteX7" fmla="*/ 979 w 1001"/>
                          <a:gd name="connsiteY7" fmla="*/ 462 h 1902"/>
                          <a:gd name="connsiteX8" fmla="*/ 979 w 1001"/>
                          <a:gd name="connsiteY8" fmla="*/ 1489 h 1902"/>
                          <a:gd name="connsiteX9" fmla="*/ 414 w 1001"/>
                          <a:gd name="connsiteY9" fmla="*/ 1899 h 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1" h="1902">
                            <a:moveTo>
                              <a:pt x="414" y="1899"/>
                            </a:moveTo>
                            <a:lnTo>
                              <a:pt x="414" y="1899"/>
                            </a:lnTo>
                            <a:cubicBezTo>
                              <a:pt x="163" y="1874"/>
                              <a:pt x="-22" y="1648"/>
                              <a:pt x="3" y="1391"/>
                            </a:cubicBezTo>
                            <a:cubicBezTo>
                              <a:pt x="3" y="1391"/>
                              <a:pt x="3" y="1386"/>
                              <a:pt x="3" y="1386"/>
                            </a:cubicBezTo>
                            <a:cubicBezTo>
                              <a:pt x="39" y="1094"/>
                              <a:pt x="39" y="801"/>
                              <a:pt x="3" y="513"/>
                            </a:cubicBezTo>
                            <a:cubicBezTo>
                              <a:pt x="-27" y="262"/>
                              <a:pt x="157" y="31"/>
                              <a:pt x="409" y="0"/>
                            </a:cubicBezTo>
                            <a:cubicBezTo>
                              <a:pt x="409" y="0"/>
                              <a:pt x="414" y="0"/>
                              <a:pt x="414" y="0"/>
                            </a:cubicBezTo>
                            <a:cubicBezTo>
                              <a:pt x="722" y="0"/>
                              <a:pt x="928" y="0"/>
                              <a:pt x="979" y="462"/>
                            </a:cubicBezTo>
                            <a:cubicBezTo>
                              <a:pt x="1010" y="806"/>
                              <a:pt x="1010" y="1145"/>
                              <a:pt x="979" y="1489"/>
                            </a:cubicBezTo>
                            <a:cubicBezTo>
                              <a:pt x="928" y="1751"/>
                              <a:pt x="681" y="1930"/>
                              <a:pt x="414" y="1899"/>
                            </a:cubicBezTo>
                            <a:close/>
                          </a:path>
                        </a:pathLst>
                      </a:custGeom>
                      <a:solidFill>
                        <a:srgbClr val="FAFAFA"/>
                      </a:solidFill>
                      <a:ln w="5124" cap="flat">
                        <a:noFill/>
                        <a:prstDash val="solid"/>
                        <a:miter/>
                      </a:ln>
                    </p:spPr>
                    <p:txBody>
                      <a:bodyPr rtlCol="0" anchor="ctr"/>
                      <a:lstStyle/>
                      <a:p>
                        <a:endParaRPr lang="pt-BR"/>
                      </a:p>
                    </p:txBody>
                  </p:sp>
                  <p:sp>
                    <p:nvSpPr>
                      <p:cNvPr id="2645" name="Forma Livre: Forma 2644">
                        <a:extLst>
                          <a:ext uri="{FF2B5EF4-FFF2-40B4-BE49-F238E27FC236}">
                            <a16:creationId xmlns:a16="http://schemas.microsoft.com/office/drawing/2014/main" id="{9270ECDC-CB4D-852E-F448-0394023E9350}"/>
                          </a:ext>
                        </a:extLst>
                      </p:cNvPr>
                      <p:cNvSpPr/>
                      <p:nvPr/>
                    </p:nvSpPr>
                    <p:spPr>
                      <a:xfrm>
                        <a:off x="9267946" y="4125669"/>
                        <a:ext cx="13552" cy="29746"/>
                      </a:xfrm>
                      <a:custGeom>
                        <a:avLst/>
                        <a:gdLst>
                          <a:gd name="connsiteX0" fmla="*/ 5852 w 13552"/>
                          <a:gd name="connsiteY0" fmla="*/ 29724 h 29746"/>
                          <a:gd name="connsiteX1" fmla="*/ 5493 w 13552"/>
                          <a:gd name="connsiteY1" fmla="*/ 29724 h 29746"/>
                          <a:gd name="connsiteX2" fmla="*/ 4312 w 13552"/>
                          <a:gd name="connsiteY2" fmla="*/ 28286 h 29746"/>
                          <a:gd name="connsiteX3" fmla="*/ 4312 w 13552"/>
                          <a:gd name="connsiteY3" fmla="*/ 27568 h 29746"/>
                          <a:gd name="connsiteX4" fmla="*/ 4964 w 13552"/>
                          <a:gd name="connsiteY4" fmla="*/ 27552 h 29746"/>
                          <a:gd name="connsiteX5" fmla="*/ 4980 w 13552"/>
                          <a:gd name="connsiteY5" fmla="*/ 27568 h 29746"/>
                          <a:gd name="connsiteX6" fmla="*/ 6109 w 13552"/>
                          <a:gd name="connsiteY6" fmla="*/ 29005 h 29746"/>
                          <a:gd name="connsiteX7" fmla="*/ 6124 w 13552"/>
                          <a:gd name="connsiteY7" fmla="*/ 29657 h 29746"/>
                          <a:gd name="connsiteX8" fmla="*/ 6109 w 13552"/>
                          <a:gd name="connsiteY8" fmla="*/ 29672 h 29746"/>
                          <a:gd name="connsiteX9" fmla="*/ 5852 w 13552"/>
                          <a:gd name="connsiteY9" fmla="*/ 29724 h 29746"/>
                          <a:gd name="connsiteX10" fmla="*/ 2721 w 13552"/>
                          <a:gd name="connsiteY10" fmla="*/ 24949 h 29746"/>
                          <a:gd name="connsiteX11" fmla="*/ 2259 w 13552"/>
                          <a:gd name="connsiteY11" fmla="*/ 24949 h 29746"/>
                          <a:gd name="connsiteX12" fmla="*/ 1489 w 13552"/>
                          <a:gd name="connsiteY12" fmla="*/ 23153 h 29746"/>
                          <a:gd name="connsiteX13" fmla="*/ 1745 w 13552"/>
                          <a:gd name="connsiteY13" fmla="*/ 22485 h 29746"/>
                          <a:gd name="connsiteX14" fmla="*/ 2346 w 13552"/>
                          <a:gd name="connsiteY14" fmla="*/ 22742 h 29746"/>
                          <a:gd name="connsiteX15" fmla="*/ 2361 w 13552"/>
                          <a:gd name="connsiteY15" fmla="*/ 22793 h 29746"/>
                          <a:gd name="connsiteX16" fmla="*/ 3131 w 13552"/>
                          <a:gd name="connsiteY16" fmla="*/ 24487 h 29746"/>
                          <a:gd name="connsiteX17" fmla="*/ 3131 w 13552"/>
                          <a:gd name="connsiteY17" fmla="*/ 25155 h 29746"/>
                          <a:gd name="connsiteX18" fmla="*/ 821 w 13552"/>
                          <a:gd name="connsiteY18" fmla="*/ 19456 h 29746"/>
                          <a:gd name="connsiteX19" fmla="*/ 359 w 13552"/>
                          <a:gd name="connsiteY19" fmla="*/ 19102 h 29746"/>
                          <a:gd name="connsiteX20" fmla="*/ 359 w 13552"/>
                          <a:gd name="connsiteY20" fmla="*/ 19097 h 29746"/>
                          <a:gd name="connsiteX21" fmla="*/ 51 w 13552"/>
                          <a:gd name="connsiteY21" fmla="*/ 17146 h 29746"/>
                          <a:gd name="connsiteX22" fmla="*/ 395 w 13552"/>
                          <a:gd name="connsiteY22" fmla="*/ 16592 h 29746"/>
                          <a:gd name="connsiteX23" fmla="*/ 462 w 13552"/>
                          <a:gd name="connsiteY23" fmla="*/ 16582 h 29746"/>
                          <a:gd name="connsiteX24" fmla="*/ 970 w 13552"/>
                          <a:gd name="connsiteY24" fmla="*/ 16987 h 29746"/>
                          <a:gd name="connsiteX25" fmla="*/ 975 w 13552"/>
                          <a:gd name="connsiteY25" fmla="*/ 17044 h 29746"/>
                          <a:gd name="connsiteX26" fmla="*/ 1283 w 13552"/>
                          <a:gd name="connsiteY26" fmla="*/ 18892 h 29746"/>
                          <a:gd name="connsiteX27" fmla="*/ 945 w 13552"/>
                          <a:gd name="connsiteY27" fmla="*/ 19451 h 29746"/>
                          <a:gd name="connsiteX28" fmla="*/ 924 w 13552"/>
                          <a:gd name="connsiteY28" fmla="*/ 19456 h 29746"/>
                          <a:gd name="connsiteX29" fmla="*/ 462 w 13552"/>
                          <a:gd name="connsiteY29" fmla="*/ 13707 h 29746"/>
                          <a:gd name="connsiteX30" fmla="*/ 462 w 13552"/>
                          <a:gd name="connsiteY30" fmla="*/ 13707 h 29746"/>
                          <a:gd name="connsiteX31" fmla="*/ 0 w 13552"/>
                          <a:gd name="connsiteY31" fmla="*/ 13193 h 29746"/>
                          <a:gd name="connsiteX32" fmla="*/ 359 w 13552"/>
                          <a:gd name="connsiteY32" fmla="*/ 11243 h 29746"/>
                          <a:gd name="connsiteX33" fmla="*/ 791 w 13552"/>
                          <a:gd name="connsiteY33" fmla="*/ 10852 h 29746"/>
                          <a:gd name="connsiteX34" fmla="*/ 924 w 13552"/>
                          <a:gd name="connsiteY34" fmla="*/ 10883 h 29746"/>
                          <a:gd name="connsiteX35" fmla="*/ 1288 w 13552"/>
                          <a:gd name="connsiteY35" fmla="*/ 11427 h 29746"/>
                          <a:gd name="connsiteX36" fmla="*/ 1283 w 13552"/>
                          <a:gd name="connsiteY36" fmla="*/ 11448 h 29746"/>
                          <a:gd name="connsiteX37" fmla="*/ 975 w 13552"/>
                          <a:gd name="connsiteY37" fmla="*/ 13296 h 29746"/>
                          <a:gd name="connsiteX38" fmla="*/ 467 w 13552"/>
                          <a:gd name="connsiteY38" fmla="*/ 13707 h 29746"/>
                          <a:gd name="connsiteX39" fmla="*/ 462 w 13552"/>
                          <a:gd name="connsiteY39" fmla="*/ 13707 h 29746"/>
                          <a:gd name="connsiteX40" fmla="*/ 2207 w 13552"/>
                          <a:gd name="connsiteY40" fmla="*/ 8162 h 29746"/>
                          <a:gd name="connsiteX41" fmla="*/ 1951 w 13552"/>
                          <a:gd name="connsiteY41" fmla="*/ 8162 h 29746"/>
                          <a:gd name="connsiteX42" fmla="*/ 1935 w 13552"/>
                          <a:gd name="connsiteY42" fmla="*/ 7510 h 29746"/>
                          <a:gd name="connsiteX43" fmla="*/ 1951 w 13552"/>
                          <a:gd name="connsiteY43" fmla="*/ 7495 h 29746"/>
                          <a:gd name="connsiteX44" fmla="*/ 3080 w 13552"/>
                          <a:gd name="connsiteY44" fmla="*/ 5852 h 29746"/>
                          <a:gd name="connsiteX45" fmla="*/ 3732 w 13552"/>
                          <a:gd name="connsiteY45" fmla="*/ 5837 h 29746"/>
                          <a:gd name="connsiteX46" fmla="*/ 3747 w 13552"/>
                          <a:gd name="connsiteY46" fmla="*/ 5852 h 29746"/>
                          <a:gd name="connsiteX47" fmla="*/ 3747 w 13552"/>
                          <a:gd name="connsiteY47" fmla="*/ 6571 h 29746"/>
                          <a:gd name="connsiteX48" fmla="*/ 2669 w 13552"/>
                          <a:gd name="connsiteY48" fmla="*/ 8111 h 29746"/>
                          <a:gd name="connsiteX49" fmla="*/ 2207 w 13552"/>
                          <a:gd name="connsiteY49" fmla="*/ 8111 h 29746"/>
                          <a:gd name="connsiteX50" fmla="*/ 6006 w 13552"/>
                          <a:gd name="connsiteY50" fmla="*/ 3799 h 29746"/>
                          <a:gd name="connsiteX51" fmla="*/ 5596 w 13552"/>
                          <a:gd name="connsiteY51" fmla="*/ 3799 h 29746"/>
                          <a:gd name="connsiteX52" fmla="*/ 5596 w 13552"/>
                          <a:gd name="connsiteY52" fmla="*/ 3080 h 29746"/>
                          <a:gd name="connsiteX53" fmla="*/ 7238 w 13552"/>
                          <a:gd name="connsiteY53" fmla="*/ 1951 h 29746"/>
                          <a:gd name="connsiteX54" fmla="*/ 7906 w 13552"/>
                          <a:gd name="connsiteY54" fmla="*/ 1951 h 29746"/>
                          <a:gd name="connsiteX55" fmla="*/ 7906 w 13552"/>
                          <a:gd name="connsiteY55" fmla="*/ 2618 h 29746"/>
                          <a:gd name="connsiteX56" fmla="*/ 6366 w 13552"/>
                          <a:gd name="connsiteY56" fmla="*/ 3696 h 29746"/>
                          <a:gd name="connsiteX57" fmla="*/ 6006 w 13552"/>
                          <a:gd name="connsiteY57" fmla="*/ 3799 h 29746"/>
                          <a:gd name="connsiteX58" fmla="*/ 11140 w 13552"/>
                          <a:gd name="connsiteY58" fmla="*/ 1232 h 29746"/>
                          <a:gd name="connsiteX59" fmla="*/ 10678 w 13552"/>
                          <a:gd name="connsiteY59" fmla="*/ 821 h 29746"/>
                          <a:gd name="connsiteX60" fmla="*/ 11017 w 13552"/>
                          <a:gd name="connsiteY60" fmla="*/ 262 h 29746"/>
                          <a:gd name="connsiteX61" fmla="*/ 11037 w 13552"/>
                          <a:gd name="connsiteY61" fmla="*/ 257 h 29746"/>
                          <a:gd name="connsiteX62" fmla="*/ 13039 w 13552"/>
                          <a:gd name="connsiteY62" fmla="*/ 0 h 29746"/>
                          <a:gd name="connsiteX63" fmla="*/ 13553 w 13552"/>
                          <a:gd name="connsiteY63" fmla="*/ 513 h 29746"/>
                          <a:gd name="connsiteX64" fmla="*/ 13096 w 13552"/>
                          <a:gd name="connsiteY64" fmla="*/ 980 h 29746"/>
                          <a:gd name="connsiteX65" fmla="*/ 13039 w 13552"/>
                          <a:gd name="connsiteY65" fmla="*/ 975 h 29746"/>
                          <a:gd name="connsiteX66" fmla="*/ 11243 w 13552"/>
                          <a:gd name="connsiteY66" fmla="*/ 975 h 2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3552" h="29746">
                            <a:moveTo>
                              <a:pt x="5852" y="29724"/>
                            </a:moveTo>
                            <a:cubicBezTo>
                              <a:pt x="5734" y="29754"/>
                              <a:pt x="5611" y="29754"/>
                              <a:pt x="5493" y="29724"/>
                            </a:cubicBezTo>
                            <a:lnTo>
                              <a:pt x="4312" y="28286"/>
                            </a:lnTo>
                            <a:cubicBezTo>
                              <a:pt x="4138" y="28076"/>
                              <a:pt x="4138" y="27778"/>
                              <a:pt x="4312" y="27568"/>
                            </a:cubicBezTo>
                            <a:cubicBezTo>
                              <a:pt x="4487" y="27383"/>
                              <a:pt x="4779" y="27378"/>
                              <a:pt x="4964" y="27552"/>
                            </a:cubicBezTo>
                            <a:cubicBezTo>
                              <a:pt x="4969" y="27557"/>
                              <a:pt x="4974" y="27562"/>
                              <a:pt x="4980" y="27568"/>
                            </a:cubicBezTo>
                            <a:cubicBezTo>
                              <a:pt x="5339" y="28081"/>
                              <a:pt x="5750" y="28543"/>
                              <a:pt x="6109" y="29005"/>
                            </a:cubicBezTo>
                            <a:cubicBezTo>
                              <a:pt x="6294" y="29180"/>
                              <a:pt x="6299" y="29472"/>
                              <a:pt x="6124" y="29657"/>
                            </a:cubicBezTo>
                            <a:cubicBezTo>
                              <a:pt x="6119" y="29662"/>
                              <a:pt x="6114" y="29667"/>
                              <a:pt x="6109" y="29672"/>
                            </a:cubicBezTo>
                            <a:cubicBezTo>
                              <a:pt x="6032" y="29724"/>
                              <a:pt x="5940" y="29739"/>
                              <a:pt x="5852" y="29724"/>
                            </a:cubicBezTo>
                            <a:close/>
                            <a:moveTo>
                              <a:pt x="2721" y="24949"/>
                            </a:moveTo>
                            <a:cubicBezTo>
                              <a:pt x="2572" y="25016"/>
                              <a:pt x="2408" y="25016"/>
                              <a:pt x="2259" y="24949"/>
                            </a:cubicBezTo>
                            <a:cubicBezTo>
                              <a:pt x="1971" y="24364"/>
                              <a:pt x="1715" y="23764"/>
                              <a:pt x="1489" y="23153"/>
                            </a:cubicBezTo>
                            <a:cubicBezTo>
                              <a:pt x="1381" y="22896"/>
                              <a:pt x="1494" y="22603"/>
                              <a:pt x="1745" y="22485"/>
                            </a:cubicBezTo>
                            <a:cubicBezTo>
                              <a:pt x="1982" y="22393"/>
                              <a:pt x="2254" y="22506"/>
                              <a:pt x="2346" y="22742"/>
                            </a:cubicBezTo>
                            <a:cubicBezTo>
                              <a:pt x="2351" y="22762"/>
                              <a:pt x="2356" y="22778"/>
                              <a:pt x="2361" y="22793"/>
                            </a:cubicBezTo>
                            <a:cubicBezTo>
                              <a:pt x="2603" y="23409"/>
                              <a:pt x="2859" y="23974"/>
                              <a:pt x="3131" y="24487"/>
                            </a:cubicBezTo>
                            <a:cubicBezTo>
                              <a:pt x="3296" y="24677"/>
                              <a:pt x="3296" y="24965"/>
                              <a:pt x="3131" y="25155"/>
                            </a:cubicBezTo>
                            <a:close/>
                            <a:moveTo>
                              <a:pt x="821" y="19456"/>
                            </a:moveTo>
                            <a:cubicBezTo>
                              <a:pt x="595" y="19487"/>
                              <a:pt x="390" y="19328"/>
                              <a:pt x="359" y="19102"/>
                            </a:cubicBezTo>
                            <a:cubicBezTo>
                              <a:pt x="359" y="19102"/>
                              <a:pt x="359" y="19097"/>
                              <a:pt x="359" y="19097"/>
                            </a:cubicBezTo>
                            <a:cubicBezTo>
                              <a:pt x="210" y="18455"/>
                              <a:pt x="108" y="17803"/>
                              <a:pt x="51" y="17146"/>
                            </a:cubicBezTo>
                            <a:cubicBezTo>
                              <a:pt x="-5" y="16900"/>
                              <a:pt x="149" y="16648"/>
                              <a:pt x="395" y="16592"/>
                            </a:cubicBezTo>
                            <a:cubicBezTo>
                              <a:pt x="416" y="16587"/>
                              <a:pt x="441" y="16582"/>
                              <a:pt x="462" y="16582"/>
                            </a:cubicBezTo>
                            <a:cubicBezTo>
                              <a:pt x="713" y="16551"/>
                              <a:pt x="945" y="16736"/>
                              <a:pt x="970" y="16987"/>
                            </a:cubicBezTo>
                            <a:cubicBezTo>
                              <a:pt x="975" y="17008"/>
                              <a:pt x="975" y="17023"/>
                              <a:pt x="975" y="17044"/>
                            </a:cubicBezTo>
                            <a:lnTo>
                              <a:pt x="1283" y="18892"/>
                            </a:lnTo>
                            <a:cubicBezTo>
                              <a:pt x="1345" y="19138"/>
                              <a:pt x="1196" y="19390"/>
                              <a:pt x="945" y="19451"/>
                            </a:cubicBezTo>
                            <a:cubicBezTo>
                              <a:pt x="939" y="19451"/>
                              <a:pt x="929" y="19456"/>
                              <a:pt x="924" y="19456"/>
                            </a:cubicBezTo>
                            <a:close/>
                            <a:moveTo>
                              <a:pt x="462" y="13707"/>
                            </a:moveTo>
                            <a:lnTo>
                              <a:pt x="462" y="13707"/>
                            </a:lnTo>
                            <a:cubicBezTo>
                              <a:pt x="200" y="13681"/>
                              <a:pt x="0" y="13460"/>
                              <a:pt x="0" y="13193"/>
                            </a:cubicBezTo>
                            <a:cubicBezTo>
                              <a:pt x="0" y="12526"/>
                              <a:pt x="0" y="11859"/>
                              <a:pt x="359" y="11243"/>
                            </a:cubicBezTo>
                            <a:cubicBezTo>
                              <a:pt x="370" y="11017"/>
                              <a:pt x="565" y="10842"/>
                              <a:pt x="791" y="10852"/>
                            </a:cubicBezTo>
                            <a:cubicBezTo>
                              <a:pt x="837" y="10858"/>
                              <a:pt x="883" y="10868"/>
                              <a:pt x="924" y="10883"/>
                            </a:cubicBezTo>
                            <a:cubicBezTo>
                              <a:pt x="1175" y="10935"/>
                              <a:pt x="1340" y="11176"/>
                              <a:pt x="1288" y="11427"/>
                            </a:cubicBezTo>
                            <a:cubicBezTo>
                              <a:pt x="1288" y="11433"/>
                              <a:pt x="1283" y="11443"/>
                              <a:pt x="1283" y="11448"/>
                            </a:cubicBezTo>
                            <a:cubicBezTo>
                              <a:pt x="1129" y="12054"/>
                              <a:pt x="1027" y="12675"/>
                              <a:pt x="975" y="13296"/>
                            </a:cubicBezTo>
                            <a:cubicBezTo>
                              <a:pt x="950" y="13548"/>
                              <a:pt x="724" y="13732"/>
                              <a:pt x="467" y="13707"/>
                            </a:cubicBezTo>
                            <a:cubicBezTo>
                              <a:pt x="467" y="13707"/>
                              <a:pt x="462" y="13707"/>
                              <a:pt x="462" y="13707"/>
                            </a:cubicBezTo>
                            <a:close/>
                            <a:moveTo>
                              <a:pt x="2207" y="8162"/>
                            </a:moveTo>
                            <a:lnTo>
                              <a:pt x="1951" y="8162"/>
                            </a:lnTo>
                            <a:cubicBezTo>
                              <a:pt x="1766" y="7988"/>
                              <a:pt x="1761" y="7695"/>
                              <a:pt x="1935" y="7510"/>
                            </a:cubicBezTo>
                            <a:cubicBezTo>
                              <a:pt x="1940" y="7505"/>
                              <a:pt x="1946" y="7500"/>
                              <a:pt x="1951" y="7495"/>
                            </a:cubicBezTo>
                            <a:cubicBezTo>
                              <a:pt x="2290" y="6925"/>
                              <a:pt x="2669" y="6376"/>
                              <a:pt x="3080" y="5852"/>
                            </a:cubicBezTo>
                            <a:cubicBezTo>
                              <a:pt x="3255" y="5667"/>
                              <a:pt x="3547" y="5662"/>
                              <a:pt x="3732" y="5837"/>
                            </a:cubicBezTo>
                            <a:cubicBezTo>
                              <a:pt x="3737" y="5842"/>
                              <a:pt x="3742" y="5847"/>
                              <a:pt x="3747" y="5852"/>
                            </a:cubicBezTo>
                            <a:cubicBezTo>
                              <a:pt x="3922" y="6063"/>
                              <a:pt x="3922" y="6360"/>
                              <a:pt x="3747" y="6571"/>
                            </a:cubicBezTo>
                            <a:cubicBezTo>
                              <a:pt x="3342" y="7048"/>
                              <a:pt x="2983" y="7567"/>
                              <a:pt x="2669" y="8111"/>
                            </a:cubicBezTo>
                            <a:cubicBezTo>
                              <a:pt x="2669" y="8111"/>
                              <a:pt x="2361" y="8111"/>
                              <a:pt x="2207" y="8111"/>
                            </a:cubicBezTo>
                            <a:close/>
                            <a:moveTo>
                              <a:pt x="6006" y="3799"/>
                            </a:moveTo>
                            <a:cubicBezTo>
                              <a:pt x="5873" y="3850"/>
                              <a:pt x="5729" y="3850"/>
                              <a:pt x="5596" y="3799"/>
                            </a:cubicBezTo>
                            <a:cubicBezTo>
                              <a:pt x="5421" y="3588"/>
                              <a:pt x="5421" y="3291"/>
                              <a:pt x="5596" y="3080"/>
                            </a:cubicBezTo>
                            <a:cubicBezTo>
                              <a:pt x="6124" y="2675"/>
                              <a:pt x="6668" y="2300"/>
                              <a:pt x="7238" y="1951"/>
                            </a:cubicBezTo>
                            <a:cubicBezTo>
                              <a:pt x="7428" y="1786"/>
                              <a:pt x="7716" y="1786"/>
                              <a:pt x="7906" y="1951"/>
                            </a:cubicBezTo>
                            <a:cubicBezTo>
                              <a:pt x="8070" y="2141"/>
                              <a:pt x="8070" y="2428"/>
                              <a:pt x="7906" y="2618"/>
                            </a:cubicBezTo>
                            <a:lnTo>
                              <a:pt x="6366" y="3696"/>
                            </a:lnTo>
                            <a:cubicBezTo>
                              <a:pt x="6273" y="3794"/>
                              <a:pt x="6135" y="3835"/>
                              <a:pt x="6006" y="3799"/>
                            </a:cubicBezTo>
                            <a:close/>
                            <a:moveTo>
                              <a:pt x="11140" y="1232"/>
                            </a:moveTo>
                            <a:cubicBezTo>
                              <a:pt x="10904" y="1232"/>
                              <a:pt x="10704" y="1057"/>
                              <a:pt x="10678" y="821"/>
                            </a:cubicBezTo>
                            <a:cubicBezTo>
                              <a:pt x="10616" y="575"/>
                              <a:pt x="10765" y="323"/>
                              <a:pt x="11017" y="262"/>
                            </a:cubicBezTo>
                            <a:cubicBezTo>
                              <a:pt x="11022" y="262"/>
                              <a:pt x="11032" y="257"/>
                              <a:pt x="11037" y="257"/>
                            </a:cubicBezTo>
                            <a:cubicBezTo>
                              <a:pt x="11694" y="97"/>
                              <a:pt x="12367" y="10"/>
                              <a:pt x="13039" y="0"/>
                            </a:cubicBezTo>
                            <a:cubicBezTo>
                              <a:pt x="13322" y="0"/>
                              <a:pt x="13553" y="231"/>
                              <a:pt x="13553" y="513"/>
                            </a:cubicBezTo>
                            <a:cubicBezTo>
                              <a:pt x="13553" y="770"/>
                              <a:pt x="13347" y="975"/>
                              <a:pt x="13096" y="980"/>
                            </a:cubicBezTo>
                            <a:cubicBezTo>
                              <a:pt x="13075" y="980"/>
                              <a:pt x="13060" y="975"/>
                              <a:pt x="13039" y="975"/>
                            </a:cubicBezTo>
                            <a:cubicBezTo>
                              <a:pt x="12444" y="929"/>
                              <a:pt x="11843" y="929"/>
                              <a:pt x="11243" y="975"/>
                            </a:cubicBezTo>
                            <a:close/>
                          </a:path>
                        </a:pathLst>
                      </a:custGeom>
                      <a:solidFill>
                        <a:srgbClr val="FAFAFA"/>
                      </a:solidFill>
                      <a:ln w="5124" cap="flat">
                        <a:noFill/>
                        <a:prstDash val="solid"/>
                        <a:miter/>
                      </a:ln>
                    </p:spPr>
                    <p:txBody>
                      <a:bodyPr rtlCol="0" anchor="ctr"/>
                      <a:lstStyle/>
                      <a:p>
                        <a:endParaRPr lang="pt-BR"/>
                      </a:p>
                    </p:txBody>
                  </p:sp>
                </p:grpSp>
              </p:grpSp>
              <p:grpSp>
                <p:nvGrpSpPr>
                  <p:cNvPr id="2594" name="Gráfico 12">
                    <a:extLst>
                      <a:ext uri="{FF2B5EF4-FFF2-40B4-BE49-F238E27FC236}">
                        <a16:creationId xmlns:a16="http://schemas.microsoft.com/office/drawing/2014/main" id="{F03F87AC-D2BE-A598-8885-84309D7FDE5B}"/>
                      </a:ext>
                    </a:extLst>
                  </p:cNvPr>
                  <p:cNvGrpSpPr/>
                  <p:nvPr/>
                </p:nvGrpSpPr>
                <p:grpSpPr>
                  <a:xfrm>
                    <a:off x="9293735" y="3950837"/>
                    <a:ext cx="32952" cy="56449"/>
                    <a:chOff x="9293735" y="3950837"/>
                    <a:chExt cx="32952" cy="56449"/>
                  </a:xfrm>
                </p:grpSpPr>
                <p:sp>
                  <p:nvSpPr>
                    <p:cNvPr id="2613" name="Forma Livre: Forma 2612">
                      <a:extLst>
                        <a:ext uri="{FF2B5EF4-FFF2-40B4-BE49-F238E27FC236}">
                          <a16:creationId xmlns:a16="http://schemas.microsoft.com/office/drawing/2014/main" id="{B31F0E99-906D-DEE5-EB88-59EAB07F1E3C}"/>
                        </a:ext>
                      </a:extLst>
                    </p:cNvPr>
                    <p:cNvSpPr/>
                    <p:nvPr/>
                  </p:nvSpPr>
                  <p:spPr>
                    <a:xfrm>
                      <a:off x="9294371" y="3989371"/>
                      <a:ext cx="32316" cy="17916"/>
                    </a:xfrm>
                    <a:custGeom>
                      <a:avLst/>
                      <a:gdLst>
                        <a:gd name="connsiteX0" fmla="*/ 4736 w 32316"/>
                        <a:gd name="connsiteY0" fmla="*/ 2618 h 17916"/>
                        <a:gd name="connsiteX1" fmla="*/ 4736 w 32316"/>
                        <a:gd name="connsiteY1" fmla="*/ 15298 h 17916"/>
                        <a:gd name="connsiteX2" fmla="*/ 27580 w 32316"/>
                        <a:gd name="connsiteY2" fmla="*/ 15298 h 17916"/>
                        <a:gd name="connsiteX3" fmla="*/ 27580 w 32316"/>
                        <a:gd name="connsiteY3" fmla="*/ 2618 h 17916"/>
                        <a:gd name="connsiteX4" fmla="*/ 4736 w 32316"/>
                        <a:gd name="connsiteY4" fmla="*/ 2618 h 17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16" h="17916">
                          <a:moveTo>
                            <a:pt x="4736" y="2618"/>
                          </a:moveTo>
                          <a:cubicBezTo>
                            <a:pt x="-1579" y="6109"/>
                            <a:pt x="-1579" y="11807"/>
                            <a:pt x="4736" y="15298"/>
                          </a:cubicBezTo>
                          <a:cubicBezTo>
                            <a:pt x="11948" y="18789"/>
                            <a:pt x="20368" y="18789"/>
                            <a:pt x="27580" y="15298"/>
                          </a:cubicBezTo>
                          <a:cubicBezTo>
                            <a:pt x="33895" y="11807"/>
                            <a:pt x="33895" y="6109"/>
                            <a:pt x="27580" y="2618"/>
                          </a:cubicBezTo>
                          <a:cubicBezTo>
                            <a:pt x="20368" y="-873"/>
                            <a:pt x="11948" y="-873"/>
                            <a:pt x="4736" y="2618"/>
                          </a:cubicBezTo>
                          <a:close/>
                        </a:path>
                      </a:pathLst>
                    </a:custGeom>
                    <a:solidFill>
                      <a:srgbClr val="000000">
                        <a:alpha val="20000"/>
                      </a:srgbClr>
                    </a:solidFill>
                    <a:ln w="5124" cap="flat">
                      <a:noFill/>
                      <a:prstDash val="solid"/>
                      <a:miter/>
                    </a:ln>
                  </p:spPr>
                  <p:txBody>
                    <a:bodyPr rtlCol="0" anchor="ctr"/>
                    <a:lstStyle/>
                    <a:p>
                      <a:endParaRPr lang="pt-BR"/>
                    </a:p>
                  </p:txBody>
                </p:sp>
                <p:grpSp>
                  <p:nvGrpSpPr>
                    <p:cNvPr id="2614" name="Gráfico 12">
                      <a:extLst>
                        <a:ext uri="{FF2B5EF4-FFF2-40B4-BE49-F238E27FC236}">
                          <a16:creationId xmlns:a16="http://schemas.microsoft.com/office/drawing/2014/main" id="{E882A578-A660-14FC-6454-DC9F5D7753C0}"/>
                        </a:ext>
                      </a:extLst>
                    </p:cNvPr>
                    <p:cNvGrpSpPr/>
                    <p:nvPr/>
                  </p:nvGrpSpPr>
                  <p:grpSpPr>
                    <a:xfrm>
                      <a:off x="9293735" y="3950837"/>
                      <a:ext cx="32786" cy="53077"/>
                      <a:chOff x="9293735" y="3950837"/>
                      <a:chExt cx="32786" cy="53077"/>
                    </a:xfrm>
                  </p:grpSpPr>
                  <p:sp>
                    <p:nvSpPr>
                      <p:cNvPr id="2615" name="Forma Livre: Forma 2614">
                        <a:extLst>
                          <a:ext uri="{FF2B5EF4-FFF2-40B4-BE49-F238E27FC236}">
                            <a16:creationId xmlns:a16="http://schemas.microsoft.com/office/drawing/2014/main" id="{C470E744-1C99-FCB7-8253-EAEB5437B45B}"/>
                          </a:ext>
                        </a:extLst>
                      </p:cNvPr>
                      <p:cNvSpPr/>
                      <p:nvPr/>
                    </p:nvSpPr>
                    <p:spPr>
                      <a:xfrm>
                        <a:off x="9296238" y="3969985"/>
                        <a:ext cx="28408" cy="10686"/>
                      </a:xfrm>
                      <a:custGeom>
                        <a:avLst/>
                        <a:gdLst>
                          <a:gd name="connsiteX0" fmla="*/ 24122 w 28408"/>
                          <a:gd name="connsiteY0" fmla="*/ 1315 h 10686"/>
                          <a:gd name="connsiteX1" fmla="*/ 3947 w 28408"/>
                          <a:gd name="connsiteY1" fmla="*/ 1829 h 10686"/>
                          <a:gd name="connsiteX2" fmla="*/ 3947 w 28408"/>
                          <a:gd name="connsiteY2" fmla="*/ 9375 h 10686"/>
                          <a:gd name="connsiteX3" fmla="*/ 24071 w 28408"/>
                          <a:gd name="connsiteY3" fmla="*/ 8862 h 10686"/>
                          <a:gd name="connsiteX4" fmla="*/ 24122 w 28408"/>
                          <a:gd name="connsiteY4" fmla="*/ 1315 h 1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8" h="10686">
                            <a:moveTo>
                              <a:pt x="24122" y="1315"/>
                            </a:moveTo>
                            <a:cubicBezTo>
                              <a:pt x="17505" y="-599"/>
                              <a:pt x="10456" y="-420"/>
                              <a:pt x="3947" y="1829"/>
                            </a:cubicBezTo>
                            <a:cubicBezTo>
                              <a:pt x="-1443" y="4036"/>
                              <a:pt x="-1187" y="7424"/>
                              <a:pt x="3947" y="9375"/>
                            </a:cubicBezTo>
                            <a:cubicBezTo>
                              <a:pt x="10549" y="11285"/>
                              <a:pt x="17577" y="11105"/>
                              <a:pt x="24071" y="8862"/>
                            </a:cubicBezTo>
                            <a:cubicBezTo>
                              <a:pt x="29872" y="6603"/>
                              <a:pt x="29820" y="3266"/>
                              <a:pt x="24122" y="1315"/>
                            </a:cubicBezTo>
                            <a:close/>
                          </a:path>
                        </a:pathLst>
                      </a:custGeom>
                      <a:solidFill>
                        <a:srgbClr val="263238"/>
                      </a:solidFill>
                      <a:ln w="5124" cap="flat">
                        <a:noFill/>
                        <a:prstDash val="solid"/>
                        <a:miter/>
                      </a:ln>
                    </p:spPr>
                    <p:txBody>
                      <a:bodyPr rtlCol="0" anchor="ctr"/>
                      <a:lstStyle/>
                      <a:p>
                        <a:endParaRPr lang="pt-BR"/>
                      </a:p>
                    </p:txBody>
                  </p:sp>
                  <p:sp>
                    <p:nvSpPr>
                      <p:cNvPr id="2616" name="Forma Livre: Forma 2615">
                        <a:extLst>
                          <a:ext uri="{FF2B5EF4-FFF2-40B4-BE49-F238E27FC236}">
                            <a16:creationId xmlns:a16="http://schemas.microsoft.com/office/drawing/2014/main" id="{AC2F16C5-A17D-BC35-B308-CAEB4743A08B}"/>
                          </a:ext>
                        </a:extLst>
                      </p:cNvPr>
                      <p:cNvSpPr/>
                      <p:nvPr/>
                    </p:nvSpPr>
                    <p:spPr>
                      <a:xfrm>
                        <a:off x="9295668" y="3964370"/>
                        <a:ext cx="29004" cy="39544"/>
                      </a:xfrm>
                      <a:custGeom>
                        <a:avLst/>
                        <a:gdLst>
                          <a:gd name="connsiteX0" fmla="*/ 29005 w 29004"/>
                          <a:gd name="connsiteY0" fmla="*/ 0 h 39544"/>
                          <a:gd name="connsiteX1" fmla="*/ 0 w 29004"/>
                          <a:gd name="connsiteY1" fmla="*/ 770 h 39544"/>
                          <a:gd name="connsiteX2" fmla="*/ 3080 w 29004"/>
                          <a:gd name="connsiteY2" fmla="*/ 34909 h 39544"/>
                          <a:gd name="connsiteX3" fmla="*/ 3080 w 29004"/>
                          <a:gd name="connsiteY3" fmla="*/ 34909 h 39544"/>
                          <a:gd name="connsiteX4" fmla="*/ 6674 w 29004"/>
                          <a:gd name="connsiteY4" fmla="*/ 38246 h 39544"/>
                          <a:gd name="connsiteX5" fmla="*/ 24077 w 29004"/>
                          <a:gd name="connsiteY5" fmla="*/ 37784 h 39544"/>
                          <a:gd name="connsiteX6" fmla="*/ 27619 w 29004"/>
                          <a:gd name="connsiteY6" fmla="*/ 34241 h 39544"/>
                          <a:gd name="connsiteX7" fmla="*/ 27619 w 29004"/>
                          <a:gd name="connsiteY7" fmla="*/ 34241 h 3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04" h="39544">
                            <a:moveTo>
                              <a:pt x="29005" y="0"/>
                            </a:moveTo>
                            <a:lnTo>
                              <a:pt x="0" y="770"/>
                            </a:lnTo>
                            <a:lnTo>
                              <a:pt x="3080" y="34909"/>
                            </a:lnTo>
                            <a:lnTo>
                              <a:pt x="3080" y="34909"/>
                            </a:lnTo>
                            <a:cubicBezTo>
                              <a:pt x="3080" y="36141"/>
                              <a:pt x="4415" y="37322"/>
                              <a:pt x="6674" y="38246"/>
                            </a:cubicBezTo>
                            <a:cubicBezTo>
                              <a:pt x="12352" y="40124"/>
                              <a:pt x="18507" y="39960"/>
                              <a:pt x="24077" y="37784"/>
                            </a:cubicBezTo>
                            <a:cubicBezTo>
                              <a:pt x="26336" y="36757"/>
                              <a:pt x="27465" y="35525"/>
                              <a:pt x="27619" y="34241"/>
                            </a:cubicBezTo>
                            <a:lnTo>
                              <a:pt x="27619" y="34241"/>
                            </a:lnTo>
                            <a:close/>
                          </a:path>
                        </a:pathLst>
                      </a:custGeom>
                      <a:solidFill>
                        <a:srgbClr val="FAFAFA"/>
                      </a:solidFill>
                      <a:ln w="5124" cap="flat">
                        <a:noFill/>
                        <a:prstDash val="solid"/>
                        <a:miter/>
                      </a:ln>
                    </p:spPr>
                    <p:txBody>
                      <a:bodyPr rtlCol="0" anchor="ctr"/>
                      <a:lstStyle/>
                      <a:p>
                        <a:endParaRPr lang="pt-BR"/>
                      </a:p>
                    </p:txBody>
                  </p:sp>
                  <p:sp>
                    <p:nvSpPr>
                      <p:cNvPr id="2617" name="Forma Livre: Forma 2616">
                        <a:extLst>
                          <a:ext uri="{FF2B5EF4-FFF2-40B4-BE49-F238E27FC236}">
                            <a16:creationId xmlns:a16="http://schemas.microsoft.com/office/drawing/2014/main" id="{EF9F12B9-70BA-7028-A852-DA45E3C95F91}"/>
                          </a:ext>
                        </a:extLst>
                      </p:cNvPr>
                      <p:cNvSpPr/>
                      <p:nvPr/>
                    </p:nvSpPr>
                    <p:spPr>
                      <a:xfrm>
                        <a:off x="9295668" y="3964319"/>
                        <a:ext cx="29004" cy="10622"/>
                      </a:xfrm>
                      <a:custGeom>
                        <a:avLst/>
                        <a:gdLst>
                          <a:gd name="connsiteX0" fmla="*/ 0 w 29004"/>
                          <a:gd name="connsiteY0" fmla="*/ 770 h 10622"/>
                          <a:gd name="connsiteX1" fmla="*/ 616 w 29004"/>
                          <a:gd name="connsiteY1" fmla="*/ 7700 h 10622"/>
                          <a:gd name="connsiteX2" fmla="*/ 3080 w 29004"/>
                          <a:gd name="connsiteY2" fmla="*/ 8932 h 10622"/>
                          <a:gd name="connsiteX3" fmla="*/ 26182 w 29004"/>
                          <a:gd name="connsiteY3" fmla="*/ 8368 h 10622"/>
                          <a:gd name="connsiteX4" fmla="*/ 26952 w 29004"/>
                          <a:gd name="connsiteY4" fmla="*/ 8008 h 10622"/>
                          <a:gd name="connsiteX5" fmla="*/ 28748 w 29004"/>
                          <a:gd name="connsiteY5" fmla="*/ 6930 h 10622"/>
                          <a:gd name="connsiteX6" fmla="*/ 29005 w 29004"/>
                          <a:gd name="connsiteY6" fmla="*/ 0 h 1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04" h="10622">
                            <a:moveTo>
                              <a:pt x="0" y="770"/>
                            </a:moveTo>
                            <a:lnTo>
                              <a:pt x="616" y="7700"/>
                            </a:lnTo>
                            <a:cubicBezTo>
                              <a:pt x="1381" y="8214"/>
                              <a:pt x="2213" y="8624"/>
                              <a:pt x="3080" y="8932"/>
                            </a:cubicBezTo>
                            <a:cubicBezTo>
                              <a:pt x="10621" y="11366"/>
                              <a:pt x="18769" y="11166"/>
                              <a:pt x="26182" y="8368"/>
                            </a:cubicBezTo>
                            <a:lnTo>
                              <a:pt x="26952" y="8008"/>
                            </a:lnTo>
                            <a:cubicBezTo>
                              <a:pt x="27578" y="7695"/>
                              <a:pt x="28178" y="7336"/>
                              <a:pt x="28748" y="6930"/>
                            </a:cubicBezTo>
                            <a:lnTo>
                              <a:pt x="29005" y="0"/>
                            </a:lnTo>
                            <a:close/>
                          </a:path>
                        </a:pathLst>
                      </a:custGeom>
                      <a:solidFill>
                        <a:srgbClr val="EBEBEB"/>
                      </a:solidFill>
                      <a:ln w="5124" cap="flat">
                        <a:noFill/>
                        <a:prstDash val="solid"/>
                        <a:miter/>
                      </a:ln>
                    </p:spPr>
                    <p:txBody>
                      <a:bodyPr rtlCol="0" anchor="ctr"/>
                      <a:lstStyle/>
                      <a:p>
                        <a:endParaRPr lang="pt-BR"/>
                      </a:p>
                    </p:txBody>
                  </p:sp>
                  <p:sp>
                    <p:nvSpPr>
                      <p:cNvPr id="2618" name="Forma Livre: Forma 2617">
                        <a:extLst>
                          <a:ext uri="{FF2B5EF4-FFF2-40B4-BE49-F238E27FC236}">
                            <a16:creationId xmlns:a16="http://schemas.microsoft.com/office/drawing/2014/main" id="{067ED854-0AD8-82DF-4088-1B9981094309}"/>
                          </a:ext>
                        </a:extLst>
                      </p:cNvPr>
                      <p:cNvSpPr/>
                      <p:nvPr/>
                    </p:nvSpPr>
                    <p:spPr>
                      <a:xfrm>
                        <a:off x="9293871" y="3957842"/>
                        <a:ext cx="32651" cy="14386"/>
                      </a:xfrm>
                      <a:custGeom>
                        <a:avLst/>
                        <a:gdLst>
                          <a:gd name="connsiteX0" fmla="*/ 32650 w 32651"/>
                          <a:gd name="connsiteY0" fmla="*/ 7452 h 14386"/>
                          <a:gd name="connsiteX1" fmla="*/ 32650 w 32651"/>
                          <a:gd name="connsiteY1" fmla="*/ 2318 h 14386"/>
                          <a:gd name="connsiteX2" fmla="*/ 29313 w 32651"/>
                          <a:gd name="connsiteY2" fmla="*/ 2318 h 14386"/>
                          <a:gd name="connsiteX3" fmla="*/ 27773 w 32651"/>
                          <a:gd name="connsiteY3" fmla="*/ 1651 h 14386"/>
                          <a:gd name="connsiteX4" fmla="*/ 4672 w 32651"/>
                          <a:gd name="connsiteY4" fmla="*/ 2267 h 14386"/>
                          <a:gd name="connsiteX5" fmla="*/ 3286 w 32651"/>
                          <a:gd name="connsiteY5" fmla="*/ 2986 h 14386"/>
                          <a:gd name="connsiteX6" fmla="*/ 0 w 32651"/>
                          <a:gd name="connsiteY6" fmla="*/ 2986 h 14386"/>
                          <a:gd name="connsiteX7" fmla="*/ 0 w 32651"/>
                          <a:gd name="connsiteY7" fmla="*/ 8119 h 14386"/>
                          <a:gd name="connsiteX8" fmla="*/ 0 w 32651"/>
                          <a:gd name="connsiteY8" fmla="*/ 8119 h 14386"/>
                          <a:gd name="connsiteX9" fmla="*/ 4826 w 32651"/>
                          <a:gd name="connsiteY9" fmla="*/ 12740 h 14386"/>
                          <a:gd name="connsiteX10" fmla="*/ 27927 w 32651"/>
                          <a:gd name="connsiteY10" fmla="*/ 12124 h 14386"/>
                          <a:gd name="connsiteX11" fmla="*/ 32650 w 32651"/>
                          <a:gd name="connsiteY11" fmla="*/ 7452 h 1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51" h="14386">
                            <a:moveTo>
                              <a:pt x="32650" y="7452"/>
                            </a:moveTo>
                            <a:lnTo>
                              <a:pt x="32650" y="2318"/>
                            </a:lnTo>
                            <a:lnTo>
                              <a:pt x="29313" y="2318"/>
                            </a:lnTo>
                            <a:lnTo>
                              <a:pt x="27773" y="1651"/>
                            </a:lnTo>
                            <a:cubicBezTo>
                              <a:pt x="20221" y="-747"/>
                              <a:pt x="12085" y="-526"/>
                              <a:pt x="4672" y="2267"/>
                            </a:cubicBezTo>
                            <a:cubicBezTo>
                              <a:pt x="4189" y="2467"/>
                              <a:pt x="3727" y="2703"/>
                              <a:pt x="3286" y="2986"/>
                            </a:cubicBezTo>
                            <a:lnTo>
                              <a:pt x="0" y="2986"/>
                            </a:lnTo>
                            <a:lnTo>
                              <a:pt x="0" y="8119"/>
                            </a:lnTo>
                            <a:lnTo>
                              <a:pt x="0" y="8119"/>
                            </a:lnTo>
                            <a:cubicBezTo>
                              <a:pt x="0" y="9865"/>
                              <a:pt x="1643" y="11507"/>
                              <a:pt x="4826" y="12740"/>
                            </a:cubicBezTo>
                            <a:cubicBezTo>
                              <a:pt x="12377" y="15132"/>
                              <a:pt x="20514" y="14911"/>
                              <a:pt x="27927" y="12124"/>
                            </a:cubicBezTo>
                            <a:cubicBezTo>
                              <a:pt x="31110" y="10891"/>
                              <a:pt x="32701" y="9146"/>
                              <a:pt x="32650" y="7452"/>
                            </a:cubicBezTo>
                            <a:close/>
                          </a:path>
                        </a:pathLst>
                      </a:custGeom>
                      <a:solidFill>
                        <a:srgbClr val="37474F"/>
                      </a:solidFill>
                      <a:ln w="5124" cap="flat">
                        <a:noFill/>
                        <a:prstDash val="solid"/>
                        <a:miter/>
                      </a:ln>
                    </p:spPr>
                    <p:txBody>
                      <a:bodyPr rtlCol="0" anchor="ctr"/>
                      <a:lstStyle/>
                      <a:p>
                        <a:endParaRPr lang="pt-BR"/>
                      </a:p>
                    </p:txBody>
                  </p:sp>
                  <p:sp>
                    <p:nvSpPr>
                      <p:cNvPr id="2619" name="Forma Livre: Forma 2618">
                        <a:extLst>
                          <a:ext uri="{FF2B5EF4-FFF2-40B4-BE49-F238E27FC236}">
                            <a16:creationId xmlns:a16="http://schemas.microsoft.com/office/drawing/2014/main" id="{FF33C4FB-A58A-3B1D-8308-F057DE254D78}"/>
                          </a:ext>
                        </a:extLst>
                      </p:cNvPr>
                      <p:cNvSpPr/>
                      <p:nvPr/>
                    </p:nvSpPr>
                    <p:spPr>
                      <a:xfrm>
                        <a:off x="9293735" y="3953838"/>
                        <a:ext cx="32651" cy="13308"/>
                      </a:xfrm>
                      <a:custGeom>
                        <a:avLst/>
                        <a:gdLst>
                          <a:gd name="connsiteX0" fmla="*/ 27652 w 32651"/>
                          <a:gd name="connsiteY0" fmla="*/ 1651 h 13308"/>
                          <a:gd name="connsiteX1" fmla="*/ 4551 w 32651"/>
                          <a:gd name="connsiteY1" fmla="*/ 2267 h 13308"/>
                          <a:gd name="connsiteX2" fmla="*/ 4807 w 32651"/>
                          <a:gd name="connsiteY2" fmla="*/ 11662 h 13308"/>
                          <a:gd name="connsiteX3" fmla="*/ 27909 w 32651"/>
                          <a:gd name="connsiteY3" fmla="*/ 11046 h 13308"/>
                          <a:gd name="connsiteX4" fmla="*/ 27652 w 32651"/>
                          <a:gd name="connsiteY4" fmla="*/ 1651 h 1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1" h="13308">
                            <a:moveTo>
                              <a:pt x="27652" y="1651"/>
                            </a:moveTo>
                            <a:cubicBezTo>
                              <a:pt x="20100" y="-747"/>
                              <a:pt x="11964" y="-526"/>
                              <a:pt x="4551" y="2267"/>
                            </a:cubicBezTo>
                            <a:cubicBezTo>
                              <a:pt x="-1610" y="4988"/>
                              <a:pt x="-1507" y="9197"/>
                              <a:pt x="4807" y="11662"/>
                            </a:cubicBezTo>
                            <a:cubicBezTo>
                              <a:pt x="12359" y="14054"/>
                              <a:pt x="20496" y="13833"/>
                              <a:pt x="27909" y="11046"/>
                            </a:cubicBezTo>
                            <a:cubicBezTo>
                              <a:pt x="34326" y="8273"/>
                              <a:pt x="34223" y="4064"/>
                              <a:pt x="27652" y="1651"/>
                            </a:cubicBezTo>
                            <a:close/>
                          </a:path>
                        </a:pathLst>
                      </a:custGeom>
                      <a:solidFill>
                        <a:srgbClr val="455A64"/>
                      </a:solidFill>
                      <a:ln w="5124" cap="flat">
                        <a:noFill/>
                        <a:prstDash val="solid"/>
                        <a:miter/>
                      </a:ln>
                    </p:spPr>
                    <p:txBody>
                      <a:bodyPr rtlCol="0" anchor="ctr"/>
                      <a:lstStyle/>
                      <a:p>
                        <a:endParaRPr lang="pt-BR"/>
                      </a:p>
                    </p:txBody>
                  </p:sp>
                  <p:sp>
                    <p:nvSpPr>
                      <p:cNvPr id="2620" name="Forma Livre: Forma 2619">
                        <a:extLst>
                          <a:ext uri="{FF2B5EF4-FFF2-40B4-BE49-F238E27FC236}">
                            <a16:creationId xmlns:a16="http://schemas.microsoft.com/office/drawing/2014/main" id="{0FE00EFE-A9F9-D5C2-9518-4EADE202172B}"/>
                          </a:ext>
                        </a:extLst>
                      </p:cNvPr>
                      <p:cNvSpPr/>
                      <p:nvPr/>
                    </p:nvSpPr>
                    <p:spPr>
                      <a:xfrm>
                        <a:off x="9296600" y="3954366"/>
                        <a:ext cx="26918" cy="10218"/>
                      </a:xfrm>
                      <a:custGeom>
                        <a:avLst/>
                        <a:gdLst>
                          <a:gd name="connsiteX0" fmla="*/ 26789 w 26918"/>
                          <a:gd name="connsiteY0" fmla="*/ 4511 h 10218"/>
                          <a:gd name="connsiteX1" fmla="*/ 26789 w 26918"/>
                          <a:gd name="connsiteY1" fmla="*/ 4511 h 10218"/>
                          <a:gd name="connsiteX2" fmla="*/ 25608 w 26918"/>
                          <a:gd name="connsiteY2" fmla="*/ 250 h 10218"/>
                          <a:gd name="connsiteX3" fmla="*/ 17292 w 26918"/>
                          <a:gd name="connsiteY3" fmla="*/ 250 h 10218"/>
                          <a:gd name="connsiteX4" fmla="*/ 9078 w 26918"/>
                          <a:gd name="connsiteY4" fmla="*/ 250 h 10218"/>
                          <a:gd name="connsiteX5" fmla="*/ 1018 w 26918"/>
                          <a:gd name="connsiteY5" fmla="*/ 250 h 10218"/>
                          <a:gd name="connsiteX6" fmla="*/ 94 w 26918"/>
                          <a:gd name="connsiteY6" fmla="*/ 4614 h 10218"/>
                          <a:gd name="connsiteX7" fmla="*/ 94 w 26918"/>
                          <a:gd name="connsiteY7" fmla="*/ 4614 h 10218"/>
                          <a:gd name="connsiteX8" fmla="*/ 3944 w 26918"/>
                          <a:gd name="connsiteY8" fmla="*/ 8926 h 10218"/>
                          <a:gd name="connsiteX9" fmla="*/ 22990 w 26918"/>
                          <a:gd name="connsiteY9" fmla="*/ 8413 h 10218"/>
                          <a:gd name="connsiteX10" fmla="*/ 26789 w 26918"/>
                          <a:gd name="connsiteY10" fmla="*/ 4511 h 1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18" h="10218">
                            <a:moveTo>
                              <a:pt x="26789" y="4511"/>
                            </a:moveTo>
                            <a:lnTo>
                              <a:pt x="26789" y="4511"/>
                            </a:lnTo>
                            <a:lnTo>
                              <a:pt x="25608" y="250"/>
                            </a:lnTo>
                            <a:lnTo>
                              <a:pt x="17292" y="250"/>
                            </a:lnTo>
                            <a:cubicBezTo>
                              <a:pt x="14566" y="-83"/>
                              <a:pt x="11804" y="-83"/>
                              <a:pt x="9078" y="250"/>
                            </a:cubicBezTo>
                            <a:lnTo>
                              <a:pt x="1018" y="250"/>
                            </a:lnTo>
                            <a:lnTo>
                              <a:pt x="94" y="4614"/>
                            </a:lnTo>
                            <a:lnTo>
                              <a:pt x="94" y="4614"/>
                            </a:lnTo>
                            <a:cubicBezTo>
                              <a:pt x="-368" y="6154"/>
                              <a:pt x="864" y="7797"/>
                              <a:pt x="3944" y="8926"/>
                            </a:cubicBezTo>
                            <a:cubicBezTo>
                              <a:pt x="10182" y="10810"/>
                              <a:pt x="16861" y="10630"/>
                              <a:pt x="22990" y="8413"/>
                            </a:cubicBezTo>
                            <a:cubicBezTo>
                              <a:pt x="26070" y="7745"/>
                              <a:pt x="27354" y="6051"/>
                              <a:pt x="26789" y="4511"/>
                            </a:cubicBezTo>
                            <a:close/>
                          </a:path>
                        </a:pathLst>
                      </a:custGeom>
                      <a:solidFill>
                        <a:srgbClr val="37474F"/>
                      </a:solidFill>
                      <a:ln w="5124" cap="flat">
                        <a:noFill/>
                        <a:prstDash val="solid"/>
                        <a:miter/>
                      </a:ln>
                    </p:spPr>
                    <p:txBody>
                      <a:bodyPr rtlCol="0" anchor="ctr"/>
                      <a:lstStyle/>
                      <a:p>
                        <a:endParaRPr lang="pt-BR"/>
                      </a:p>
                    </p:txBody>
                  </p:sp>
                  <p:sp>
                    <p:nvSpPr>
                      <p:cNvPr id="2621" name="Forma Livre: Forma 2620">
                        <a:extLst>
                          <a:ext uri="{FF2B5EF4-FFF2-40B4-BE49-F238E27FC236}">
                            <a16:creationId xmlns:a16="http://schemas.microsoft.com/office/drawing/2014/main" id="{BA862A3A-0F95-28F9-C282-37460A864624}"/>
                          </a:ext>
                        </a:extLst>
                      </p:cNvPr>
                      <p:cNvSpPr/>
                      <p:nvPr/>
                    </p:nvSpPr>
                    <p:spPr>
                      <a:xfrm>
                        <a:off x="9297535" y="3950837"/>
                        <a:ext cx="24635" cy="9145"/>
                      </a:xfrm>
                      <a:custGeom>
                        <a:avLst/>
                        <a:gdLst>
                          <a:gd name="connsiteX0" fmla="*/ 20977 w 24635"/>
                          <a:gd name="connsiteY0" fmla="*/ 1109 h 9145"/>
                          <a:gd name="connsiteX1" fmla="*/ 3523 w 24635"/>
                          <a:gd name="connsiteY1" fmla="*/ 1571 h 9145"/>
                          <a:gd name="connsiteX2" fmla="*/ 3523 w 24635"/>
                          <a:gd name="connsiteY2" fmla="*/ 8040 h 9145"/>
                          <a:gd name="connsiteX3" fmla="*/ 20977 w 24635"/>
                          <a:gd name="connsiteY3" fmla="*/ 7578 h 9145"/>
                          <a:gd name="connsiteX4" fmla="*/ 20977 w 24635"/>
                          <a:gd name="connsiteY4" fmla="*/ 1109 h 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5" h="9145">
                            <a:moveTo>
                              <a:pt x="20977" y="1109"/>
                            </a:moveTo>
                            <a:cubicBezTo>
                              <a:pt x="15248" y="-513"/>
                              <a:pt x="9160" y="-354"/>
                              <a:pt x="3523" y="1571"/>
                            </a:cubicBezTo>
                            <a:cubicBezTo>
                              <a:pt x="-1200" y="3471"/>
                              <a:pt x="-1149" y="6346"/>
                              <a:pt x="3523" y="8040"/>
                            </a:cubicBezTo>
                            <a:cubicBezTo>
                              <a:pt x="9252" y="9657"/>
                              <a:pt x="15341" y="9498"/>
                              <a:pt x="20977" y="7578"/>
                            </a:cubicBezTo>
                            <a:cubicBezTo>
                              <a:pt x="25854" y="5678"/>
                              <a:pt x="25854" y="2752"/>
                              <a:pt x="20977" y="1109"/>
                            </a:cubicBezTo>
                            <a:close/>
                          </a:path>
                        </a:pathLst>
                      </a:custGeom>
                      <a:solidFill>
                        <a:srgbClr val="455A64"/>
                      </a:solidFill>
                      <a:ln w="5124" cap="flat">
                        <a:noFill/>
                        <a:prstDash val="solid"/>
                        <a:miter/>
                      </a:ln>
                    </p:spPr>
                    <p:txBody>
                      <a:bodyPr rtlCol="0" anchor="ctr"/>
                      <a:lstStyle/>
                      <a:p>
                        <a:endParaRPr lang="pt-BR"/>
                      </a:p>
                    </p:txBody>
                  </p:sp>
                  <p:sp>
                    <p:nvSpPr>
                      <p:cNvPr id="2622" name="Forma Livre: Forma 2621">
                        <a:extLst>
                          <a:ext uri="{FF2B5EF4-FFF2-40B4-BE49-F238E27FC236}">
                            <a16:creationId xmlns:a16="http://schemas.microsoft.com/office/drawing/2014/main" id="{93AF3EA3-2BF8-821E-C939-3968C0129F8E}"/>
                          </a:ext>
                        </a:extLst>
                      </p:cNvPr>
                      <p:cNvSpPr/>
                      <p:nvPr/>
                    </p:nvSpPr>
                    <p:spPr>
                      <a:xfrm>
                        <a:off x="9299261" y="3952531"/>
                        <a:ext cx="21304" cy="5789"/>
                      </a:xfrm>
                      <a:custGeom>
                        <a:avLst/>
                        <a:gdLst>
                          <a:gd name="connsiteX0" fmla="*/ 21305 w 21304"/>
                          <a:gd name="connsiteY0" fmla="*/ 2598 h 5789"/>
                          <a:gd name="connsiteX1" fmla="*/ 20791 w 21304"/>
                          <a:gd name="connsiteY1" fmla="*/ 3214 h 5789"/>
                          <a:gd name="connsiteX2" fmla="*/ 18789 w 21304"/>
                          <a:gd name="connsiteY2" fmla="*/ 4292 h 5789"/>
                          <a:gd name="connsiteX3" fmla="*/ 2516 w 21304"/>
                          <a:gd name="connsiteY3" fmla="*/ 4754 h 5789"/>
                          <a:gd name="connsiteX4" fmla="*/ 513 w 21304"/>
                          <a:gd name="connsiteY4" fmla="*/ 3779 h 5789"/>
                          <a:gd name="connsiteX5" fmla="*/ 0 w 21304"/>
                          <a:gd name="connsiteY5" fmla="*/ 3163 h 5789"/>
                          <a:gd name="connsiteX6" fmla="*/ 2413 w 21304"/>
                          <a:gd name="connsiteY6" fmla="*/ 1469 h 5789"/>
                          <a:gd name="connsiteX7" fmla="*/ 10473 w 21304"/>
                          <a:gd name="connsiteY7" fmla="*/ 32 h 5789"/>
                          <a:gd name="connsiteX8" fmla="*/ 18738 w 21304"/>
                          <a:gd name="connsiteY8" fmla="*/ 1058 h 5789"/>
                          <a:gd name="connsiteX9" fmla="*/ 21305 w 21304"/>
                          <a:gd name="connsiteY9" fmla="*/ 2598 h 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04" h="5789">
                            <a:moveTo>
                              <a:pt x="21305" y="2598"/>
                            </a:moveTo>
                            <a:cubicBezTo>
                              <a:pt x="21305" y="2598"/>
                              <a:pt x="21305" y="2906"/>
                              <a:pt x="20791" y="3214"/>
                            </a:cubicBezTo>
                            <a:cubicBezTo>
                              <a:pt x="20196" y="3697"/>
                              <a:pt x="19518" y="4061"/>
                              <a:pt x="18789" y="4292"/>
                            </a:cubicBezTo>
                            <a:cubicBezTo>
                              <a:pt x="13543" y="6115"/>
                              <a:pt x="7860" y="6279"/>
                              <a:pt x="2516" y="4754"/>
                            </a:cubicBezTo>
                            <a:cubicBezTo>
                              <a:pt x="1807" y="4523"/>
                              <a:pt x="1129" y="4195"/>
                              <a:pt x="513" y="3779"/>
                            </a:cubicBezTo>
                            <a:cubicBezTo>
                              <a:pt x="103" y="3471"/>
                              <a:pt x="0" y="3214"/>
                              <a:pt x="0" y="3163"/>
                            </a:cubicBezTo>
                            <a:cubicBezTo>
                              <a:pt x="0" y="3112"/>
                              <a:pt x="411" y="2290"/>
                              <a:pt x="2413" y="1469"/>
                            </a:cubicBezTo>
                            <a:cubicBezTo>
                              <a:pt x="4990" y="504"/>
                              <a:pt x="7721" y="16"/>
                              <a:pt x="10473" y="32"/>
                            </a:cubicBezTo>
                            <a:cubicBezTo>
                              <a:pt x="13265" y="-112"/>
                              <a:pt x="16063" y="237"/>
                              <a:pt x="18738" y="1058"/>
                            </a:cubicBezTo>
                            <a:cubicBezTo>
                              <a:pt x="20791" y="1572"/>
                              <a:pt x="21305" y="2444"/>
                              <a:pt x="21305" y="2598"/>
                            </a:cubicBezTo>
                            <a:close/>
                          </a:path>
                        </a:pathLst>
                      </a:custGeom>
                      <a:solidFill>
                        <a:srgbClr val="263238"/>
                      </a:solidFill>
                      <a:ln w="5124" cap="flat">
                        <a:noFill/>
                        <a:prstDash val="solid"/>
                        <a:miter/>
                      </a:ln>
                    </p:spPr>
                    <p:txBody>
                      <a:bodyPr rtlCol="0" anchor="ctr"/>
                      <a:lstStyle/>
                      <a:p>
                        <a:endParaRPr lang="pt-BR"/>
                      </a:p>
                    </p:txBody>
                  </p:sp>
                  <p:sp>
                    <p:nvSpPr>
                      <p:cNvPr id="2623" name="Forma Livre: Forma 2622">
                        <a:extLst>
                          <a:ext uri="{FF2B5EF4-FFF2-40B4-BE49-F238E27FC236}">
                            <a16:creationId xmlns:a16="http://schemas.microsoft.com/office/drawing/2014/main" id="{5DE64A49-BE79-AC2D-2E29-BAE2269D7653}"/>
                          </a:ext>
                        </a:extLst>
                      </p:cNvPr>
                      <p:cNvSpPr/>
                      <p:nvPr/>
                    </p:nvSpPr>
                    <p:spPr>
                      <a:xfrm>
                        <a:off x="9299775" y="3953763"/>
                        <a:ext cx="20277" cy="4557"/>
                      </a:xfrm>
                      <a:custGeom>
                        <a:avLst/>
                        <a:gdLst>
                          <a:gd name="connsiteX0" fmla="*/ 20278 w 20277"/>
                          <a:gd name="connsiteY0" fmla="*/ 1983 h 4557"/>
                          <a:gd name="connsiteX1" fmla="*/ 18276 w 20277"/>
                          <a:gd name="connsiteY1" fmla="*/ 3061 h 4557"/>
                          <a:gd name="connsiteX2" fmla="*/ 2002 w 20277"/>
                          <a:gd name="connsiteY2" fmla="*/ 3523 h 4557"/>
                          <a:gd name="connsiteX3" fmla="*/ 0 w 20277"/>
                          <a:gd name="connsiteY3" fmla="*/ 2547 h 4557"/>
                          <a:gd name="connsiteX4" fmla="*/ 1951 w 20277"/>
                          <a:gd name="connsiteY4" fmla="*/ 1469 h 4557"/>
                          <a:gd name="connsiteX5" fmla="*/ 10011 w 20277"/>
                          <a:gd name="connsiteY5" fmla="*/ 32 h 4557"/>
                          <a:gd name="connsiteX6" fmla="*/ 18224 w 20277"/>
                          <a:gd name="connsiteY6" fmla="*/ 1059 h 4557"/>
                          <a:gd name="connsiteX7" fmla="*/ 20278 w 20277"/>
                          <a:gd name="connsiteY7" fmla="*/ 1983 h 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77" h="4557">
                            <a:moveTo>
                              <a:pt x="20278" y="1983"/>
                            </a:moveTo>
                            <a:cubicBezTo>
                              <a:pt x="19682" y="2465"/>
                              <a:pt x="19005" y="2830"/>
                              <a:pt x="18276" y="3061"/>
                            </a:cubicBezTo>
                            <a:cubicBezTo>
                              <a:pt x="13029" y="4883"/>
                              <a:pt x="7346" y="5047"/>
                              <a:pt x="2002" y="3523"/>
                            </a:cubicBezTo>
                            <a:cubicBezTo>
                              <a:pt x="1294" y="3292"/>
                              <a:pt x="616" y="2963"/>
                              <a:pt x="0" y="2547"/>
                            </a:cubicBezTo>
                            <a:cubicBezTo>
                              <a:pt x="580" y="2075"/>
                              <a:pt x="1242" y="1710"/>
                              <a:pt x="1951" y="1469"/>
                            </a:cubicBezTo>
                            <a:cubicBezTo>
                              <a:pt x="4528" y="504"/>
                              <a:pt x="7259" y="16"/>
                              <a:pt x="10011" y="32"/>
                            </a:cubicBezTo>
                            <a:cubicBezTo>
                              <a:pt x="12788" y="-112"/>
                              <a:pt x="15570" y="232"/>
                              <a:pt x="18224" y="1059"/>
                            </a:cubicBezTo>
                            <a:cubicBezTo>
                              <a:pt x="18948" y="1269"/>
                              <a:pt x="19641" y="1577"/>
                              <a:pt x="20278" y="1983"/>
                            </a:cubicBezTo>
                            <a:close/>
                          </a:path>
                        </a:pathLst>
                      </a:custGeom>
                      <a:solidFill>
                        <a:srgbClr val="37474F"/>
                      </a:solidFill>
                      <a:ln w="5124" cap="flat">
                        <a:noFill/>
                        <a:prstDash val="solid"/>
                        <a:miter/>
                      </a:ln>
                    </p:spPr>
                    <p:txBody>
                      <a:bodyPr rtlCol="0" anchor="ctr"/>
                      <a:lstStyle/>
                      <a:p>
                        <a:endParaRPr lang="pt-BR"/>
                      </a:p>
                    </p:txBody>
                  </p:sp>
                  <p:sp>
                    <p:nvSpPr>
                      <p:cNvPr id="2624" name="Forma Livre: Forma 2623">
                        <a:extLst>
                          <a:ext uri="{FF2B5EF4-FFF2-40B4-BE49-F238E27FC236}">
                            <a16:creationId xmlns:a16="http://schemas.microsoft.com/office/drawing/2014/main" id="{584D93C6-0C3A-CBFE-D24A-46DC0A5F8EF8}"/>
                          </a:ext>
                        </a:extLst>
                      </p:cNvPr>
                      <p:cNvSpPr/>
                      <p:nvPr/>
                    </p:nvSpPr>
                    <p:spPr>
                      <a:xfrm>
                        <a:off x="9314356" y="3955541"/>
                        <a:ext cx="2861" cy="1641"/>
                      </a:xfrm>
                      <a:custGeom>
                        <a:avLst/>
                        <a:gdLst>
                          <a:gd name="connsiteX0" fmla="*/ 768 w 2861"/>
                          <a:gd name="connsiteY0" fmla="*/ 461 h 1641"/>
                          <a:gd name="connsiteX1" fmla="*/ 2719 w 2861"/>
                          <a:gd name="connsiteY1" fmla="*/ 51 h 1641"/>
                          <a:gd name="connsiteX2" fmla="*/ 2103 w 2861"/>
                          <a:gd name="connsiteY2" fmla="*/ 1180 h 1641"/>
                          <a:gd name="connsiteX3" fmla="*/ 152 w 2861"/>
                          <a:gd name="connsiteY3" fmla="*/ 1591 h 1641"/>
                          <a:gd name="connsiteX4" fmla="*/ 768 w 2861"/>
                          <a:gd name="connsiteY4" fmla="*/ 461 h 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 h="1641">
                            <a:moveTo>
                              <a:pt x="768" y="461"/>
                            </a:moveTo>
                            <a:cubicBezTo>
                              <a:pt x="1332" y="61"/>
                              <a:pt x="2041" y="-88"/>
                              <a:pt x="2719" y="51"/>
                            </a:cubicBezTo>
                            <a:cubicBezTo>
                              <a:pt x="3078" y="51"/>
                              <a:pt x="2719" y="718"/>
                              <a:pt x="2103" y="1180"/>
                            </a:cubicBezTo>
                            <a:cubicBezTo>
                              <a:pt x="1538" y="1580"/>
                              <a:pt x="829" y="1729"/>
                              <a:pt x="152" y="1591"/>
                            </a:cubicBezTo>
                            <a:cubicBezTo>
                              <a:pt x="-208" y="1385"/>
                              <a:pt x="100" y="872"/>
                              <a:pt x="768" y="461"/>
                            </a:cubicBezTo>
                            <a:close/>
                          </a:path>
                        </a:pathLst>
                      </a:custGeom>
                      <a:solidFill>
                        <a:srgbClr val="000000"/>
                      </a:solidFill>
                      <a:ln w="5124" cap="flat">
                        <a:noFill/>
                        <a:prstDash val="solid"/>
                        <a:miter/>
                      </a:ln>
                    </p:spPr>
                    <p:txBody>
                      <a:bodyPr rtlCol="0" anchor="ctr"/>
                      <a:lstStyle/>
                      <a:p>
                        <a:endParaRPr lang="pt-BR"/>
                      </a:p>
                    </p:txBody>
                  </p:sp>
                  <p:sp>
                    <p:nvSpPr>
                      <p:cNvPr id="2625" name="Forma Livre: Forma 2624">
                        <a:extLst>
                          <a:ext uri="{FF2B5EF4-FFF2-40B4-BE49-F238E27FC236}">
                            <a16:creationId xmlns:a16="http://schemas.microsoft.com/office/drawing/2014/main" id="{E3CAC8C7-FF68-2CAE-1C84-C7BD76A7B1D3}"/>
                          </a:ext>
                        </a:extLst>
                      </p:cNvPr>
                      <p:cNvSpPr/>
                      <p:nvPr/>
                    </p:nvSpPr>
                    <p:spPr>
                      <a:xfrm>
                        <a:off x="9296181" y="3974945"/>
                        <a:ext cx="28491" cy="17951"/>
                      </a:xfrm>
                      <a:custGeom>
                        <a:avLst/>
                        <a:gdLst>
                          <a:gd name="connsiteX0" fmla="*/ 1181 w 28491"/>
                          <a:gd name="connsiteY0" fmla="*/ 13245 h 17951"/>
                          <a:gd name="connsiteX1" fmla="*/ 5134 w 28491"/>
                          <a:gd name="connsiteY1" fmla="*/ 16736 h 17951"/>
                          <a:gd name="connsiteX2" fmla="*/ 24077 w 28491"/>
                          <a:gd name="connsiteY2" fmla="*/ 16222 h 17951"/>
                          <a:gd name="connsiteX3" fmla="*/ 27978 w 28491"/>
                          <a:gd name="connsiteY3" fmla="*/ 12577 h 17951"/>
                          <a:gd name="connsiteX4" fmla="*/ 28492 w 28491"/>
                          <a:gd name="connsiteY4" fmla="*/ 0 h 17951"/>
                          <a:gd name="connsiteX5" fmla="*/ 24333 w 28491"/>
                          <a:gd name="connsiteY5" fmla="*/ 3902 h 17951"/>
                          <a:gd name="connsiteX6" fmla="*/ 4209 w 28491"/>
                          <a:gd name="connsiteY6" fmla="*/ 4415 h 17951"/>
                          <a:gd name="connsiteX7" fmla="*/ 0 w 28491"/>
                          <a:gd name="connsiteY7" fmla="*/ 770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91" h="17951">
                            <a:moveTo>
                              <a:pt x="1181" y="13245"/>
                            </a:moveTo>
                            <a:cubicBezTo>
                              <a:pt x="1181" y="14528"/>
                              <a:pt x="2515" y="15812"/>
                              <a:pt x="5134" y="16736"/>
                            </a:cubicBezTo>
                            <a:cubicBezTo>
                              <a:pt x="11350" y="18517"/>
                              <a:pt x="17968" y="18337"/>
                              <a:pt x="24077" y="16222"/>
                            </a:cubicBezTo>
                            <a:cubicBezTo>
                              <a:pt x="26746" y="15196"/>
                              <a:pt x="28030" y="13861"/>
                              <a:pt x="27978" y="12577"/>
                            </a:cubicBezTo>
                            <a:lnTo>
                              <a:pt x="28492" y="0"/>
                            </a:lnTo>
                            <a:cubicBezTo>
                              <a:pt x="28492" y="1386"/>
                              <a:pt x="27157" y="2772"/>
                              <a:pt x="24333" y="3902"/>
                            </a:cubicBezTo>
                            <a:cubicBezTo>
                              <a:pt x="17839" y="6145"/>
                              <a:pt x="10811" y="6325"/>
                              <a:pt x="4209" y="4415"/>
                            </a:cubicBezTo>
                            <a:cubicBezTo>
                              <a:pt x="1437" y="3440"/>
                              <a:pt x="51" y="2105"/>
                              <a:pt x="0" y="770"/>
                            </a:cubicBezTo>
                            <a:close/>
                          </a:path>
                        </a:pathLst>
                      </a:custGeom>
                      <a:solidFill>
                        <a:srgbClr val="455A64"/>
                      </a:solidFill>
                      <a:ln w="5124" cap="flat">
                        <a:noFill/>
                        <a:prstDash val="solid"/>
                        <a:miter/>
                      </a:ln>
                    </p:spPr>
                    <p:txBody>
                      <a:bodyPr rtlCol="0" anchor="ctr"/>
                      <a:lstStyle/>
                      <a:p>
                        <a:endParaRPr lang="pt-BR"/>
                      </a:p>
                    </p:txBody>
                  </p:sp>
                  <p:sp>
                    <p:nvSpPr>
                      <p:cNvPr id="2626" name="Forma Livre: Forma 2625">
                        <a:extLst>
                          <a:ext uri="{FF2B5EF4-FFF2-40B4-BE49-F238E27FC236}">
                            <a16:creationId xmlns:a16="http://schemas.microsoft.com/office/drawing/2014/main" id="{DC821B1A-A51B-E81F-202C-F0C5158BFF5C}"/>
                          </a:ext>
                        </a:extLst>
                      </p:cNvPr>
                      <p:cNvSpPr/>
                      <p:nvPr/>
                    </p:nvSpPr>
                    <p:spPr>
                      <a:xfrm>
                        <a:off x="9300849" y="3983718"/>
                        <a:ext cx="6780" cy="6687"/>
                      </a:xfrm>
                      <a:custGeom>
                        <a:avLst/>
                        <a:gdLst>
                          <a:gd name="connsiteX0" fmla="*/ 5394 w 6780"/>
                          <a:gd name="connsiteY0" fmla="*/ 4985 h 6687"/>
                          <a:gd name="connsiteX1" fmla="*/ 4162 w 6780"/>
                          <a:gd name="connsiteY1" fmla="*/ 2881 h 6687"/>
                          <a:gd name="connsiteX2" fmla="*/ 825 w 6780"/>
                          <a:gd name="connsiteY2" fmla="*/ 108 h 6687"/>
                          <a:gd name="connsiteX3" fmla="*/ 317 w 6780"/>
                          <a:gd name="connsiteY3" fmla="*/ 103 h 6687"/>
                          <a:gd name="connsiteX4" fmla="*/ 312 w 6780"/>
                          <a:gd name="connsiteY4" fmla="*/ 108 h 6687"/>
                          <a:gd name="connsiteX5" fmla="*/ 1646 w 6780"/>
                          <a:gd name="connsiteY5" fmla="*/ 5242 h 6687"/>
                          <a:gd name="connsiteX6" fmla="*/ 6780 w 6780"/>
                          <a:gd name="connsiteY6" fmla="*/ 6320 h 6687"/>
                          <a:gd name="connsiteX7" fmla="*/ 6780 w 6780"/>
                          <a:gd name="connsiteY7" fmla="*/ 6320 h 6687"/>
                          <a:gd name="connsiteX8" fmla="*/ 5394 w 6780"/>
                          <a:gd name="connsiteY8" fmla="*/ 4985 h 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0" h="6687">
                            <a:moveTo>
                              <a:pt x="5394" y="4985"/>
                            </a:moveTo>
                            <a:cubicBezTo>
                              <a:pt x="4922" y="4323"/>
                              <a:pt x="4511" y="3615"/>
                              <a:pt x="4162" y="2881"/>
                            </a:cubicBezTo>
                            <a:cubicBezTo>
                              <a:pt x="3428" y="1582"/>
                              <a:pt x="2237" y="591"/>
                              <a:pt x="825" y="108"/>
                            </a:cubicBezTo>
                            <a:cubicBezTo>
                              <a:pt x="687" y="-35"/>
                              <a:pt x="461" y="-35"/>
                              <a:pt x="317" y="103"/>
                            </a:cubicBezTo>
                            <a:cubicBezTo>
                              <a:pt x="317" y="103"/>
                              <a:pt x="312" y="108"/>
                              <a:pt x="312" y="108"/>
                            </a:cubicBezTo>
                            <a:cubicBezTo>
                              <a:pt x="-402" y="1926"/>
                              <a:pt x="137" y="4000"/>
                              <a:pt x="1646" y="5242"/>
                            </a:cubicBezTo>
                            <a:cubicBezTo>
                              <a:pt x="2961" y="6644"/>
                              <a:pt x="5014" y="7075"/>
                              <a:pt x="6780" y="6320"/>
                            </a:cubicBezTo>
                            <a:cubicBezTo>
                              <a:pt x="6780" y="6320"/>
                              <a:pt x="6780" y="6320"/>
                              <a:pt x="6780" y="6320"/>
                            </a:cubicBezTo>
                            <a:cubicBezTo>
                              <a:pt x="6221" y="5986"/>
                              <a:pt x="5748" y="5530"/>
                              <a:pt x="5394" y="4985"/>
                            </a:cubicBezTo>
                            <a:close/>
                          </a:path>
                        </a:pathLst>
                      </a:custGeom>
                      <a:solidFill>
                        <a:srgbClr val="407BFF"/>
                      </a:solidFill>
                      <a:ln w="5124" cap="flat">
                        <a:noFill/>
                        <a:prstDash val="solid"/>
                        <a:miter/>
                      </a:ln>
                    </p:spPr>
                    <p:txBody>
                      <a:bodyPr rtlCol="0" anchor="ctr"/>
                      <a:lstStyle/>
                      <a:p>
                        <a:endParaRPr lang="pt-BR"/>
                      </a:p>
                    </p:txBody>
                  </p:sp>
                  <p:sp>
                    <p:nvSpPr>
                      <p:cNvPr id="2627" name="Forma Livre: Forma 2626">
                        <a:extLst>
                          <a:ext uri="{FF2B5EF4-FFF2-40B4-BE49-F238E27FC236}">
                            <a16:creationId xmlns:a16="http://schemas.microsoft.com/office/drawing/2014/main" id="{17CFEE94-582A-3975-4873-F5AECF0F7ABE}"/>
                          </a:ext>
                        </a:extLst>
                      </p:cNvPr>
                      <p:cNvSpPr/>
                      <p:nvPr/>
                    </p:nvSpPr>
                    <p:spPr>
                      <a:xfrm>
                        <a:off x="9302293" y="3982489"/>
                        <a:ext cx="6732" cy="6711"/>
                      </a:xfrm>
                      <a:custGeom>
                        <a:avLst/>
                        <a:gdLst>
                          <a:gd name="connsiteX0" fmla="*/ 152 w 6732"/>
                          <a:gd name="connsiteY0" fmla="*/ 927 h 6711"/>
                          <a:gd name="connsiteX1" fmla="*/ 2256 w 6732"/>
                          <a:gd name="connsiteY1" fmla="*/ 2108 h 6711"/>
                          <a:gd name="connsiteX2" fmla="*/ 3796 w 6732"/>
                          <a:gd name="connsiteY2" fmla="*/ 4162 h 6711"/>
                          <a:gd name="connsiteX3" fmla="*/ 5747 w 6732"/>
                          <a:gd name="connsiteY3" fmla="*/ 6574 h 6711"/>
                          <a:gd name="connsiteX4" fmla="*/ 6250 w 6732"/>
                          <a:gd name="connsiteY4" fmla="*/ 6636 h 6711"/>
                          <a:gd name="connsiteX5" fmla="*/ 6312 w 6732"/>
                          <a:gd name="connsiteY5" fmla="*/ 6574 h 6711"/>
                          <a:gd name="connsiteX6" fmla="*/ 5182 w 6732"/>
                          <a:gd name="connsiteY6" fmla="*/ 1441 h 6711"/>
                          <a:gd name="connsiteX7" fmla="*/ 49 w 6732"/>
                          <a:gd name="connsiteY7" fmla="*/ 414 h 6711"/>
                          <a:gd name="connsiteX8" fmla="*/ 152 w 6732"/>
                          <a:gd name="connsiteY8" fmla="*/ 927 h 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2" h="6711">
                            <a:moveTo>
                              <a:pt x="152" y="927"/>
                            </a:moveTo>
                            <a:cubicBezTo>
                              <a:pt x="922" y="1184"/>
                              <a:pt x="1635" y="1584"/>
                              <a:pt x="2256" y="2108"/>
                            </a:cubicBezTo>
                            <a:cubicBezTo>
                              <a:pt x="2913" y="2673"/>
                              <a:pt x="3437" y="3376"/>
                              <a:pt x="3796" y="4162"/>
                            </a:cubicBezTo>
                            <a:cubicBezTo>
                              <a:pt x="4238" y="5116"/>
                              <a:pt x="4905" y="5943"/>
                              <a:pt x="5747" y="6574"/>
                            </a:cubicBezTo>
                            <a:cubicBezTo>
                              <a:pt x="5870" y="6728"/>
                              <a:pt x="6096" y="6759"/>
                              <a:pt x="6250" y="6636"/>
                            </a:cubicBezTo>
                            <a:cubicBezTo>
                              <a:pt x="6276" y="6615"/>
                              <a:pt x="6297" y="6595"/>
                              <a:pt x="6312" y="6574"/>
                            </a:cubicBezTo>
                            <a:cubicBezTo>
                              <a:pt x="7159" y="4808"/>
                              <a:pt x="6697" y="2688"/>
                              <a:pt x="5182" y="1441"/>
                            </a:cubicBezTo>
                            <a:cubicBezTo>
                              <a:pt x="3879" y="14"/>
                              <a:pt x="1799" y="-402"/>
                              <a:pt x="49" y="414"/>
                            </a:cubicBezTo>
                            <a:cubicBezTo>
                              <a:pt x="-44" y="588"/>
                              <a:pt x="-2" y="804"/>
                              <a:pt x="152" y="927"/>
                            </a:cubicBezTo>
                            <a:close/>
                          </a:path>
                        </a:pathLst>
                      </a:custGeom>
                      <a:solidFill>
                        <a:srgbClr val="407BFF"/>
                      </a:solidFill>
                      <a:ln w="5124" cap="flat">
                        <a:noFill/>
                        <a:prstDash val="solid"/>
                        <a:miter/>
                      </a:ln>
                    </p:spPr>
                    <p:txBody>
                      <a:bodyPr rtlCol="0" anchor="ctr"/>
                      <a:lstStyle/>
                      <a:p>
                        <a:endParaRPr lang="pt-BR"/>
                      </a:p>
                    </p:txBody>
                  </p:sp>
                </p:grpSp>
              </p:grpSp>
              <p:grpSp>
                <p:nvGrpSpPr>
                  <p:cNvPr id="2595" name="Gráfico 12">
                    <a:extLst>
                      <a:ext uri="{FF2B5EF4-FFF2-40B4-BE49-F238E27FC236}">
                        <a16:creationId xmlns:a16="http://schemas.microsoft.com/office/drawing/2014/main" id="{B79E3A1C-6312-B107-1187-D8E43CF26124}"/>
                      </a:ext>
                    </a:extLst>
                  </p:cNvPr>
                  <p:cNvGrpSpPr/>
                  <p:nvPr/>
                </p:nvGrpSpPr>
                <p:grpSpPr>
                  <a:xfrm>
                    <a:off x="9384105" y="3966558"/>
                    <a:ext cx="273511" cy="380177"/>
                    <a:chOff x="9384105" y="3966558"/>
                    <a:chExt cx="273511" cy="380177"/>
                  </a:xfrm>
                </p:grpSpPr>
                <p:grpSp>
                  <p:nvGrpSpPr>
                    <p:cNvPr id="2596" name="Gráfico 12">
                      <a:extLst>
                        <a:ext uri="{FF2B5EF4-FFF2-40B4-BE49-F238E27FC236}">
                          <a16:creationId xmlns:a16="http://schemas.microsoft.com/office/drawing/2014/main" id="{13C7520D-9889-E9C9-7F51-87CB15FFF59E}"/>
                        </a:ext>
                      </a:extLst>
                    </p:cNvPr>
                    <p:cNvGrpSpPr/>
                    <p:nvPr/>
                  </p:nvGrpSpPr>
                  <p:grpSpPr>
                    <a:xfrm>
                      <a:off x="9503477" y="3966558"/>
                      <a:ext cx="127293" cy="301119"/>
                      <a:chOff x="9503477" y="3966558"/>
                      <a:chExt cx="127293" cy="301119"/>
                    </a:xfrm>
                  </p:grpSpPr>
                  <p:sp>
                    <p:nvSpPr>
                      <p:cNvPr id="2604" name="Forma Livre: Forma 2603">
                        <a:extLst>
                          <a:ext uri="{FF2B5EF4-FFF2-40B4-BE49-F238E27FC236}">
                            <a16:creationId xmlns:a16="http://schemas.microsoft.com/office/drawing/2014/main" id="{27473B54-6CC8-2B70-7558-6BE67DAAB836}"/>
                          </a:ext>
                        </a:extLst>
                      </p:cNvPr>
                      <p:cNvSpPr/>
                      <p:nvPr/>
                    </p:nvSpPr>
                    <p:spPr>
                      <a:xfrm>
                        <a:off x="9593008" y="4079347"/>
                        <a:ext cx="37762" cy="79941"/>
                      </a:xfrm>
                      <a:custGeom>
                        <a:avLst/>
                        <a:gdLst>
                          <a:gd name="connsiteX0" fmla="*/ 3234 w 37762"/>
                          <a:gd name="connsiteY0" fmla="*/ 889 h 79941"/>
                          <a:gd name="connsiteX1" fmla="*/ 37270 w 37762"/>
                          <a:gd name="connsiteY1" fmla="*/ 21424 h 79941"/>
                          <a:gd name="connsiteX2" fmla="*/ 30802 w 37762"/>
                          <a:gd name="connsiteY2" fmla="*/ 79382 h 79941"/>
                          <a:gd name="connsiteX3" fmla="*/ 0 w 37762"/>
                          <a:gd name="connsiteY3" fmla="*/ 73530 h 79941"/>
                        </a:gdLst>
                        <a:ahLst/>
                        <a:cxnLst>
                          <a:cxn ang="0">
                            <a:pos x="connsiteX0" y="connsiteY0"/>
                          </a:cxn>
                          <a:cxn ang="0">
                            <a:pos x="connsiteX1" y="connsiteY1"/>
                          </a:cxn>
                          <a:cxn ang="0">
                            <a:pos x="connsiteX2" y="connsiteY2"/>
                          </a:cxn>
                          <a:cxn ang="0">
                            <a:pos x="connsiteX3" y="connsiteY3"/>
                          </a:cxn>
                        </a:cxnLst>
                        <a:rect l="l" t="t" r="r" b="b"/>
                        <a:pathLst>
                          <a:path w="37762" h="79941">
                            <a:moveTo>
                              <a:pt x="3234" y="889"/>
                            </a:moveTo>
                            <a:cubicBezTo>
                              <a:pt x="21048" y="-2756"/>
                              <a:pt x="34909" y="4945"/>
                              <a:pt x="37270" y="21424"/>
                            </a:cubicBezTo>
                            <a:cubicBezTo>
                              <a:pt x="39170" y="34412"/>
                              <a:pt x="35268" y="58232"/>
                              <a:pt x="30802" y="79382"/>
                            </a:cubicBezTo>
                            <a:cubicBezTo>
                              <a:pt x="30802" y="79382"/>
                              <a:pt x="20535" y="82617"/>
                              <a:pt x="0" y="73530"/>
                            </a:cubicBezTo>
                            <a:close/>
                          </a:path>
                        </a:pathLst>
                      </a:custGeom>
                      <a:solidFill>
                        <a:srgbClr val="407BFF"/>
                      </a:solidFill>
                      <a:ln w="5124" cap="flat">
                        <a:noFill/>
                        <a:prstDash val="solid"/>
                        <a:miter/>
                      </a:ln>
                    </p:spPr>
                    <p:txBody>
                      <a:bodyPr rtlCol="0" anchor="ctr"/>
                      <a:lstStyle/>
                      <a:p>
                        <a:endParaRPr lang="pt-BR"/>
                      </a:p>
                    </p:txBody>
                  </p:sp>
                  <p:sp>
                    <p:nvSpPr>
                      <p:cNvPr id="2605" name="Forma Livre: Forma 2604">
                        <a:extLst>
                          <a:ext uri="{FF2B5EF4-FFF2-40B4-BE49-F238E27FC236}">
                            <a16:creationId xmlns:a16="http://schemas.microsoft.com/office/drawing/2014/main" id="{29336340-F0D6-3B29-D29C-81A8EB3DB7D7}"/>
                          </a:ext>
                        </a:extLst>
                      </p:cNvPr>
                      <p:cNvSpPr/>
                      <p:nvPr/>
                    </p:nvSpPr>
                    <p:spPr>
                      <a:xfrm>
                        <a:off x="9553633" y="4063141"/>
                        <a:ext cx="36346" cy="42814"/>
                      </a:xfrm>
                      <a:custGeom>
                        <a:avLst/>
                        <a:gdLst>
                          <a:gd name="connsiteX0" fmla="*/ 0 w 36346"/>
                          <a:gd name="connsiteY0" fmla="*/ 5596 h 42814"/>
                          <a:gd name="connsiteX1" fmla="*/ 3439 w 36346"/>
                          <a:gd name="connsiteY1" fmla="*/ 42352 h 42814"/>
                          <a:gd name="connsiteX2" fmla="*/ 36346 w 36346"/>
                          <a:gd name="connsiteY2" fmla="*/ 42814 h 42814"/>
                          <a:gd name="connsiteX3" fmla="*/ 35217 w 36346"/>
                          <a:gd name="connsiteY3" fmla="*/ 0 h 42814"/>
                          <a:gd name="connsiteX4" fmla="*/ 0 w 36346"/>
                          <a:gd name="connsiteY4" fmla="*/ 5596 h 42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6" h="42814">
                            <a:moveTo>
                              <a:pt x="0" y="5596"/>
                            </a:moveTo>
                            <a:lnTo>
                              <a:pt x="3439" y="42352"/>
                            </a:lnTo>
                            <a:lnTo>
                              <a:pt x="36346" y="42814"/>
                            </a:lnTo>
                            <a:lnTo>
                              <a:pt x="35217" y="0"/>
                            </a:lnTo>
                            <a:lnTo>
                              <a:pt x="0" y="5596"/>
                            </a:lnTo>
                            <a:close/>
                          </a:path>
                        </a:pathLst>
                      </a:custGeom>
                      <a:solidFill>
                        <a:srgbClr val="FFBDA7"/>
                      </a:solidFill>
                      <a:ln w="5124" cap="flat">
                        <a:noFill/>
                        <a:prstDash val="solid"/>
                        <a:miter/>
                      </a:ln>
                    </p:spPr>
                    <p:txBody>
                      <a:bodyPr rtlCol="0" anchor="ctr"/>
                      <a:lstStyle/>
                      <a:p>
                        <a:endParaRPr lang="pt-BR"/>
                      </a:p>
                    </p:txBody>
                  </p:sp>
                  <p:sp>
                    <p:nvSpPr>
                      <p:cNvPr id="2606" name="Forma Livre: Forma 2605">
                        <a:extLst>
                          <a:ext uri="{FF2B5EF4-FFF2-40B4-BE49-F238E27FC236}">
                            <a16:creationId xmlns:a16="http://schemas.microsoft.com/office/drawing/2014/main" id="{E7C37676-8338-C2A8-A8AB-E6AAB8458C15}"/>
                          </a:ext>
                        </a:extLst>
                      </p:cNvPr>
                      <p:cNvSpPr/>
                      <p:nvPr/>
                    </p:nvSpPr>
                    <p:spPr>
                      <a:xfrm>
                        <a:off x="9503477" y="4080103"/>
                        <a:ext cx="126520" cy="187569"/>
                      </a:xfrm>
                      <a:custGeom>
                        <a:avLst/>
                        <a:gdLst>
                          <a:gd name="connsiteX0" fmla="*/ 120281 w 126520"/>
                          <a:gd name="connsiteY0" fmla="*/ 15175 h 187569"/>
                          <a:gd name="connsiteX1" fmla="*/ 85834 w 126520"/>
                          <a:gd name="connsiteY1" fmla="*/ 184 h 187569"/>
                          <a:gd name="connsiteX2" fmla="*/ 85834 w 126520"/>
                          <a:gd name="connsiteY2" fmla="*/ 4291 h 187569"/>
                          <a:gd name="connsiteX3" fmla="*/ 51798 w 126520"/>
                          <a:gd name="connsiteY3" fmla="*/ 6653 h 187569"/>
                          <a:gd name="connsiteX4" fmla="*/ 51798 w 126520"/>
                          <a:gd name="connsiteY4" fmla="*/ 5164 h 187569"/>
                          <a:gd name="connsiteX5" fmla="*/ 24847 w 126520"/>
                          <a:gd name="connsiteY5" fmla="*/ 13481 h 187569"/>
                          <a:gd name="connsiteX6" fmla="*/ 12680 w 126520"/>
                          <a:gd name="connsiteY6" fmla="*/ 74571 h 187569"/>
                          <a:gd name="connsiteX7" fmla="*/ 0 w 126520"/>
                          <a:gd name="connsiteY7" fmla="*/ 167233 h 187569"/>
                          <a:gd name="connsiteX8" fmla="*/ 71871 w 126520"/>
                          <a:gd name="connsiteY8" fmla="*/ 186587 h 187569"/>
                          <a:gd name="connsiteX9" fmla="*/ 113505 w 126520"/>
                          <a:gd name="connsiteY9" fmla="*/ 163845 h 187569"/>
                          <a:gd name="connsiteX10" fmla="*/ 126133 w 126520"/>
                          <a:gd name="connsiteY10" fmla="*/ 73852 h 187569"/>
                          <a:gd name="connsiteX11" fmla="*/ 120281 w 126520"/>
                          <a:gd name="connsiteY11" fmla="*/ 15175 h 1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520" h="187569">
                            <a:moveTo>
                              <a:pt x="120281" y="15175"/>
                            </a:moveTo>
                            <a:cubicBezTo>
                              <a:pt x="110578" y="-2793"/>
                              <a:pt x="85834" y="184"/>
                              <a:pt x="85834" y="184"/>
                            </a:cubicBezTo>
                            <a:lnTo>
                              <a:pt x="85834" y="4291"/>
                            </a:lnTo>
                            <a:cubicBezTo>
                              <a:pt x="83935" y="10349"/>
                              <a:pt x="67610" y="11479"/>
                              <a:pt x="51798" y="6653"/>
                            </a:cubicBezTo>
                            <a:lnTo>
                              <a:pt x="51798" y="5164"/>
                            </a:lnTo>
                            <a:cubicBezTo>
                              <a:pt x="42625" y="7274"/>
                              <a:pt x="33615" y="10051"/>
                              <a:pt x="24847" y="13481"/>
                            </a:cubicBezTo>
                            <a:cubicBezTo>
                              <a:pt x="13963" y="18922"/>
                              <a:pt x="8522" y="32886"/>
                              <a:pt x="12680" y="74571"/>
                            </a:cubicBezTo>
                            <a:cubicBezTo>
                              <a:pt x="15760" y="105373"/>
                              <a:pt x="10113" y="148136"/>
                              <a:pt x="0" y="167233"/>
                            </a:cubicBezTo>
                            <a:cubicBezTo>
                              <a:pt x="15042" y="189102"/>
                              <a:pt x="55084" y="188794"/>
                              <a:pt x="71871" y="186587"/>
                            </a:cubicBezTo>
                            <a:cubicBezTo>
                              <a:pt x="106882" y="182069"/>
                              <a:pt x="113505" y="163845"/>
                              <a:pt x="113505" y="163845"/>
                            </a:cubicBezTo>
                            <a:cubicBezTo>
                              <a:pt x="113505" y="163845"/>
                              <a:pt x="124850" y="101163"/>
                              <a:pt x="126133" y="73852"/>
                            </a:cubicBezTo>
                            <a:cubicBezTo>
                              <a:pt x="127160" y="50648"/>
                              <a:pt x="126441" y="26469"/>
                              <a:pt x="120281" y="15175"/>
                            </a:cubicBezTo>
                            <a:close/>
                          </a:path>
                        </a:pathLst>
                      </a:custGeom>
                      <a:solidFill>
                        <a:srgbClr val="407BFF"/>
                      </a:solidFill>
                      <a:ln w="5124" cap="flat">
                        <a:noFill/>
                        <a:prstDash val="solid"/>
                        <a:miter/>
                      </a:ln>
                    </p:spPr>
                    <p:txBody>
                      <a:bodyPr rtlCol="0" anchor="ctr"/>
                      <a:lstStyle/>
                      <a:p>
                        <a:endParaRPr lang="pt-BR"/>
                      </a:p>
                    </p:txBody>
                  </p:sp>
                  <p:sp>
                    <p:nvSpPr>
                      <p:cNvPr id="2607" name="Forma Livre: Forma 2606">
                        <a:extLst>
                          <a:ext uri="{FF2B5EF4-FFF2-40B4-BE49-F238E27FC236}">
                            <a16:creationId xmlns:a16="http://schemas.microsoft.com/office/drawing/2014/main" id="{FBBBA540-4946-CC78-C499-51183B59B14D}"/>
                          </a:ext>
                        </a:extLst>
                      </p:cNvPr>
                      <p:cNvSpPr/>
                      <p:nvPr/>
                    </p:nvSpPr>
                    <p:spPr>
                      <a:xfrm>
                        <a:off x="9503477" y="4080103"/>
                        <a:ext cx="126520" cy="187569"/>
                      </a:xfrm>
                      <a:custGeom>
                        <a:avLst/>
                        <a:gdLst>
                          <a:gd name="connsiteX0" fmla="*/ 120281 w 126520"/>
                          <a:gd name="connsiteY0" fmla="*/ 15175 h 187569"/>
                          <a:gd name="connsiteX1" fmla="*/ 85834 w 126520"/>
                          <a:gd name="connsiteY1" fmla="*/ 184 h 187569"/>
                          <a:gd name="connsiteX2" fmla="*/ 85834 w 126520"/>
                          <a:gd name="connsiteY2" fmla="*/ 4291 h 187569"/>
                          <a:gd name="connsiteX3" fmla="*/ 51798 w 126520"/>
                          <a:gd name="connsiteY3" fmla="*/ 6653 h 187569"/>
                          <a:gd name="connsiteX4" fmla="*/ 51798 w 126520"/>
                          <a:gd name="connsiteY4" fmla="*/ 5164 h 187569"/>
                          <a:gd name="connsiteX5" fmla="*/ 24847 w 126520"/>
                          <a:gd name="connsiteY5" fmla="*/ 13481 h 187569"/>
                          <a:gd name="connsiteX6" fmla="*/ 12680 w 126520"/>
                          <a:gd name="connsiteY6" fmla="*/ 74571 h 187569"/>
                          <a:gd name="connsiteX7" fmla="*/ 0 w 126520"/>
                          <a:gd name="connsiteY7" fmla="*/ 167233 h 187569"/>
                          <a:gd name="connsiteX8" fmla="*/ 71871 w 126520"/>
                          <a:gd name="connsiteY8" fmla="*/ 186587 h 187569"/>
                          <a:gd name="connsiteX9" fmla="*/ 113505 w 126520"/>
                          <a:gd name="connsiteY9" fmla="*/ 163845 h 187569"/>
                          <a:gd name="connsiteX10" fmla="*/ 126133 w 126520"/>
                          <a:gd name="connsiteY10" fmla="*/ 73852 h 187569"/>
                          <a:gd name="connsiteX11" fmla="*/ 120281 w 126520"/>
                          <a:gd name="connsiteY11" fmla="*/ 15175 h 1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520" h="187569">
                            <a:moveTo>
                              <a:pt x="120281" y="15175"/>
                            </a:moveTo>
                            <a:cubicBezTo>
                              <a:pt x="110578" y="-2793"/>
                              <a:pt x="85834" y="184"/>
                              <a:pt x="85834" y="184"/>
                            </a:cubicBezTo>
                            <a:lnTo>
                              <a:pt x="85834" y="4291"/>
                            </a:lnTo>
                            <a:cubicBezTo>
                              <a:pt x="83935" y="10349"/>
                              <a:pt x="67610" y="11479"/>
                              <a:pt x="51798" y="6653"/>
                            </a:cubicBezTo>
                            <a:lnTo>
                              <a:pt x="51798" y="5164"/>
                            </a:lnTo>
                            <a:cubicBezTo>
                              <a:pt x="42625" y="7274"/>
                              <a:pt x="33615" y="10051"/>
                              <a:pt x="24847" y="13481"/>
                            </a:cubicBezTo>
                            <a:cubicBezTo>
                              <a:pt x="13963" y="18922"/>
                              <a:pt x="8522" y="32886"/>
                              <a:pt x="12680" y="74571"/>
                            </a:cubicBezTo>
                            <a:cubicBezTo>
                              <a:pt x="15760" y="105373"/>
                              <a:pt x="10113" y="148136"/>
                              <a:pt x="0" y="167233"/>
                            </a:cubicBezTo>
                            <a:cubicBezTo>
                              <a:pt x="15042" y="189102"/>
                              <a:pt x="55084" y="188794"/>
                              <a:pt x="71871" y="186587"/>
                            </a:cubicBezTo>
                            <a:cubicBezTo>
                              <a:pt x="106882" y="182069"/>
                              <a:pt x="113505" y="163845"/>
                              <a:pt x="113505" y="163845"/>
                            </a:cubicBezTo>
                            <a:cubicBezTo>
                              <a:pt x="113505" y="163845"/>
                              <a:pt x="124850" y="101163"/>
                              <a:pt x="126133" y="73852"/>
                            </a:cubicBezTo>
                            <a:cubicBezTo>
                              <a:pt x="127160" y="50648"/>
                              <a:pt x="126441" y="26469"/>
                              <a:pt x="120281" y="15175"/>
                            </a:cubicBezTo>
                            <a:close/>
                          </a:path>
                        </a:pathLst>
                      </a:custGeom>
                      <a:solidFill>
                        <a:srgbClr val="FFFFFF"/>
                      </a:solidFill>
                      <a:ln w="5124" cap="flat">
                        <a:noFill/>
                        <a:prstDash val="solid"/>
                        <a:miter/>
                      </a:ln>
                    </p:spPr>
                    <p:txBody>
                      <a:bodyPr rtlCol="0" anchor="ctr"/>
                      <a:lstStyle/>
                      <a:p>
                        <a:endParaRPr lang="pt-BR"/>
                      </a:p>
                    </p:txBody>
                  </p:sp>
                  <p:sp>
                    <p:nvSpPr>
                      <p:cNvPr id="2608" name="Forma Livre: Forma 2607">
                        <a:extLst>
                          <a:ext uri="{FF2B5EF4-FFF2-40B4-BE49-F238E27FC236}">
                            <a16:creationId xmlns:a16="http://schemas.microsoft.com/office/drawing/2014/main" id="{015B2A75-3347-0ED0-F732-AFAD2FC2719C}"/>
                          </a:ext>
                        </a:extLst>
                      </p:cNvPr>
                      <p:cNvSpPr/>
                      <p:nvPr/>
                    </p:nvSpPr>
                    <p:spPr>
                      <a:xfrm>
                        <a:off x="9532020" y="4138914"/>
                        <a:ext cx="97949" cy="128764"/>
                      </a:xfrm>
                      <a:custGeom>
                        <a:avLst/>
                        <a:gdLst>
                          <a:gd name="connsiteX0" fmla="*/ 29672 w 97949"/>
                          <a:gd name="connsiteY0" fmla="*/ 47229 h 128764"/>
                          <a:gd name="connsiteX1" fmla="*/ 0 w 97949"/>
                          <a:gd name="connsiteY1" fmla="*/ 125723 h 128764"/>
                          <a:gd name="connsiteX2" fmla="*/ 43225 w 97949"/>
                          <a:gd name="connsiteY2" fmla="*/ 127776 h 128764"/>
                          <a:gd name="connsiteX3" fmla="*/ 84859 w 97949"/>
                          <a:gd name="connsiteY3" fmla="*/ 105034 h 128764"/>
                          <a:gd name="connsiteX4" fmla="*/ 97488 w 97949"/>
                          <a:gd name="connsiteY4" fmla="*/ 15042 h 128764"/>
                          <a:gd name="connsiteX5" fmla="*/ 97950 w 97949"/>
                          <a:gd name="connsiteY5" fmla="*/ 0 h 128764"/>
                          <a:gd name="connsiteX6" fmla="*/ 29672 w 97949"/>
                          <a:gd name="connsiteY6" fmla="*/ 47229 h 1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49" h="128764">
                            <a:moveTo>
                              <a:pt x="29672" y="47229"/>
                            </a:moveTo>
                            <a:cubicBezTo>
                              <a:pt x="19405" y="72898"/>
                              <a:pt x="16479" y="82754"/>
                              <a:pt x="0" y="125723"/>
                            </a:cubicBezTo>
                            <a:cubicBezTo>
                              <a:pt x="14184" y="128900"/>
                              <a:pt x="28805" y="129593"/>
                              <a:pt x="43225" y="127776"/>
                            </a:cubicBezTo>
                            <a:cubicBezTo>
                              <a:pt x="78237" y="123259"/>
                              <a:pt x="84859" y="105034"/>
                              <a:pt x="84859" y="105034"/>
                            </a:cubicBezTo>
                            <a:cubicBezTo>
                              <a:pt x="84859" y="105034"/>
                              <a:pt x="96204" y="42352"/>
                              <a:pt x="97488" y="15042"/>
                            </a:cubicBezTo>
                            <a:cubicBezTo>
                              <a:pt x="97744" y="9908"/>
                              <a:pt x="97898" y="4774"/>
                              <a:pt x="97950" y="0"/>
                            </a:cubicBezTo>
                            <a:cubicBezTo>
                              <a:pt x="65556" y="5134"/>
                              <a:pt x="39221" y="23769"/>
                              <a:pt x="29672" y="47229"/>
                            </a:cubicBezTo>
                            <a:close/>
                          </a:path>
                        </a:pathLst>
                      </a:custGeom>
                      <a:solidFill>
                        <a:srgbClr val="407BFF">
                          <a:alpha val="10000"/>
                        </a:srgbClr>
                      </a:solidFill>
                      <a:ln w="5124" cap="flat">
                        <a:noFill/>
                        <a:prstDash val="solid"/>
                        <a:miter/>
                      </a:ln>
                    </p:spPr>
                    <p:txBody>
                      <a:bodyPr rtlCol="0" anchor="ctr"/>
                      <a:lstStyle/>
                      <a:p>
                        <a:endParaRPr lang="pt-BR"/>
                      </a:p>
                    </p:txBody>
                  </p:sp>
                  <p:sp>
                    <p:nvSpPr>
                      <p:cNvPr id="2609" name="Forma Livre: Forma 2608">
                        <a:extLst>
                          <a:ext uri="{FF2B5EF4-FFF2-40B4-BE49-F238E27FC236}">
                            <a16:creationId xmlns:a16="http://schemas.microsoft.com/office/drawing/2014/main" id="{417CEB4A-9F7E-0939-2086-6C0CF779502A}"/>
                          </a:ext>
                        </a:extLst>
                      </p:cNvPr>
                      <p:cNvSpPr/>
                      <p:nvPr/>
                    </p:nvSpPr>
                    <p:spPr>
                      <a:xfrm>
                        <a:off x="9523595" y="4022534"/>
                        <a:ext cx="8579" cy="16786"/>
                      </a:xfrm>
                      <a:custGeom>
                        <a:avLst/>
                        <a:gdLst>
                          <a:gd name="connsiteX0" fmla="*/ 8579 w 8579"/>
                          <a:gd name="connsiteY0" fmla="*/ 0 h 16786"/>
                          <a:gd name="connsiteX1" fmla="*/ 57 w 8579"/>
                          <a:gd name="connsiteY1" fmla="*/ 13861 h 16786"/>
                          <a:gd name="connsiteX2" fmla="*/ 7193 w 8579"/>
                          <a:gd name="connsiteY2" fmla="*/ 16787 h 16786"/>
                        </a:gdLst>
                        <a:ahLst/>
                        <a:cxnLst>
                          <a:cxn ang="0">
                            <a:pos x="connsiteX0" y="connsiteY0"/>
                          </a:cxn>
                          <a:cxn ang="0">
                            <a:pos x="connsiteX1" y="connsiteY1"/>
                          </a:cxn>
                          <a:cxn ang="0">
                            <a:pos x="connsiteX2" y="connsiteY2"/>
                          </a:cxn>
                        </a:cxnLst>
                        <a:rect l="l" t="t" r="r" b="b"/>
                        <a:pathLst>
                          <a:path w="8579" h="16786">
                            <a:moveTo>
                              <a:pt x="8579" y="0"/>
                            </a:moveTo>
                            <a:cubicBezTo>
                              <a:pt x="8579" y="0"/>
                              <a:pt x="-816" y="12526"/>
                              <a:pt x="57" y="13861"/>
                            </a:cubicBezTo>
                            <a:cubicBezTo>
                              <a:pt x="930" y="15196"/>
                              <a:pt x="7193" y="16787"/>
                              <a:pt x="7193" y="16787"/>
                            </a:cubicBezTo>
                            <a:close/>
                          </a:path>
                        </a:pathLst>
                      </a:custGeom>
                      <a:solidFill>
                        <a:srgbClr val="F0997A"/>
                      </a:solidFill>
                      <a:ln w="5124" cap="flat">
                        <a:noFill/>
                        <a:prstDash val="solid"/>
                        <a:miter/>
                      </a:ln>
                    </p:spPr>
                    <p:txBody>
                      <a:bodyPr rtlCol="0" anchor="ctr"/>
                      <a:lstStyle/>
                      <a:p>
                        <a:endParaRPr lang="pt-BR"/>
                      </a:p>
                    </p:txBody>
                  </p:sp>
                  <p:sp>
                    <p:nvSpPr>
                      <p:cNvPr id="2610" name="Forma Livre: Forma 2609">
                        <a:extLst>
                          <a:ext uri="{FF2B5EF4-FFF2-40B4-BE49-F238E27FC236}">
                            <a16:creationId xmlns:a16="http://schemas.microsoft.com/office/drawing/2014/main" id="{EBC54BFD-9785-47D4-04B5-30203FE61C26}"/>
                          </a:ext>
                        </a:extLst>
                      </p:cNvPr>
                      <p:cNvSpPr/>
                      <p:nvPr/>
                    </p:nvSpPr>
                    <p:spPr>
                      <a:xfrm>
                        <a:off x="9530063" y="3987110"/>
                        <a:ext cx="80237" cy="83754"/>
                      </a:xfrm>
                      <a:custGeom>
                        <a:avLst/>
                        <a:gdLst>
                          <a:gd name="connsiteX0" fmla="*/ 28293 w 80237"/>
                          <a:gd name="connsiteY0" fmla="*/ 875 h 83754"/>
                          <a:gd name="connsiteX1" fmla="*/ 1752 w 80237"/>
                          <a:gd name="connsiteY1" fmla="*/ 38299 h 83754"/>
                          <a:gd name="connsiteX2" fmla="*/ 4114 w 80237"/>
                          <a:gd name="connsiteY2" fmla="*/ 80497 h 83754"/>
                          <a:gd name="connsiteX3" fmla="*/ 28036 w 80237"/>
                          <a:gd name="connsiteY3" fmla="*/ 83115 h 83754"/>
                          <a:gd name="connsiteX4" fmla="*/ 68387 w 80237"/>
                          <a:gd name="connsiteY4" fmla="*/ 61400 h 83754"/>
                          <a:gd name="connsiteX5" fmla="*/ 73520 w 80237"/>
                          <a:gd name="connsiteY5" fmla="*/ 11758 h 83754"/>
                          <a:gd name="connsiteX6" fmla="*/ 28293 w 80237"/>
                          <a:gd name="connsiteY6" fmla="*/ 875 h 8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37" h="83754">
                            <a:moveTo>
                              <a:pt x="28293" y="875"/>
                            </a:moveTo>
                            <a:cubicBezTo>
                              <a:pt x="10685" y="3441"/>
                              <a:pt x="5140" y="10731"/>
                              <a:pt x="1752" y="38299"/>
                            </a:cubicBezTo>
                            <a:cubicBezTo>
                              <a:pt x="-1790" y="67098"/>
                              <a:pt x="571" y="76339"/>
                              <a:pt x="4114" y="80497"/>
                            </a:cubicBezTo>
                            <a:cubicBezTo>
                              <a:pt x="6526" y="83269"/>
                              <a:pt x="20747" y="84656"/>
                              <a:pt x="28036" y="83115"/>
                            </a:cubicBezTo>
                            <a:cubicBezTo>
                              <a:pt x="37174" y="81216"/>
                              <a:pt x="57965" y="75312"/>
                              <a:pt x="68387" y="61400"/>
                            </a:cubicBezTo>
                            <a:cubicBezTo>
                              <a:pt x="80656" y="44973"/>
                              <a:pt x="85071" y="22025"/>
                              <a:pt x="73520" y="11758"/>
                            </a:cubicBezTo>
                            <a:cubicBezTo>
                              <a:pt x="57709" y="-2719"/>
                              <a:pt x="35480" y="-203"/>
                              <a:pt x="28293" y="875"/>
                            </a:cubicBezTo>
                            <a:close/>
                          </a:path>
                        </a:pathLst>
                      </a:custGeom>
                      <a:solidFill>
                        <a:srgbClr val="FFBDA7"/>
                      </a:solidFill>
                      <a:ln w="5124" cap="flat">
                        <a:noFill/>
                        <a:prstDash val="solid"/>
                        <a:miter/>
                      </a:ln>
                    </p:spPr>
                    <p:txBody>
                      <a:bodyPr rtlCol="0" anchor="ctr"/>
                      <a:lstStyle/>
                      <a:p>
                        <a:endParaRPr lang="pt-BR"/>
                      </a:p>
                    </p:txBody>
                  </p:sp>
                  <p:sp>
                    <p:nvSpPr>
                      <p:cNvPr id="2611" name="Forma Livre: Forma 2610">
                        <a:extLst>
                          <a:ext uri="{FF2B5EF4-FFF2-40B4-BE49-F238E27FC236}">
                            <a16:creationId xmlns:a16="http://schemas.microsoft.com/office/drawing/2014/main" id="{FB533F53-946E-8599-64F0-CFAEA48456FF}"/>
                          </a:ext>
                        </a:extLst>
                      </p:cNvPr>
                      <p:cNvSpPr/>
                      <p:nvPr/>
                    </p:nvSpPr>
                    <p:spPr>
                      <a:xfrm>
                        <a:off x="9534176" y="4066940"/>
                        <a:ext cx="19610" cy="3905"/>
                      </a:xfrm>
                      <a:custGeom>
                        <a:avLst/>
                        <a:gdLst>
                          <a:gd name="connsiteX0" fmla="*/ 0 w 19610"/>
                          <a:gd name="connsiteY0" fmla="*/ 667 h 3905"/>
                          <a:gd name="connsiteX1" fmla="*/ 19611 w 19610"/>
                          <a:gd name="connsiteY1" fmla="*/ 3799 h 3905"/>
                          <a:gd name="connsiteX2" fmla="*/ 19611 w 19610"/>
                          <a:gd name="connsiteY2" fmla="*/ 0 h 3905"/>
                          <a:gd name="connsiteX3" fmla="*/ 7033 w 19610"/>
                          <a:gd name="connsiteY3" fmla="*/ 1540 h 3905"/>
                          <a:gd name="connsiteX4" fmla="*/ 51 w 19610"/>
                          <a:gd name="connsiteY4" fmla="*/ 56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0" h="3905">
                            <a:moveTo>
                              <a:pt x="0" y="667"/>
                            </a:moveTo>
                            <a:cubicBezTo>
                              <a:pt x="2002" y="2926"/>
                              <a:pt x="12064" y="4312"/>
                              <a:pt x="19611" y="3799"/>
                            </a:cubicBezTo>
                            <a:lnTo>
                              <a:pt x="19611" y="0"/>
                            </a:lnTo>
                            <a:cubicBezTo>
                              <a:pt x="19611" y="0"/>
                              <a:pt x="11294" y="1283"/>
                              <a:pt x="7033" y="1540"/>
                            </a:cubicBezTo>
                            <a:cubicBezTo>
                              <a:pt x="4661" y="1735"/>
                              <a:pt x="2279" y="1401"/>
                              <a:pt x="51" y="565"/>
                            </a:cubicBezTo>
                            <a:close/>
                          </a:path>
                        </a:pathLst>
                      </a:custGeom>
                      <a:solidFill>
                        <a:srgbClr val="F0997A"/>
                      </a:solidFill>
                      <a:ln w="5124" cap="flat">
                        <a:noFill/>
                        <a:prstDash val="solid"/>
                        <a:miter/>
                      </a:ln>
                    </p:spPr>
                    <p:txBody>
                      <a:bodyPr rtlCol="0" anchor="ctr"/>
                      <a:lstStyle/>
                      <a:p>
                        <a:endParaRPr lang="pt-BR"/>
                      </a:p>
                    </p:txBody>
                  </p:sp>
                  <p:sp>
                    <p:nvSpPr>
                      <p:cNvPr id="2612" name="Forma Livre: Forma 2611">
                        <a:extLst>
                          <a:ext uri="{FF2B5EF4-FFF2-40B4-BE49-F238E27FC236}">
                            <a16:creationId xmlns:a16="http://schemas.microsoft.com/office/drawing/2014/main" id="{5ADF15CA-37C6-AA7D-A337-956221FBB616}"/>
                          </a:ext>
                        </a:extLst>
                      </p:cNvPr>
                      <p:cNvSpPr/>
                      <p:nvPr/>
                    </p:nvSpPr>
                    <p:spPr>
                      <a:xfrm>
                        <a:off x="9521941" y="3966558"/>
                        <a:ext cx="102891" cy="103706"/>
                      </a:xfrm>
                      <a:custGeom>
                        <a:avLst/>
                        <a:gdLst>
                          <a:gd name="connsiteX0" fmla="*/ 7718 w 102891"/>
                          <a:gd name="connsiteY0" fmla="*/ 31591 h 103706"/>
                          <a:gd name="connsiteX1" fmla="*/ 7718 w 102891"/>
                          <a:gd name="connsiteY1" fmla="*/ 31591 h 103706"/>
                          <a:gd name="connsiteX2" fmla="*/ 24197 w 102891"/>
                          <a:gd name="connsiteY2" fmla="*/ 37957 h 103706"/>
                          <a:gd name="connsiteX3" fmla="*/ 26148 w 102891"/>
                          <a:gd name="connsiteY3" fmla="*/ 51869 h 103706"/>
                          <a:gd name="connsiteX4" fmla="*/ 34413 w 102891"/>
                          <a:gd name="connsiteY4" fmla="*/ 59723 h 103706"/>
                          <a:gd name="connsiteX5" fmla="*/ 45655 w 102891"/>
                          <a:gd name="connsiteY5" fmla="*/ 53717 h 103706"/>
                          <a:gd name="connsiteX6" fmla="*/ 48941 w 102891"/>
                          <a:gd name="connsiteY6" fmla="*/ 73944 h 103706"/>
                          <a:gd name="connsiteX7" fmla="*/ 37647 w 102891"/>
                          <a:gd name="connsiteY7" fmla="*/ 77537 h 103706"/>
                          <a:gd name="connsiteX8" fmla="*/ 43140 w 102891"/>
                          <a:gd name="connsiteY8" fmla="*/ 101922 h 103706"/>
                          <a:gd name="connsiteX9" fmla="*/ 65061 w 102891"/>
                          <a:gd name="connsiteY9" fmla="*/ 102795 h 103706"/>
                          <a:gd name="connsiteX10" fmla="*/ 92782 w 102891"/>
                          <a:gd name="connsiteY10" fmla="*/ 80207 h 103706"/>
                          <a:gd name="connsiteX11" fmla="*/ 92269 w 102891"/>
                          <a:gd name="connsiteY11" fmla="*/ 27125 h 103706"/>
                          <a:gd name="connsiteX12" fmla="*/ 72864 w 102891"/>
                          <a:gd name="connsiteY12" fmla="*/ 7206 h 103706"/>
                          <a:gd name="connsiteX13" fmla="*/ 31076 w 102891"/>
                          <a:gd name="connsiteY13" fmla="*/ 4948 h 103706"/>
                          <a:gd name="connsiteX14" fmla="*/ 22914 w 102891"/>
                          <a:gd name="connsiteY14" fmla="*/ 635 h 103706"/>
                          <a:gd name="connsiteX15" fmla="*/ 17780 w 102891"/>
                          <a:gd name="connsiteY15" fmla="*/ 635 h 103706"/>
                          <a:gd name="connsiteX16" fmla="*/ 15470 w 102891"/>
                          <a:gd name="connsiteY16" fmla="*/ 4332 h 103706"/>
                          <a:gd name="connsiteX17" fmla="*/ 15470 w 102891"/>
                          <a:gd name="connsiteY17" fmla="*/ 12391 h 103706"/>
                          <a:gd name="connsiteX18" fmla="*/ 9258 w 102891"/>
                          <a:gd name="connsiteY18" fmla="*/ 9824 h 103706"/>
                          <a:gd name="connsiteX19" fmla="*/ 2790 w 102891"/>
                          <a:gd name="connsiteY19" fmla="*/ 11005 h 103706"/>
                          <a:gd name="connsiteX20" fmla="*/ 17 w 102891"/>
                          <a:gd name="connsiteY20" fmla="*/ 16447 h 103706"/>
                          <a:gd name="connsiteX21" fmla="*/ 7718 w 102891"/>
                          <a:gd name="connsiteY21" fmla="*/ 31591 h 10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91" h="103706">
                            <a:moveTo>
                              <a:pt x="7718" y="31591"/>
                            </a:moveTo>
                            <a:lnTo>
                              <a:pt x="7718" y="31591"/>
                            </a:lnTo>
                            <a:cubicBezTo>
                              <a:pt x="12662" y="34933"/>
                              <a:pt x="18293" y="37105"/>
                              <a:pt x="24197" y="37957"/>
                            </a:cubicBezTo>
                            <a:cubicBezTo>
                              <a:pt x="23899" y="42680"/>
                              <a:pt x="24561" y="47413"/>
                              <a:pt x="26148" y="51869"/>
                            </a:cubicBezTo>
                            <a:cubicBezTo>
                              <a:pt x="27020" y="55000"/>
                              <a:pt x="30255" y="64908"/>
                              <a:pt x="34413" y="59723"/>
                            </a:cubicBezTo>
                            <a:cubicBezTo>
                              <a:pt x="37442" y="55976"/>
                              <a:pt x="40214" y="52536"/>
                              <a:pt x="45655" y="53717"/>
                            </a:cubicBezTo>
                            <a:cubicBezTo>
                              <a:pt x="54639" y="55668"/>
                              <a:pt x="55101" y="67270"/>
                              <a:pt x="48941" y="73944"/>
                            </a:cubicBezTo>
                            <a:cubicBezTo>
                              <a:pt x="42781" y="80617"/>
                              <a:pt x="37647" y="77537"/>
                              <a:pt x="37647" y="77537"/>
                            </a:cubicBezTo>
                            <a:cubicBezTo>
                              <a:pt x="37647" y="77537"/>
                              <a:pt x="36928" y="92938"/>
                              <a:pt x="43140" y="101922"/>
                            </a:cubicBezTo>
                            <a:cubicBezTo>
                              <a:pt x="50271" y="103955"/>
                              <a:pt x="57786" y="104258"/>
                              <a:pt x="65061" y="102795"/>
                            </a:cubicBezTo>
                            <a:cubicBezTo>
                              <a:pt x="73839" y="101460"/>
                              <a:pt x="86879" y="91398"/>
                              <a:pt x="92782" y="80207"/>
                            </a:cubicBezTo>
                            <a:cubicBezTo>
                              <a:pt x="105257" y="56541"/>
                              <a:pt x="107413" y="34671"/>
                              <a:pt x="92269" y="27125"/>
                            </a:cubicBezTo>
                            <a:cubicBezTo>
                              <a:pt x="91293" y="15780"/>
                              <a:pt x="82772" y="10184"/>
                              <a:pt x="72864" y="7206"/>
                            </a:cubicBezTo>
                            <a:cubicBezTo>
                              <a:pt x="59106" y="3151"/>
                              <a:pt x="44321" y="11262"/>
                              <a:pt x="31076" y="4948"/>
                            </a:cubicBezTo>
                            <a:cubicBezTo>
                              <a:pt x="28304" y="3613"/>
                              <a:pt x="25942" y="1816"/>
                              <a:pt x="22914" y="635"/>
                            </a:cubicBezTo>
                            <a:cubicBezTo>
                              <a:pt x="21307" y="-212"/>
                              <a:pt x="19387" y="-212"/>
                              <a:pt x="17780" y="635"/>
                            </a:cubicBezTo>
                            <a:cubicBezTo>
                              <a:pt x="16563" y="1523"/>
                              <a:pt x="15737" y="2848"/>
                              <a:pt x="15470" y="4332"/>
                            </a:cubicBezTo>
                            <a:cubicBezTo>
                              <a:pt x="14417" y="6914"/>
                              <a:pt x="14417" y="9809"/>
                              <a:pt x="15470" y="12391"/>
                            </a:cubicBezTo>
                            <a:cubicBezTo>
                              <a:pt x="13534" y="11241"/>
                              <a:pt x="11440" y="10374"/>
                              <a:pt x="9258" y="9824"/>
                            </a:cubicBezTo>
                            <a:cubicBezTo>
                              <a:pt x="7030" y="9265"/>
                              <a:pt x="4674" y="9696"/>
                              <a:pt x="2790" y="11005"/>
                            </a:cubicBezTo>
                            <a:cubicBezTo>
                              <a:pt x="1198" y="12391"/>
                              <a:pt x="202" y="14342"/>
                              <a:pt x="17" y="16447"/>
                            </a:cubicBezTo>
                            <a:cubicBezTo>
                              <a:pt x="-255" y="22494"/>
                              <a:pt x="2672" y="28244"/>
                              <a:pt x="7718" y="31591"/>
                            </a:cubicBezTo>
                            <a:close/>
                          </a:path>
                        </a:pathLst>
                      </a:custGeom>
                      <a:solidFill>
                        <a:srgbClr val="263238"/>
                      </a:solidFill>
                      <a:ln w="5124" cap="flat">
                        <a:noFill/>
                        <a:prstDash val="solid"/>
                        <a:miter/>
                      </a:ln>
                    </p:spPr>
                    <p:txBody>
                      <a:bodyPr rtlCol="0" anchor="ctr"/>
                      <a:lstStyle/>
                      <a:p>
                        <a:endParaRPr lang="pt-BR"/>
                      </a:p>
                    </p:txBody>
                  </p:sp>
                </p:grpSp>
                <p:sp>
                  <p:nvSpPr>
                    <p:cNvPr id="2597" name="Forma Livre: Forma 2596">
                      <a:extLst>
                        <a:ext uri="{FF2B5EF4-FFF2-40B4-BE49-F238E27FC236}">
                          <a16:creationId xmlns:a16="http://schemas.microsoft.com/office/drawing/2014/main" id="{2BE0A19F-08E6-6AC9-A0E3-575D04871F33}"/>
                        </a:ext>
                      </a:extLst>
                    </p:cNvPr>
                    <p:cNvSpPr/>
                    <p:nvPr/>
                  </p:nvSpPr>
                  <p:spPr>
                    <a:xfrm>
                      <a:off x="9513642" y="4118133"/>
                      <a:ext cx="136760" cy="226125"/>
                    </a:xfrm>
                    <a:custGeom>
                      <a:avLst/>
                      <a:gdLst>
                        <a:gd name="connsiteX0" fmla="*/ 0 w 136760"/>
                        <a:gd name="connsiteY0" fmla="*/ 226126 h 226125"/>
                        <a:gd name="connsiteX1" fmla="*/ 37886 w 136760"/>
                        <a:gd name="connsiteY1" fmla="*/ 209955 h 226125"/>
                        <a:gd name="connsiteX2" fmla="*/ 119254 w 136760"/>
                        <a:gd name="connsiteY2" fmla="*/ 159029 h 226125"/>
                        <a:gd name="connsiteX3" fmla="*/ 135887 w 136760"/>
                        <a:gd name="connsiteY3" fmla="*/ 18008 h 226125"/>
                        <a:gd name="connsiteX4" fmla="*/ 133936 w 136760"/>
                        <a:gd name="connsiteY4" fmla="*/ 9332 h 226125"/>
                        <a:gd name="connsiteX5" fmla="*/ 136760 w 136760"/>
                        <a:gd name="connsiteY5" fmla="*/ 8922 h 226125"/>
                        <a:gd name="connsiteX6" fmla="*/ 129470 w 136760"/>
                        <a:gd name="connsiteY6" fmla="*/ 2710 h 226125"/>
                        <a:gd name="connsiteX7" fmla="*/ 129470 w 136760"/>
                        <a:gd name="connsiteY7" fmla="*/ 2710 h 226125"/>
                        <a:gd name="connsiteX8" fmla="*/ 100671 w 136760"/>
                        <a:gd name="connsiteY8" fmla="*/ 7022 h 226125"/>
                        <a:gd name="connsiteX9" fmla="*/ 37886 w 136760"/>
                        <a:gd name="connsiteY9" fmla="*/ 85105 h 226125"/>
                        <a:gd name="connsiteX10" fmla="*/ 873 w 136760"/>
                        <a:gd name="connsiteY10" fmla="*/ 208774 h 22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760" h="226125">
                          <a:moveTo>
                            <a:pt x="0" y="226126"/>
                          </a:moveTo>
                          <a:cubicBezTo>
                            <a:pt x="9086" y="225664"/>
                            <a:pt x="16222" y="218939"/>
                            <a:pt x="37886" y="209955"/>
                          </a:cubicBezTo>
                          <a:cubicBezTo>
                            <a:pt x="77826" y="193271"/>
                            <a:pt x="107806" y="179975"/>
                            <a:pt x="119254" y="159029"/>
                          </a:cubicBezTo>
                          <a:cubicBezTo>
                            <a:pt x="130702" y="138084"/>
                            <a:pt x="138762" y="44190"/>
                            <a:pt x="135887" y="18008"/>
                          </a:cubicBezTo>
                          <a:cubicBezTo>
                            <a:pt x="135641" y="15041"/>
                            <a:pt x="134984" y="12120"/>
                            <a:pt x="133936" y="9332"/>
                          </a:cubicBezTo>
                          <a:lnTo>
                            <a:pt x="136760" y="8922"/>
                          </a:lnTo>
                          <a:lnTo>
                            <a:pt x="129470" y="2710"/>
                          </a:lnTo>
                          <a:lnTo>
                            <a:pt x="129470" y="2710"/>
                          </a:lnTo>
                          <a:cubicBezTo>
                            <a:pt x="122026" y="-3399"/>
                            <a:pt x="109860" y="2043"/>
                            <a:pt x="100671" y="7022"/>
                          </a:cubicBezTo>
                          <a:cubicBezTo>
                            <a:pt x="74540" y="21294"/>
                            <a:pt x="54057" y="35103"/>
                            <a:pt x="37886" y="85105"/>
                          </a:cubicBezTo>
                          <a:cubicBezTo>
                            <a:pt x="25668" y="122683"/>
                            <a:pt x="17660" y="190447"/>
                            <a:pt x="873" y="208774"/>
                          </a:cubicBezTo>
                        </a:path>
                      </a:pathLst>
                    </a:custGeom>
                    <a:solidFill>
                      <a:srgbClr val="407BFF"/>
                    </a:solidFill>
                    <a:ln w="5124" cap="flat">
                      <a:noFill/>
                      <a:prstDash val="solid"/>
                      <a:miter/>
                    </a:ln>
                  </p:spPr>
                  <p:txBody>
                    <a:bodyPr rtlCol="0" anchor="ctr"/>
                    <a:lstStyle/>
                    <a:p>
                      <a:endParaRPr lang="pt-BR"/>
                    </a:p>
                  </p:txBody>
                </p:sp>
                <p:sp>
                  <p:nvSpPr>
                    <p:cNvPr id="2598" name="Forma Livre: Forma 2597">
                      <a:extLst>
                        <a:ext uri="{FF2B5EF4-FFF2-40B4-BE49-F238E27FC236}">
                          <a16:creationId xmlns:a16="http://schemas.microsoft.com/office/drawing/2014/main" id="{8F76D9B7-6829-108A-454F-ECC9461313F6}"/>
                        </a:ext>
                      </a:extLst>
                    </p:cNvPr>
                    <p:cNvSpPr/>
                    <p:nvPr/>
                  </p:nvSpPr>
                  <p:spPr>
                    <a:xfrm>
                      <a:off x="9513642" y="4118287"/>
                      <a:ext cx="136760" cy="226125"/>
                    </a:xfrm>
                    <a:custGeom>
                      <a:avLst/>
                      <a:gdLst>
                        <a:gd name="connsiteX0" fmla="*/ 133936 w 136760"/>
                        <a:gd name="connsiteY0" fmla="*/ 9332 h 226125"/>
                        <a:gd name="connsiteX1" fmla="*/ 136760 w 136760"/>
                        <a:gd name="connsiteY1" fmla="*/ 8922 h 226125"/>
                        <a:gd name="connsiteX2" fmla="*/ 129470 w 136760"/>
                        <a:gd name="connsiteY2" fmla="*/ 2710 h 226125"/>
                        <a:gd name="connsiteX3" fmla="*/ 129470 w 136760"/>
                        <a:gd name="connsiteY3" fmla="*/ 2710 h 226125"/>
                        <a:gd name="connsiteX4" fmla="*/ 100671 w 136760"/>
                        <a:gd name="connsiteY4" fmla="*/ 7022 h 226125"/>
                        <a:gd name="connsiteX5" fmla="*/ 37886 w 136760"/>
                        <a:gd name="connsiteY5" fmla="*/ 85105 h 226125"/>
                        <a:gd name="connsiteX6" fmla="*/ 873 w 136760"/>
                        <a:gd name="connsiteY6" fmla="*/ 208774 h 226125"/>
                        <a:gd name="connsiteX7" fmla="*/ 0 w 136760"/>
                        <a:gd name="connsiteY7" fmla="*/ 226126 h 226125"/>
                        <a:gd name="connsiteX8" fmla="*/ 37886 w 136760"/>
                        <a:gd name="connsiteY8" fmla="*/ 209955 h 226125"/>
                        <a:gd name="connsiteX9" fmla="*/ 119254 w 136760"/>
                        <a:gd name="connsiteY9" fmla="*/ 159029 h 226125"/>
                        <a:gd name="connsiteX10" fmla="*/ 135887 w 136760"/>
                        <a:gd name="connsiteY10" fmla="*/ 18008 h 226125"/>
                        <a:gd name="connsiteX11" fmla="*/ 133936 w 136760"/>
                        <a:gd name="connsiteY11" fmla="*/ 9332 h 22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760" h="226125">
                          <a:moveTo>
                            <a:pt x="133936" y="9332"/>
                          </a:moveTo>
                          <a:lnTo>
                            <a:pt x="136760" y="8922"/>
                          </a:lnTo>
                          <a:lnTo>
                            <a:pt x="129470" y="2710"/>
                          </a:lnTo>
                          <a:lnTo>
                            <a:pt x="129470" y="2710"/>
                          </a:lnTo>
                          <a:cubicBezTo>
                            <a:pt x="122026" y="-3399"/>
                            <a:pt x="109860" y="2043"/>
                            <a:pt x="100671" y="7022"/>
                          </a:cubicBezTo>
                          <a:cubicBezTo>
                            <a:pt x="74540" y="21294"/>
                            <a:pt x="54057" y="35103"/>
                            <a:pt x="37886" y="85105"/>
                          </a:cubicBezTo>
                          <a:cubicBezTo>
                            <a:pt x="25668" y="122683"/>
                            <a:pt x="17660" y="190447"/>
                            <a:pt x="873" y="208774"/>
                          </a:cubicBezTo>
                          <a:lnTo>
                            <a:pt x="0" y="226126"/>
                          </a:lnTo>
                          <a:cubicBezTo>
                            <a:pt x="9086" y="225664"/>
                            <a:pt x="16222" y="218939"/>
                            <a:pt x="37886" y="209955"/>
                          </a:cubicBezTo>
                          <a:cubicBezTo>
                            <a:pt x="77826" y="193271"/>
                            <a:pt x="107806" y="179975"/>
                            <a:pt x="119254" y="159029"/>
                          </a:cubicBezTo>
                          <a:cubicBezTo>
                            <a:pt x="130702" y="138084"/>
                            <a:pt x="138762" y="44190"/>
                            <a:pt x="135887" y="18008"/>
                          </a:cubicBezTo>
                          <a:cubicBezTo>
                            <a:pt x="135641" y="15041"/>
                            <a:pt x="134984" y="12120"/>
                            <a:pt x="133936" y="9332"/>
                          </a:cubicBezTo>
                          <a:close/>
                        </a:path>
                      </a:pathLst>
                    </a:custGeom>
                    <a:solidFill>
                      <a:srgbClr val="FFFFFF">
                        <a:alpha val="25000"/>
                      </a:srgbClr>
                    </a:solidFill>
                    <a:ln w="5124" cap="flat">
                      <a:noFill/>
                      <a:prstDash val="solid"/>
                      <a:miter/>
                    </a:ln>
                  </p:spPr>
                  <p:txBody>
                    <a:bodyPr rtlCol="0" anchor="ctr"/>
                    <a:lstStyle/>
                    <a:p>
                      <a:endParaRPr lang="pt-BR"/>
                    </a:p>
                  </p:txBody>
                </p:sp>
                <p:sp>
                  <p:nvSpPr>
                    <p:cNvPr id="2599" name="Forma Livre: Forma 2598">
                      <a:extLst>
                        <a:ext uri="{FF2B5EF4-FFF2-40B4-BE49-F238E27FC236}">
                          <a16:creationId xmlns:a16="http://schemas.microsoft.com/office/drawing/2014/main" id="{2337B67C-67B0-2F49-E107-6600906C0A38}"/>
                        </a:ext>
                      </a:extLst>
                    </p:cNvPr>
                    <p:cNvSpPr/>
                    <p:nvPr/>
                  </p:nvSpPr>
                  <p:spPr>
                    <a:xfrm>
                      <a:off x="9502091" y="4122944"/>
                      <a:ext cx="155525" cy="223791"/>
                    </a:xfrm>
                    <a:custGeom>
                      <a:avLst/>
                      <a:gdLst>
                        <a:gd name="connsiteX0" fmla="*/ 119049 w 155525"/>
                        <a:gd name="connsiteY0" fmla="*/ 5702 h 223791"/>
                        <a:gd name="connsiteX1" fmla="*/ 54417 w 155525"/>
                        <a:gd name="connsiteY1" fmla="*/ 86762 h 223791"/>
                        <a:gd name="connsiteX2" fmla="*/ 0 w 155525"/>
                        <a:gd name="connsiteY2" fmla="*/ 222957 h 223791"/>
                        <a:gd name="connsiteX3" fmla="*/ 58575 w 155525"/>
                        <a:gd name="connsiteY3" fmla="*/ 210020 h 223791"/>
                        <a:gd name="connsiteX4" fmla="*/ 100927 w 155525"/>
                        <a:gd name="connsiteY4" fmla="*/ 186919 h 223791"/>
                        <a:gd name="connsiteX5" fmla="*/ 138300 w 155525"/>
                        <a:gd name="connsiteY5" fmla="*/ 160738 h 223791"/>
                        <a:gd name="connsiteX6" fmla="*/ 154933 w 155525"/>
                        <a:gd name="connsiteY6" fmla="*/ 19717 h 223791"/>
                        <a:gd name="connsiteX7" fmla="*/ 119049 w 155525"/>
                        <a:gd name="connsiteY7" fmla="*/ 5702 h 22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25" h="223791">
                          <a:moveTo>
                            <a:pt x="119049" y="5702"/>
                          </a:moveTo>
                          <a:cubicBezTo>
                            <a:pt x="92919" y="19922"/>
                            <a:pt x="68329" y="35528"/>
                            <a:pt x="54417" y="86762"/>
                          </a:cubicBezTo>
                          <a:cubicBezTo>
                            <a:pt x="40504" y="137996"/>
                            <a:pt x="31880" y="214435"/>
                            <a:pt x="0" y="222957"/>
                          </a:cubicBezTo>
                          <a:cubicBezTo>
                            <a:pt x="0" y="222957"/>
                            <a:pt x="14374" y="228707"/>
                            <a:pt x="58575" y="210020"/>
                          </a:cubicBezTo>
                          <a:cubicBezTo>
                            <a:pt x="73082" y="203059"/>
                            <a:pt x="87220" y="195348"/>
                            <a:pt x="100927" y="186919"/>
                          </a:cubicBezTo>
                          <a:cubicBezTo>
                            <a:pt x="122848" y="174598"/>
                            <a:pt x="136195" y="164537"/>
                            <a:pt x="138300" y="160738"/>
                          </a:cubicBezTo>
                          <a:cubicBezTo>
                            <a:pt x="149902" y="139895"/>
                            <a:pt x="157808" y="45898"/>
                            <a:pt x="154933" y="19717"/>
                          </a:cubicBezTo>
                          <a:cubicBezTo>
                            <a:pt x="152058" y="-6465"/>
                            <a:pt x="132294" y="-1383"/>
                            <a:pt x="119049" y="5702"/>
                          </a:cubicBezTo>
                          <a:close/>
                        </a:path>
                      </a:pathLst>
                    </a:custGeom>
                    <a:solidFill>
                      <a:srgbClr val="407BFF"/>
                    </a:solidFill>
                    <a:ln w="5124" cap="flat">
                      <a:noFill/>
                      <a:prstDash val="solid"/>
                      <a:miter/>
                    </a:ln>
                  </p:spPr>
                  <p:txBody>
                    <a:bodyPr rtlCol="0" anchor="ctr"/>
                    <a:lstStyle/>
                    <a:p>
                      <a:endParaRPr lang="pt-BR"/>
                    </a:p>
                  </p:txBody>
                </p:sp>
                <p:sp>
                  <p:nvSpPr>
                    <p:cNvPr id="2600" name="Forma Livre: Forma 2599">
                      <a:extLst>
                        <a:ext uri="{FF2B5EF4-FFF2-40B4-BE49-F238E27FC236}">
                          <a16:creationId xmlns:a16="http://schemas.microsoft.com/office/drawing/2014/main" id="{B7686576-00C3-8733-6646-EE38238046A9}"/>
                        </a:ext>
                      </a:extLst>
                    </p:cNvPr>
                    <p:cNvSpPr/>
                    <p:nvPr/>
                  </p:nvSpPr>
                  <p:spPr>
                    <a:xfrm>
                      <a:off x="9502091" y="4122944"/>
                      <a:ext cx="155525" cy="223791"/>
                    </a:xfrm>
                    <a:custGeom>
                      <a:avLst/>
                      <a:gdLst>
                        <a:gd name="connsiteX0" fmla="*/ 119049 w 155525"/>
                        <a:gd name="connsiteY0" fmla="*/ 5702 h 223791"/>
                        <a:gd name="connsiteX1" fmla="*/ 54417 w 155525"/>
                        <a:gd name="connsiteY1" fmla="*/ 86762 h 223791"/>
                        <a:gd name="connsiteX2" fmla="*/ 0 w 155525"/>
                        <a:gd name="connsiteY2" fmla="*/ 222957 h 223791"/>
                        <a:gd name="connsiteX3" fmla="*/ 58575 w 155525"/>
                        <a:gd name="connsiteY3" fmla="*/ 210020 h 223791"/>
                        <a:gd name="connsiteX4" fmla="*/ 100927 w 155525"/>
                        <a:gd name="connsiteY4" fmla="*/ 186919 h 223791"/>
                        <a:gd name="connsiteX5" fmla="*/ 138300 w 155525"/>
                        <a:gd name="connsiteY5" fmla="*/ 160738 h 223791"/>
                        <a:gd name="connsiteX6" fmla="*/ 154933 w 155525"/>
                        <a:gd name="connsiteY6" fmla="*/ 19717 h 223791"/>
                        <a:gd name="connsiteX7" fmla="*/ 119049 w 155525"/>
                        <a:gd name="connsiteY7" fmla="*/ 5702 h 22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25" h="223791">
                          <a:moveTo>
                            <a:pt x="119049" y="5702"/>
                          </a:moveTo>
                          <a:cubicBezTo>
                            <a:pt x="92919" y="19922"/>
                            <a:pt x="68329" y="35528"/>
                            <a:pt x="54417" y="86762"/>
                          </a:cubicBezTo>
                          <a:cubicBezTo>
                            <a:pt x="40504" y="137996"/>
                            <a:pt x="31880" y="214435"/>
                            <a:pt x="0" y="222957"/>
                          </a:cubicBezTo>
                          <a:cubicBezTo>
                            <a:pt x="0" y="222957"/>
                            <a:pt x="14374" y="228707"/>
                            <a:pt x="58575" y="210020"/>
                          </a:cubicBezTo>
                          <a:cubicBezTo>
                            <a:pt x="73082" y="203059"/>
                            <a:pt x="87220" y="195348"/>
                            <a:pt x="100927" y="186919"/>
                          </a:cubicBezTo>
                          <a:cubicBezTo>
                            <a:pt x="122848" y="174598"/>
                            <a:pt x="136195" y="164537"/>
                            <a:pt x="138300" y="160738"/>
                          </a:cubicBezTo>
                          <a:cubicBezTo>
                            <a:pt x="149902" y="139895"/>
                            <a:pt x="157808" y="45898"/>
                            <a:pt x="154933" y="19717"/>
                          </a:cubicBezTo>
                          <a:cubicBezTo>
                            <a:pt x="152058" y="-6465"/>
                            <a:pt x="132294" y="-1383"/>
                            <a:pt x="119049" y="5702"/>
                          </a:cubicBezTo>
                          <a:close/>
                        </a:path>
                      </a:pathLst>
                    </a:custGeom>
                    <a:solidFill>
                      <a:srgbClr val="FFFFFF"/>
                    </a:solidFill>
                    <a:ln w="5124" cap="flat">
                      <a:noFill/>
                      <a:prstDash val="solid"/>
                      <a:miter/>
                    </a:ln>
                  </p:spPr>
                  <p:txBody>
                    <a:bodyPr rtlCol="0" anchor="ctr"/>
                    <a:lstStyle/>
                    <a:p>
                      <a:endParaRPr lang="pt-BR"/>
                    </a:p>
                  </p:txBody>
                </p:sp>
                <p:sp>
                  <p:nvSpPr>
                    <p:cNvPr id="2601" name="Forma Livre: Forma 2600">
                      <a:extLst>
                        <a:ext uri="{FF2B5EF4-FFF2-40B4-BE49-F238E27FC236}">
                          <a16:creationId xmlns:a16="http://schemas.microsoft.com/office/drawing/2014/main" id="{37C35644-94D5-A215-30A6-1C2E233FD089}"/>
                        </a:ext>
                      </a:extLst>
                    </p:cNvPr>
                    <p:cNvSpPr/>
                    <p:nvPr/>
                  </p:nvSpPr>
                  <p:spPr>
                    <a:xfrm>
                      <a:off x="9462156" y="4069894"/>
                      <a:ext cx="68067" cy="58751"/>
                    </a:xfrm>
                    <a:custGeom>
                      <a:avLst/>
                      <a:gdLst>
                        <a:gd name="connsiteX0" fmla="*/ 766 w 68067"/>
                        <a:gd name="connsiteY0" fmla="*/ 6338 h 58751"/>
                        <a:gd name="connsiteX1" fmla="*/ 5899 w 68067"/>
                        <a:gd name="connsiteY1" fmla="*/ 4489 h 58751"/>
                        <a:gd name="connsiteX2" fmla="*/ 15910 w 68067"/>
                        <a:gd name="connsiteY2" fmla="*/ 537 h 58751"/>
                        <a:gd name="connsiteX3" fmla="*/ 27563 w 68067"/>
                        <a:gd name="connsiteY3" fmla="*/ 1512 h 58751"/>
                        <a:gd name="connsiteX4" fmla="*/ 31260 w 68067"/>
                        <a:gd name="connsiteY4" fmla="*/ 3360 h 58751"/>
                        <a:gd name="connsiteX5" fmla="*/ 37677 w 68067"/>
                        <a:gd name="connsiteY5" fmla="*/ 7878 h 58751"/>
                        <a:gd name="connsiteX6" fmla="*/ 59341 w 68067"/>
                        <a:gd name="connsiteY6" fmla="*/ 35137 h 58751"/>
                        <a:gd name="connsiteX7" fmla="*/ 68068 w 68067"/>
                        <a:gd name="connsiteY7" fmla="*/ 42478 h 58751"/>
                        <a:gd name="connsiteX8" fmla="*/ 43734 w 68067"/>
                        <a:gd name="connsiteY8" fmla="*/ 58752 h 58751"/>
                        <a:gd name="connsiteX9" fmla="*/ 34288 w 68067"/>
                        <a:gd name="connsiteY9" fmla="*/ 48998 h 58751"/>
                        <a:gd name="connsiteX10" fmla="*/ 18220 w 68067"/>
                        <a:gd name="connsiteY10" fmla="*/ 42376 h 58751"/>
                        <a:gd name="connsiteX11" fmla="*/ 6464 w 68067"/>
                        <a:gd name="connsiteY11" fmla="*/ 37499 h 58751"/>
                        <a:gd name="connsiteX12" fmla="*/ 3230 w 68067"/>
                        <a:gd name="connsiteY12" fmla="*/ 34573 h 58751"/>
                        <a:gd name="connsiteX13" fmla="*/ 6207 w 68067"/>
                        <a:gd name="connsiteY13" fmla="*/ 30517 h 58751"/>
                        <a:gd name="connsiteX14" fmla="*/ 12676 w 68067"/>
                        <a:gd name="connsiteY14" fmla="*/ 30517 h 58751"/>
                        <a:gd name="connsiteX15" fmla="*/ 19452 w 68067"/>
                        <a:gd name="connsiteY15" fmla="*/ 30517 h 58751"/>
                        <a:gd name="connsiteX16" fmla="*/ 19144 w 68067"/>
                        <a:gd name="connsiteY16" fmla="*/ 27848 h 58751"/>
                        <a:gd name="connsiteX17" fmla="*/ 6310 w 68067"/>
                        <a:gd name="connsiteY17" fmla="*/ 14551 h 58751"/>
                        <a:gd name="connsiteX18" fmla="*/ 1177 w 68067"/>
                        <a:gd name="connsiteY18" fmla="*/ 11676 h 58751"/>
                        <a:gd name="connsiteX19" fmla="*/ 766 w 68067"/>
                        <a:gd name="connsiteY19" fmla="*/ 6338 h 5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067" h="58751">
                          <a:moveTo>
                            <a:pt x="766" y="6338"/>
                          </a:moveTo>
                          <a:cubicBezTo>
                            <a:pt x="1998" y="4849"/>
                            <a:pt x="4205" y="4849"/>
                            <a:pt x="5899" y="4489"/>
                          </a:cubicBezTo>
                          <a:cubicBezTo>
                            <a:pt x="9303" y="3345"/>
                            <a:pt x="12645" y="2025"/>
                            <a:pt x="15910" y="537"/>
                          </a:cubicBezTo>
                          <a:cubicBezTo>
                            <a:pt x="19796" y="-429"/>
                            <a:pt x="23893" y="-85"/>
                            <a:pt x="27563" y="1512"/>
                          </a:cubicBezTo>
                          <a:cubicBezTo>
                            <a:pt x="28847" y="2025"/>
                            <a:pt x="30079" y="2641"/>
                            <a:pt x="31260" y="3360"/>
                          </a:cubicBezTo>
                          <a:cubicBezTo>
                            <a:pt x="33513" y="4695"/>
                            <a:pt x="35659" y="6204"/>
                            <a:pt x="37677" y="7878"/>
                          </a:cubicBezTo>
                          <a:cubicBezTo>
                            <a:pt x="46045" y="14705"/>
                            <a:pt x="51127" y="28104"/>
                            <a:pt x="59341" y="35137"/>
                          </a:cubicBezTo>
                          <a:cubicBezTo>
                            <a:pt x="62369" y="37755"/>
                            <a:pt x="65244" y="40271"/>
                            <a:pt x="68068" y="42478"/>
                          </a:cubicBezTo>
                          <a:lnTo>
                            <a:pt x="43734" y="58752"/>
                          </a:lnTo>
                          <a:cubicBezTo>
                            <a:pt x="40757" y="55338"/>
                            <a:pt x="37605" y="52083"/>
                            <a:pt x="34288" y="48998"/>
                          </a:cubicBezTo>
                          <a:cubicBezTo>
                            <a:pt x="29447" y="45697"/>
                            <a:pt x="23980" y="43443"/>
                            <a:pt x="18220" y="42376"/>
                          </a:cubicBezTo>
                          <a:cubicBezTo>
                            <a:pt x="14190" y="41031"/>
                            <a:pt x="10263" y="39398"/>
                            <a:pt x="6464" y="37499"/>
                          </a:cubicBezTo>
                          <a:cubicBezTo>
                            <a:pt x="5129" y="36831"/>
                            <a:pt x="3641" y="36010"/>
                            <a:pt x="3230" y="34573"/>
                          </a:cubicBezTo>
                          <a:cubicBezTo>
                            <a:pt x="2953" y="32637"/>
                            <a:pt x="4277" y="30830"/>
                            <a:pt x="6207" y="30517"/>
                          </a:cubicBezTo>
                          <a:cubicBezTo>
                            <a:pt x="8358" y="30312"/>
                            <a:pt x="10525" y="30312"/>
                            <a:pt x="12676" y="30517"/>
                          </a:cubicBezTo>
                          <a:cubicBezTo>
                            <a:pt x="14267" y="30517"/>
                            <a:pt x="18323" y="32057"/>
                            <a:pt x="19452" y="30517"/>
                          </a:cubicBezTo>
                          <a:cubicBezTo>
                            <a:pt x="20582" y="28977"/>
                            <a:pt x="19452" y="28669"/>
                            <a:pt x="19144" y="27848"/>
                          </a:cubicBezTo>
                          <a:cubicBezTo>
                            <a:pt x="16429" y="22134"/>
                            <a:pt x="11921" y="17467"/>
                            <a:pt x="6310" y="14551"/>
                          </a:cubicBezTo>
                          <a:cubicBezTo>
                            <a:pt x="4400" y="13997"/>
                            <a:pt x="2650" y="13011"/>
                            <a:pt x="1177" y="11676"/>
                          </a:cubicBezTo>
                          <a:cubicBezTo>
                            <a:pt x="-220" y="10224"/>
                            <a:pt x="-394" y="7985"/>
                            <a:pt x="766" y="6338"/>
                          </a:cubicBezTo>
                          <a:close/>
                        </a:path>
                      </a:pathLst>
                    </a:custGeom>
                    <a:solidFill>
                      <a:srgbClr val="FFBDA7"/>
                    </a:solidFill>
                    <a:ln w="5124" cap="flat">
                      <a:noFill/>
                      <a:prstDash val="solid"/>
                      <a:miter/>
                    </a:ln>
                  </p:spPr>
                  <p:txBody>
                    <a:bodyPr rtlCol="0" anchor="ctr"/>
                    <a:lstStyle/>
                    <a:p>
                      <a:endParaRPr lang="pt-BR"/>
                    </a:p>
                  </p:txBody>
                </p:sp>
                <p:sp>
                  <p:nvSpPr>
                    <p:cNvPr id="2602" name="Forma Livre: Forma 2601">
                      <a:extLst>
                        <a:ext uri="{FF2B5EF4-FFF2-40B4-BE49-F238E27FC236}">
                          <a16:creationId xmlns:a16="http://schemas.microsoft.com/office/drawing/2014/main" id="{44752FC6-1407-701A-04F4-3AC34F602FBF}"/>
                        </a:ext>
                      </a:extLst>
                    </p:cNvPr>
                    <p:cNvSpPr/>
                    <p:nvPr/>
                  </p:nvSpPr>
                  <p:spPr>
                    <a:xfrm>
                      <a:off x="9384105" y="4094662"/>
                      <a:ext cx="157826" cy="127556"/>
                    </a:xfrm>
                    <a:custGeom>
                      <a:avLst/>
                      <a:gdLst>
                        <a:gd name="connsiteX0" fmla="*/ 3609 w 157826"/>
                        <a:gd name="connsiteY0" fmla="*/ 47948 h 127556"/>
                        <a:gd name="connsiteX1" fmla="*/ 8178 w 157826"/>
                        <a:gd name="connsiteY1" fmla="*/ 54365 h 127556"/>
                        <a:gd name="connsiteX2" fmla="*/ 33538 w 157826"/>
                        <a:gd name="connsiteY2" fmla="*/ 76183 h 127556"/>
                        <a:gd name="connsiteX3" fmla="*/ 63826 w 157826"/>
                        <a:gd name="connsiteY3" fmla="*/ 102211 h 127556"/>
                        <a:gd name="connsiteX4" fmla="*/ 97759 w 157826"/>
                        <a:gd name="connsiteY4" fmla="*/ 124542 h 127556"/>
                        <a:gd name="connsiteX5" fmla="*/ 122401 w 157826"/>
                        <a:gd name="connsiteY5" fmla="*/ 114275 h 127556"/>
                        <a:gd name="connsiteX6" fmla="*/ 134311 w 157826"/>
                        <a:gd name="connsiteY6" fmla="*/ 90352 h 127556"/>
                        <a:gd name="connsiteX7" fmla="*/ 151560 w 157826"/>
                        <a:gd name="connsiteY7" fmla="*/ 54417 h 127556"/>
                        <a:gd name="connsiteX8" fmla="*/ 142063 w 157826"/>
                        <a:gd name="connsiteY8" fmla="*/ 0 h 127556"/>
                        <a:gd name="connsiteX9" fmla="*/ 114855 w 157826"/>
                        <a:gd name="connsiteY9" fmla="*/ 23769 h 127556"/>
                        <a:gd name="connsiteX10" fmla="*/ 92729 w 157826"/>
                        <a:gd name="connsiteY10" fmla="*/ 79828 h 127556"/>
                        <a:gd name="connsiteX11" fmla="*/ 62440 w 157826"/>
                        <a:gd name="connsiteY11" fmla="*/ 61193 h 127556"/>
                        <a:gd name="connsiteX12" fmla="*/ 51762 w 157826"/>
                        <a:gd name="connsiteY12" fmla="*/ 52568 h 127556"/>
                        <a:gd name="connsiteX13" fmla="*/ 47963 w 157826"/>
                        <a:gd name="connsiteY13" fmla="*/ 44046 h 127556"/>
                        <a:gd name="connsiteX14" fmla="*/ 45294 w 157826"/>
                        <a:gd name="connsiteY14" fmla="*/ 36192 h 127556"/>
                        <a:gd name="connsiteX15" fmla="*/ 36721 w 157826"/>
                        <a:gd name="connsiteY15" fmla="*/ 23307 h 127556"/>
                        <a:gd name="connsiteX16" fmla="*/ 34462 w 157826"/>
                        <a:gd name="connsiteY16" fmla="*/ 21459 h 127556"/>
                        <a:gd name="connsiteX17" fmla="*/ 31690 w 157826"/>
                        <a:gd name="connsiteY17" fmla="*/ 22639 h 127556"/>
                        <a:gd name="connsiteX18" fmla="*/ 31330 w 157826"/>
                        <a:gd name="connsiteY18" fmla="*/ 28748 h 127556"/>
                        <a:gd name="connsiteX19" fmla="*/ 32254 w 157826"/>
                        <a:gd name="connsiteY19" fmla="*/ 36038 h 127556"/>
                        <a:gd name="connsiteX20" fmla="*/ 15108 w 157826"/>
                        <a:gd name="connsiteY20" fmla="*/ 14323 h 127556"/>
                        <a:gd name="connsiteX21" fmla="*/ 13825 w 157826"/>
                        <a:gd name="connsiteY21" fmla="*/ 12115 h 127556"/>
                        <a:gd name="connsiteX22" fmla="*/ 11668 w 157826"/>
                        <a:gd name="connsiteY22" fmla="*/ 10883 h 127556"/>
                        <a:gd name="connsiteX23" fmla="*/ 6535 w 157826"/>
                        <a:gd name="connsiteY23" fmla="*/ 16017 h 127556"/>
                        <a:gd name="connsiteX24" fmla="*/ 5508 w 157826"/>
                        <a:gd name="connsiteY24" fmla="*/ 21921 h 127556"/>
                        <a:gd name="connsiteX25" fmla="*/ 2479 w 157826"/>
                        <a:gd name="connsiteY25" fmla="*/ 26644 h 127556"/>
                        <a:gd name="connsiteX26" fmla="*/ 426 w 157826"/>
                        <a:gd name="connsiteY26" fmla="*/ 32085 h 127556"/>
                        <a:gd name="connsiteX27" fmla="*/ 1812 w 157826"/>
                        <a:gd name="connsiteY27" fmla="*/ 44406 h 127556"/>
                        <a:gd name="connsiteX28" fmla="*/ 3609 w 157826"/>
                        <a:gd name="connsiteY28" fmla="*/ 47948 h 12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826" h="127556">
                          <a:moveTo>
                            <a:pt x="3609" y="47948"/>
                          </a:moveTo>
                          <a:cubicBezTo>
                            <a:pt x="4979" y="50192"/>
                            <a:pt x="6504" y="52337"/>
                            <a:pt x="8178" y="54365"/>
                          </a:cubicBezTo>
                          <a:cubicBezTo>
                            <a:pt x="15057" y="62733"/>
                            <a:pt x="23579" y="67559"/>
                            <a:pt x="33538" y="76183"/>
                          </a:cubicBezTo>
                          <a:cubicBezTo>
                            <a:pt x="41392" y="83165"/>
                            <a:pt x="53559" y="93432"/>
                            <a:pt x="63826" y="102211"/>
                          </a:cubicBezTo>
                          <a:cubicBezTo>
                            <a:pt x="74217" y="110963"/>
                            <a:pt x="85608" y="118458"/>
                            <a:pt x="97759" y="124542"/>
                          </a:cubicBezTo>
                          <a:cubicBezTo>
                            <a:pt x="108027" y="129213"/>
                            <a:pt x="113674" y="130240"/>
                            <a:pt x="122401" y="114275"/>
                          </a:cubicBezTo>
                          <a:cubicBezTo>
                            <a:pt x="126713" y="106471"/>
                            <a:pt x="130409" y="98360"/>
                            <a:pt x="134311" y="90352"/>
                          </a:cubicBezTo>
                          <a:cubicBezTo>
                            <a:pt x="140097" y="78442"/>
                            <a:pt x="145846" y="66465"/>
                            <a:pt x="151560" y="54417"/>
                          </a:cubicBezTo>
                          <a:cubicBezTo>
                            <a:pt x="151560" y="54417"/>
                            <a:pt x="170708" y="22023"/>
                            <a:pt x="142063" y="0"/>
                          </a:cubicBezTo>
                          <a:cubicBezTo>
                            <a:pt x="127226" y="5750"/>
                            <a:pt x="121528" y="8111"/>
                            <a:pt x="114855" y="23769"/>
                          </a:cubicBezTo>
                          <a:cubicBezTo>
                            <a:pt x="106795" y="42558"/>
                            <a:pt x="92729" y="79828"/>
                            <a:pt x="92729" y="79828"/>
                          </a:cubicBezTo>
                          <a:cubicBezTo>
                            <a:pt x="82235" y="74289"/>
                            <a:pt x="72117" y="68067"/>
                            <a:pt x="62440" y="61193"/>
                          </a:cubicBezTo>
                          <a:cubicBezTo>
                            <a:pt x="58307" y="59109"/>
                            <a:pt x="54668" y="56167"/>
                            <a:pt x="51762" y="52568"/>
                          </a:cubicBezTo>
                          <a:cubicBezTo>
                            <a:pt x="50268" y="49837"/>
                            <a:pt x="48995" y="46983"/>
                            <a:pt x="47963" y="44046"/>
                          </a:cubicBezTo>
                          <a:cubicBezTo>
                            <a:pt x="46988" y="41480"/>
                            <a:pt x="46423" y="38913"/>
                            <a:pt x="45294" y="36192"/>
                          </a:cubicBezTo>
                          <a:cubicBezTo>
                            <a:pt x="42973" y="31562"/>
                            <a:pt x="40093" y="27234"/>
                            <a:pt x="36721" y="23307"/>
                          </a:cubicBezTo>
                          <a:cubicBezTo>
                            <a:pt x="36197" y="22454"/>
                            <a:pt x="35401" y="21803"/>
                            <a:pt x="34462" y="21459"/>
                          </a:cubicBezTo>
                          <a:cubicBezTo>
                            <a:pt x="33384" y="21274"/>
                            <a:pt x="32300" y="21736"/>
                            <a:pt x="31690" y="22639"/>
                          </a:cubicBezTo>
                          <a:cubicBezTo>
                            <a:pt x="30252" y="24436"/>
                            <a:pt x="31022" y="26592"/>
                            <a:pt x="31330" y="28748"/>
                          </a:cubicBezTo>
                          <a:lnTo>
                            <a:pt x="32254" y="36038"/>
                          </a:lnTo>
                          <a:cubicBezTo>
                            <a:pt x="24965" y="30191"/>
                            <a:pt x="19102" y="22768"/>
                            <a:pt x="15108" y="14323"/>
                          </a:cubicBezTo>
                          <a:cubicBezTo>
                            <a:pt x="14795" y="13527"/>
                            <a:pt x="14358" y="12783"/>
                            <a:pt x="13825" y="12115"/>
                          </a:cubicBezTo>
                          <a:cubicBezTo>
                            <a:pt x="13306" y="11427"/>
                            <a:pt x="12526" y="10981"/>
                            <a:pt x="11668" y="10883"/>
                          </a:cubicBezTo>
                          <a:cubicBezTo>
                            <a:pt x="9512" y="10883"/>
                            <a:pt x="6945" y="13912"/>
                            <a:pt x="6535" y="16017"/>
                          </a:cubicBezTo>
                          <a:cubicBezTo>
                            <a:pt x="6376" y="18014"/>
                            <a:pt x="6032" y="19990"/>
                            <a:pt x="5508" y="21921"/>
                          </a:cubicBezTo>
                          <a:cubicBezTo>
                            <a:pt x="4738" y="23666"/>
                            <a:pt x="3301" y="24949"/>
                            <a:pt x="2479" y="26644"/>
                          </a:cubicBezTo>
                          <a:cubicBezTo>
                            <a:pt x="1612" y="28384"/>
                            <a:pt x="924" y="30206"/>
                            <a:pt x="426" y="32085"/>
                          </a:cubicBezTo>
                          <a:cubicBezTo>
                            <a:pt x="-452" y="36233"/>
                            <a:pt x="36" y="40556"/>
                            <a:pt x="1812" y="44406"/>
                          </a:cubicBezTo>
                          <a:cubicBezTo>
                            <a:pt x="2341" y="45623"/>
                            <a:pt x="2941" y="46803"/>
                            <a:pt x="3609" y="47948"/>
                          </a:cubicBezTo>
                          <a:close/>
                        </a:path>
                      </a:pathLst>
                    </a:custGeom>
                    <a:solidFill>
                      <a:srgbClr val="FFBDA7"/>
                    </a:solidFill>
                    <a:ln w="5124" cap="flat">
                      <a:noFill/>
                      <a:prstDash val="solid"/>
                      <a:miter/>
                    </a:ln>
                  </p:spPr>
                  <p:txBody>
                    <a:bodyPr rtlCol="0" anchor="ctr"/>
                    <a:lstStyle/>
                    <a:p>
                      <a:endParaRPr lang="pt-BR"/>
                    </a:p>
                  </p:txBody>
                </p:sp>
                <p:sp>
                  <p:nvSpPr>
                    <p:cNvPr id="2603" name="Forma Livre: Forma 2602">
                      <a:extLst>
                        <a:ext uri="{FF2B5EF4-FFF2-40B4-BE49-F238E27FC236}">
                          <a16:creationId xmlns:a16="http://schemas.microsoft.com/office/drawing/2014/main" id="{0153EEEB-4ECC-C972-A297-D83DB914FB48}"/>
                        </a:ext>
                      </a:extLst>
                    </p:cNvPr>
                    <p:cNvSpPr/>
                    <p:nvPr/>
                  </p:nvSpPr>
                  <p:spPr>
                    <a:xfrm>
                      <a:off x="9479484" y="4093584"/>
                      <a:ext cx="65763" cy="95358"/>
                    </a:xfrm>
                    <a:custGeom>
                      <a:avLst/>
                      <a:gdLst>
                        <a:gd name="connsiteX0" fmla="*/ 48737 w 65763"/>
                        <a:gd name="connsiteY0" fmla="*/ 0 h 95358"/>
                        <a:gd name="connsiteX1" fmla="*/ 18500 w 65763"/>
                        <a:gd name="connsiteY1" fmla="*/ 24590 h 95358"/>
                        <a:gd name="connsiteX2" fmla="*/ 19 w 65763"/>
                        <a:gd name="connsiteY2" fmla="*/ 70279 h 95358"/>
                        <a:gd name="connsiteX3" fmla="*/ 12185 w 65763"/>
                        <a:gd name="connsiteY3" fmla="*/ 87066 h 95358"/>
                        <a:gd name="connsiteX4" fmla="*/ 39650 w 65763"/>
                        <a:gd name="connsiteY4" fmla="*/ 95075 h 95358"/>
                        <a:gd name="connsiteX5" fmla="*/ 55873 w 65763"/>
                        <a:gd name="connsiteY5" fmla="*/ 61552 h 95358"/>
                        <a:gd name="connsiteX6" fmla="*/ 48737 w 65763"/>
                        <a:gd name="connsiteY6" fmla="*/ 0 h 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63" h="95358">
                          <a:moveTo>
                            <a:pt x="48737" y="0"/>
                          </a:moveTo>
                          <a:cubicBezTo>
                            <a:pt x="36108" y="3029"/>
                            <a:pt x="26662" y="7187"/>
                            <a:pt x="18500" y="24590"/>
                          </a:cubicBezTo>
                          <a:cubicBezTo>
                            <a:pt x="10337" y="41993"/>
                            <a:pt x="19" y="70279"/>
                            <a:pt x="19" y="70279"/>
                          </a:cubicBezTo>
                          <a:cubicBezTo>
                            <a:pt x="19" y="70279"/>
                            <a:pt x="-1008" y="76337"/>
                            <a:pt x="12185" y="87066"/>
                          </a:cubicBezTo>
                          <a:cubicBezTo>
                            <a:pt x="19840" y="93422"/>
                            <a:pt x="29783" y="96322"/>
                            <a:pt x="39650" y="95075"/>
                          </a:cubicBezTo>
                          <a:lnTo>
                            <a:pt x="55873" y="61552"/>
                          </a:lnTo>
                          <a:cubicBezTo>
                            <a:pt x="55873" y="61552"/>
                            <a:pt x="82311" y="17506"/>
                            <a:pt x="48737" y="0"/>
                          </a:cubicBezTo>
                          <a:close/>
                        </a:path>
                      </a:pathLst>
                    </a:custGeom>
                    <a:solidFill>
                      <a:srgbClr val="407BFF"/>
                    </a:solidFill>
                    <a:ln w="5124" cap="flat">
                      <a:noFill/>
                      <a:prstDash val="solid"/>
                      <a:miter/>
                    </a:ln>
                  </p:spPr>
                  <p:txBody>
                    <a:bodyPr rtlCol="0" anchor="ctr"/>
                    <a:lstStyle/>
                    <a:p>
                      <a:endParaRPr lang="pt-BR"/>
                    </a:p>
                  </p:txBody>
                </p:sp>
              </p:grpSp>
            </p:grpSp>
            <p:grpSp>
              <p:nvGrpSpPr>
                <p:cNvPr id="2539" name="Gráfico 12">
                  <a:extLst>
                    <a:ext uri="{FF2B5EF4-FFF2-40B4-BE49-F238E27FC236}">
                      <a16:creationId xmlns:a16="http://schemas.microsoft.com/office/drawing/2014/main" id="{5848BDE2-938B-6898-1C9D-92E711F81C45}"/>
                    </a:ext>
                  </a:extLst>
                </p:cNvPr>
                <p:cNvGrpSpPr/>
                <p:nvPr/>
              </p:nvGrpSpPr>
              <p:grpSpPr>
                <a:xfrm>
                  <a:off x="8735903" y="4100206"/>
                  <a:ext cx="140635" cy="222021"/>
                  <a:chOff x="8735903" y="4100206"/>
                  <a:chExt cx="140635" cy="222021"/>
                </a:xfrm>
              </p:grpSpPr>
              <p:sp>
                <p:nvSpPr>
                  <p:cNvPr id="2561" name="Forma Livre: Forma 2560">
                    <a:extLst>
                      <a:ext uri="{FF2B5EF4-FFF2-40B4-BE49-F238E27FC236}">
                        <a16:creationId xmlns:a16="http://schemas.microsoft.com/office/drawing/2014/main" id="{7FCE85D1-C70D-60DE-1CC0-A3270597CC17}"/>
                      </a:ext>
                    </a:extLst>
                  </p:cNvPr>
                  <p:cNvSpPr/>
                  <p:nvPr/>
                </p:nvSpPr>
                <p:spPr>
                  <a:xfrm>
                    <a:off x="8754557" y="4259356"/>
                    <a:ext cx="108884" cy="62871"/>
                  </a:xfrm>
                  <a:custGeom>
                    <a:avLst/>
                    <a:gdLst>
                      <a:gd name="connsiteX0" fmla="*/ 15940 w 108884"/>
                      <a:gd name="connsiteY0" fmla="*/ 9233 h 62871"/>
                      <a:gd name="connsiteX1" fmla="*/ 15940 w 108884"/>
                      <a:gd name="connsiteY1" fmla="*/ 53639 h 62871"/>
                      <a:gd name="connsiteX2" fmla="*/ 92944 w 108884"/>
                      <a:gd name="connsiteY2" fmla="*/ 53639 h 62871"/>
                      <a:gd name="connsiteX3" fmla="*/ 92944 w 108884"/>
                      <a:gd name="connsiteY3" fmla="*/ 9233 h 62871"/>
                      <a:gd name="connsiteX4" fmla="*/ 15940 w 108884"/>
                      <a:gd name="connsiteY4" fmla="*/ 9233 h 6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84" h="62871">
                        <a:moveTo>
                          <a:pt x="15940" y="9233"/>
                        </a:moveTo>
                        <a:cubicBezTo>
                          <a:pt x="-5313" y="21502"/>
                          <a:pt x="-5313" y="41369"/>
                          <a:pt x="15940" y="53639"/>
                        </a:cubicBezTo>
                        <a:cubicBezTo>
                          <a:pt x="40135" y="65949"/>
                          <a:pt x="68750" y="65949"/>
                          <a:pt x="92944" y="53639"/>
                        </a:cubicBezTo>
                        <a:cubicBezTo>
                          <a:pt x="114198" y="41369"/>
                          <a:pt x="114198" y="21502"/>
                          <a:pt x="92944" y="9233"/>
                        </a:cubicBezTo>
                        <a:cubicBezTo>
                          <a:pt x="68750" y="-3078"/>
                          <a:pt x="40135" y="-3078"/>
                          <a:pt x="15940" y="9233"/>
                        </a:cubicBezTo>
                        <a:close/>
                      </a:path>
                    </a:pathLst>
                  </a:custGeom>
                  <a:solidFill>
                    <a:srgbClr val="000000">
                      <a:alpha val="15000"/>
                    </a:srgbClr>
                  </a:solidFill>
                  <a:ln w="5124" cap="flat">
                    <a:noFill/>
                    <a:prstDash val="solid"/>
                    <a:miter/>
                  </a:ln>
                </p:spPr>
                <p:txBody>
                  <a:bodyPr rtlCol="0" anchor="ctr"/>
                  <a:lstStyle/>
                  <a:p>
                    <a:endParaRPr lang="pt-BR"/>
                  </a:p>
                </p:txBody>
              </p:sp>
              <p:sp>
                <p:nvSpPr>
                  <p:cNvPr id="2562" name="Forma Livre: Forma 2561">
                    <a:extLst>
                      <a:ext uri="{FF2B5EF4-FFF2-40B4-BE49-F238E27FC236}">
                        <a16:creationId xmlns:a16="http://schemas.microsoft.com/office/drawing/2014/main" id="{26587F39-C302-86DF-60BC-B771FB098C04}"/>
                      </a:ext>
                    </a:extLst>
                  </p:cNvPr>
                  <p:cNvSpPr/>
                  <p:nvPr/>
                </p:nvSpPr>
                <p:spPr>
                  <a:xfrm>
                    <a:off x="8751927" y="4196821"/>
                    <a:ext cx="113851" cy="105787"/>
                  </a:xfrm>
                  <a:custGeom>
                    <a:avLst/>
                    <a:gdLst>
                      <a:gd name="connsiteX0" fmla="*/ 21291 w 113851"/>
                      <a:gd name="connsiteY0" fmla="*/ 93227 h 105787"/>
                      <a:gd name="connsiteX1" fmla="*/ 9535 w 113851"/>
                      <a:gd name="connsiteY1" fmla="*/ 0 h 105787"/>
                      <a:gd name="connsiteX2" fmla="*/ 104301 w 113851"/>
                      <a:gd name="connsiteY2" fmla="*/ 0 h 105787"/>
                      <a:gd name="connsiteX3" fmla="*/ 92597 w 113851"/>
                      <a:gd name="connsiteY3" fmla="*/ 93227 h 105787"/>
                      <a:gd name="connsiteX4" fmla="*/ 92083 w 113851"/>
                      <a:gd name="connsiteY4" fmla="*/ 93740 h 105787"/>
                      <a:gd name="connsiteX5" fmla="*/ 91416 w 113851"/>
                      <a:gd name="connsiteY5" fmla="*/ 94408 h 105787"/>
                      <a:gd name="connsiteX6" fmla="*/ 89722 w 113851"/>
                      <a:gd name="connsiteY6" fmla="*/ 95948 h 105787"/>
                      <a:gd name="connsiteX7" fmla="*/ 89260 w 113851"/>
                      <a:gd name="connsiteY7" fmla="*/ 96307 h 105787"/>
                      <a:gd name="connsiteX8" fmla="*/ 87823 w 113851"/>
                      <a:gd name="connsiteY8" fmla="*/ 97385 h 105787"/>
                      <a:gd name="connsiteX9" fmla="*/ 85307 w 113851"/>
                      <a:gd name="connsiteY9" fmla="*/ 98976 h 105787"/>
                      <a:gd name="connsiteX10" fmla="*/ 28324 w 113851"/>
                      <a:gd name="connsiteY10" fmla="*/ 98976 h 105787"/>
                      <a:gd name="connsiteX11" fmla="*/ 28324 w 113851"/>
                      <a:gd name="connsiteY11" fmla="*/ 98976 h 105787"/>
                      <a:gd name="connsiteX12" fmla="*/ 25860 w 113851"/>
                      <a:gd name="connsiteY12" fmla="*/ 97385 h 105787"/>
                      <a:gd name="connsiteX13" fmla="*/ 24473 w 113851"/>
                      <a:gd name="connsiteY13" fmla="*/ 96358 h 105787"/>
                      <a:gd name="connsiteX14" fmla="*/ 23909 w 113851"/>
                      <a:gd name="connsiteY14" fmla="*/ 95948 h 105787"/>
                      <a:gd name="connsiteX15" fmla="*/ 22266 w 113851"/>
                      <a:gd name="connsiteY15" fmla="*/ 94459 h 105787"/>
                      <a:gd name="connsiteX16" fmla="*/ 21496 w 113851"/>
                      <a:gd name="connsiteY16" fmla="*/ 93689 h 10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851" h="105787">
                        <a:moveTo>
                          <a:pt x="21291" y="93227"/>
                        </a:moveTo>
                        <a:cubicBezTo>
                          <a:pt x="2142" y="73719"/>
                          <a:pt x="-9100" y="15504"/>
                          <a:pt x="9535" y="0"/>
                        </a:cubicBezTo>
                        <a:lnTo>
                          <a:pt x="104301" y="0"/>
                        </a:lnTo>
                        <a:cubicBezTo>
                          <a:pt x="122937" y="15401"/>
                          <a:pt x="111745" y="73668"/>
                          <a:pt x="92597" y="93227"/>
                        </a:cubicBezTo>
                        <a:cubicBezTo>
                          <a:pt x="92438" y="93412"/>
                          <a:pt x="92268" y="93581"/>
                          <a:pt x="92083" y="93740"/>
                        </a:cubicBezTo>
                        <a:lnTo>
                          <a:pt x="91416" y="94408"/>
                        </a:lnTo>
                        <a:lnTo>
                          <a:pt x="89722" y="95948"/>
                        </a:lnTo>
                        <a:lnTo>
                          <a:pt x="89260" y="96307"/>
                        </a:lnTo>
                        <a:lnTo>
                          <a:pt x="87823" y="97385"/>
                        </a:lnTo>
                        <a:cubicBezTo>
                          <a:pt x="87016" y="97965"/>
                          <a:pt x="86175" y="98494"/>
                          <a:pt x="85307" y="98976"/>
                        </a:cubicBezTo>
                        <a:cubicBezTo>
                          <a:pt x="67401" y="108058"/>
                          <a:pt x="46235" y="108058"/>
                          <a:pt x="28324" y="98976"/>
                        </a:cubicBezTo>
                        <a:lnTo>
                          <a:pt x="28324" y="98976"/>
                        </a:lnTo>
                        <a:cubicBezTo>
                          <a:pt x="27502" y="98514"/>
                          <a:pt x="26681" y="97950"/>
                          <a:pt x="25860" y="97385"/>
                        </a:cubicBezTo>
                        <a:cubicBezTo>
                          <a:pt x="25377" y="97072"/>
                          <a:pt x="24915" y="96728"/>
                          <a:pt x="24473" y="96358"/>
                        </a:cubicBezTo>
                        <a:lnTo>
                          <a:pt x="23909" y="95948"/>
                        </a:lnTo>
                        <a:lnTo>
                          <a:pt x="22266" y="94459"/>
                        </a:lnTo>
                        <a:lnTo>
                          <a:pt x="21496" y="93689"/>
                        </a:lnTo>
                        <a:close/>
                      </a:path>
                    </a:pathLst>
                  </a:custGeom>
                  <a:solidFill>
                    <a:srgbClr val="37474F"/>
                  </a:solidFill>
                  <a:ln w="5124" cap="flat">
                    <a:noFill/>
                    <a:prstDash val="solid"/>
                    <a:miter/>
                  </a:ln>
                </p:spPr>
                <p:txBody>
                  <a:bodyPr rtlCol="0" anchor="ctr"/>
                  <a:lstStyle/>
                  <a:p>
                    <a:endParaRPr lang="pt-BR"/>
                  </a:p>
                </p:txBody>
              </p:sp>
              <p:sp>
                <p:nvSpPr>
                  <p:cNvPr id="2563" name="Forma Livre: Forma 2562">
                    <a:extLst>
                      <a:ext uri="{FF2B5EF4-FFF2-40B4-BE49-F238E27FC236}">
                        <a16:creationId xmlns:a16="http://schemas.microsoft.com/office/drawing/2014/main" id="{5C92A6C7-FACA-BD70-D0FF-50142EB49B7E}"/>
                      </a:ext>
                    </a:extLst>
                  </p:cNvPr>
                  <p:cNvSpPr/>
                  <p:nvPr/>
                </p:nvSpPr>
                <p:spPr>
                  <a:xfrm>
                    <a:off x="8753479" y="4181198"/>
                    <a:ext cx="110937" cy="64049"/>
                  </a:xfrm>
                  <a:custGeom>
                    <a:avLst/>
                    <a:gdLst>
                      <a:gd name="connsiteX0" fmla="*/ 94690 w 110937"/>
                      <a:gd name="connsiteY0" fmla="*/ 9360 h 64049"/>
                      <a:gd name="connsiteX1" fmla="*/ 94690 w 110937"/>
                      <a:gd name="connsiteY1" fmla="*/ 54690 h 64049"/>
                      <a:gd name="connsiteX2" fmla="*/ 16248 w 110937"/>
                      <a:gd name="connsiteY2" fmla="*/ 54690 h 64049"/>
                      <a:gd name="connsiteX3" fmla="*/ 16248 w 110937"/>
                      <a:gd name="connsiteY3" fmla="*/ 9360 h 64049"/>
                      <a:gd name="connsiteX4" fmla="*/ 94690 w 110937"/>
                      <a:gd name="connsiteY4" fmla="*/ 9360 h 64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37" h="64049">
                        <a:moveTo>
                          <a:pt x="94690" y="9360"/>
                        </a:moveTo>
                        <a:cubicBezTo>
                          <a:pt x="116354" y="21886"/>
                          <a:pt x="116354" y="42164"/>
                          <a:pt x="94690" y="54690"/>
                        </a:cubicBezTo>
                        <a:cubicBezTo>
                          <a:pt x="70033" y="67170"/>
                          <a:pt x="40905" y="67170"/>
                          <a:pt x="16248" y="54690"/>
                        </a:cubicBezTo>
                        <a:cubicBezTo>
                          <a:pt x="-5416" y="42164"/>
                          <a:pt x="-5416" y="21886"/>
                          <a:pt x="16248" y="9360"/>
                        </a:cubicBezTo>
                        <a:cubicBezTo>
                          <a:pt x="40905" y="-3120"/>
                          <a:pt x="70033" y="-3120"/>
                          <a:pt x="94690" y="9360"/>
                        </a:cubicBezTo>
                        <a:close/>
                      </a:path>
                    </a:pathLst>
                  </a:custGeom>
                  <a:solidFill>
                    <a:srgbClr val="455A64"/>
                  </a:solidFill>
                  <a:ln w="5124" cap="flat">
                    <a:noFill/>
                    <a:prstDash val="solid"/>
                    <a:miter/>
                  </a:ln>
                </p:spPr>
                <p:txBody>
                  <a:bodyPr rtlCol="0" anchor="ctr"/>
                  <a:lstStyle/>
                  <a:p>
                    <a:endParaRPr lang="pt-BR"/>
                  </a:p>
                </p:txBody>
              </p:sp>
              <p:sp>
                <p:nvSpPr>
                  <p:cNvPr id="2564" name="Forma Livre: Forma 2563">
                    <a:extLst>
                      <a:ext uri="{FF2B5EF4-FFF2-40B4-BE49-F238E27FC236}">
                        <a16:creationId xmlns:a16="http://schemas.microsoft.com/office/drawing/2014/main" id="{38AECA49-EFA4-8479-7964-80695D2A2065}"/>
                      </a:ext>
                    </a:extLst>
                  </p:cNvPr>
                  <p:cNvSpPr/>
                  <p:nvPr/>
                </p:nvSpPr>
                <p:spPr>
                  <a:xfrm>
                    <a:off x="8768213" y="4189724"/>
                    <a:ext cx="81470" cy="47049"/>
                  </a:xfrm>
                  <a:custGeom>
                    <a:avLst/>
                    <a:gdLst>
                      <a:gd name="connsiteX0" fmla="*/ 69535 w 81470"/>
                      <a:gd name="connsiteY0" fmla="*/ 6892 h 47049"/>
                      <a:gd name="connsiteX1" fmla="*/ 69535 w 81470"/>
                      <a:gd name="connsiteY1" fmla="*/ 40158 h 47049"/>
                      <a:gd name="connsiteX2" fmla="*/ 11936 w 81470"/>
                      <a:gd name="connsiteY2" fmla="*/ 40158 h 47049"/>
                      <a:gd name="connsiteX3" fmla="*/ 11936 w 81470"/>
                      <a:gd name="connsiteY3" fmla="*/ 6892 h 47049"/>
                      <a:gd name="connsiteX4" fmla="*/ 69535 w 81470"/>
                      <a:gd name="connsiteY4" fmla="*/ 6892 h 47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0" h="47049">
                        <a:moveTo>
                          <a:pt x="69535" y="6892"/>
                        </a:moveTo>
                        <a:cubicBezTo>
                          <a:pt x="85449" y="16081"/>
                          <a:pt x="85449" y="30969"/>
                          <a:pt x="69535" y="40158"/>
                        </a:cubicBezTo>
                        <a:cubicBezTo>
                          <a:pt x="51434" y="49347"/>
                          <a:pt x="30037" y="49347"/>
                          <a:pt x="11936" y="40158"/>
                        </a:cubicBezTo>
                        <a:cubicBezTo>
                          <a:pt x="-3979" y="30969"/>
                          <a:pt x="-3979" y="16081"/>
                          <a:pt x="11936" y="6892"/>
                        </a:cubicBezTo>
                        <a:cubicBezTo>
                          <a:pt x="30037" y="-2297"/>
                          <a:pt x="51434" y="-2297"/>
                          <a:pt x="69535" y="6892"/>
                        </a:cubicBezTo>
                        <a:close/>
                      </a:path>
                    </a:pathLst>
                  </a:custGeom>
                  <a:solidFill>
                    <a:srgbClr val="263238"/>
                  </a:solidFill>
                  <a:ln w="5124" cap="flat">
                    <a:noFill/>
                    <a:prstDash val="solid"/>
                    <a:miter/>
                  </a:ln>
                </p:spPr>
                <p:txBody>
                  <a:bodyPr rtlCol="0" anchor="ctr"/>
                  <a:lstStyle/>
                  <a:p>
                    <a:endParaRPr lang="pt-BR"/>
                  </a:p>
                </p:txBody>
              </p:sp>
              <p:sp>
                <p:nvSpPr>
                  <p:cNvPr id="2565" name="Forma Livre: Forma 2564">
                    <a:extLst>
                      <a:ext uri="{FF2B5EF4-FFF2-40B4-BE49-F238E27FC236}">
                        <a16:creationId xmlns:a16="http://schemas.microsoft.com/office/drawing/2014/main" id="{9230784A-BD54-3A47-D51D-DE633DA0FCC0}"/>
                      </a:ext>
                    </a:extLst>
                  </p:cNvPr>
                  <p:cNvSpPr/>
                  <p:nvPr/>
                </p:nvSpPr>
                <p:spPr>
                  <a:xfrm>
                    <a:off x="8770600" y="4205484"/>
                    <a:ext cx="76696" cy="31289"/>
                  </a:xfrm>
                  <a:custGeom>
                    <a:avLst/>
                    <a:gdLst>
                      <a:gd name="connsiteX0" fmla="*/ 9548 w 76696"/>
                      <a:gd name="connsiteY0" fmla="*/ 6892 h 31289"/>
                      <a:gd name="connsiteX1" fmla="*/ 67148 w 76696"/>
                      <a:gd name="connsiteY1" fmla="*/ 6892 h 31289"/>
                      <a:gd name="connsiteX2" fmla="*/ 76696 w 76696"/>
                      <a:gd name="connsiteY2" fmla="*/ 15619 h 31289"/>
                      <a:gd name="connsiteX3" fmla="*/ 67148 w 76696"/>
                      <a:gd name="connsiteY3" fmla="*/ 24398 h 31289"/>
                      <a:gd name="connsiteX4" fmla="*/ 9548 w 76696"/>
                      <a:gd name="connsiteY4" fmla="*/ 24398 h 31289"/>
                      <a:gd name="connsiteX5" fmla="*/ 0 w 76696"/>
                      <a:gd name="connsiteY5" fmla="*/ 15619 h 31289"/>
                      <a:gd name="connsiteX6" fmla="*/ 9548 w 76696"/>
                      <a:gd name="connsiteY6" fmla="*/ 6892 h 3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96" h="31289">
                        <a:moveTo>
                          <a:pt x="9548" y="6892"/>
                        </a:moveTo>
                        <a:cubicBezTo>
                          <a:pt x="27650" y="-2297"/>
                          <a:pt x="49047" y="-2297"/>
                          <a:pt x="67148" y="6892"/>
                        </a:cubicBezTo>
                        <a:cubicBezTo>
                          <a:pt x="71014" y="8956"/>
                          <a:pt x="74294" y="11954"/>
                          <a:pt x="76696" y="15619"/>
                        </a:cubicBezTo>
                        <a:cubicBezTo>
                          <a:pt x="74299" y="19300"/>
                          <a:pt x="71014" y="22319"/>
                          <a:pt x="67148" y="24398"/>
                        </a:cubicBezTo>
                        <a:cubicBezTo>
                          <a:pt x="49047" y="33587"/>
                          <a:pt x="27650" y="33587"/>
                          <a:pt x="9548" y="24398"/>
                        </a:cubicBezTo>
                        <a:cubicBezTo>
                          <a:pt x="5703" y="22288"/>
                          <a:pt x="2423" y="19274"/>
                          <a:pt x="0" y="15619"/>
                        </a:cubicBezTo>
                        <a:cubicBezTo>
                          <a:pt x="2428" y="11979"/>
                          <a:pt x="5703" y="8986"/>
                          <a:pt x="9548" y="6892"/>
                        </a:cubicBezTo>
                        <a:close/>
                      </a:path>
                    </a:pathLst>
                  </a:custGeom>
                  <a:solidFill>
                    <a:srgbClr val="F5F5F5"/>
                  </a:solidFill>
                  <a:ln w="5124" cap="flat">
                    <a:noFill/>
                    <a:prstDash val="solid"/>
                    <a:miter/>
                  </a:ln>
                </p:spPr>
                <p:txBody>
                  <a:bodyPr rtlCol="0" anchor="ctr"/>
                  <a:lstStyle/>
                  <a:p>
                    <a:endParaRPr lang="pt-BR"/>
                  </a:p>
                </p:txBody>
              </p:sp>
              <p:grpSp>
                <p:nvGrpSpPr>
                  <p:cNvPr id="2566" name="Gráfico 12">
                    <a:extLst>
                      <a:ext uri="{FF2B5EF4-FFF2-40B4-BE49-F238E27FC236}">
                        <a16:creationId xmlns:a16="http://schemas.microsoft.com/office/drawing/2014/main" id="{C83BB98D-2A64-B29E-C48E-E832CB41D644}"/>
                      </a:ext>
                    </a:extLst>
                  </p:cNvPr>
                  <p:cNvGrpSpPr/>
                  <p:nvPr/>
                </p:nvGrpSpPr>
                <p:grpSpPr>
                  <a:xfrm>
                    <a:off x="8735903" y="4100206"/>
                    <a:ext cx="140635" cy="131550"/>
                    <a:chOff x="8735903" y="4100206"/>
                    <a:chExt cx="140635" cy="131550"/>
                  </a:xfrm>
                </p:grpSpPr>
                <p:sp>
                  <p:nvSpPr>
                    <p:cNvPr id="2567" name="Forma Livre: Forma 2566">
                      <a:extLst>
                        <a:ext uri="{FF2B5EF4-FFF2-40B4-BE49-F238E27FC236}">
                          <a16:creationId xmlns:a16="http://schemas.microsoft.com/office/drawing/2014/main" id="{78FA8A85-F5DC-CD68-5423-49120603F597}"/>
                        </a:ext>
                      </a:extLst>
                    </p:cNvPr>
                    <p:cNvSpPr/>
                    <p:nvPr/>
                  </p:nvSpPr>
                  <p:spPr>
                    <a:xfrm>
                      <a:off x="8789022" y="4100206"/>
                      <a:ext cx="87515" cy="126554"/>
                    </a:xfrm>
                    <a:custGeom>
                      <a:avLst/>
                      <a:gdLst>
                        <a:gd name="connsiteX0" fmla="*/ 3755 w 87515"/>
                        <a:gd name="connsiteY0" fmla="*/ 73360 h 126554"/>
                        <a:gd name="connsiteX1" fmla="*/ 13303 w 87515"/>
                        <a:gd name="connsiteY1" fmla="*/ 61398 h 126554"/>
                        <a:gd name="connsiteX2" fmla="*/ 14946 w 87515"/>
                        <a:gd name="connsiteY2" fmla="*/ 33625 h 126554"/>
                        <a:gd name="connsiteX3" fmla="*/ 23468 w 87515"/>
                        <a:gd name="connsiteY3" fmla="*/ 24488 h 126554"/>
                        <a:gd name="connsiteX4" fmla="*/ 35891 w 87515"/>
                        <a:gd name="connsiteY4" fmla="*/ 21253 h 126554"/>
                        <a:gd name="connsiteX5" fmla="*/ 42462 w 87515"/>
                        <a:gd name="connsiteY5" fmla="*/ 19354 h 126554"/>
                        <a:gd name="connsiteX6" fmla="*/ 47185 w 87515"/>
                        <a:gd name="connsiteY6" fmla="*/ 13450 h 126554"/>
                        <a:gd name="connsiteX7" fmla="*/ 53192 w 87515"/>
                        <a:gd name="connsiteY7" fmla="*/ 7033 h 126554"/>
                        <a:gd name="connsiteX8" fmla="*/ 69465 w 87515"/>
                        <a:gd name="connsiteY8" fmla="*/ 0 h 126554"/>
                        <a:gd name="connsiteX9" fmla="*/ 78295 w 87515"/>
                        <a:gd name="connsiteY9" fmla="*/ 20124 h 126554"/>
                        <a:gd name="connsiteX10" fmla="*/ 81632 w 87515"/>
                        <a:gd name="connsiteY10" fmla="*/ 40042 h 126554"/>
                        <a:gd name="connsiteX11" fmla="*/ 80092 w 87515"/>
                        <a:gd name="connsiteY11" fmla="*/ 65711 h 126554"/>
                        <a:gd name="connsiteX12" fmla="*/ 68028 w 87515"/>
                        <a:gd name="connsiteY12" fmla="*/ 84243 h 126554"/>
                        <a:gd name="connsiteX13" fmla="*/ 63921 w 87515"/>
                        <a:gd name="connsiteY13" fmla="*/ 114685 h 126554"/>
                        <a:gd name="connsiteX14" fmla="*/ 38561 w 87515"/>
                        <a:gd name="connsiteY14" fmla="*/ 126544 h 126554"/>
                        <a:gd name="connsiteX15" fmla="*/ 469 w 87515"/>
                        <a:gd name="connsiteY15" fmla="*/ 91584 h 126554"/>
                        <a:gd name="connsiteX16" fmla="*/ 3344 w 87515"/>
                        <a:gd name="connsiteY16" fmla="*/ 74027 h 12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515" h="126554">
                          <a:moveTo>
                            <a:pt x="3755" y="73360"/>
                          </a:moveTo>
                          <a:cubicBezTo>
                            <a:pt x="6578" y="69099"/>
                            <a:pt x="10788" y="65813"/>
                            <a:pt x="13303" y="61398"/>
                          </a:cubicBezTo>
                          <a:cubicBezTo>
                            <a:pt x="18694" y="52158"/>
                            <a:pt x="12277" y="43071"/>
                            <a:pt x="14946" y="33625"/>
                          </a:cubicBezTo>
                          <a:cubicBezTo>
                            <a:pt x="16368" y="29513"/>
                            <a:pt x="19464" y="26192"/>
                            <a:pt x="23468" y="24488"/>
                          </a:cubicBezTo>
                          <a:cubicBezTo>
                            <a:pt x="27431" y="22819"/>
                            <a:pt x="31615" y="21731"/>
                            <a:pt x="35891" y="21253"/>
                          </a:cubicBezTo>
                          <a:cubicBezTo>
                            <a:pt x="38176" y="21012"/>
                            <a:pt x="40404" y="20370"/>
                            <a:pt x="42462" y="19354"/>
                          </a:cubicBezTo>
                          <a:cubicBezTo>
                            <a:pt x="44875" y="18019"/>
                            <a:pt x="45645" y="15555"/>
                            <a:pt x="47185" y="13450"/>
                          </a:cubicBezTo>
                          <a:cubicBezTo>
                            <a:pt x="48941" y="11094"/>
                            <a:pt x="50959" y="8943"/>
                            <a:pt x="53192" y="7033"/>
                          </a:cubicBezTo>
                          <a:cubicBezTo>
                            <a:pt x="57499" y="2664"/>
                            <a:pt x="63336" y="144"/>
                            <a:pt x="69465" y="0"/>
                          </a:cubicBezTo>
                          <a:cubicBezTo>
                            <a:pt x="82402" y="565"/>
                            <a:pt x="81991" y="11705"/>
                            <a:pt x="78295" y="20124"/>
                          </a:cubicBezTo>
                          <a:cubicBezTo>
                            <a:pt x="74599" y="28543"/>
                            <a:pt x="73572" y="31264"/>
                            <a:pt x="81632" y="40042"/>
                          </a:cubicBezTo>
                          <a:cubicBezTo>
                            <a:pt x="89692" y="48821"/>
                            <a:pt x="89743" y="59653"/>
                            <a:pt x="80092" y="65711"/>
                          </a:cubicBezTo>
                          <a:cubicBezTo>
                            <a:pt x="70441" y="71768"/>
                            <a:pt x="64229" y="72590"/>
                            <a:pt x="68028" y="84243"/>
                          </a:cubicBezTo>
                          <a:cubicBezTo>
                            <a:pt x="71416" y="94510"/>
                            <a:pt x="73521" y="103545"/>
                            <a:pt x="63921" y="114685"/>
                          </a:cubicBezTo>
                          <a:cubicBezTo>
                            <a:pt x="57802" y="122406"/>
                            <a:pt x="48407" y="126801"/>
                            <a:pt x="38561" y="126544"/>
                          </a:cubicBezTo>
                          <a:cubicBezTo>
                            <a:pt x="19300" y="125122"/>
                            <a:pt x="3534" y="110656"/>
                            <a:pt x="469" y="91584"/>
                          </a:cubicBezTo>
                          <a:cubicBezTo>
                            <a:pt x="-696" y="85578"/>
                            <a:pt x="326" y="79351"/>
                            <a:pt x="3344" y="74027"/>
                          </a:cubicBezTo>
                          <a:close/>
                        </a:path>
                      </a:pathLst>
                    </a:custGeom>
                    <a:solidFill>
                      <a:srgbClr val="407BFF"/>
                    </a:solidFill>
                    <a:ln w="5124" cap="flat">
                      <a:noFill/>
                      <a:prstDash val="solid"/>
                      <a:miter/>
                    </a:ln>
                  </p:spPr>
                  <p:txBody>
                    <a:bodyPr rtlCol="0" anchor="ctr"/>
                    <a:lstStyle/>
                    <a:p>
                      <a:endParaRPr lang="pt-BR"/>
                    </a:p>
                  </p:txBody>
                </p:sp>
                <p:sp>
                  <p:nvSpPr>
                    <p:cNvPr id="2568" name="Forma Livre: Forma 2567">
                      <a:extLst>
                        <a:ext uri="{FF2B5EF4-FFF2-40B4-BE49-F238E27FC236}">
                          <a16:creationId xmlns:a16="http://schemas.microsoft.com/office/drawing/2014/main" id="{C8AE2C54-F456-2A43-83A7-ED5375934961}"/>
                        </a:ext>
                      </a:extLst>
                    </p:cNvPr>
                    <p:cNvSpPr/>
                    <p:nvPr/>
                  </p:nvSpPr>
                  <p:spPr>
                    <a:xfrm>
                      <a:off x="8789022" y="4100206"/>
                      <a:ext cx="87515" cy="126554"/>
                    </a:xfrm>
                    <a:custGeom>
                      <a:avLst/>
                      <a:gdLst>
                        <a:gd name="connsiteX0" fmla="*/ 3755 w 87515"/>
                        <a:gd name="connsiteY0" fmla="*/ 73360 h 126554"/>
                        <a:gd name="connsiteX1" fmla="*/ 13303 w 87515"/>
                        <a:gd name="connsiteY1" fmla="*/ 61398 h 126554"/>
                        <a:gd name="connsiteX2" fmla="*/ 14946 w 87515"/>
                        <a:gd name="connsiteY2" fmla="*/ 33625 h 126554"/>
                        <a:gd name="connsiteX3" fmla="*/ 23468 w 87515"/>
                        <a:gd name="connsiteY3" fmla="*/ 24488 h 126554"/>
                        <a:gd name="connsiteX4" fmla="*/ 35891 w 87515"/>
                        <a:gd name="connsiteY4" fmla="*/ 21253 h 126554"/>
                        <a:gd name="connsiteX5" fmla="*/ 42462 w 87515"/>
                        <a:gd name="connsiteY5" fmla="*/ 19354 h 126554"/>
                        <a:gd name="connsiteX6" fmla="*/ 47185 w 87515"/>
                        <a:gd name="connsiteY6" fmla="*/ 13450 h 126554"/>
                        <a:gd name="connsiteX7" fmla="*/ 53192 w 87515"/>
                        <a:gd name="connsiteY7" fmla="*/ 7033 h 126554"/>
                        <a:gd name="connsiteX8" fmla="*/ 69465 w 87515"/>
                        <a:gd name="connsiteY8" fmla="*/ 0 h 126554"/>
                        <a:gd name="connsiteX9" fmla="*/ 78295 w 87515"/>
                        <a:gd name="connsiteY9" fmla="*/ 20124 h 126554"/>
                        <a:gd name="connsiteX10" fmla="*/ 81632 w 87515"/>
                        <a:gd name="connsiteY10" fmla="*/ 40042 h 126554"/>
                        <a:gd name="connsiteX11" fmla="*/ 80092 w 87515"/>
                        <a:gd name="connsiteY11" fmla="*/ 65711 h 126554"/>
                        <a:gd name="connsiteX12" fmla="*/ 68028 w 87515"/>
                        <a:gd name="connsiteY12" fmla="*/ 84243 h 126554"/>
                        <a:gd name="connsiteX13" fmla="*/ 63921 w 87515"/>
                        <a:gd name="connsiteY13" fmla="*/ 114685 h 126554"/>
                        <a:gd name="connsiteX14" fmla="*/ 38561 w 87515"/>
                        <a:gd name="connsiteY14" fmla="*/ 126544 h 126554"/>
                        <a:gd name="connsiteX15" fmla="*/ 469 w 87515"/>
                        <a:gd name="connsiteY15" fmla="*/ 91584 h 126554"/>
                        <a:gd name="connsiteX16" fmla="*/ 3344 w 87515"/>
                        <a:gd name="connsiteY16" fmla="*/ 74027 h 12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515" h="126554">
                          <a:moveTo>
                            <a:pt x="3755" y="73360"/>
                          </a:moveTo>
                          <a:cubicBezTo>
                            <a:pt x="6578" y="69099"/>
                            <a:pt x="10788" y="65813"/>
                            <a:pt x="13303" y="61398"/>
                          </a:cubicBezTo>
                          <a:cubicBezTo>
                            <a:pt x="18694" y="52158"/>
                            <a:pt x="12277" y="43071"/>
                            <a:pt x="14946" y="33625"/>
                          </a:cubicBezTo>
                          <a:cubicBezTo>
                            <a:pt x="16368" y="29513"/>
                            <a:pt x="19464" y="26192"/>
                            <a:pt x="23468" y="24488"/>
                          </a:cubicBezTo>
                          <a:cubicBezTo>
                            <a:pt x="27431" y="22819"/>
                            <a:pt x="31615" y="21731"/>
                            <a:pt x="35891" y="21253"/>
                          </a:cubicBezTo>
                          <a:cubicBezTo>
                            <a:pt x="38176" y="21012"/>
                            <a:pt x="40404" y="20370"/>
                            <a:pt x="42462" y="19354"/>
                          </a:cubicBezTo>
                          <a:cubicBezTo>
                            <a:pt x="44875" y="18019"/>
                            <a:pt x="45645" y="15555"/>
                            <a:pt x="47185" y="13450"/>
                          </a:cubicBezTo>
                          <a:cubicBezTo>
                            <a:pt x="48941" y="11094"/>
                            <a:pt x="50959" y="8943"/>
                            <a:pt x="53192" y="7033"/>
                          </a:cubicBezTo>
                          <a:cubicBezTo>
                            <a:pt x="57499" y="2664"/>
                            <a:pt x="63336" y="144"/>
                            <a:pt x="69465" y="0"/>
                          </a:cubicBezTo>
                          <a:cubicBezTo>
                            <a:pt x="82402" y="565"/>
                            <a:pt x="81991" y="11705"/>
                            <a:pt x="78295" y="20124"/>
                          </a:cubicBezTo>
                          <a:cubicBezTo>
                            <a:pt x="74599" y="28543"/>
                            <a:pt x="73572" y="31264"/>
                            <a:pt x="81632" y="40042"/>
                          </a:cubicBezTo>
                          <a:cubicBezTo>
                            <a:pt x="89692" y="48821"/>
                            <a:pt x="89743" y="59653"/>
                            <a:pt x="80092" y="65711"/>
                          </a:cubicBezTo>
                          <a:cubicBezTo>
                            <a:pt x="70441" y="71768"/>
                            <a:pt x="64229" y="72590"/>
                            <a:pt x="68028" y="84243"/>
                          </a:cubicBezTo>
                          <a:cubicBezTo>
                            <a:pt x="71416" y="94510"/>
                            <a:pt x="73521" y="103545"/>
                            <a:pt x="63921" y="114685"/>
                          </a:cubicBezTo>
                          <a:cubicBezTo>
                            <a:pt x="57802" y="122406"/>
                            <a:pt x="48407" y="126801"/>
                            <a:pt x="38561" y="126544"/>
                          </a:cubicBezTo>
                          <a:cubicBezTo>
                            <a:pt x="19300" y="125122"/>
                            <a:pt x="3534" y="110656"/>
                            <a:pt x="469" y="91584"/>
                          </a:cubicBezTo>
                          <a:cubicBezTo>
                            <a:pt x="-696" y="85578"/>
                            <a:pt x="326" y="79351"/>
                            <a:pt x="3344" y="74027"/>
                          </a:cubicBezTo>
                          <a:close/>
                        </a:path>
                      </a:pathLst>
                    </a:custGeom>
                    <a:solidFill>
                      <a:srgbClr val="000000">
                        <a:alpha val="30000"/>
                      </a:srgbClr>
                    </a:solidFill>
                    <a:ln w="5124" cap="flat">
                      <a:noFill/>
                      <a:prstDash val="solid"/>
                      <a:miter/>
                    </a:ln>
                  </p:spPr>
                  <p:txBody>
                    <a:bodyPr rtlCol="0" anchor="ctr"/>
                    <a:lstStyle/>
                    <a:p>
                      <a:endParaRPr lang="pt-BR"/>
                    </a:p>
                  </p:txBody>
                </p:sp>
                <p:sp>
                  <p:nvSpPr>
                    <p:cNvPr id="2569" name="Forma Livre: Forma 2568">
                      <a:extLst>
                        <a:ext uri="{FF2B5EF4-FFF2-40B4-BE49-F238E27FC236}">
                          <a16:creationId xmlns:a16="http://schemas.microsoft.com/office/drawing/2014/main" id="{BF296AF3-5160-02C5-3623-2F8F45C71A81}"/>
                        </a:ext>
                      </a:extLst>
                    </p:cNvPr>
                    <p:cNvSpPr/>
                    <p:nvPr/>
                  </p:nvSpPr>
                  <p:spPr>
                    <a:xfrm>
                      <a:off x="8814483" y="4118967"/>
                      <a:ext cx="44207" cy="104857"/>
                    </a:xfrm>
                    <a:custGeom>
                      <a:avLst/>
                      <a:gdLst>
                        <a:gd name="connsiteX0" fmla="*/ 44107 w 44207"/>
                        <a:gd name="connsiteY0" fmla="*/ 31600 h 104857"/>
                        <a:gd name="connsiteX1" fmla="*/ 42983 w 44207"/>
                        <a:gd name="connsiteY1" fmla="*/ 30933 h 104857"/>
                        <a:gd name="connsiteX2" fmla="*/ 42978 w 44207"/>
                        <a:gd name="connsiteY2" fmla="*/ 30933 h 104857"/>
                        <a:gd name="connsiteX3" fmla="*/ 12844 w 44207"/>
                        <a:gd name="connsiteY3" fmla="*/ 42329 h 104857"/>
                        <a:gd name="connsiteX4" fmla="*/ 36561 w 44207"/>
                        <a:gd name="connsiteY4" fmla="*/ 1671 h 104857"/>
                        <a:gd name="connsiteX5" fmla="*/ 36566 w 44207"/>
                        <a:gd name="connsiteY5" fmla="*/ 290 h 104857"/>
                        <a:gd name="connsiteX6" fmla="*/ 36561 w 44207"/>
                        <a:gd name="connsiteY6" fmla="*/ 285 h 104857"/>
                        <a:gd name="connsiteX7" fmla="*/ 35257 w 44207"/>
                        <a:gd name="connsiteY7" fmla="*/ 254 h 104857"/>
                        <a:gd name="connsiteX8" fmla="*/ 35226 w 44207"/>
                        <a:gd name="connsiteY8" fmla="*/ 285 h 104857"/>
                        <a:gd name="connsiteX9" fmla="*/ 14692 w 44207"/>
                        <a:gd name="connsiteY9" fmla="*/ 33500 h 104857"/>
                        <a:gd name="connsiteX10" fmla="*/ 4938 w 44207"/>
                        <a:gd name="connsiteY10" fmla="*/ 17688 h 104857"/>
                        <a:gd name="connsiteX11" fmla="*/ 3603 w 44207"/>
                        <a:gd name="connsiteY11" fmla="*/ 17586 h 104857"/>
                        <a:gd name="connsiteX12" fmla="*/ 3500 w 44207"/>
                        <a:gd name="connsiteY12" fmla="*/ 18920 h 104857"/>
                        <a:gd name="connsiteX13" fmla="*/ 13768 w 44207"/>
                        <a:gd name="connsiteY13" fmla="*/ 35912 h 104857"/>
                        <a:gd name="connsiteX14" fmla="*/ 10533 w 44207"/>
                        <a:gd name="connsiteY14" fmla="*/ 43921 h 104857"/>
                        <a:gd name="connsiteX15" fmla="*/ 10277 w 44207"/>
                        <a:gd name="connsiteY15" fmla="*/ 44588 h 104857"/>
                        <a:gd name="connsiteX16" fmla="*/ 9 w 44207"/>
                        <a:gd name="connsiteY16" fmla="*/ 103882 h 104857"/>
                        <a:gd name="connsiteX17" fmla="*/ 933 w 44207"/>
                        <a:gd name="connsiteY17" fmla="*/ 104857 h 104857"/>
                        <a:gd name="connsiteX18" fmla="*/ 1241 w 44207"/>
                        <a:gd name="connsiteY18" fmla="*/ 104857 h 104857"/>
                        <a:gd name="connsiteX19" fmla="*/ 1909 w 44207"/>
                        <a:gd name="connsiteY19" fmla="*/ 103933 h 104857"/>
                        <a:gd name="connsiteX20" fmla="*/ 12176 w 44207"/>
                        <a:gd name="connsiteY20" fmla="*/ 45204 h 104857"/>
                        <a:gd name="connsiteX21" fmla="*/ 43851 w 44207"/>
                        <a:gd name="connsiteY21" fmla="*/ 32781 h 104857"/>
                        <a:gd name="connsiteX22" fmla="*/ 44107 w 44207"/>
                        <a:gd name="connsiteY22" fmla="*/ 31600 h 10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07" h="104857">
                          <a:moveTo>
                            <a:pt x="44107" y="31600"/>
                          </a:moveTo>
                          <a:cubicBezTo>
                            <a:pt x="43984" y="31108"/>
                            <a:pt x="43481" y="30805"/>
                            <a:pt x="42983" y="30933"/>
                          </a:cubicBezTo>
                          <a:cubicBezTo>
                            <a:pt x="42983" y="30933"/>
                            <a:pt x="42978" y="30933"/>
                            <a:pt x="42978" y="30933"/>
                          </a:cubicBezTo>
                          <a:cubicBezTo>
                            <a:pt x="32562" y="33664"/>
                            <a:pt x="22459" y="37483"/>
                            <a:pt x="12844" y="42329"/>
                          </a:cubicBezTo>
                          <a:cubicBezTo>
                            <a:pt x="18352" y="27514"/>
                            <a:pt x="26376" y="13761"/>
                            <a:pt x="36561" y="1671"/>
                          </a:cubicBezTo>
                          <a:cubicBezTo>
                            <a:pt x="36946" y="1291"/>
                            <a:pt x="36946" y="675"/>
                            <a:pt x="36566" y="290"/>
                          </a:cubicBezTo>
                          <a:cubicBezTo>
                            <a:pt x="36566" y="290"/>
                            <a:pt x="36561" y="285"/>
                            <a:pt x="36561" y="285"/>
                          </a:cubicBezTo>
                          <a:cubicBezTo>
                            <a:pt x="36207" y="-85"/>
                            <a:pt x="35622" y="-95"/>
                            <a:pt x="35257" y="254"/>
                          </a:cubicBezTo>
                          <a:cubicBezTo>
                            <a:pt x="35247" y="265"/>
                            <a:pt x="35236" y="275"/>
                            <a:pt x="35226" y="285"/>
                          </a:cubicBezTo>
                          <a:cubicBezTo>
                            <a:pt x="26792" y="10291"/>
                            <a:pt x="19872" y="21482"/>
                            <a:pt x="14692" y="33500"/>
                          </a:cubicBezTo>
                          <a:cubicBezTo>
                            <a:pt x="12115" y="27842"/>
                            <a:pt x="8839" y="22529"/>
                            <a:pt x="4938" y="17688"/>
                          </a:cubicBezTo>
                          <a:cubicBezTo>
                            <a:pt x="4599" y="17293"/>
                            <a:pt x="3998" y="17247"/>
                            <a:pt x="3603" y="17586"/>
                          </a:cubicBezTo>
                          <a:cubicBezTo>
                            <a:pt x="3208" y="17924"/>
                            <a:pt x="3162" y="18525"/>
                            <a:pt x="3500" y="18920"/>
                          </a:cubicBezTo>
                          <a:cubicBezTo>
                            <a:pt x="7674" y="24095"/>
                            <a:pt x="11129" y="29809"/>
                            <a:pt x="13768" y="35912"/>
                          </a:cubicBezTo>
                          <a:cubicBezTo>
                            <a:pt x="12690" y="38428"/>
                            <a:pt x="11560" y="41046"/>
                            <a:pt x="10533" y="43921"/>
                          </a:cubicBezTo>
                          <a:cubicBezTo>
                            <a:pt x="10364" y="44101"/>
                            <a:pt x="10277" y="44342"/>
                            <a:pt x="10277" y="44588"/>
                          </a:cubicBezTo>
                          <a:cubicBezTo>
                            <a:pt x="3275" y="63562"/>
                            <a:pt x="-206" y="83655"/>
                            <a:pt x="9" y="103882"/>
                          </a:cubicBezTo>
                          <a:cubicBezTo>
                            <a:pt x="9" y="104400"/>
                            <a:pt x="415" y="104832"/>
                            <a:pt x="933" y="104857"/>
                          </a:cubicBezTo>
                          <a:lnTo>
                            <a:pt x="1241" y="104857"/>
                          </a:lnTo>
                          <a:cubicBezTo>
                            <a:pt x="1642" y="104724"/>
                            <a:pt x="1909" y="104354"/>
                            <a:pt x="1909" y="103933"/>
                          </a:cubicBezTo>
                          <a:cubicBezTo>
                            <a:pt x="1719" y="83897"/>
                            <a:pt x="5200" y="63988"/>
                            <a:pt x="12176" y="45204"/>
                          </a:cubicBezTo>
                          <a:cubicBezTo>
                            <a:pt x="22218" y="39845"/>
                            <a:pt x="32844" y="35676"/>
                            <a:pt x="43851" y="32781"/>
                          </a:cubicBezTo>
                          <a:cubicBezTo>
                            <a:pt x="44200" y="32494"/>
                            <a:pt x="44308" y="32006"/>
                            <a:pt x="44107" y="31600"/>
                          </a:cubicBezTo>
                          <a:close/>
                        </a:path>
                      </a:pathLst>
                    </a:custGeom>
                    <a:solidFill>
                      <a:srgbClr val="FFFFFF"/>
                    </a:solidFill>
                    <a:ln w="5124" cap="flat">
                      <a:noFill/>
                      <a:prstDash val="solid"/>
                      <a:miter/>
                    </a:ln>
                  </p:spPr>
                  <p:txBody>
                    <a:bodyPr rtlCol="0" anchor="ctr"/>
                    <a:lstStyle/>
                    <a:p>
                      <a:endParaRPr lang="pt-BR"/>
                    </a:p>
                  </p:txBody>
                </p:sp>
                <p:sp>
                  <p:nvSpPr>
                    <p:cNvPr id="2570" name="Forma Livre: Forma 2569">
                      <a:extLst>
                        <a:ext uri="{FF2B5EF4-FFF2-40B4-BE49-F238E27FC236}">
                          <a16:creationId xmlns:a16="http://schemas.microsoft.com/office/drawing/2014/main" id="{D4031318-4790-1721-C2C1-37888A1FF017}"/>
                        </a:ext>
                      </a:extLst>
                    </p:cNvPr>
                    <p:cNvSpPr/>
                    <p:nvPr/>
                  </p:nvSpPr>
                  <p:spPr>
                    <a:xfrm>
                      <a:off x="8735903" y="4134763"/>
                      <a:ext cx="94305" cy="96994"/>
                    </a:xfrm>
                    <a:custGeom>
                      <a:avLst/>
                      <a:gdLst>
                        <a:gd name="connsiteX0" fmla="*/ 74637 w 94305"/>
                        <a:gd name="connsiteY0" fmla="*/ 93835 h 96994"/>
                        <a:gd name="connsiteX1" fmla="*/ 69041 w 94305"/>
                        <a:gd name="connsiteY1" fmla="*/ 95889 h 96994"/>
                        <a:gd name="connsiteX2" fmla="*/ 44348 w 94305"/>
                        <a:gd name="connsiteY2" fmla="*/ 95632 h 96994"/>
                        <a:gd name="connsiteX3" fmla="*/ 27305 w 94305"/>
                        <a:gd name="connsiteY3" fmla="*/ 89523 h 96994"/>
                        <a:gd name="connsiteX4" fmla="*/ 25303 w 94305"/>
                        <a:gd name="connsiteY4" fmla="*/ 81669 h 96994"/>
                        <a:gd name="connsiteX5" fmla="*/ 30436 w 94305"/>
                        <a:gd name="connsiteY5" fmla="*/ 74174 h 96994"/>
                        <a:gd name="connsiteX6" fmla="*/ 11955 w 94305"/>
                        <a:gd name="connsiteY6" fmla="*/ 70426 h 96994"/>
                        <a:gd name="connsiteX7" fmla="*/ 3587 w 94305"/>
                        <a:gd name="connsiteY7" fmla="*/ 59543 h 96994"/>
                        <a:gd name="connsiteX8" fmla="*/ 3177 w 94305"/>
                        <a:gd name="connsiteY8" fmla="*/ 50610 h 96994"/>
                        <a:gd name="connsiteX9" fmla="*/ 11801 w 94305"/>
                        <a:gd name="connsiteY9" fmla="*/ 46452 h 96994"/>
                        <a:gd name="connsiteX10" fmla="*/ 14317 w 94305"/>
                        <a:gd name="connsiteY10" fmla="*/ 45682 h 96994"/>
                        <a:gd name="connsiteX11" fmla="*/ 15446 w 94305"/>
                        <a:gd name="connsiteY11" fmla="*/ 43475 h 96994"/>
                        <a:gd name="connsiteX12" fmla="*/ 13033 w 94305"/>
                        <a:gd name="connsiteY12" fmla="*/ 41524 h 96994"/>
                        <a:gd name="connsiteX13" fmla="*/ 6360 w 94305"/>
                        <a:gd name="connsiteY13" fmla="*/ 39573 h 96994"/>
                        <a:gd name="connsiteX14" fmla="*/ 1226 w 94305"/>
                        <a:gd name="connsiteY14" fmla="*/ 35466 h 96994"/>
                        <a:gd name="connsiteX15" fmla="*/ 199 w 94305"/>
                        <a:gd name="connsiteY15" fmla="*/ 27406 h 96994"/>
                        <a:gd name="connsiteX16" fmla="*/ 2150 w 94305"/>
                        <a:gd name="connsiteY16" fmla="*/ 13494 h 96994"/>
                        <a:gd name="connsiteX17" fmla="*/ 3279 w 94305"/>
                        <a:gd name="connsiteY17" fmla="*/ 1481 h 96994"/>
                        <a:gd name="connsiteX18" fmla="*/ 38342 w 94305"/>
                        <a:gd name="connsiteY18" fmla="*/ 2251 h 96994"/>
                        <a:gd name="connsiteX19" fmla="*/ 56669 w 94305"/>
                        <a:gd name="connsiteY19" fmla="*/ 13135 h 96994"/>
                        <a:gd name="connsiteX20" fmla="*/ 57388 w 94305"/>
                        <a:gd name="connsiteY20" fmla="*/ 19090 h 96994"/>
                        <a:gd name="connsiteX21" fmla="*/ 56772 w 94305"/>
                        <a:gd name="connsiteY21" fmla="*/ 21811 h 96994"/>
                        <a:gd name="connsiteX22" fmla="*/ 57439 w 94305"/>
                        <a:gd name="connsiteY22" fmla="*/ 23556 h 96994"/>
                        <a:gd name="connsiteX23" fmla="*/ 58107 w 94305"/>
                        <a:gd name="connsiteY23" fmla="*/ 22683 h 96994"/>
                        <a:gd name="connsiteX24" fmla="*/ 62573 w 94305"/>
                        <a:gd name="connsiteY24" fmla="*/ 13751 h 96994"/>
                        <a:gd name="connsiteX25" fmla="*/ 64318 w 94305"/>
                        <a:gd name="connsiteY25" fmla="*/ 11389 h 96994"/>
                        <a:gd name="connsiteX26" fmla="*/ 75972 w 94305"/>
                        <a:gd name="connsiteY26" fmla="*/ 15188 h 96994"/>
                        <a:gd name="connsiteX27" fmla="*/ 82235 w 94305"/>
                        <a:gd name="connsiteY27" fmla="*/ 26225 h 96994"/>
                        <a:gd name="connsiteX28" fmla="*/ 81465 w 94305"/>
                        <a:gd name="connsiteY28" fmla="*/ 46760 h 96994"/>
                        <a:gd name="connsiteX29" fmla="*/ 85777 w 94305"/>
                        <a:gd name="connsiteY29" fmla="*/ 40702 h 96994"/>
                        <a:gd name="connsiteX30" fmla="*/ 94196 w 94305"/>
                        <a:gd name="connsiteY30" fmla="*/ 49327 h 96994"/>
                        <a:gd name="connsiteX31" fmla="*/ 90192 w 94305"/>
                        <a:gd name="connsiteY31" fmla="*/ 74995 h 96994"/>
                        <a:gd name="connsiteX32" fmla="*/ 74637 w 94305"/>
                        <a:gd name="connsiteY32" fmla="*/ 93835 h 9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4305" h="96994">
                          <a:moveTo>
                            <a:pt x="74637" y="93835"/>
                          </a:moveTo>
                          <a:cubicBezTo>
                            <a:pt x="72814" y="94626"/>
                            <a:pt x="70946" y="95314"/>
                            <a:pt x="69041" y="95889"/>
                          </a:cubicBezTo>
                          <a:cubicBezTo>
                            <a:pt x="60874" y="97444"/>
                            <a:pt x="52480" y="97357"/>
                            <a:pt x="44348" y="95632"/>
                          </a:cubicBezTo>
                          <a:cubicBezTo>
                            <a:pt x="38188" y="95324"/>
                            <a:pt x="32259" y="93199"/>
                            <a:pt x="27305" y="89523"/>
                          </a:cubicBezTo>
                          <a:cubicBezTo>
                            <a:pt x="25108" y="87552"/>
                            <a:pt x="24317" y="84451"/>
                            <a:pt x="25303" y="81669"/>
                          </a:cubicBezTo>
                          <a:cubicBezTo>
                            <a:pt x="26586" y="78897"/>
                            <a:pt x="30436" y="77254"/>
                            <a:pt x="30436" y="74174"/>
                          </a:cubicBezTo>
                          <a:cubicBezTo>
                            <a:pt x="24430" y="72223"/>
                            <a:pt x="17346" y="73763"/>
                            <a:pt x="11955" y="70426"/>
                          </a:cubicBezTo>
                          <a:cubicBezTo>
                            <a:pt x="8079" y="67782"/>
                            <a:pt x="5148" y="63968"/>
                            <a:pt x="3587" y="59543"/>
                          </a:cubicBezTo>
                          <a:cubicBezTo>
                            <a:pt x="2330" y="56724"/>
                            <a:pt x="2186" y="53531"/>
                            <a:pt x="3177" y="50610"/>
                          </a:cubicBezTo>
                          <a:cubicBezTo>
                            <a:pt x="4665" y="47633"/>
                            <a:pt x="8310" y="46914"/>
                            <a:pt x="11801" y="46452"/>
                          </a:cubicBezTo>
                          <a:cubicBezTo>
                            <a:pt x="12679" y="46360"/>
                            <a:pt x="13536" y="46098"/>
                            <a:pt x="14317" y="45682"/>
                          </a:cubicBezTo>
                          <a:cubicBezTo>
                            <a:pt x="15097" y="45235"/>
                            <a:pt x="15544" y="44368"/>
                            <a:pt x="15446" y="43475"/>
                          </a:cubicBezTo>
                          <a:cubicBezTo>
                            <a:pt x="15189" y="42397"/>
                            <a:pt x="14060" y="41883"/>
                            <a:pt x="13033" y="41524"/>
                          </a:cubicBezTo>
                          <a:cubicBezTo>
                            <a:pt x="10826" y="40805"/>
                            <a:pt x="8516" y="40394"/>
                            <a:pt x="6360" y="39573"/>
                          </a:cubicBezTo>
                          <a:cubicBezTo>
                            <a:pt x="4245" y="38803"/>
                            <a:pt x="2443" y="37360"/>
                            <a:pt x="1226" y="35466"/>
                          </a:cubicBezTo>
                          <a:cubicBezTo>
                            <a:pt x="91" y="32940"/>
                            <a:pt x="-268" y="30137"/>
                            <a:pt x="199" y="27406"/>
                          </a:cubicBezTo>
                          <a:cubicBezTo>
                            <a:pt x="594" y="22735"/>
                            <a:pt x="1246" y="18094"/>
                            <a:pt x="2150" y="13494"/>
                          </a:cubicBezTo>
                          <a:cubicBezTo>
                            <a:pt x="2802" y="9521"/>
                            <a:pt x="3182" y="5506"/>
                            <a:pt x="3279" y="1481"/>
                          </a:cubicBezTo>
                          <a:cubicBezTo>
                            <a:pt x="14892" y="-726"/>
                            <a:pt x="26838" y="-464"/>
                            <a:pt x="38342" y="2251"/>
                          </a:cubicBezTo>
                          <a:cubicBezTo>
                            <a:pt x="44708" y="3586"/>
                            <a:pt x="53743" y="6564"/>
                            <a:pt x="56669" y="13135"/>
                          </a:cubicBezTo>
                          <a:cubicBezTo>
                            <a:pt x="57419" y="15024"/>
                            <a:pt x="57665" y="17077"/>
                            <a:pt x="57388" y="19090"/>
                          </a:cubicBezTo>
                          <a:cubicBezTo>
                            <a:pt x="57259" y="20014"/>
                            <a:pt x="57054" y="20922"/>
                            <a:pt x="56772" y="21811"/>
                          </a:cubicBezTo>
                          <a:cubicBezTo>
                            <a:pt x="56772" y="22375"/>
                            <a:pt x="56104" y="24583"/>
                            <a:pt x="57439" y="23556"/>
                          </a:cubicBezTo>
                          <a:cubicBezTo>
                            <a:pt x="57716" y="23310"/>
                            <a:pt x="57942" y="23017"/>
                            <a:pt x="58107" y="22683"/>
                          </a:cubicBezTo>
                          <a:lnTo>
                            <a:pt x="62573" y="13751"/>
                          </a:lnTo>
                          <a:cubicBezTo>
                            <a:pt x="62937" y="12827"/>
                            <a:pt x="63538" y="12011"/>
                            <a:pt x="64318" y="11389"/>
                          </a:cubicBezTo>
                          <a:cubicBezTo>
                            <a:pt x="66115" y="10311"/>
                            <a:pt x="70889" y="11389"/>
                            <a:pt x="75972" y="15188"/>
                          </a:cubicBezTo>
                          <a:cubicBezTo>
                            <a:pt x="79237" y="18063"/>
                            <a:pt x="81439" y="21949"/>
                            <a:pt x="82235" y="26225"/>
                          </a:cubicBezTo>
                          <a:cubicBezTo>
                            <a:pt x="83308" y="33053"/>
                            <a:pt x="83046" y="40030"/>
                            <a:pt x="81465" y="46760"/>
                          </a:cubicBezTo>
                          <a:lnTo>
                            <a:pt x="85777" y="40702"/>
                          </a:lnTo>
                          <a:cubicBezTo>
                            <a:pt x="90910" y="33669"/>
                            <a:pt x="93991" y="46555"/>
                            <a:pt x="94196" y="49327"/>
                          </a:cubicBezTo>
                          <a:cubicBezTo>
                            <a:pt x="94720" y="58069"/>
                            <a:pt x="93354" y="66828"/>
                            <a:pt x="90192" y="74995"/>
                          </a:cubicBezTo>
                          <a:cubicBezTo>
                            <a:pt x="86993" y="82680"/>
                            <a:pt x="81578" y="89241"/>
                            <a:pt x="74637" y="93835"/>
                          </a:cubicBezTo>
                          <a:close/>
                        </a:path>
                      </a:pathLst>
                    </a:custGeom>
                    <a:solidFill>
                      <a:srgbClr val="407BFF"/>
                    </a:solidFill>
                    <a:ln w="5124" cap="flat">
                      <a:noFill/>
                      <a:prstDash val="solid"/>
                      <a:miter/>
                    </a:ln>
                  </p:spPr>
                  <p:txBody>
                    <a:bodyPr rtlCol="0" anchor="ctr"/>
                    <a:lstStyle/>
                    <a:p>
                      <a:endParaRPr lang="pt-BR"/>
                    </a:p>
                  </p:txBody>
                </p:sp>
                <p:sp>
                  <p:nvSpPr>
                    <p:cNvPr id="2571" name="Forma Livre: Forma 2570">
                      <a:extLst>
                        <a:ext uri="{FF2B5EF4-FFF2-40B4-BE49-F238E27FC236}">
                          <a16:creationId xmlns:a16="http://schemas.microsoft.com/office/drawing/2014/main" id="{26623289-FE1C-A6BC-4667-7598C80A1DD6}"/>
                        </a:ext>
                      </a:extLst>
                    </p:cNvPr>
                    <p:cNvSpPr/>
                    <p:nvPr/>
                  </p:nvSpPr>
                  <p:spPr>
                    <a:xfrm>
                      <a:off x="8735903" y="4134763"/>
                      <a:ext cx="94305" cy="96994"/>
                    </a:xfrm>
                    <a:custGeom>
                      <a:avLst/>
                      <a:gdLst>
                        <a:gd name="connsiteX0" fmla="*/ 74637 w 94305"/>
                        <a:gd name="connsiteY0" fmla="*/ 93835 h 96994"/>
                        <a:gd name="connsiteX1" fmla="*/ 69041 w 94305"/>
                        <a:gd name="connsiteY1" fmla="*/ 95889 h 96994"/>
                        <a:gd name="connsiteX2" fmla="*/ 44348 w 94305"/>
                        <a:gd name="connsiteY2" fmla="*/ 95632 h 96994"/>
                        <a:gd name="connsiteX3" fmla="*/ 27305 w 94305"/>
                        <a:gd name="connsiteY3" fmla="*/ 89523 h 96994"/>
                        <a:gd name="connsiteX4" fmla="*/ 25303 w 94305"/>
                        <a:gd name="connsiteY4" fmla="*/ 81669 h 96994"/>
                        <a:gd name="connsiteX5" fmla="*/ 30436 w 94305"/>
                        <a:gd name="connsiteY5" fmla="*/ 74174 h 96994"/>
                        <a:gd name="connsiteX6" fmla="*/ 11955 w 94305"/>
                        <a:gd name="connsiteY6" fmla="*/ 70426 h 96994"/>
                        <a:gd name="connsiteX7" fmla="*/ 3587 w 94305"/>
                        <a:gd name="connsiteY7" fmla="*/ 59543 h 96994"/>
                        <a:gd name="connsiteX8" fmla="*/ 3177 w 94305"/>
                        <a:gd name="connsiteY8" fmla="*/ 50610 h 96994"/>
                        <a:gd name="connsiteX9" fmla="*/ 11801 w 94305"/>
                        <a:gd name="connsiteY9" fmla="*/ 46452 h 96994"/>
                        <a:gd name="connsiteX10" fmla="*/ 14317 w 94305"/>
                        <a:gd name="connsiteY10" fmla="*/ 45682 h 96994"/>
                        <a:gd name="connsiteX11" fmla="*/ 15446 w 94305"/>
                        <a:gd name="connsiteY11" fmla="*/ 43475 h 96994"/>
                        <a:gd name="connsiteX12" fmla="*/ 13033 w 94305"/>
                        <a:gd name="connsiteY12" fmla="*/ 41524 h 96994"/>
                        <a:gd name="connsiteX13" fmla="*/ 6360 w 94305"/>
                        <a:gd name="connsiteY13" fmla="*/ 39573 h 96994"/>
                        <a:gd name="connsiteX14" fmla="*/ 1226 w 94305"/>
                        <a:gd name="connsiteY14" fmla="*/ 35466 h 96994"/>
                        <a:gd name="connsiteX15" fmla="*/ 199 w 94305"/>
                        <a:gd name="connsiteY15" fmla="*/ 27406 h 96994"/>
                        <a:gd name="connsiteX16" fmla="*/ 2150 w 94305"/>
                        <a:gd name="connsiteY16" fmla="*/ 13494 h 96994"/>
                        <a:gd name="connsiteX17" fmla="*/ 3279 w 94305"/>
                        <a:gd name="connsiteY17" fmla="*/ 1481 h 96994"/>
                        <a:gd name="connsiteX18" fmla="*/ 38342 w 94305"/>
                        <a:gd name="connsiteY18" fmla="*/ 2251 h 96994"/>
                        <a:gd name="connsiteX19" fmla="*/ 56669 w 94305"/>
                        <a:gd name="connsiteY19" fmla="*/ 13135 h 96994"/>
                        <a:gd name="connsiteX20" fmla="*/ 57388 w 94305"/>
                        <a:gd name="connsiteY20" fmla="*/ 19090 h 96994"/>
                        <a:gd name="connsiteX21" fmla="*/ 56772 w 94305"/>
                        <a:gd name="connsiteY21" fmla="*/ 21811 h 96994"/>
                        <a:gd name="connsiteX22" fmla="*/ 57439 w 94305"/>
                        <a:gd name="connsiteY22" fmla="*/ 23556 h 96994"/>
                        <a:gd name="connsiteX23" fmla="*/ 58107 w 94305"/>
                        <a:gd name="connsiteY23" fmla="*/ 22683 h 96994"/>
                        <a:gd name="connsiteX24" fmla="*/ 62573 w 94305"/>
                        <a:gd name="connsiteY24" fmla="*/ 13751 h 96994"/>
                        <a:gd name="connsiteX25" fmla="*/ 64318 w 94305"/>
                        <a:gd name="connsiteY25" fmla="*/ 11389 h 96994"/>
                        <a:gd name="connsiteX26" fmla="*/ 75972 w 94305"/>
                        <a:gd name="connsiteY26" fmla="*/ 15188 h 96994"/>
                        <a:gd name="connsiteX27" fmla="*/ 82235 w 94305"/>
                        <a:gd name="connsiteY27" fmla="*/ 26225 h 96994"/>
                        <a:gd name="connsiteX28" fmla="*/ 81465 w 94305"/>
                        <a:gd name="connsiteY28" fmla="*/ 46760 h 96994"/>
                        <a:gd name="connsiteX29" fmla="*/ 85777 w 94305"/>
                        <a:gd name="connsiteY29" fmla="*/ 40702 h 96994"/>
                        <a:gd name="connsiteX30" fmla="*/ 94196 w 94305"/>
                        <a:gd name="connsiteY30" fmla="*/ 49327 h 96994"/>
                        <a:gd name="connsiteX31" fmla="*/ 90192 w 94305"/>
                        <a:gd name="connsiteY31" fmla="*/ 74995 h 96994"/>
                        <a:gd name="connsiteX32" fmla="*/ 74637 w 94305"/>
                        <a:gd name="connsiteY32" fmla="*/ 93835 h 9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4305" h="96994">
                          <a:moveTo>
                            <a:pt x="74637" y="93835"/>
                          </a:moveTo>
                          <a:cubicBezTo>
                            <a:pt x="72814" y="94626"/>
                            <a:pt x="70946" y="95314"/>
                            <a:pt x="69041" y="95889"/>
                          </a:cubicBezTo>
                          <a:cubicBezTo>
                            <a:pt x="60874" y="97444"/>
                            <a:pt x="52480" y="97357"/>
                            <a:pt x="44348" y="95632"/>
                          </a:cubicBezTo>
                          <a:cubicBezTo>
                            <a:pt x="38188" y="95324"/>
                            <a:pt x="32259" y="93199"/>
                            <a:pt x="27305" y="89523"/>
                          </a:cubicBezTo>
                          <a:cubicBezTo>
                            <a:pt x="25108" y="87552"/>
                            <a:pt x="24317" y="84451"/>
                            <a:pt x="25303" y="81669"/>
                          </a:cubicBezTo>
                          <a:cubicBezTo>
                            <a:pt x="26586" y="78897"/>
                            <a:pt x="30436" y="77254"/>
                            <a:pt x="30436" y="74174"/>
                          </a:cubicBezTo>
                          <a:cubicBezTo>
                            <a:pt x="24430" y="72223"/>
                            <a:pt x="17346" y="73763"/>
                            <a:pt x="11955" y="70426"/>
                          </a:cubicBezTo>
                          <a:cubicBezTo>
                            <a:pt x="8079" y="67782"/>
                            <a:pt x="5148" y="63968"/>
                            <a:pt x="3587" y="59543"/>
                          </a:cubicBezTo>
                          <a:cubicBezTo>
                            <a:pt x="2330" y="56724"/>
                            <a:pt x="2186" y="53531"/>
                            <a:pt x="3177" y="50610"/>
                          </a:cubicBezTo>
                          <a:cubicBezTo>
                            <a:pt x="4665" y="47633"/>
                            <a:pt x="8310" y="46914"/>
                            <a:pt x="11801" y="46452"/>
                          </a:cubicBezTo>
                          <a:cubicBezTo>
                            <a:pt x="12679" y="46360"/>
                            <a:pt x="13536" y="46098"/>
                            <a:pt x="14317" y="45682"/>
                          </a:cubicBezTo>
                          <a:cubicBezTo>
                            <a:pt x="15097" y="45235"/>
                            <a:pt x="15544" y="44368"/>
                            <a:pt x="15446" y="43475"/>
                          </a:cubicBezTo>
                          <a:cubicBezTo>
                            <a:pt x="15189" y="42397"/>
                            <a:pt x="14060" y="41883"/>
                            <a:pt x="13033" y="41524"/>
                          </a:cubicBezTo>
                          <a:cubicBezTo>
                            <a:pt x="10826" y="40805"/>
                            <a:pt x="8516" y="40394"/>
                            <a:pt x="6360" y="39573"/>
                          </a:cubicBezTo>
                          <a:cubicBezTo>
                            <a:pt x="4245" y="38803"/>
                            <a:pt x="2443" y="37360"/>
                            <a:pt x="1226" y="35466"/>
                          </a:cubicBezTo>
                          <a:cubicBezTo>
                            <a:pt x="91" y="32940"/>
                            <a:pt x="-268" y="30137"/>
                            <a:pt x="199" y="27406"/>
                          </a:cubicBezTo>
                          <a:cubicBezTo>
                            <a:pt x="594" y="22735"/>
                            <a:pt x="1246" y="18094"/>
                            <a:pt x="2150" y="13494"/>
                          </a:cubicBezTo>
                          <a:cubicBezTo>
                            <a:pt x="2802" y="9521"/>
                            <a:pt x="3182" y="5506"/>
                            <a:pt x="3279" y="1481"/>
                          </a:cubicBezTo>
                          <a:cubicBezTo>
                            <a:pt x="14892" y="-726"/>
                            <a:pt x="26838" y="-464"/>
                            <a:pt x="38342" y="2251"/>
                          </a:cubicBezTo>
                          <a:cubicBezTo>
                            <a:pt x="44708" y="3586"/>
                            <a:pt x="53743" y="6564"/>
                            <a:pt x="56669" y="13135"/>
                          </a:cubicBezTo>
                          <a:cubicBezTo>
                            <a:pt x="57419" y="15024"/>
                            <a:pt x="57665" y="17077"/>
                            <a:pt x="57388" y="19090"/>
                          </a:cubicBezTo>
                          <a:cubicBezTo>
                            <a:pt x="57259" y="20014"/>
                            <a:pt x="57054" y="20922"/>
                            <a:pt x="56772" y="21811"/>
                          </a:cubicBezTo>
                          <a:cubicBezTo>
                            <a:pt x="56772" y="22375"/>
                            <a:pt x="56104" y="24583"/>
                            <a:pt x="57439" y="23556"/>
                          </a:cubicBezTo>
                          <a:cubicBezTo>
                            <a:pt x="57716" y="23310"/>
                            <a:pt x="57942" y="23017"/>
                            <a:pt x="58107" y="22683"/>
                          </a:cubicBezTo>
                          <a:lnTo>
                            <a:pt x="62573" y="13751"/>
                          </a:lnTo>
                          <a:cubicBezTo>
                            <a:pt x="62937" y="12827"/>
                            <a:pt x="63538" y="12011"/>
                            <a:pt x="64318" y="11389"/>
                          </a:cubicBezTo>
                          <a:cubicBezTo>
                            <a:pt x="66115" y="10311"/>
                            <a:pt x="70889" y="11389"/>
                            <a:pt x="75972" y="15188"/>
                          </a:cubicBezTo>
                          <a:cubicBezTo>
                            <a:pt x="79237" y="18063"/>
                            <a:pt x="81439" y="21949"/>
                            <a:pt x="82235" y="26225"/>
                          </a:cubicBezTo>
                          <a:cubicBezTo>
                            <a:pt x="83308" y="33053"/>
                            <a:pt x="83046" y="40030"/>
                            <a:pt x="81465" y="46760"/>
                          </a:cubicBezTo>
                          <a:lnTo>
                            <a:pt x="85777" y="40702"/>
                          </a:lnTo>
                          <a:cubicBezTo>
                            <a:pt x="90910" y="33669"/>
                            <a:pt x="93991" y="46555"/>
                            <a:pt x="94196" y="49327"/>
                          </a:cubicBezTo>
                          <a:cubicBezTo>
                            <a:pt x="94720" y="58069"/>
                            <a:pt x="93354" y="66828"/>
                            <a:pt x="90192" y="74995"/>
                          </a:cubicBezTo>
                          <a:cubicBezTo>
                            <a:pt x="86993" y="82680"/>
                            <a:pt x="81578" y="89241"/>
                            <a:pt x="74637" y="93835"/>
                          </a:cubicBezTo>
                          <a:close/>
                        </a:path>
                      </a:pathLst>
                    </a:custGeom>
                    <a:solidFill>
                      <a:srgbClr val="000000">
                        <a:alpha val="15000"/>
                      </a:srgbClr>
                    </a:solidFill>
                    <a:ln w="5124" cap="flat">
                      <a:noFill/>
                      <a:prstDash val="solid"/>
                      <a:miter/>
                    </a:ln>
                  </p:spPr>
                  <p:txBody>
                    <a:bodyPr rtlCol="0" anchor="ctr"/>
                    <a:lstStyle/>
                    <a:p>
                      <a:endParaRPr lang="pt-BR"/>
                    </a:p>
                  </p:txBody>
                </p:sp>
                <p:sp>
                  <p:nvSpPr>
                    <p:cNvPr id="2572" name="Forma Livre: Forma 2571">
                      <a:extLst>
                        <a:ext uri="{FF2B5EF4-FFF2-40B4-BE49-F238E27FC236}">
                          <a16:creationId xmlns:a16="http://schemas.microsoft.com/office/drawing/2014/main" id="{74944E9D-5D78-3C6C-04C3-0B81D0E55F0F}"/>
                        </a:ext>
                      </a:extLst>
                    </p:cNvPr>
                    <p:cNvSpPr/>
                    <p:nvPr/>
                  </p:nvSpPr>
                  <p:spPr>
                    <a:xfrm>
                      <a:off x="8749339" y="4141353"/>
                      <a:ext cx="60227" cy="87244"/>
                    </a:xfrm>
                    <a:custGeom>
                      <a:avLst/>
                      <a:gdLst>
                        <a:gd name="connsiteX0" fmla="*/ 47699 w 60227"/>
                        <a:gd name="connsiteY0" fmla="*/ 54030 h 87244"/>
                        <a:gd name="connsiteX1" fmla="*/ 56323 w 60227"/>
                        <a:gd name="connsiteY1" fmla="*/ 21432 h 87244"/>
                        <a:gd name="connsiteX2" fmla="*/ 56323 w 60227"/>
                        <a:gd name="connsiteY2" fmla="*/ 21175 h 87244"/>
                        <a:gd name="connsiteX3" fmla="*/ 55913 w 60227"/>
                        <a:gd name="connsiteY3" fmla="*/ 19994 h 87244"/>
                        <a:gd name="connsiteX4" fmla="*/ 54732 w 60227"/>
                        <a:gd name="connsiteY4" fmla="*/ 20405 h 87244"/>
                        <a:gd name="connsiteX5" fmla="*/ 54732 w 60227"/>
                        <a:gd name="connsiteY5" fmla="*/ 20662 h 87244"/>
                        <a:gd name="connsiteX6" fmla="*/ 46108 w 60227"/>
                        <a:gd name="connsiteY6" fmla="*/ 51463 h 87244"/>
                        <a:gd name="connsiteX7" fmla="*/ 1394 w 60227"/>
                        <a:gd name="connsiteY7" fmla="*/ 127 h 87244"/>
                        <a:gd name="connsiteX8" fmla="*/ 131 w 60227"/>
                        <a:gd name="connsiteY8" fmla="*/ 456 h 87244"/>
                        <a:gd name="connsiteX9" fmla="*/ 110 w 60227"/>
                        <a:gd name="connsiteY9" fmla="*/ 486 h 87244"/>
                        <a:gd name="connsiteX10" fmla="*/ 470 w 60227"/>
                        <a:gd name="connsiteY10" fmla="*/ 1770 h 87244"/>
                        <a:gd name="connsiteX11" fmla="*/ 44619 w 60227"/>
                        <a:gd name="connsiteY11" fmla="*/ 52285 h 87244"/>
                        <a:gd name="connsiteX12" fmla="*/ 9915 w 60227"/>
                        <a:gd name="connsiteY12" fmla="*/ 49975 h 87244"/>
                        <a:gd name="connsiteX13" fmla="*/ 9351 w 60227"/>
                        <a:gd name="connsiteY13" fmla="*/ 51053 h 87244"/>
                        <a:gd name="connsiteX14" fmla="*/ 10069 w 60227"/>
                        <a:gd name="connsiteY14" fmla="*/ 51669 h 87244"/>
                        <a:gd name="connsiteX15" fmla="*/ 10480 w 60227"/>
                        <a:gd name="connsiteY15" fmla="*/ 51669 h 87244"/>
                        <a:gd name="connsiteX16" fmla="*/ 46108 w 60227"/>
                        <a:gd name="connsiteY16" fmla="*/ 54903 h 87244"/>
                        <a:gd name="connsiteX17" fmla="*/ 58377 w 60227"/>
                        <a:gd name="connsiteY17" fmla="*/ 86475 h 87244"/>
                        <a:gd name="connsiteX18" fmla="*/ 58993 w 60227"/>
                        <a:gd name="connsiteY18" fmla="*/ 87245 h 87244"/>
                        <a:gd name="connsiteX19" fmla="*/ 59404 w 60227"/>
                        <a:gd name="connsiteY19" fmla="*/ 87245 h 87244"/>
                        <a:gd name="connsiteX20" fmla="*/ 60225 w 60227"/>
                        <a:gd name="connsiteY20" fmla="*/ 86167 h 87244"/>
                        <a:gd name="connsiteX21" fmla="*/ 47699 w 60227"/>
                        <a:gd name="connsiteY21" fmla="*/ 54030 h 8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227" h="87244">
                          <a:moveTo>
                            <a:pt x="47699" y="54030"/>
                          </a:moveTo>
                          <a:cubicBezTo>
                            <a:pt x="48130" y="42659"/>
                            <a:pt x="51077" y="31529"/>
                            <a:pt x="56323" y="21432"/>
                          </a:cubicBezTo>
                          <a:lnTo>
                            <a:pt x="56323" y="21175"/>
                          </a:lnTo>
                          <a:cubicBezTo>
                            <a:pt x="56534" y="20733"/>
                            <a:pt x="56354" y="20205"/>
                            <a:pt x="55913" y="19994"/>
                          </a:cubicBezTo>
                          <a:cubicBezTo>
                            <a:pt x="55471" y="19784"/>
                            <a:pt x="54943" y="19963"/>
                            <a:pt x="54732" y="20405"/>
                          </a:cubicBezTo>
                          <a:lnTo>
                            <a:pt x="54732" y="20662"/>
                          </a:lnTo>
                          <a:cubicBezTo>
                            <a:pt x="49835" y="30251"/>
                            <a:pt x="46903" y="40724"/>
                            <a:pt x="46108" y="51463"/>
                          </a:cubicBezTo>
                          <a:cubicBezTo>
                            <a:pt x="32298" y="28208"/>
                            <a:pt x="12020" y="6082"/>
                            <a:pt x="1394" y="127"/>
                          </a:cubicBezTo>
                          <a:cubicBezTo>
                            <a:pt x="952" y="-130"/>
                            <a:pt x="387" y="14"/>
                            <a:pt x="131" y="456"/>
                          </a:cubicBezTo>
                          <a:cubicBezTo>
                            <a:pt x="120" y="466"/>
                            <a:pt x="115" y="476"/>
                            <a:pt x="110" y="486"/>
                          </a:cubicBezTo>
                          <a:cubicBezTo>
                            <a:pt x="-126" y="943"/>
                            <a:pt x="28" y="1503"/>
                            <a:pt x="470" y="1770"/>
                          </a:cubicBezTo>
                          <a:cubicBezTo>
                            <a:pt x="10737" y="7468"/>
                            <a:pt x="31271" y="29337"/>
                            <a:pt x="44619" y="52285"/>
                          </a:cubicBezTo>
                          <a:cubicBezTo>
                            <a:pt x="33633" y="47669"/>
                            <a:pt x="21420" y="46858"/>
                            <a:pt x="9915" y="49975"/>
                          </a:cubicBezTo>
                          <a:cubicBezTo>
                            <a:pt x="9469" y="50124"/>
                            <a:pt x="9217" y="50601"/>
                            <a:pt x="9351" y="51053"/>
                          </a:cubicBezTo>
                          <a:cubicBezTo>
                            <a:pt x="9469" y="51366"/>
                            <a:pt x="9741" y="51602"/>
                            <a:pt x="10069" y="51669"/>
                          </a:cubicBezTo>
                          <a:lnTo>
                            <a:pt x="10480" y="51669"/>
                          </a:lnTo>
                          <a:cubicBezTo>
                            <a:pt x="22359" y="48440"/>
                            <a:pt x="35004" y="49590"/>
                            <a:pt x="46108" y="54903"/>
                          </a:cubicBezTo>
                          <a:cubicBezTo>
                            <a:pt x="52037" y="64616"/>
                            <a:pt x="56190" y="75309"/>
                            <a:pt x="58377" y="86475"/>
                          </a:cubicBezTo>
                          <a:cubicBezTo>
                            <a:pt x="58428" y="86824"/>
                            <a:pt x="58664" y="87116"/>
                            <a:pt x="58993" y="87245"/>
                          </a:cubicBezTo>
                          <a:lnTo>
                            <a:pt x="59404" y="87245"/>
                          </a:lnTo>
                          <a:cubicBezTo>
                            <a:pt x="59912" y="87142"/>
                            <a:pt x="60261" y="86680"/>
                            <a:pt x="60225" y="86167"/>
                          </a:cubicBezTo>
                          <a:cubicBezTo>
                            <a:pt x="57992" y="74796"/>
                            <a:pt x="53751" y="63912"/>
                            <a:pt x="47699" y="54030"/>
                          </a:cubicBezTo>
                          <a:close/>
                        </a:path>
                      </a:pathLst>
                    </a:custGeom>
                    <a:solidFill>
                      <a:srgbClr val="FFFFFF"/>
                    </a:solidFill>
                    <a:ln w="5124" cap="flat">
                      <a:noFill/>
                      <a:prstDash val="solid"/>
                      <a:miter/>
                    </a:ln>
                  </p:spPr>
                  <p:txBody>
                    <a:bodyPr rtlCol="0" anchor="ctr"/>
                    <a:lstStyle/>
                    <a:p>
                      <a:endParaRPr lang="pt-BR"/>
                    </a:p>
                  </p:txBody>
                </p:sp>
              </p:grpSp>
            </p:grpSp>
            <p:grpSp>
              <p:nvGrpSpPr>
                <p:cNvPr id="2540" name="Gráfico 12">
                  <a:extLst>
                    <a:ext uri="{FF2B5EF4-FFF2-40B4-BE49-F238E27FC236}">
                      <a16:creationId xmlns:a16="http://schemas.microsoft.com/office/drawing/2014/main" id="{7FE6D876-8020-89D6-E274-23C91F669A21}"/>
                    </a:ext>
                  </a:extLst>
                </p:cNvPr>
                <p:cNvGrpSpPr/>
                <p:nvPr/>
              </p:nvGrpSpPr>
              <p:grpSpPr>
                <a:xfrm>
                  <a:off x="9711184" y="3866818"/>
                  <a:ext cx="142458" cy="480623"/>
                  <a:chOff x="9711184" y="3866818"/>
                  <a:chExt cx="142458" cy="480623"/>
                </a:xfrm>
              </p:grpSpPr>
              <p:sp>
                <p:nvSpPr>
                  <p:cNvPr id="2541" name="Forma Livre: Forma 2540">
                    <a:extLst>
                      <a:ext uri="{FF2B5EF4-FFF2-40B4-BE49-F238E27FC236}">
                        <a16:creationId xmlns:a16="http://schemas.microsoft.com/office/drawing/2014/main" id="{56B73501-2A6B-66CF-2B75-8A11DB992EFD}"/>
                      </a:ext>
                    </a:extLst>
                  </p:cNvPr>
                  <p:cNvSpPr/>
                  <p:nvPr/>
                </p:nvSpPr>
                <p:spPr>
                  <a:xfrm>
                    <a:off x="9711184" y="4036430"/>
                    <a:ext cx="142458" cy="311012"/>
                  </a:xfrm>
                  <a:custGeom>
                    <a:avLst/>
                    <a:gdLst>
                      <a:gd name="connsiteX0" fmla="*/ 12629 w 142458"/>
                      <a:gd name="connsiteY0" fmla="*/ 29535 h 311012"/>
                      <a:gd name="connsiteX1" fmla="*/ 58575 w 142458"/>
                      <a:gd name="connsiteY1" fmla="*/ 3046 h 311012"/>
                      <a:gd name="connsiteX2" fmla="*/ 83884 w 142458"/>
                      <a:gd name="connsiteY2" fmla="*/ 3046 h 311012"/>
                      <a:gd name="connsiteX3" fmla="*/ 129829 w 142458"/>
                      <a:gd name="connsiteY3" fmla="*/ 29535 h 311012"/>
                      <a:gd name="connsiteX4" fmla="*/ 142458 w 142458"/>
                      <a:gd name="connsiteY4" fmla="*/ 51456 h 311012"/>
                      <a:gd name="connsiteX5" fmla="*/ 142458 w 142458"/>
                      <a:gd name="connsiteY5" fmla="*/ 269943 h 311012"/>
                      <a:gd name="connsiteX6" fmla="*/ 71203 w 142458"/>
                      <a:gd name="connsiteY6" fmla="*/ 311012 h 311012"/>
                      <a:gd name="connsiteX7" fmla="*/ 0 w 142458"/>
                      <a:gd name="connsiteY7" fmla="*/ 269943 h 311012"/>
                      <a:gd name="connsiteX8" fmla="*/ 0 w 142458"/>
                      <a:gd name="connsiteY8" fmla="*/ 51456 h 311012"/>
                      <a:gd name="connsiteX9" fmla="*/ 12629 w 142458"/>
                      <a:gd name="connsiteY9" fmla="*/ 29535 h 31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458" h="311012">
                        <a:moveTo>
                          <a:pt x="12629" y="29535"/>
                        </a:moveTo>
                        <a:lnTo>
                          <a:pt x="58575" y="3046"/>
                        </a:lnTo>
                        <a:cubicBezTo>
                          <a:pt x="66521" y="-1015"/>
                          <a:pt x="75937" y="-1015"/>
                          <a:pt x="83884" y="3046"/>
                        </a:cubicBezTo>
                        <a:lnTo>
                          <a:pt x="129829" y="29535"/>
                        </a:lnTo>
                        <a:cubicBezTo>
                          <a:pt x="137284" y="34417"/>
                          <a:pt x="141971" y="42559"/>
                          <a:pt x="142458" y="51456"/>
                        </a:cubicBezTo>
                        <a:lnTo>
                          <a:pt x="142458" y="269943"/>
                        </a:lnTo>
                        <a:lnTo>
                          <a:pt x="71203" y="311012"/>
                        </a:lnTo>
                        <a:lnTo>
                          <a:pt x="0" y="269943"/>
                        </a:lnTo>
                        <a:lnTo>
                          <a:pt x="0" y="51456"/>
                        </a:lnTo>
                        <a:cubicBezTo>
                          <a:pt x="488" y="42559"/>
                          <a:pt x="5175" y="34417"/>
                          <a:pt x="12629" y="29535"/>
                        </a:cubicBezTo>
                        <a:close/>
                      </a:path>
                    </a:pathLst>
                  </a:custGeom>
                  <a:solidFill>
                    <a:srgbClr val="455A64"/>
                  </a:solidFill>
                  <a:ln w="5124" cap="flat">
                    <a:noFill/>
                    <a:prstDash val="solid"/>
                    <a:miter/>
                  </a:ln>
                </p:spPr>
                <p:txBody>
                  <a:bodyPr rtlCol="0" anchor="ctr"/>
                  <a:lstStyle/>
                  <a:p>
                    <a:endParaRPr lang="pt-BR"/>
                  </a:p>
                </p:txBody>
              </p:sp>
              <p:sp>
                <p:nvSpPr>
                  <p:cNvPr id="2542" name="Forma Livre: Forma 2541">
                    <a:extLst>
                      <a:ext uri="{FF2B5EF4-FFF2-40B4-BE49-F238E27FC236}">
                        <a16:creationId xmlns:a16="http://schemas.microsoft.com/office/drawing/2014/main" id="{2369BF15-6D09-E204-A6AC-BB544587D706}"/>
                      </a:ext>
                    </a:extLst>
                  </p:cNvPr>
                  <p:cNvSpPr/>
                  <p:nvPr/>
                </p:nvSpPr>
                <p:spPr>
                  <a:xfrm>
                    <a:off x="9711184" y="4078857"/>
                    <a:ext cx="71203" cy="268584"/>
                  </a:xfrm>
                  <a:custGeom>
                    <a:avLst/>
                    <a:gdLst>
                      <a:gd name="connsiteX0" fmla="*/ 71152 w 71203"/>
                      <a:gd name="connsiteY0" fmla="*/ 50200 h 268584"/>
                      <a:gd name="connsiteX1" fmla="*/ 58523 w 71203"/>
                      <a:gd name="connsiteY1" fmla="*/ 28280 h 268584"/>
                      <a:gd name="connsiteX2" fmla="*/ 12629 w 71203"/>
                      <a:gd name="connsiteY2" fmla="*/ 1739 h 268584"/>
                      <a:gd name="connsiteX3" fmla="*/ 0 w 71203"/>
                      <a:gd name="connsiteY3" fmla="*/ 9029 h 268584"/>
                      <a:gd name="connsiteX4" fmla="*/ 0 w 71203"/>
                      <a:gd name="connsiteY4" fmla="*/ 227516 h 268584"/>
                      <a:gd name="connsiteX5" fmla="*/ 71203 w 71203"/>
                      <a:gd name="connsiteY5" fmla="*/ 268585 h 26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03" h="268584">
                        <a:moveTo>
                          <a:pt x="71152" y="50200"/>
                        </a:moveTo>
                        <a:cubicBezTo>
                          <a:pt x="70690" y="41293"/>
                          <a:pt x="65998" y="33146"/>
                          <a:pt x="58523" y="28280"/>
                        </a:cubicBezTo>
                        <a:lnTo>
                          <a:pt x="12629" y="1739"/>
                        </a:lnTo>
                        <a:cubicBezTo>
                          <a:pt x="5647" y="-2317"/>
                          <a:pt x="0" y="969"/>
                          <a:pt x="0" y="9029"/>
                        </a:cubicBezTo>
                        <a:lnTo>
                          <a:pt x="0" y="227516"/>
                        </a:lnTo>
                        <a:lnTo>
                          <a:pt x="71203" y="268585"/>
                        </a:lnTo>
                        <a:close/>
                      </a:path>
                    </a:pathLst>
                  </a:custGeom>
                  <a:solidFill>
                    <a:srgbClr val="37474F"/>
                  </a:solidFill>
                  <a:ln w="5124" cap="flat">
                    <a:noFill/>
                    <a:prstDash val="solid"/>
                    <a:miter/>
                  </a:ln>
                </p:spPr>
                <p:txBody>
                  <a:bodyPr rtlCol="0" anchor="ctr"/>
                  <a:lstStyle/>
                  <a:p>
                    <a:endParaRPr lang="pt-BR"/>
                  </a:p>
                </p:txBody>
              </p:sp>
              <p:sp>
                <p:nvSpPr>
                  <p:cNvPr id="2543" name="Forma Livre: Forma 2542">
                    <a:extLst>
                      <a:ext uri="{FF2B5EF4-FFF2-40B4-BE49-F238E27FC236}">
                        <a16:creationId xmlns:a16="http://schemas.microsoft.com/office/drawing/2014/main" id="{26CBC8EC-3144-C188-D555-0A960E12D6BF}"/>
                      </a:ext>
                    </a:extLst>
                  </p:cNvPr>
                  <p:cNvSpPr/>
                  <p:nvPr/>
                </p:nvSpPr>
                <p:spPr>
                  <a:xfrm>
                    <a:off x="9777202" y="4073254"/>
                    <a:ext cx="76388" cy="274187"/>
                  </a:xfrm>
                  <a:custGeom>
                    <a:avLst/>
                    <a:gdLst>
                      <a:gd name="connsiteX0" fmla="*/ 76388 w 76388"/>
                      <a:gd name="connsiteY0" fmla="*/ 14631 h 274187"/>
                      <a:gd name="connsiteX1" fmla="*/ 76388 w 76388"/>
                      <a:gd name="connsiteY1" fmla="*/ 233118 h 274187"/>
                      <a:gd name="connsiteX2" fmla="*/ 5134 w 76388"/>
                      <a:gd name="connsiteY2" fmla="*/ 274187 h 274187"/>
                      <a:gd name="connsiteX3" fmla="*/ 5134 w 76388"/>
                      <a:gd name="connsiteY3" fmla="*/ 55803 h 274187"/>
                      <a:gd name="connsiteX4" fmla="*/ 0 w 76388"/>
                      <a:gd name="connsiteY4" fmla="*/ 41069 h 274187"/>
                      <a:gd name="connsiteX5" fmla="*/ 71203 w 76388"/>
                      <a:gd name="connsiteY5" fmla="*/ 0 h 274187"/>
                      <a:gd name="connsiteX6" fmla="*/ 76388 w 76388"/>
                      <a:gd name="connsiteY6" fmla="*/ 14631 h 27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88" h="274187">
                        <a:moveTo>
                          <a:pt x="76388" y="14631"/>
                        </a:moveTo>
                        <a:lnTo>
                          <a:pt x="76388" y="233118"/>
                        </a:lnTo>
                        <a:lnTo>
                          <a:pt x="5134" y="274187"/>
                        </a:lnTo>
                        <a:lnTo>
                          <a:pt x="5134" y="55803"/>
                        </a:lnTo>
                        <a:cubicBezTo>
                          <a:pt x="4913" y="50494"/>
                          <a:pt x="3126" y="45366"/>
                          <a:pt x="0" y="41069"/>
                        </a:cubicBezTo>
                        <a:lnTo>
                          <a:pt x="71203" y="0"/>
                        </a:lnTo>
                        <a:cubicBezTo>
                          <a:pt x="74325" y="4266"/>
                          <a:pt x="76132" y="9354"/>
                          <a:pt x="76388" y="14631"/>
                        </a:cubicBezTo>
                        <a:close/>
                      </a:path>
                    </a:pathLst>
                  </a:custGeom>
                  <a:solidFill>
                    <a:srgbClr val="263238"/>
                  </a:solidFill>
                  <a:ln w="5124" cap="flat">
                    <a:noFill/>
                    <a:prstDash val="solid"/>
                    <a:miter/>
                  </a:ln>
                </p:spPr>
                <p:txBody>
                  <a:bodyPr rtlCol="0" anchor="ctr"/>
                  <a:lstStyle/>
                  <a:p>
                    <a:endParaRPr lang="pt-BR"/>
                  </a:p>
                </p:txBody>
              </p:sp>
              <p:sp>
                <p:nvSpPr>
                  <p:cNvPr id="2544" name="Forma Livre: Forma 2543">
                    <a:extLst>
                      <a:ext uri="{FF2B5EF4-FFF2-40B4-BE49-F238E27FC236}">
                        <a16:creationId xmlns:a16="http://schemas.microsoft.com/office/drawing/2014/main" id="{DF2059A6-551D-64A6-7698-F689ED86A41B}"/>
                      </a:ext>
                    </a:extLst>
                  </p:cNvPr>
                  <p:cNvSpPr/>
                  <p:nvPr/>
                </p:nvSpPr>
                <p:spPr>
                  <a:xfrm>
                    <a:off x="9717036" y="4118174"/>
                    <a:ext cx="59396" cy="113196"/>
                  </a:xfrm>
                  <a:custGeom>
                    <a:avLst/>
                    <a:gdLst>
                      <a:gd name="connsiteX0" fmla="*/ 0 w 59396"/>
                      <a:gd name="connsiteY0" fmla="*/ 0 h 113196"/>
                      <a:gd name="connsiteX1" fmla="*/ 59396 w 59396"/>
                      <a:gd name="connsiteY1" fmla="*/ 34293 h 113196"/>
                      <a:gd name="connsiteX2" fmla="*/ 59396 w 59396"/>
                      <a:gd name="connsiteY2" fmla="*/ 113197 h 113196"/>
                      <a:gd name="connsiteX3" fmla="*/ 0 w 59396"/>
                      <a:gd name="connsiteY3" fmla="*/ 78904 h 113196"/>
                      <a:gd name="connsiteX4" fmla="*/ 0 w 59396"/>
                      <a:gd name="connsiteY4" fmla="*/ 0 h 11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6" h="113196">
                        <a:moveTo>
                          <a:pt x="0" y="0"/>
                        </a:moveTo>
                        <a:lnTo>
                          <a:pt x="59396" y="34293"/>
                        </a:lnTo>
                        <a:lnTo>
                          <a:pt x="59396" y="113197"/>
                        </a:lnTo>
                        <a:lnTo>
                          <a:pt x="0" y="78904"/>
                        </a:lnTo>
                        <a:lnTo>
                          <a:pt x="0" y="0"/>
                        </a:lnTo>
                        <a:close/>
                      </a:path>
                    </a:pathLst>
                  </a:custGeom>
                  <a:solidFill>
                    <a:srgbClr val="455A64"/>
                  </a:solidFill>
                  <a:ln w="5124" cap="flat">
                    <a:noFill/>
                    <a:prstDash val="solid"/>
                    <a:miter/>
                  </a:ln>
                </p:spPr>
                <p:txBody>
                  <a:bodyPr rtlCol="0" anchor="ctr"/>
                  <a:lstStyle/>
                  <a:p>
                    <a:endParaRPr lang="pt-BR"/>
                  </a:p>
                </p:txBody>
              </p:sp>
              <p:sp>
                <p:nvSpPr>
                  <p:cNvPr id="2545" name="Forma Livre: Forma 2544">
                    <a:extLst>
                      <a:ext uri="{FF2B5EF4-FFF2-40B4-BE49-F238E27FC236}">
                        <a16:creationId xmlns:a16="http://schemas.microsoft.com/office/drawing/2014/main" id="{99396CC4-35B0-5C38-FDDD-961CE516887B}"/>
                      </a:ext>
                    </a:extLst>
                  </p:cNvPr>
                  <p:cNvSpPr/>
                  <p:nvPr/>
                </p:nvSpPr>
                <p:spPr>
                  <a:xfrm>
                    <a:off x="9717036" y="4118174"/>
                    <a:ext cx="59396" cy="113196"/>
                  </a:xfrm>
                  <a:custGeom>
                    <a:avLst/>
                    <a:gdLst>
                      <a:gd name="connsiteX0" fmla="*/ 0 w 59396"/>
                      <a:gd name="connsiteY0" fmla="*/ 0 h 113196"/>
                      <a:gd name="connsiteX1" fmla="*/ 59396 w 59396"/>
                      <a:gd name="connsiteY1" fmla="*/ 34293 h 113196"/>
                      <a:gd name="connsiteX2" fmla="*/ 59396 w 59396"/>
                      <a:gd name="connsiteY2" fmla="*/ 113197 h 113196"/>
                      <a:gd name="connsiteX3" fmla="*/ 0 w 59396"/>
                      <a:gd name="connsiteY3" fmla="*/ 78904 h 113196"/>
                      <a:gd name="connsiteX4" fmla="*/ 0 w 59396"/>
                      <a:gd name="connsiteY4" fmla="*/ 0 h 11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6" h="113196">
                        <a:moveTo>
                          <a:pt x="0" y="0"/>
                        </a:moveTo>
                        <a:lnTo>
                          <a:pt x="59396" y="34293"/>
                        </a:lnTo>
                        <a:lnTo>
                          <a:pt x="59396" y="113197"/>
                        </a:lnTo>
                        <a:lnTo>
                          <a:pt x="0" y="78904"/>
                        </a:lnTo>
                        <a:lnTo>
                          <a:pt x="0" y="0"/>
                        </a:lnTo>
                        <a:close/>
                      </a:path>
                    </a:pathLst>
                  </a:custGeom>
                  <a:solidFill>
                    <a:srgbClr val="000000">
                      <a:alpha val="10000"/>
                    </a:srgbClr>
                  </a:solidFill>
                  <a:ln w="5124" cap="flat">
                    <a:noFill/>
                    <a:prstDash val="solid"/>
                    <a:miter/>
                  </a:ln>
                </p:spPr>
                <p:txBody>
                  <a:bodyPr rtlCol="0" anchor="ctr"/>
                  <a:lstStyle/>
                  <a:p>
                    <a:endParaRPr lang="pt-BR"/>
                  </a:p>
                </p:txBody>
              </p:sp>
              <p:sp>
                <p:nvSpPr>
                  <p:cNvPr id="2546" name="Forma Livre: Forma 2545">
                    <a:extLst>
                      <a:ext uri="{FF2B5EF4-FFF2-40B4-BE49-F238E27FC236}">
                        <a16:creationId xmlns:a16="http://schemas.microsoft.com/office/drawing/2014/main" id="{F459133F-45D6-C05E-1326-54495E101B14}"/>
                      </a:ext>
                    </a:extLst>
                  </p:cNvPr>
                  <p:cNvSpPr/>
                  <p:nvPr/>
                </p:nvSpPr>
                <p:spPr>
                  <a:xfrm>
                    <a:off x="9733464" y="4127620"/>
                    <a:ext cx="42968" cy="84858"/>
                  </a:xfrm>
                  <a:custGeom>
                    <a:avLst/>
                    <a:gdLst>
                      <a:gd name="connsiteX0" fmla="*/ 0 w 42968"/>
                      <a:gd name="connsiteY0" fmla="*/ 60012 h 84858"/>
                      <a:gd name="connsiteX1" fmla="*/ 0 w 42968"/>
                      <a:gd name="connsiteY1" fmla="*/ 0 h 84858"/>
                      <a:gd name="connsiteX2" fmla="*/ 42968 w 42968"/>
                      <a:gd name="connsiteY2" fmla="*/ 24847 h 84858"/>
                      <a:gd name="connsiteX3" fmla="*/ 42968 w 42968"/>
                      <a:gd name="connsiteY3" fmla="*/ 84859 h 84858"/>
                      <a:gd name="connsiteX4" fmla="*/ 0 w 42968"/>
                      <a:gd name="connsiteY4" fmla="*/ 60012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8" h="84858">
                        <a:moveTo>
                          <a:pt x="0" y="60012"/>
                        </a:moveTo>
                        <a:lnTo>
                          <a:pt x="0" y="0"/>
                        </a:lnTo>
                        <a:lnTo>
                          <a:pt x="42968" y="24847"/>
                        </a:lnTo>
                        <a:lnTo>
                          <a:pt x="42968" y="84859"/>
                        </a:lnTo>
                        <a:lnTo>
                          <a:pt x="0" y="60012"/>
                        </a:lnTo>
                        <a:close/>
                      </a:path>
                    </a:pathLst>
                  </a:custGeom>
                  <a:solidFill>
                    <a:srgbClr val="263238"/>
                  </a:solidFill>
                  <a:ln w="5124" cap="flat">
                    <a:noFill/>
                    <a:prstDash val="solid"/>
                    <a:miter/>
                  </a:ln>
                </p:spPr>
                <p:txBody>
                  <a:bodyPr rtlCol="0" anchor="ctr"/>
                  <a:lstStyle/>
                  <a:p>
                    <a:endParaRPr lang="pt-BR"/>
                  </a:p>
                </p:txBody>
              </p:sp>
              <p:sp>
                <p:nvSpPr>
                  <p:cNvPr id="2547" name="Forma Livre: Forma 2546">
                    <a:extLst>
                      <a:ext uri="{FF2B5EF4-FFF2-40B4-BE49-F238E27FC236}">
                        <a16:creationId xmlns:a16="http://schemas.microsoft.com/office/drawing/2014/main" id="{94674038-47E9-9E17-8B1E-818B235FCFCE}"/>
                      </a:ext>
                    </a:extLst>
                  </p:cNvPr>
                  <p:cNvSpPr/>
                  <p:nvPr/>
                </p:nvSpPr>
                <p:spPr>
                  <a:xfrm>
                    <a:off x="9717036" y="4187632"/>
                    <a:ext cx="59396" cy="43738"/>
                  </a:xfrm>
                  <a:custGeom>
                    <a:avLst/>
                    <a:gdLst>
                      <a:gd name="connsiteX0" fmla="*/ 16428 w 59396"/>
                      <a:gd name="connsiteY0" fmla="*/ 0 h 43738"/>
                      <a:gd name="connsiteX1" fmla="*/ 0 w 59396"/>
                      <a:gd name="connsiteY1" fmla="*/ 9446 h 43738"/>
                      <a:gd name="connsiteX2" fmla="*/ 59396 w 59396"/>
                      <a:gd name="connsiteY2" fmla="*/ 43739 h 43738"/>
                      <a:gd name="connsiteX3" fmla="*/ 59396 w 59396"/>
                      <a:gd name="connsiteY3" fmla="*/ 24847 h 43738"/>
                      <a:gd name="connsiteX4" fmla="*/ 16428 w 59396"/>
                      <a:gd name="connsiteY4" fmla="*/ 0 h 43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6" h="43738">
                        <a:moveTo>
                          <a:pt x="16428" y="0"/>
                        </a:moveTo>
                        <a:lnTo>
                          <a:pt x="0" y="9446"/>
                        </a:lnTo>
                        <a:lnTo>
                          <a:pt x="59396" y="43739"/>
                        </a:lnTo>
                        <a:lnTo>
                          <a:pt x="59396" y="24847"/>
                        </a:lnTo>
                        <a:lnTo>
                          <a:pt x="16428" y="0"/>
                        </a:lnTo>
                        <a:close/>
                      </a:path>
                    </a:pathLst>
                  </a:custGeom>
                  <a:solidFill>
                    <a:srgbClr val="455A64"/>
                  </a:solidFill>
                  <a:ln w="5124" cap="flat">
                    <a:noFill/>
                    <a:prstDash val="solid"/>
                    <a:miter/>
                  </a:ln>
                </p:spPr>
                <p:txBody>
                  <a:bodyPr rtlCol="0" anchor="ctr"/>
                  <a:lstStyle/>
                  <a:p>
                    <a:endParaRPr lang="pt-BR"/>
                  </a:p>
                </p:txBody>
              </p:sp>
              <p:sp>
                <p:nvSpPr>
                  <p:cNvPr id="2548" name="Forma Livre: Forma 2547">
                    <a:extLst>
                      <a:ext uri="{FF2B5EF4-FFF2-40B4-BE49-F238E27FC236}">
                        <a16:creationId xmlns:a16="http://schemas.microsoft.com/office/drawing/2014/main" id="{F7FC5393-9789-A9D8-26F9-B910A94A22F9}"/>
                      </a:ext>
                    </a:extLst>
                  </p:cNvPr>
                  <p:cNvSpPr/>
                  <p:nvPr/>
                </p:nvSpPr>
                <p:spPr>
                  <a:xfrm>
                    <a:off x="9725763" y="4123205"/>
                    <a:ext cx="13193" cy="12564"/>
                  </a:xfrm>
                  <a:custGeom>
                    <a:avLst/>
                    <a:gdLst>
                      <a:gd name="connsiteX0" fmla="*/ 0 w 13193"/>
                      <a:gd name="connsiteY0" fmla="*/ 0 h 12564"/>
                      <a:gd name="connsiteX1" fmla="*/ 2207 w 13193"/>
                      <a:gd name="connsiteY1" fmla="*/ 10267 h 12564"/>
                      <a:gd name="connsiteX2" fmla="*/ 4569 w 13193"/>
                      <a:gd name="connsiteY2" fmla="*/ 11602 h 12564"/>
                      <a:gd name="connsiteX3" fmla="*/ 11807 w 13193"/>
                      <a:gd name="connsiteY3" fmla="*/ 11602 h 12564"/>
                      <a:gd name="connsiteX4" fmla="*/ 12269 w 13193"/>
                      <a:gd name="connsiteY4" fmla="*/ 11345 h 12564"/>
                      <a:gd name="connsiteX5" fmla="*/ 13193 w 13193"/>
                      <a:gd name="connsiteY5" fmla="*/ 7341 h 1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93" h="12564">
                        <a:moveTo>
                          <a:pt x="0" y="0"/>
                        </a:moveTo>
                        <a:lnTo>
                          <a:pt x="2207" y="10267"/>
                        </a:lnTo>
                        <a:lnTo>
                          <a:pt x="4569" y="11602"/>
                        </a:lnTo>
                        <a:cubicBezTo>
                          <a:pt x="6812" y="12885"/>
                          <a:pt x="9564" y="12885"/>
                          <a:pt x="11807" y="11602"/>
                        </a:cubicBezTo>
                        <a:lnTo>
                          <a:pt x="12269" y="11345"/>
                        </a:lnTo>
                        <a:lnTo>
                          <a:pt x="13193" y="7341"/>
                        </a:lnTo>
                        <a:close/>
                      </a:path>
                    </a:pathLst>
                  </a:custGeom>
                  <a:solidFill>
                    <a:srgbClr val="FAFAFA"/>
                  </a:solidFill>
                  <a:ln w="5124" cap="flat">
                    <a:noFill/>
                    <a:prstDash val="solid"/>
                    <a:miter/>
                  </a:ln>
                </p:spPr>
                <p:txBody>
                  <a:bodyPr rtlCol="0" anchor="ctr"/>
                  <a:lstStyle/>
                  <a:p>
                    <a:endParaRPr lang="pt-BR"/>
                  </a:p>
                </p:txBody>
              </p:sp>
              <p:sp>
                <p:nvSpPr>
                  <p:cNvPr id="2549" name="Forma Livre: Forma 2548">
                    <a:extLst>
                      <a:ext uri="{FF2B5EF4-FFF2-40B4-BE49-F238E27FC236}">
                        <a16:creationId xmlns:a16="http://schemas.microsoft.com/office/drawing/2014/main" id="{022BBD5D-1EC2-BAFD-1347-01239B9513DA}"/>
                      </a:ext>
                    </a:extLst>
                  </p:cNvPr>
                  <p:cNvSpPr/>
                  <p:nvPr/>
                </p:nvSpPr>
                <p:spPr>
                  <a:xfrm>
                    <a:off x="9754614" y="4139786"/>
                    <a:ext cx="13193" cy="12923"/>
                  </a:xfrm>
                  <a:custGeom>
                    <a:avLst/>
                    <a:gdLst>
                      <a:gd name="connsiteX0" fmla="*/ 0 w 13193"/>
                      <a:gd name="connsiteY0" fmla="*/ 0 h 12923"/>
                      <a:gd name="connsiteX1" fmla="*/ 2207 w 13193"/>
                      <a:gd name="connsiteY1" fmla="*/ 10626 h 12923"/>
                      <a:gd name="connsiteX2" fmla="*/ 4569 w 13193"/>
                      <a:gd name="connsiteY2" fmla="*/ 11961 h 12923"/>
                      <a:gd name="connsiteX3" fmla="*/ 11807 w 13193"/>
                      <a:gd name="connsiteY3" fmla="*/ 11961 h 12923"/>
                      <a:gd name="connsiteX4" fmla="*/ 12269 w 13193"/>
                      <a:gd name="connsiteY4" fmla="*/ 11705 h 12923"/>
                      <a:gd name="connsiteX5" fmla="*/ 13193 w 13193"/>
                      <a:gd name="connsiteY5" fmla="*/ 7598 h 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93" h="12923">
                        <a:moveTo>
                          <a:pt x="0" y="0"/>
                        </a:moveTo>
                        <a:lnTo>
                          <a:pt x="2207" y="10626"/>
                        </a:lnTo>
                        <a:lnTo>
                          <a:pt x="4569" y="11961"/>
                        </a:lnTo>
                        <a:cubicBezTo>
                          <a:pt x="6812" y="13245"/>
                          <a:pt x="9564" y="13245"/>
                          <a:pt x="11807" y="11961"/>
                        </a:cubicBezTo>
                        <a:lnTo>
                          <a:pt x="12269" y="11705"/>
                        </a:lnTo>
                        <a:lnTo>
                          <a:pt x="13193" y="7598"/>
                        </a:lnTo>
                        <a:close/>
                      </a:path>
                    </a:pathLst>
                  </a:custGeom>
                  <a:solidFill>
                    <a:srgbClr val="FAFAFA"/>
                  </a:solidFill>
                  <a:ln w="5124" cap="flat">
                    <a:noFill/>
                    <a:prstDash val="solid"/>
                    <a:miter/>
                  </a:ln>
                </p:spPr>
                <p:txBody>
                  <a:bodyPr rtlCol="0" anchor="ctr"/>
                  <a:lstStyle/>
                  <a:p>
                    <a:endParaRPr lang="pt-BR"/>
                  </a:p>
                </p:txBody>
              </p:sp>
              <p:sp>
                <p:nvSpPr>
                  <p:cNvPr id="2550" name="Forma Livre: Forma 2549">
                    <a:extLst>
                      <a:ext uri="{FF2B5EF4-FFF2-40B4-BE49-F238E27FC236}">
                        <a16:creationId xmlns:a16="http://schemas.microsoft.com/office/drawing/2014/main" id="{850913AB-916C-6F0A-0D29-7DC0DEDCA434}"/>
                      </a:ext>
                    </a:extLst>
                  </p:cNvPr>
                  <p:cNvSpPr/>
                  <p:nvPr/>
                </p:nvSpPr>
                <p:spPr>
                  <a:xfrm>
                    <a:off x="9722632" y="4014627"/>
                    <a:ext cx="119510" cy="73976"/>
                  </a:xfrm>
                  <a:custGeom>
                    <a:avLst/>
                    <a:gdLst>
                      <a:gd name="connsiteX0" fmla="*/ 119511 w 119510"/>
                      <a:gd name="connsiteY0" fmla="*/ 32138 h 73976"/>
                      <a:gd name="connsiteX1" fmla="*/ 103135 w 119510"/>
                      <a:gd name="connsiteY1" fmla="*/ 10269 h 73976"/>
                      <a:gd name="connsiteX2" fmla="*/ 16325 w 119510"/>
                      <a:gd name="connsiteY2" fmla="*/ 10269 h 73976"/>
                      <a:gd name="connsiteX3" fmla="*/ 0 w 119510"/>
                      <a:gd name="connsiteY3" fmla="*/ 32138 h 73976"/>
                      <a:gd name="connsiteX4" fmla="*/ 0 w 119510"/>
                      <a:gd name="connsiteY4" fmla="*/ 41840 h 73976"/>
                      <a:gd name="connsiteX5" fmla="*/ 16325 w 119510"/>
                      <a:gd name="connsiteY5" fmla="*/ 63658 h 73976"/>
                      <a:gd name="connsiteX6" fmla="*/ 103135 w 119510"/>
                      <a:gd name="connsiteY6" fmla="*/ 63658 h 73976"/>
                      <a:gd name="connsiteX7" fmla="*/ 119511 w 119510"/>
                      <a:gd name="connsiteY7" fmla="*/ 41840 h 7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10" h="73976">
                        <a:moveTo>
                          <a:pt x="119511" y="32138"/>
                        </a:moveTo>
                        <a:cubicBezTo>
                          <a:pt x="119511" y="24232"/>
                          <a:pt x="113556" y="16275"/>
                          <a:pt x="103135" y="10269"/>
                        </a:cubicBezTo>
                        <a:cubicBezTo>
                          <a:pt x="75819" y="-3423"/>
                          <a:pt x="43641" y="-3423"/>
                          <a:pt x="16325" y="10269"/>
                        </a:cubicBezTo>
                        <a:cubicBezTo>
                          <a:pt x="6058" y="16275"/>
                          <a:pt x="0" y="24232"/>
                          <a:pt x="0" y="32138"/>
                        </a:cubicBezTo>
                        <a:lnTo>
                          <a:pt x="0" y="41840"/>
                        </a:lnTo>
                        <a:cubicBezTo>
                          <a:pt x="0" y="49746"/>
                          <a:pt x="5955" y="57703"/>
                          <a:pt x="16325" y="63658"/>
                        </a:cubicBezTo>
                        <a:cubicBezTo>
                          <a:pt x="43626" y="77416"/>
                          <a:pt x="75834" y="77416"/>
                          <a:pt x="103135" y="63658"/>
                        </a:cubicBezTo>
                        <a:cubicBezTo>
                          <a:pt x="113402" y="57703"/>
                          <a:pt x="119511" y="49746"/>
                          <a:pt x="119511" y="41840"/>
                        </a:cubicBezTo>
                        <a:close/>
                      </a:path>
                    </a:pathLst>
                  </a:custGeom>
                  <a:solidFill>
                    <a:srgbClr val="37474F"/>
                  </a:solidFill>
                  <a:ln w="5124" cap="flat">
                    <a:noFill/>
                    <a:prstDash val="solid"/>
                    <a:miter/>
                  </a:ln>
                </p:spPr>
                <p:txBody>
                  <a:bodyPr rtlCol="0" anchor="ctr"/>
                  <a:lstStyle/>
                  <a:p>
                    <a:endParaRPr lang="pt-BR"/>
                  </a:p>
                </p:txBody>
              </p:sp>
              <p:sp>
                <p:nvSpPr>
                  <p:cNvPr id="2551" name="Forma Livre: Forma 2550">
                    <a:extLst>
                      <a:ext uri="{FF2B5EF4-FFF2-40B4-BE49-F238E27FC236}">
                        <a16:creationId xmlns:a16="http://schemas.microsoft.com/office/drawing/2014/main" id="{30FA41FA-2683-9CB3-2E83-A2F440FBF696}"/>
                      </a:ext>
                    </a:extLst>
                  </p:cNvPr>
                  <p:cNvSpPr/>
                  <p:nvPr/>
                </p:nvSpPr>
                <p:spPr>
                  <a:xfrm>
                    <a:off x="9722632" y="4014678"/>
                    <a:ext cx="119510" cy="64238"/>
                  </a:xfrm>
                  <a:custGeom>
                    <a:avLst/>
                    <a:gdLst>
                      <a:gd name="connsiteX0" fmla="*/ 59756 w 119510"/>
                      <a:gd name="connsiteY0" fmla="*/ 64223 h 64238"/>
                      <a:gd name="connsiteX1" fmla="*/ 16325 w 119510"/>
                      <a:gd name="connsiteY1" fmla="*/ 53956 h 64238"/>
                      <a:gd name="connsiteX2" fmla="*/ 0 w 119510"/>
                      <a:gd name="connsiteY2" fmla="*/ 32138 h 64238"/>
                      <a:gd name="connsiteX3" fmla="*/ 16325 w 119510"/>
                      <a:gd name="connsiteY3" fmla="*/ 10269 h 64238"/>
                      <a:gd name="connsiteX4" fmla="*/ 103135 w 119510"/>
                      <a:gd name="connsiteY4" fmla="*/ 10269 h 64238"/>
                      <a:gd name="connsiteX5" fmla="*/ 119511 w 119510"/>
                      <a:gd name="connsiteY5" fmla="*/ 32138 h 64238"/>
                      <a:gd name="connsiteX6" fmla="*/ 103135 w 119510"/>
                      <a:gd name="connsiteY6" fmla="*/ 53956 h 64238"/>
                      <a:gd name="connsiteX7" fmla="*/ 59756 w 119510"/>
                      <a:gd name="connsiteY7" fmla="*/ 64223 h 6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10" h="64238">
                        <a:moveTo>
                          <a:pt x="59756" y="64223"/>
                        </a:moveTo>
                        <a:cubicBezTo>
                          <a:pt x="44647" y="64505"/>
                          <a:pt x="29708" y="60973"/>
                          <a:pt x="16325" y="53956"/>
                        </a:cubicBezTo>
                        <a:cubicBezTo>
                          <a:pt x="6058" y="47949"/>
                          <a:pt x="0" y="39992"/>
                          <a:pt x="0" y="32138"/>
                        </a:cubicBezTo>
                        <a:cubicBezTo>
                          <a:pt x="0" y="24283"/>
                          <a:pt x="5955" y="16275"/>
                          <a:pt x="16325" y="10269"/>
                        </a:cubicBezTo>
                        <a:cubicBezTo>
                          <a:pt x="43641" y="-3423"/>
                          <a:pt x="75819" y="-3423"/>
                          <a:pt x="103135" y="10269"/>
                        </a:cubicBezTo>
                        <a:cubicBezTo>
                          <a:pt x="113402" y="16275"/>
                          <a:pt x="119511" y="24232"/>
                          <a:pt x="119511" y="32138"/>
                        </a:cubicBezTo>
                        <a:cubicBezTo>
                          <a:pt x="119511" y="40044"/>
                          <a:pt x="113556" y="47949"/>
                          <a:pt x="103135" y="53956"/>
                        </a:cubicBezTo>
                        <a:cubicBezTo>
                          <a:pt x="89767" y="60968"/>
                          <a:pt x="74848" y="64500"/>
                          <a:pt x="59756" y="64223"/>
                        </a:cubicBezTo>
                        <a:close/>
                      </a:path>
                    </a:pathLst>
                  </a:custGeom>
                  <a:solidFill>
                    <a:srgbClr val="455A64"/>
                  </a:solidFill>
                  <a:ln w="5124" cap="flat">
                    <a:noFill/>
                    <a:prstDash val="solid"/>
                    <a:miter/>
                  </a:ln>
                </p:spPr>
                <p:txBody>
                  <a:bodyPr rtlCol="0" anchor="ctr"/>
                  <a:lstStyle/>
                  <a:p>
                    <a:endParaRPr lang="pt-BR"/>
                  </a:p>
                </p:txBody>
              </p:sp>
              <p:sp>
                <p:nvSpPr>
                  <p:cNvPr id="2552" name="Forma Livre: Forma 2551">
                    <a:extLst>
                      <a:ext uri="{FF2B5EF4-FFF2-40B4-BE49-F238E27FC236}">
                        <a16:creationId xmlns:a16="http://schemas.microsoft.com/office/drawing/2014/main" id="{012C3C5B-4E55-6765-4834-6D6FB9E83122}"/>
                      </a:ext>
                    </a:extLst>
                  </p:cNvPr>
                  <p:cNvSpPr/>
                  <p:nvPr/>
                </p:nvSpPr>
                <p:spPr>
                  <a:xfrm>
                    <a:off x="9717036" y="3866818"/>
                    <a:ext cx="130606" cy="206962"/>
                  </a:xfrm>
                  <a:custGeom>
                    <a:avLst/>
                    <a:gdLst>
                      <a:gd name="connsiteX0" fmla="*/ 130446 w 130606"/>
                      <a:gd name="connsiteY0" fmla="*/ 166599 h 206962"/>
                      <a:gd name="connsiteX1" fmla="*/ 130446 w 130606"/>
                      <a:gd name="connsiteY1" fmla="*/ 40363 h 206962"/>
                      <a:gd name="connsiteX2" fmla="*/ 111554 w 130606"/>
                      <a:gd name="connsiteY2" fmla="*/ 11050 h 206962"/>
                      <a:gd name="connsiteX3" fmla="*/ 19149 w 130606"/>
                      <a:gd name="connsiteY3" fmla="*/ 11050 h 206962"/>
                      <a:gd name="connsiteX4" fmla="*/ 0 w 130606"/>
                      <a:gd name="connsiteY4" fmla="*/ 37796 h 206962"/>
                      <a:gd name="connsiteX5" fmla="*/ 0 w 130606"/>
                      <a:gd name="connsiteY5" fmla="*/ 37796 h 206962"/>
                      <a:gd name="connsiteX6" fmla="*/ 0 w 130606"/>
                      <a:gd name="connsiteY6" fmla="*/ 172195 h 206962"/>
                      <a:gd name="connsiteX7" fmla="*/ 257 w 130606"/>
                      <a:gd name="connsiteY7" fmla="*/ 172195 h 206962"/>
                      <a:gd name="connsiteX8" fmla="*/ 19149 w 130606"/>
                      <a:gd name="connsiteY8" fmla="*/ 195912 h 206962"/>
                      <a:gd name="connsiteX9" fmla="*/ 111554 w 130606"/>
                      <a:gd name="connsiteY9" fmla="*/ 195912 h 206962"/>
                      <a:gd name="connsiteX10" fmla="*/ 130446 w 130606"/>
                      <a:gd name="connsiteY10" fmla="*/ 172195 h 206962"/>
                      <a:gd name="connsiteX11" fmla="*/ 130446 w 130606"/>
                      <a:gd name="connsiteY11" fmla="*/ 172195 h 206962"/>
                      <a:gd name="connsiteX12" fmla="*/ 130446 w 130606"/>
                      <a:gd name="connsiteY12" fmla="*/ 171836 h 206962"/>
                      <a:gd name="connsiteX13" fmla="*/ 130446 w 130606"/>
                      <a:gd name="connsiteY13" fmla="*/ 166599 h 20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606" h="206962">
                        <a:moveTo>
                          <a:pt x="130446" y="166599"/>
                        </a:moveTo>
                        <a:lnTo>
                          <a:pt x="130446" y="40363"/>
                        </a:lnTo>
                        <a:cubicBezTo>
                          <a:pt x="131729" y="29839"/>
                          <a:pt x="125312" y="19059"/>
                          <a:pt x="111554" y="11050"/>
                        </a:cubicBezTo>
                        <a:cubicBezTo>
                          <a:pt x="85886" y="-3683"/>
                          <a:pt x="44817" y="-3683"/>
                          <a:pt x="19149" y="11050"/>
                        </a:cubicBezTo>
                        <a:cubicBezTo>
                          <a:pt x="6366" y="18443"/>
                          <a:pt x="0" y="28094"/>
                          <a:pt x="0" y="37796"/>
                        </a:cubicBezTo>
                        <a:lnTo>
                          <a:pt x="0" y="37796"/>
                        </a:lnTo>
                        <a:lnTo>
                          <a:pt x="0" y="172195"/>
                        </a:lnTo>
                        <a:lnTo>
                          <a:pt x="257" y="172195"/>
                        </a:lnTo>
                        <a:cubicBezTo>
                          <a:pt x="1437" y="180819"/>
                          <a:pt x="7700" y="189290"/>
                          <a:pt x="19149" y="195912"/>
                        </a:cubicBezTo>
                        <a:cubicBezTo>
                          <a:pt x="44817" y="210646"/>
                          <a:pt x="85886" y="210646"/>
                          <a:pt x="111554" y="195912"/>
                        </a:cubicBezTo>
                        <a:cubicBezTo>
                          <a:pt x="123002" y="189290"/>
                          <a:pt x="129265" y="180819"/>
                          <a:pt x="130446" y="172195"/>
                        </a:cubicBezTo>
                        <a:lnTo>
                          <a:pt x="130446" y="172195"/>
                        </a:lnTo>
                        <a:lnTo>
                          <a:pt x="130446" y="171836"/>
                        </a:lnTo>
                        <a:cubicBezTo>
                          <a:pt x="130651" y="170095"/>
                          <a:pt x="130651" y="168340"/>
                          <a:pt x="130446" y="166599"/>
                        </a:cubicBezTo>
                        <a:close/>
                      </a:path>
                    </a:pathLst>
                  </a:custGeom>
                  <a:solidFill>
                    <a:srgbClr val="407BFF">
                      <a:alpha val="40000"/>
                    </a:srgbClr>
                  </a:solidFill>
                  <a:ln w="5124" cap="flat">
                    <a:noFill/>
                    <a:prstDash val="solid"/>
                    <a:miter/>
                  </a:ln>
                </p:spPr>
                <p:txBody>
                  <a:bodyPr rtlCol="0" anchor="ctr"/>
                  <a:lstStyle/>
                  <a:p>
                    <a:endParaRPr lang="pt-BR"/>
                  </a:p>
                </p:txBody>
              </p:sp>
              <p:sp>
                <p:nvSpPr>
                  <p:cNvPr id="2553" name="Forma Livre: Forma 2552">
                    <a:extLst>
                      <a:ext uri="{FF2B5EF4-FFF2-40B4-BE49-F238E27FC236}">
                        <a16:creationId xmlns:a16="http://schemas.microsoft.com/office/drawing/2014/main" id="{2F2CF7FD-FBF6-B218-B04B-FAF8087E041B}"/>
                      </a:ext>
                    </a:extLst>
                  </p:cNvPr>
                  <p:cNvSpPr/>
                  <p:nvPr/>
                </p:nvSpPr>
                <p:spPr>
                  <a:xfrm>
                    <a:off x="9725609" y="3920275"/>
                    <a:ext cx="113825" cy="145103"/>
                  </a:xfrm>
                  <a:custGeom>
                    <a:avLst/>
                    <a:gdLst>
                      <a:gd name="connsiteX0" fmla="*/ 56778 w 113825"/>
                      <a:gd name="connsiteY0" fmla="*/ 145074 h 145103"/>
                      <a:gd name="connsiteX1" fmla="*/ 14785 w 113825"/>
                      <a:gd name="connsiteY1" fmla="*/ 135166 h 145103"/>
                      <a:gd name="connsiteX2" fmla="*/ 0 w 113825"/>
                      <a:gd name="connsiteY2" fmla="*/ 117609 h 145103"/>
                      <a:gd name="connsiteX3" fmla="*/ 0 w 113825"/>
                      <a:gd name="connsiteY3" fmla="*/ 116377 h 145103"/>
                      <a:gd name="connsiteX4" fmla="*/ 0 w 113825"/>
                      <a:gd name="connsiteY4" fmla="*/ 29413 h 145103"/>
                      <a:gd name="connsiteX5" fmla="*/ 14939 w 113825"/>
                      <a:gd name="connsiteY5" fmla="*/ 9957 h 145103"/>
                      <a:gd name="connsiteX6" fmla="*/ 98925 w 113825"/>
                      <a:gd name="connsiteY6" fmla="*/ 9957 h 145103"/>
                      <a:gd name="connsiteX7" fmla="*/ 113710 w 113825"/>
                      <a:gd name="connsiteY7" fmla="*/ 30953 h 145103"/>
                      <a:gd name="connsiteX8" fmla="*/ 113710 w 113825"/>
                      <a:gd name="connsiteY8" fmla="*/ 114118 h 145103"/>
                      <a:gd name="connsiteX9" fmla="*/ 113710 w 113825"/>
                      <a:gd name="connsiteY9" fmla="*/ 117404 h 145103"/>
                      <a:gd name="connsiteX10" fmla="*/ 113710 w 113825"/>
                      <a:gd name="connsiteY10" fmla="*/ 117968 h 145103"/>
                      <a:gd name="connsiteX11" fmla="*/ 98976 w 113825"/>
                      <a:gd name="connsiteY11" fmla="*/ 135166 h 145103"/>
                      <a:gd name="connsiteX12" fmla="*/ 56778 w 113825"/>
                      <a:gd name="connsiteY12" fmla="*/ 145074 h 14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825" h="145103">
                        <a:moveTo>
                          <a:pt x="56778" y="145074"/>
                        </a:moveTo>
                        <a:cubicBezTo>
                          <a:pt x="42162" y="145428"/>
                          <a:pt x="27701" y="142014"/>
                          <a:pt x="14785" y="135166"/>
                        </a:cubicBezTo>
                        <a:cubicBezTo>
                          <a:pt x="6109" y="130032"/>
                          <a:pt x="873" y="123923"/>
                          <a:pt x="0" y="117609"/>
                        </a:cubicBezTo>
                        <a:lnTo>
                          <a:pt x="0" y="116377"/>
                        </a:lnTo>
                        <a:lnTo>
                          <a:pt x="0" y="29413"/>
                        </a:lnTo>
                        <a:cubicBezTo>
                          <a:pt x="0" y="22534"/>
                          <a:pt x="5390" y="15450"/>
                          <a:pt x="14939" y="9957"/>
                        </a:cubicBezTo>
                        <a:cubicBezTo>
                          <a:pt x="41362" y="-3319"/>
                          <a:pt x="72502" y="-3319"/>
                          <a:pt x="98925" y="9957"/>
                        </a:cubicBezTo>
                        <a:cubicBezTo>
                          <a:pt x="109192" y="15860"/>
                          <a:pt x="114634" y="23561"/>
                          <a:pt x="113710" y="30953"/>
                        </a:cubicBezTo>
                        <a:lnTo>
                          <a:pt x="113710" y="114118"/>
                        </a:lnTo>
                        <a:cubicBezTo>
                          <a:pt x="113864" y="115206"/>
                          <a:pt x="113864" y="116315"/>
                          <a:pt x="113710" y="117404"/>
                        </a:cubicBezTo>
                        <a:lnTo>
                          <a:pt x="113710" y="117968"/>
                        </a:lnTo>
                        <a:cubicBezTo>
                          <a:pt x="111538" y="125571"/>
                          <a:pt x="106158" y="131855"/>
                          <a:pt x="98976" y="135166"/>
                        </a:cubicBezTo>
                        <a:cubicBezTo>
                          <a:pt x="85999" y="142050"/>
                          <a:pt x="71465" y="145464"/>
                          <a:pt x="56778" y="145074"/>
                        </a:cubicBezTo>
                        <a:close/>
                      </a:path>
                    </a:pathLst>
                  </a:custGeom>
                  <a:solidFill>
                    <a:srgbClr val="FFFFFF">
                      <a:alpha val="40000"/>
                    </a:srgbClr>
                  </a:solidFill>
                  <a:ln w="5124" cap="flat">
                    <a:noFill/>
                    <a:prstDash val="solid"/>
                    <a:miter/>
                  </a:ln>
                </p:spPr>
                <p:txBody>
                  <a:bodyPr rtlCol="0" anchor="ctr"/>
                  <a:lstStyle/>
                  <a:p>
                    <a:endParaRPr lang="pt-BR"/>
                  </a:p>
                </p:txBody>
              </p:sp>
              <p:sp>
                <p:nvSpPr>
                  <p:cNvPr id="2554" name="Forma Livre: Forma 2553">
                    <a:extLst>
                      <a:ext uri="{FF2B5EF4-FFF2-40B4-BE49-F238E27FC236}">
                        <a16:creationId xmlns:a16="http://schemas.microsoft.com/office/drawing/2014/main" id="{678AEDC4-7662-256E-B040-B90A4181504B}"/>
                      </a:ext>
                    </a:extLst>
                  </p:cNvPr>
                  <p:cNvSpPr/>
                  <p:nvPr/>
                </p:nvSpPr>
                <p:spPr>
                  <a:xfrm>
                    <a:off x="9725490" y="3920262"/>
                    <a:ext cx="113675" cy="61996"/>
                  </a:xfrm>
                  <a:custGeom>
                    <a:avLst/>
                    <a:gdLst>
                      <a:gd name="connsiteX0" fmla="*/ 98891 w 113675"/>
                      <a:gd name="connsiteY0" fmla="*/ 9970 h 61996"/>
                      <a:gd name="connsiteX1" fmla="*/ 56898 w 113675"/>
                      <a:gd name="connsiteY1" fmla="*/ 10 h 61996"/>
                      <a:gd name="connsiteX2" fmla="*/ 14905 w 113675"/>
                      <a:gd name="connsiteY2" fmla="*/ 9970 h 61996"/>
                      <a:gd name="connsiteX3" fmla="*/ 1264 w 113675"/>
                      <a:gd name="connsiteY3" fmla="*/ 38374 h 61996"/>
                      <a:gd name="connsiteX4" fmla="*/ 14905 w 113675"/>
                      <a:gd name="connsiteY4" fmla="*/ 52014 h 61996"/>
                      <a:gd name="connsiteX5" fmla="*/ 56898 w 113675"/>
                      <a:gd name="connsiteY5" fmla="*/ 61973 h 61996"/>
                      <a:gd name="connsiteX6" fmla="*/ 98891 w 113675"/>
                      <a:gd name="connsiteY6" fmla="*/ 52014 h 61996"/>
                      <a:gd name="connsiteX7" fmla="*/ 113676 w 113675"/>
                      <a:gd name="connsiteY7" fmla="*/ 30966 h 61996"/>
                      <a:gd name="connsiteX8" fmla="*/ 98891 w 113675"/>
                      <a:gd name="connsiteY8" fmla="*/ 9970 h 6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75" h="61996">
                        <a:moveTo>
                          <a:pt x="98891" y="9970"/>
                        </a:moveTo>
                        <a:cubicBezTo>
                          <a:pt x="85938" y="3209"/>
                          <a:pt x="71508" y="-215"/>
                          <a:pt x="56898" y="10"/>
                        </a:cubicBezTo>
                        <a:cubicBezTo>
                          <a:pt x="42339" y="206"/>
                          <a:pt x="28000" y="3604"/>
                          <a:pt x="14905" y="9970"/>
                        </a:cubicBezTo>
                        <a:cubicBezTo>
                          <a:pt x="3292" y="14046"/>
                          <a:pt x="-2812" y="26762"/>
                          <a:pt x="1264" y="38374"/>
                        </a:cubicBezTo>
                        <a:cubicBezTo>
                          <a:pt x="3503" y="44755"/>
                          <a:pt x="8523" y="49776"/>
                          <a:pt x="14905" y="52014"/>
                        </a:cubicBezTo>
                        <a:cubicBezTo>
                          <a:pt x="28000" y="58380"/>
                          <a:pt x="42339" y="61778"/>
                          <a:pt x="56898" y="61973"/>
                        </a:cubicBezTo>
                        <a:cubicBezTo>
                          <a:pt x="71518" y="62312"/>
                          <a:pt x="85980" y="58883"/>
                          <a:pt x="98891" y="52014"/>
                        </a:cubicBezTo>
                        <a:cubicBezTo>
                          <a:pt x="109158" y="46110"/>
                          <a:pt x="113676" y="38718"/>
                          <a:pt x="113676" y="30966"/>
                        </a:cubicBezTo>
                        <a:cubicBezTo>
                          <a:pt x="113676" y="23214"/>
                          <a:pt x="109466" y="15771"/>
                          <a:pt x="98891" y="9970"/>
                        </a:cubicBezTo>
                        <a:close/>
                      </a:path>
                    </a:pathLst>
                  </a:custGeom>
                  <a:solidFill>
                    <a:srgbClr val="FFFFFF">
                      <a:alpha val="20000"/>
                    </a:srgbClr>
                  </a:solidFill>
                  <a:ln w="5124" cap="flat">
                    <a:noFill/>
                    <a:prstDash val="solid"/>
                    <a:miter/>
                  </a:ln>
                </p:spPr>
                <p:txBody>
                  <a:bodyPr rtlCol="0" anchor="ctr"/>
                  <a:lstStyle/>
                  <a:p>
                    <a:endParaRPr lang="pt-BR"/>
                  </a:p>
                </p:txBody>
              </p:sp>
              <p:sp>
                <p:nvSpPr>
                  <p:cNvPr id="2555" name="Forma Livre: Forma 2554">
                    <a:extLst>
                      <a:ext uri="{FF2B5EF4-FFF2-40B4-BE49-F238E27FC236}">
                        <a16:creationId xmlns:a16="http://schemas.microsoft.com/office/drawing/2014/main" id="{9673EDF6-7632-93ED-93F6-A80706A6D298}"/>
                      </a:ext>
                    </a:extLst>
                  </p:cNvPr>
                  <p:cNvSpPr/>
                  <p:nvPr/>
                </p:nvSpPr>
                <p:spPr>
                  <a:xfrm>
                    <a:off x="9722632" y="3872376"/>
                    <a:ext cx="119510" cy="64288"/>
                  </a:xfrm>
                  <a:custGeom>
                    <a:avLst/>
                    <a:gdLst>
                      <a:gd name="connsiteX0" fmla="*/ 59756 w 119510"/>
                      <a:gd name="connsiteY0" fmla="*/ 64273 h 64288"/>
                      <a:gd name="connsiteX1" fmla="*/ 16325 w 119510"/>
                      <a:gd name="connsiteY1" fmla="*/ 54006 h 64288"/>
                      <a:gd name="connsiteX2" fmla="*/ 0 w 119510"/>
                      <a:gd name="connsiteY2" fmla="*/ 32137 h 64288"/>
                      <a:gd name="connsiteX3" fmla="*/ 16325 w 119510"/>
                      <a:gd name="connsiteY3" fmla="*/ 10319 h 64288"/>
                      <a:gd name="connsiteX4" fmla="*/ 103135 w 119510"/>
                      <a:gd name="connsiteY4" fmla="*/ 10319 h 64288"/>
                      <a:gd name="connsiteX5" fmla="*/ 119511 w 119510"/>
                      <a:gd name="connsiteY5" fmla="*/ 32137 h 64288"/>
                      <a:gd name="connsiteX6" fmla="*/ 103135 w 119510"/>
                      <a:gd name="connsiteY6" fmla="*/ 54006 h 64288"/>
                      <a:gd name="connsiteX7" fmla="*/ 59756 w 119510"/>
                      <a:gd name="connsiteY7" fmla="*/ 64273 h 6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10" h="64288">
                        <a:moveTo>
                          <a:pt x="59756" y="64273"/>
                        </a:moveTo>
                        <a:cubicBezTo>
                          <a:pt x="44647" y="64555"/>
                          <a:pt x="29708" y="61023"/>
                          <a:pt x="16325" y="54006"/>
                        </a:cubicBezTo>
                        <a:cubicBezTo>
                          <a:pt x="6058" y="47999"/>
                          <a:pt x="0" y="40042"/>
                          <a:pt x="0" y="32137"/>
                        </a:cubicBezTo>
                        <a:cubicBezTo>
                          <a:pt x="0" y="24231"/>
                          <a:pt x="5955" y="16325"/>
                          <a:pt x="16325" y="10319"/>
                        </a:cubicBezTo>
                        <a:cubicBezTo>
                          <a:pt x="43626" y="-3440"/>
                          <a:pt x="75834" y="-3440"/>
                          <a:pt x="103135" y="10319"/>
                        </a:cubicBezTo>
                        <a:cubicBezTo>
                          <a:pt x="113402" y="16325"/>
                          <a:pt x="119511" y="24282"/>
                          <a:pt x="119511" y="32137"/>
                        </a:cubicBezTo>
                        <a:cubicBezTo>
                          <a:pt x="119511" y="39991"/>
                          <a:pt x="113556" y="47999"/>
                          <a:pt x="103135" y="54006"/>
                        </a:cubicBezTo>
                        <a:cubicBezTo>
                          <a:pt x="89767" y="61018"/>
                          <a:pt x="74848" y="64550"/>
                          <a:pt x="59756" y="64273"/>
                        </a:cubicBezTo>
                        <a:close/>
                      </a:path>
                    </a:pathLst>
                  </a:custGeom>
                  <a:solidFill>
                    <a:srgbClr val="407BFF">
                      <a:alpha val="20000"/>
                    </a:srgbClr>
                  </a:solidFill>
                  <a:ln w="5124" cap="flat">
                    <a:noFill/>
                    <a:prstDash val="solid"/>
                    <a:miter/>
                  </a:ln>
                </p:spPr>
                <p:txBody>
                  <a:bodyPr rtlCol="0" anchor="ctr"/>
                  <a:lstStyle/>
                  <a:p>
                    <a:endParaRPr lang="pt-BR"/>
                  </a:p>
                </p:txBody>
              </p:sp>
              <p:sp>
                <p:nvSpPr>
                  <p:cNvPr id="2556" name="Forma Livre: Forma 2555">
                    <a:extLst>
                      <a:ext uri="{FF2B5EF4-FFF2-40B4-BE49-F238E27FC236}">
                        <a16:creationId xmlns:a16="http://schemas.microsoft.com/office/drawing/2014/main" id="{8F4EEAE1-0803-E727-815F-0087DEDC263F}"/>
                      </a:ext>
                    </a:extLst>
                  </p:cNvPr>
                  <p:cNvSpPr/>
                  <p:nvPr/>
                </p:nvSpPr>
                <p:spPr>
                  <a:xfrm>
                    <a:off x="9756768" y="4118433"/>
                    <a:ext cx="9459" cy="11240"/>
                  </a:xfrm>
                  <a:custGeom>
                    <a:avLst/>
                    <a:gdLst>
                      <a:gd name="connsiteX0" fmla="*/ 2980 w 9459"/>
                      <a:gd name="connsiteY0" fmla="*/ 203 h 11240"/>
                      <a:gd name="connsiteX1" fmla="*/ 465 w 9459"/>
                      <a:gd name="connsiteY1" fmla="*/ 1640 h 11240"/>
                      <a:gd name="connsiteX2" fmla="*/ 465 w 9459"/>
                      <a:gd name="connsiteY2" fmla="*/ 1897 h 11240"/>
                      <a:gd name="connsiteX3" fmla="*/ 3 w 9459"/>
                      <a:gd name="connsiteY3" fmla="*/ 3694 h 11240"/>
                      <a:gd name="connsiteX4" fmla="*/ 3904 w 9459"/>
                      <a:gd name="connsiteY4" fmla="*/ 10470 h 11240"/>
                      <a:gd name="connsiteX5" fmla="*/ 5752 w 9459"/>
                      <a:gd name="connsiteY5" fmla="*/ 10984 h 11240"/>
                      <a:gd name="connsiteX6" fmla="*/ 5752 w 9459"/>
                      <a:gd name="connsiteY6" fmla="*/ 11241 h 11240"/>
                      <a:gd name="connsiteX7" fmla="*/ 8319 w 9459"/>
                      <a:gd name="connsiteY7" fmla="*/ 9752 h 11240"/>
                      <a:gd name="connsiteX8" fmla="*/ 8319 w 9459"/>
                      <a:gd name="connsiteY8" fmla="*/ 9752 h 11240"/>
                      <a:gd name="connsiteX9" fmla="*/ 9449 w 9459"/>
                      <a:gd name="connsiteY9" fmla="*/ 7236 h 11240"/>
                      <a:gd name="connsiteX10" fmla="*/ 5547 w 9459"/>
                      <a:gd name="connsiteY10" fmla="*/ 460 h 11240"/>
                      <a:gd name="connsiteX11" fmla="*/ 2980 w 9459"/>
                      <a:gd name="connsiteY11" fmla="*/ 203 h 1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59" h="11240">
                        <a:moveTo>
                          <a:pt x="2980" y="203"/>
                        </a:moveTo>
                        <a:lnTo>
                          <a:pt x="465" y="1640"/>
                        </a:lnTo>
                        <a:lnTo>
                          <a:pt x="465" y="1897"/>
                        </a:lnTo>
                        <a:cubicBezTo>
                          <a:pt x="136" y="2436"/>
                          <a:pt x="-23" y="3063"/>
                          <a:pt x="3" y="3694"/>
                        </a:cubicBezTo>
                        <a:cubicBezTo>
                          <a:pt x="136" y="6451"/>
                          <a:pt x="1589" y="8971"/>
                          <a:pt x="3904" y="10470"/>
                        </a:cubicBezTo>
                        <a:cubicBezTo>
                          <a:pt x="4448" y="10840"/>
                          <a:pt x="5095" y="11020"/>
                          <a:pt x="5752" y="10984"/>
                        </a:cubicBezTo>
                        <a:lnTo>
                          <a:pt x="5752" y="11241"/>
                        </a:lnTo>
                        <a:lnTo>
                          <a:pt x="8319" y="9752"/>
                        </a:lnTo>
                        <a:lnTo>
                          <a:pt x="8319" y="9752"/>
                        </a:lnTo>
                        <a:cubicBezTo>
                          <a:pt x="9110" y="9166"/>
                          <a:pt x="9536" y="8212"/>
                          <a:pt x="9449" y="7236"/>
                        </a:cubicBezTo>
                        <a:cubicBezTo>
                          <a:pt x="9315" y="4479"/>
                          <a:pt x="7862" y="1959"/>
                          <a:pt x="5547" y="460"/>
                        </a:cubicBezTo>
                        <a:cubicBezTo>
                          <a:pt x="4787" y="-43"/>
                          <a:pt x="3827" y="-141"/>
                          <a:pt x="2980" y="203"/>
                        </a:cubicBezTo>
                        <a:close/>
                      </a:path>
                    </a:pathLst>
                  </a:custGeom>
                  <a:solidFill>
                    <a:srgbClr val="407BFF"/>
                  </a:solidFill>
                  <a:ln w="5124" cap="flat">
                    <a:noFill/>
                    <a:prstDash val="solid"/>
                    <a:miter/>
                  </a:ln>
                </p:spPr>
                <p:txBody>
                  <a:bodyPr rtlCol="0" anchor="ctr"/>
                  <a:lstStyle/>
                  <a:p>
                    <a:endParaRPr lang="pt-BR"/>
                  </a:p>
                </p:txBody>
              </p:sp>
              <p:sp>
                <p:nvSpPr>
                  <p:cNvPr id="2557" name="Forma Livre: Forma 2556">
                    <a:extLst>
                      <a:ext uri="{FF2B5EF4-FFF2-40B4-BE49-F238E27FC236}">
                        <a16:creationId xmlns:a16="http://schemas.microsoft.com/office/drawing/2014/main" id="{0A4DBC42-179F-4809-01A2-B35A1A886BBF}"/>
                      </a:ext>
                    </a:extLst>
                  </p:cNvPr>
                  <p:cNvSpPr/>
                  <p:nvPr/>
                </p:nvSpPr>
                <p:spPr>
                  <a:xfrm>
                    <a:off x="9756768" y="4118433"/>
                    <a:ext cx="9459" cy="11240"/>
                  </a:xfrm>
                  <a:custGeom>
                    <a:avLst/>
                    <a:gdLst>
                      <a:gd name="connsiteX0" fmla="*/ 2980 w 9459"/>
                      <a:gd name="connsiteY0" fmla="*/ 203 h 11240"/>
                      <a:gd name="connsiteX1" fmla="*/ 465 w 9459"/>
                      <a:gd name="connsiteY1" fmla="*/ 1640 h 11240"/>
                      <a:gd name="connsiteX2" fmla="*/ 465 w 9459"/>
                      <a:gd name="connsiteY2" fmla="*/ 1897 h 11240"/>
                      <a:gd name="connsiteX3" fmla="*/ 3 w 9459"/>
                      <a:gd name="connsiteY3" fmla="*/ 3694 h 11240"/>
                      <a:gd name="connsiteX4" fmla="*/ 3904 w 9459"/>
                      <a:gd name="connsiteY4" fmla="*/ 10470 h 11240"/>
                      <a:gd name="connsiteX5" fmla="*/ 5752 w 9459"/>
                      <a:gd name="connsiteY5" fmla="*/ 10984 h 11240"/>
                      <a:gd name="connsiteX6" fmla="*/ 5752 w 9459"/>
                      <a:gd name="connsiteY6" fmla="*/ 11241 h 11240"/>
                      <a:gd name="connsiteX7" fmla="*/ 8319 w 9459"/>
                      <a:gd name="connsiteY7" fmla="*/ 9752 h 11240"/>
                      <a:gd name="connsiteX8" fmla="*/ 8319 w 9459"/>
                      <a:gd name="connsiteY8" fmla="*/ 9752 h 11240"/>
                      <a:gd name="connsiteX9" fmla="*/ 9449 w 9459"/>
                      <a:gd name="connsiteY9" fmla="*/ 7236 h 11240"/>
                      <a:gd name="connsiteX10" fmla="*/ 5547 w 9459"/>
                      <a:gd name="connsiteY10" fmla="*/ 460 h 11240"/>
                      <a:gd name="connsiteX11" fmla="*/ 2980 w 9459"/>
                      <a:gd name="connsiteY11" fmla="*/ 203 h 1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59" h="11240">
                        <a:moveTo>
                          <a:pt x="2980" y="203"/>
                        </a:moveTo>
                        <a:lnTo>
                          <a:pt x="465" y="1640"/>
                        </a:lnTo>
                        <a:lnTo>
                          <a:pt x="465" y="1897"/>
                        </a:lnTo>
                        <a:cubicBezTo>
                          <a:pt x="136" y="2436"/>
                          <a:pt x="-23" y="3063"/>
                          <a:pt x="3" y="3694"/>
                        </a:cubicBezTo>
                        <a:cubicBezTo>
                          <a:pt x="136" y="6451"/>
                          <a:pt x="1589" y="8971"/>
                          <a:pt x="3904" y="10470"/>
                        </a:cubicBezTo>
                        <a:cubicBezTo>
                          <a:pt x="4448" y="10840"/>
                          <a:pt x="5095" y="11020"/>
                          <a:pt x="5752" y="10984"/>
                        </a:cubicBezTo>
                        <a:lnTo>
                          <a:pt x="5752" y="11241"/>
                        </a:lnTo>
                        <a:lnTo>
                          <a:pt x="8319" y="9752"/>
                        </a:lnTo>
                        <a:lnTo>
                          <a:pt x="8319" y="9752"/>
                        </a:lnTo>
                        <a:cubicBezTo>
                          <a:pt x="9110" y="9166"/>
                          <a:pt x="9536" y="8212"/>
                          <a:pt x="9449" y="7236"/>
                        </a:cubicBezTo>
                        <a:cubicBezTo>
                          <a:pt x="9315" y="4479"/>
                          <a:pt x="7862" y="1959"/>
                          <a:pt x="5547" y="460"/>
                        </a:cubicBezTo>
                        <a:cubicBezTo>
                          <a:pt x="4787" y="-43"/>
                          <a:pt x="3827" y="-141"/>
                          <a:pt x="2980" y="203"/>
                        </a:cubicBezTo>
                        <a:close/>
                      </a:path>
                    </a:pathLst>
                  </a:custGeom>
                  <a:solidFill>
                    <a:srgbClr val="000000">
                      <a:alpha val="15000"/>
                    </a:srgbClr>
                  </a:solidFill>
                  <a:ln w="5124" cap="flat">
                    <a:noFill/>
                    <a:prstDash val="solid"/>
                    <a:miter/>
                  </a:ln>
                </p:spPr>
                <p:txBody>
                  <a:bodyPr rtlCol="0" anchor="ctr"/>
                  <a:lstStyle/>
                  <a:p>
                    <a:endParaRPr lang="pt-BR"/>
                  </a:p>
                </p:txBody>
              </p:sp>
              <p:sp>
                <p:nvSpPr>
                  <p:cNvPr id="2558" name="Forma Livre: Forma 2557">
                    <a:extLst>
                      <a:ext uri="{FF2B5EF4-FFF2-40B4-BE49-F238E27FC236}">
                        <a16:creationId xmlns:a16="http://schemas.microsoft.com/office/drawing/2014/main" id="{E66EB1BC-29D5-3186-D1CB-4CEEB1E6927B}"/>
                      </a:ext>
                    </a:extLst>
                  </p:cNvPr>
                  <p:cNvSpPr/>
                  <p:nvPr/>
                </p:nvSpPr>
                <p:spPr>
                  <a:xfrm>
                    <a:off x="9755898" y="4119828"/>
                    <a:ext cx="7854" cy="10091"/>
                  </a:xfrm>
                  <a:custGeom>
                    <a:avLst/>
                    <a:gdLst>
                      <a:gd name="connsiteX0" fmla="*/ 7854 w 7854"/>
                      <a:gd name="connsiteY0" fmla="*/ 7279 h 10091"/>
                      <a:gd name="connsiteX1" fmla="*/ 3902 w 7854"/>
                      <a:gd name="connsiteY1" fmla="*/ 9538 h 10091"/>
                      <a:gd name="connsiteX2" fmla="*/ 0 w 7854"/>
                      <a:gd name="connsiteY2" fmla="*/ 2812 h 10091"/>
                      <a:gd name="connsiteX3" fmla="*/ 3902 w 7854"/>
                      <a:gd name="connsiteY3" fmla="*/ 554 h 10091"/>
                      <a:gd name="connsiteX4" fmla="*/ 7854 w 7854"/>
                      <a:gd name="connsiteY4" fmla="*/ 7279 h 1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4" h="10091">
                        <a:moveTo>
                          <a:pt x="7854" y="7279"/>
                        </a:moveTo>
                        <a:cubicBezTo>
                          <a:pt x="7854" y="9794"/>
                          <a:pt x="6058" y="10821"/>
                          <a:pt x="3902" y="9538"/>
                        </a:cubicBezTo>
                        <a:cubicBezTo>
                          <a:pt x="1602" y="8049"/>
                          <a:pt x="149" y="5549"/>
                          <a:pt x="0" y="2812"/>
                        </a:cubicBezTo>
                        <a:cubicBezTo>
                          <a:pt x="0" y="297"/>
                          <a:pt x="1745" y="-730"/>
                          <a:pt x="3902" y="554"/>
                        </a:cubicBezTo>
                        <a:cubicBezTo>
                          <a:pt x="6217" y="2037"/>
                          <a:pt x="7685" y="4537"/>
                          <a:pt x="7854" y="7279"/>
                        </a:cubicBezTo>
                        <a:close/>
                      </a:path>
                    </a:pathLst>
                  </a:custGeom>
                  <a:solidFill>
                    <a:srgbClr val="407BFF"/>
                  </a:solidFill>
                  <a:ln w="5124" cap="flat">
                    <a:noFill/>
                    <a:prstDash val="solid"/>
                    <a:miter/>
                  </a:ln>
                </p:spPr>
                <p:txBody>
                  <a:bodyPr rtlCol="0" anchor="ctr"/>
                  <a:lstStyle/>
                  <a:p>
                    <a:endParaRPr lang="pt-BR"/>
                  </a:p>
                </p:txBody>
              </p:sp>
              <p:sp>
                <p:nvSpPr>
                  <p:cNvPr id="2559" name="Forma Livre: Forma 2558">
                    <a:extLst>
                      <a:ext uri="{FF2B5EF4-FFF2-40B4-BE49-F238E27FC236}">
                        <a16:creationId xmlns:a16="http://schemas.microsoft.com/office/drawing/2014/main" id="{E4D65265-A513-EF50-B4D4-0835F608D61A}"/>
                      </a:ext>
                    </a:extLst>
                  </p:cNvPr>
                  <p:cNvSpPr/>
                  <p:nvPr/>
                </p:nvSpPr>
                <p:spPr>
                  <a:xfrm>
                    <a:off x="9727917" y="4101839"/>
                    <a:ext cx="9367" cy="10996"/>
                  </a:xfrm>
                  <a:custGeom>
                    <a:avLst/>
                    <a:gdLst>
                      <a:gd name="connsiteX0" fmla="*/ 2928 w 9367"/>
                      <a:gd name="connsiteY0" fmla="*/ 369 h 10996"/>
                      <a:gd name="connsiteX1" fmla="*/ 413 w 9367"/>
                      <a:gd name="connsiteY1" fmla="*/ 1858 h 10996"/>
                      <a:gd name="connsiteX2" fmla="*/ 413 w 9367"/>
                      <a:gd name="connsiteY2" fmla="*/ 1858 h 10996"/>
                      <a:gd name="connsiteX3" fmla="*/ 2 w 9367"/>
                      <a:gd name="connsiteY3" fmla="*/ 3706 h 10996"/>
                      <a:gd name="connsiteX4" fmla="*/ 3904 w 9367"/>
                      <a:gd name="connsiteY4" fmla="*/ 10483 h 10996"/>
                      <a:gd name="connsiteX5" fmla="*/ 5700 w 9367"/>
                      <a:gd name="connsiteY5" fmla="*/ 10996 h 10996"/>
                      <a:gd name="connsiteX6" fmla="*/ 5700 w 9367"/>
                      <a:gd name="connsiteY6" fmla="*/ 10996 h 10996"/>
                      <a:gd name="connsiteX7" fmla="*/ 8216 w 9367"/>
                      <a:gd name="connsiteY7" fmla="*/ 9559 h 10996"/>
                      <a:gd name="connsiteX8" fmla="*/ 8216 w 9367"/>
                      <a:gd name="connsiteY8" fmla="*/ 9559 h 10996"/>
                      <a:gd name="connsiteX9" fmla="*/ 9345 w 9367"/>
                      <a:gd name="connsiteY9" fmla="*/ 6992 h 10996"/>
                      <a:gd name="connsiteX10" fmla="*/ 5444 w 9367"/>
                      <a:gd name="connsiteY10" fmla="*/ 267 h 10996"/>
                      <a:gd name="connsiteX11" fmla="*/ 2928 w 9367"/>
                      <a:gd name="connsiteY11" fmla="*/ 369 h 1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67" h="10996">
                        <a:moveTo>
                          <a:pt x="2928" y="369"/>
                        </a:moveTo>
                        <a:lnTo>
                          <a:pt x="413" y="1858"/>
                        </a:lnTo>
                        <a:lnTo>
                          <a:pt x="413" y="1858"/>
                        </a:lnTo>
                        <a:cubicBezTo>
                          <a:pt x="120" y="2428"/>
                          <a:pt x="-19" y="3065"/>
                          <a:pt x="2" y="3706"/>
                        </a:cubicBezTo>
                        <a:cubicBezTo>
                          <a:pt x="171" y="6453"/>
                          <a:pt x="1614" y="8958"/>
                          <a:pt x="3904" y="10483"/>
                        </a:cubicBezTo>
                        <a:cubicBezTo>
                          <a:pt x="4453" y="10801"/>
                          <a:pt x="5069" y="10975"/>
                          <a:pt x="5700" y="10996"/>
                        </a:cubicBezTo>
                        <a:lnTo>
                          <a:pt x="5700" y="10996"/>
                        </a:lnTo>
                        <a:lnTo>
                          <a:pt x="8216" y="9559"/>
                        </a:lnTo>
                        <a:lnTo>
                          <a:pt x="8216" y="9559"/>
                        </a:lnTo>
                        <a:cubicBezTo>
                          <a:pt x="9037" y="8979"/>
                          <a:pt x="9474" y="7993"/>
                          <a:pt x="9345" y="6992"/>
                        </a:cubicBezTo>
                        <a:cubicBezTo>
                          <a:pt x="9196" y="4256"/>
                          <a:pt x="7744" y="1755"/>
                          <a:pt x="5444" y="267"/>
                        </a:cubicBezTo>
                        <a:cubicBezTo>
                          <a:pt x="4643" y="-123"/>
                          <a:pt x="3698" y="-82"/>
                          <a:pt x="2928" y="369"/>
                        </a:cubicBezTo>
                        <a:close/>
                      </a:path>
                    </a:pathLst>
                  </a:custGeom>
                  <a:solidFill>
                    <a:srgbClr val="E0E0E0"/>
                  </a:solidFill>
                  <a:ln w="5124" cap="flat">
                    <a:noFill/>
                    <a:prstDash val="solid"/>
                    <a:miter/>
                  </a:ln>
                </p:spPr>
                <p:txBody>
                  <a:bodyPr rtlCol="0" anchor="ctr"/>
                  <a:lstStyle/>
                  <a:p>
                    <a:endParaRPr lang="pt-BR"/>
                  </a:p>
                </p:txBody>
              </p:sp>
              <p:sp>
                <p:nvSpPr>
                  <p:cNvPr id="2560" name="Forma Livre: Forma 2559">
                    <a:extLst>
                      <a:ext uri="{FF2B5EF4-FFF2-40B4-BE49-F238E27FC236}">
                        <a16:creationId xmlns:a16="http://schemas.microsoft.com/office/drawing/2014/main" id="{16D30E50-DA69-E480-AB96-8C390E9091B5}"/>
                      </a:ext>
                    </a:extLst>
                  </p:cNvPr>
                  <p:cNvSpPr/>
                  <p:nvPr/>
                </p:nvSpPr>
                <p:spPr>
                  <a:xfrm>
                    <a:off x="9727201" y="4103432"/>
                    <a:ext cx="7803" cy="10079"/>
                  </a:xfrm>
                  <a:custGeom>
                    <a:avLst/>
                    <a:gdLst>
                      <a:gd name="connsiteX0" fmla="*/ 7803 w 7803"/>
                      <a:gd name="connsiteY0" fmla="*/ 7298 h 10079"/>
                      <a:gd name="connsiteX1" fmla="*/ 3902 w 7803"/>
                      <a:gd name="connsiteY1" fmla="*/ 9557 h 10079"/>
                      <a:gd name="connsiteX2" fmla="*/ 0 w 7803"/>
                      <a:gd name="connsiteY2" fmla="*/ 2781 h 10079"/>
                      <a:gd name="connsiteX3" fmla="*/ 3902 w 7803"/>
                      <a:gd name="connsiteY3" fmla="*/ 522 h 10079"/>
                      <a:gd name="connsiteX4" fmla="*/ 7803 w 7803"/>
                      <a:gd name="connsiteY4" fmla="*/ 7298 h 10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3" h="10079">
                        <a:moveTo>
                          <a:pt x="7803" y="7298"/>
                        </a:moveTo>
                        <a:cubicBezTo>
                          <a:pt x="7803" y="9763"/>
                          <a:pt x="6058" y="10789"/>
                          <a:pt x="3902" y="9557"/>
                        </a:cubicBezTo>
                        <a:cubicBezTo>
                          <a:pt x="1586" y="8058"/>
                          <a:pt x="133" y="5538"/>
                          <a:pt x="0" y="2781"/>
                        </a:cubicBezTo>
                        <a:cubicBezTo>
                          <a:pt x="0" y="317"/>
                          <a:pt x="1745" y="-710"/>
                          <a:pt x="3902" y="522"/>
                        </a:cubicBezTo>
                        <a:cubicBezTo>
                          <a:pt x="6217" y="2021"/>
                          <a:pt x="7670" y="4542"/>
                          <a:pt x="7803" y="7298"/>
                        </a:cubicBezTo>
                        <a:close/>
                      </a:path>
                    </a:pathLst>
                  </a:custGeom>
                  <a:solidFill>
                    <a:srgbClr val="FAFAFA"/>
                  </a:solidFill>
                  <a:ln w="5124" cap="flat">
                    <a:noFill/>
                    <a:prstDash val="solid"/>
                    <a:miter/>
                  </a:ln>
                </p:spPr>
                <p:txBody>
                  <a:bodyPr rtlCol="0" anchor="ctr"/>
                  <a:lstStyle/>
                  <a:p>
                    <a:endParaRPr lang="pt-BR"/>
                  </a:p>
                </p:txBody>
              </p:sp>
            </p:grpSp>
          </p:grpSp>
          <p:grpSp>
            <p:nvGrpSpPr>
              <p:cNvPr id="31" name="Gráfico 12">
                <a:extLst>
                  <a:ext uri="{FF2B5EF4-FFF2-40B4-BE49-F238E27FC236}">
                    <a16:creationId xmlns:a16="http://schemas.microsoft.com/office/drawing/2014/main" id="{9CAC8C66-B12E-661E-BCC8-56210F1A56C3}"/>
                  </a:ext>
                </a:extLst>
              </p:cNvPr>
              <p:cNvGrpSpPr/>
              <p:nvPr/>
            </p:nvGrpSpPr>
            <p:grpSpPr>
              <a:xfrm>
                <a:off x="7612452" y="3822919"/>
                <a:ext cx="962517" cy="1120391"/>
                <a:chOff x="7612452" y="3822919"/>
                <a:chExt cx="962517" cy="1120391"/>
              </a:xfrm>
            </p:grpSpPr>
            <p:sp>
              <p:nvSpPr>
                <p:cNvPr id="2278" name="Forma Livre: Forma 2277">
                  <a:extLst>
                    <a:ext uri="{FF2B5EF4-FFF2-40B4-BE49-F238E27FC236}">
                      <a16:creationId xmlns:a16="http://schemas.microsoft.com/office/drawing/2014/main" id="{49AB8F8A-78E5-D21E-DF0A-5114878369F3}"/>
                    </a:ext>
                  </a:extLst>
                </p:cNvPr>
                <p:cNvSpPr/>
                <p:nvPr/>
              </p:nvSpPr>
              <p:spPr>
                <a:xfrm>
                  <a:off x="7612452" y="4055783"/>
                  <a:ext cx="962504" cy="887484"/>
                </a:xfrm>
                <a:custGeom>
                  <a:avLst/>
                  <a:gdLst>
                    <a:gd name="connsiteX0" fmla="*/ 0 w 962504"/>
                    <a:gd name="connsiteY0" fmla="*/ 315068 h 887484"/>
                    <a:gd name="connsiteX1" fmla="*/ 7495 w 962504"/>
                    <a:gd name="connsiteY1" fmla="*/ 304800 h 887484"/>
                    <a:gd name="connsiteX2" fmla="*/ 527737 w 962504"/>
                    <a:gd name="connsiteY2" fmla="*/ 4278 h 887484"/>
                    <a:gd name="connsiteX3" fmla="*/ 563673 w 962504"/>
                    <a:gd name="connsiteY3" fmla="*/ 4278 h 887484"/>
                    <a:gd name="connsiteX4" fmla="*/ 955010 w 962504"/>
                    <a:gd name="connsiteY4" fmla="*/ 230158 h 887484"/>
                    <a:gd name="connsiteX5" fmla="*/ 962505 w 962504"/>
                    <a:gd name="connsiteY5" fmla="*/ 240425 h 887484"/>
                    <a:gd name="connsiteX6" fmla="*/ 962505 w 962504"/>
                    <a:gd name="connsiteY6" fmla="*/ 572109 h 887484"/>
                    <a:gd name="connsiteX7" fmla="*/ 955010 w 962504"/>
                    <a:gd name="connsiteY7" fmla="*/ 582376 h 887484"/>
                    <a:gd name="connsiteX8" fmla="*/ 434921 w 962504"/>
                    <a:gd name="connsiteY8" fmla="*/ 883207 h 887484"/>
                    <a:gd name="connsiteX9" fmla="*/ 398986 w 962504"/>
                    <a:gd name="connsiteY9" fmla="*/ 883207 h 887484"/>
                    <a:gd name="connsiteX10" fmla="*/ 7649 w 962504"/>
                    <a:gd name="connsiteY10" fmla="*/ 657327 h 887484"/>
                    <a:gd name="connsiteX11" fmla="*/ 154 w 962504"/>
                    <a:gd name="connsiteY11" fmla="*/ 647060 h 88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2504" h="887484">
                      <a:moveTo>
                        <a:pt x="0" y="315068"/>
                      </a:moveTo>
                      <a:cubicBezTo>
                        <a:pt x="489" y="310555"/>
                        <a:pt x="3345" y="306643"/>
                        <a:pt x="7495" y="304800"/>
                      </a:cubicBezTo>
                      <a:lnTo>
                        <a:pt x="527737" y="4278"/>
                      </a:lnTo>
                      <a:cubicBezTo>
                        <a:pt x="539036" y="-1426"/>
                        <a:pt x="552374" y="-1426"/>
                        <a:pt x="563673" y="4278"/>
                      </a:cubicBezTo>
                      <a:lnTo>
                        <a:pt x="955010" y="230158"/>
                      </a:lnTo>
                      <a:cubicBezTo>
                        <a:pt x="959168" y="231990"/>
                        <a:pt x="962027" y="235907"/>
                        <a:pt x="962505" y="240425"/>
                      </a:cubicBezTo>
                      <a:lnTo>
                        <a:pt x="962505" y="572109"/>
                      </a:lnTo>
                      <a:cubicBezTo>
                        <a:pt x="962027" y="576626"/>
                        <a:pt x="959168" y="580543"/>
                        <a:pt x="955010" y="582376"/>
                      </a:cubicBezTo>
                      <a:lnTo>
                        <a:pt x="434921" y="883207"/>
                      </a:lnTo>
                      <a:cubicBezTo>
                        <a:pt x="423622" y="888910"/>
                        <a:pt x="410285" y="888910"/>
                        <a:pt x="398986" y="883207"/>
                      </a:cubicBezTo>
                      <a:lnTo>
                        <a:pt x="7649" y="657327"/>
                      </a:lnTo>
                      <a:cubicBezTo>
                        <a:pt x="3499" y="655484"/>
                        <a:pt x="643" y="651572"/>
                        <a:pt x="154" y="647060"/>
                      </a:cubicBezTo>
                      <a:close/>
                    </a:path>
                  </a:pathLst>
                </a:custGeom>
                <a:solidFill>
                  <a:srgbClr val="407BFF"/>
                </a:solidFill>
                <a:ln w="5124" cap="flat">
                  <a:noFill/>
                  <a:prstDash val="solid"/>
                  <a:miter/>
                </a:ln>
              </p:spPr>
              <p:txBody>
                <a:bodyPr rtlCol="0" anchor="ctr"/>
                <a:lstStyle/>
                <a:p>
                  <a:endParaRPr lang="pt-BR"/>
                </a:p>
              </p:txBody>
            </p:sp>
            <p:sp>
              <p:nvSpPr>
                <p:cNvPr id="2279" name="Forma Livre: Forma 2278">
                  <a:extLst>
                    <a:ext uri="{FF2B5EF4-FFF2-40B4-BE49-F238E27FC236}">
                      <a16:creationId xmlns:a16="http://schemas.microsoft.com/office/drawing/2014/main" id="{E0FEBD25-7913-4B29-3C69-66C9DC75F56B}"/>
                    </a:ext>
                  </a:extLst>
                </p:cNvPr>
                <p:cNvSpPr/>
                <p:nvPr/>
              </p:nvSpPr>
              <p:spPr>
                <a:xfrm>
                  <a:off x="8029406" y="4055588"/>
                  <a:ext cx="545499" cy="887722"/>
                </a:xfrm>
                <a:custGeom>
                  <a:avLst/>
                  <a:gdLst>
                    <a:gd name="connsiteX0" fmla="*/ 128649 w 545499"/>
                    <a:gd name="connsiteY0" fmla="*/ 7 h 887722"/>
                    <a:gd name="connsiteX1" fmla="*/ 146668 w 545499"/>
                    <a:gd name="connsiteY1" fmla="*/ 4319 h 887722"/>
                    <a:gd name="connsiteX2" fmla="*/ 538005 w 545499"/>
                    <a:gd name="connsiteY2" fmla="*/ 230199 h 887722"/>
                    <a:gd name="connsiteX3" fmla="*/ 545500 w 545499"/>
                    <a:gd name="connsiteY3" fmla="*/ 240466 h 887722"/>
                    <a:gd name="connsiteX4" fmla="*/ 545500 w 545499"/>
                    <a:gd name="connsiteY4" fmla="*/ 572150 h 887722"/>
                    <a:gd name="connsiteX5" fmla="*/ 538005 w 545499"/>
                    <a:gd name="connsiteY5" fmla="*/ 582418 h 887722"/>
                    <a:gd name="connsiteX6" fmla="*/ 17968 w 545499"/>
                    <a:gd name="connsiteY6" fmla="*/ 883403 h 887722"/>
                    <a:gd name="connsiteX7" fmla="*/ 0 w 545499"/>
                    <a:gd name="connsiteY7" fmla="*/ 887715 h 887722"/>
                    <a:gd name="connsiteX8" fmla="*/ 0 w 545499"/>
                    <a:gd name="connsiteY8" fmla="*/ 541913 h 8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499" h="887722">
                      <a:moveTo>
                        <a:pt x="128649" y="7"/>
                      </a:moveTo>
                      <a:cubicBezTo>
                        <a:pt x="134922" y="-116"/>
                        <a:pt x="141129" y="1368"/>
                        <a:pt x="146668" y="4319"/>
                      </a:cubicBezTo>
                      <a:lnTo>
                        <a:pt x="538005" y="230199"/>
                      </a:lnTo>
                      <a:cubicBezTo>
                        <a:pt x="542163" y="232032"/>
                        <a:pt x="545022" y="235949"/>
                        <a:pt x="545500" y="240466"/>
                      </a:cubicBezTo>
                      <a:lnTo>
                        <a:pt x="545500" y="572150"/>
                      </a:lnTo>
                      <a:cubicBezTo>
                        <a:pt x="545022" y="576668"/>
                        <a:pt x="542163" y="580585"/>
                        <a:pt x="538005" y="582418"/>
                      </a:cubicBezTo>
                      <a:lnTo>
                        <a:pt x="17968" y="883403"/>
                      </a:lnTo>
                      <a:cubicBezTo>
                        <a:pt x="12449" y="886360"/>
                        <a:pt x="6258" y="887843"/>
                        <a:pt x="0" y="887715"/>
                      </a:cubicBezTo>
                      <a:lnTo>
                        <a:pt x="0" y="541913"/>
                      </a:lnTo>
                      <a:close/>
                    </a:path>
                  </a:pathLst>
                </a:custGeom>
                <a:solidFill>
                  <a:srgbClr val="FFFFFF">
                    <a:alpha val="75000"/>
                  </a:srgbClr>
                </a:solidFill>
                <a:ln w="5124" cap="flat">
                  <a:noFill/>
                  <a:prstDash val="solid"/>
                  <a:miter/>
                </a:ln>
              </p:spPr>
              <p:txBody>
                <a:bodyPr rtlCol="0" anchor="ctr"/>
                <a:lstStyle/>
                <a:p>
                  <a:endParaRPr lang="pt-BR"/>
                </a:p>
              </p:txBody>
            </p:sp>
            <p:sp>
              <p:nvSpPr>
                <p:cNvPr id="2280" name="Forma Livre: Forma 2279">
                  <a:extLst>
                    <a:ext uri="{FF2B5EF4-FFF2-40B4-BE49-F238E27FC236}">
                      <a16:creationId xmlns:a16="http://schemas.microsoft.com/office/drawing/2014/main" id="{CD1E2759-4E39-9F00-AD2B-DF86A9CA783D}"/>
                    </a:ext>
                  </a:extLst>
                </p:cNvPr>
                <p:cNvSpPr/>
                <p:nvPr/>
              </p:nvSpPr>
              <p:spPr>
                <a:xfrm>
                  <a:off x="7612555" y="4055588"/>
                  <a:ext cx="545499" cy="887465"/>
                </a:xfrm>
                <a:custGeom>
                  <a:avLst/>
                  <a:gdLst>
                    <a:gd name="connsiteX0" fmla="*/ 545500 w 545499"/>
                    <a:gd name="connsiteY0" fmla="*/ 7 h 887465"/>
                    <a:gd name="connsiteX1" fmla="*/ 527481 w 545499"/>
                    <a:gd name="connsiteY1" fmla="*/ 4319 h 887465"/>
                    <a:gd name="connsiteX2" fmla="*/ 7444 w 545499"/>
                    <a:gd name="connsiteY2" fmla="*/ 304842 h 887465"/>
                    <a:gd name="connsiteX3" fmla="*/ 0 w 545499"/>
                    <a:gd name="connsiteY3" fmla="*/ 315109 h 887465"/>
                    <a:gd name="connsiteX4" fmla="*/ 0 w 545499"/>
                    <a:gd name="connsiteY4" fmla="*/ 646999 h 887465"/>
                    <a:gd name="connsiteX5" fmla="*/ 7444 w 545499"/>
                    <a:gd name="connsiteY5" fmla="*/ 657266 h 887465"/>
                    <a:gd name="connsiteX6" fmla="*/ 398832 w 545499"/>
                    <a:gd name="connsiteY6" fmla="*/ 883146 h 887465"/>
                    <a:gd name="connsiteX7" fmla="*/ 416851 w 545499"/>
                    <a:gd name="connsiteY7" fmla="*/ 887458 h 887465"/>
                    <a:gd name="connsiteX8" fmla="*/ 416851 w 545499"/>
                    <a:gd name="connsiteY8" fmla="*/ 541913 h 88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499" h="887465">
                      <a:moveTo>
                        <a:pt x="545500" y="7"/>
                      </a:moveTo>
                      <a:cubicBezTo>
                        <a:pt x="539226" y="-116"/>
                        <a:pt x="533020" y="1368"/>
                        <a:pt x="527481" y="4319"/>
                      </a:cubicBezTo>
                      <a:lnTo>
                        <a:pt x="7444" y="304842"/>
                      </a:lnTo>
                      <a:cubicBezTo>
                        <a:pt x="3307" y="306690"/>
                        <a:pt x="469" y="310602"/>
                        <a:pt x="0" y="315109"/>
                      </a:cubicBezTo>
                      <a:lnTo>
                        <a:pt x="0" y="646999"/>
                      </a:lnTo>
                      <a:cubicBezTo>
                        <a:pt x="469" y="651506"/>
                        <a:pt x="3307" y="655418"/>
                        <a:pt x="7444" y="657266"/>
                      </a:cubicBezTo>
                      <a:lnTo>
                        <a:pt x="398832" y="883146"/>
                      </a:lnTo>
                      <a:cubicBezTo>
                        <a:pt x="404371" y="886098"/>
                        <a:pt x="410578" y="887581"/>
                        <a:pt x="416851" y="887458"/>
                      </a:cubicBezTo>
                      <a:lnTo>
                        <a:pt x="416851" y="541913"/>
                      </a:lnTo>
                      <a:close/>
                    </a:path>
                  </a:pathLst>
                </a:custGeom>
                <a:solidFill>
                  <a:srgbClr val="FFFFFF">
                    <a:alpha val="60000"/>
                  </a:srgbClr>
                </a:solidFill>
                <a:ln w="5124" cap="flat">
                  <a:noFill/>
                  <a:prstDash val="solid"/>
                  <a:miter/>
                </a:ln>
              </p:spPr>
              <p:txBody>
                <a:bodyPr rtlCol="0" anchor="ctr"/>
                <a:lstStyle/>
                <a:p>
                  <a:endParaRPr lang="pt-BR"/>
                </a:p>
              </p:txBody>
            </p:sp>
            <p:sp>
              <p:nvSpPr>
                <p:cNvPr id="2281" name="Forma Livre: Forma 2280">
                  <a:extLst>
                    <a:ext uri="{FF2B5EF4-FFF2-40B4-BE49-F238E27FC236}">
                      <a16:creationId xmlns:a16="http://schemas.microsoft.com/office/drawing/2014/main" id="{B6CA9431-3219-A579-BDCB-E35540566FED}"/>
                    </a:ext>
                  </a:extLst>
                </p:cNvPr>
                <p:cNvSpPr/>
                <p:nvPr/>
              </p:nvSpPr>
              <p:spPr>
                <a:xfrm>
                  <a:off x="7612478" y="4055783"/>
                  <a:ext cx="962491" cy="555838"/>
                </a:xfrm>
                <a:custGeom>
                  <a:avLst/>
                  <a:gdLst>
                    <a:gd name="connsiteX0" fmla="*/ 398806 w 962491"/>
                    <a:gd name="connsiteY0" fmla="*/ 551523 h 555838"/>
                    <a:gd name="connsiteX1" fmla="*/ 7469 w 962491"/>
                    <a:gd name="connsiteY1" fmla="*/ 325643 h 555838"/>
                    <a:gd name="connsiteX2" fmla="*/ 7469 w 962491"/>
                    <a:gd name="connsiteY2" fmla="*/ 304800 h 555838"/>
                    <a:gd name="connsiteX3" fmla="*/ 527712 w 962491"/>
                    <a:gd name="connsiteY3" fmla="*/ 4278 h 555838"/>
                    <a:gd name="connsiteX4" fmla="*/ 563647 w 962491"/>
                    <a:gd name="connsiteY4" fmla="*/ 4278 h 555838"/>
                    <a:gd name="connsiteX5" fmla="*/ 954984 w 962491"/>
                    <a:gd name="connsiteY5" fmla="*/ 230158 h 555838"/>
                    <a:gd name="connsiteX6" fmla="*/ 954984 w 962491"/>
                    <a:gd name="connsiteY6" fmla="*/ 251000 h 555838"/>
                    <a:gd name="connsiteX7" fmla="*/ 434896 w 962491"/>
                    <a:gd name="connsiteY7" fmla="*/ 551523 h 555838"/>
                    <a:gd name="connsiteX8" fmla="*/ 398806 w 962491"/>
                    <a:gd name="connsiteY8" fmla="*/ 551523 h 55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491" h="555838">
                      <a:moveTo>
                        <a:pt x="398806" y="551523"/>
                      </a:moveTo>
                      <a:lnTo>
                        <a:pt x="7469" y="325643"/>
                      </a:lnTo>
                      <a:cubicBezTo>
                        <a:pt x="-2490" y="319893"/>
                        <a:pt x="-2490" y="310550"/>
                        <a:pt x="7469" y="304800"/>
                      </a:cubicBezTo>
                      <a:lnTo>
                        <a:pt x="527712" y="4278"/>
                      </a:lnTo>
                      <a:cubicBezTo>
                        <a:pt x="539011" y="-1426"/>
                        <a:pt x="552348" y="-1426"/>
                        <a:pt x="563647" y="4278"/>
                      </a:cubicBezTo>
                      <a:lnTo>
                        <a:pt x="954984" y="230158"/>
                      </a:lnTo>
                      <a:cubicBezTo>
                        <a:pt x="964994" y="235907"/>
                        <a:pt x="964994" y="245250"/>
                        <a:pt x="954984" y="251000"/>
                      </a:cubicBezTo>
                      <a:lnTo>
                        <a:pt x="434896" y="551523"/>
                      </a:lnTo>
                      <a:cubicBezTo>
                        <a:pt x="423555" y="557278"/>
                        <a:pt x="410146" y="557278"/>
                        <a:pt x="398806" y="551523"/>
                      </a:cubicBezTo>
                      <a:close/>
                    </a:path>
                  </a:pathLst>
                </a:custGeom>
                <a:solidFill>
                  <a:srgbClr val="407BFF"/>
                </a:solidFill>
                <a:ln w="5124" cap="flat">
                  <a:noFill/>
                  <a:prstDash val="solid"/>
                  <a:miter/>
                </a:ln>
              </p:spPr>
              <p:txBody>
                <a:bodyPr rtlCol="0" anchor="ctr"/>
                <a:lstStyle/>
                <a:p>
                  <a:endParaRPr lang="pt-BR"/>
                </a:p>
              </p:txBody>
            </p:sp>
            <p:sp>
              <p:nvSpPr>
                <p:cNvPr id="2282" name="Forma Livre: Forma 2281">
                  <a:extLst>
                    <a:ext uri="{FF2B5EF4-FFF2-40B4-BE49-F238E27FC236}">
                      <a16:creationId xmlns:a16="http://schemas.microsoft.com/office/drawing/2014/main" id="{948C8D5E-B154-A86B-EB00-2E1F22748F0F}"/>
                    </a:ext>
                  </a:extLst>
                </p:cNvPr>
                <p:cNvSpPr/>
                <p:nvPr/>
              </p:nvSpPr>
              <p:spPr>
                <a:xfrm>
                  <a:off x="7612478" y="4055783"/>
                  <a:ext cx="962491" cy="555838"/>
                </a:xfrm>
                <a:custGeom>
                  <a:avLst/>
                  <a:gdLst>
                    <a:gd name="connsiteX0" fmla="*/ 398806 w 962491"/>
                    <a:gd name="connsiteY0" fmla="*/ 551523 h 555838"/>
                    <a:gd name="connsiteX1" fmla="*/ 7469 w 962491"/>
                    <a:gd name="connsiteY1" fmla="*/ 325643 h 555838"/>
                    <a:gd name="connsiteX2" fmla="*/ 7469 w 962491"/>
                    <a:gd name="connsiteY2" fmla="*/ 304800 h 555838"/>
                    <a:gd name="connsiteX3" fmla="*/ 527712 w 962491"/>
                    <a:gd name="connsiteY3" fmla="*/ 4278 h 555838"/>
                    <a:gd name="connsiteX4" fmla="*/ 563647 w 962491"/>
                    <a:gd name="connsiteY4" fmla="*/ 4278 h 555838"/>
                    <a:gd name="connsiteX5" fmla="*/ 954984 w 962491"/>
                    <a:gd name="connsiteY5" fmla="*/ 230158 h 555838"/>
                    <a:gd name="connsiteX6" fmla="*/ 954984 w 962491"/>
                    <a:gd name="connsiteY6" fmla="*/ 251000 h 555838"/>
                    <a:gd name="connsiteX7" fmla="*/ 434896 w 962491"/>
                    <a:gd name="connsiteY7" fmla="*/ 551523 h 555838"/>
                    <a:gd name="connsiteX8" fmla="*/ 398806 w 962491"/>
                    <a:gd name="connsiteY8" fmla="*/ 551523 h 55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491" h="555838">
                      <a:moveTo>
                        <a:pt x="398806" y="551523"/>
                      </a:moveTo>
                      <a:lnTo>
                        <a:pt x="7469" y="325643"/>
                      </a:lnTo>
                      <a:cubicBezTo>
                        <a:pt x="-2490" y="319893"/>
                        <a:pt x="-2490" y="310550"/>
                        <a:pt x="7469" y="304800"/>
                      </a:cubicBezTo>
                      <a:lnTo>
                        <a:pt x="527712" y="4278"/>
                      </a:lnTo>
                      <a:cubicBezTo>
                        <a:pt x="539011" y="-1426"/>
                        <a:pt x="552348" y="-1426"/>
                        <a:pt x="563647" y="4278"/>
                      </a:cubicBezTo>
                      <a:lnTo>
                        <a:pt x="954984" y="230158"/>
                      </a:lnTo>
                      <a:cubicBezTo>
                        <a:pt x="964994" y="235907"/>
                        <a:pt x="964994" y="245250"/>
                        <a:pt x="954984" y="251000"/>
                      </a:cubicBezTo>
                      <a:lnTo>
                        <a:pt x="434896" y="551523"/>
                      </a:lnTo>
                      <a:cubicBezTo>
                        <a:pt x="423555" y="557278"/>
                        <a:pt x="410146" y="557278"/>
                        <a:pt x="398806" y="551523"/>
                      </a:cubicBezTo>
                      <a:close/>
                    </a:path>
                  </a:pathLst>
                </a:custGeom>
                <a:solidFill>
                  <a:srgbClr val="FFFFFF">
                    <a:alpha val="90000"/>
                  </a:srgbClr>
                </a:solidFill>
                <a:ln w="5124" cap="flat">
                  <a:noFill/>
                  <a:prstDash val="solid"/>
                  <a:miter/>
                </a:ln>
              </p:spPr>
              <p:txBody>
                <a:bodyPr rtlCol="0" anchor="ctr"/>
                <a:lstStyle/>
                <a:p>
                  <a:endParaRPr lang="pt-BR"/>
                </a:p>
              </p:txBody>
            </p:sp>
            <p:sp>
              <p:nvSpPr>
                <p:cNvPr id="2283" name="Forma Livre: Forma 2282">
                  <a:extLst>
                    <a:ext uri="{FF2B5EF4-FFF2-40B4-BE49-F238E27FC236}">
                      <a16:creationId xmlns:a16="http://schemas.microsoft.com/office/drawing/2014/main" id="{03AD709D-418F-0032-40AE-ED6F4B2C4393}"/>
                    </a:ext>
                  </a:extLst>
                </p:cNvPr>
                <p:cNvSpPr/>
                <p:nvPr/>
              </p:nvSpPr>
              <p:spPr>
                <a:xfrm>
                  <a:off x="7851288" y="4223930"/>
                  <a:ext cx="553679" cy="320433"/>
                </a:xfrm>
                <a:custGeom>
                  <a:avLst/>
                  <a:gdLst>
                    <a:gd name="connsiteX0" fmla="*/ 206558 w 553679"/>
                    <a:gd name="connsiteY0" fmla="*/ 319359 h 320433"/>
                    <a:gd name="connsiteX1" fmla="*/ 1829 w 553679"/>
                    <a:gd name="connsiteY1" fmla="*/ 201286 h 320433"/>
                    <a:gd name="connsiteX2" fmla="*/ 1829 w 553679"/>
                    <a:gd name="connsiteY2" fmla="*/ 196152 h 320433"/>
                    <a:gd name="connsiteX3" fmla="*/ 338184 w 553679"/>
                    <a:gd name="connsiteY3" fmla="*/ 1074 h 320433"/>
                    <a:gd name="connsiteX4" fmla="*/ 347014 w 553679"/>
                    <a:gd name="connsiteY4" fmla="*/ 1074 h 320433"/>
                    <a:gd name="connsiteX5" fmla="*/ 551744 w 553679"/>
                    <a:gd name="connsiteY5" fmla="*/ 119148 h 320433"/>
                    <a:gd name="connsiteX6" fmla="*/ 553576 w 553679"/>
                    <a:gd name="connsiteY6" fmla="*/ 122449 h 320433"/>
                    <a:gd name="connsiteX7" fmla="*/ 551744 w 553679"/>
                    <a:gd name="connsiteY7" fmla="*/ 124281 h 320433"/>
                    <a:gd name="connsiteX8" fmla="*/ 215388 w 553679"/>
                    <a:gd name="connsiteY8" fmla="*/ 319359 h 320433"/>
                    <a:gd name="connsiteX9" fmla="*/ 206558 w 553679"/>
                    <a:gd name="connsiteY9" fmla="*/ 319359 h 32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679" h="320433">
                      <a:moveTo>
                        <a:pt x="206558" y="319359"/>
                      </a:moveTo>
                      <a:lnTo>
                        <a:pt x="1829" y="201286"/>
                      </a:lnTo>
                      <a:cubicBezTo>
                        <a:pt x="-584" y="199848"/>
                        <a:pt x="-635" y="197590"/>
                        <a:pt x="1829" y="196152"/>
                      </a:cubicBezTo>
                      <a:lnTo>
                        <a:pt x="338184" y="1074"/>
                      </a:lnTo>
                      <a:cubicBezTo>
                        <a:pt x="340952" y="-358"/>
                        <a:pt x="344247" y="-358"/>
                        <a:pt x="347014" y="1074"/>
                      </a:cubicBezTo>
                      <a:lnTo>
                        <a:pt x="551744" y="119148"/>
                      </a:lnTo>
                      <a:cubicBezTo>
                        <a:pt x="553160" y="119553"/>
                        <a:pt x="553982" y="121032"/>
                        <a:pt x="553576" y="122449"/>
                      </a:cubicBezTo>
                      <a:cubicBezTo>
                        <a:pt x="553325" y="123337"/>
                        <a:pt x="552632" y="124030"/>
                        <a:pt x="551744" y="124281"/>
                      </a:cubicBezTo>
                      <a:lnTo>
                        <a:pt x="215388" y="319359"/>
                      </a:lnTo>
                      <a:cubicBezTo>
                        <a:pt x="212621" y="320792"/>
                        <a:pt x="209325" y="320792"/>
                        <a:pt x="206558" y="319359"/>
                      </a:cubicBezTo>
                      <a:close/>
                    </a:path>
                  </a:pathLst>
                </a:custGeom>
                <a:solidFill>
                  <a:srgbClr val="000000">
                    <a:alpha val="15000"/>
                  </a:srgbClr>
                </a:solidFill>
                <a:ln w="5124" cap="flat">
                  <a:noFill/>
                  <a:prstDash val="solid"/>
                  <a:miter/>
                </a:ln>
              </p:spPr>
              <p:txBody>
                <a:bodyPr rtlCol="0" anchor="ctr"/>
                <a:lstStyle/>
                <a:p>
                  <a:endParaRPr lang="pt-BR"/>
                </a:p>
              </p:txBody>
            </p:sp>
            <p:sp>
              <p:nvSpPr>
                <p:cNvPr id="2284" name="Forma Livre: Forma 2283">
                  <a:extLst>
                    <a:ext uri="{FF2B5EF4-FFF2-40B4-BE49-F238E27FC236}">
                      <a16:creationId xmlns:a16="http://schemas.microsoft.com/office/drawing/2014/main" id="{20CB384F-0365-B142-4B0B-6F5C1CF5487F}"/>
                    </a:ext>
                  </a:extLst>
                </p:cNvPr>
                <p:cNvSpPr/>
                <p:nvPr/>
              </p:nvSpPr>
              <p:spPr>
                <a:xfrm>
                  <a:off x="7708368" y="4227492"/>
                  <a:ext cx="318163" cy="183868"/>
                </a:xfrm>
                <a:custGeom>
                  <a:avLst/>
                  <a:gdLst>
                    <a:gd name="connsiteX0" fmla="*/ 135817 w 318163"/>
                    <a:gd name="connsiteY0" fmla="*/ 182837 h 183868"/>
                    <a:gd name="connsiteX1" fmla="*/ 1829 w 318163"/>
                    <a:gd name="connsiteY1" fmla="*/ 105832 h 183868"/>
                    <a:gd name="connsiteX2" fmla="*/ 1829 w 318163"/>
                    <a:gd name="connsiteY2" fmla="*/ 100699 h 183868"/>
                    <a:gd name="connsiteX3" fmla="*/ 173498 w 318163"/>
                    <a:gd name="connsiteY3" fmla="*/ 1055 h 183868"/>
                    <a:gd name="connsiteX4" fmla="*/ 182327 w 318163"/>
                    <a:gd name="connsiteY4" fmla="*/ 1055 h 183868"/>
                    <a:gd name="connsiteX5" fmla="*/ 316315 w 318163"/>
                    <a:gd name="connsiteY5" fmla="*/ 78059 h 183868"/>
                    <a:gd name="connsiteX6" fmla="*/ 316315 w 318163"/>
                    <a:gd name="connsiteY6" fmla="*/ 83193 h 183868"/>
                    <a:gd name="connsiteX7" fmla="*/ 144647 w 318163"/>
                    <a:gd name="connsiteY7" fmla="*/ 182785 h 183868"/>
                    <a:gd name="connsiteX8" fmla="*/ 135817 w 318163"/>
                    <a:gd name="connsiteY8" fmla="*/ 182837 h 1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163" h="183868">
                      <a:moveTo>
                        <a:pt x="135817" y="182837"/>
                      </a:moveTo>
                      <a:lnTo>
                        <a:pt x="1829" y="105832"/>
                      </a:lnTo>
                      <a:cubicBezTo>
                        <a:pt x="-584" y="104395"/>
                        <a:pt x="-635" y="102085"/>
                        <a:pt x="1829" y="100699"/>
                      </a:cubicBezTo>
                      <a:lnTo>
                        <a:pt x="173498" y="1055"/>
                      </a:lnTo>
                      <a:cubicBezTo>
                        <a:pt x="176272" y="-352"/>
                        <a:pt x="179553" y="-352"/>
                        <a:pt x="182327" y="1055"/>
                      </a:cubicBezTo>
                      <a:lnTo>
                        <a:pt x="316315" y="78059"/>
                      </a:lnTo>
                      <a:cubicBezTo>
                        <a:pt x="318779" y="79497"/>
                        <a:pt x="318779" y="81807"/>
                        <a:pt x="316315" y="83193"/>
                      </a:cubicBezTo>
                      <a:lnTo>
                        <a:pt x="144647" y="182785"/>
                      </a:lnTo>
                      <a:cubicBezTo>
                        <a:pt x="141880" y="184213"/>
                        <a:pt x="138600" y="184228"/>
                        <a:pt x="135817" y="182837"/>
                      </a:cubicBezTo>
                      <a:close/>
                    </a:path>
                  </a:pathLst>
                </a:custGeom>
                <a:solidFill>
                  <a:srgbClr val="000000">
                    <a:alpha val="15000"/>
                  </a:srgbClr>
                </a:solidFill>
                <a:ln w="5124" cap="flat">
                  <a:noFill/>
                  <a:prstDash val="solid"/>
                  <a:miter/>
                </a:ln>
              </p:spPr>
              <p:txBody>
                <a:bodyPr rtlCol="0" anchor="ctr"/>
                <a:lstStyle/>
                <a:p>
                  <a:endParaRPr lang="pt-BR"/>
                </a:p>
              </p:txBody>
            </p:sp>
            <p:grpSp>
              <p:nvGrpSpPr>
                <p:cNvPr id="2285" name="Gráfico 12">
                  <a:extLst>
                    <a:ext uri="{FF2B5EF4-FFF2-40B4-BE49-F238E27FC236}">
                      <a16:creationId xmlns:a16="http://schemas.microsoft.com/office/drawing/2014/main" id="{1D0E100A-E43A-D641-5BE8-F944B9913435}"/>
                    </a:ext>
                  </a:extLst>
                </p:cNvPr>
                <p:cNvGrpSpPr/>
                <p:nvPr/>
              </p:nvGrpSpPr>
              <p:grpSpPr>
                <a:xfrm>
                  <a:off x="7680018" y="3822919"/>
                  <a:ext cx="419219" cy="583614"/>
                  <a:chOff x="7680018" y="3822919"/>
                  <a:chExt cx="419219" cy="583614"/>
                </a:xfrm>
              </p:grpSpPr>
              <p:sp>
                <p:nvSpPr>
                  <p:cNvPr id="2405" name="Forma Livre: Forma 2404">
                    <a:extLst>
                      <a:ext uri="{FF2B5EF4-FFF2-40B4-BE49-F238E27FC236}">
                        <a16:creationId xmlns:a16="http://schemas.microsoft.com/office/drawing/2014/main" id="{CA29ED34-7F63-B84A-AC60-22C7A8E735E7}"/>
                      </a:ext>
                    </a:extLst>
                  </p:cNvPr>
                  <p:cNvSpPr/>
                  <p:nvPr/>
                </p:nvSpPr>
                <p:spPr>
                  <a:xfrm>
                    <a:off x="7786828" y="4343629"/>
                    <a:ext cx="18901" cy="24471"/>
                  </a:xfrm>
                  <a:custGeom>
                    <a:avLst/>
                    <a:gdLst>
                      <a:gd name="connsiteX0" fmla="*/ 65 w 18901"/>
                      <a:gd name="connsiteY0" fmla="*/ 17674 h 24471"/>
                      <a:gd name="connsiteX1" fmla="*/ 65 w 18901"/>
                      <a:gd name="connsiteY1" fmla="*/ 20189 h 24471"/>
                      <a:gd name="connsiteX2" fmla="*/ 2324 w 18901"/>
                      <a:gd name="connsiteY2" fmla="*/ 23731 h 24471"/>
                      <a:gd name="connsiteX3" fmla="*/ 2324 w 18901"/>
                      <a:gd name="connsiteY3" fmla="*/ 23731 h 24471"/>
                      <a:gd name="connsiteX4" fmla="*/ 9254 w 18901"/>
                      <a:gd name="connsiteY4" fmla="*/ 23167 h 24471"/>
                      <a:gd name="connsiteX5" fmla="*/ 18854 w 18901"/>
                      <a:gd name="connsiteY5" fmla="*/ 6585 h 24471"/>
                      <a:gd name="connsiteX6" fmla="*/ 16493 w 18901"/>
                      <a:gd name="connsiteY6" fmla="*/ 630 h 24471"/>
                      <a:gd name="connsiteX7" fmla="*/ 16493 w 18901"/>
                      <a:gd name="connsiteY7" fmla="*/ 630 h 24471"/>
                      <a:gd name="connsiteX8" fmla="*/ 16031 w 18901"/>
                      <a:gd name="connsiteY8" fmla="*/ 374 h 24471"/>
                      <a:gd name="connsiteX9" fmla="*/ 16031 w 18901"/>
                      <a:gd name="connsiteY9" fmla="*/ 374 h 24471"/>
                      <a:gd name="connsiteX10" fmla="*/ 11975 w 18901"/>
                      <a:gd name="connsiteY10" fmla="*/ 374 h 24471"/>
                      <a:gd name="connsiteX11" fmla="*/ 9614 w 18901"/>
                      <a:gd name="connsiteY11" fmla="*/ 1400 h 24471"/>
                      <a:gd name="connsiteX12" fmla="*/ 65 w 18901"/>
                      <a:gd name="connsiteY12" fmla="*/ 17674 h 2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01" h="24471">
                        <a:moveTo>
                          <a:pt x="65" y="17674"/>
                        </a:moveTo>
                        <a:cubicBezTo>
                          <a:pt x="-22" y="18511"/>
                          <a:pt x="-22" y="19353"/>
                          <a:pt x="65" y="20189"/>
                        </a:cubicBezTo>
                        <a:cubicBezTo>
                          <a:pt x="367" y="21601"/>
                          <a:pt x="1169" y="22859"/>
                          <a:pt x="2324" y="23731"/>
                        </a:cubicBezTo>
                        <a:lnTo>
                          <a:pt x="2324" y="23731"/>
                        </a:lnTo>
                        <a:cubicBezTo>
                          <a:pt x="4550" y="24892"/>
                          <a:pt x="7245" y="24676"/>
                          <a:pt x="9254" y="23167"/>
                        </a:cubicBezTo>
                        <a:cubicBezTo>
                          <a:pt x="14918" y="19491"/>
                          <a:pt x="18485" y="13326"/>
                          <a:pt x="18854" y="6585"/>
                        </a:cubicBezTo>
                        <a:cubicBezTo>
                          <a:pt x="19124" y="4326"/>
                          <a:pt x="18236" y="2088"/>
                          <a:pt x="16493" y="630"/>
                        </a:cubicBezTo>
                        <a:lnTo>
                          <a:pt x="16493" y="630"/>
                        </a:lnTo>
                        <a:lnTo>
                          <a:pt x="16031" y="374"/>
                        </a:lnTo>
                        <a:lnTo>
                          <a:pt x="16031" y="374"/>
                        </a:lnTo>
                        <a:cubicBezTo>
                          <a:pt x="14725" y="-125"/>
                          <a:pt x="13281" y="-125"/>
                          <a:pt x="11975" y="374"/>
                        </a:cubicBezTo>
                        <a:cubicBezTo>
                          <a:pt x="11148" y="615"/>
                          <a:pt x="10354" y="959"/>
                          <a:pt x="9614" y="1400"/>
                        </a:cubicBezTo>
                        <a:cubicBezTo>
                          <a:pt x="4047" y="5019"/>
                          <a:pt x="510" y="11051"/>
                          <a:pt x="65" y="17674"/>
                        </a:cubicBezTo>
                        <a:close/>
                      </a:path>
                    </a:pathLst>
                  </a:custGeom>
                  <a:solidFill>
                    <a:srgbClr val="455A64"/>
                  </a:solidFill>
                  <a:ln w="5124" cap="flat">
                    <a:noFill/>
                    <a:prstDash val="solid"/>
                    <a:miter/>
                  </a:ln>
                </p:spPr>
                <p:txBody>
                  <a:bodyPr rtlCol="0" anchor="ctr"/>
                  <a:lstStyle/>
                  <a:p>
                    <a:endParaRPr lang="pt-BR"/>
                  </a:p>
                </p:txBody>
              </p:sp>
              <p:sp>
                <p:nvSpPr>
                  <p:cNvPr id="2406" name="Forma Livre: Forma 2405">
                    <a:extLst>
                      <a:ext uri="{FF2B5EF4-FFF2-40B4-BE49-F238E27FC236}">
                        <a16:creationId xmlns:a16="http://schemas.microsoft.com/office/drawing/2014/main" id="{51B7F310-85FC-7DDC-EC6D-B03A2C6CE0FC}"/>
                      </a:ext>
                    </a:extLst>
                  </p:cNvPr>
                  <p:cNvSpPr/>
                  <p:nvPr/>
                </p:nvSpPr>
                <p:spPr>
                  <a:xfrm>
                    <a:off x="7780395" y="4339433"/>
                    <a:ext cx="22207" cy="27978"/>
                  </a:xfrm>
                  <a:custGeom>
                    <a:avLst/>
                    <a:gdLst>
                      <a:gd name="connsiteX0" fmla="*/ 9116 w 22207"/>
                      <a:gd name="connsiteY0" fmla="*/ 1284 h 27978"/>
                      <a:gd name="connsiteX1" fmla="*/ 13377 w 22207"/>
                      <a:gd name="connsiteY1" fmla="*/ 1 h 27978"/>
                      <a:gd name="connsiteX2" fmla="*/ 16047 w 22207"/>
                      <a:gd name="connsiteY2" fmla="*/ 771 h 27978"/>
                      <a:gd name="connsiteX3" fmla="*/ 16047 w 22207"/>
                      <a:gd name="connsiteY3" fmla="*/ 771 h 27978"/>
                      <a:gd name="connsiteX4" fmla="*/ 22207 w 22207"/>
                      <a:gd name="connsiteY4" fmla="*/ 4364 h 27978"/>
                      <a:gd name="connsiteX5" fmla="*/ 18152 w 22207"/>
                      <a:gd name="connsiteY5" fmla="*/ 4364 h 27978"/>
                      <a:gd name="connsiteX6" fmla="*/ 15790 w 22207"/>
                      <a:gd name="connsiteY6" fmla="*/ 5391 h 27978"/>
                      <a:gd name="connsiteX7" fmla="*/ 6242 w 22207"/>
                      <a:gd name="connsiteY7" fmla="*/ 21921 h 27978"/>
                      <a:gd name="connsiteX8" fmla="*/ 6242 w 22207"/>
                      <a:gd name="connsiteY8" fmla="*/ 24437 h 27978"/>
                      <a:gd name="connsiteX9" fmla="*/ 8500 w 22207"/>
                      <a:gd name="connsiteY9" fmla="*/ 27979 h 27978"/>
                      <a:gd name="connsiteX10" fmla="*/ 2905 w 22207"/>
                      <a:gd name="connsiteY10" fmla="*/ 24231 h 27978"/>
                      <a:gd name="connsiteX11" fmla="*/ 2905 w 22207"/>
                      <a:gd name="connsiteY11" fmla="*/ 24231 h 27978"/>
                      <a:gd name="connsiteX12" fmla="*/ 2391 w 22207"/>
                      <a:gd name="connsiteY12" fmla="*/ 23923 h 27978"/>
                      <a:gd name="connsiteX13" fmla="*/ 2391 w 22207"/>
                      <a:gd name="connsiteY13" fmla="*/ 23923 h 27978"/>
                      <a:gd name="connsiteX14" fmla="*/ 30 w 22207"/>
                      <a:gd name="connsiteY14" fmla="*/ 18020 h 27978"/>
                      <a:gd name="connsiteX15" fmla="*/ 9116 w 22207"/>
                      <a:gd name="connsiteY15" fmla="*/ 1284 h 2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07" h="27978">
                        <a:moveTo>
                          <a:pt x="9116" y="1284"/>
                        </a:moveTo>
                        <a:cubicBezTo>
                          <a:pt x="10400" y="488"/>
                          <a:pt x="11869" y="47"/>
                          <a:pt x="13377" y="1"/>
                        </a:cubicBezTo>
                        <a:cubicBezTo>
                          <a:pt x="14324" y="-15"/>
                          <a:pt x="15253" y="257"/>
                          <a:pt x="16047" y="771"/>
                        </a:cubicBezTo>
                        <a:lnTo>
                          <a:pt x="16047" y="771"/>
                        </a:lnTo>
                        <a:lnTo>
                          <a:pt x="22207" y="4364"/>
                        </a:lnTo>
                        <a:cubicBezTo>
                          <a:pt x="20901" y="3866"/>
                          <a:pt x="19458" y="3866"/>
                          <a:pt x="18152" y="4364"/>
                        </a:cubicBezTo>
                        <a:cubicBezTo>
                          <a:pt x="17325" y="4606"/>
                          <a:pt x="16531" y="4949"/>
                          <a:pt x="15790" y="5391"/>
                        </a:cubicBezTo>
                        <a:cubicBezTo>
                          <a:pt x="10154" y="9062"/>
                          <a:pt x="6607" y="15206"/>
                          <a:pt x="6242" y="21921"/>
                        </a:cubicBezTo>
                        <a:cubicBezTo>
                          <a:pt x="6155" y="22758"/>
                          <a:pt x="6155" y="23600"/>
                          <a:pt x="6242" y="24437"/>
                        </a:cubicBezTo>
                        <a:cubicBezTo>
                          <a:pt x="6543" y="25848"/>
                          <a:pt x="7346" y="27106"/>
                          <a:pt x="8500" y="27979"/>
                        </a:cubicBezTo>
                        <a:lnTo>
                          <a:pt x="2905" y="24231"/>
                        </a:lnTo>
                        <a:lnTo>
                          <a:pt x="2905" y="24231"/>
                        </a:lnTo>
                        <a:lnTo>
                          <a:pt x="2391" y="23923"/>
                        </a:lnTo>
                        <a:lnTo>
                          <a:pt x="2391" y="23923"/>
                        </a:lnTo>
                        <a:cubicBezTo>
                          <a:pt x="702" y="22450"/>
                          <a:pt x="-177" y="20253"/>
                          <a:pt x="30" y="18020"/>
                        </a:cubicBezTo>
                        <a:cubicBezTo>
                          <a:pt x="242" y="11320"/>
                          <a:pt x="3612" y="5114"/>
                          <a:pt x="9116" y="1284"/>
                        </a:cubicBezTo>
                        <a:close/>
                      </a:path>
                    </a:pathLst>
                  </a:custGeom>
                  <a:solidFill>
                    <a:srgbClr val="263238"/>
                  </a:solidFill>
                  <a:ln w="5124" cap="flat">
                    <a:noFill/>
                    <a:prstDash val="solid"/>
                    <a:miter/>
                  </a:ln>
                </p:spPr>
                <p:txBody>
                  <a:bodyPr rtlCol="0" anchor="ctr"/>
                  <a:lstStyle/>
                  <a:p>
                    <a:endParaRPr lang="pt-BR"/>
                  </a:p>
                </p:txBody>
              </p:sp>
              <p:sp>
                <p:nvSpPr>
                  <p:cNvPr id="2407" name="Forma Livre: Forma 2406">
                    <a:extLst>
                      <a:ext uri="{FF2B5EF4-FFF2-40B4-BE49-F238E27FC236}">
                        <a16:creationId xmlns:a16="http://schemas.microsoft.com/office/drawing/2014/main" id="{B078E2B7-D55B-4F57-4454-178680233211}"/>
                      </a:ext>
                    </a:extLst>
                  </p:cNvPr>
                  <p:cNvSpPr/>
                  <p:nvPr/>
                </p:nvSpPr>
                <p:spPr>
                  <a:xfrm>
                    <a:off x="7890479" y="4287794"/>
                    <a:ext cx="18881" cy="24558"/>
                  </a:xfrm>
                  <a:custGeom>
                    <a:avLst/>
                    <a:gdLst>
                      <a:gd name="connsiteX0" fmla="*/ 63 w 18881"/>
                      <a:gd name="connsiteY0" fmla="*/ 17809 h 24558"/>
                      <a:gd name="connsiteX1" fmla="*/ 63 w 18881"/>
                      <a:gd name="connsiteY1" fmla="*/ 20324 h 24558"/>
                      <a:gd name="connsiteX2" fmla="*/ 2322 w 18881"/>
                      <a:gd name="connsiteY2" fmla="*/ 23815 h 24558"/>
                      <a:gd name="connsiteX3" fmla="*/ 2322 w 18881"/>
                      <a:gd name="connsiteY3" fmla="*/ 23815 h 24558"/>
                      <a:gd name="connsiteX4" fmla="*/ 9252 w 18881"/>
                      <a:gd name="connsiteY4" fmla="*/ 23302 h 24558"/>
                      <a:gd name="connsiteX5" fmla="*/ 18852 w 18881"/>
                      <a:gd name="connsiteY5" fmla="*/ 6669 h 24558"/>
                      <a:gd name="connsiteX6" fmla="*/ 16131 w 18881"/>
                      <a:gd name="connsiteY6" fmla="*/ 611 h 24558"/>
                      <a:gd name="connsiteX7" fmla="*/ 16131 w 18881"/>
                      <a:gd name="connsiteY7" fmla="*/ 611 h 24558"/>
                      <a:gd name="connsiteX8" fmla="*/ 15669 w 18881"/>
                      <a:gd name="connsiteY8" fmla="*/ 354 h 24558"/>
                      <a:gd name="connsiteX9" fmla="*/ 15669 w 18881"/>
                      <a:gd name="connsiteY9" fmla="*/ 354 h 24558"/>
                      <a:gd name="connsiteX10" fmla="*/ 11613 w 18881"/>
                      <a:gd name="connsiteY10" fmla="*/ 354 h 24558"/>
                      <a:gd name="connsiteX11" fmla="*/ 9252 w 18881"/>
                      <a:gd name="connsiteY11" fmla="*/ 1381 h 24558"/>
                      <a:gd name="connsiteX12" fmla="*/ 63 w 18881"/>
                      <a:gd name="connsiteY12" fmla="*/ 17809 h 2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81" h="24558">
                        <a:moveTo>
                          <a:pt x="63" y="17809"/>
                        </a:moveTo>
                        <a:cubicBezTo>
                          <a:pt x="-21" y="18645"/>
                          <a:pt x="-21" y="19487"/>
                          <a:pt x="63" y="20324"/>
                        </a:cubicBezTo>
                        <a:cubicBezTo>
                          <a:pt x="354" y="21731"/>
                          <a:pt x="1159" y="22973"/>
                          <a:pt x="2322" y="23815"/>
                        </a:cubicBezTo>
                        <a:lnTo>
                          <a:pt x="2322" y="23815"/>
                        </a:lnTo>
                        <a:cubicBezTo>
                          <a:pt x="4543" y="24965"/>
                          <a:pt x="7224" y="24770"/>
                          <a:pt x="9252" y="23302"/>
                        </a:cubicBezTo>
                        <a:cubicBezTo>
                          <a:pt x="14917" y="19600"/>
                          <a:pt x="18482" y="13424"/>
                          <a:pt x="18852" y="6669"/>
                        </a:cubicBezTo>
                        <a:cubicBezTo>
                          <a:pt x="19075" y="4312"/>
                          <a:pt x="18041" y="2012"/>
                          <a:pt x="16131" y="611"/>
                        </a:cubicBezTo>
                        <a:lnTo>
                          <a:pt x="16131" y="611"/>
                        </a:lnTo>
                        <a:lnTo>
                          <a:pt x="15669" y="354"/>
                        </a:lnTo>
                        <a:lnTo>
                          <a:pt x="15669" y="354"/>
                        </a:lnTo>
                        <a:cubicBezTo>
                          <a:pt x="14358" y="-118"/>
                          <a:pt x="12925" y="-118"/>
                          <a:pt x="11613" y="354"/>
                        </a:cubicBezTo>
                        <a:cubicBezTo>
                          <a:pt x="10786" y="596"/>
                          <a:pt x="9993" y="939"/>
                          <a:pt x="9252" y="1381"/>
                        </a:cubicBezTo>
                        <a:cubicBezTo>
                          <a:pt x="3781" y="5113"/>
                          <a:pt x="378" y="11196"/>
                          <a:pt x="63" y="17809"/>
                        </a:cubicBezTo>
                        <a:close/>
                      </a:path>
                    </a:pathLst>
                  </a:custGeom>
                  <a:solidFill>
                    <a:srgbClr val="455A64"/>
                  </a:solidFill>
                  <a:ln w="5124" cap="flat">
                    <a:noFill/>
                    <a:prstDash val="solid"/>
                    <a:miter/>
                  </a:ln>
                </p:spPr>
                <p:txBody>
                  <a:bodyPr rtlCol="0" anchor="ctr"/>
                  <a:lstStyle/>
                  <a:p>
                    <a:endParaRPr lang="pt-BR"/>
                  </a:p>
                </p:txBody>
              </p:sp>
              <p:sp>
                <p:nvSpPr>
                  <p:cNvPr id="2408" name="Forma Livre: Forma 2407">
                    <a:extLst>
                      <a:ext uri="{FF2B5EF4-FFF2-40B4-BE49-F238E27FC236}">
                        <a16:creationId xmlns:a16="http://schemas.microsoft.com/office/drawing/2014/main" id="{BB2F4C11-4488-D7DE-5C52-F904840D2958}"/>
                      </a:ext>
                    </a:extLst>
                  </p:cNvPr>
                  <p:cNvSpPr/>
                  <p:nvPr/>
                </p:nvSpPr>
                <p:spPr>
                  <a:xfrm>
                    <a:off x="7883324" y="4283682"/>
                    <a:ext cx="22925" cy="27926"/>
                  </a:xfrm>
                  <a:custGeom>
                    <a:avLst/>
                    <a:gdLst>
                      <a:gd name="connsiteX0" fmla="*/ 9835 w 22925"/>
                      <a:gd name="connsiteY0" fmla="*/ 1335 h 27926"/>
                      <a:gd name="connsiteX1" fmla="*/ 14096 w 22925"/>
                      <a:gd name="connsiteY1" fmla="*/ 0 h 27926"/>
                      <a:gd name="connsiteX2" fmla="*/ 16765 w 22925"/>
                      <a:gd name="connsiteY2" fmla="*/ 770 h 27926"/>
                      <a:gd name="connsiteX3" fmla="*/ 16765 w 22925"/>
                      <a:gd name="connsiteY3" fmla="*/ 770 h 27926"/>
                      <a:gd name="connsiteX4" fmla="*/ 22926 w 22925"/>
                      <a:gd name="connsiteY4" fmla="*/ 4312 h 27926"/>
                      <a:gd name="connsiteX5" fmla="*/ 18870 w 22925"/>
                      <a:gd name="connsiteY5" fmla="*/ 4312 h 27926"/>
                      <a:gd name="connsiteX6" fmla="*/ 16509 w 22925"/>
                      <a:gd name="connsiteY6" fmla="*/ 5339 h 27926"/>
                      <a:gd name="connsiteX7" fmla="*/ 6960 w 22925"/>
                      <a:gd name="connsiteY7" fmla="*/ 21921 h 27926"/>
                      <a:gd name="connsiteX8" fmla="*/ 6960 w 22925"/>
                      <a:gd name="connsiteY8" fmla="*/ 24436 h 27926"/>
                      <a:gd name="connsiteX9" fmla="*/ 9219 w 22925"/>
                      <a:gd name="connsiteY9" fmla="*/ 27927 h 27926"/>
                      <a:gd name="connsiteX10" fmla="*/ 2905 w 22925"/>
                      <a:gd name="connsiteY10" fmla="*/ 24231 h 27926"/>
                      <a:gd name="connsiteX11" fmla="*/ 2905 w 22925"/>
                      <a:gd name="connsiteY11" fmla="*/ 24231 h 27926"/>
                      <a:gd name="connsiteX12" fmla="*/ 2391 w 22925"/>
                      <a:gd name="connsiteY12" fmla="*/ 23923 h 27926"/>
                      <a:gd name="connsiteX13" fmla="*/ 2391 w 22925"/>
                      <a:gd name="connsiteY13" fmla="*/ 23923 h 27926"/>
                      <a:gd name="connsiteX14" fmla="*/ 30 w 22925"/>
                      <a:gd name="connsiteY14" fmla="*/ 18019 h 27926"/>
                      <a:gd name="connsiteX15" fmla="*/ 9835 w 22925"/>
                      <a:gd name="connsiteY15" fmla="*/ 1335 h 2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25" h="27926">
                        <a:moveTo>
                          <a:pt x="9835" y="1335"/>
                        </a:moveTo>
                        <a:cubicBezTo>
                          <a:pt x="11115" y="529"/>
                          <a:pt x="12584" y="67"/>
                          <a:pt x="14096" y="0"/>
                        </a:cubicBezTo>
                        <a:cubicBezTo>
                          <a:pt x="15040" y="5"/>
                          <a:pt x="15964" y="272"/>
                          <a:pt x="16765" y="770"/>
                        </a:cubicBezTo>
                        <a:lnTo>
                          <a:pt x="16765" y="770"/>
                        </a:lnTo>
                        <a:lnTo>
                          <a:pt x="22926" y="4312"/>
                        </a:lnTo>
                        <a:cubicBezTo>
                          <a:pt x="21615" y="3840"/>
                          <a:pt x="20181" y="3840"/>
                          <a:pt x="18870" y="4312"/>
                        </a:cubicBezTo>
                        <a:cubicBezTo>
                          <a:pt x="18043" y="4553"/>
                          <a:pt x="17250" y="4897"/>
                          <a:pt x="16509" y="5339"/>
                        </a:cubicBezTo>
                        <a:cubicBezTo>
                          <a:pt x="10859" y="9025"/>
                          <a:pt x="7310" y="15185"/>
                          <a:pt x="6960" y="21921"/>
                        </a:cubicBezTo>
                        <a:cubicBezTo>
                          <a:pt x="6877" y="22757"/>
                          <a:pt x="6877" y="23599"/>
                          <a:pt x="6960" y="24436"/>
                        </a:cubicBezTo>
                        <a:cubicBezTo>
                          <a:pt x="7251" y="25843"/>
                          <a:pt x="8057" y="27085"/>
                          <a:pt x="9219" y="27927"/>
                        </a:cubicBezTo>
                        <a:lnTo>
                          <a:pt x="2905" y="24231"/>
                        </a:lnTo>
                        <a:lnTo>
                          <a:pt x="2905" y="24231"/>
                        </a:lnTo>
                        <a:lnTo>
                          <a:pt x="2391" y="23923"/>
                        </a:lnTo>
                        <a:lnTo>
                          <a:pt x="2391" y="23923"/>
                        </a:lnTo>
                        <a:cubicBezTo>
                          <a:pt x="702" y="22449"/>
                          <a:pt x="-177" y="20252"/>
                          <a:pt x="30" y="18019"/>
                        </a:cubicBezTo>
                        <a:cubicBezTo>
                          <a:pt x="413" y="11201"/>
                          <a:pt x="4065" y="4985"/>
                          <a:pt x="9835" y="1335"/>
                        </a:cubicBezTo>
                        <a:close/>
                      </a:path>
                    </a:pathLst>
                  </a:custGeom>
                  <a:solidFill>
                    <a:srgbClr val="263238"/>
                  </a:solidFill>
                  <a:ln w="5124" cap="flat">
                    <a:noFill/>
                    <a:prstDash val="solid"/>
                    <a:miter/>
                  </a:ln>
                </p:spPr>
                <p:txBody>
                  <a:bodyPr rtlCol="0" anchor="ctr"/>
                  <a:lstStyle/>
                  <a:p>
                    <a:endParaRPr lang="pt-BR"/>
                  </a:p>
                </p:txBody>
              </p:sp>
              <p:sp>
                <p:nvSpPr>
                  <p:cNvPr id="2409" name="Forma Livre: Forma 2408">
                    <a:extLst>
                      <a:ext uri="{FF2B5EF4-FFF2-40B4-BE49-F238E27FC236}">
                        <a16:creationId xmlns:a16="http://schemas.microsoft.com/office/drawing/2014/main" id="{1EABF813-EC1B-5795-B481-6F31A2179EC3}"/>
                      </a:ext>
                    </a:extLst>
                  </p:cNvPr>
                  <p:cNvSpPr/>
                  <p:nvPr/>
                </p:nvSpPr>
                <p:spPr>
                  <a:xfrm>
                    <a:off x="7852885" y="4365241"/>
                    <a:ext cx="19175" cy="24624"/>
                  </a:xfrm>
                  <a:custGeom>
                    <a:avLst/>
                    <a:gdLst>
                      <a:gd name="connsiteX0" fmla="*/ 19176 w 19175"/>
                      <a:gd name="connsiteY0" fmla="*/ 17828 h 24624"/>
                      <a:gd name="connsiteX1" fmla="*/ 18867 w 19175"/>
                      <a:gd name="connsiteY1" fmla="*/ 20343 h 24624"/>
                      <a:gd name="connsiteX2" fmla="*/ 16609 w 19175"/>
                      <a:gd name="connsiteY2" fmla="*/ 23885 h 24624"/>
                      <a:gd name="connsiteX3" fmla="*/ 16609 w 19175"/>
                      <a:gd name="connsiteY3" fmla="*/ 23885 h 24624"/>
                      <a:gd name="connsiteX4" fmla="*/ 9627 w 19175"/>
                      <a:gd name="connsiteY4" fmla="*/ 23321 h 24624"/>
                      <a:gd name="connsiteX5" fmla="*/ 27 w 19175"/>
                      <a:gd name="connsiteY5" fmla="*/ 6739 h 24624"/>
                      <a:gd name="connsiteX6" fmla="*/ 2748 w 19175"/>
                      <a:gd name="connsiteY6" fmla="*/ 630 h 24624"/>
                      <a:gd name="connsiteX7" fmla="*/ 2748 w 19175"/>
                      <a:gd name="connsiteY7" fmla="*/ 630 h 24624"/>
                      <a:gd name="connsiteX8" fmla="*/ 3210 w 19175"/>
                      <a:gd name="connsiteY8" fmla="*/ 374 h 24624"/>
                      <a:gd name="connsiteX9" fmla="*/ 3210 w 19175"/>
                      <a:gd name="connsiteY9" fmla="*/ 374 h 24624"/>
                      <a:gd name="connsiteX10" fmla="*/ 7265 w 19175"/>
                      <a:gd name="connsiteY10" fmla="*/ 374 h 24624"/>
                      <a:gd name="connsiteX11" fmla="*/ 9627 w 19175"/>
                      <a:gd name="connsiteY11" fmla="*/ 1400 h 24624"/>
                      <a:gd name="connsiteX12" fmla="*/ 19176 w 19175"/>
                      <a:gd name="connsiteY12" fmla="*/ 17828 h 2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75" h="24624">
                        <a:moveTo>
                          <a:pt x="19176" y="17828"/>
                        </a:moveTo>
                        <a:cubicBezTo>
                          <a:pt x="19159" y="18675"/>
                          <a:pt x="19055" y="19517"/>
                          <a:pt x="18867" y="20343"/>
                        </a:cubicBezTo>
                        <a:cubicBezTo>
                          <a:pt x="18566" y="21755"/>
                          <a:pt x="17763" y="23013"/>
                          <a:pt x="16609" y="23885"/>
                        </a:cubicBezTo>
                        <a:lnTo>
                          <a:pt x="16609" y="23885"/>
                        </a:lnTo>
                        <a:cubicBezTo>
                          <a:pt x="14364" y="25046"/>
                          <a:pt x="11656" y="24825"/>
                          <a:pt x="9627" y="23321"/>
                        </a:cubicBezTo>
                        <a:cubicBezTo>
                          <a:pt x="3964" y="19645"/>
                          <a:pt x="397" y="13480"/>
                          <a:pt x="27" y="6739"/>
                        </a:cubicBezTo>
                        <a:cubicBezTo>
                          <a:pt x="-183" y="4367"/>
                          <a:pt x="845" y="2057"/>
                          <a:pt x="2748" y="630"/>
                        </a:cubicBezTo>
                        <a:lnTo>
                          <a:pt x="2748" y="630"/>
                        </a:lnTo>
                        <a:lnTo>
                          <a:pt x="3210" y="374"/>
                        </a:lnTo>
                        <a:lnTo>
                          <a:pt x="3210" y="374"/>
                        </a:lnTo>
                        <a:cubicBezTo>
                          <a:pt x="4516" y="-125"/>
                          <a:pt x="5959" y="-125"/>
                          <a:pt x="7265" y="374"/>
                        </a:cubicBezTo>
                        <a:cubicBezTo>
                          <a:pt x="8093" y="615"/>
                          <a:pt x="8886" y="959"/>
                          <a:pt x="9627" y="1400"/>
                        </a:cubicBezTo>
                        <a:cubicBezTo>
                          <a:pt x="15241" y="5045"/>
                          <a:pt x="18786" y="11144"/>
                          <a:pt x="19176" y="17828"/>
                        </a:cubicBezTo>
                        <a:close/>
                      </a:path>
                    </a:pathLst>
                  </a:custGeom>
                  <a:solidFill>
                    <a:srgbClr val="455A64"/>
                  </a:solidFill>
                  <a:ln w="5124" cap="flat">
                    <a:noFill/>
                    <a:prstDash val="solid"/>
                    <a:miter/>
                  </a:ln>
                </p:spPr>
                <p:txBody>
                  <a:bodyPr rtlCol="0" anchor="ctr"/>
                  <a:lstStyle/>
                  <a:p>
                    <a:endParaRPr lang="pt-BR"/>
                  </a:p>
                </p:txBody>
              </p:sp>
              <p:sp>
                <p:nvSpPr>
                  <p:cNvPr id="2410" name="Forma Livre: Forma 2409">
                    <a:extLst>
                      <a:ext uri="{FF2B5EF4-FFF2-40B4-BE49-F238E27FC236}">
                        <a16:creationId xmlns:a16="http://schemas.microsoft.com/office/drawing/2014/main" id="{F5420264-4E8D-BF99-B04D-4D6F33934538}"/>
                      </a:ext>
                    </a:extLst>
                  </p:cNvPr>
                  <p:cNvSpPr/>
                  <p:nvPr/>
                </p:nvSpPr>
                <p:spPr>
                  <a:xfrm>
                    <a:off x="7856300" y="4361199"/>
                    <a:ext cx="22309" cy="27978"/>
                  </a:xfrm>
                  <a:custGeom>
                    <a:avLst/>
                    <a:gdLst>
                      <a:gd name="connsiteX0" fmla="*/ 13142 w 22309"/>
                      <a:gd name="connsiteY0" fmla="*/ 1284 h 27978"/>
                      <a:gd name="connsiteX1" fmla="*/ 8830 w 22309"/>
                      <a:gd name="connsiteY1" fmla="*/ 1 h 27978"/>
                      <a:gd name="connsiteX2" fmla="*/ 6160 w 22309"/>
                      <a:gd name="connsiteY2" fmla="*/ 771 h 27978"/>
                      <a:gd name="connsiteX3" fmla="*/ 6160 w 22309"/>
                      <a:gd name="connsiteY3" fmla="*/ 771 h 27978"/>
                      <a:gd name="connsiteX4" fmla="*/ 0 w 22309"/>
                      <a:gd name="connsiteY4" fmla="*/ 4364 h 27978"/>
                      <a:gd name="connsiteX5" fmla="*/ 4056 w 22309"/>
                      <a:gd name="connsiteY5" fmla="*/ 4364 h 27978"/>
                      <a:gd name="connsiteX6" fmla="*/ 6417 w 22309"/>
                      <a:gd name="connsiteY6" fmla="*/ 5391 h 27978"/>
                      <a:gd name="connsiteX7" fmla="*/ 16017 w 22309"/>
                      <a:gd name="connsiteY7" fmla="*/ 21921 h 27978"/>
                      <a:gd name="connsiteX8" fmla="*/ 15709 w 22309"/>
                      <a:gd name="connsiteY8" fmla="*/ 24437 h 27978"/>
                      <a:gd name="connsiteX9" fmla="*/ 13450 w 22309"/>
                      <a:gd name="connsiteY9" fmla="*/ 27979 h 27978"/>
                      <a:gd name="connsiteX10" fmla="*/ 19405 w 22309"/>
                      <a:gd name="connsiteY10" fmla="*/ 24129 h 27978"/>
                      <a:gd name="connsiteX11" fmla="*/ 19405 w 22309"/>
                      <a:gd name="connsiteY11" fmla="*/ 24129 h 27978"/>
                      <a:gd name="connsiteX12" fmla="*/ 19918 w 22309"/>
                      <a:gd name="connsiteY12" fmla="*/ 23821 h 27978"/>
                      <a:gd name="connsiteX13" fmla="*/ 19918 w 22309"/>
                      <a:gd name="connsiteY13" fmla="*/ 23821 h 27978"/>
                      <a:gd name="connsiteX14" fmla="*/ 22280 w 22309"/>
                      <a:gd name="connsiteY14" fmla="*/ 17917 h 27978"/>
                      <a:gd name="connsiteX15" fmla="*/ 13142 w 22309"/>
                      <a:gd name="connsiteY15" fmla="*/ 1284 h 2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309" h="27978">
                        <a:moveTo>
                          <a:pt x="13142" y="1284"/>
                        </a:moveTo>
                        <a:cubicBezTo>
                          <a:pt x="11841" y="488"/>
                          <a:pt x="10355" y="47"/>
                          <a:pt x="8830" y="1"/>
                        </a:cubicBezTo>
                        <a:cubicBezTo>
                          <a:pt x="7883" y="-15"/>
                          <a:pt x="6954" y="257"/>
                          <a:pt x="6160" y="771"/>
                        </a:cubicBezTo>
                        <a:lnTo>
                          <a:pt x="6160" y="771"/>
                        </a:lnTo>
                        <a:lnTo>
                          <a:pt x="0" y="4364"/>
                        </a:lnTo>
                        <a:cubicBezTo>
                          <a:pt x="1306" y="3866"/>
                          <a:pt x="2750" y="3866"/>
                          <a:pt x="4056" y="4364"/>
                        </a:cubicBezTo>
                        <a:cubicBezTo>
                          <a:pt x="4883" y="4606"/>
                          <a:pt x="5676" y="4950"/>
                          <a:pt x="6417" y="5391"/>
                        </a:cubicBezTo>
                        <a:cubicBezTo>
                          <a:pt x="12079" y="9046"/>
                          <a:pt x="15648" y="15191"/>
                          <a:pt x="16017" y="21921"/>
                        </a:cubicBezTo>
                        <a:cubicBezTo>
                          <a:pt x="16000" y="22768"/>
                          <a:pt x="15897" y="23610"/>
                          <a:pt x="15709" y="24437"/>
                        </a:cubicBezTo>
                        <a:cubicBezTo>
                          <a:pt x="15407" y="25848"/>
                          <a:pt x="14605" y="27106"/>
                          <a:pt x="13450" y="27979"/>
                        </a:cubicBezTo>
                        <a:lnTo>
                          <a:pt x="19405" y="24129"/>
                        </a:lnTo>
                        <a:lnTo>
                          <a:pt x="19405" y="24129"/>
                        </a:lnTo>
                        <a:lnTo>
                          <a:pt x="19918" y="23821"/>
                        </a:lnTo>
                        <a:lnTo>
                          <a:pt x="19918" y="23821"/>
                        </a:lnTo>
                        <a:cubicBezTo>
                          <a:pt x="21608" y="22347"/>
                          <a:pt x="22487" y="20150"/>
                          <a:pt x="22280" y="17917"/>
                        </a:cubicBezTo>
                        <a:cubicBezTo>
                          <a:pt x="22032" y="11243"/>
                          <a:pt x="18644" y="5073"/>
                          <a:pt x="13142" y="1284"/>
                        </a:cubicBezTo>
                        <a:close/>
                      </a:path>
                    </a:pathLst>
                  </a:custGeom>
                  <a:solidFill>
                    <a:srgbClr val="263238"/>
                  </a:solidFill>
                  <a:ln w="5124" cap="flat">
                    <a:noFill/>
                    <a:prstDash val="solid"/>
                    <a:miter/>
                  </a:ln>
                </p:spPr>
                <p:txBody>
                  <a:bodyPr rtlCol="0" anchor="ctr"/>
                  <a:lstStyle/>
                  <a:p>
                    <a:endParaRPr lang="pt-BR"/>
                  </a:p>
                </p:txBody>
              </p:sp>
              <p:sp>
                <p:nvSpPr>
                  <p:cNvPr id="2411" name="Forma Livre: Forma 2410">
                    <a:extLst>
                      <a:ext uri="{FF2B5EF4-FFF2-40B4-BE49-F238E27FC236}">
                        <a16:creationId xmlns:a16="http://schemas.microsoft.com/office/drawing/2014/main" id="{29D7BF9C-9AC4-B8FC-A355-C75719FE7628}"/>
                      </a:ext>
                    </a:extLst>
                  </p:cNvPr>
                  <p:cNvSpPr/>
                  <p:nvPr/>
                </p:nvSpPr>
                <p:spPr>
                  <a:xfrm>
                    <a:off x="7920129" y="4332437"/>
                    <a:ext cx="19246" cy="24469"/>
                  </a:xfrm>
                  <a:custGeom>
                    <a:avLst/>
                    <a:gdLst>
                      <a:gd name="connsiteX0" fmla="*/ 19182 w 19246"/>
                      <a:gd name="connsiteY0" fmla="*/ 17674 h 24469"/>
                      <a:gd name="connsiteX1" fmla="*/ 19182 w 19246"/>
                      <a:gd name="connsiteY1" fmla="*/ 20189 h 24469"/>
                      <a:gd name="connsiteX2" fmla="*/ 16923 w 19246"/>
                      <a:gd name="connsiteY2" fmla="*/ 23732 h 24469"/>
                      <a:gd name="connsiteX3" fmla="*/ 16923 w 19246"/>
                      <a:gd name="connsiteY3" fmla="*/ 23732 h 24469"/>
                      <a:gd name="connsiteX4" fmla="*/ 9941 w 19246"/>
                      <a:gd name="connsiteY4" fmla="*/ 23167 h 24469"/>
                      <a:gd name="connsiteX5" fmla="*/ 33 w 19246"/>
                      <a:gd name="connsiteY5" fmla="*/ 6688 h 24469"/>
                      <a:gd name="connsiteX6" fmla="*/ 2703 w 19246"/>
                      <a:gd name="connsiteY6" fmla="*/ 630 h 24469"/>
                      <a:gd name="connsiteX7" fmla="*/ 2703 w 19246"/>
                      <a:gd name="connsiteY7" fmla="*/ 630 h 24469"/>
                      <a:gd name="connsiteX8" fmla="*/ 3165 w 19246"/>
                      <a:gd name="connsiteY8" fmla="*/ 373 h 24469"/>
                      <a:gd name="connsiteX9" fmla="*/ 3165 w 19246"/>
                      <a:gd name="connsiteY9" fmla="*/ 373 h 24469"/>
                      <a:gd name="connsiteX10" fmla="*/ 7272 w 19246"/>
                      <a:gd name="connsiteY10" fmla="*/ 373 h 24469"/>
                      <a:gd name="connsiteX11" fmla="*/ 9582 w 19246"/>
                      <a:gd name="connsiteY11" fmla="*/ 1400 h 24469"/>
                      <a:gd name="connsiteX12" fmla="*/ 19182 w 19246"/>
                      <a:gd name="connsiteY12" fmla="*/ 17674 h 2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46" h="24469">
                        <a:moveTo>
                          <a:pt x="19182" y="17674"/>
                        </a:moveTo>
                        <a:cubicBezTo>
                          <a:pt x="19269" y="18511"/>
                          <a:pt x="19269" y="19353"/>
                          <a:pt x="19182" y="20189"/>
                        </a:cubicBezTo>
                        <a:cubicBezTo>
                          <a:pt x="18880" y="21601"/>
                          <a:pt x="18078" y="22859"/>
                          <a:pt x="16923" y="23732"/>
                        </a:cubicBezTo>
                        <a:lnTo>
                          <a:pt x="16923" y="23732"/>
                        </a:lnTo>
                        <a:cubicBezTo>
                          <a:pt x="14679" y="24892"/>
                          <a:pt x="11971" y="24671"/>
                          <a:pt x="9941" y="23167"/>
                        </a:cubicBezTo>
                        <a:cubicBezTo>
                          <a:pt x="4182" y="19583"/>
                          <a:pt x="496" y="13454"/>
                          <a:pt x="33" y="6688"/>
                        </a:cubicBezTo>
                        <a:cubicBezTo>
                          <a:pt x="-201" y="4342"/>
                          <a:pt x="812" y="2042"/>
                          <a:pt x="2703" y="630"/>
                        </a:cubicBezTo>
                        <a:lnTo>
                          <a:pt x="2703" y="630"/>
                        </a:lnTo>
                        <a:lnTo>
                          <a:pt x="3165" y="373"/>
                        </a:lnTo>
                        <a:lnTo>
                          <a:pt x="3165" y="373"/>
                        </a:lnTo>
                        <a:cubicBezTo>
                          <a:pt x="4489" y="-124"/>
                          <a:pt x="5948" y="-124"/>
                          <a:pt x="7272" y="373"/>
                        </a:cubicBezTo>
                        <a:cubicBezTo>
                          <a:pt x="8081" y="620"/>
                          <a:pt x="8857" y="964"/>
                          <a:pt x="9582" y="1400"/>
                        </a:cubicBezTo>
                        <a:cubicBezTo>
                          <a:pt x="15180" y="4999"/>
                          <a:pt x="18741" y="11036"/>
                          <a:pt x="19182" y="17674"/>
                        </a:cubicBezTo>
                        <a:close/>
                      </a:path>
                    </a:pathLst>
                  </a:custGeom>
                  <a:solidFill>
                    <a:srgbClr val="455A64"/>
                  </a:solidFill>
                  <a:ln w="5124" cap="flat">
                    <a:noFill/>
                    <a:prstDash val="solid"/>
                    <a:miter/>
                  </a:ln>
                </p:spPr>
                <p:txBody>
                  <a:bodyPr rtlCol="0" anchor="ctr"/>
                  <a:lstStyle/>
                  <a:p>
                    <a:endParaRPr lang="pt-BR"/>
                  </a:p>
                </p:txBody>
              </p:sp>
              <p:sp>
                <p:nvSpPr>
                  <p:cNvPr id="2412" name="Forma Livre: Forma 2411">
                    <a:extLst>
                      <a:ext uri="{FF2B5EF4-FFF2-40B4-BE49-F238E27FC236}">
                        <a16:creationId xmlns:a16="http://schemas.microsoft.com/office/drawing/2014/main" id="{32BEDA87-C78E-32A2-8FD1-1BAEE5777E0A}"/>
                      </a:ext>
                    </a:extLst>
                  </p:cNvPr>
                  <p:cNvSpPr/>
                  <p:nvPr/>
                </p:nvSpPr>
                <p:spPr>
                  <a:xfrm>
                    <a:off x="7923499" y="4328242"/>
                    <a:ext cx="23022" cy="27978"/>
                  </a:xfrm>
                  <a:custGeom>
                    <a:avLst/>
                    <a:gdLst>
                      <a:gd name="connsiteX0" fmla="*/ 13193 w 23022"/>
                      <a:gd name="connsiteY0" fmla="*/ 1283 h 27978"/>
                      <a:gd name="connsiteX1" fmla="*/ 8933 w 23022"/>
                      <a:gd name="connsiteY1" fmla="*/ 0 h 27978"/>
                      <a:gd name="connsiteX2" fmla="*/ 6212 w 23022"/>
                      <a:gd name="connsiteY2" fmla="*/ 770 h 27978"/>
                      <a:gd name="connsiteX3" fmla="*/ 6212 w 23022"/>
                      <a:gd name="connsiteY3" fmla="*/ 770 h 27978"/>
                      <a:gd name="connsiteX4" fmla="*/ 0 w 23022"/>
                      <a:gd name="connsiteY4" fmla="*/ 4364 h 27978"/>
                      <a:gd name="connsiteX5" fmla="*/ 4107 w 23022"/>
                      <a:gd name="connsiteY5" fmla="*/ 4364 h 27978"/>
                      <a:gd name="connsiteX6" fmla="*/ 6417 w 23022"/>
                      <a:gd name="connsiteY6" fmla="*/ 5390 h 27978"/>
                      <a:gd name="connsiteX7" fmla="*/ 16017 w 23022"/>
                      <a:gd name="connsiteY7" fmla="*/ 21921 h 27978"/>
                      <a:gd name="connsiteX8" fmla="*/ 16017 w 23022"/>
                      <a:gd name="connsiteY8" fmla="*/ 24436 h 27978"/>
                      <a:gd name="connsiteX9" fmla="*/ 13758 w 23022"/>
                      <a:gd name="connsiteY9" fmla="*/ 27978 h 27978"/>
                      <a:gd name="connsiteX10" fmla="*/ 20073 w 23022"/>
                      <a:gd name="connsiteY10" fmla="*/ 24282 h 27978"/>
                      <a:gd name="connsiteX11" fmla="*/ 20073 w 23022"/>
                      <a:gd name="connsiteY11" fmla="*/ 24282 h 27978"/>
                      <a:gd name="connsiteX12" fmla="*/ 20637 w 23022"/>
                      <a:gd name="connsiteY12" fmla="*/ 23974 h 27978"/>
                      <a:gd name="connsiteX13" fmla="*/ 20637 w 23022"/>
                      <a:gd name="connsiteY13" fmla="*/ 23974 h 27978"/>
                      <a:gd name="connsiteX14" fmla="*/ 22999 w 23022"/>
                      <a:gd name="connsiteY14" fmla="*/ 18070 h 27978"/>
                      <a:gd name="connsiteX15" fmla="*/ 13193 w 23022"/>
                      <a:gd name="connsiteY15" fmla="*/ 1283 h 2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2" h="27978">
                        <a:moveTo>
                          <a:pt x="13193" y="1283"/>
                        </a:moveTo>
                        <a:cubicBezTo>
                          <a:pt x="11910" y="488"/>
                          <a:pt x="10441" y="46"/>
                          <a:pt x="8933" y="0"/>
                        </a:cubicBezTo>
                        <a:cubicBezTo>
                          <a:pt x="7972" y="-5"/>
                          <a:pt x="7028" y="262"/>
                          <a:pt x="6212" y="770"/>
                        </a:cubicBezTo>
                        <a:lnTo>
                          <a:pt x="6212" y="770"/>
                        </a:lnTo>
                        <a:lnTo>
                          <a:pt x="0" y="4364"/>
                        </a:lnTo>
                        <a:cubicBezTo>
                          <a:pt x="1324" y="3866"/>
                          <a:pt x="2783" y="3866"/>
                          <a:pt x="4107" y="4364"/>
                        </a:cubicBezTo>
                        <a:cubicBezTo>
                          <a:pt x="4916" y="4610"/>
                          <a:pt x="5692" y="4954"/>
                          <a:pt x="6417" y="5390"/>
                        </a:cubicBezTo>
                        <a:cubicBezTo>
                          <a:pt x="12085" y="9040"/>
                          <a:pt x="15656" y="15190"/>
                          <a:pt x="16017" y="21921"/>
                        </a:cubicBezTo>
                        <a:cubicBezTo>
                          <a:pt x="16104" y="22757"/>
                          <a:pt x="16104" y="23599"/>
                          <a:pt x="16017" y="24436"/>
                        </a:cubicBezTo>
                        <a:cubicBezTo>
                          <a:pt x="15715" y="25848"/>
                          <a:pt x="14913" y="27106"/>
                          <a:pt x="13758" y="27978"/>
                        </a:cubicBezTo>
                        <a:lnTo>
                          <a:pt x="20073" y="24282"/>
                        </a:lnTo>
                        <a:lnTo>
                          <a:pt x="20073" y="24282"/>
                        </a:lnTo>
                        <a:lnTo>
                          <a:pt x="20637" y="23974"/>
                        </a:lnTo>
                        <a:lnTo>
                          <a:pt x="20637" y="23974"/>
                        </a:lnTo>
                        <a:cubicBezTo>
                          <a:pt x="22306" y="22485"/>
                          <a:pt x="23180" y="20299"/>
                          <a:pt x="22999" y="18070"/>
                        </a:cubicBezTo>
                        <a:cubicBezTo>
                          <a:pt x="22639" y="11217"/>
                          <a:pt x="18986" y="4964"/>
                          <a:pt x="13193" y="1283"/>
                        </a:cubicBezTo>
                        <a:close/>
                      </a:path>
                    </a:pathLst>
                  </a:custGeom>
                  <a:solidFill>
                    <a:srgbClr val="263238"/>
                  </a:solidFill>
                  <a:ln w="5124" cap="flat">
                    <a:noFill/>
                    <a:prstDash val="solid"/>
                    <a:miter/>
                  </a:ln>
                </p:spPr>
                <p:txBody>
                  <a:bodyPr rtlCol="0" anchor="ctr"/>
                  <a:lstStyle/>
                  <a:p>
                    <a:endParaRPr lang="pt-BR"/>
                  </a:p>
                </p:txBody>
              </p:sp>
              <p:sp>
                <p:nvSpPr>
                  <p:cNvPr id="2413" name="Forma Livre: Forma 2412">
                    <a:extLst>
                      <a:ext uri="{FF2B5EF4-FFF2-40B4-BE49-F238E27FC236}">
                        <a16:creationId xmlns:a16="http://schemas.microsoft.com/office/drawing/2014/main" id="{1AC5B110-6796-9DCA-DBDD-5C9BC8E0AF08}"/>
                      </a:ext>
                    </a:extLst>
                  </p:cNvPr>
                  <p:cNvSpPr/>
                  <p:nvPr/>
                </p:nvSpPr>
                <p:spPr>
                  <a:xfrm>
                    <a:off x="7790407" y="4291850"/>
                    <a:ext cx="18931" cy="24607"/>
                  </a:xfrm>
                  <a:custGeom>
                    <a:avLst/>
                    <a:gdLst>
                      <a:gd name="connsiteX0" fmla="*/ 18869 w 18931"/>
                      <a:gd name="connsiteY0" fmla="*/ 17860 h 24607"/>
                      <a:gd name="connsiteX1" fmla="*/ 18869 w 18931"/>
                      <a:gd name="connsiteY1" fmla="*/ 20375 h 24607"/>
                      <a:gd name="connsiteX2" fmla="*/ 16559 w 18931"/>
                      <a:gd name="connsiteY2" fmla="*/ 23866 h 24607"/>
                      <a:gd name="connsiteX3" fmla="*/ 16559 w 18931"/>
                      <a:gd name="connsiteY3" fmla="*/ 23866 h 24607"/>
                      <a:gd name="connsiteX4" fmla="*/ 9577 w 18931"/>
                      <a:gd name="connsiteY4" fmla="*/ 23353 h 24607"/>
                      <a:gd name="connsiteX5" fmla="*/ 28 w 18931"/>
                      <a:gd name="connsiteY5" fmla="*/ 6720 h 24607"/>
                      <a:gd name="connsiteX6" fmla="*/ 2698 w 18931"/>
                      <a:gd name="connsiteY6" fmla="*/ 662 h 24607"/>
                      <a:gd name="connsiteX7" fmla="*/ 2698 w 18931"/>
                      <a:gd name="connsiteY7" fmla="*/ 662 h 24607"/>
                      <a:gd name="connsiteX8" fmla="*/ 3160 w 18931"/>
                      <a:gd name="connsiteY8" fmla="*/ 354 h 24607"/>
                      <a:gd name="connsiteX9" fmla="*/ 3160 w 18931"/>
                      <a:gd name="connsiteY9" fmla="*/ 354 h 24607"/>
                      <a:gd name="connsiteX10" fmla="*/ 7215 w 18931"/>
                      <a:gd name="connsiteY10" fmla="*/ 354 h 24607"/>
                      <a:gd name="connsiteX11" fmla="*/ 9577 w 18931"/>
                      <a:gd name="connsiteY11" fmla="*/ 1381 h 24607"/>
                      <a:gd name="connsiteX12" fmla="*/ 18869 w 18931"/>
                      <a:gd name="connsiteY12" fmla="*/ 17860 h 2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31" h="24607">
                        <a:moveTo>
                          <a:pt x="18869" y="17860"/>
                        </a:moveTo>
                        <a:cubicBezTo>
                          <a:pt x="18952" y="18697"/>
                          <a:pt x="18952" y="19539"/>
                          <a:pt x="18869" y="20375"/>
                        </a:cubicBezTo>
                        <a:cubicBezTo>
                          <a:pt x="18560" y="21787"/>
                          <a:pt x="17736" y="23030"/>
                          <a:pt x="16559" y="23866"/>
                        </a:cubicBezTo>
                        <a:lnTo>
                          <a:pt x="16559" y="23866"/>
                        </a:lnTo>
                        <a:cubicBezTo>
                          <a:pt x="14319" y="25016"/>
                          <a:pt x="11625" y="24816"/>
                          <a:pt x="9577" y="23353"/>
                        </a:cubicBezTo>
                        <a:cubicBezTo>
                          <a:pt x="3925" y="19646"/>
                          <a:pt x="378" y="13471"/>
                          <a:pt x="28" y="6720"/>
                        </a:cubicBezTo>
                        <a:cubicBezTo>
                          <a:pt x="-186" y="4374"/>
                          <a:pt x="823" y="2084"/>
                          <a:pt x="2698" y="662"/>
                        </a:cubicBezTo>
                        <a:lnTo>
                          <a:pt x="2698" y="662"/>
                        </a:lnTo>
                        <a:lnTo>
                          <a:pt x="3160" y="354"/>
                        </a:lnTo>
                        <a:lnTo>
                          <a:pt x="3160" y="354"/>
                        </a:lnTo>
                        <a:cubicBezTo>
                          <a:pt x="4471" y="-118"/>
                          <a:pt x="5904" y="-118"/>
                          <a:pt x="7215" y="354"/>
                        </a:cubicBezTo>
                        <a:cubicBezTo>
                          <a:pt x="8042" y="596"/>
                          <a:pt x="8836" y="939"/>
                          <a:pt x="9577" y="1381"/>
                        </a:cubicBezTo>
                        <a:cubicBezTo>
                          <a:pt x="15089" y="5113"/>
                          <a:pt x="18529" y="11212"/>
                          <a:pt x="18869" y="17860"/>
                        </a:cubicBezTo>
                        <a:close/>
                      </a:path>
                    </a:pathLst>
                  </a:custGeom>
                  <a:solidFill>
                    <a:srgbClr val="455A64"/>
                  </a:solidFill>
                  <a:ln w="5124" cap="flat">
                    <a:noFill/>
                    <a:prstDash val="solid"/>
                    <a:miter/>
                  </a:ln>
                </p:spPr>
                <p:txBody>
                  <a:bodyPr rtlCol="0" anchor="ctr"/>
                  <a:lstStyle/>
                  <a:p>
                    <a:endParaRPr lang="pt-BR"/>
                  </a:p>
                </p:txBody>
              </p:sp>
              <p:sp>
                <p:nvSpPr>
                  <p:cNvPr id="2414" name="Forma Livre: Forma 2413">
                    <a:extLst>
                      <a:ext uri="{FF2B5EF4-FFF2-40B4-BE49-F238E27FC236}">
                        <a16:creationId xmlns:a16="http://schemas.microsoft.com/office/drawing/2014/main" id="{735A4F93-9C44-B87F-BEF6-2436FD3D0814}"/>
                      </a:ext>
                    </a:extLst>
                  </p:cNvPr>
                  <p:cNvSpPr/>
                  <p:nvPr/>
                </p:nvSpPr>
                <p:spPr>
                  <a:xfrm>
                    <a:off x="7793516" y="4287839"/>
                    <a:ext cx="22972" cy="27876"/>
                  </a:xfrm>
                  <a:custGeom>
                    <a:avLst/>
                    <a:gdLst>
                      <a:gd name="connsiteX0" fmla="*/ 13142 w 22972"/>
                      <a:gd name="connsiteY0" fmla="*/ 1285 h 27876"/>
                      <a:gd name="connsiteX1" fmla="*/ 8881 w 22972"/>
                      <a:gd name="connsiteY1" fmla="*/ 1 h 27876"/>
                      <a:gd name="connsiteX2" fmla="*/ 6160 w 22972"/>
                      <a:gd name="connsiteY2" fmla="*/ 720 h 27876"/>
                      <a:gd name="connsiteX3" fmla="*/ 6160 w 22972"/>
                      <a:gd name="connsiteY3" fmla="*/ 720 h 27876"/>
                      <a:gd name="connsiteX4" fmla="*/ 0 w 22972"/>
                      <a:gd name="connsiteY4" fmla="*/ 4262 h 27876"/>
                      <a:gd name="connsiteX5" fmla="*/ 4056 w 22972"/>
                      <a:gd name="connsiteY5" fmla="*/ 4262 h 27876"/>
                      <a:gd name="connsiteX6" fmla="*/ 6417 w 22972"/>
                      <a:gd name="connsiteY6" fmla="*/ 5289 h 27876"/>
                      <a:gd name="connsiteX7" fmla="*/ 16017 w 22972"/>
                      <a:gd name="connsiteY7" fmla="*/ 21870 h 27876"/>
                      <a:gd name="connsiteX8" fmla="*/ 16017 w 22972"/>
                      <a:gd name="connsiteY8" fmla="*/ 24386 h 27876"/>
                      <a:gd name="connsiteX9" fmla="*/ 13707 w 22972"/>
                      <a:gd name="connsiteY9" fmla="*/ 27877 h 27876"/>
                      <a:gd name="connsiteX10" fmla="*/ 20073 w 22972"/>
                      <a:gd name="connsiteY10" fmla="*/ 24232 h 27876"/>
                      <a:gd name="connsiteX11" fmla="*/ 20073 w 22972"/>
                      <a:gd name="connsiteY11" fmla="*/ 24232 h 27876"/>
                      <a:gd name="connsiteX12" fmla="*/ 20637 w 22972"/>
                      <a:gd name="connsiteY12" fmla="*/ 23873 h 27876"/>
                      <a:gd name="connsiteX13" fmla="*/ 20637 w 22972"/>
                      <a:gd name="connsiteY13" fmla="*/ 23873 h 27876"/>
                      <a:gd name="connsiteX14" fmla="*/ 22947 w 22972"/>
                      <a:gd name="connsiteY14" fmla="*/ 18020 h 27876"/>
                      <a:gd name="connsiteX15" fmla="*/ 13142 w 22972"/>
                      <a:gd name="connsiteY15" fmla="*/ 1285 h 2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72" h="27876">
                        <a:moveTo>
                          <a:pt x="13142" y="1285"/>
                        </a:moveTo>
                        <a:cubicBezTo>
                          <a:pt x="11857" y="494"/>
                          <a:pt x="10388" y="52"/>
                          <a:pt x="8881" y="1"/>
                        </a:cubicBezTo>
                        <a:cubicBezTo>
                          <a:pt x="7925" y="-19"/>
                          <a:pt x="6983" y="232"/>
                          <a:pt x="6160" y="720"/>
                        </a:cubicBezTo>
                        <a:lnTo>
                          <a:pt x="6160" y="720"/>
                        </a:lnTo>
                        <a:lnTo>
                          <a:pt x="0" y="4262"/>
                        </a:lnTo>
                        <a:cubicBezTo>
                          <a:pt x="1311" y="3790"/>
                          <a:pt x="2744" y="3790"/>
                          <a:pt x="4056" y="4262"/>
                        </a:cubicBezTo>
                        <a:cubicBezTo>
                          <a:pt x="4883" y="4503"/>
                          <a:pt x="5676" y="4847"/>
                          <a:pt x="6417" y="5289"/>
                        </a:cubicBezTo>
                        <a:cubicBezTo>
                          <a:pt x="12074" y="8975"/>
                          <a:pt x="15639" y="15130"/>
                          <a:pt x="16017" y="21870"/>
                        </a:cubicBezTo>
                        <a:cubicBezTo>
                          <a:pt x="16101" y="22707"/>
                          <a:pt x="16101" y="23549"/>
                          <a:pt x="16017" y="24386"/>
                        </a:cubicBezTo>
                        <a:cubicBezTo>
                          <a:pt x="15708" y="25798"/>
                          <a:pt x="14884" y="27040"/>
                          <a:pt x="13707" y="27877"/>
                        </a:cubicBezTo>
                        <a:lnTo>
                          <a:pt x="20073" y="24232"/>
                        </a:lnTo>
                        <a:lnTo>
                          <a:pt x="20073" y="24232"/>
                        </a:lnTo>
                        <a:lnTo>
                          <a:pt x="20637" y="23873"/>
                        </a:lnTo>
                        <a:lnTo>
                          <a:pt x="20637" y="23873"/>
                        </a:lnTo>
                        <a:cubicBezTo>
                          <a:pt x="22279" y="22389"/>
                          <a:pt x="23133" y="20223"/>
                          <a:pt x="22947" y="18020"/>
                        </a:cubicBezTo>
                        <a:cubicBezTo>
                          <a:pt x="22589" y="11182"/>
                          <a:pt x="18933" y="4940"/>
                          <a:pt x="13142" y="1285"/>
                        </a:cubicBezTo>
                        <a:close/>
                      </a:path>
                    </a:pathLst>
                  </a:custGeom>
                  <a:solidFill>
                    <a:srgbClr val="263238"/>
                  </a:solidFill>
                  <a:ln w="5124" cap="flat">
                    <a:noFill/>
                    <a:prstDash val="solid"/>
                    <a:miter/>
                  </a:ln>
                </p:spPr>
                <p:txBody>
                  <a:bodyPr rtlCol="0" anchor="ctr"/>
                  <a:lstStyle/>
                  <a:p>
                    <a:endParaRPr lang="pt-BR"/>
                  </a:p>
                </p:txBody>
              </p:sp>
              <p:sp>
                <p:nvSpPr>
                  <p:cNvPr id="2415" name="Forma Livre: Forma 2414">
                    <a:extLst>
                      <a:ext uri="{FF2B5EF4-FFF2-40B4-BE49-F238E27FC236}">
                        <a16:creationId xmlns:a16="http://schemas.microsoft.com/office/drawing/2014/main" id="{DA10C7AF-72EB-4578-5434-01EA6F2677D3}"/>
                      </a:ext>
                    </a:extLst>
                  </p:cNvPr>
                  <p:cNvSpPr/>
                  <p:nvPr/>
                </p:nvSpPr>
                <p:spPr>
                  <a:xfrm>
                    <a:off x="7866465" y="4279678"/>
                    <a:ext cx="34190" cy="27002"/>
                  </a:xfrm>
                  <a:custGeom>
                    <a:avLst/>
                    <a:gdLst>
                      <a:gd name="connsiteX0" fmla="*/ 0 w 34190"/>
                      <a:gd name="connsiteY0" fmla="*/ 9754 h 27002"/>
                      <a:gd name="connsiteX1" fmla="*/ 34190 w 34190"/>
                      <a:gd name="connsiteY1" fmla="*/ 0 h 27002"/>
                      <a:gd name="connsiteX2" fmla="*/ 34190 w 34190"/>
                      <a:gd name="connsiteY2" fmla="*/ 7290 h 27002"/>
                      <a:gd name="connsiteX3" fmla="*/ 0 w 34190"/>
                      <a:gd name="connsiteY3" fmla="*/ 27003 h 27002"/>
                      <a:gd name="connsiteX4" fmla="*/ 0 w 34190"/>
                      <a:gd name="connsiteY4" fmla="*/ 9754 h 27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0" h="27002">
                        <a:moveTo>
                          <a:pt x="0" y="9754"/>
                        </a:moveTo>
                        <a:lnTo>
                          <a:pt x="34190" y="0"/>
                        </a:lnTo>
                        <a:lnTo>
                          <a:pt x="34190" y="7290"/>
                        </a:lnTo>
                        <a:lnTo>
                          <a:pt x="0" y="27003"/>
                        </a:lnTo>
                        <a:lnTo>
                          <a:pt x="0" y="9754"/>
                        </a:lnTo>
                        <a:close/>
                      </a:path>
                    </a:pathLst>
                  </a:custGeom>
                  <a:solidFill>
                    <a:srgbClr val="EBEBEB"/>
                  </a:solidFill>
                  <a:ln w="5124" cap="flat">
                    <a:noFill/>
                    <a:prstDash val="solid"/>
                    <a:miter/>
                  </a:ln>
                </p:spPr>
                <p:txBody>
                  <a:bodyPr rtlCol="0" anchor="ctr"/>
                  <a:lstStyle/>
                  <a:p>
                    <a:endParaRPr lang="pt-BR"/>
                  </a:p>
                </p:txBody>
              </p:sp>
              <p:sp>
                <p:nvSpPr>
                  <p:cNvPr id="2416" name="Forma Livre: Forma 2415">
                    <a:extLst>
                      <a:ext uri="{FF2B5EF4-FFF2-40B4-BE49-F238E27FC236}">
                        <a16:creationId xmlns:a16="http://schemas.microsoft.com/office/drawing/2014/main" id="{1ED4C326-78FB-1666-E6EF-9D6B704AB6F5}"/>
                      </a:ext>
                    </a:extLst>
                  </p:cNvPr>
                  <p:cNvSpPr/>
                  <p:nvPr/>
                </p:nvSpPr>
                <p:spPr>
                  <a:xfrm>
                    <a:off x="7863076" y="4278035"/>
                    <a:ext cx="37578" cy="11396"/>
                  </a:xfrm>
                  <a:custGeom>
                    <a:avLst/>
                    <a:gdLst>
                      <a:gd name="connsiteX0" fmla="*/ 3388 w 37578"/>
                      <a:gd name="connsiteY0" fmla="*/ 11397 h 11396"/>
                      <a:gd name="connsiteX1" fmla="*/ 0 w 37578"/>
                      <a:gd name="connsiteY1" fmla="*/ 9343 h 11396"/>
                      <a:gd name="connsiteX2" fmla="*/ 34293 w 37578"/>
                      <a:gd name="connsiteY2" fmla="*/ 0 h 11396"/>
                      <a:gd name="connsiteX3" fmla="*/ 37578 w 37578"/>
                      <a:gd name="connsiteY3" fmla="*/ 1643 h 11396"/>
                      <a:gd name="connsiteX4" fmla="*/ 3388 w 37578"/>
                      <a:gd name="connsiteY4" fmla="*/ 11397 h 1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 h="11396">
                        <a:moveTo>
                          <a:pt x="3388" y="11397"/>
                        </a:moveTo>
                        <a:lnTo>
                          <a:pt x="0" y="9343"/>
                        </a:lnTo>
                        <a:lnTo>
                          <a:pt x="34293" y="0"/>
                        </a:lnTo>
                        <a:lnTo>
                          <a:pt x="37578" y="1643"/>
                        </a:lnTo>
                        <a:lnTo>
                          <a:pt x="3388" y="11397"/>
                        </a:lnTo>
                        <a:close/>
                      </a:path>
                    </a:pathLst>
                  </a:custGeom>
                  <a:solidFill>
                    <a:srgbClr val="F5F5F5"/>
                  </a:solidFill>
                  <a:ln w="5124" cap="flat">
                    <a:noFill/>
                    <a:prstDash val="solid"/>
                    <a:miter/>
                  </a:ln>
                </p:spPr>
                <p:txBody>
                  <a:bodyPr rtlCol="0" anchor="ctr"/>
                  <a:lstStyle/>
                  <a:p>
                    <a:endParaRPr lang="pt-BR"/>
                  </a:p>
                </p:txBody>
              </p:sp>
              <p:sp>
                <p:nvSpPr>
                  <p:cNvPr id="2417" name="Forma Livre: Forma 2416">
                    <a:extLst>
                      <a:ext uri="{FF2B5EF4-FFF2-40B4-BE49-F238E27FC236}">
                        <a16:creationId xmlns:a16="http://schemas.microsoft.com/office/drawing/2014/main" id="{39DCEA2B-7742-B15E-31A3-4FA5C0159DDA}"/>
                      </a:ext>
                    </a:extLst>
                  </p:cNvPr>
                  <p:cNvSpPr/>
                  <p:nvPr/>
                </p:nvSpPr>
                <p:spPr>
                  <a:xfrm>
                    <a:off x="7803167" y="4285684"/>
                    <a:ext cx="48512" cy="25565"/>
                  </a:xfrm>
                  <a:custGeom>
                    <a:avLst/>
                    <a:gdLst>
                      <a:gd name="connsiteX0" fmla="*/ 48513 w 48512"/>
                      <a:gd name="connsiteY0" fmla="*/ 25566 h 25565"/>
                      <a:gd name="connsiteX1" fmla="*/ 0 w 48512"/>
                      <a:gd name="connsiteY1" fmla="*/ 7392 h 25565"/>
                      <a:gd name="connsiteX2" fmla="*/ 0 w 48512"/>
                      <a:gd name="connsiteY2" fmla="*/ 0 h 25565"/>
                      <a:gd name="connsiteX3" fmla="*/ 48513 w 48512"/>
                      <a:gd name="connsiteY3" fmla="*/ 4364 h 25565"/>
                      <a:gd name="connsiteX4" fmla="*/ 48513 w 48512"/>
                      <a:gd name="connsiteY4" fmla="*/ 25566 h 25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12" h="25565">
                        <a:moveTo>
                          <a:pt x="48513" y="25566"/>
                        </a:moveTo>
                        <a:lnTo>
                          <a:pt x="0" y="7392"/>
                        </a:lnTo>
                        <a:lnTo>
                          <a:pt x="0" y="0"/>
                        </a:lnTo>
                        <a:lnTo>
                          <a:pt x="48513" y="4364"/>
                        </a:lnTo>
                        <a:lnTo>
                          <a:pt x="48513" y="25566"/>
                        </a:lnTo>
                        <a:close/>
                      </a:path>
                    </a:pathLst>
                  </a:custGeom>
                  <a:solidFill>
                    <a:srgbClr val="EBEBEB"/>
                  </a:solidFill>
                  <a:ln w="5124" cap="flat">
                    <a:noFill/>
                    <a:prstDash val="solid"/>
                    <a:miter/>
                  </a:ln>
                </p:spPr>
                <p:txBody>
                  <a:bodyPr rtlCol="0" anchor="ctr"/>
                  <a:lstStyle/>
                  <a:p>
                    <a:endParaRPr lang="pt-BR"/>
                  </a:p>
                </p:txBody>
              </p:sp>
              <p:sp>
                <p:nvSpPr>
                  <p:cNvPr id="2418" name="Forma Livre: Forma 2417">
                    <a:extLst>
                      <a:ext uri="{FF2B5EF4-FFF2-40B4-BE49-F238E27FC236}">
                        <a16:creationId xmlns:a16="http://schemas.microsoft.com/office/drawing/2014/main" id="{2837DD0D-D222-768F-5A57-91A96FB8C2A3}"/>
                      </a:ext>
                    </a:extLst>
                  </p:cNvPr>
                  <p:cNvSpPr/>
                  <p:nvPr/>
                </p:nvSpPr>
                <p:spPr>
                  <a:xfrm>
                    <a:off x="7803167" y="4284760"/>
                    <a:ext cx="51387" cy="5287"/>
                  </a:xfrm>
                  <a:custGeom>
                    <a:avLst/>
                    <a:gdLst>
                      <a:gd name="connsiteX0" fmla="*/ 0 w 51387"/>
                      <a:gd name="connsiteY0" fmla="*/ 924 h 5287"/>
                      <a:gd name="connsiteX1" fmla="*/ 3542 w 51387"/>
                      <a:gd name="connsiteY1" fmla="*/ 0 h 5287"/>
                      <a:gd name="connsiteX2" fmla="*/ 51388 w 51387"/>
                      <a:gd name="connsiteY2" fmla="*/ 3080 h 5287"/>
                      <a:gd name="connsiteX3" fmla="*/ 48513 w 51387"/>
                      <a:gd name="connsiteY3" fmla="*/ 5288 h 5287"/>
                      <a:gd name="connsiteX4" fmla="*/ 0 w 51387"/>
                      <a:gd name="connsiteY4" fmla="*/ 924 h 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7" h="5287">
                        <a:moveTo>
                          <a:pt x="0" y="924"/>
                        </a:moveTo>
                        <a:lnTo>
                          <a:pt x="3542" y="0"/>
                        </a:lnTo>
                        <a:lnTo>
                          <a:pt x="51388" y="3080"/>
                        </a:lnTo>
                        <a:lnTo>
                          <a:pt x="48513" y="5288"/>
                        </a:lnTo>
                        <a:lnTo>
                          <a:pt x="0" y="924"/>
                        </a:lnTo>
                        <a:close/>
                      </a:path>
                    </a:pathLst>
                  </a:custGeom>
                  <a:solidFill>
                    <a:srgbClr val="F5F5F5"/>
                  </a:solidFill>
                  <a:ln w="5124" cap="flat">
                    <a:noFill/>
                    <a:prstDash val="solid"/>
                    <a:miter/>
                  </a:ln>
                </p:spPr>
                <p:txBody>
                  <a:bodyPr rtlCol="0" anchor="ctr"/>
                  <a:lstStyle/>
                  <a:p>
                    <a:endParaRPr lang="pt-BR"/>
                  </a:p>
                </p:txBody>
              </p:sp>
              <p:sp>
                <p:nvSpPr>
                  <p:cNvPr id="2419" name="Forma Livre: Forma 2418">
                    <a:extLst>
                      <a:ext uri="{FF2B5EF4-FFF2-40B4-BE49-F238E27FC236}">
                        <a16:creationId xmlns:a16="http://schemas.microsoft.com/office/drawing/2014/main" id="{809925AF-52DC-98B9-66E6-EB495C93D99A}"/>
                      </a:ext>
                    </a:extLst>
                  </p:cNvPr>
                  <p:cNvSpPr/>
                  <p:nvPr/>
                </p:nvSpPr>
                <p:spPr>
                  <a:xfrm>
                    <a:off x="7850345" y="4260991"/>
                    <a:ext cx="16889" cy="52067"/>
                  </a:xfrm>
                  <a:custGeom>
                    <a:avLst/>
                    <a:gdLst>
                      <a:gd name="connsiteX0" fmla="*/ 0 w 16889"/>
                      <a:gd name="connsiteY0" fmla="*/ 47948 h 52067"/>
                      <a:gd name="connsiteX1" fmla="*/ 16890 w 16889"/>
                      <a:gd name="connsiteY1" fmla="*/ 47948 h 52067"/>
                      <a:gd name="connsiteX2" fmla="*/ 16890 w 16889"/>
                      <a:gd name="connsiteY2" fmla="*/ 0 h 52067"/>
                      <a:gd name="connsiteX3" fmla="*/ 0 w 16889"/>
                      <a:gd name="connsiteY3" fmla="*/ 0 h 52067"/>
                    </a:gdLst>
                    <a:ahLst/>
                    <a:cxnLst>
                      <a:cxn ang="0">
                        <a:pos x="connsiteX0" y="connsiteY0"/>
                      </a:cxn>
                      <a:cxn ang="0">
                        <a:pos x="connsiteX1" y="connsiteY1"/>
                      </a:cxn>
                      <a:cxn ang="0">
                        <a:pos x="connsiteX2" y="connsiteY2"/>
                      </a:cxn>
                      <a:cxn ang="0">
                        <a:pos x="connsiteX3" y="connsiteY3"/>
                      </a:cxn>
                    </a:cxnLst>
                    <a:rect l="l" t="t" r="r" b="b"/>
                    <a:pathLst>
                      <a:path w="16889" h="52067">
                        <a:moveTo>
                          <a:pt x="0" y="47948"/>
                        </a:moveTo>
                        <a:cubicBezTo>
                          <a:pt x="0" y="53441"/>
                          <a:pt x="16890" y="53441"/>
                          <a:pt x="16890" y="47948"/>
                        </a:cubicBezTo>
                        <a:lnTo>
                          <a:pt x="16890" y="0"/>
                        </a:lnTo>
                        <a:lnTo>
                          <a:pt x="0" y="0"/>
                        </a:lnTo>
                        <a:close/>
                      </a:path>
                    </a:pathLst>
                  </a:custGeom>
                  <a:solidFill>
                    <a:srgbClr val="FAFAFA"/>
                  </a:solidFill>
                  <a:ln w="5124" cap="flat">
                    <a:noFill/>
                    <a:prstDash val="solid"/>
                    <a:miter/>
                  </a:ln>
                </p:spPr>
                <p:txBody>
                  <a:bodyPr rtlCol="0" anchor="ctr"/>
                  <a:lstStyle/>
                  <a:p>
                    <a:endParaRPr lang="pt-BR"/>
                  </a:p>
                </p:txBody>
              </p:sp>
              <p:sp>
                <p:nvSpPr>
                  <p:cNvPr id="2420" name="Forma Livre: Forma 2419">
                    <a:extLst>
                      <a:ext uri="{FF2B5EF4-FFF2-40B4-BE49-F238E27FC236}">
                        <a16:creationId xmlns:a16="http://schemas.microsoft.com/office/drawing/2014/main" id="{F0604499-6A20-58C9-DC75-7B72E11FC189}"/>
                      </a:ext>
                    </a:extLst>
                  </p:cNvPr>
                  <p:cNvSpPr/>
                  <p:nvPr/>
                </p:nvSpPr>
                <p:spPr>
                  <a:xfrm>
                    <a:off x="7857275" y="4296465"/>
                    <a:ext cx="14990" cy="60217"/>
                  </a:xfrm>
                  <a:custGeom>
                    <a:avLst/>
                    <a:gdLst>
                      <a:gd name="connsiteX0" fmla="*/ 5750 w 14990"/>
                      <a:gd name="connsiteY0" fmla="*/ 0 h 60217"/>
                      <a:gd name="connsiteX1" fmla="*/ 14990 w 14990"/>
                      <a:gd name="connsiteY1" fmla="*/ 60218 h 60217"/>
                      <a:gd name="connsiteX2" fmla="*/ 8676 w 14990"/>
                      <a:gd name="connsiteY2" fmla="*/ 60218 h 60217"/>
                      <a:gd name="connsiteX3" fmla="*/ 0 w 14990"/>
                      <a:gd name="connsiteY3" fmla="*/ 0 h 60217"/>
                      <a:gd name="connsiteX4" fmla="*/ 5750 w 14990"/>
                      <a:gd name="connsiteY4" fmla="*/ 0 h 60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0" h="60217">
                        <a:moveTo>
                          <a:pt x="5750" y="0"/>
                        </a:moveTo>
                        <a:lnTo>
                          <a:pt x="14990" y="60218"/>
                        </a:lnTo>
                        <a:lnTo>
                          <a:pt x="8676" y="60218"/>
                        </a:lnTo>
                        <a:lnTo>
                          <a:pt x="0" y="0"/>
                        </a:lnTo>
                        <a:cubicBezTo>
                          <a:pt x="1882" y="513"/>
                          <a:pt x="3868" y="513"/>
                          <a:pt x="5750" y="0"/>
                        </a:cubicBezTo>
                        <a:close/>
                      </a:path>
                    </a:pathLst>
                  </a:custGeom>
                  <a:solidFill>
                    <a:srgbClr val="F5F5F5"/>
                  </a:solidFill>
                  <a:ln w="5124" cap="flat">
                    <a:noFill/>
                    <a:prstDash val="solid"/>
                    <a:miter/>
                  </a:ln>
                </p:spPr>
                <p:txBody>
                  <a:bodyPr rtlCol="0" anchor="ctr"/>
                  <a:lstStyle/>
                  <a:p>
                    <a:endParaRPr lang="pt-BR"/>
                  </a:p>
                </p:txBody>
              </p:sp>
              <p:sp>
                <p:nvSpPr>
                  <p:cNvPr id="2421" name="Forma Livre: Forma 2420">
                    <a:extLst>
                      <a:ext uri="{FF2B5EF4-FFF2-40B4-BE49-F238E27FC236}">
                        <a16:creationId xmlns:a16="http://schemas.microsoft.com/office/drawing/2014/main" id="{A42E223A-4078-F8DA-AFA2-E5C36A456699}"/>
                      </a:ext>
                    </a:extLst>
                  </p:cNvPr>
                  <p:cNvSpPr/>
                  <p:nvPr/>
                </p:nvSpPr>
                <p:spPr>
                  <a:xfrm>
                    <a:off x="7857275" y="4296465"/>
                    <a:ext cx="8675" cy="70382"/>
                  </a:xfrm>
                  <a:custGeom>
                    <a:avLst/>
                    <a:gdLst>
                      <a:gd name="connsiteX0" fmla="*/ 0 w 8675"/>
                      <a:gd name="connsiteY0" fmla="*/ 0 h 70382"/>
                      <a:gd name="connsiteX1" fmla="*/ 0 w 8675"/>
                      <a:gd name="connsiteY1" fmla="*/ 16530 h 70382"/>
                      <a:gd name="connsiteX2" fmla="*/ 8676 w 8675"/>
                      <a:gd name="connsiteY2" fmla="*/ 70382 h 70382"/>
                      <a:gd name="connsiteX3" fmla="*/ 8676 w 8675"/>
                      <a:gd name="connsiteY3" fmla="*/ 60218 h 70382"/>
                      <a:gd name="connsiteX4" fmla="*/ 0 w 8675"/>
                      <a:gd name="connsiteY4" fmla="*/ 0 h 7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5" h="70382">
                        <a:moveTo>
                          <a:pt x="0" y="0"/>
                        </a:moveTo>
                        <a:lnTo>
                          <a:pt x="0" y="16530"/>
                        </a:lnTo>
                        <a:lnTo>
                          <a:pt x="8676" y="70382"/>
                        </a:lnTo>
                        <a:lnTo>
                          <a:pt x="8676" y="60218"/>
                        </a:lnTo>
                        <a:lnTo>
                          <a:pt x="0" y="0"/>
                        </a:lnTo>
                        <a:close/>
                      </a:path>
                    </a:pathLst>
                  </a:custGeom>
                  <a:solidFill>
                    <a:srgbClr val="EBEBEB"/>
                  </a:solidFill>
                  <a:ln w="5124" cap="flat">
                    <a:noFill/>
                    <a:prstDash val="solid"/>
                    <a:miter/>
                  </a:ln>
                </p:spPr>
                <p:txBody>
                  <a:bodyPr rtlCol="0" anchor="ctr"/>
                  <a:lstStyle/>
                  <a:p>
                    <a:endParaRPr lang="pt-BR"/>
                  </a:p>
                </p:txBody>
              </p:sp>
              <p:sp>
                <p:nvSpPr>
                  <p:cNvPr id="2422" name="Forma Livre: Forma 2421">
                    <a:extLst>
                      <a:ext uri="{FF2B5EF4-FFF2-40B4-BE49-F238E27FC236}">
                        <a16:creationId xmlns:a16="http://schemas.microsoft.com/office/drawing/2014/main" id="{F9C0A40A-DE7F-324A-2FBE-8017B84077EA}"/>
                      </a:ext>
                    </a:extLst>
                  </p:cNvPr>
                  <p:cNvSpPr/>
                  <p:nvPr/>
                </p:nvSpPr>
                <p:spPr>
                  <a:xfrm>
                    <a:off x="7865951" y="4356682"/>
                    <a:ext cx="6365" cy="10215"/>
                  </a:xfrm>
                  <a:custGeom>
                    <a:avLst/>
                    <a:gdLst>
                      <a:gd name="connsiteX0" fmla="*/ 0 w 6365"/>
                      <a:gd name="connsiteY0" fmla="*/ 0 h 10215"/>
                      <a:gd name="connsiteX1" fmla="*/ 6366 w 6365"/>
                      <a:gd name="connsiteY1" fmla="*/ 0 h 10215"/>
                      <a:gd name="connsiteX2" fmla="*/ 6366 w 6365"/>
                      <a:gd name="connsiteY2" fmla="*/ 10216 h 10215"/>
                      <a:gd name="connsiteX3" fmla="*/ 0 w 6365"/>
                      <a:gd name="connsiteY3" fmla="*/ 10216 h 10215"/>
                    </a:gdLst>
                    <a:ahLst/>
                    <a:cxnLst>
                      <a:cxn ang="0">
                        <a:pos x="connsiteX0" y="connsiteY0"/>
                      </a:cxn>
                      <a:cxn ang="0">
                        <a:pos x="connsiteX1" y="connsiteY1"/>
                      </a:cxn>
                      <a:cxn ang="0">
                        <a:pos x="connsiteX2" y="connsiteY2"/>
                      </a:cxn>
                      <a:cxn ang="0">
                        <a:pos x="connsiteX3" y="connsiteY3"/>
                      </a:cxn>
                    </a:cxnLst>
                    <a:rect l="l" t="t" r="r" b="b"/>
                    <a:pathLst>
                      <a:path w="6365" h="10215">
                        <a:moveTo>
                          <a:pt x="0" y="0"/>
                        </a:moveTo>
                        <a:lnTo>
                          <a:pt x="6366" y="0"/>
                        </a:lnTo>
                        <a:lnTo>
                          <a:pt x="6366" y="10216"/>
                        </a:lnTo>
                        <a:lnTo>
                          <a:pt x="0" y="10216"/>
                        </a:lnTo>
                        <a:close/>
                      </a:path>
                    </a:pathLst>
                  </a:custGeom>
                  <a:solidFill>
                    <a:srgbClr val="E0E0E0"/>
                  </a:solidFill>
                  <a:ln w="5124" cap="flat">
                    <a:noFill/>
                    <a:prstDash val="solid"/>
                    <a:miter/>
                  </a:ln>
                </p:spPr>
                <p:txBody>
                  <a:bodyPr rtlCol="0" anchor="ctr"/>
                  <a:lstStyle/>
                  <a:p>
                    <a:endParaRPr lang="pt-BR"/>
                  </a:p>
                </p:txBody>
              </p:sp>
              <p:sp>
                <p:nvSpPr>
                  <p:cNvPr id="2423" name="Forma Livre: Forma 2422">
                    <a:extLst>
                      <a:ext uri="{FF2B5EF4-FFF2-40B4-BE49-F238E27FC236}">
                        <a16:creationId xmlns:a16="http://schemas.microsoft.com/office/drawing/2014/main" id="{BB56DD01-3614-92BA-67D6-8F1FD215E68A}"/>
                      </a:ext>
                    </a:extLst>
                  </p:cNvPr>
                  <p:cNvSpPr/>
                  <p:nvPr/>
                </p:nvSpPr>
                <p:spPr>
                  <a:xfrm>
                    <a:off x="7791822" y="4296465"/>
                    <a:ext cx="62527" cy="48820"/>
                  </a:xfrm>
                  <a:custGeom>
                    <a:avLst/>
                    <a:gdLst>
                      <a:gd name="connsiteX0" fmla="*/ 62528 w 62527"/>
                      <a:gd name="connsiteY0" fmla="*/ 16017 h 48820"/>
                      <a:gd name="connsiteX1" fmla="*/ 0 w 62527"/>
                      <a:gd name="connsiteY1" fmla="*/ 48821 h 48820"/>
                      <a:gd name="connsiteX2" fmla="*/ 0 w 62527"/>
                      <a:gd name="connsiteY2" fmla="*/ 38708 h 48820"/>
                      <a:gd name="connsiteX3" fmla="*/ 62528 w 62527"/>
                      <a:gd name="connsiteY3" fmla="*/ 0 h 48820"/>
                      <a:gd name="connsiteX4" fmla="*/ 62528 w 62527"/>
                      <a:gd name="connsiteY4" fmla="*/ 16017 h 4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27" h="48820">
                        <a:moveTo>
                          <a:pt x="62528" y="16017"/>
                        </a:moveTo>
                        <a:lnTo>
                          <a:pt x="0" y="48821"/>
                        </a:lnTo>
                        <a:lnTo>
                          <a:pt x="0" y="38708"/>
                        </a:lnTo>
                        <a:lnTo>
                          <a:pt x="62528" y="0"/>
                        </a:lnTo>
                        <a:lnTo>
                          <a:pt x="62528" y="16017"/>
                        </a:lnTo>
                        <a:close/>
                      </a:path>
                    </a:pathLst>
                  </a:custGeom>
                  <a:solidFill>
                    <a:srgbClr val="EBEBEB"/>
                  </a:solidFill>
                  <a:ln w="5124" cap="flat">
                    <a:noFill/>
                    <a:prstDash val="solid"/>
                    <a:miter/>
                  </a:ln>
                </p:spPr>
                <p:txBody>
                  <a:bodyPr rtlCol="0" anchor="ctr"/>
                  <a:lstStyle/>
                  <a:p>
                    <a:endParaRPr lang="pt-BR"/>
                  </a:p>
                </p:txBody>
              </p:sp>
              <p:sp>
                <p:nvSpPr>
                  <p:cNvPr id="2424" name="Forma Livre: Forma 2423">
                    <a:extLst>
                      <a:ext uri="{FF2B5EF4-FFF2-40B4-BE49-F238E27FC236}">
                        <a16:creationId xmlns:a16="http://schemas.microsoft.com/office/drawing/2014/main" id="{BA639B4E-2259-4B1C-47D8-C69189E6ED1F}"/>
                      </a:ext>
                    </a:extLst>
                  </p:cNvPr>
                  <p:cNvSpPr/>
                  <p:nvPr/>
                </p:nvSpPr>
                <p:spPr>
                  <a:xfrm>
                    <a:off x="7787920" y="4294668"/>
                    <a:ext cx="66480" cy="40504"/>
                  </a:xfrm>
                  <a:custGeom>
                    <a:avLst/>
                    <a:gdLst>
                      <a:gd name="connsiteX0" fmla="*/ 66481 w 66480"/>
                      <a:gd name="connsiteY0" fmla="*/ 1848 h 40504"/>
                      <a:gd name="connsiteX1" fmla="*/ 62425 w 66480"/>
                      <a:gd name="connsiteY1" fmla="*/ 0 h 40504"/>
                      <a:gd name="connsiteX2" fmla="*/ 0 w 66480"/>
                      <a:gd name="connsiteY2" fmla="*/ 37886 h 40504"/>
                      <a:gd name="connsiteX3" fmla="*/ 3902 w 66480"/>
                      <a:gd name="connsiteY3" fmla="*/ 40504 h 40504"/>
                    </a:gdLst>
                    <a:ahLst/>
                    <a:cxnLst>
                      <a:cxn ang="0">
                        <a:pos x="connsiteX0" y="connsiteY0"/>
                      </a:cxn>
                      <a:cxn ang="0">
                        <a:pos x="connsiteX1" y="connsiteY1"/>
                      </a:cxn>
                      <a:cxn ang="0">
                        <a:pos x="connsiteX2" y="connsiteY2"/>
                      </a:cxn>
                      <a:cxn ang="0">
                        <a:pos x="connsiteX3" y="connsiteY3"/>
                      </a:cxn>
                    </a:cxnLst>
                    <a:rect l="l" t="t" r="r" b="b"/>
                    <a:pathLst>
                      <a:path w="66480" h="40504">
                        <a:moveTo>
                          <a:pt x="66481" y="1848"/>
                        </a:moveTo>
                        <a:cubicBezTo>
                          <a:pt x="64967" y="1679"/>
                          <a:pt x="63547" y="1032"/>
                          <a:pt x="62425" y="0"/>
                        </a:cubicBezTo>
                        <a:lnTo>
                          <a:pt x="0" y="37886"/>
                        </a:lnTo>
                        <a:lnTo>
                          <a:pt x="3902" y="40504"/>
                        </a:lnTo>
                        <a:close/>
                      </a:path>
                    </a:pathLst>
                  </a:custGeom>
                  <a:solidFill>
                    <a:srgbClr val="F5F5F5"/>
                  </a:solidFill>
                  <a:ln w="5124" cap="flat">
                    <a:noFill/>
                    <a:prstDash val="solid"/>
                    <a:miter/>
                  </a:ln>
                </p:spPr>
                <p:txBody>
                  <a:bodyPr rtlCol="0" anchor="ctr"/>
                  <a:lstStyle/>
                  <a:p>
                    <a:endParaRPr lang="pt-BR"/>
                  </a:p>
                </p:txBody>
              </p:sp>
              <p:sp>
                <p:nvSpPr>
                  <p:cNvPr id="2425" name="Forma Livre: Forma 2424">
                    <a:extLst>
                      <a:ext uri="{FF2B5EF4-FFF2-40B4-BE49-F238E27FC236}">
                        <a16:creationId xmlns:a16="http://schemas.microsoft.com/office/drawing/2014/main" id="{0A1B17A8-E34A-E865-9767-99E3CD9BED95}"/>
                      </a:ext>
                    </a:extLst>
                  </p:cNvPr>
                  <p:cNvSpPr/>
                  <p:nvPr/>
                </p:nvSpPr>
                <p:spPr>
                  <a:xfrm>
                    <a:off x="7787920" y="4332554"/>
                    <a:ext cx="3901" cy="12731"/>
                  </a:xfrm>
                  <a:custGeom>
                    <a:avLst/>
                    <a:gdLst>
                      <a:gd name="connsiteX0" fmla="*/ 3902 w 3901"/>
                      <a:gd name="connsiteY0" fmla="*/ 12731 h 12731"/>
                      <a:gd name="connsiteX1" fmla="*/ 3902 w 3901"/>
                      <a:gd name="connsiteY1" fmla="*/ 2618 h 12731"/>
                      <a:gd name="connsiteX2" fmla="*/ 0 w 3901"/>
                      <a:gd name="connsiteY2" fmla="*/ 0 h 12731"/>
                      <a:gd name="connsiteX3" fmla="*/ 0 w 3901"/>
                      <a:gd name="connsiteY3" fmla="*/ 9754 h 12731"/>
                      <a:gd name="connsiteX4" fmla="*/ 3902 w 3901"/>
                      <a:gd name="connsiteY4" fmla="*/ 12731 h 1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 h="12731">
                        <a:moveTo>
                          <a:pt x="3902" y="12731"/>
                        </a:moveTo>
                        <a:lnTo>
                          <a:pt x="3902" y="2618"/>
                        </a:lnTo>
                        <a:lnTo>
                          <a:pt x="0" y="0"/>
                        </a:lnTo>
                        <a:lnTo>
                          <a:pt x="0" y="9754"/>
                        </a:lnTo>
                        <a:lnTo>
                          <a:pt x="3902" y="12731"/>
                        </a:lnTo>
                        <a:close/>
                      </a:path>
                    </a:pathLst>
                  </a:custGeom>
                  <a:solidFill>
                    <a:srgbClr val="E0E0E0"/>
                  </a:solidFill>
                  <a:ln w="5124" cap="flat">
                    <a:noFill/>
                    <a:prstDash val="solid"/>
                    <a:miter/>
                  </a:ln>
                </p:spPr>
                <p:txBody>
                  <a:bodyPr rtlCol="0" anchor="ctr"/>
                  <a:lstStyle/>
                  <a:p>
                    <a:endParaRPr lang="pt-BR"/>
                  </a:p>
                </p:txBody>
              </p:sp>
              <p:sp>
                <p:nvSpPr>
                  <p:cNvPr id="2426" name="Forma Livre: Forma 2425">
                    <a:extLst>
                      <a:ext uri="{FF2B5EF4-FFF2-40B4-BE49-F238E27FC236}">
                        <a16:creationId xmlns:a16="http://schemas.microsoft.com/office/drawing/2014/main" id="{A269A42C-BEE5-61DF-E6CE-C83A7AEAECFD}"/>
                      </a:ext>
                    </a:extLst>
                  </p:cNvPr>
                  <p:cNvSpPr/>
                  <p:nvPr/>
                </p:nvSpPr>
                <p:spPr>
                  <a:xfrm>
                    <a:off x="7866413" y="4295797"/>
                    <a:ext cx="66788" cy="37886"/>
                  </a:xfrm>
                  <a:custGeom>
                    <a:avLst/>
                    <a:gdLst>
                      <a:gd name="connsiteX0" fmla="*/ 66789 w 66788"/>
                      <a:gd name="connsiteY0" fmla="*/ 37886 h 37886"/>
                      <a:gd name="connsiteX1" fmla="*/ 0 w 66788"/>
                      <a:gd name="connsiteY1" fmla="*/ 15042 h 37886"/>
                      <a:gd name="connsiteX2" fmla="*/ 0 w 66788"/>
                      <a:gd name="connsiteY2" fmla="*/ 0 h 37886"/>
                      <a:gd name="connsiteX3" fmla="*/ 66789 w 66788"/>
                      <a:gd name="connsiteY3" fmla="*/ 27824 h 37886"/>
                      <a:gd name="connsiteX4" fmla="*/ 66789 w 66788"/>
                      <a:gd name="connsiteY4" fmla="*/ 37886 h 3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88" h="37886">
                        <a:moveTo>
                          <a:pt x="66789" y="37886"/>
                        </a:moveTo>
                        <a:lnTo>
                          <a:pt x="0" y="15042"/>
                        </a:lnTo>
                        <a:lnTo>
                          <a:pt x="0" y="0"/>
                        </a:lnTo>
                        <a:lnTo>
                          <a:pt x="66789" y="27824"/>
                        </a:lnTo>
                        <a:lnTo>
                          <a:pt x="66789" y="37886"/>
                        </a:lnTo>
                        <a:close/>
                      </a:path>
                    </a:pathLst>
                  </a:custGeom>
                  <a:solidFill>
                    <a:srgbClr val="EBEBEB"/>
                  </a:solidFill>
                  <a:ln w="5124" cap="flat">
                    <a:noFill/>
                    <a:prstDash val="solid"/>
                    <a:miter/>
                  </a:ln>
                </p:spPr>
                <p:txBody>
                  <a:bodyPr rtlCol="0" anchor="ctr"/>
                  <a:lstStyle/>
                  <a:p>
                    <a:endParaRPr lang="pt-BR"/>
                  </a:p>
                </p:txBody>
              </p:sp>
              <p:sp>
                <p:nvSpPr>
                  <p:cNvPr id="2427" name="Forma Livre: Forma 2426">
                    <a:extLst>
                      <a:ext uri="{FF2B5EF4-FFF2-40B4-BE49-F238E27FC236}">
                        <a16:creationId xmlns:a16="http://schemas.microsoft.com/office/drawing/2014/main" id="{9BDEC68D-261E-A6B4-A5E1-10D040E227DF}"/>
                      </a:ext>
                    </a:extLst>
                  </p:cNvPr>
                  <p:cNvSpPr/>
                  <p:nvPr/>
                </p:nvSpPr>
                <p:spPr>
                  <a:xfrm>
                    <a:off x="7866413" y="4293231"/>
                    <a:ext cx="68790" cy="30391"/>
                  </a:xfrm>
                  <a:custGeom>
                    <a:avLst/>
                    <a:gdLst>
                      <a:gd name="connsiteX0" fmla="*/ 0 w 68790"/>
                      <a:gd name="connsiteY0" fmla="*/ 2567 h 30391"/>
                      <a:gd name="connsiteX1" fmla="*/ 821 w 68790"/>
                      <a:gd name="connsiteY1" fmla="*/ 0 h 30391"/>
                      <a:gd name="connsiteX2" fmla="*/ 68791 w 68790"/>
                      <a:gd name="connsiteY2" fmla="*/ 29570 h 30391"/>
                      <a:gd name="connsiteX3" fmla="*/ 66789 w 68790"/>
                      <a:gd name="connsiteY3" fmla="*/ 30391 h 30391"/>
                    </a:gdLst>
                    <a:ahLst/>
                    <a:cxnLst>
                      <a:cxn ang="0">
                        <a:pos x="connsiteX0" y="connsiteY0"/>
                      </a:cxn>
                      <a:cxn ang="0">
                        <a:pos x="connsiteX1" y="connsiteY1"/>
                      </a:cxn>
                      <a:cxn ang="0">
                        <a:pos x="connsiteX2" y="connsiteY2"/>
                      </a:cxn>
                      <a:cxn ang="0">
                        <a:pos x="connsiteX3" y="connsiteY3"/>
                      </a:cxn>
                    </a:cxnLst>
                    <a:rect l="l" t="t" r="r" b="b"/>
                    <a:pathLst>
                      <a:path w="68790" h="30391">
                        <a:moveTo>
                          <a:pt x="0" y="2567"/>
                        </a:moveTo>
                        <a:cubicBezTo>
                          <a:pt x="565" y="2567"/>
                          <a:pt x="770" y="1489"/>
                          <a:pt x="821" y="0"/>
                        </a:cubicBezTo>
                        <a:lnTo>
                          <a:pt x="68791" y="29570"/>
                        </a:lnTo>
                        <a:lnTo>
                          <a:pt x="66789" y="30391"/>
                        </a:lnTo>
                        <a:close/>
                      </a:path>
                    </a:pathLst>
                  </a:custGeom>
                  <a:solidFill>
                    <a:srgbClr val="F5F5F5"/>
                  </a:solidFill>
                  <a:ln w="5124" cap="flat">
                    <a:noFill/>
                    <a:prstDash val="solid"/>
                    <a:miter/>
                  </a:ln>
                </p:spPr>
                <p:txBody>
                  <a:bodyPr rtlCol="0" anchor="ctr"/>
                  <a:lstStyle/>
                  <a:p>
                    <a:endParaRPr lang="pt-BR"/>
                  </a:p>
                </p:txBody>
              </p:sp>
              <p:sp>
                <p:nvSpPr>
                  <p:cNvPr id="2428" name="Forma Livre: Forma 2427">
                    <a:extLst>
                      <a:ext uri="{FF2B5EF4-FFF2-40B4-BE49-F238E27FC236}">
                        <a16:creationId xmlns:a16="http://schemas.microsoft.com/office/drawing/2014/main" id="{97811634-91EC-D5E2-AF57-09787446B9C6}"/>
                      </a:ext>
                    </a:extLst>
                  </p:cNvPr>
                  <p:cNvSpPr/>
                  <p:nvPr/>
                </p:nvSpPr>
                <p:spPr>
                  <a:xfrm>
                    <a:off x="7933202" y="4322800"/>
                    <a:ext cx="2002" cy="10883"/>
                  </a:xfrm>
                  <a:custGeom>
                    <a:avLst/>
                    <a:gdLst>
                      <a:gd name="connsiteX0" fmla="*/ 2002 w 2002"/>
                      <a:gd name="connsiteY0" fmla="*/ 0 h 10883"/>
                      <a:gd name="connsiteX1" fmla="*/ 2002 w 2002"/>
                      <a:gd name="connsiteY1" fmla="*/ 9754 h 10883"/>
                      <a:gd name="connsiteX2" fmla="*/ 0 w 2002"/>
                      <a:gd name="connsiteY2" fmla="*/ 10883 h 10883"/>
                      <a:gd name="connsiteX3" fmla="*/ 0 w 2002"/>
                      <a:gd name="connsiteY3" fmla="*/ 821 h 10883"/>
                      <a:gd name="connsiteX4" fmla="*/ 2002 w 2002"/>
                      <a:gd name="connsiteY4" fmla="*/ 0 h 1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 h="10883">
                        <a:moveTo>
                          <a:pt x="2002" y="0"/>
                        </a:moveTo>
                        <a:lnTo>
                          <a:pt x="2002" y="9754"/>
                        </a:lnTo>
                        <a:lnTo>
                          <a:pt x="0" y="10883"/>
                        </a:lnTo>
                        <a:lnTo>
                          <a:pt x="0" y="821"/>
                        </a:lnTo>
                        <a:lnTo>
                          <a:pt x="2002" y="0"/>
                        </a:lnTo>
                        <a:close/>
                      </a:path>
                    </a:pathLst>
                  </a:custGeom>
                  <a:solidFill>
                    <a:srgbClr val="E0E0E0"/>
                  </a:solidFill>
                  <a:ln w="5124" cap="flat">
                    <a:noFill/>
                    <a:prstDash val="solid"/>
                    <a:miter/>
                  </a:ln>
                </p:spPr>
                <p:txBody>
                  <a:bodyPr rtlCol="0" anchor="ctr"/>
                  <a:lstStyle/>
                  <a:p>
                    <a:endParaRPr lang="pt-BR"/>
                  </a:p>
                </p:txBody>
              </p:sp>
              <p:sp>
                <p:nvSpPr>
                  <p:cNvPr id="2429" name="Forma Livre: Forma 2428">
                    <a:extLst>
                      <a:ext uri="{FF2B5EF4-FFF2-40B4-BE49-F238E27FC236}">
                        <a16:creationId xmlns:a16="http://schemas.microsoft.com/office/drawing/2014/main" id="{BBA32806-AE73-7AC6-DDD3-E996CC778835}"/>
                      </a:ext>
                    </a:extLst>
                  </p:cNvPr>
                  <p:cNvSpPr/>
                  <p:nvPr/>
                </p:nvSpPr>
                <p:spPr>
                  <a:xfrm>
                    <a:off x="7865951" y="4356682"/>
                    <a:ext cx="6365" cy="10215"/>
                  </a:xfrm>
                  <a:custGeom>
                    <a:avLst/>
                    <a:gdLst>
                      <a:gd name="connsiteX0" fmla="*/ 0 w 6365"/>
                      <a:gd name="connsiteY0" fmla="*/ 0 h 10215"/>
                      <a:gd name="connsiteX1" fmla="*/ 6366 w 6365"/>
                      <a:gd name="connsiteY1" fmla="*/ 0 h 10215"/>
                      <a:gd name="connsiteX2" fmla="*/ 6366 w 6365"/>
                      <a:gd name="connsiteY2" fmla="*/ 10216 h 10215"/>
                      <a:gd name="connsiteX3" fmla="*/ 0 w 6365"/>
                      <a:gd name="connsiteY3" fmla="*/ 10216 h 10215"/>
                    </a:gdLst>
                    <a:ahLst/>
                    <a:cxnLst>
                      <a:cxn ang="0">
                        <a:pos x="connsiteX0" y="connsiteY0"/>
                      </a:cxn>
                      <a:cxn ang="0">
                        <a:pos x="connsiteX1" y="connsiteY1"/>
                      </a:cxn>
                      <a:cxn ang="0">
                        <a:pos x="connsiteX2" y="connsiteY2"/>
                      </a:cxn>
                      <a:cxn ang="0">
                        <a:pos x="connsiteX3" y="connsiteY3"/>
                      </a:cxn>
                    </a:cxnLst>
                    <a:rect l="l" t="t" r="r" b="b"/>
                    <a:pathLst>
                      <a:path w="6365" h="10215">
                        <a:moveTo>
                          <a:pt x="0" y="0"/>
                        </a:moveTo>
                        <a:lnTo>
                          <a:pt x="6366" y="0"/>
                        </a:lnTo>
                        <a:lnTo>
                          <a:pt x="6366" y="10216"/>
                        </a:lnTo>
                        <a:lnTo>
                          <a:pt x="0" y="10216"/>
                        </a:lnTo>
                        <a:close/>
                      </a:path>
                    </a:pathLst>
                  </a:custGeom>
                  <a:solidFill>
                    <a:srgbClr val="000000">
                      <a:alpha val="10000"/>
                    </a:srgbClr>
                  </a:solidFill>
                  <a:ln w="5124" cap="flat">
                    <a:noFill/>
                    <a:prstDash val="solid"/>
                    <a:miter/>
                  </a:ln>
                </p:spPr>
                <p:txBody>
                  <a:bodyPr rtlCol="0" anchor="ctr"/>
                  <a:lstStyle/>
                  <a:p>
                    <a:endParaRPr lang="pt-BR"/>
                  </a:p>
                </p:txBody>
              </p:sp>
              <p:sp>
                <p:nvSpPr>
                  <p:cNvPr id="2430" name="Forma Livre: Forma 2429">
                    <a:extLst>
                      <a:ext uri="{FF2B5EF4-FFF2-40B4-BE49-F238E27FC236}">
                        <a16:creationId xmlns:a16="http://schemas.microsoft.com/office/drawing/2014/main" id="{2F277D6E-4FF8-8023-EBB9-63FD9BDBE7B3}"/>
                      </a:ext>
                    </a:extLst>
                  </p:cNvPr>
                  <p:cNvSpPr/>
                  <p:nvPr/>
                </p:nvSpPr>
                <p:spPr>
                  <a:xfrm>
                    <a:off x="7787920" y="4332554"/>
                    <a:ext cx="3901" cy="12731"/>
                  </a:xfrm>
                  <a:custGeom>
                    <a:avLst/>
                    <a:gdLst>
                      <a:gd name="connsiteX0" fmla="*/ 3902 w 3901"/>
                      <a:gd name="connsiteY0" fmla="*/ 12731 h 12731"/>
                      <a:gd name="connsiteX1" fmla="*/ 3902 w 3901"/>
                      <a:gd name="connsiteY1" fmla="*/ 2618 h 12731"/>
                      <a:gd name="connsiteX2" fmla="*/ 0 w 3901"/>
                      <a:gd name="connsiteY2" fmla="*/ 0 h 12731"/>
                      <a:gd name="connsiteX3" fmla="*/ 0 w 3901"/>
                      <a:gd name="connsiteY3" fmla="*/ 9754 h 12731"/>
                      <a:gd name="connsiteX4" fmla="*/ 3902 w 3901"/>
                      <a:gd name="connsiteY4" fmla="*/ 12731 h 1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 h="12731">
                        <a:moveTo>
                          <a:pt x="3902" y="12731"/>
                        </a:moveTo>
                        <a:lnTo>
                          <a:pt x="3902" y="2618"/>
                        </a:lnTo>
                        <a:lnTo>
                          <a:pt x="0" y="0"/>
                        </a:lnTo>
                        <a:lnTo>
                          <a:pt x="0" y="9754"/>
                        </a:lnTo>
                        <a:lnTo>
                          <a:pt x="3902" y="12731"/>
                        </a:lnTo>
                        <a:close/>
                      </a:path>
                    </a:pathLst>
                  </a:custGeom>
                  <a:solidFill>
                    <a:srgbClr val="000000">
                      <a:alpha val="10000"/>
                    </a:srgbClr>
                  </a:solidFill>
                  <a:ln w="5124" cap="flat">
                    <a:noFill/>
                    <a:prstDash val="solid"/>
                    <a:miter/>
                  </a:ln>
                </p:spPr>
                <p:txBody>
                  <a:bodyPr rtlCol="0" anchor="ctr"/>
                  <a:lstStyle/>
                  <a:p>
                    <a:endParaRPr lang="pt-BR"/>
                  </a:p>
                </p:txBody>
              </p:sp>
              <p:sp>
                <p:nvSpPr>
                  <p:cNvPr id="2431" name="Forma Livre: Forma 2430">
                    <a:extLst>
                      <a:ext uri="{FF2B5EF4-FFF2-40B4-BE49-F238E27FC236}">
                        <a16:creationId xmlns:a16="http://schemas.microsoft.com/office/drawing/2014/main" id="{B8A8C7C7-9596-B925-A5F2-6C4278EA703C}"/>
                      </a:ext>
                    </a:extLst>
                  </p:cNvPr>
                  <p:cNvSpPr/>
                  <p:nvPr/>
                </p:nvSpPr>
                <p:spPr>
                  <a:xfrm>
                    <a:off x="7933202" y="4322800"/>
                    <a:ext cx="2002" cy="10883"/>
                  </a:xfrm>
                  <a:custGeom>
                    <a:avLst/>
                    <a:gdLst>
                      <a:gd name="connsiteX0" fmla="*/ 2002 w 2002"/>
                      <a:gd name="connsiteY0" fmla="*/ 0 h 10883"/>
                      <a:gd name="connsiteX1" fmla="*/ 2002 w 2002"/>
                      <a:gd name="connsiteY1" fmla="*/ 9754 h 10883"/>
                      <a:gd name="connsiteX2" fmla="*/ 0 w 2002"/>
                      <a:gd name="connsiteY2" fmla="*/ 10883 h 10883"/>
                      <a:gd name="connsiteX3" fmla="*/ 0 w 2002"/>
                      <a:gd name="connsiteY3" fmla="*/ 821 h 10883"/>
                      <a:gd name="connsiteX4" fmla="*/ 2002 w 2002"/>
                      <a:gd name="connsiteY4" fmla="*/ 0 h 1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 h="10883">
                        <a:moveTo>
                          <a:pt x="2002" y="0"/>
                        </a:moveTo>
                        <a:lnTo>
                          <a:pt x="2002" y="9754"/>
                        </a:lnTo>
                        <a:lnTo>
                          <a:pt x="0" y="10883"/>
                        </a:lnTo>
                        <a:lnTo>
                          <a:pt x="0" y="821"/>
                        </a:lnTo>
                        <a:lnTo>
                          <a:pt x="2002" y="0"/>
                        </a:lnTo>
                        <a:close/>
                      </a:path>
                    </a:pathLst>
                  </a:custGeom>
                  <a:solidFill>
                    <a:srgbClr val="000000">
                      <a:alpha val="10000"/>
                    </a:srgbClr>
                  </a:solidFill>
                  <a:ln w="5124" cap="flat">
                    <a:noFill/>
                    <a:prstDash val="solid"/>
                    <a:miter/>
                  </a:ln>
                </p:spPr>
                <p:txBody>
                  <a:bodyPr rtlCol="0" anchor="ctr"/>
                  <a:lstStyle/>
                  <a:p>
                    <a:endParaRPr lang="pt-BR"/>
                  </a:p>
                </p:txBody>
              </p:sp>
              <p:sp>
                <p:nvSpPr>
                  <p:cNvPr id="2432" name="Forma Livre: Forma 2431">
                    <a:extLst>
                      <a:ext uri="{FF2B5EF4-FFF2-40B4-BE49-F238E27FC236}">
                        <a16:creationId xmlns:a16="http://schemas.microsoft.com/office/drawing/2014/main" id="{C6928DE0-858D-F96F-3C24-745451F28031}"/>
                      </a:ext>
                    </a:extLst>
                  </p:cNvPr>
                  <p:cNvSpPr/>
                  <p:nvPr/>
                </p:nvSpPr>
                <p:spPr>
                  <a:xfrm>
                    <a:off x="7844493" y="4177416"/>
                    <a:ext cx="28594" cy="105085"/>
                  </a:xfrm>
                  <a:custGeom>
                    <a:avLst/>
                    <a:gdLst>
                      <a:gd name="connsiteX0" fmla="*/ 28594 w 28594"/>
                      <a:gd name="connsiteY0" fmla="*/ 0 h 105085"/>
                      <a:gd name="connsiteX1" fmla="*/ 0 w 28594"/>
                      <a:gd name="connsiteY1" fmla="*/ 0 h 105085"/>
                      <a:gd name="connsiteX2" fmla="*/ 0 w 28594"/>
                      <a:gd name="connsiteY2" fmla="*/ 98925 h 105085"/>
                      <a:gd name="connsiteX3" fmla="*/ 28594 w 28594"/>
                      <a:gd name="connsiteY3" fmla="*/ 98925 h 105085"/>
                    </a:gdLst>
                    <a:ahLst/>
                    <a:cxnLst>
                      <a:cxn ang="0">
                        <a:pos x="connsiteX0" y="connsiteY0"/>
                      </a:cxn>
                      <a:cxn ang="0">
                        <a:pos x="connsiteX1" y="connsiteY1"/>
                      </a:cxn>
                      <a:cxn ang="0">
                        <a:pos x="connsiteX2" y="connsiteY2"/>
                      </a:cxn>
                      <a:cxn ang="0">
                        <a:pos x="connsiteX3" y="connsiteY3"/>
                      </a:cxn>
                    </a:cxnLst>
                    <a:rect l="l" t="t" r="r" b="b"/>
                    <a:pathLst>
                      <a:path w="28594" h="105085">
                        <a:moveTo>
                          <a:pt x="28594" y="0"/>
                        </a:moveTo>
                        <a:lnTo>
                          <a:pt x="0" y="0"/>
                        </a:lnTo>
                        <a:lnTo>
                          <a:pt x="0" y="98925"/>
                        </a:lnTo>
                        <a:cubicBezTo>
                          <a:pt x="0" y="107139"/>
                          <a:pt x="28594" y="107139"/>
                          <a:pt x="28594" y="98925"/>
                        </a:cubicBezTo>
                        <a:close/>
                      </a:path>
                    </a:pathLst>
                  </a:custGeom>
                  <a:solidFill>
                    <a:srgbClr val="F0F0F0"/>
                  </a:solidFill>
                  <a:ln w="5124" cap="flat">
                    <a:noFill/>
                    <a:prstDash val="solid"/>
                    <a:miter/>
                  </a:ln>
                </p:spPr>
                <p:txBody>
                  <a:bodyPr rtlCol="0" anchor="ctr"/>
                  <a:lstStyle/>
                  <a:p>
                    <a:endParaRPr lang="pt-BR"/>
                  </a:p>
                </p:txBody>
              </p:sp>
              <p:sp>
                <p:nvSpPr>
                  <p:cNvPr id="2433" name="Forma Livre: Forma 2432">
                    <a:extLst>
                      <a:ext uri="{FF2B5EF4-FFF2-40B4-BE49-F238E27FC236}">
                        <a16:creationId xmlns:a16="http://schemas.microsoft.com/office/drawing/2014/main" id="{CC16F653-DC67-931B-8DDE-A32F6F343D88}"/>
                      </a:ext>
                    </a:extLst>
                  </p:cNvPr>
                  <p:cNvSpPr/>
                  <p:nvPr/>
                </p:nvSpPr>
                <p:spPr>
                  <a:xfrm>
                    <a:off x="7698338" y="3915331"/>
                    <a:ext cx="169586" cy="248378"/>
                  </a:xfrm>
                  <a:custGeom>
                    <a:avLst/>
                    <a:gdLst>
                      <a:gd name="connsiteX0" fmla="*/ 59293 w 169586"/>
                      <a:gd name="connsiteY0" fmla="*/ 248378 h 248378"/>
                      <a:gd name="connsiteX1" fmla="*/ 168640 w 169586"/>
                      <a:gd name="connsiteY1" fmla="*/ 191189 h 248378"/>
                      <a:gd name="connsiteX2" fmla="*/ 150364 w 169586"/>
                      <a:gd name="connsiteY2" fmla="*/ 112953 h 248378"/>
                      <a:gd name="connsiteX3" fmla="*/ 145230 w 169586"/>
                      <a:gd name="connsiteY3" fmla="*/ 16030 h 248378"/>
                      <a:gd name="connsiteX4" fmla="*/ 124696 w 169586"/>
                      <a:gd name="connsiteY4" fmla="*/ 116 h 248378"/>
                      <a:gd name="connsiteX5" fmla="*/ 0 w 169586"/>
                      <a:gd name="connsiteY5" fmla="*/ 56226 h 24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586" h="248378">
                        <a:moveTo>
                          <a:pt x="59293" y="248378"/>
                        </a:moveTo>
                        <a:lnTo>
                          <a:pt x="168640" y="191189"/>
                        </a:lnTo>
                        <a:cubicBezTo>
                          <a:pt x="172186" y="163760"/>
                          <a:pt x="165695" y="135972"/>
                          <a:pt x="150364" y="112953"/>
                        </a:cubicBezTo>
                        <a:cubicBezTo>
                          <a:pt x="150364" y="112953"/>
                          <a:pt x="158065" y="40261"/>
                          <a:pt x="145230" y="16030"/>
                        </a:cubicBezTo>
                        <a:cubicBezTo>
                          <a:pt x="135785" y="-2400"/>
                          <a:pt x="124696" y="116"/>
                          <a:pt x="124696" y="116"/>
                        </a:cubicBezTo>
                        <a:lnTo>
                          <a:pt x="0" y="56226"/>
                        </a:lnTo>
                        <a:close/>
                      </a:path>
                    </a:pathLst>
                  </a:custGeom>
                  <a:solidFill>
                    <a:srgbClr val="37474F"/>
                  </a:solidFill>
                  <a:ln w="5124" cap="flat">
                    <a:noFill/>
                    <a:prstDash val="solid"/>
                    <a:miter/>
                  </a:ln>
                </p:spPr>
                <p:txBody>
                  <a:bodyPr rtlCol="0" anchor="ctr"/>
                  <a:lstStyle/>
                  <a:p>
                    <a:endParaRPr lang="pt-BR"/>
                  </a:p>
                </p:txBody>
              </p:sp>
              <p:sp>
                <p:nvSpPr>
                  <p:cNvPr id="2434" name="Forma Livre: Forma 2433">
                    <a:extLst>
                      <a:ext uri="{FF2B5EF4-FFF2-40B4-BE49-F238E27FC236}">
                        <a16:creationId xmlns:a16="http://schemas.microsoft.com/office/drawing/2014/main" id="{D57EAD07-F799-CCE6-C002-E209C3171BA9}"/>
                      </a:ext>
                    </a:extLst>
                  </p:cNvPr>
                  <p:cNvSpPr/>
                  <p:nvPr/>
                </p:nvSpPr>
                <p:spPr>
                  <a:xfrm>
                    <a:off x="7698338" y="3915330"/>
                    <a:ext cx="140045" cy="69523"/>
                  </a:xfrm>
                  <a:custGeom>
                    <a:avLst/>
                    <a:gdLst>
                      <a:gd name="connsiteX0" fmla="*/ 124337 w 140045"/>
                      <a:gd name="connsiteY0" fmla="*/ 117 h 69523"/>
                      <a:gd name="connsiteX1" fmla="*/ 0 w 140045"/>
                      <a:gd name="connsiteY1" fmla="*/ 56228 h 69523"/>
                      <a:gd name="connsiteX2" fmla="*/ 4107 w 140045"/>
                      <a:gd name="connsiteY2" fmla="*/ 69524 h 69523"/>
                      <a:gd name="connsiteX3" fmla="*/ 140046 w 140045"/>
                      <a:gd name="connsiteY3" fmla="*/ 7920 h 69523"/>
                      <a:gd name="connsiteX4" fmla="*/ 124337 w 140045"/>
                      <a:gd name="connsiteY4" fmla="*/ 117 h 69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45" h="69523">
                        <a:moveTo>
                          <a:pt x="124337" y="117"/>
                        </a:moveTo>
                        <a:lnTo>
                          <a:pt x="0" y="56228"/>
                        </a:lnTo>
                        <a:lnTo>
                          <a:pt x="4107" y="69524"/>
                        </a:lnTo>
                        <a:lnTo>
                          <a:pt x="140046" y="7920"/>
                        </a:lnTo>
                        <a:cubicBezTo>
                          <a:pt x="132037" y="-1577"/>
                          <a:pt x="124337" y="117"/>
                          <a:pt x="124337" y="117"/>
                        </a:cubicBezTo>
                        <a:close/>
                      </a:path>
                    </a:pathLst>
                  </a:custGeom>
                  <a:solidFill>
                    <a:srgbClr val="455A64"/>
                  </a:solidFill>
                  <a:ln w="5124" cap="flat">
                    <a:noFill/>
                    <a:prstDash val="solid"/>
                    <a:miter/>
                  </a:ln>
                </p:spPr>
                <p:txBody>
                  <a:bodyPr rtlCol="0" anchor="ctr"/>
                  <a:lstStyle/>
                  <a:p>
                    <a:endParaRPr lang="pt-BR"/>
                  </a:p>
                </p:txBody>
              </p:sp>
              <p:sp>
                <p:nvSpPr>
                  <p:cNvPr id="2435" name="Forma Livre: Forma 2434">
                    <a:extLst>
                      <a:ext uri="{FF2B5EF4-FFF2-40B4-BE49-F238E27FC236}">
                        <a16:creationId xmlns:a16="http://schemas.microsoft.com/office/drawing/2014/main" id="{D691B648-95DF-2025-3C5F-264E558E6EEE}"/>
                      </a:ext>
                    </a:extLst>
                  </p:cNvPr>
                  <p:cNvSpPr/>
                  <p:nvPr/>
                </p:nvSpPr>
                <p:spPr>
                  <a:xfrm>
                    <a:off x="7823136" y="4026224"/>
                    <a:ext cx="6521" cy="7660"/>
                  </a:xfrm>
                  <a:custGeom>
                    <a:avLst/>
                    <a:gdLst>
                      <a:gd name="connsiteX0" fmla="*/ 1 w 6521"/>
                      <a:gd name="connsiteY0" fmla="*/ 5551 h 7660"/>
                      <a:gd name="connsiteX1" fmla="*/ 3697 w 6521"/>
                      <a:gd name="connsiteY1" fmla="*/ 7194 h 7660"/>
                      <a:gd name="connsiteX2" fmla="*/ 6521 w 6521"/>
                      <a:gd name="connsiteY2" fmla="*/ 2060 h 7660"/>
                      <a:gd name="connsiteX3" fmla="*/ 2773 w 6521"/>
                      <a:gd name="connsiteY3" fmla="*/ 468 h 7660"/>
                      <a:gd name="connsiteX4" fmla="*/ 1 w 6521"/>
                      <a:gd name="connsiteY4" fmla="*/ 5551 h 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 h="7660">
                        <a:moveTo>
                          <a:pt x="1" y="5551"/>
                        </a:moveTo>
                        <a:cubicBezTo>
                          <a:pt x="1" y="7502"/>
                          <a:pt x="1900" y="8220"/>
                          <a:pt x="3697" y="7194"/>
                        </a:cubicBezTo>
                        <a:cubicBezTo>
                          <a:pt x="5481" y="6105"/>
                          <a:pt x="6555" y="4149"/>
                          <a:pt x="6521" y="2060"/>
                        </a:cubicBezTo>
                        <a:cubicBezTo>
                          <a:pt x="6521" y="160"/>
                          <a:pt x="4570" y="-558"/>
                          <a:pt x="2773" y="468"/>
                        </a:cubicBezTo>
                        <a:cubicBezTo>
                          <a:pt x="1017" y="1557"/>
                          <a:pt x="-36" y="3487"/>
                          <a:pt x="1" y="5551"/>
                        </a:cubicBezTo>
                        <a:close/>
                      </a:path>
                    </a:pathLst>
                  </a:custGeom>
                  <a:solidFill>
                    <a:srgbClr val="FFFFFF">
                      <a:alpha val="40000"/>
                    </a:srgbClr>
                  </a:solidFill>
                  <a:ln w="5124" cap="flat">
                    <a:noFill/>
                    <a:prstDash val="solid"/>
                    <a:miter/>
                  </a:ln>
                </p:spPr>
                <p:txBody>
                  <a:bodyPr rtlCol="0" anchor="ctr"/>
                  <a:lstStyle/>
                  <a:p>
                    <a:endParaRPr lang="pt-BR"/>
                  </a:p>
                </p:txBody>
              </p:sp>
              <p:sp>
                <p:nvSpPr>
                  <p:cNvPr id="2436" name="Forma Livre: Forma 2435">
                    <a:extLst>
                      <a:ext uri="{FF2B5EF4-FFF2-40B4-BE49-F238E27FC236}">
                        <a16:creationId xmlns:a16="http://schemas.microsoft.com/office/drawing/2014/main" id="{A8253B08-A513-9969-33B4-9023C384F12C}"/>
                      </a:ext>
                    </a:extLst>
                  </p:cNvPr>
                  <p:cNvSpPr/>
                  <p:nvPr/>
                </p:nvSpPr>
                <p:spPr>
                  <a:xfrm>
                    <a:off x="7804132" y="4036902"/>
                    <a:ext cx="6544" cy="7958"/>
                  </a:xfrm>
                  <a:custGeom>
                    <a:avLst/>
                    <a:gdLst>
                      <a:gd name="connsiteX0" fmla="*/ 10 w 6544"/>
                      <a:gd name="connsiteY0" fmla="*/ 5859 h 7958"/>
                      <a:gd name="connsiteX1" fmla="*/ 2520 w 6544"/>
                      <a:gd name="connsiteY1" fmla="*/ 7948 h 7958"/>
                      <a:gd name="connsiteX2" fmla="*/ 3758 w 6544"/>
                      <a:gd name="connsiteY2" fmla="*/ 7450 h 7958"/>
                      <a:gd name="connsiteX3" fmla="*/ 6530 w 6544"/>
                      <a:gd name="connsiteY3" fmla="*/ 2060 h 7958"/>
                      <a:gd name="connsiteX4" fmla="*/ 2834 w 6544"/>
                      <a:gd name="connsiteY4" fmla="*/ 468 h 7958"/>
                      <a:gd name="connsiteX5" fmla="*/ 10 w 6544"/>
                      <a:gd name="connsiteY5" fmla="*/ 5859 h 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 h="7958">
                        <a:moveTo>
                          <a:pt x="10" y="5859"/>
                        </a:moveTo>
                        <a:cubicBezTo>
                          <a:pt x="126" y="7132"/>
                          <a:pt x="1250" y="8066"/>
                          <a:pt x="2520" y="7948"/>
                        </a:cubicBezTo>
                        <a:cubicBezTo>
                          <a:pt x="2973" y="7907"/>
                          <a:pt x="3404" y="7733"/>
                          <a:pt x="3758" y="7450"/>
                        </a:cubicBezTo>
                        <a:cubicBezTo>
                          <a:pt x="5613" y="6311"/>
                          <a:pt x="6681" y="4231"/>
                          <a:pt x="6530" y="2060"/>
                        </a:cubicBezTo>
                        <a:cubicBezTo>
                          <a:pt x="6530" y="160"/>
                          <a:pt x="4631" y="-558"/>
                          <a:pt x="2834" y="468"/>
                        </a:cubicBezTo>
                        <a:cubicBezTo>
                          <a:pt x="968" y="1603"/>
                          <a:pt x="-119" y="3677"/>
                          <a:pt x="10" y="5859"/>
                        </a:cubicBezTo>
                        <a:close/>
                      </a:path>
                    </a:pathLst>
                  </a:custGeom>
                  <a:solidFill>
                    <a:srgbClr val="FFFFFF">
                      <a:alpha val="40000"/>
                    </a:srgbClr>
                  </a:solidFill>
                  <a:ln w="5124" cap="flat">
                    <a:noFill/>
                    <a:prstDash val="solid"/>
                    <a:miter/>
                  </a:ln>
                </p:spPr>
                <p:txBody>
                  <a:bodyPr rtlCol="0" anchor="ctr"/>
                  <a:lstStyle/>
                  <a:p>
                    <a:endParaRPr lang="pt-BR"/>
                  </a:p>
                </p:txBody>
              </p:sp>
              <p:sp>
                <p:nvSpPr>
                  <p:cNvPr id="2437" name="Forma Livre: Forma 2436">
                    <a:extLst>
                      <a:ext uri="{FF2B5EF4-FFF2-40B4-BE49-F238E27FC236}">
                        <a16:creationId xmlns:a16="http://schemas.microsoft.com/office/drawing/2014/main" id="{A2B31485-B06C-3EF2-9A4A-34C0E0FE5B11}"/>
                      </a:ext>
                    </a:extLst>
                  </p:cNvPr>
                  <p:cNvSpPr/>
                  <p:nvPr/>
                </p:nvSpPr>
                <p:spPr>
                  <a:xfrm>
                    <a:off x="7785197" y="4048043"/>
                    <a:ext cx="6523" cy="7711"/>
                  </a:xfrm>
                  <a:custGeom>
                    <a:avLst/>
                    <a:gdLst>
                      <a:gd name="connsiteX0" fmla="*/ 2 w 6523"/>
                      <a:gd name="connsiteY0" fmla="*/ 5652 h 7711"/>
                      <a:gd name="connsiteX1" fmla="*/ 3749 w 6523"/>
                      <a:gd name="connsiteY1" fmla="*/ 7243 h 7711"/>
                      <a:gd name="connsiteX2" fmla="*/ 6522 w 6523"/>
                      <a:gd name="connsiteY2" fmla="*/ 2110 h 7711"/>
                      <a:gd name="connsiteX3" fmla="*/ 2825 w 6523"/>
                      <a:gd name="connsiteY3" fmla="*/ 467 h 7711"/>
                      <a:gd name="connsiteX4" fmla="*/ 2 w 6523"/>
                      <a:gd name="connsiteY4" fmla="*/ 5652 h 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 h="7711">
                        <a:moveTo>
                          <a:pt x="2" y="5652"/>
                        </a:moveTo>
                        <a:cubicBezTo>
                          <a:pt x="259" y="7551"/>
                          <a:pt x="1953" y="8270"/>
                          <a:pt x="3749" y="7243"/>
                        </a:cubicBezTo>
                        <a:cubicBezTo>
                          <a:pt x="5522" y="6150"/>
                          <a:pt x="6577" y="4194"/>
                          <a:pt x="6522" y="2110"/>
                        </a:cubicBezTo>
                        <a:cubicBezTo>
                          <a:pt x="6522" y="159"/>
                          <a:pt x="4622" y="-560"/>
                          <a:pt x="2825" y="467"/>
                        </a:cubicBezTo>
                        <a:cubicBezTo>
                          <a:pt x="1026" y="1566"/>
                          <a:pt x="-51" y="3542"/>
                          <a:pt x="2" y="5652"/>
                        </a:cubicBezTo>
                        <a:close/>
                      </a:path>
                    </a:pathLst>
                  </a:custGeom>
                  <a:solidFill>
                    <a:srgbClr val="FFFFFF">
                      <a:alpha val="40000"/>
                    </a:srgbClr>
                  </a:solidFill>
                  <a:ln w="5124" cap="flat">
                    <a:noFill/>
                    <a:prstDash val="solid"/>
                    <a:miter/>
                  </a:ln>
                </p:spPr>
                <p:txBody>
                  <a:bodyPr rtlCol="0" anchor="ctr"/>
                  <a:lstStyle/>
                  <a:p>
                    <a:endParaRPr lang="pt-BR"/>
                  </a:p>
                </p:txBody>
              </p:sp>
              <p:sp>
                <p:nvSpPr>
                  <p:cNvPr id="2438" name="Forma Livre: Forma 2437">
                    <a:extLst>
                      <a:ext uri="{FF2B5EF4-FFF2-40B4-BE49-F238E27FC236}">
                        <a16:creationId xmlns:a16="http://schemas.microsoft.com/office/drawing/2014/main" id="{2CE0BDC6-3581-16CD-934A-6D9569E3EF6F}"/>
                      </a:ext>
                    </a:extLst>
                  </p:cNvPr>
                  <p:cNvSpPr/>
                  <p:nvPr/>
                </p:nvSpPr>
                <p:spPr>
                  <a:xfrm>
                    <a:off x="7766253" y="4058936"/>
                    <a:ext cx="6524" cy="7786"/>
                  </a:xfrm>
                  <a:custGeom>
                    <a:avLst/>
                    <a:gdLst>
                      <a:gd name="connsiteX0" fmla="*/ 3 w 6524"/>
                      <a:gd name="connsiteY0" fmla="*/ 5694 h 7786"/>
                      <a:gd name="connsiteX1" fmla="*/ 3750 w 6524"/>
                      <a:gd name="connsiteY1" fmla="*/ 7285 h 7786"/>
                      <a:gd name="connsiteX2" fmla="*/ 6522 w 6524"/>
                      <a:gd name="connsiteY2" fmla="*/ 2151 h 7786"/>
                      <a:gd name="connsiteX3" fmla="*/ 4057 w 6524"/>
                      <a:gd name="connsiteY3" fmla="*/ 6 h 7786"/>
                      <a:gd name="connsiteX4" fmla="*/ 2775 w 6524"/>
                      <a:gd name="connsiteY4" fmla="*/ 509 h 7786"/>
                      <a:gd name="connsiteX5" fmla="*/ 3 w 6524"/>
                      <a:gd name="connsiteY5" fmla="*/ 5694 h 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4" h="7786">
                        <a:moveTo>
                          <a:pt x="3" y="5694"/>
                        </a:moveTo>
                        <a:cubicBezTo>
                          <a:pt x="3" y="7644"/>
                          <a:pt x="1954" y="8363"/>
                          <a:pt x="3750" y="7285"/>
                        </a:cubicBezTo>
                        <a:cubicBezTo>
                          <a:pt x="5522" y="6192"/>
                          <a:pt x="6578" y="4236"/>
                          <a:pt x="6522" y="2151"/>
                        </a:cubicBezTo>
                        <a:cubicBezTo>
                          <a:pt x="6434" y="878"/>
                          <a:pt x="5329" y="-82"/>
                          <a:pt x="4057" y="6"/>
                        </a:cubicBezTo>
                        <a:cubicBezTo>
                          <a:pt x="3589" y="41"/>
                          <a:pt x="3141" y="216"/>
                          <a:pt x="2775" y="509"/>
                        </a:cubicBezTo>
                        <a:cubicBezTo>
                          <a:pt x="995" y="1623"/>
                          <a:pt x="-61" y="3594"/>
                          <a:pt x="3" y="5694"/>
                        </a:cubicBezTo>
                        <a:close/>
                      </a:path>
                    </a:pathLst>
                  </a:custGeom>
                  <a:solidFill>
                    <a:srgbClr val="FFFFFF">
                      <a:alpha val="40000"/>
                    </a:srgbClr>
                  </a:solidFill>
                  <a:ln w="5124" cap="flat">
                    <a:noFill/>
                    <a:prstDash val="solid"/>
                    <a:miter/>
                  </a:ln>
                </p:spPr>
                <p:txBody>
                  <a:bodyPr rtlCol="0" anchor="ctr"/>
                  <a:lstStyle/>
                  <a:p>
                    <a:endParaRPr lang="pt-BR"/>
                  </a:p>
                </p:txBody>
              </p:sp>
              <p:sp>
                <p:nvSpPr>
                  <p:cNvPr id="2439" name="Forma Livre: Forma 2438">
                    <a:extLst>
                      <a:ext uri="{FF2B5EF4-FFF2-40B4-BE49-F238E27FC236}">
                        <a16:creationId xmlns:a16="http://schemas.microsoft.com/office/drawing/2014/main" id="{D119A63A-81E5-06F2-257E-A552B9FE6CD7}"/>
                      </a:ext>
                    </a:extLst>
                  </p:cNvPr>
                  <p:cNvSpPr/>
                  <p:nvPr/>
                </p:nvSpPr>
                <p:spPr>
                  <a:xfrm>
                    <a:off x="7757632" y="4095573"/>
                    <a:ext cx="234401" cy="147500"/>
                  </a:xfrm>
                  <a:custGeom>
                    <a:avLst/>
                    <a:gdLst>
                      <a:gd name="connsiteX0" fmla="*/ 234402 w 234401"/>
                      <a:gd name="connsiteY0" fmla="*/ 57612 h 147500"/>
                      <a:gd name="connsiteX1" fmla="*/ 234402 w 234401"/>
                      <a:gd name="connsiteY1" fmla="*/ 63875 h 147500"/>
                      <a:gd name="connsiteX2" fmla="*/ 223775 w 234401"/>
                      <a:gd name="connsiteY2" fmla="*/ 81535 h 147500"/>
                      <a:gd name="connsiteX3" fmla="*/ 101749 w 234401"/>
                      <a:gd name="connsiteY3" fmla="*/ 145295 h 147500"/>
                      <a:gd name="connsiteX4" fmla="*/ 80649 w 234401"/>
                      <a:gd name="connsiteY4" fmla="*/ 144884 h 147500"/>
                      <a:gd name="connsiteX5" fmla="*/ 10267 w 234401"/>
                      <a:gd name="connsiteY5" fmla="*/ 104277 h 147500"/>
                      <a:gd name="connsiteX6" fmla="*/ 0 w 234401"/>
                      <a:gd name="connsiteY6" fmla="*/ 86207 h 147500"/>
                      <a:gd name="connsiteX7" fmla="*/ 0 w 234401"/>
                      <a:gd name="connsiteY7" fmla="*/ 80200 h 147500"/>
                      <a:gd name="connsiteX8" fmla="*/ 10678 w 234401"/>
                      <a:gd name="connsiteY8" fmla="*/ 62592 h 147500"/>
                      <a:gd name="connsiteX9" fmla="*/ 126031 w 234401"/>
                      <a:gd name="connsiteY9" fmla="*/ 2272 h 147500"/>
                      <a:gd name="connsiteX10" fmla="*/ 147438 w 234401"/>
                      <a:gd name="connsiteY10" fmla="*/ 2272 h 147500"/>
                      <a:gd name="connsiteX11" fmla="*/ 223672 w 234401"/>
                      <a:gd name="connsiteY11" fmla="*/ 40414 h 147500"/>
                      <a:gd name="connsiteX12" fmla="*/ 234402 w 234401"/>
                      <a:gd name="connsiteY12" fmla="*/ 57612 h 1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401" h="147500">
                        <a:moveTo>
                          <a:pt x="234402" y="57612"/>
                        </a:moveTo>
                        <a:lnTo>
                          <a:pt x="234402" y="63875"/>
                        </a:lnTo>
                        <a:cubicBezTo>
                          <a:pt x="234022" y="71165"/>
                          <a:pt x="230038" y="77782"/>
                          <a:pt x="223775" y="81535"/>
                        </a:cubicBezTo>
                        <a:lnTo>
                          <a:pt x="101749" y="145295"/>
                        </a:lnTo>
                        <a:cubicBezTo>
                          <a:pt x="95019" y="148375"/>
                          <a:pt x="87254" y="148221"/>
                          <a:pt x="80649" y="144884"/>
                        </a:cubicBezTo>
                        <a:lnTo>
                          <a:pt x="10267" y="104277"/>
                        </a:lnTo>
                        <a:cubicBezTo>
                          <a:pt x="4182" y="100216"/>
                          <a:pt x="375" y="93512"/>
                          <a:pt x="0" y="86207"/>
                        </a:cubicBezTo>
                        <a:lnTo>
                          <a:pt x="0" y="80200"/>
                        </a:lnTo>
                        <a:cubicBezTo>
                          <a:pt x="382" y="72910"/>
                          <a:pt x="4392" y="66298"/>
                          <a:pt x="10678" y="62592"/>
                        </a:cubicBezTo>
                        <a:lnTo>
                          <a:pt x="126031" y="2272"/>
                        </a:lnTo>
                        <a:cubicBezTo>
                          <a:pt x="132845" y="-757"/>
                          <a:pt x="140624" y="-757"/>
                          <a:pt x="147438" y="2272"/>
                        </a:cubicBezTo>
                        <a:lnTo>
                          <a:pt x="223672" y="40414"/>
                        </a:lnTo>
                        <a:cubicBezTo>
                          <a:pt x="229920" y="43967"/>
                          <a:pt x="233955" y="50435"/>
                          <a:pt x="234402" y="57612"/>
                        </a:cubicBezTo>
                        <a:close/>
                      </a:path>
                    </a:pathLst>
                  </a:custGeom>
                  <a:solidFill>
                    <a:srgbClr val="37474F"/>
                  </a:solidFill>
                  <a:ln w="5124" cap="flat">
                    <a:noFill/>
                    <a:prstDash val="solid"/>
                    <a:miter/>
                  </a:ln>
                </p:spPr>
                <p:txBody>
                  <a:bodyPr rtlCol="0" anchor="ctr"/>
                  <a:lstStyle/>
                  <a:p>
                    <a:endParaRPr lang="pt-BR"/>
                  </a:p>
                </p:txBody>
              </p:sp>
              <p:sp>
                <p:nvSpPr>
                  <p:cNvPr id="2440" name="Forma Livre: Forma 2439">
                    <a:extLst>
                      <a:ext uri="{FF2B5EF4-FFF2-40B4-BE49-F238E27FC236}">
                        <a16:creationId xmlns:a16="http://schemas.microsoft.com/office/drawing/2014/main" id="{0E82582D-E436-E5EC-0E42-DA70D61A9A7E}"/>
                      </a:ext>
                    </a:extLst>
                  </p:cNvPr>
                  <p:cNvSpPr/>
                  <p:nvPr/>
                </p:nvSpPr>
                <p:spPr>
                  <a:xfrm>
                    <a:off x="7763689" y="4095573"/>
                    <a:ext cx="222087" cy="117355"/>
                  </a:xfrm>
                  <a:custGeom>
                    <a:avLst/>
                    <a:gdLst>
                      <a:gd name="connsiteX0" fmla="*/ 95691 w 222087"/>
                      <a:gd name="connsiteY0" fmla="*/ 115212 h 117355"/>
                      <a:gd name="connsiteX1" fmla="*/ 217717 w 222087"/>
                      <a:gd name="connsiteY1" fmla="*/ 51144 h 117355"/>
                      <a:gd name="connsiteX2" fmla="*/ 217717 w 222087"/>
                      <a:gd name="connsiteY2" fmla="*/ 40209 h 117355"/>
                      <a:gd name="connsiteX3" fmla="*/ 141380 w 222087"/>
                      <a:gd name="connsiteY3" fmla="*/ 2272 h 117355"/>
                      <a:gd name="connsiteX4" fmla="*/ 119973 w 222087"/>
                      <a:gd name="connsiteY4" fmla="*/ 2272 h 117355"/>
                      <a:gd name="connsiteX5" fmla="*/ 4466 w 222087"/>
                      <a:gd name="connsiteY5" fmla="*/ 62592 h 117355"/>
                      <a:gd name="connsiteX6" fmla="*/ 4466 w 222087"/>
                      <a:gd name="connsiteY6" fmla="*/ 74142 h 117355"/>
                      <a:gd name="connsiteX7" fmla="*/ 74848 w 222087"/>
                      <a:gd name="connsiteY7" fmla="*/ 114801 h 117355"/>
                      <a:gd name="connsiteX8" fmla="*/ 95691 w 222087"/>
                      <a:gd name="connsiteY8" fmla="*/ 115212 h 11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087" h="117355">
                        <a:moveTo>
                          <a:pt x="95691" y="115212"/>
                        </a:moveTo>
                        <a:lnTo>
                          <a:pt x="217717" y="51144"/>
                        </a:lnTo>
                        <a:cubicBezTo>
                          <a:pt x="223570" y="48064"/>
                          <a:pt x="223518" y="43187"/>
                          <a:pt x="217717" y="40209"/>
                        </a:cubicBezTo>
                        <a:lnTo>
                          <a:pt x="141380" y="2272"/>
                        </a:lnTo>
                        <a:cubicBezTo>
                          <a:pt x="134566" y="-757"/>
                          <a:pt x="126787" y="-757"/>
                          <a:pt x="119973" y="2272"/>
                        </a:cubicBezTo>
                        <a:lnTo>
                          <a:pt x="4466" y="62592"/>
                        </a:lnTo>
                        <a:cubicBezTo>
                          <a:pt x="-1437" y="65672"/>
                          <a:pt x="-1540" y="70857"/>
                          <a:pt x="4466" y="74142"/>
                        </a:cubicBezTo>
                        <a:lnTo>
                          <a:pt x="74848" y="114801"/>
                        </a:lnTo>
                        <a:cubicBezTo>
                          <a:pt x="81383" y="118055"/>
                          <a:pt x="89034" y="118210"/>
                          <a:pt x="95691" y="115212"/>
                        </a:cubicBezTo>
                        <a:close/>
                      </a:path>
                    </a:pathLst>
                  </a:custGeom>
                  <a:solidFill>
                    <a:srgbClr val="455A64"/>
                  </a:solidFill>
                  <a:ln w="5124" cap="flat">
                    <a:noFill/>
                    <a:prstDash val="solid"/>
                    <a:miter/>
                  </a:ln>
                </p:spPr>
                <p:txBody>
                  <a:bodyPr rtlCol="0" anchor="ctr"/>
                  <a:lstStyle/>
                  <a:p>
                    <a:endParaRPr lang="pt-BR"/>
                  </a:p>
                </p:txBody>
              </p:sp>
              <p:sp>
                <p:nvSpPr>
                  <p:cNvPr id="2441" name="Forma Livre: Forma 2440">
                    <a:extLst>
                      <a:ext uri="{FF2B5EF4-FFF2-40B4-BE49-F238E27FC236}">
                        <a16:creationId xmlns:a16="http://schemas.microsoft.com/office/drawing/2014/main" id="{6E4A72B6-56C8-71F5-4701-810FCD413C3A}"/>
                      </a:ext>
                    </a:extLst>
                  </p:cNvPr>
                  <p:cNvSpPr/>
                  <p:nvPr/>
                </p:nvSpPr>
                <p:spPr>
                  <a:xfrm>
                    <a:off x="7757632" y="4159089"/>
                    <a:ext cx="93894" cy="84006"/>
                  </a:xfrm>
                  <a:custGeom>
                    <a:avLst/>
                    <a:gdLst>
                      <a:gd name="connsiteX0" fmla="*/ 93894 w 93894"/>
                      <a:gd name="connsiteY0" fmla="*/ 83884 h 84006"/>
                      <a:gd name="connsiteX1" fmla="*/ 80649 w 93894"/>
                      <a:gd name="connsiteY1" fmla="*/ 81368 h 84006"/>
                      <a:gd name="connsiteX2" fmla="*/ 10267 w 93894"/>
                      <a:gd name="connsiteY2" fmla="*/ 40761 h 84006"/>
                      <a:gd name="connsiteX3" fmla="*/ 0 w 93894"/>
                      <a:gd name="connsiteY3" fmla="*/ 22691 h 84006"/>
                      <a:gd name="connsiteX4" fmla="*/ 0 w 93894"/>
                      <a:gd name="connsiteY4" fmla="*/ 16633 h 84006"/>
                      <a:gd name="connsiteX5" fmla="*/ 9138 w 93894"/>
                      <a:gd name="connsiteY5" fmla="*/ 0 h 84006"/>
                      <a:gd name="connsiteX6" fmla="*/ 10370 w 93894"/>
                      <a:gd name="connsiteY6" fmla="*/ 10627 h 84006"/>
                      <a:gd name="connsiteX7" fmla="*/ 80752 w 93894"/>
                      <a:gd name="connsiteY7" fmla="*/ 51285 h 84006"/>
                      <a:gd name="connsiteX8" fmla="*/ 91533 w 93894"/>
                      <a:gd name="connsiteY8" fmla="*/ 53903 h 8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94" h="84006">
                        <a:moveTo>
                          <a:pt x="93894" y="83884"/>
                        </a:moveTo>
                        <a:cubicBezTo>
                          <a:pt x="89328" y="84351"/>
                          <a:pt x="84725" y="83478"/>
                          <a:pt x="80649" y="81368"/>
                        </a:cubicBezTo>
                        <a:lnTo>
                          <a:pt x="10267" y="40761"/>
                        </a:lnTo>
                        <a:cubicBezTo>
                          <a:pt x="4163" y="36716"/>
                          <a:pt x="351" y="30006"/>
                          <a:pt x="0" y="22691"/>
                        </a:cubicBezTo>
                        <a:lnTo>
                          <a:pt x="0" y="16633"/>
                        </a:lnTo>
                        <a:cubicBezTo>
                          <a:pt x="363" y="9990"/>
                          <a:pt x="3725" y="3871"/>
                          <a:pt x="9138" y="0"/>
                        </a:cubicBezTo>
                        <a:cubicBezTo>
                          <a:pt x="4774" y="3080"/>
                          <a:pt x="5185" y="7649"/>
                          <a:pt x="10370" y="10627"/>
                        </a:cubicBezTo>
                        <a:lnTo>
                          <a:pt x="80752" y="51285"/>
                        </a:lnTo>
                        <a:cubicBezTo>
                          <a:pt x="84078" y="53025"/>
                          <a:pt x="87779" y="53924"/>
                          <a:pt x="91533" y="53903"/>
                        </a:cubicBezTo>
                        <a:close/>
                      </a:path>
                    </a:pathLst>
                  </a:custGeom>
                  <a:solidFill>
                    <a:srgbClr val="000000">
                      <a:alpha val="20000"/>
                    </a:srgbClr>
                  </a:solidFill>
                  <a:ln w="5124" cap="flat">
                    <a:noFill/>
                    <a:prstDash val="solid"/>
                    <a:miter/>
                  </a:ln>
                </p:spPr>
                <p:txBody>
                  <a:bodyPr rtlCol="0" anchor="ctr"/>
                  <a:lstStyle/>
                  <a:p>
                    <a:endParaRPr lang="pt-BR"/>
                  </a:p>
                </p:txBody>
              </p:sp>
              <p:sp>
                <p:nvSpPr>
                  <p:cNvPr id="2442" name="Forma Livre: Forma 2441">
                    <a:extLst>
                      <a:ext uri="{FF2B5EF4-FFF2-40B4-BE49-F238E27FC236}">
                        <a16:creationId xmlns:a16="http://schemas.microsoft.com/office/drawing/2014/main" id="{E4114C48-EFBB-E685-5C51-BE7ABFE93E9C}"/>
                      </a:ext>
                    </a:extLst>
                  </p:cNvPr>
                  <p:cNvSpPr/>
                  <p:nvPr/>
                </p:nvSpPr>
                <p:spPr>
                  <a:xfrm>
                    <a:off x="7822675" y="3909805"/>
                    <a:ext cx="156319" cy="227979"/>
                  </a:xfrm>
                  <a:custGeom>
                    <a:avLst/>
                    <a:gdLst>
                      <a:gd name="connsiteX0" fmla="*/ 0 w 156319"/>
                      <a:gd name="connsiteY0" fmla="*/ 5642 h 227979"/>
                      <a:gd name="connsiteX1" fmla="*/ 36911 w 156319"/>
                      <a:gd name="connsiteY1" fmla="*/ 4410 h 227979"/>
                      <a:gd name="connsiteX2" fmla="*/ 47589 w 156319"/>
                      <a:gd name="connsiteY2" fmla="*/ 75972 h 227979"/>
                      <a:gd name="connsiteX3" fmla="*/ 61552 w 156319"/>
                      <a:gd name="connsiteY3" fmla="*/ 156108 h 227979"/>
                      <a:gd name="connsiteX4" fmla="*/ 156319 w 156319"/>
                      <a:gd name="connsiteY4" fmla="*/ 150975 h 227979"/>
                      <a:gd name="connsiteX5" fmla="*/ 135374 w 156319"/>
                      <a:gd name="connsiteY5" fmla="*/ 227979 h 227979"/>
                      <a:gd name="connsiteX6" fmla="*/ 44303 w 156319"/>
                      <a:gd name="connsiteY6" fmla="*/ 196305 h 227979"/>
                      <a:gd name="connsiteX7" fmla="*/ 23204 w 156319"/>
                      <a:gd name="connsiteY7" fmla="*/ 120686 h 227979"/>
                      <a:gd name="connsiteX8" fmla="*/ 26028 w 156319"/>
                      <a:gd name="connsiteY8" fmla="*/ 62830 h 227979"/>
                      <a:gd name="connsiteX9" fmla="*/ 0 w 156319"/>
                      <a:gd name="connsiteY9" fmla="*/ 5642 h 22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319" h="227979">
                        <a:moveTo>
                          <a:pt x="0" y="5642"/>
                        </a:moveTo>
                        <a:cubicBezTo>
                          <a:pt x="11176" y="-1412"/>
                          <a:pt x="25289" y="-1884"/>
                          <a:pt x="36911" y="4410"/>
                        </a:cubicBezTo>
                        <a:cubicBezTo>
                          <a:pt x="55905" y="15396"/>
                          <a:pt x="49642" y="52204"/>
                          <a:pt x="47589" y="75972"/>
                        </a:cubicBezTo>
                        <a:cubicBezTo>
                          <a:pt x="45535" y="99741"/>
                          <a:pt x="44919" y="141067"/>
                          <a:pt x="61552" y="156108"/>
                        </a:cubicBezTo>
                        <a:cubicBezTo>
                          <a:pt x="78185" y="171150"/>
                          <a:pt x="132602" y="150975"/>
                          <a:pt x="156319" y="150975"/>
                        </a:cubicBezTo>
                        <a:lnTo>
                          <a:pt x="135374" y="227979"/>
                        </a:lnTo>
                        <a:cubicBezTo>
                          <a:pt x="106587" y="213359"/>
                          <a:pt x="75951" y="202701"/>
                          <a:pt x="44303" y="196305"/>
                        </a:cubicBezTo>
                        <a:cubicBezTo>
                          <a:pt x="44303" y="196305"/>
                          <a:pt x="45279" y="148203"/>
                          <a:pt x="23204" y="120686"/>
                        </a:cubicBezTo>
                        <a:cubicBezTo>
                          <a:pt x="23204" y="120686"/>
                          <a:pt x="31366" y="101435"/>
                          <a:pt x="26028" y="62830"/>
                        </a:cubicBezTo>
                        <a:cubicBezTo>
                          <a:pt x="21099" y="27511"/>
                          <a:pt x="14426" y="14010"/>
                          <a:pt x="0" y="5642"/>
                        </a:cubicBezTo>
                        <a:close/>
                      </a:path>
                    </a:pathLst>
                  </a:custGeom>
                  <a:solidFill>
                    <a:srgbClr val="37474F"/>
                  </a:solidFill>
                  <a:ln w="5124" cap="flat">
                    <a:noFill/>
                    <a:prstDash val="solid"/>
                    <a:miter/>
                  </a:ln>
                </p:spPr>
                <p:txBody>
                  <a:bodyPr rtlCol="0" anchor="ctr"/>
                  <a:lstStyle/>
                  <a:p>
                    <a:endParaRPr lang="pt-BR"/>
                  </a:p>
                </p:txBody>
              </p:sp>
              <p:sp>
                <p:nvSpPr>
                  <p:cNvPr id="2443" name="Forma Livre: Forma 2442">
                    <a:extLst>
                      <a:ext uri="{FF2B5EF4-FFF2-40B4-BE49-F238E27FC236}">
                        <a16:creationId xmlns:a16="http://schemas.microsoft.com/office/drawing/2014/main" id="{FEF6406E-EE84-0FB0-74AD-54A3C66B2680}"/>
                      </a:ext>
                    </a:extLst>
                  </p:cNvPr>
                  <p:cNvSpPr/>
                  <p:nvPr/>
                </p:nvSpPr>
                <p:spPr>
                  <a:xfrm>
                    <a:off x="7822675" y="3909805"/>
                    <a:ext cx="156319" cy="227979"/>
                  </a:xfrm>
                  <a:custGeom>
                    <a:avLst/>
                    <a:gdLst>
                      <a:gd name="connsiteX0" fmla="*/ 0 w 156319"/>
                      <a:gd name="connsiteY0" fmla="*/ 5642 h 227979"/>
                      <a:gd name="connsiteX1" fmla="*/ 36911 w 156319"/>
                      <a:gd name="connsiteY1" fmla="*/ 4410 h 227979"/>
                      <a:gd name="connsiteX2" fmla="*/ 47589 w 156319"/>
                      <a:gd name="connsiteY2" fmla="*/ 75972 h 227979"/>
                      <a:gd name="connsiteX3" fmla="*/ 61552 w 156319"/>
                      <a:gd name="connsiteY3" fmla="*/ 156108 h 227979"/>
                      <a:gd name="connsiteX4" fmla="*/ 156319 w 156319"/>
                      <a:gd name="connsiteY4" fmla="*/ 150975 h 227979"/>
                      <a:gd name="connsiteX5" fmla="*/ 135374 w 156319"/>
                      <a:gd name="connsiteY5" fmla="*/ 227979 h 227979"/>
                      <a:gd name="connsiteX6" fmla="*/ 44303 w 156319"/>
                      <a:gd name="connsiteY6" fmla="*/ 196305 h 227979"/>
                      <a:gd name="connsiteX7" fmla="*/ 23204 w 156319"/>
                      <a:gd name="connsiteY7" fmla="*/ 120686 h 227979"/>
                      <a:gd name="connsiteX8" fmla="*/ 26028 w 156319"/>
                      <a:gd name="connsiteY8" fmla="*/ 62830 h 227979"/>
                      <a:gd name="connsiteX9" fmla="*/ 0 w 156319"/>
                      <a:gd name="connsiteY9" fmla="*/ 5642 h 22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319" h="227979">
                        <a:moveTo>
                          <a:pt x="0" y="5642"/>
                        </a:moveTo>
                        <a:cubicBezTo>
                          <a:pt x="11176" y="-1412"/>
                          <a:pt x="25289" y="-1884"/>
                          <a:pt x="36911" y="4410"/>
                        </a:cubicBezTo>
                        <a:cubicBezTo>
                          <a:pt x="55905" y="15396"/>
                          <a:pt x="49642" y="52204"/>
                          <a:pt x="47589" y="75972"/>
                        </a:cubicBezTo>
                        <a:cubicBezTo>
                          <a:pt x="45535" y="99741"/>
                          <a:pt x="44919" y="141067"/>
                          <a:pt x="61552" y="156108"/>
                        </a:cubicBezTo>
                        <a:cubicBezTo>
                          <a:pt x="78185" y="171150"/>
                          <a:pt x="132602" y="150975"/>
                          <a:pt x="156319" y="150975"/>
                        </a:cubicBezTo>
                        <a:lnTo>
                          <a:pt x="135374" y="227979"/>
                        </a:lnTo>
                        <a:cubicBezTo>
                          <a:pt x="106587" y="213359"/>
                          <a:pt x="75951" y="202701"/>
                          <a:pt x="44303" y="196305"/>
                        </a:cubicBezTo>
                        <a:cubicBezTo>
                          <a:pt x="44303" y="196305"/>
                          <a:pt x="45279" y="148203"/>
                          <a:pt x="23204" y="120686"/>
                        </a:cubicBezTo>
                        <a:cubicBezTo>
                          <a:pt x="23204" y="120686"/>
                          <a:pt x="31366" y="101435"/>
                          <a:pt x="26028" y="62830"/>
                        </a:cubicBezTo>
                        <a:cubicBezTo>
                          <a:pt x="21099" y="27511"/>
                          <a:pt x="14426" y="14010"/>
                          <a:pt x="0" y="5642"/>
                        </a:cubicBezTo>
                        <a:close/>
                      </a:path>
                    </a:pathLst>
                  </a:custGeom>
                  <a:solidFill>
                    <a:srgbClr val="000000"/>
                  </a:solidFill>
                  <a:ln w="5124" cap="flat">
                    <a:noFill/>
                    <a:prstDash val="solid"/>
                    <a:miter/>
                  </a:ln>
                </p:spPr>
                <p:txBody>
                  <a:bodyPr rtlCol="0" anchor="ctr"/>
                  <a:lstStyle/>
                  <a:p>
                    <a:endParaRPr lang="pt-BR"/>
                  </a:p>
                </p:txBody>
              </p:sp>
              <p:sp>
                <p:nvSpPr>
                  <p:cNvPr id="2444" name="Forma Livre: Forma 2443">
                    <a:extLst>
                      <a:ext uri="{FF2B5EF4-FFF2-40B4-BE49-F238E27FC236}">
                        <a16:creationId xmlns:a16="http://schemas.microsoft.com/office/drawing/2014/main" id="{03A71B51-2AF6-D0A8-D259-39DBC60C7157}"/>
                      </a:ext>
                    </a:extLst>
                  </p:cNvPr>
                  <p:cNvSpPr/>
                  <p:nvPr/>
                </p:nvSpPr>
                <p:spPr>
                  <a:xfrm>
                    <a:off x="7955608" y="4060964"/>
                    <a:ext cx="35111" cy="77230"/>
                  </a:xfrm>
                  <a:custGeom>
                    <a:avLst/>
                    <a:gdLst>
                      <a:gd name="connsiteX0" fmla="*/ 2235 w 35111"/>
                      <a:gd name="connsiteY0" fmla="*/ 77231 h 77230"/>
                      <a:gd name="connsiteX1" fmla="*/ 4237 w 35111"/>
                      <a:gd name="connsiteY1" fmla="*/ 13266 h 77230"/>
                      <a:gd name="connsiteX2" fmla="*/ 32883 w 35111"/>
                      <a:gd name="connsiteY2" fmla="*/ 3820 h 77230"/>
                      <a:gd name="connsiteX3" fmla="*/ 25028 w 35111"/>
                      <a:gd name="connsiteY3" fmla="*/ 29129 h 77230"/>
                      <a:gd name="connsiteX4" fmla="*/ 15275 w 35111"/>
                      <a:gd name="connsiteY4" fmla="*/ 69684 h 77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11" h="77230">
                        <a:moveTo>
                          <a:pt x="2235" y="77231"/>
                        </a:moveTo>
                        <a:cubicBezTo>
                          <a:pt x="1208" y="70352"/>
                          <a:pt x="-3206" y="30566"/>
                          <a:pt x="4237" y="13266"/>
                        </a:cubicBezTo>
                        <a:cubicBezTo>
                          <a:pt x="10654" y="-1776"/>
                          <a:pt x="27595" y="-2649"/>
                          <a:pt x="32883" y="3820"/>
                        </a:cubicBezTo>
                        <a:cubicBezTo>
                          <a:pt x="38171" y="10288"/>
                          <a:pt x="33448" y="18040"/>
                          <a:pt x="25028" y="29129"/>
                        </a:cubicBezTo>
                        <a:cubicBezTo>
                          <a:pt x="17841" y="38420"/>
                          <a:pt x="15275" y="47148"/>
                          <a:pt x="15275" y="69684"/>
                        </a:cubicBezTo>
                        <a:close/>
                      </a:path>
                    </a:pathLst>
                  </a:custGeom>
                  <a:solidFill>
                    <a:srgbClr val="455A64"/>
                  </a:solidFill>
                  <a:ln w="5124" cap="flat">
                    <a:noFill/>
                    <a:prstDash val="solid"/>
                    <a:miter/>
                  </a:ln>
                </p:spPr>
                <p:txBody>
                  <a:bodyPr rtlCol="0" anchor="ctr"/>
                  <a:lstStyle/>
                  <a:p>
                    <a:endParaRPr lang="pt-BR"/>
                  </a:p>
                </p:txBody>
              </p:sp>
              <p:sp>
                <p:nvSpPr>
                  <p:cNvPr id="2445" name="Forma Livre: Forma 2444">
                    <a:extLst>
                      <a:ext uri="{FF2B5EF4-FFF2-40B4-BE49-F238E27FC236}">
                        <a16:creationId xmlns:a16="http://schemas.microsoft.com/office/drawing/2014/main" id="{0A2753D7-BB9C-86E0-9E1E-79AE8BEAB3CF}"/>
                      </a:ext>
                    </a:extLst>
                  </p:cNvPr>
                  <p:cNvSpPr/>
                  <p:nvPr/>
                </p:nvSpPr>
                <p:spPr>
                  <a:xfrm>
                    <a:off x="7955608" y="4060964"/>
                    <a:ext cx="35111" cy="77230"/>
                  </a:xfrm>
                  <a:custGeom>
                    <a:avLst/>
                    <a:gdLst>
                      <a:gd name="connsiteX0" fmla="*/ 2235 w 35111"/>
                      <a:gd name="connsiteY0" fmla="*/ 77231 h 77230"/>
                      <a:gd name="connsiteX1" fmla="*/ 4237 w 35111"/>
                      <a:gd name="connsiteY1" fmla="*/ 13266 h 77230"/>
                      <a:gd name="connsiteX2" fmla="*/ 32883 w 35111"/>
                      <a:gd name="connsiteY2" fmla="*/ 3820 h 77230"/>
                      <a:gd name="connsiteX3" fmla="*/ 25028 w 35111"/>
                      <a:gd name="connsiteY3" fmla="*/ 29129 h 77230"/>
                      <a:gd name="connsiteX4" fmla="*/ 15275 w 35111"/>
                      <a:gd name="connsiteY4" fmla="*/ 69684 h 77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11" h="77230">
                        <a:moveTo>
                          <a:pt x="2235" y="77231"/>
                        </a:moveTo>
                        <a:cubicBezTo>
                          <a:pt x="1208" y="70352"/>
                          <a:pt x="-3206" y="30566"/>
                          <a:pt x="4237" y="13266"/>
                        </a:cubicBezTo>
                        <a:cubicBezTo>
                          <a:pt x="10654" y="-1776"/>
                          <a:pt x="27595" y="-2649"/>
                          <a:pt x="32883" y="3820"/>
                        </a:cubicBezTo>
                        <a:cubicBezTo>
                          <a:pt x="38171" y="10288"/>
                          <a:pt x="33448" y="18040"/>
                          <a:pt x="25028" y="29129"/>
                        </a:cubicBezTo>
                        <a:cubicBezTo>
                          <a:pt x="17841" y="38420"/>
                          <a:pt x="15275" y="47148"/>
                          <a:pt x="15275" y="69684"/>
                        </a:cubicBezTo>
                        <a:close/>
                      </a:path>
                    </a:pathLst>
                  </a:custGeom>
                  <a:solidFill>
                    <a:srgbClr val="000000">
                      <a:alpha val="15000"/>
                    </a:srgbClr>
                  </a:solidFill>
                  <a:ln w="5124" cap="flat">
                    <a:noFill/>
                    <a:prstDash val="solid"/>
                    <a:miter/>
                  </a:ln>
                </p:spPr>
                <p:txBody>
                  <a:bodyPr rtlCol="0" anchor="ctr"/>
                  <a:lstStyle/>
                  <a:p>
                    <a:endParaRPr lang="pt-BR"/>
                  </a:p>
                </p:txBody>
              </p:sp>
              <p:grpSp>
                <p:nvGrpSpPr>
                  <p:cNvPr id="2446" name="Gráfico 12">
                    <a:extLst>
                      <a:ext uri="{FF2B5EF4-FFF2-40B4-BE49-F238E27FC236}">
                        <a16:creationId xmlns:a16="http://schemas.microsoft.com/office/drawing/2014/main" id="{74F4739F-A250-CD6C-DF2E-676B918BD876}"/>
                      </a:ext>
                    </a:extLst>
                  </p:cNvPr>
                  <p:cNvGrpSpPr/>
                  <p:nvPr/>
                </p:nvGrpSpPr>
                <p:grpSpPr>
                  <a:xfrm>
                    <a:off x="7770128" y="3822919"/>
                    <a:ext cx="329108" cy="583614"/>
                    <a:chOff x="7770128" y="3822919"/>
                    <a:chExt cx="329108" cy="583614"/>
                  </a:xfrm>
                </p:grpSpPr>
                <p:grpSp>
                  <p:nvGrpSpPr>
                    <p:cNvPr id="2457" name="Gráfico 12">
                      <a:extLst>
                        <a:ext uri="{FF2B5EF4-FFF2-40B4-BE49-F238E27FC236}">
                          <a16:creationId xmlns:a16="http://schemas.microsoft.com/office/drawing/2014/main" id="{E4513BBB-1F39-CB0D-1884-41D7900B69BF}"/>
                        </a:ext>
                      </a:extLst>
                    </p:cNvPr>
                    <p:cNvGrpSpPr/>
                    <p:nvPr/>
                  </p:nvGrpSpPr>
                  <p:grpSpPr>
                    <a:xfrm>
                      <a:off x="7787407" y="4077310"/>
                      <a:ext cx="311830" cy="329222"/>
                      <a:chOff x="7787407" y="4077310"/>
                      <a:chExt cx="311830" cy="329222"/>
                    </a:xfrm>
                  </p:grpSpPr>
                  <p:sp>
                    <p:nvSpPr>
                      <p:cNvPr id="2527" name="Forma Livre: Forma 2526">
                        <a:extLst>
                          <a:ext uri="{FF2B5EF4-FFF2-40B4-BE49-F238E27FC236}">
                            <a16:creationId xmlns:a16="http://schemas.microsoft.com/office/drawing/2014/main" id="{0A6FE818-77B8-790B-68D4-C9B3DDFFBB03}"/>
                          </a:ext>
                        </a:extLst>
                      </p:cNvPr>
                      <p:cNvSpPr/>
                      <p:nvPr/>
                    </p:nvSpPr>
                    <p:spPr>
                      <a:xfrm>
                        <a:off x="7949984" y="4199439"/>
                        <a:ext cx="55601" cy="142070"/>
                      </a:xfrm>
                      <a:custGeom>
                        <a:avLst/>
                        <a:gdLst>
                          <a:gd name="connsiteX0" fmla="*/ 42922 w 55601"/>
                          <a:gd name="connsiteY0" fmla="*/ 97539 h 142070"/>
                          <a:gd name="connsiteX1" fmla="*/ 55602 w 55601"/>
                          <a:gd name="connsiteY1" fmla="*/ 22742 h 142070"/>
                          <a:gd name="connsiteX2" fmla="*/ 16997 w 55601"/>
                          <a:gd name="connsiteY2" fmla="*/ 0 h 142070"/>
                          <a:gd name="connsiteX3" fmla="*/ 13044 w 55601"/>
                          <a:gd name="connsiteY3" fmla="*/ 30802 h 142070"/>
                          <a:gd name="connsiteX4" fmla="*/ 6935 w 55601"/>
                          <a:gd name="connsiteY4" fmla="*/ 55751 h 142070"/>
                          <a:gd name="connsiteX5" fmla="*/ 4 w 55601"/>
                          <a:gd name="connsiteY5" fmla="*/ 70895 h 142070"/>
                          <a:gd name="connsiteX6" fmla="*/ 8629 w 55601"/>
                          <a:gd name="connsiteY6" fmla="*/ 101132 h 142070"/>
                          <a:gd name="connsiteX7" fmla="*/ 20180 w 55601"/>
                          <a:gd name="connsiteY7" fmla="*/ 129932 h 142070"/>
                          <a:gd name="connsiteX8" fmla="*/ 52470 w 55601"/>
                          <a:gd name="connsiteY8" fmla="*/ 137171 h 142070"/>
                          <a:gd name="connsiteX9" fmla="*/ 42922 w 55601"/>
                          <a:gd name="connsiteY9" fmla="*/ 97539 h 14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01" h="142070">
                            <a:moveTo>
                              <a:pt x="42922" y="97539"/>
                            </a:moveTo>
                            <a:cubicBezTo>
                              <a:pt x="41381" y="76696"/>
                              <a:pt x="55602" y="22742"/>
                              <a:pt x="55602" y="22742"/>
                            </a:cubicBezTo>
                            <a:lnTo>
                              <a:pt x="16997" y="0"/>
                            </a:lnTo>
                            <a:cubicBezTo>
                              <a:pt x="16997" y="0"/>
                              <a:pt x="15251" y="13193"/>
                              <a:pt x="13044" y="30802"/>
                            </a:cubicBezTo>
                            <a:cubicBezTo>
                              <a:pt x="12390" y="39395"/>
                              <a:pt x="10327" y="47825"/>
                              <a:pt x="6935" y="55751"/>
                            </a:cubicBezTo>
                            <a:cubicBezTo>
                              <a:pt x="6935" y="55751"/>
                              <a:pt x="-201" y="64889"/>
                              <a:pt x="4" y="70895"/>
                            </a:cubicBezTo>
                            <a:cubicBezTo>
                              <a:pt x="210" y="76902"/>
                              <a:pt x="5497" y="90557"/>
                              <a:pt x="8629" y="101132"/>
                            </a:cubicBezTo>
                            <a:cubicBezTo>
                              <a:pt x="11015" y="111256"/>
                              <a:pt x="14909" y="120964"/>
                              <a:pt x="20180" y="129932"/>
                            </a:cubicBezTo>
                            <a:cubicBezTo>
                              <a:pt x="26391" y="139789"/>
                              <a:pt x="54010" y="147489"/>
                              <a:pt x="52470" y="137171"/>
                            </a:cubicBezTo>
                            <a:cubicBezTo>
                              <a:pt x="50314" y="122899"/>
                              <a:pt x="44667" y="114583"/>
                              <a:pt x="42922" y="97539"/>
                            </a:cubicBezTo>
                            <a:close/>
                          </a:path>
                        </a:pathLst>
                      </a:custGeom>
                      <a:solidFill>
                        <a:srgbClr val="9E6767"/>
                      </a:solidFill>
                      <a:ln w="5124" cap="flat">
                        <a:noFill/>
                        <a:prstDash val="solid"/>
                        <a:miter/>
                      </a:ln>
                    </p:spPr>
                    <p:txBody>
                      <a:bodyPr rtlCol="0" anchor="ctr"/>
                      <a:lstStyle/>
                      <a:p>
                        <a:endParaRPr lang="pt-BR"/>
                      </a:p>
                    </p:txBody>
                  </p:sp>
                  <p:sp>
                    <p:nvSpPr>
                      <p:cNvPr id="2528" name="Forma Livre: Forma 2527">
                        <a:extLst>
                          <a:ext uri="{FF2B5EF4-FFF2-40B4-BE49-F238E27FC236}">
                            <a16:creationId xmlns:a16="http://schemas.microsoft.com/office/drawing/2014/main" id="{1F7537CD-F22B-3943-E4B8-3B98041E0A37}"/>
                          </a:ext>
                        </a:extLst>
                      </p:cNvPr>
                      <p:cNvSpPr/>
                      <p:nvPr/>
                    </p:nvSpPr>
                    <p:spPr>
                      <a:xfrm>
                        <a:off x="7944377" y="4255293"/>
                        <a:ext cx="63950" cy="91773"/>
                      </a:xfrm>
                      <a:custGeom>
                        <a:avLst/>
                        <a:gdLst>
                          <a:gd name="connsiteX0" fmla="*/ 12542 w 63950"/>
                          <a:gd name="connsiteY0" fmla="*/ 0 h 91773"/>
                          <a:gd name="connsiteX1" fmla="*/ 5817 w 63950"/>
                          <a:gd name="connsiteY1" fmla="*/ 6725 h 91773"/>
                          <a:gd name="connsiteX2" fmla="*/ 119 w 63950"/>
                          <a:gd name="connsiteY2" fmla="*/ 19046 h 91773"/>
                          <a:gd name="connsiteX3" fmla="*/ 8692 w 63950"/>
                          <a:gd name="connsiteY3" fmla="*/ 41582 h 91773"/>
                          <a:gd name="connsiteX4" fmla="*/ 25017 w 63950"/>
                          <a:gd name="connsiteY4" fmla="*/ 80495 h 91773"/>
                          <a:gd name="connsiteX5" fmla="*/ 60387 w 63950"/>
                          <a:gd name="connsiteY5" fmla="*/ 90147 h 91773"/>
                          <a:gd name="connsiteX6" fmla="*/ 63776 w 63950"/>
                          <a:gd name="connsiteY6" fmla="*/ 85783 h 91773"/>
                          <a:gd name="connsiteX7" fmla="*/ 62903 w 63950"/>
                          <a:gd name="connsiteY7" fmla="*/ 81163 h 91773"/>
                          <a:gd name="connsiteX8" fmla="*/ 58180 w 63950"/>
                          <a:gd name="connsiteY8" fmla="*/ 70023 h 91773"/>
                          <a:gd name="connsiteX9" fmla="*/ 50787 w 63950"/>
                          <a:gd name="connsiteY9" fmla="*/ 46305 h 91773"/>
                          <a:gd name="connsiteX10" fmla="*/ 48169 w 63950"/>
                          <a:gd name="connsiteY10" fmla="*/ 35371 h 91773"/>
                          <a:gd name="connsiteX11" fmla="*/ 37389 w 63950"/>
                          <a:gd name="connsiteY11" fmla="*/ 31931 h 91773"/>
                          <a:gd name="connsiteX12" fmla="*/ 27635 w 63950"/>
                          <a:gd name="connsiteY12" fmla="*/ 31931 h 91773"/>
                          <a:gd name="connsiteX13" fmla="*/ 26711 w 63950"/>
                          <a:gd name="connsiteY13" fmla="*/ 35525 h 91773"/>
                          <a:gd name="connsiteX14" fmla="*/ 26300 w 63950"/>
                          <a:gd name="connsiteY14" fmla="*/ 40658 h 91773"/>
                          <a:gd name="connsiteX15" fmla="*/ 26300 w 63950"/>
                          <a:gd name="connsiteY15" fmla="*/ 41788 h 91773"/>
                          <a:gd name="connsiteX16" fmla="*/ 25376 w 63950"/>
                          <a:gd name="connsiteY16" fmla="*/ 42301 h 91773"/>
                          <a:gd name="connsiteX17" fmla="*/ 24555 w 63950"/>
                          <a:gd name="connsiteY17" fmla="*/ 41428 h 91773"/>
                          <a:gd name="connsiteX18" fmla="*/ 19421 w 63950"/>
                          <a:gd name="connsiteY18" fmla="*/ 23204 h 91773"/>
                          <a:gd name="connsiteX19" fmla="*/ 15571 w 63950"/>
                          <a:gd name="connsiteY19" fmla="*/ 12269 h 91773"/>
                          <a:gd name="connsiteX20" fmla="*/ 12337 w 63950"/>
                          <a:gd name="connsiteY20" fmla="*/ 4723 h 91773"/>
                          <a:gd name="connsiteX21" fmla="*/ 12337 w 63950"/>
                          <a:gd name="connsiteY21" fmla="*/ 1386 h 9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950" h="91773">
                            <a:moveTo>
                              <a:pt x="12542" y="0"/>
                            </a:moveTo>
                            <a:cubicBezTo>
                              <a:pt x="10283" y="0"/>
                              <a:pt x="7716" y="3850"/>
                              <a:pt x="5817" y="6725"/>
                            </a:cubicBezTo>
                            <a:cubicBezTo>
                              <a:pt x="3917" y="9600"/>
                              <a:pt x="-806" y="11859"/>
                              <a:pt x="119" y="19046"/>
                            </a:cubicBezTo>
                            <a:cubicBezTo>
                              <a:pt x="1043" y="26233"/>
                              <a:pt x="7511" y="31674"/>
                              <a:pt x="8692" y="41582"/>
                            </a:cubicBezTo>
                            <a:cubicBezTo>
                              <a:pt x="9872" y="51490"/>
                              <a:pt x="10437" y="68534"/>
                              <a:pt x="25017" y="80495"/>
                            </a:cubicBezTo>
                            <a:cubicBezTo>
                              <a:pt x="39596" y="92457"/>
                              <a:pt x="54843" y="93432"/>
                              <a:pt x="60387" y="90147"/>
                            </a:cubicBezTo>
                            <a:cubicBezTo>
                              <a:pt x="62061" y="89212"/>
                              <a:pt x="63283" y="87636"/>
                              <a:pt x="63776" y="85783"/>
                            </a:cubicBezTo>
                            <a:cubicBezTo>
                              <a:pt x="64186" y="84192"/>
                              <a:pt x="63863" y="82497"/>
                              <a:pt x="62903" y="81163"/>
                            </a:cubicBezTo>
                            <a:cubicBezTo>
                              <a:pt x="61209" y="77518"/>
                              <a:pt x="59617" y="73822"/>
                              <a:pt x="58180" y="70023"/>
                            </a:cubicBezTo>
                            <a:cubicBezTo>
                              <a:pt x="55084" y="62327"/>
                              <a:pt x="52610" y="54396"/>
                              <a:pt x="50787" y="46305"/>
                            </a:cubicBezTo>
                            <a:cubicBezTo>
                              <a:pt x="49761" y="41172"/>
                              <a:pt x="49504" y="36038"/>
                              <a:pt x="48169" y="35371"/>
                            </a:cubicBezTo>
                            <a:cubicBezTo>
                              <a:pt x="44971" y="33235"/>
                              <a:pt x="41234" y="32044"/>
                              <a:pt x="37389" y="31931"/>
                            </a:cubicBezTo>
                            <a:cubicBezTo>
                              <a:pt x="34180" y="31202"/>
                              <a:pt x="30845" y="31202"/>
                              <a:pt x="27635" y="31931"/>
                            </a:cubicBezTo>
                            <a:cubicBezTo>
                              <a:pt x="26454" y="32650"/>
                              <a:pt x="26813" y="34293"/>
                              <a:pt x="26711" y="35525"/>
                            </a:cubicBezTo>
                            <a:cubicBezTo>
                              <a:pt x="26608" y="36757"/>
                              <a:pt x="26711" y="38861"/>
                              <a:pt x="26300" y="40658"/>
                            </a:cubicBezTo>
                            <a:cubicBezTo>
                              <a:pt x="26371" y="41033"/>
                              <a:pt x="26371" y="41413"/>
                              <a:pt x="26300" y="41788"/>
                            </a:cubicBezTo>
                            <a:cubicBezTo>
                              <a:pt x="26119" y="42127"/>
                              <a:pt x="25758" y="42327"/>
                              <a:pt x="25376" y="42301"/>
                            </a:cubicBezTo>
                            <a:cubicBezTo>
                              <a:pt x="24984" y="42152"/>
                              <a:pt x="24682" y="41829"/>
                              <a:pt x="24555" y="41428"/>
                            </a:cubicBezTo>
                            <a:cubicBezTo>
                              <a:pt x="22279" y="35525"/>
                              <a:pt x="20561" y="29426"/>
                              <a:pt x="19421" y="23204"/>
                            </a:cubicBezTo>
                            <a:cubicBezTo>
                              <a:pt x="18477" y="19446"/>
                              <a:pt x="17189" y="15786"/>
                              <a:pt x="15571" y="12269"/>
                            </a:cubicBezTo>
                            <a:cubicBezTo>
                              <a:pt x="14595" y="10010"/>
                              <a:pt x="13055" y="6776"/>
                              <a:pt x="12337" y="4723"/>
                            </a:cubicBezTo>
                            <a:cubicBezTo>
                              <a:pt x="11965" y="3640"/>
                              <a:pt x="11965" y="2469"/>
                              <a:pt x="12337" y="1386"/>
                            </a:cubicBezTo>
                            <a:close/>
                          </a:path>
                        </a:pathLst>
                      </a:custGeom>
                      <a:solidFill>
                        <a:srgbClr val="455A64"/>
                      </a:solidFill>
                      <a:ln w="5124" cap="flat">
                        <a:noFill/>
                        <a:prstDash val="solid"/>
                        <a:miter/>
                      </a:ln>
                    </p:spPr>
                    <p:txBody>
                      <a:bodyPr rtlCol="0" anchor="ctr"/>
                      <a:lstStyle/>
                      <a:p>
                        <a:endParaRPr lang="pt-BR"/>
                      </a:p>
                    </p:txBody>
                  </p:sp>
                  <p:sp>
                    <p:nvSpPr>
                      <p:cNvPr id="2529" name="Forma Livre: Forma 2528">
                        <a:extLst>
                          <a:ext uri="{FF2B5EF4-FFF2-40B4-BE49-F238E27FC236}">
                            <a16:creationId xmlns:a16="http://schemas.microsoft.com/office/drawing/2014/main" id="{8D465B1B-7CEB-C0F2-9A71-D3FB75B7B82F}"/>
                          </a:ext>
                        </a:extLst>
                      </p:cNvPr>
                      <p:cNvSpPr/>
                      <p:nvPr/>
                    </p:nvSpPr>
                    <p:spPr>
                      <a:xfrm>
                        <a:off x="7993060" y="4300674"/>
                        <a:ext cx="86937" cy="86737"/>
                      </a:xfrm>
                      <a:custGeom>
                        <a:avLst/>
                        <a:gdLst>
                          <a:gd name="connsiteX0" fmla="*/ 31520 w 86937"/>
                          <a:gd name="connsiteY0" fmla="*/ 0 h 86737"/>
                          <a:gd name="connsiteX1" fmla="*/ 50310 w 86937"/>
                          <a:gd name="connsiteY1" fmla="*/ 39272 h 86737"/>
                          <a:gd name="connsiteX2" fmla="*/ 75978 w 86937"/>
                          <a:gd name="connsiteY2" fmla="*/ 68945 h 86737"/>
                          <a:gd name="connsiteX3" fmla="*/ 85321 w 86937"/>
                          <a:gd name="connsiteY3" fmla="*/ 75772 h 86737"/>
                          <a:gd name="connsiteX4" fmla="*/ 86368 w 86937"/>
                          <a:gd name="connsiteY4" fmla="*/ 80670 h 86737"/>
                          <a:gd name="connsiteX5" fmla="*/ 85937 w 86937"/>
                          <a:gd name="connsiteY5" fmla="*/ 81214 h 86737"/>
                          <a:gd name="connsiteX6" fmla="*/ 55443 w 86937"/>
                          <a:gd name="connsiteY6" fmla="*/ 84089 h 86737"/>
                          <a:gd name="connsiteX7" fmla="*/ 26695 w 86937"/>
                          <a:gd name="connsiteY7" fmla="*/ 62220 h 86737"/>
                          <a:gd name="connsiteX8" fmla="*/ 18019 w 86937"/>
                          <a:gd name="connsiteY8" fmla="*/ 55957 h 86737"/>
                          <a:gd name="connsiteX9" fmla="*/ 16222 w 86937"/>
                          <a:gd name="connsiteY9" fmla="*/ 50823 h 86737"/>
                          <a:gd name="connsiteX10" fmla="*/ 15093 w 86937"/>
                          <a:gd name="connsiteY10" fmla="*/ 46511 h 86737"/>
                          <a:gd name="connsiteX11" fmla="*/ 0 w 86937"/>
                          <a:gd name="connsiteY11" fmla="*/ 18224 h 8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937" h="86737">
                            <a:moveTo>
                              <a:pt x="31520" y="0"/>
                            </a:moveTo>
                            <a:cubicBezTo>
                              <a:pt x="37044" y="13430"/>
                              <a:pt x="43318" y="26541"/>
                              <a:pt x="50310" y="39272"/>
                            </a:cubicBezTo>
                            <a:cubicBezTo>
                              <a:pt x="57271" y="50438"/>
                              <a:pt x="65931" y="60448"/>
                              <a:pt x="75978" y="68945"/>
                            </a:cubicBezTo>
                            <a:cubicBezTo>
                              <a:pt x="78339" y="70844"/>
                              <a:pt x="83473" y="74078"/>
                              <a:pt x="85321" y="75772"/>
                            </a:cubicBezTo>
                            <a:cubicBezTo>
                              <a:pt x="86964" y="76835"/>
                              <a:pt x="87431" y="79027"/>
                              <a:pt x="86368" y="80670"/>
                            </a:cubicBezTo>
                            <a:cubicBezTo>
                              <a:pt x="86245" y="80865"/>
                              <a:pt x="86101" y="81050"/>
                              <a:pt x="85937" y="81214"/>
                            </a:cubicBezTo>
                            <a:cubicBezTo>
                              <a:pt x="82651" y="85680"/>
                              <a:pt x="66019" y="89479"/>
                              <a:pt x="55443" y="84089"/>
                            </a:cubicBezTo>
                            <a:cubicBezTo>
                              <a:pt x="44868" y="78699"/>
                              <a:pt x="33317" y="66891"/>
                              <a:pt x="26695" y="62220"/>
                            </a:cubicBezTo>
                            <a:cubicBezTo>
                              <a:pt x="23409" y="59909"/>
                              <a:pt x="20329" y="57651"/>
                              <a:pt x="18019" y="55957"/>
                            </a:cubicBezTo>
                            <a:cubicBezTo>
                              <a:pt x="15709" y="54262"/>
                              <a:pt x="15966" y="53390"/>
                              <a:pt x="16222" y="50823"/>
                            </a:cubicBezTo>
                            <a:lnTo>
                              <a:pt x="15093" y="46511"/>
                            </a:lnTo>
                            <a:cubicBezTo>
                              <a:pt x="13347" y="37681"/>
                              <a:pt x="0" y="18224"/>
                              <a:pt x="0" y="18224"/>
                            </a:cubicBezTo>
                            <a:close/>
                          </a:path>
                        </a:pathLst>
                      </a:custGeom>
                      <a:solidFill>
                        <a:srgbClr val="9E6767"/>
                      </a:solidFill>
                      <a:ln w="5124" cap="flat">
                        <a:noFill/>
                        <a:prstDash val="solid"/>
                        <a:miter/>
                      </a:ln>
                    </p:spPr>
                    <p:txBody>
                      <a:bodyPr rtlCol="0" anchor="ctr"/>
                      <a:lstStyle/>
                      <a:p>
                        <a:endParaRPr lang="pt-BR"/>
                      </a:p>
                    </p:txBody>
                  </p:sp>
                  <p:sp>
                    <p:nvSpPr>
                      <p:cNvPr id="2530" name="Forma Livre: Forma 2529">
                        <a:extLst>
                          <a:ext uri="{FF2B5EF4-FFF2-40B4-BE49-F238E27FC236}">
                            <a16:creationId xmlns:a16="http://schemas.microsoft.com/office/drawing/2014/main" id="{7BD8AC08-11E2-AEDC-234C-834D052DB9D5}"/>
                          </a:ext>
                        </a:extLst>
                      </p:cNvPr>
                      <p:cNvSpPr/>
                      <p:nvPr/>
                    </p:nvSpPr>
                    <p:spPr>
                      <a:xfrm>
                        <a:off x="8005608" y="4347031"/>
                        <a:ext cx="93628" cy="59501"/>
                      </a:xfrm>
                      <a:custGeom>
                        <a:avLst/>
                        <a:gdLst>
                          <a:gd name="connsiteX0" fmla="*/ 2390 w 93628"/>
                          <a:gd name="connsiteY0" fmla="*/ 0 h 59501"/>
                          <a:gd name="connsiteX1" fmla="*/ 645 w 93628"/>
                          <a:gd name="connsiteY1" fmla="*/ 9394 h 59501"/>
                          <a:gd name="connsiteX2" fmla="*/ 2904 w 93628"/>
                          <a:gd name="connsiteY2" fmla="*/ 22793 h 59501"/>
                          <a:gd name="connsiteX3" fmla="*/ 22822 w 93628"/>
                          <a:gd name="connsiteY3" fmla="*/ 36500 h 59501"/>
                          <a:gd name="connsiteX4" fmla="*/ 58244 w 93628"/>
                          <a:gd name="connsiteY4" fmla="*/ 59293 h 59501"/>
                          <a:gd name="connsiteX5" fmla="*/ 92896 w 93628"/>
                          <a:gd name="connsiteY5" fmla="*/ 47178 h 59501"/>
                          <a:gd name="connsiteX6" fmla="*/ 93256 w 93628"/>
                          <a:gd name="connsiteY6" fmla="*/ 41634 h 59501"/>
                          <a:gd name="connsiteX7" fmla="*/ 89867 w 93628"/>
                          <a:gd name="connsiteY7" fmla="*/ 38348 h 59501"/>
                          <a:gd name="connsiteX8" fmla="*/ 79600 w 93628"/>
                          <a:gd name="connsiteY8" fmla="*/ 31828 h 59501"/>
                          <a:gd name="connsiteX9" fmla="*/ 60092 w 93628"/>
                          <a:gd name="connsiteY9" fmla="*/ 16428 h 59501"/>
                          <a:gd name="connsiteX10" fmla="*/ 51725 w 93628"/>
                          <a:gd name="connsiteY10" fmla="*/ 8881 h 59501"/>
                          <a:gd name="connsiteX11" fmla="*/ 40893 w 93628"/>
                          <a:gd name="connsiteY11" fmla="*/ 12218 h 59501"/>
                          <a:gd name="connsiteX12" fmla="*/ 32833 w 93628"/>
                          <a:gd name="connsiteY12" fmla="*/ 17711 h 59501"/>
                          <a:gd name="connsiteX13" fmla="*/ 34116 w 93628"/>
                          <a:gd name="connsiteY13" fmla="*/ 21151 h 59501"/>
                          <a:gd name="connsiteX14" fmla="*/ 36632 w 93628"/>
                          <a:gd name="connsiteY14" fmla="*/ 25565 h 59501"/>
                          <a:gd name="connsiteX15" fmla="*/ 37042 w 93628"/>
                          <a:gd name="connsiteY15" fmla="*/ 26592 h 59501"/>
                          <a:gd name="connsiteX16" fmla="*/ 36580 w 93628"/>
                          <a:gd name="connsiteY16" fmla="*/ 27568 h 59501"/>
                          <a:gd name="connsiteX17" fmla="*/ 35400 w 93628"/>
                          <a:gd name="connsiteY17" fmla="*/ 27311 h 59501"/>
                          <a:gd name="connsiteX18" fmla="*/ 20717 w 93628"/>
                          <a:gd name="connsiteY18" fmla="*/ 15298 h 59501"/>
                          <a:gd name="connsiteX19" fmla="*/ 12350 w 93628"/>
                          <a:gd name="connsiteY19" fmla="*/ 8830 h 59501"/>
                          <a:gd name="connsiteX20" fmla="*/ 5419 w 93628"/>
                          <a:gd name="connsiteY20" fmla="*/ 4826 h 59501"/>
                          <a:gd name="connsiteX21" fmla="*/ 3058 w 93628"/>
                          <a:gd name="connsiteY21" fmla="*/ 2721 h 5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628" h="59501">
                            <a:moveTo>
                              <a:pt x="2390" y="0"/>
                            </a:moveTo>
                            <a:cubicBezTo>
                              <a:pt x="440" y="1232"/>
                              <a:pt x="542" y="5955"/>
                              <a:pt x="645" y="9394"/>
                            </a:cubicBezTo>
                            <a:cubicBezTo>
                              <a:pt x="748" y="12834"/>
                              <a:pt x="-1922" y="17300"/>
                              <a:pt x="2904" y="22793"/>
                            </a:cubicBezTo>
                            <a:cubicBezTo>
                              <a:pt x="7729" y="28286"/>
                              <a:pt x="16200" y="29005"/>
                              <a:pt x="22822" y="36500"/>
                            </a:cubicBezTo>
                            <a:cubicBezTo>
                              <a:pt x="29445" y="43995"/>
                              <a:pt x="39507" y="57702"/>
                              <a:pt x="58244" y="59293"/>
                            </a:cubicBezTo>
                            <a:cubicBezTo>
                              <a:pt x="76982" y="60885"/>
                              <a:pt x="90176" y="53030"/>
                              <a:pt x="92896" y="47178"/>
                            </a:cubicBezTo>
                            <a:cubicBezTo>
                              <a:pt x="93728" y="45448"/>
                              <a:pt x="93856" y="43461"/>
                              <a:pt x="93256" y="41634"/>
                            </a:cubicBezTo>
                            <a:cubicBezTo>
                              <a:pt x="92588" y="39786"/>
                              <a:pt x="91510" y="39324"/>
                              <a:pt x="89867" y="38348"/>
                            </a:cubicBezTo>
                            <a:cubicBezTo>
                              <a:pt x="86377" y="36295"/>
                              <a:pt x="82988" y="34139"/>
                              <a:pt x="79600" y="31828"/>
                            </a:cubicBezTo>
                            <a:cubicBezTo>
                              <a:pt x="72680" y="27249"/>
                              <a:pt x="66155" y="22100"/>
                              <a:pt x="60092" y="16428"/>
                            </a:cubicBezTo>
                            <a:cubicBezTo>
                              <a:pt x="56242" y="12680"/>
                              <a:pt x="53316" y="8830"/>
                              <a:pt x="51725" y="8881"/>
                            </a:cubicBezTo>
                            <a:cubicBezTo>
                              <a:pt x="47874" y="8953"/>
                              <a:pt x="44117" y="10113"/>
                              <a:pt x="40893" y="12218"/>
                            </a:cubicBezTo>
                            <a:cubicBezTo>
                              <a:pt x="37828" y="13424"/>
                              <a:pt x="35076" y="15298"/>
                              <a:pt x="32833" y="17711"/>
                            </a:cubicBezTo>
                            <a:cubicBezTo>
                              <a:pt x="32268" y="18943"/>
                              <a:pt x="33500" y="20073"/>
                              <a:pt x="34116" y="21151"/>
                            </a:cubicBezTo>
                            <a:lnTo>
                              <a:pt x="36632" y="25565"/>
                            </a:lnTo>
                            <a:cubicBezTo>
                              <a:pt x="36822" y="25884"/>
                              <a:pt x="36960" y="26233"/>
                              <a:pt x="37042" y="26592"/>
                            </a:cubicBezTo>
                            <a:cubicBezTo>
                              <a:pt x="37130" y="26987"/>
                              <a:pt x="36940" y="27388"/>
                              <a:pt x="36580" y="27568"/>
                            </a:cubicBezTo>
                            <a:cubicBezTo>
                              <a:pt x="36170" y="27660"/>
                              <a:pt x="35738" y="27568"/>
                              <a:pt x="35400" y="27311"/>
                            </a:cubicBezTo>
                            <a:cubicBezTo>
                              <a:pt x="30133" y="23784"/>
                              <a:pt x="25220" y="19759"/>
                              <a:pt x="20717" y="15298"/>
                            </a:cubicBezTo>
                            <a:cubicBezTo>
                              <a:pt x="18156" y="12860"/>
                              <a:pt x="15353" y="10693"/>
                              <a:pt x="12350" y="8830"/>
                            </a:cubicBezTo>
                            <a:cubicBezTo>
                              <a:pt x="10245" y="7546"/>
                              <a:pt x="7524" y="6160"/>
                              <a:pt x="5419" y="4826"/>
                            </a:cubicBezTo>
                            <a:cubicBezTo>
                              <a:pt x="3314" y="3491"/>
                              <a:pt x="3263" y="3439"/>
                              <a:pt x="3058" y="2721"/>
                            </a:cubicBezTo>
                            <a:close/>
                          </a:path>
                        </a:pathLst>
                      </a:custGeom>
                      <a:solidFill>
                        <a:srgbClr val="455A64"/>
                      </a:solidFill>
                      <a:ln w="5124" cap="flat">
                        <a:noFill/>
                        <a:prstDash val="solid"/>
                        <a:miter/>
                      </a:ln>
                    </p:spPr>
                    <p:txBody>
                      <a:bodyPr rtlCol="0" anchor="ctr"/>
                      <a:lstStyle/>
                      <a:p>
                        <a:endParaRPr lang="pt-BR"/>
                      </a:p>
                    </p:txBody>
                  </p:sp>
                  <p:sp>
                    <p:nvSpPr>
                      <p:cNvPr id="2531" name="Forma Livre: Forma 2530">
                        <a:extLst>
                          <a:ext uri="{FF2B5EF4-FFF2-40B4-BE49-F238E27FC236}">
                            <a16:creationId xmlns:a16="http://schemas.microsoft.com/office/drawing/2014/main" id="{11924949-0CBE-0311-B894-0A14AC78D890}"/>
                          </a:ext>
                        </a:extLst>
                      </p:cNvPr>
                      <p:cNvSpPr/>
                      <p:nvPr/>
                    </p:nvSpPr>
                    <p:spPr>
                      <a:xfrm>
                        <a:off x="7787407" y="4077310"/>
                        <a:ext cx="249391" cy="261173"/>
                      </a:xfrm>
                      <a:custGeom>
                        <a:avLst/>
                        <a:gdLst>
                          <a:gd name="connsiteX0" fmla="*/ 219822 w 249391"/>
                          <a:gd name="connsiteY0" fmla="*/ 174030 h 261173"/>
                          <a:gd name="connsiteX1" fmla="*/ 225726 w 249391"/>
                          <a:gd name="connsiteY1" fmla="*/ 122694 h 261173"/>
                          <a:gd name="connsiteX2" fmla="*/ 224648 w 249391"/>
                          <a:gd name="connsiteY2" fmla="*/ 64324 h 261173"/>
                          <a:gd name="connsiteX3" fmla="*/ 176340 w 249391"/>
                          <a:gd name="connsiteY3" fmla="*/ 30699 h 261173"/>
                          <a:gd name="connsiteX4" fmla="*/ 113967 w 249391"/>
                          <a:gd name="connsiteY4" fmla="*/ 0 h 261173"/>
                          <a:gd name="connsiteX5" fmla="*/ 0 w 249391"/>
                          <a:gd name="connsiteY5" fmla="*/ 23923 h 261173"/>
                          <a:gd name="connsiteX6" fmla="*/ 16171 w 249391"/>
                          <a:gd name="connsiteY6" fmla="*/ 70741 h 261173"/>
                          <a:gd name="connsiteX7" fmla="*/ 68123 w 249391"/>
                          <a:gd name="connsiteY7" fmla="*/ 110168 h 261173"/>
                          <a:gd name="connsiteX8" fmla="*/ 127930 w 249391"/>
                          <a:gd name="connsiteY8" fmla="*/ 135836 h 261173"/>
                          <a:gd name="connsiteX9" fmla="*/ 147849 w 249391"/>
                          <a:gd name="connsiteY9" fmla="*/ 154266 h 261173"/>
                          <a:gd name="connsiteX10" fmla="*/ 173517 w 249391"/>
                          <a:gd name="connsiteY10" fmla="*/ 209812 h 261173"/>
                          <a:gd name="connsiteX11" fmla="*/ 208323 w 249391"/>
                          <a:gd name="connsiteY11" fmla="*/ 261148 h 261173"/>
                          <a:gd name="connsiteX12" fmla="*/ 249392 w 249391"/>
                          <a:gd name="connsiteY12" fmla="*/ 240613 h 261173"/>
                          <a:gd name="connsiteX13" fmla="*/ 219822 w 249391"/>
                          <a:gd name="connsiteY13" fmla="*/ 174030 h 26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9391" h="261173">
                            <a:moveTo>
                              <a:pt x="219822" y="174030"/>
                            </a:moveTo>
                            <a:cubicBezTo>
                              <a:pt x="221568" y="159553"/>
                              <a:pt x="224186" y="137376"/>
                              <a:pt x="225726" y="122694"/>
                            </a:cubicBezTo>
                            <a:cubicBezTo>
                              <a:pt x="228190" y="99130"/>
                              <a:pt x="229422" y="74643"/>
                              <a:pt x="224648" y="64324"/>
                            </a:cubicBezTo>
                            <a:cubicBezTo>
                              <a:pt x="219873" y="54006"/>
                              <a:pt x="198980" y="42763"/>
                              <a:pt x="176340" y="30699"/>
                            </a:cubicBezTo>
                            <a:cubicBezTo>
                              <a:pt x="153701" y="18635"/>
                              <a:pt x="113967" y="0"/>
                              <a:pt x="113967" y="0"/>
                            </a:cubicBezTo>
                            <a:lnTo>
                              <a:pt x="0" y="23923"/>
                            </a:lnTo>
                            <a:cubicBezTo>
                              <a:pt x="3645" y="43738"/>
                              <a:pt x="5134" y="53441"/>
                              <a:pt x="16171" y="70741"/>
                            </a:cubicBezTo>
                            <a:cubicBezTo>
                              <a:pt x="27208" y="88042"/>
                              <a:pt x="40864" y="97744"/>
                              <a:pt x="68123" y="110168"/>
                            </a:cubicBezTo>
                            <a:cubicBezTo>
                              <a:pt x="92611" y="121359"/>
                              <a:pt x="121513" y="133166"/>
                              <a:pt x="127930" y="135836"/>
                            </a:cubicBezTo>
                            <a:cubicBezTo>
                              <a:pt x="136041" y="139429"/>
                              <a:pt x="143331" y="142150"/>
                              <a:pt x="147849" y="154266"/>
                            </a:cubicBezTo>
                            <a:cubicBezTo>
                              <a:pt x="153682" y="173922"/>
                              <a:pt x="162328" y="192629"/>
                              <a:pt x="173517" y="209812"/>
                            </a:cubicBezTo>
                            <a:lnTo>
                              <a:pt x="208323" y="261148"/>
                            </a:lnTo>
                            <a:cubicBezTo>
                              <a:pt x="208323" y="261148"/>
                              <a:pt x="235634" y="262739"/>
                              <a:pt x="249392" y="240613"/>
                            </a:cubicBezTo>
                            <a:cubicBezTo>
                              <a:pt x="249443" y="240562"/>
                              <a:pt x="235223" y="208271"/>
                              <a:pt x="219822" y="174030"/>
                            </a:cubicBezTo>
                            <a:close/>
                          </a:path>
                        </a:pathLst>
                      </a:custGeom>
                      <a:solidFill>
                        <a:srgbClr val="407BFF"/>
                      </a:solidFill>
                      <a:ln w="5124" cap="flat">
                        <a:noFill/>
                        <a:prstDash val="solid"/>
                        <a:miter/>
                      </a:ln>
                    </p:spPr>
                    <p:txBody>
                      <a:bodyPr rtlCol="0" anchor="ctr"/>
                      <a:lstStyle/>
                      <a:p>
                        <a:endParaRPr lang="pt-BR"/>
                      </a:p>
                    </p:txBody>
                  </p:sp>
                  <p:sp>
                    <p:nvSpPr>
                      <p:cNvPr id="2532" name="Forma Livre: Forma 2531">
                        <a:extLst>
                          <a:ext uri="{FF2B5EF4-FFF2-40B4-BE49-F238E27FC236}">
                            <a16:creationId xmlns:a16="http://schemas.microsoft.com/office/drawing/2014/main" id="{9FF8A792-D1DC-1D1D-EC0A-3A13B3822AE2}"/>
                          </a:ext>
                        </a:extLst>
                      </p:cNvPr>
                      <p:cNvSpPr/>
                      <p:nvPr/>
                    </p:nvSpPr>
                    <p:spPr>
                      <a:xfrm>
                        <a:off x="7787407" y="4077310"/>
                        <a:ext cx="249391" cy="261173"/>
                      </a:xfrm>
                      <a:custGeom>
                        <a:avLst/>
                        <a:gdLst>
                          <a:gd name="connsiteX0" fmla="*/ 219822 w 249391"/>
                          <a:gd name="connsiteY0" fmla="*/ 174030 h 261173"/>
                          <a:gd name="connsiteX1" fmla="*/ 225726 w 249391"/>
                          <a:gd name="connsiteY1" fmla="*/ 122694 h 261173"/>
                          <a:gd name="connsiteX2" fmla="*/ 224648 w 249391"/>
                          <a:gd name="connsiteY2" fmla="*/ 64324 h 261173"/>
                          <a:gd name="connsiteX3" fmla="*/ 176340 w 249391"/>
                          <a:gd name="connsiteY3" fmla="*/ 30699 h 261173"/>
                          <a:gd name="connsiteX4" fmla="*/ 113967 w 249391"/>
                          <a:gd name="connsiteY4" fmla="*/ 0 h 261173"/>
                          <a:gd name="connsiteX5" fmla="*/ 0 w 249391"/>
                          <a:gd name="connsiteY5" fmla="*/ 23923 h 261173"/>
                          <a:gd name="connsiteX6" fmla="*/ 16171 w 249391"/>
                          <a:gd name="connsiteY6" fmla="*/ 70741 h 261173"/>
                          <a:gd name="connsiteX7" fmla="*/ 68123 w 249391"/>
                          <a:gd name="connsiteY7" fmla="*/ 110168 h 261173"/>
                          <a:gd name="connsiteX8" fmla="*/ 127930 w 249391"/>
                          <a:gd name="connsiteY8" fmla="*/ 135836 h 261173"/>
                          <a:gd name="connsiteX9" fmla="*/ 147849 w 249391"/>
                          <a:gd name="connsiteY9" fmla="*/ 154266 h 261173"/>
                          <a:gd name="connsiteX10" fmla="*/ 173517 w 249391"/>
                          <a:gd name="connsiteY10" fmla="*/ 209812 h 261173"/>
                          <a:gd name="connsiteX11" fmla="*/ 208323 w 249391"/>
                          <a:gd name="connsiteY11" fmla="*/ 261148 h 261173"/>
                          <a:gd name="connsiteX12" fmla="*/ 249392 w 249391"/>
                          <a:gd name="connsiteY12" fmla="*/ 240613 h 261173"/>
                          <a:gd name="connsiteX13" fmla="*/ 219822 w 249391"/>
                          <a:gd name="connsiteY13" fmla="*/ 174030 h 26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9391" h="261173">
                            <a:moveTo>
                              <a:pt x="219822" y="174030"/>
                            </a:moveTo>
                            <a:cubicBezTo>
                              <a:pt x="221568" y="159553"/>
                              <a:pt x="224186" y="137376"/>
                              <a:pt x="225726" y="122694"/>
                            </a:cubicBezTo>
                            <a:cubicBezTo>
                              <a:pt x="228190" y="99130"/>
                              <a:pt x="229422" y="74643"/>
                              <a:pt x="224648" y="64324"/>
                            </a:cubicBezTo>
                            <a:cubicBezTo>
                              <a:pt x="219873" y="54006"/>
                              <a:pt x="198980" y="42763"/>
                              <a:pt x="176340" y="30699"/>
                            </a:cubicBezTo>
                            <a:cubicBezTo>
                              <a:pt x="153701" y="18635"/>
                              <a:pt x="113967" y="0"/>
                              <a:pt x="113967" y="0"/>
                            </a:cubicBezTo>
                            <a:lnTo>
                              <a:pt x="0" y="23923"/>
                            </a:lnTo>
                            <a:cubicBezTo>
                              <a:pt x="3645" y="43738"/>
                              <a:pt x="5134" y="53441"/>
                              <a:pt x="16171" y="70741"/>
                            </a:cubicBezTo>
                            <a:cubicBezTo>
                              <a:pt x="27208" y="88042"/>
                              <a:pt x="40864" y="97744"/>
                              <a:pt x="68123" y="110168"/>
                            </a:cubicBezTo>
                            <a:cubicBezTo>
                              <a:pt x="92611" y="121359"/>
                              <a:pt x="121513" y="133166"/>
                              <a:pt x="127930" y="135836"/>
                            </a:cubicBezTo>
                            <a:cubicBezTo>
                              <a:pt x="136041" y="139429"/>
                              <a:pt x="143331" y="142150"/>
                              <a:pt x="147849" y="154266"/>
                            </a:cubicBezTo>
                            <a:cubicBezTo>
                              <a:pt x="153682" y="173922"/>
                              <a:pt x="162328" y="192629"/>
                              <a:pt x="173517" y="209812"/>
                            </a:cubicBezTo>
                            <a:lnTo>
                              <a:pt x="208323" y="261148"/>
                            </a:lnTo>
                            <a:cubicBezTo>
                              <a:pt x="208323" y="261148"/>
                              <a:pt x="235634" y="262739"/>
                              <a:pt x="249392" y="240613"/>
                            </a:cubicBezTo>
                            <a:cubicBezTo>
                              <a:pt x="249443" y="240562"/>
                              <a:pt x="235223" y="208271"/>
                              <a:pt x="219822" y="174030"/>
                            </a:cubicBezTo>
                            <a:close/>
                          </a:path>
                        </a:pathLst>
                      </a:custGeom>
                      <a:solidFill>
                        <a:srgbClr val="000000">
                          <a:alpha val="40000"/>
                        </a:srgbClr>
                      </a:solidFill>
                      <a:ln w="5124" cap="flat">
                        <a:noFill/>
                        <a:prstDash val="solid"/>
                        <a:miter/>
                      </a:ln>
                    </p:spPr>
                    <p:txBody>
                      <a:bodyPr rtlCol="0" anchor="ctr"/>
                      <a:lstStyle/>
                      <a:p>
                        <a:endParaRPr lang="pt-BR"/>
                      </a:p>
                    </p:txBody>
                  </p:sp>
                  <p:sp>
                    <p:nvSpPr>
                      <p:cNvPr id="2533" name="Forma Livre: Forma 2532">
                        <a:extLst>
                          <a:ext uri="{FF2B5EF4-FFF2-40B4-BE49-F238E27FC236}">
                            <a16:creationId xmlns:a16="http://schemas.microsoft.com/office/drawing/2014/main" id="{8829B5E7-7553-BACD-90A5-80545AC21A46}"/>
                          </a:ext>
                        </a:extLst>
                      </p:cNvPr>
                      <p:cNvSpPr/>
                      <p:nvPr/>
                    </p:nvSpPr>
                    <p:spPr>
                      <a:xfrm>
                        <a:off x="7892903" y="4097793"/>
                        <a:ext cx="110732" cy="145435"/>
                      </a:xfrm>
                      <a:custGeom>
                        <a:avLst/>
                        <a:gdLst>
                          <a:gd name="connsiteX0" fmla="*/ 110732 w 110732"/>
                          <a:gd name="connsiteY0" fmla="*/ 145436 h 145435"/>
                          <a:gd name="connsiteX1" fmla="*/ 77775 w 110732"/>
                          <a:gd name="connsiteY1" fmla="*/ 74848 h 145435"/>
                          <a:gd name="connsiteX2" fmla="*/ 0 w 110732"/>
                          <a:gd name="connsiteY2" fmla="*/ 21921 h 145435"/>
                          <a:gd name="connsiteX3" fmla="*/ 0 w 110732"/>
                          <a:gd name="connsiteY3" fmla="*/ 21921 h 145435"/>
                          <a:gd name="connsiteX4" fmla="*/ 2772 w 110732"/>
                          <a:gd name="connsiteY4" fmla="*/ 17352 h 145435"/>
                          <a:gd name="connsiteX5" fmla="*/ 7906 w 110732"/>
                          <a:gd name="connsiteY5" fmla="*/ 0 h 145435"/>
                          <a:gd name="connsiteX6" fmla="*/ 6160 w 110732"/>
                          <a:gd name="connsiteY6" fmla="*/ 19457 h 145435"/>
                          <a:gd name="connsiteX7" fmla="*/ 53390 w 110732"/>
                          <a:gd name="connsiteY7" fmla="*/ 47281 h 145435"/>
                          <a:gd name="connsiteX8" fmla="*/ 87374 w 110732"/>
                          <a:gd name="connsiteY8" fmla="*/ 80701 h 145435"/>
                          <a:gd name="connsiteX9" fmla="*/ 110732 w 110732"/>
                          <a:gd name="connsiteY9" fmla="*/ 145436 h 14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32" h="145435">
                            <a:moveTo>
                              <a:pt x="110732" y="145436"/>
                            </a:moveTo>
                            <a:cubicBezTo>
                              <a:pt x="96307" y="113351"/>
                              <a:pt x="81779" y="81573"/>
                              <a:pt x="77775" y="74848"/>
                            </a:cubicBezTo>
                            <a:cubicBezTo>
                              <a:pt x="69355" y="60526"/>
                              <a:pt x="2105" y="23101"/>
                              <a:pt x="0" y="21921"/>
                            </a:cubicBezTo>
                            <a:lnTo>
                              <a:pt x="0" y="21921"/>
                            </a:lnTo>
                            <a:lnTo>
                              <a:pt x="2772" y="17352"/>
                            </a:lnTo>
                            <a:cubicBezTo>
                              <a:pt x="5689" y="11997"/>
                              <a:pt x="7438" y="6083"/>
                              <a:pt x="7906" y="0"/>
                            </a:cubicBezTo>
                            <a:cubicBezTo>
                              <a:pt x="8717" y="6535"/>
                              <a:pt x="8122" y="13168"/>
                              <a:pt x="6160" y="19457"/>
                            </a:cubicBezTo>
                            <a:cubicBezTo>
                              <a:pt x="16428" y="25463"/>
                              <a:pt x="42866" y="40761"/>
                              <a:pt x="53390" y="47281"/>
                            </a:cubicBezTo>
                            <a:cubicBezTo>
                              <a:pt x="66686" y="55546"/>
                              <a:pt x="80906" y="65608"/>
                              <a:pt x="87374" y="80701"/>
                            </a:cubicBezTo>
                            <a:cubicBezTo>
                              <a:pt x="92354" y="91892"/>
                              <a:pt x="104675" y="127673"/>
                              <a:pt x="110732" y="145436"/>
                            </a:cubicBezTo>
                            <a:close/>
                          </a:path>
                        </a:pathLst>
                      </a:custGeom>
                      <a:solidFill>
                        <a:srgbClr val="000000">
                          <a:alpha val="15000"/>
                        </a:srgbClr>
                      </a:solidFill>
                      <a:ln w="5124" cap="flat">
                        <a:noFill/>
                        <a:prstDash val="solid"/>
                        <a:miter/>
                      </a:ln>
                    </p:spPr>
                    <p:txBody>
                      <a:bodyPr rtlCol="0" anchor="ctr"/>
                      <a:lstStyle/>
                      <a:p>
                        <a:endParaRPr lang="pt-BR"/>
                      </a:p>
                    </p:txBody>
                  </p:sp>
                  <p:sp>
                    <p:nvSpPr>
                      <p:cNvPr id="2534" name="Forma Livre: Forma 2533">
                        <a:extLst>
                          <a:ext uri="{FF2B5EF4-FFF2-40B4-BE49-F238E27FC236}">
                            <a16:creationId xmlns:a16="http://schemas.microsoft.com/office/drawing/2014/main" id="{8A942851-263B-8629-EE08-D8435443A9FD}"/>
                          </a:ext>
                        </a:extLst>
                      </p:cNvPr>
                      <p:cNvSpPr/>
                      <p:nvPr/>
                    </p:nvSpPr>
                    <p:spPr>
                      <a:xfrm>
                        <a:off x="7988183" y="4306835"/>
                        <a:ext cx="49539" cy="32370"/>
                      </a:xfrm>
                      <a:custGeom>
                        <a:avLst/>
                        <a:gdLst>
                          <a:gd name="connsiteX0" fmla="*/ 0 w 49539"/>
                          <a:gd name="connsiteY0" fmla="*/ 21099 h 32370"/>
                          <a:gd name="connsiteX1" fmla="*/ 6725 w 49539"/>
                          <a:gd name="connsiteY1" fmla="*/ 32239 h 32370"/>
                          <a:gd name="connsiteX2" fmla="*/ 49540 w 49539"/>
                          <a:gd name="connsiteY2" fmla="*/ 11089 h 32370"/>
                          <a:gd name="connsiteX3" fmla="*/ 44406 w 49539"/>
                          <a:gd name="connsiteY3" fmla="*/ 0 h 32370"/>
                          <a:gd name="connsiteX4" fmla="*/ 0 w 49539"/>
                          <a:gd name="connsiteY4" fmla="*/ 21099 h 32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9" h="32370">
                            <a:moveTo>
                              <a:pt x="0" y="21099"/>
                            </a:moveTo>
                            <a:lnTo>
                              <a:pt x="6725" y="32239"/>
                            </a:lnTo>
                            <a:cubicBezTo>
                              <a:pt x="6725" y="32239"/>
                              <a:pt x="39478" y="35371"/>
                              <a:pt x="49540" y="11089"/>
                            </a:cubicBezTo>
                            <a:lnTo>
                              <a:pt x="44406" y="0"/>
                            </a:lnTo>
                            <a:cubicBezTo>
                              <a:pt x="39786" y="13655"/>
                              <a:pt x="15863" y="23615"/>
                              <a:pt x="0" y="21099"/>
                            </a:cubicBezTo>
                            <a:close/>
                          </a:path>
                        </a:pathLst>
                      </a:custGeom>
                      <a:solidFill>
                        <a:srgbClr val="407BFF"/>
                      </a:solidFill>
                      <a:ln w="5124" cap="flat">
                        <a:noFill/>
                        <a:prstDash val="solid"/>
                        <a:miter/>
                      </a:ln>
                    </p:spPr>
                    <p:txBody>
                      <a:bodyPr rtlCol="0" anchor="ctr"/>
                      <a:lstStyle/>
                      <a:p>
                        <a:endParaRPr lang="pt-BR"/>
                      </a:p>
                    </p:txBody>
                  </p:sp>
                </p:grpSp>
                <p:grpSp>
                  <p:nvGrpSpPr>
                    <p:cNvPr id="2458" name="Gráfico 12">
                      <a:extLst>
                        <a:ext uri="{FF2B5EF4-FFF2-40B4-BE49-F238E27FC236}">
                          <a16:creationId xmlns:a16="http://schemas.microsoft.com/office/drawing/2014/main" id="{A53737D0-EBEB-238B-ECF8-905F4A4EED4E}"/>
                        </a:ext>
                      </a:extLst>
                    </p:cNvPr>
                    <p:cNvGrpSpPr/>
                    <p:nvPr/>
                  </p:nvGrpSpPr>
                  <p:grpSpPr>
                    <a:xfrm>
                      <a:off x="7845400" y="3946531"/>
                      <a:ext cx="142937" cy="149824"/>
                      <a:chOff x="7845400" y="3946531"/>
                      <a:chExt cx="142937" cy="149824"/>
                    </a:xfrm>
                  </p:grpSpPr>
                  <p:sp>
                    <p:nvSpPr>
                      <p:cNvPr id="2523" name="Forma Livre: Forma 2522">
                        <a:extLst>
                          <a:ext uri="{FF2B5EF4-FFF2-40B4-BE49-F238E27FC236}">
                            <a16:creationId xmlns:a16="http://schemas.microsoft.com/office/drawing/2014/main" id="{BA58CFA8-83B6-4BF4-5231-CCDFFDC604E6}"/>
                          </a:ext>
                        </a:extLst>
                      </p:cNvPr>
                      <p:cNvSpPr/>
                      <p:nvPr/>
                    </p:nvSpPr>
                    <p:spPr>
                      <a:xfrm>
                        <a:off x="7845776" y="3947257"/>
                        <a:ext cx="142560" cy="149098"/>
                      </a:xfrm>
                      <a:custGeom>
                        <a:avLst/>
                        <a:gdLst>
                          <a:gd name="connsiteX0" fmla="*/ 0 w 142560"/>
                          <a:gd name="connsiteY0" fmla="*/ 326 h 149098"/>
                          <a:gd name="connsiteX1" fmla="*/ 38092 w 142560"/>
                          <a:gd name="connsiteY1" fmla="*/ 18653 h 149098"/>
                          <a:gd name="connsiteX2" fmla="*/ 68226 w 142560"/>
                          <a:gd name="connsiteY2" fmla="*/ 91345 h 149098"/>
                          <a:gd name="connsiteX3" fmla="*/ 142561 w 142560"/>
                          <a:gd name="connsiteY3" fmla="*/ 124919 h 149098"/>
                          <a:gd name="connsiteX4" fmla="*/ 129573 w 142560"/>
                          <a:gd name="connsiteY4" fmla="*/ 149099 h 149098"/>
                          <a:gd name="connsiteX5" fmla="*/ 50156 w 142560"/>
                          <a:gd name="connsiteY5" fmla="*/ 124252 h 149098"/>
                          <a:gd name="connsiteX6" fmla="*/ 36397 w 142560"/>
                          <a:gd name="connsiteY6" fmla="*/ 111623 h 149098"/>
                          <a:gd name="connsiteX7" fmla="*/ 13399 w 142560"/>
                          <a:gd name="connsiteY7" fmla="*/ 64599 h 14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60" h="149098">
                            <a:moveTo>
                              <a:pt x="0" y="326"/>
                            </a:moveTo>
                            <a:cubicBezTo>
                              <a:pt x="25668" y="-1984"/>
                              <a:pt x="31880" y="8386"/>
                              <a:pt x="38092" y="18653"/>
                            </a:cubicBezTo>
                            <a:cubicBezTo>
                              <a:pt x="48359" y="36005"/>
                              <a:pt x="68226" y="91345"/>
                              <a:pt x="68226" y="91345"/>
                            </a:cubicBezTo>
                            <a:lnTo>
                              <a:pt x="142561" y="124919"/>
                            </a:lnTo>
                            <a:lnTo>
                              <a:pt x="129573" y="149099"/>
                            </a:lnTo>
                            <a:cubicBezTo>
                              <a:pt x="129573" y="149099"/>
                              <a:pt x="59858" y="128564"/>
                              <a:pt x="50156" y="124252"/>
                            </a:cubicBezTo>
                            <a:cubicBezTo>
                              <a:pt x="44035" y="122101"/>
                              <a:pt x="39063" y="117537"/>
                              <a:pt x="36397" y="111623"/>
                            </a:cubicBezTo>
                            <a:cubicBezTo>
                              <a:pt x="27516" y="95401"/>
                              <a:pt x="13399" y="64599"/>
                              <a:pt x="13399" y="64599"/>
                            </a:cubicBezTo>
                            <a:close/>
                          </a:path>
                        </a:pathLst>
                      </a:custGeom>
                      <a:solidFill>
                        <a:srgbClr val="9E6767"/>
                      </a:solidFill>
                      <a:ln w="5124" cap="flat">
                        <a:noFill/>
                        <a:prstDash val="solid"/>
                        <a:miter/>
                      </a:ln>
                    </p:spPr>
                    <p:txBody>
                      <a:bodyPr rtlCol="0" anchor="ctr"/>
                      <a:lstStyle/>
                      <a:p>
                        <a:endParaRPr lang="pt-BR"/>
                      </a:p>
                    </p:txBody>
                  </p:sp>
                  <p:sp>
                    <p:nvSpPr>
                      <p:cNvPr id="2524" name="Forma Livre: Forma 2523">
                        <a:extLst>
                          <a:ext uri="{FF2B5EF4-FFF2-40B4-BE49-F238E27FC236}">
                            <a16:creationId xmlns:a16="http://schemas.microsoft.com/office/drawing/2014/main" id="{3EBAA65B-0B91-A929-56DF-17CFD753D7D7}"/>
                          </a:ext>
                        </a:extLst>
                      </p:cNvPr>
                      <p:cNvSpPr/>
                      <p:nvPr/>
                    </p:nvSpPr>
                    <p:spPr>
                      <a:xfrm>
                        <a:off x="7845400" y="3946531"/>
                        <a:ext cx="84824" cy="131497"/>
                      </a:xfrm>
                      <a:custGeom>
                        <a:avLst/>
                        <a:gdLst>
                          <a:gd name="connsiteX0" fmla="*/ 376 w 84824"/>
                          <a:gd name="connsiteY0" fmla="*/ 590 h 131497"/>
                          <a:gd name="connsiteX1" fmla="*/ 26969 w 84824"/>
                          <a:gd name="connsiteY1" fmla="*/ 5005 h 131497"/>
                          <a:gd name="connsiteX2" fmla="*/ 47503 w 84824"/>
                          <a:gd name="connsiteY2" fmla="*/ 34832 h 131497"/>
                          <a:gd name="connsiteX3" fmla="*/ 69424 w 84824"/>
                          <a:gd name="connsiteY3" fmla="*/ 91609 h 131497"/>
                          <a:gd name="connsiteX4" fmla="*/ 84825 w 84824"/>
                          <a:gd name="connsiteY4" fmla="*/ 99156 h 131497"/>
                          <a:gd name="connsiteX5" fmla="*/ 69424 w 84824"/>
                          <a:gd name="connsiteY5" fmla="*/ 131498 h 131497"/>
                          <a:gd name="connsiteX6" fmla="*/ 46425 w 84824"/>
                          <a:gd name="connsiteY6" fmla="*/ 124259 h 131497"/>
                          <a:gd name="connsiteX7" fmla="*/ 33642 w 84824"/>
                          <a:gd name="connsiteY7" fmla="*/ 108859 h 131497"/>
                          <a:gd name="connsiteX8" fmla="*/ 12543 w 84824"/>
                          <a:gd name="connsiteY8" fmla="*/ 64607 h 131497"/>
                          <a:gd name="connsiteX9" fmla="*/ 376 w 84824"/>
                          <a:gd name="connsiteY9" fmla="*/ 590 h 13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824" h="131497">
                            <a:moveTo>
                              <a:pt x="376" y="590"/>
                            </a:moveTo>
                            <a:cubicBezTo>
                              <a:pt x="9485" y="-970"/>
                              <a:pt x="18854" y="585"/>
                              <a:pt x="26969" y="5005"/>
                            </a:cubicBezTo>
                            <a:cubicBezTo>
                              <a:pt x="34874" y="10139"/>
                              <a:pt x="38057" y="15940"/>
                              <a:pt x="47503" y="34832"/>
                            </a:cubicBezTo>
                            <a:cubicBezTo>
                              <a:pt x="56949" y="53723"/>
                              <a:pt x="69424" y="91609"/>
                              <a:pt x="69424" y="91609"/>
                            </a:cubicBezTo>
                            <a:lnTo>
                              <a:pt x="84825" y="99156"/>
                            </a:lnTo>
                            <a:cubicBezTo>
                              <a:pt x="78408" y="101877"/>
                              <a:pt x="66857" y="122411"/>
                              <a:pt x="69424" y="131498"/>
                            </a:cubicBezTo>
                            <a:lnTo>
                              <a:pt x="46425" y="124259"/>
                            </a:lnTo>
                            <a:cubicBezTo>
                              <a:pt x="40213" y="122360"/>
                              <a:pt x="38673" y="118150"/>
                              <a:pt x="33642" y="108859"/>
                            </a:cubicBezTo>
                            <a:cubicBezTo>
                              <a:pt x="28611" y="99567"/>
                              <a:pt x="12543" y="64607"/>
                              <a:pt x="12543" y="64607"/>
                            </a:cubicBezTo>
                            <a:cubicBezTo>
                              <a:pt x="12543" y="64607"/>
                              <a:pt x="-2550" y="1771"/>
                              <a:pt x="376" y="590"/>
                            </a:cubicBezTo>
                            <a:close/>
                          </a:path>
                        </a:pathLst>
                      </a:custGeom>
                      <a:solidFill>
                        <a:srgbClr val="407BFF"/>
                      </a:solidFill>
                      <a:ln w="5124" cap="flat">
                        <a:noFill/>
                        <a:prstDash val="solid"/>
                        <a:miter/>
                      </a:ln>
                    </p:spPr>
                    <p:txBody>
                      <a:bodyPr rtlCol="0" anchor="ctr"/>
                      <a:lstStyle/>
                      <a:p>
                        <a:endParaRPr lang="pt-BR"/>
                      </a:p>
                    </p:txBody>
                  </p:sp>
                  <p:sp>
                    <p:nvSpPr>
                      <p:cNvPr id="2525" name="Forma Livre: Forma 2524">
                        <a:extLst>
                          <a:ext uri="{FF2B5EF4-FFF2-40B4-BE49-F238E27FC236}">
                            <a16:creationId xmlns:a16="http://schemas.microsoft.com/office/drawing/2014/main" id="{F044D766-AEC1-829E-AC46-2C8BEFB3FF61}"/>
                          </a:ext>
                        </a:extLst>
                      </p:cNvPr>
                      <p:cNvSpPr/>
                      <p:nvPr/>
                    </p:nvSpPr>
                    <p:spPr>
                      <a:xfrm>
                        <a:off x="7845400" y="3946531"/>
                        <a:ext cx="84824" cy="131497"/>
                      </a:xfrm>
                      <a:custGeom>
                        <a:avLst/>
                        <a:gdLst>
                          <a:gd name="connsiteX0" fmla="*/ 376 w 84824"/>
                          <a:gd name="connsiteY0" fmla="*/ 590 h 131497"/>
                          <a:gd name="connsiteX1" fmla="*/ 26969 w 84824"/>
                          <a:gd name="connsiteY1" fmla="*/ 5005 h 131497"/>
                          <a:gd name="connsiteX2" fmla="*/ 47503 w 84824"/>
                          <a:gd name="connsiteY2" fmla="*/ 34832 h 131497"/>
                          <a:gd name="connsiteX3" fmla="*/ 69424 w 84824"/>
                          <a:gd name="connsiteY3" fmla="*/ 91609 h 131497"/>
                          <a:gd name="connsiteX4" fmla="*/ 84825 w 84824"/>
                          <a:gd name="connsiteY4" fmla="*/ 99156 h 131497"/>
                          <a:gd name="connsiteX5" fmla="*/ 69424 w 84824"/>
                          <a:gd name="connsiteY5" fmla="*/ 131498 h 131497"/>
                          <a:gd name="connsiteX6" fmla="*/ 46425 w 84824"/>
                          <a:gd name="connsiteY6" fmla="*/ 124259 h 131497"/>
                          <a:gd name="connsiteX7" fmla="*/ 33642 w 84824"/>
                          <a:gd name="connsiteY7" fmla="*/ 108859 h 131497"/>
                          <a:gd name="connsiteX8" fmla="*/ 12543 w 84824"/>
                          <a:gd name="connsiteY8" fmla="*/ 64607 h 131497"/>
                          <a:gd name="connsiteX9" fmla="*/ 376 w 84824"/>
                          <a:gd name="connsiteY9" fmla="*/ 590 h 13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824" h="131497">
                            <a:moveTo>
                              <a:pt x="376" y="590"/>
                            </a:moveTo>
                            <a:cubicBezTo>
                              <a:pt x="9485" y="-970"/>
                              <a:pt x="18854" y="585"/>
                              <a:pt x="26969" y="5005"/>
                            </a:cubicBezTo>
                            <a:cubicBezTo>
                              <a:pt x="34874" y="10139"/>
                              <a:pt x="38057" y="15940"/>
                              <a:pt x="47503" y="34832"/>
                            </a:cubicBezTo>
                            <a:cubicBezTo>
                              <a:pt x="56949" y="53723"/>
                              <a:pt x="69424" y="91609"/>
                              <a:pt x="69424" y="91609"/>
                            </a:cubicBezTo>
                            <a:lnTo>
                              <a:pt x="84825" y="99156"/>
                            </a:lnTo>
                            <a:cubicBezTo>
                              <a:pt x="78408" y="101877"/>
                              <a:pt x="66857" y="122411"/>
                              <a:pt x="69424" y="131498"/>
                            </a:cubicBezTo>
                            <a:lnTo>
                              <a:pt x="46425" y="124259"/>
                            </a:lnTo>
                            <a:cubicBezTo>
                              <a:pt x="40213" y="122360"/>
                              <a:pt x="38673" y="118150"/>
                              <a:pt x="33642" y="108859"/>
                            </a:cubicBezTo>
                            <a:cubicBezTo>
                              <a:pt x="28611" y="99567"/>
                              <a:pt x="12543" y="64607"/>
                              <a:pt x="12543" y="64607"/>
                            </a:cubicBezTo>
                            <a:cubicBezTo>
                              <a:pt x="12543" y="64607"/>
                              <a:pt x="-2550" y="1771"/>
                              <a:pt x="376" y="590"/>
                            </a:cubicBezTo>
                            <a:close/>
                          </a:path>
                        </a:pathLst>
                      </a:custGeom>
                      <a:solidFill>
                        <a:srgbClr val="FFFFFF">
                          <a:alpha val="70000"/>
                        </a:srgbClr>
                      </a:solidFill>
                      <a:ln w="5124" cap="flat">
                        <a:noFill/>
                        <a:prstDash val="solid"/>
                        <a:miter/>
                      </a:ln>
                    </p:spPr>
                    <p:txBody>
                      <a:bodyPr rtlCol="0" anchor="ctr"/>
                      <a:lstStyle/>
                      <a:p>
                        <a:endParaRPr lang="pt-BR"/>
                      </a:p>
                    </p:txBody>
                  </p:sp>
                  <p:sp>
                    <p:nvSpPr>
                      <p:cNvPr id="2526" name="Forma Livre: Forma 2525">
                        <a:extLst>
                          <a:ext uri="{FF2B5EF4-FFF2-40B4-BE49-F238E27FC236}">
                            <a16:creationId xmlns:a16="http://schemas.microsoft.com/office/drawing/2014/main" id="{0531456E-6563-52C2-0239-942087AA1CEC}"/>
                          </a:ext>
                        </a:extLst>
                      </p:cNvPr>
                      <p:cNvSpPr/>
                      <p:nvPr/>
                    </p:nvSpPr>
                    <p:spPr>
                      <a:xfrm>
                        <a:off x="7894905" y="4034855"/>
                        <a:ext cx="19867" cy="9240"/>
                      </a:xfrm>
                      <a:custGeom>
                        <a:avLst/>
                        <a:gdLst>
                          <a:gd name="connsiteX0" fmla="*/ 19867 w 19867"/>
                          <a:gd name="connsiteY0" fmla="*/ 3286 h 9240"/>
                          <a:gd name="connsiteX1" fmla="*/ 0 w 19867"/>
                          <a:gd name="connsiteY1" fmla="*/ 9241 h 9240"/>
                          <a:gd name="connsiteX2" fmla="*/ 18738 w 19867"/>
                          <a:gd name="connsiteY2" fmla="*/ 0 h 9240"/>
                        </a:gdLst>
                        <a:ahLst/>
                        <a:cxnLst>
                          <a:cxn ang="0">
                            <a:pos x="connsiteX0" y="connsiteY0"/>
                          </a:cxn>
                          <a:cxn ang="0">
                            <a:pos x="connsiteX1" y="connsiteY1"/>
                          </a:cxn>
                          <a:cxn ang="0">
                            <a:pos x="connsiteX2" y="connsiteY2"/>
                          </a:cxn>
                        </a:cxnLst>
                        <a:rect l="l" t="t" r="r" b="b"/>
                        <a:pathLst>
                          <a:path w="19867" h="9240">
                            <a:moveTo>
                              <a:pt x="19867" y="3286"/>
                            </a:moveTo>
                            <a:cubicBezTo>
                              <a:pt x="12789" y="3178"/>
                              <a:pt x="5850" y="5257"/>
                              <a:pt x="0" y="9241"/>
                            </a:cubicBezTo>
                            <a:cubicBezTo>
                              <a:pt x="4529" y="3486"/>
                              <a:pt x="11417" y="92"/>
                              <a:pt x="18738" y="0"/>
                            </a:cubicBezTo>
                            <a:close/>
                          </a:path>
                        </a:pathLst>
                      </a:custGeom>
                      <a:solidFill>
                        <a:srgbClr val="000000">
                          <a:alpha val="15000"/>
                        </a:srgbClr>
                      </a:solidFill>
                      <a:ln w="5124" cap="flat">
                        <a:noFill/>
                        <a:prstDash val="solid"/>
                        <a:miter/>
                      </a:ln>
                    </p:spPr>
                    <p:txBody>
                      <a:bodyPr rtlCol="0" anchor="ctr"/>
                      <a:lstStyle/>
                      <a:p>
                        <a:endParaRPr lang="pt-BR"/>
                      </a:p>
                    </p:txBody>
                  </p:sp>
                </p:grpSp>
                <p:grpSp>
                  <p:nvGrpSpPr>
                    <p:cNvPr id="2459" name="Gráfico 12">
                      <a:extLst>
                        <a:ext uri="{FF2B5EF4-FFF2-40B4-BE49-F238E27FC236}">
                          <a16:creationId xmlns:a16="http://schemas.microsoft.com/office/drawing/2014/main" id="{84CDECD6-4577-25EA-9E6D-0C6438D689F6}"/>
                        </a:ext>
                      </a:extLst>
                    </p:cNvPr>
                    <p:cNvGrpSpPr/>
                    <p:nvPr/>
                  </p:nvGrpSpPr>
                  <p:grpSpPr>
                    <a:xfrm>
                      <a:off x="7771514" y="3947326"/>
                      <a:ext cx="129859" cy="175161"/>
                      <a:chOff x="7771514" y="3947326"/>
                      <a:chExt cx="129859" cy="175161"/>
                    </a:xfrm>
                  </p:grpSpPr>
                  <p:sp>
                    <p:nvSpPr>
                      <p:cNvPr id="2520" name="Forma Livre: Forma 2519">
                        <a:extLst>
                          <a:ext uri="{FF2B5EF4-FFF2-40B4-BE49-F238E27FC236}">
                            <a16:creationId xmlns:a16="http://schemas.microsoft.com/office/drawing/2014/main" id="{C8082B8F-AF2D-F584-651E-C544F0CBD895}"/>
                          </a:ext>
                        </a:extLst>
                      </p:cNvPr>
                      <p:cNvSpPr/>
                      <p:nvPr/>
                    </p:nvSpPr>
                    <p:spPr>
                      <a:xfrm>
                        <a:off x="7771514" y="3947326"/>
                        <a:ext cx="129859" cy="175161"/>
                      </a:xfrm>
                      <a:custGeom>
                        <a:avLst/>
                        <a:gdLst>
                          <a:gd name="connsiteX0" fmla="*/ 27803 w 129859"/>
                          <a:gd name="connsiteY0" fmla="*/ 9189 h 175161"/>
                          <a:gd name="connsiteX1" fmla="*/ 1519 w 129859"/>
                          <a:gd name="connsiteY1" fmla="*/ 19200 h 175161"/>
                          <a:gd name="connsiteX2" fmla="*/ 7987 w 129859"/>
                          <a:gd name="connsiteY2" fmla="*/ 89017 h 175161"/>
                          <a:gd name="connsiteX3" fmla="*/ 17484 w 129859"/>
                          <a:gd name="connsiteY3" fmla="*/ 173414 h 175161"/>
                          <a:gd name="connsiteX4" fmla="*/ 88226 w 129859"/>
                          <a:gd name="connsiteY4" fmla="*/ 163147 h 175161"/>
                          <a:gd name="connsiteX5" fmla="*/ 129859 w 129859"/>
                          <a:gd name="connsiteY5" fmla="*/ 129984 h 175161"/>
                          <a:gd name="connsiteX6" fmla="*/ 118257 w 129859"/>
                          <a:gd name="connsiteY6" fmla="*/ 113813 h 175161"/>
                          <a:gd name="connsiteX7" fmla="*/ 114150 w 129859"/>
                          <a:gd name="connsiteY7" fmla="*/ 79725 h 175161"/>
                          <a:gd name="connsiteX8" fmla="*/ 116358 w 129859"/>
                          <a:gd name="connsiteY8" fmla="*/ 39683 h 175161"/>
                          <a:gd name="connsiteX9" fmla="*/ 74211 w 129859"/>
                          <a:gd name="connsiteY9" fmla="*/ 0 h 175161"/>
                          <a:gd name="connsiteX10" fmla="*/ 60453 w 129859"/>
                          <a:gd name="connsiteY10" fmla="*/ 2156 h 17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859" h="175161">
                            <a:moveTo>
                              <a:pt x="27803" y="9189"/>
                            </a:moveTo>
                            <a:lnTo>
                              <a:pt x="1519" y="19200"/>
                            </a:lnTo>
                            <a:cubicBezTo>
                              <a:pt x="-3615" y="21561"/>
                              <a:pt x="5728" y="52620"/>
                              <a:pt x="7987" y="89017"/>
                            </a:cubicBezTo>
                            <a:cubicBezTo>
                              <a:pt x="10348" y="126390"/>
                              <a:pt x="17484" y="173414"/>
                              <a:pt x="17484" y="173414"/>
                            </a:cubicBezTo>
                            <a:cubicBezTo>
                              <a:pt x="17484" y="173414"/>
                              <a:pt x="46489" y="181423"/>
                              <a:pt x="88226" y="163147"/>
                            </a:cubicBezTo>
                            <a:cubicBezTo>
                              <a:pt x="125290" y="147335"/>
                              <a:pt x="129859" y="129984"/>
                              <a:pt x="129859" y="129984"/>
                            </a:cubicBezTo>
                            <a:lnTo>
                              <a:pt x="118257" y="113813"/>
                            </a:lnTo>
                            <a:lnTo>
                              <a:pt x="114150" y="79725"/>
                            </a:lnTo>
                            <a:cubicBezTo>
                              <a:pt x="122009" y="67738"/>
                              <a:pt x="122851" y="52461"/>
                              <a:pt x="116358" y="39683"/>
                            </a:cubicBezTo>
                            <a:cubicBezTo>
                              <a:pt x="105218" y="18738"/>
                              <a:pt x="74211" y="0"/>
                              <a:pt x="74211" y="0"/>
                            </a:cubicBezTo>
                            <a:lnTo>
                              <a:pt x="60453" y="2156"/>
                            </a:lnTo>
                            <a:close/>
                          </a:path>
                        </a:pathLst>
                      </a:custGeom>
                      <a:solidFill>
                        <a:srgbClr val="407BFF"/>
                      </a:solidFill>
                      <a:ln w="5124" cap="flat">
                        <a:noFill/>
                        <a:prstDash val="solid"/>
                        <a:miter/>
                      </a:ln>
                    </p:spPr>
                    <p:txBody>
                      <a:bodyPr rtlCol="0" anchor="ctr"/>
                      <a:lstStyle/>
                      <a:p>
                        <a:endParaRPr lang="pt-BR"/>
                      </a:p>
                    </p:txBody>
                  </p:sp>
                  <p:sp>
                    <p:nvSpPr>
                      <p:cNvPr id="2521" name="Forma Livre: Forma 2520">
                        <a:extLst>
                          <a:ext uri="{FF2B5EF4-FFF2-40B4-BE49-F238E27FC236}">
                            <a16:creationId xmlns:a16="http://schemas.microsoft.com/office/drawing/2014/main" id="{06B1A026-6B7F-7491-B6A6-8339B1AF3799}"/>
                          </a:ext>
                        </a:extLst>
                      </p:cNvPr>
                      <p:cNvSpPr/>
                      <p:nvPr/>
                    </p:nvSpPr>
                    <p:spPr>
                      <a:xfrm>
                        <a:off x="7771514" y="3947326"/>
                        <a:ext cx="129859" cy="175161"/>
                      </a:xfrm>
                      <a:custGeom>
                        <a:avLst/>
                        <a:gdLst>
                          <a:gd name="connsiteX0" fmla="*/ 27803 w 129859"/>
                          <a:gd name="connsiteY0" fmla="*/ 9189 h 175161"/>
                          <a:gd name="connsiteX1" fmla="*/ 1519 w 129859"/>
                          <a:gd name="connsiteY1" fmla="*/ 19200 h 175161"/>
                          <a:gd name="connsiteX2" fmla="*/ 7987 w 129859"/>
                          <a:gd name="connsiteY2" fmla="*/ 89017 h 175161"/>
                          <a:gd name="connsiteX3" fmla="*/ 17484 w 129859"/>
                          <a:gd name="connsiteY3" fmla="*/ 173414 h 175161"/>
                          <a:gd name="connsiteX4" fmla="*/ 88226 w 129859"/>
                          <a:gd name="connsiteY4" fmla="*/ 163147 h 175161"/>
                          <a:gd name="connsiteX5" fmla="*/ 129859 w 129859"/>
                          <a:gd name="connsiteY5" fmla="*/ 129984 h 175161"/>
                          <a:gd name="connsiteX6" fmla="*/ 118257 w 129859"/>
                          <a:gd name="connsiteY6" fmla="*/ 113813 h 175161"/>
                          <a:gd name="connsiteX7" fmla="*/ 114150 w 129859"/>
                          <a:gd name="connsiteY7" fmla="*/ 79725 h 175161"/>
                          <a:gd name="connsiteX8" fmla="*/ 116358 w 129859"/>
                          <a:gd name="connsiteY8" fmla="*/ 39683 h 175161"/>
                          <a:gd name="connsiteX9" fmla="*/ 74211 w 129859"/>
                          <a:gd name="connsiteY9" fmla="*/ 0 h 175161"/>
                          <a:gd name="connsiteX10" fmla="*/ 60453 w 129859"/>
                          <a:gd name="connsiteY10" fmla="*/ 2156 h 17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859" h="175161">
                            <a:moveTo>
                              <a:pt x="27803" y="9189"/>
                            </a:moveTo>
                            <a:lnTo>
                              <a:pt x="1519" y="19200"/>
                            </a:lnTo>
                            <a:cubicBezTo>
                              <a:pt x="-3615" y="21561"/>
                              <a:pt x="5728" y="52620"/>
                              <a:pt x="7987" y="89017"/>
                            </a:cubicBezTo>
                            <a:cubicBezTo>
                              <a:pt x="10348" y="126390"/>
                              <a:pt x="17484" y="173414"/>
                              <a:pt x="17484" y="173414"/>
                            </a:cubicBezTo>
                            <a:cubicBezTo>
                              <a:pt x="17484" y="173414"/>
                              <a:pt x="46489" y="181423"/>
                              <a:pt x="88226" y="163147"/>
                            </a:cubicBezTo>
                            <a:cubicBezTo>
                              <a:pt x="125290" y="147335"/>
                              <a:pt x="129859" y="129984"/>
                              <a:pt x="129859" y="129984"/>
                            </a:cubicBezTo>
                            <a:lnTo>
                              <a:pt x="118257" y="113813"/>
                            </a:lnTo>
                            <a:lnTo>
                              <a:pt x="114150" y="79725"/>
                            </a:lnTo>
                            <a:cubicBezTo>
                              <a:pt x="122009" y="67738"/>
                              <a:pt x="122851" y="52461"/>
                              <a:pt x="116358" y="39683"/>
                            </a:cubicBezTo>
                            <a:cubicBezTo>
                              <a:pt x="105218" y="18738"/>
                              <a:pt x="74211" y="0"/>
                              <a:pt x="74211" y="0"/>
                            </a:cubicBezTo>
                            <a:lnTo>
                              <a:pt x="60453" y="2156"/>
                            </a:lnTo>
                            <a:close/>
                          </a:path>
                        </a:pathLst>
                      </a:custGeom>
                      <a:solidFill>
                        <a:srgbClr val="FFFFFF">
                          <a:alpha val="85000"/>
                        </a:srgbClr>
                      </a:solidFill>
                      <a:ln w="5124" cap="flat">
                        <a:noFill/>
                        <a:prstDash val="solid"/>
                        <a:miter/>
                      </a:ln>
                    </p:spPr>
                    <p:txBody>
                      <a:bodyPr rtlCol="0" anchor="ctr"/>
                      <a:lstStyle/>
                      <a:p>
                        <a:endParaRPr lang="pt-BR"/>
                      </a:p>
                    </p:txBody>
                  </p:sp>
                  <p:sp>
                    <p:nvSpPr>
                      <p:cNvPr id="2522" name="Forma Livre: Forma 2521">
                        <a:extLst>
                          <a:ext uri="{FF2B5EF4-FFF2-40B4-BE49-F238E27FC236}">
                            <a16:creationId xmlns:a16="http://schemas.microsoft.com/office/drawing/2014/main" id="{99F6FF59-09A4-48B3-DACF-64F875258BDC}"/>
                          </a:ext>
                        </a:extLst>
                      </p:cNvPr>
                      <p:cNvSpPr/>
                      <p:nvPr/>
                    </p:nvSpPr>
                    <p:spPr>
                      <a:xfrm>
                        <a:off x="7809276" y="4031107"/>
                        <a:ext cx="50052" cy="22028"/>
                      </a:xfrm>
                      <a:custGeom>
                        <a:avLst/>
                        <a:gdLst>
                          <a:gd name="connsiteX0" fmla="*/ 0 w 50052"/>
                          <a:gd name="connsiteY0" fmla="*/ 6725 h 22028"/>
                          <a:gd name="connsiteX1" fmla="*/ 27773 w 50052"/>
                          <a:gd name="connsiteY1" fmla="*/ 16992 h 22028"/>
                          <a:gd name="connsiteX2" fmla="*/ 50053 w 50052"/>
                          <a:gd name="connsiteY2" fmla="*/ 0 h 22028"/>
                          <a:gd name="connsiteX3" fmla="*/ 26592 w 50052"/>
                          <a:gd name="connsiteY3" fmla="*/ 21715 h 22028"/>
                          <a:gd name="connsiteX4" fmla="*/ 0 w 50052"/>
                          <a:gd name="connsiteY4" fmla="*/ 6725 h 2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2" h="22028">
                            <a:moveTo>
                              <a:pt x="0" y="6725"/>
                            </a:moveTo>
                            <a:cubicBezTo>
                              <a:pt x="6828" y="14764"/>
                              <a:pt x="17357" y="18656"/>
                              <a:pt x="27773" y="16992"/>
                            </a:cubicBezTo>
                            <a:cubicBezTo>
                              <a:pt x="37563" y="15385"/>
                              <a:pt x="45915" y="9015"/>
                              <a:pt x="50053" y="0"/>
                            </a:cubicBezTo>
                            <a:cubicBezTo>
                              <a:pt x="48606" y="12008"/>
                              <a:pt x="38675" y="21197"/>
                              <a:pt x="26592" y="21715"/>
                            </a:cubicBezTo>
                            <a:cubicBezTo>
                              <a:pt x="4312" y="24590"/>
                              <a:pt x="0" y="6725"/>
                              <a:pt x="0" y="6725"/>
                            </a:cubicBezTo>
                            <a:close/>
                          </a:path>
                        </a:pathLst>
                      </a:custGeom>
                      <a:solidFill>
                        <a:srgbClr val="000000">
                          <a:alpha val="10000"/>
                        </a:srgbClr>
                      </a:solidFill>
                      <a:ln w="5124" cap="flat">
                        <a:noFill/>
                        <a:prstDash val="solid"/>
                        <a:miter/>
                      </a:ln>
                    </p:spPr>
                    <p:txBody>
                      <a:bodyPr rtlCol="0" anchor="ctr"/>
                      <a:lstStyle/>
                      <a:p>
                        <a:endParaRPr lang="pt-BR"/>
                      </a:p>
                    </p:txBody>
                  </p:sp>
                </p:grpSp>
                <p:grpSp>
                  <p:nvGrpSpPr>
                    <p:cNvPr id="2460" name="Gráfico 12">
                      <a:extLst>
                        <a:ext uri="{FF2B5EF4-FFF2-40B4-BE49-F238E27FC236}">
                          <a16:creationId xmlns:a16="http://schemas.microsoft.com/office/drawing/2014/main" id="{D5370315-AE10-C093-F973-63D38CCAC5A4}"/>
                        </a:ext>
                      </a:extLst>
                    </p:cNvPr>
                    <p:cNvGrpSpPr/>
                    <p:nvPr/>
                  </p:nvGrpSpPr>
                  <p:grpSpPr>
                    <a:xfrm>
                      <a:off x="7770128" y="3822919"/>
                      <a:ext cx="102092" cy="172201"/>
                      <a:chOff x="7770128" y="3822919"/>
                      <a:chExt cx="102092" cy="172201"/>
                    </a:xfrm>
                  </p:grpSpPr>
                  <p:grpSp>
                    <p:nvGrpSpPr>
                      <p:cNvPr id="2497" name="Gráfico 12">
                        <a:extLst>
                          <a:ext uri="{FF2B5EF4-FFF2-40B4-BE49-F238E27FC236}">
                            <a16:creationId xmlns:a16="http://schemas.microsoft.com/office/drawing/2014/main" id="{40B8DDF8-2308-90A4-0EF7-26FAD7202A85}"/>
                          </a:ext>
                        </a:extLst>
                      </p:cNvPr>
                      <p:cNvGrpSpPr/>
                      <p:nvPr/>
                    </p:nvGrpSpPr>
                    <p:grpSpPr>
                      <a:xfrm>
                        <a:off x="7770128" y="3822919"/>
                        <a:ext cx="95926" cy="172201"/>
                        <a:chOff x="7770128" y="3822919"/>
                        <a:chExt cx="95926" cy="172201"/>
                      </a:xfrm>
                    </p:grpSpPr>
                    <p:sp>
                      <p:nvSpPr>
                        <p:cNvPr id="2509" name="Forma Livre: Forma 2508">
                          <a:extLst>
                            <a:ext uri="{FF2B5EF4-FFF2-40B4-BE49-F238E27FC236}">
                              <a16:creationId xmlns:a16="http://schemas.microsoft.com/office/drawing/2014/main" id="{70942548-E08C-7BA0-165E-B8B60CD1A00E}"/>
                            </a:ext>
                          </a:extLst>
                        </p:cNvPr>
                        <p:cNvSpPr/>
                        <p:nvPr/>
                      </p:nvSpPr>
                      <p:spPr>
                        <a:xfrm>
                          <a:off x="7782569" y="3851943"/>
                          <a:ext cx="78659" cy="72949"/>
                        </a:xfrm>
                        <a:custGeom>
                          <a:avLst/>
                          <a:gdLst>
                            <a:gd name="connsiteX0" fmla="*/ 78659 w 78659"/>
                            <a:gd name="connsiteY0" fmla="*/ 29263 h 72949"/>
                            <a:gd name="connsiteX1" fmla="*/ 33278 w 78659"/>
                            <a:gd name="connsiteY1" fmla="*/ 1079 h 72949"/>
                            <a:gd name="connsiteX2" fmla="*/ 1090 w 78659"/>
                            <a:gd name="connsiteY2" fmla="*/ 47282 h 72949"/>
                            <a:gd name="connsiteX3" fmla="*/ 12898 w 78659"/>
                            <a:gd name="connsiteY3" fmla="*/ 72950 h 72949"/>
                          </a:gdLst>
                          <a:ahLst/>
                          <a:cxnLst>
                            <a:cxn ang="0">
                              <a:pos x="connsiteX0" y="connsiteY0"/>
                            </a:cxn>
                            <a:cxn ang="0">
                              <a:pos x="connsiteX1" y="connsiteY1"/>
                            </a:cxn>
                            <a:cxn ang="0">
                              <a:pos x="connsiteX2" y="connsiteY2"/>
                            </a:cxn>
                            <a:cxn ang="0">
                              <a:pos x="connsiteX3" y="connsiteY3"/>
                            </a:cxn>
                          </a:cxnLst>
                          <a:rect l="l" t="t" r="r" b="b"/>
                          <a:pathLst>
                            <a:path w="78659" h="72949">
                              <a:moveTo>
                                <a:pt x="78659" y="29263"/>
                              </a:moveTo>
                              <a:cubicBezTo>
                                <a:pt x="74399" y="10063"/>
                                <a:pt x="58433" y="-4106"/>
                                <a:pt x="33278" y="1079"/>
                              </a:cubicBezTo>
                              <a:cubicBezTo>
                                <a:pt x="8123" y="6264"/>
                                <a:pt x="-3838" y="29622"/>
                                <a:pt x="1090" y="47282"/>
                              </a:cubicBezTo>
                              <a:cubicBezTo>
                                <a:pt x="3281" y="56538"/>
                                <a:pt x="7295" y="65265"/>
                                <a:pt x="12898" y="72950"/>
                              </a:cubicBezTo>
                              <a:close/>
                            </a:path>
                          </a:pathLst>
                        </a:custGeom>
                        <a:solidFill>
                          <a:srgbClr val="E0E0E0"/>
                        </a:solidFill>
                        <a:ln w="5124" cap="flat">
                          <a:noFill/>
                          <a:prstDash val="solid"/>
                          <a:miter/>
                        </a:ln>
                      </p:spPr>
                      <p:txBody>
                        <a:bodyPr rtlCol="0" anchor="ctr"/>
                        <a:lstStyle/>
                        <a:p>
                          <a:endParaRPr lang="pt-BR"/>
                        </a:p>
                      </p:txBody>
                    </p:sp>
                    <p:sp>
                      <p:nvSpPr>
                        <p:cNvPr id="2510" name="Forma Livre: Forma 2509">
                          <a:extLst>
                            <a:ext uri="{FF2B5EF4-FFF2-40B4-BE49-F238E27FC236}">
                              <a16:creationId xmlns:a16="http://schemas.microsoft.com/office/drawing/2014/main" id="{ED856C79-0899-51EE-83B1-9C237F6425F4}"/>
                            </a:ext>
                          </a:extLst>
                        </p:cNvPr>
                        <p:cNvSpPr/>
                        <p:nvPr/>
                      </p:nvSpPr>
                      <p:spPr>
                        <a:xfrm>
                          <a:off x="7782714" y="3870452"/>
                          <a:ext cx="81099" cy="124668"/>
                        </a:xfrm>
                        <a:custGeom>
                          <a:avLst/>
                          <a:gdLst>
                            <a:gd name="connsiteX0" fmla="*/ 1920 w 81099"/>
                            <a:gd name="connsiteY0" fmla="*/ 24511 h 124668"/>
                            <a:gd name="connsiteX1" fmla="*/ 15011 w 81099"/>
                            <a:gd name="connsiteY1" fmla="*/ 29645 h 124668"/>
                            <a:gd name="connsiteX2" fmla="*/ 24816 w 81099"/>
                            <a:gd name="connsiteY2" fmla="*/ 18300 h 124668"/>
                            <a:gd name="connsiteX3" fmla="*/ 35084 w 81099"/>
                            <a:gd name="connsiteY3" fmla="*/ 1205 h 124668"/>
                            <a:gd name="connsiteX4" fmla="*/ 49971 w 81099"/>
                            <a:gd name="connsiteY4" fmla="*/ 3515 h 124668"/>
                            <a:gd name="connsiteX5" fmla="*/ 58852 w 81099"/>
                            <a:gd name="connsiteY5" fmla="*/ 6133 h 124668"/>
                            <a:gd name="connsiteX6" fmla="*/ 65475 w 81099"/>
                            <a:gd name="connsiteY6" fmla="*/ 999 h 124668"/>
                            <a:gd name="connsiteX7" fmla="*/ 78463 w 81099"/>
                            <a:gd name="connsiteY7" fmla="*/ 10856 h 124668"/>
                            <a:gd name="connsiteX8" fmla="*/ 81081 w 81099"/>
                            <a:gd name="connsiteY8" fmla="*/ 31390 h 124668"/>
                            <a:gd name="connsiteX9" fmla="*/ 68350 w 81099"/>
                            <a:gd name="connsiteY9" fmla="*/ 70817 h 124668"/>
                            <a:gd name="connsiteX10" fmla="*/ 50485 w 81099"/>
                            <a:gd name="connsiteY10" fmla="*/ 73486 h 124668"/>
                            <a:gd name="connsiteX11" fmla="*/ 50485 w 81099"/>
                            <a:gd name="connsiteY11" fmla="*/ 84215 h 124668"/>
                            <a:gd name="connsiteX12" fmla="*/ 72918 w 81099"/>
                            <a:gd name="connsiteY12" fmla="*/ 124668 h 124668"/>
                            <a:gd name="connsiteX13" fmla="*/ 36983 w 81099"/>
                            <a:gd name="connsiteY13" fmla="*/ 106701 h 124668"/>
                            <a:gd name="connsiteX14" fmla="*/ 13522 w 81099"/>
                            <a:gd name="connsiteY14" fmla="*/ 87963 h 124668"/>
                            <a:gd name="connsiteX15" fmla="*/ 12444 w 81099"/>
                            <a:gd name="connsiteY15" fmla="*/ 48229 h 124668"/>
                            <a:gd name="connsiteX16" fmla="*/ 3666 w 81099"/>
                            <a:gd name="connsiteY16" fmla="*/ 45867 h 124668"/>
                            <a:gd name="connsiteX17" fmla="*/ 1920 w 81099"/>
                            <a:gd name="connsiteY17" fmla="*/ 24511 h 12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099" h="124668">
                              <a:moveTo>
                                <a:pt x="1920" y="24511"/>
                              </a:moveTo>
                              <a:cubicBezTo>
                                <a:pt x="9775" y="19378"/>
                                <a:pt x="15011" y="29645"/>
                                <a:pt x="15011" y="29645"/>
                              </a:cubicBezTo>
                              <a:cubicBezTo>
                                <a:pt x="20709" y="33033"/>
                                <a:pt x="23687" y="21688"/>
                                <a:pt x="24816" y="18300"/>
                              </a:cubicBezTo>
                              <a:cubicBezTo>
                                <a:pt x="26818" y="12293"/>
                                <a:pt x="28667" y="3823"/>
                                <a:pt x="35084" y="1205"/>
                              </a:cubicBezTo>
                              <a:cubicBezTo>
                                <a:pt x="40142" y="-294"/>
                                <a:pt x="45605" y="553"/>
                                <a:pt x="49971" y="3515"/>
                              </a:cubicBezTo>
                              <a:cubicBezTo>
                                <a:pt x="52457" y="5548"/>
                                <a:pt x="55660" y="6492"/>
                                <a:pt x="58852" y="6133"/>
                              </a:cubicBezTo>
                              <a:cubicBezTo>
                                <a:pt x="61470" y="5363"/>
                                <a:pt x="63062" y="2642"/>
                                <a:pt x="65475" y="999"/>
                              </a:cubicBezTo>
                              <a:cubicBezTo>
                                <a:pt x="72354" y="-2902"/>
                                <a:pt x="76717" y="5517"/>
                                <a:pt x="78463" y="10856"/>
                              </a:cubicBezTo>
                              <a:cubicBezTo>
                                <a:pt x="80357" y="17529"/>
                                <a:pt x="81240" y="24455"/>
                                <a:pt x="81081" y="31390"/>
                              </a:cubicBezTo>
                              <a:cubicBezTo>
                                <a:pt x="81081" y="56442"/>
                                <a:pt x="72508" y="68404"/>
                                <a:pt x="68350" y="70817"/>
                              </a:cubicBezTo>
                              <a:cubicBezTo>
                                <a:pt x="62786" y="73440"/>
                                <a:pt x="56572" y="74369"/>
                                <a:pt x="50485" y="73486"/>
                              </a:cubicBezTo>
                              <a:lnTo>
                                <a:pt x="50485" y="84215"/>
                              </a:lnTo>
                              <a:cubicBezTo>
                                <a:pt x="50485" y="84215"/>
                                <a:pt x="69787" y="101362"/>
                                <a:pt x="72918" y="124668"/>
                              </a:cubicBezTo>
                              <a:cubicBezTo>
                                <a:pt x="72918" y="124668"/>
                                <a:pt x="49406" y="114093"/>
                                <a:pt x="36983" y="106701"/>
                              </a:cubicBezTo>
                              <a:cubicBezTo>
                                <a:pt x="15165" y="93713"/>
                                <a:pt x="13522" y="87963"/>
                                <a:pt x="13522" y="87963"/>
                              </a:cubicBezTo>
                              <a:lnTo>
                                <a:pt x="12444" y="48229"/>
                              </a:lnTo>
                              <a:cubicBezTo>
                                <a:pt x="11931" y="50949"/>
                                <a:pt x="7311" y="51360"/>
                                <a:pt x="3666" y="45867"/>
                              </a:cubicBezTo>
                              <a:cubicBezTo>
                                <a:pt x="-1622" y="38115"/>
                                <a:pt x="-236" y="25949"/>
                                <a:pt x="1920" y="24511"/>
                              </a:cubicBezTo>
                              <a:close/>
                            </a:path>
                          </a:pathLst>
                        </a:custGeom>
                        <a:solidFill>
                          <a:srgbClr val="9E6767"/>
                        </a:solidFill>
                        <a:ln w="5124" cap="flat">
                          <a:noFill/>
                          <a:prstDash val="solid"/>
                          <a:miter/>
                        </a:ln>
                      </p:spPr>
                      <p:txBody>
                        <a:bodyPr rtlCol="0" anchor="ctr"/>
                        <a:lstStyle/>
                        <a:p>
                          <a:endParaRPr lang="pt-BR"/>
                        </a:p>
                      </p:txBody>
                    </p:sp>
                    <p:sp>
                      <p:nvSpPr>
                        <p:cNvPr id="2511" name="Forma Livre: Forma 2510">
                          <a:extLst>
                            <a:ext uri="{FF2B5EF4-FFF2-40B4-BE49-F238E27FC236}">
                              <a16:creationId xmlns:a16="http://schemas.microsoft.com/office/drawing/2014/main" id="{D381BC15-75E0-D385-0B66-EF6A4BF08B3A}"/>
                            </a:ext>
                          </a:extLst>
                        </p:cNvPr>
                        <p:cNvSpPr/>
                        <p:nvPr/>
                      </p:nvSpPr>
                      <p:spPr>
                        <a:xfrm>
                          <a:off x="7807633" y="3932388"/>
                          <a:ext cx="25719" cy="16324"/>
                        </a:xfrm>
                        <a:custGeom>
                          <a:avLst/>
                          <a:gdLst>
                            <a:gd name="connsiteX0" fmla="*/ 25668 w 25719"/>
                            <a:gd name="connsiteY0" fmla="*/ 11859 h 16324"/>
                            <a:gd name="connsiteX1" fmla="*/ 0 w 25719"/>
                            <a:gd name="connsiteY1" fmla="*/ 0 h 16324"/>
                            <a:gd name="connsiteX2" fmla="*/ 6160 w 25719"/>
                            <a:gd name="connsiteY2" fmla="*/ 10267 h 16324"/>
                            <a:gd name="connsiteX3" fmla="*/ 25720 w 25719"/>
                            <a:gd name="connsiteY3" fmla="*/ 16325 h 16324"/>
                          </a:gdLst>
                          <a:ahLst/>
                          <a:cxnLst>
                            <a:cxn ang="0">
                              <a:pos x="connsiteX0" y="connsiteY0"/>
                            </a:cxn>
                            <a:cxn ang="0">
                              <a:pos x="connsiteX1" y="connsiteY1"/>
                            </a:cxn>
                            <a:cxn ang="0">
                              <a:pos x="connsiteX2" y="connsiteY2"/>
                            </a:cxn>
                            <a:cxn ang="0">
                              <a:pos x="connsiteX3" y="connsiteY3"/>
                            </a:cxn>
                          </a:cxnLst>
                          <a:rect l="l" t="t" r="r" b="b"/>
                          <a:pathLst>
                            <a:path w="25719" h="16324">
                              <a:moveTo>
                                <a:pt x="25668" y="11859"/>
                              </a:moveTo>
                              <a:cubicBezTo>
                                <a:pt x="17557" y="10781"/>
                                <a:pt x="2567" y="6725"/>
                                <a:pt x="0" y="0"/>
                              </a:cubicBezTo>
                              <a:cubicBezTo>
                                <a:pt x="251" y="4225"/>
                                <a:pt x="2551" y="8060"/>
                                <a:pt x="6160" y="10267"/>
                              </a:cubicBezTo>
                              <a:cubicBezTo>
                                <a:pt x="12300" y="13353"/>
                                <a:pt x="18910" y="15401"/>
                                <a:pt x="25720" y="16325"/>
                              </a:cubicBezTo>
                              <a:close/>
                            </a:path>
                          </a:pathLst>
                        </a:custGeom>
                        <a:solidFill>
                          <a:srgbClr val="874C4C"/>
                        </a:solidFill>
                        <a:ln w="5124" cap="flat">
                          <a:noFill/>
                          <a:prstDash val="solid"/>
                          <a:miter/>
                        </a:ln>
                      </p:spPr>
                      <p:txBody>
                        <a:bodyPr rtlCol="0" anchor="ctr"/>
                        <a:lstStyle/>
                        <a:p>
                          <a:endParaRPr lang="pt-BR"/>
                        </a:p>
                      </p:txBody>
                    </p:sp>
                    <p:sp>
                      <p:nvSpPr>
                        <p:cNvPr id="2512" name="Forma Livre: Forma 2511">
                          <a:extLst>
                            <a:ext uri="{FF2B5EF4-FFF2-40B4-BE49-F238E27FC236}">
                              <a16:creationId xmlns:a16="http://schemas.microsoft.com/office/drawing/2014/main" id="{D48981C9-0906-B7C0-949B-4F655E1F9B8C}"/>
                            </a:ext>
                          </a:extLst>
                        </p:cNvPr>
                        <p:cNvSpPr/>
                        <p:nvPr/>
                      </p:nvSpPr>
                      <p:spPr>
                        <a:xfrm>
                          <a:off x="7771826" y="3822919"/>
                          <a:ext cx="56285" cy="51738"/>
                        </a:xfrm>
                        <a:custGeom>
                          <a:avLst/>
                          <a:gdLst>
                            <a:gd name="connsiteX0" fmla="*/ 50078 w 56285"/>
                            <a:gd name="connsiteY0" fmla="*/ 2843 h 51738"/>
                            <a:gd name="connsiteX1" fmla="*/ 231 w 56285"/>
                            <a:gd name="connsiteY1" fmla="*/ 41807 h 51738"/>
                            <a:gd name="connsiteX2" fmla="*/ 50078 w 56285"/>
                            <a:gd name="connsiteY2" fmla="*/ 2843 h 51738"/>
                          </a:gdLst>
                          <a:ahLst/>
                          <a:cxnLst>
                            <a:cxn ang="0">
                              <a:pos x="connsiteX0" y="connsiteY0"/>
                            </a:cxn>
                            <a:cxn ang="0">
                              <a:pos x="connsiteX1" y="connsiteY1"/>
                            </a:cxn>
                            <a:cxn ang="0">
                              <a:pos x="connsiteX2" y="connsiteY2"/>
                            </a:cxn>
                          </a:cxnLst>
                          <a:rect l="l" t="t" r="r" b="b"/>
                          <a:pathLst>
                            <a:path w="56285" h="51738">
                              <a:moveTo>
                                <a:pt x="50078" y="2843"/>
                              </a:moveTo>
                              <a:cubicBezTo>
                                <a:pt x="31597" y="-7424"/>
                                <a:pt x="-3157" y="11160"/>
                                <a:pt x="231" y="41807"/>
                              </a:cubicBezTo>
                              <a:cubicBezTo>
                                <a:pt x="3619" y="72455"/>
                                <a:pt x="77851" y="24353"/>
                                <a:pt x="50078" y="2843"/>
                              </a:cubicBezTo>
                              <a:close/>
                            </a:path>
                          </a:pathLst>
                        </a:custGeom>
                        <a:solidFill>
                          <a:srgbClr val="407BFF"/>
                        </a:solidFill>
                        <a:ln w="5124" cap="flat">
                          <a:noFill/>
                          <a:prstDash val="solid"/>
                          <a:miter/>
                        </a:ln>
                      </p:spPr>
                      <p:txBody>
                        <a:bodyPr rtlCol="0" anchor="ctr"/>
                        <a:lstStyle/>
                        <a:p>
                          <a:endParaRPr lang="pt-BR"/>
                        </a:p>
                      </p:txBody>
                    </p:sp>
                    <p:sp>
                      <p:nvSpPr>
                        <p:cNvPr id="2513" name="Forma Livre: Forma 2512">
                          <a:extLst>
                            <a:ext uri="{FF2B5EF4-FFF2-40B4-BE49-F238E27FC236}">
                              <a16:creationId xmlns:a16="http://schemas.microsoft.com/office/drawing/2014/main" id="{0CBAEBC5-355F-3BA9-1D2C-BD9472054A83}"/>
                            </a:ext>
                          </a:extLst>
                        </p:cNvPr>
                        <p:cNvSpPr/>
                        <p:nvPr/>
                      </p:nvSpPr>
                      <p:spPr>
                        <a:xfrm>
                          <a:off x="7771826" y="3822919"/>
                          <a:ext cx="56285" cy="51738"/>
                        </a:xfrm>
                        <a:custGeom>
                          <a:avLst/>
                          <a:gdLst>
                            <a:gd name="connsiteX0" fmla="*/ 50078 w 56285"/>
                            <a:gd name="connsiteY0" fmla="*/ 2843 h 51738"/>
                            <a:gd name="connsiteX1" fmla="*/ 231 w 56285"/>
                            <a:gd name="connsiteY1" fmla="*/ 41807 h 51738"/>
                            <a:gd name="connsiteX2" fmla="*/ 50078 w 56285"/>
                            <a:gd name="connsiteY2" fmla="*/ 2843 h 51738"/>
                          </a:gdLst>
                          <a:ahLst/>
                          <a:cxnLst>
                            <a:cxn ang="0">
                              <a:pos x="connsiteX0" y="connsiteY0"/>
                            </a:cxn>
                            <a:cxn ang="0">
                              <a:pos x="connsiteX1" y="connsiteY1"/>
                            </a:cxn>
                            <a:cxn ang="0">
                              <a:pos x="connsiteX2" y="connsiteY2"/>
                            </a:cxn>
                          </a:cxnLst>
                          <a:rect l="l" t="t" r="r" b="b"/>
                          <a:pathLst>
                            <a:path w="56285" h="51738">
                              <a:moveTo>
                                <a:pt x="50078" y="2843"/>
                              </a:moveTo>
                              <a:cubicBezTo>
                                <a:pt x="31597" y="-7424"/>
                                <a:pt x="-3157" y="11160"/>
                                <a:pt x="231" y="41807"/>
                              </a:cubicBezTo>
                              <a:cubicBezTo>
                                <a:pt x="3619" y="72455"/>
                                <a:pt x="77851" y="24353"/>
                                <a:pt x="50078" y="2843"/>
                              </a:cubicBezTo>
                              <a:close/>
                            </a:path>
                          </a:pathLst>
                        </a:custGeom>
                        <a:solidFill>
                          <a:srgbClr val="000000">
                            <a:alpha val="55000"/>
                          </a:srgbClr>
                        </a:solidFill>
                        <a:ln w="5124" cap="flat">
                          <a:noFill/>
                          <a:prstDash val="solid"/>
                          <a:miter/>
                        </a:ln>
                      </p:spPr>
                      <p:txBody>
                        <a:bodyPr rtlCol="0" anchor="ctr"/>
                        <a:lstStyle/>
                        <a:p>
                          <a:endParaRPr lang="pt-BR"/>
                        </a:p>
                      </p:txBody>
                    </p:sp>
                    <p:sp>
                      <p:nvSpPr>
                        <p:cNvPr id="2514" name="Forma Livre: Forma 2513">
                          <a:extLst>
                            <a:ext uri="{FF2B5EF4-FFF2-40B4-BE49-F238E27FC236}">
                              <a16:creationId xmlns:a16="http://schemas.microsoft.com/office/drawing/2014/main" id="{B66D0190-F08D-2735-1134-5197B656CCDC}"/>
                            </a:ext>
                          </a:extLst>
                        </p:cNvPr>
                        <p:cNvSpPr/>
                        <p:nvPr/>
                      </p:nvSpPr>
                      <p:spPr>
                        <a:xfrm>
                          <a:off x="7770128" y="3824324"/>
                          <a:ext cx="91256" cy="115866"/>
                        </a:xfrm>
                        <a:custGeom>
                          <a:avLst/>
                          <a:gdLst>
                            <a:gd name="connsiteX0" fmla="*/ 91100 w 91256"/>
                            <a:gd name="connsiteY0" fmla="*/ 56881 h 115866"/>
                            <a:gd name="connsiteX1" fmla="*/ 60298 w 91256"/>
                            <a:gd name="connsiteY1" fmla="*/ 38554 h 115866"/>
                            <a:gd name="connsiteX2" fmla="*/ 31806 w 91256"/>
                            <a:gd name="connsiteY2" fmla="*/ 54674 h 115866"/>
                            <a:gd name="connsiteX3" fmla="*/ 19383 w 91256"/>
                            <a:gd name="connsiteY3" fmla="*/ 85476 h 115866"/>
                            <a:gd name="connsiteX4" fmla="*/ 25030 w 91256"/>
                            <a:gd name="connsiteY4" fmla="*/ 94870 h 115866"/>
                            <a:gd name="connsiteX5" fmla="*/ 25595 w 91256"/>
                            <a:gd name="connsiteY5" fmla="*/ 115867 h 115866"/>
                            <a:gd name="connsiteX6" fmla="*/ 3828 w 91256"/>
                            <a:gd name="connsiteY6" fmla="*/ 72590 h 115866"/>
                            <a:gd name="connsiteX7" fmla="*/ 12350 w 91256"/>
                            <a:gd name="connsiteY7" fmla="*/ 21819 h 115866"/>
                            <a:gd name="connsiteX8" fmla="*/ 68358 w 91256"/>
                            <a:gd name="connsiteY8" fmla="*/ 2619 h 115866"/>
                            <a:gd name="connsiteX9" fmla="*/ 91100 w 91256"/>
                            <a:gd name="connsiteY9" fmla="*/ 56881 h 11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56" h="115866">
                              <a:moveTo>
                                <a:pt x="91100" y="56881"/>
                              </a:moveTo>
                              <a:cubicBezTo>
                                <a:pt x="86685" y="46973"/>
                                <a:pt x="81346" y="37579"/>
                                <a:pt x="60298" y="38554"/>
                              </a:cubicBezTo>
                              <a:cubicBezTo>
                                <a:pt x="40534" y="39478"/>
                                <a:pt x="35811" y="48257"/>
                                <a:pt x="31806" y="54674"/>
                              </a:cubicBezTo>
                              <a:cubicBezTo>
                                <a:pt x="25935" y="64156"/>
                                <a:pt x="21733" y="74572"/>
                                <a:pt x="19383" y="85476"/>
                              </a:cubicBezTo>
                              <a:cubicBezTo>
                                <a:pt x="17227" y="98258"/>
                                <a:pt x="25030" y="94870"/>
                                <a:pt x="25030" y="94870"/>
                              </a:cubicBezTo>
                              <a:lnTo>
                                <a:pt x="25595" y="115867"/>
                              </a:lnTo>
                              <a:cubicBezTo>
                                <a:pt x="23387" y="101595"/>
                                <a:pt x="7062" y="81112"/>
                                <a:pt x="3828" y="72590"/>
                              </a:cubicBezTo>
                              <a:cubicBezTo>
                                <a:pt x="-3481" y="55454"/>
                                <a:pt x="-153" y="35628"/>
                                <a:pt x="12350" y="21819"/>
                              </a:cubicBezTo>
                              <a:cubicBezTo>
                                <a:pt x="27238" y="4724"/>
                                <a:pt x="51058" y="-4979"/>
                                <a:pt x="68358" y="2619"/>
                              </a:cubicBezTo>
                              <a:cubicBezTo>
                                <a:pt x="81243" y="8009"/>
                                <a:pt x="92743" y="40556"/>
                                <a:pt x="91100" y="56881"/>
                              </a:cubicBezTo>
                              <a:close/>
                            </a:path>
                          </a:pathLst>
                        </a:custGeom>
                        <a:solidFill>
                          <a:srgbClr val="407BFF"/>
                        </a:solidFill>
                        <a:ln w="5124" cap="flat">
                          <a:noFill/>
                          <a:prstDash val="solid"/>
                          <a:miter/>
                        </a:ln>
                      </p:spPr>
                      <p:txBody>
                        <a:bodyPr rtlCol="0" anchor="ctr"/>
                        <a:lstStyle/>
                        <a:p>
                          <a:endParaRPr lang="pt-BR"/>
                        </a:p>
                      </p:txBody>
                    </p:sp>
                    <p:sp>
                      <p:nvSpPr>
                        <p:cNvPr id="2515" name="Forma Livre: Forma 2514">
                          <a:extLst>
                            <a:ext uri="{FF2B5EF4-FFF2-40B4-BE49-F238E27FC236}">
                              <a16:creationId xmlns:a16="http://schemas.microsoft.com/office/drawing/2014/main" id="{96436FC2-01C1-49C6-7589-17C71204297D}"/>
                            </a:ext>
                          </a:extLst>
                        </p:cNvPr>
                        <p:cNvSpPr/>
                        <p:nvPr/>
                      </p:nvSpPr>
                      <p:spPr>
                        <a:xfrm>
                          <a:off x="7770128" y="3824324"/>
                          <a:ext cx="91256" cy="115866"/>
                        </a:xfrm>
                        <a:custGeom>
                          <a:avLst/>
                          <a:gdLst>
                            <a:gd name="connsiteX0" fmla="*/ 91100 w 91256"/>
                            <a:gd name="connsiteY0" fmla="*/ 56881 h 115866"/>
                            <a:gd name="connsiteX1" fmla="*/ 60298 w 91256"/>
                            <a:gd name="connsiteY1" fmla="*/ 38554 h 115866"/>
                            <a:gd name="connsiteX2" fmla="*/ 31806 w 91256"/>
                            <a:gd name="connsiteY2" fmla="*/ 54674 h 115866"/>
                            <a:gd name="connsiteX3" fmla="*/ 19383 w 91256"/>
                            <a:gd name="connsiteY3" fmla="*/ 85476 h 115866"/>
                            <a:gd name="connsiteX4" fmla="*/ 25030 w 91256"/>
                            <a:gd name="connsiteY4" fmla="*/ 94870 h 115866"/>
                            <a:gd name="connsiteX5" fmla="*/ 25595 w 91256"/>
                            <a:gd name="connsiteY5" fmla="*/ 115867 h 115866"/>
                            <a:gd name="connsiteX6" fmla="*/ 3828 w 91256"/>
                            <a:gd name="connsiteY6" fmla="*/ 72590 h 115866"/>
                            <a:gd name="connsiteX7" fmla="*/ 12350 w 91256"/>
                            <a:gd name="connsiteY7" fmla="*/ 21819 h 115866"/>
                            <a:gd name="connsiteX8" fmla="*/ 68358 w 91256"/>
                            <a:gd name="connsiteY8" fmla="*/ 2619 h 115866"/>
                            <a:gd name="connsiteX9" fmla="*/ 91100 w 91256"/>
                            <a:gd name="connsiteY9" fmla="*/ 56881 h 11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56" h="115866">
                              <a:moveTo>
                                <a:pt x="91100" y="56881"/>
                              </a:moveTo>
                              <a:cubicBezTo>
                                <a:pt x="86685" y="46973"/>
                                <a:pt x="81346" y="37579"/>
                                <a:pt x="60298" y="38554"/>
                              </a:cubicBezTo>
                              <a:cubicBezTo>
                                <a:pt x="40534" y="39478"/>
                                <a:pt x="35811" y="48257"/>
                                <a:pt x="31806" y="54674"/>
                              </a:cubicBezTo>
                              <a:cubicBezTo>
                                <a:pt x="25935" y="64156"/>
                                <a:pt x="21733" y="74572"/>
                                <a:pt x="19383" y="85476"/>
                              </a:cubicBezTo>
                              <a:cubicBezTo>
                                <a:pt x="17227" y="98258"/>
                                <a:pt x="25030" y="94870"/>
                                <a:pt x="25030" y="94870"/>
                              </a:cubicBezTo>
                              <a:lnTo>
                                <a:pt x="25595" y="115867"/>
                              </a:lnTo>
                              <a:cubicBezTo>
                                <a:pt x="23387" y="101595"/>
                                <a:pt x="7062" y="81112"/>
                                <a:pt x="3828" y="72590"/>
                              </a:cubicBezTo>
                              <a:cubicBezTo>
                                <a:pt x="-3481" y="55454"/>
                                <a:pt x="-153" y="35628"/>
                                <a:pt x="12350" y="21819"/>
                              </a:cubicBezTo>
                              <a:cubicBezTo>
                                <a:pt x="27238" y="4724"/>
                                <a:pt x="51058" y="-4979"/>
                                <a:pt x="68358" y="2619"/>
                              </a:cubicBezTo>
                              <a:cubicBezTo>
                                <a:pt x="81243" y="8009"/>
                                <a:pt x="92743" y="40556"/>
                                <a:pt x="91100" y="56881"/>
                              </a:cubicBezTo>
                              <a:close/>
                            </a:path>
                          </a:pathLst>
                        </a:custGeom>
                        <a:solidFill>
                          <a:srgbClr val="000000">
                            <a:alpha val="40000"/>
                          </a:srgbClr>
                        </a:solidFill>
                        <a:ln w="5124" cap="flat">
                          <a:noFill/>
                          <a:prstDash val="solid"/>
                          <a:miter/>
                        </a:ln>
                      </p:spPr>
                      <p:txBody>
                        <a:bodyPr rtlCol="0" anchor="ctr"/>
                        <a:lstStyle/>
                        <a:p>
                          <a:endParaRPr lang="pt-BR"/>
                        </a:p>
                      </p:txBody>
                    </p:sp>
                    <p:sp>
                      <p:nvSpPr>
                        <p:cNvPr id="2516" name="Forma Livre: Forma 2515">
                          <a:extLst>
                            <a:ext uri="{FF2B5EF4-FFF2-40B4-BE49-F238E27FC236}">
                              <a16:creationId xmlns:a16="http://schemas.microsoft.com/office/drawing/2014/main" id="{C348A464-5568-4BF8-62CC-52825802C18F}"/>
                            </a:ext>
                          </a:extLst>
                        </p:cNvPr>
                        <p:cNvSpPr/>
                        <p:nvPr/>
                      </p:nvSpPr>
                      <p:spPr>
                        <a:xfrm>
                          <a:off x="7778295" y="3834624"/>
                          <a:ext cx="83087" cy="105309"/>
                        </a:xfrm>
                        <a:custGeom>
                          <a:avLst/>
                          <a:gdLst>
                            <a:gd name="connsiteX0" fmla="*/ 7315 w 83087"/>
                            <a:gd name="connsiteY0" fmla="*/ 78410 h 105309"/>
                            <a:gd name="connsiteX1" fmla="*/ 7828 w 83087"/>
                            <a:gd name="connsiteY1" fmla="*/ 79334 h 105309"/>
                            <a:gd name="connsiteX2" fmla="*/ 17582 w 83087"/>
                            <a:gd name="connsiteY2" fmla="*/ 105310 h 105309"/>
                            <a:gd name="connsiteX3" fmla="*/ 17017 w 83087"/>
                            <a:gd name="connsiteY3" fmla="*/ 84313 h 105309"/>
                            <a:gd name="connsiteX4" fmla="*/ 11370 w 83087"/>
                            <a:gd name="connsiteY4" fmla="*/ 74919 h 105309"/>
                            <a:gd name="connsiteX5" fmla="*/ 23845 w 83087"/>
                            <a:gd name="connsiteY5" fmla="*/ 44117 h 105309"/>
                            <a:gd name="connsiteX6" fmla="*/ 52285 w 83087"/>
                            <a:gd name="connsiteY6" fmla="*/ 27997 h 105309"/>
                            <a:gd name="connsiteX7" fmla="*/ 75130 w 83087"/>
                            <a:gd name="connsiteY7" fmla="*/ 34209 h 105309"/>
                            <a:gd name="connsiteX8" fmla="*/ 80777 w 83087"/>
                            <a:gd name="connsiteY8" fmla="*/ 26765 h 105309"/>
                            <a:gd name="connsiteX9" fmla="*/ 83087 w 83087"/>
                            <a:gd name="connsiteY9" fmla="*/ 23788 h 105309"/>
                            <a:gd name="connsiteX10" fmla="*/ 69586 w 83087"/>
                            <a:gd name="connsiteY10" fmla="*/ 584 h 105309"/>
                            <a:gd name="connsiteX11" fmla="*/ 60910 w 83087"/>
                            <a:gd name="connsiteY11" fmla="*/ 224 h 105309"/>
                            <a:gd name="connsiteX12" fmla="*/ 5261 w 83087"/>
                            <a:gd name="connsiteY12" fmla="*/ 29999 h 105309"/>
                            <a:gd name="connsiteX13" fmla="*/ 7315 w 83087"/>
                            <a:gd name="connsiteY13" fmla="*/ 78410 h 10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087" h="105309">
                              <a:moveTo>
                                <a:pt x="7315" y="78410"/>
                              </a:moveTo>
                              <a:lnTo>
                                <a:pt x="7828" y="79334"/>
                              </a:lnTo>
                              <a:cubicBezTo>
                                <a:pt x="12573" y="87357"/>
                                <a:pt x="15874" y="96146"/>
                                <a:pt x="17582" y="105310"/>
                              </a:cubicBezTo>
                              <a:lnTo>
                                <a:pt x="17017" y="84313"/>
                              </a:lnTo>
                              <a:cubicBezTo>
                                <a:pt x="17017" y="84313"/>
                                <a:pt x="9214" y="87701"/>
                                <a:pt x="11370" y="74919"/>
                              </a:cubicBezTo>
                              <a:cubicBezTo>
                                <a:pt x="13702" y="64005"/>
                                <a:pt x="17924" y="53578"/>
                                <a:pt x="23845" y="44117"/>
                              </a:cubicBezTo>
                              <a:cubicBezTo>
                                <a:pt x="27798" y="37700"/>
                                <a:pt x="32469" y="28716"/>
                                <a:pt x="52285" y="27997"/>
                              </a:cubicBezTo>
                              <a:cubicBezTo>
                                <a:pt x="63836" y="27484"/>
                                <a:pt x="70612" y="30102"/>
                                <a:pt x="75130" y="34209"/>
                              </a:cubicBezTo>
                              <a:lnTo>
                                <a:pt x="80777" y="26765"/>
                              </a:lnTo>
                              <a:lnTo>
                                <a:pt x="83087" y="23788"/>
                              </a:lnTo>
                              <a:cubicBezTo>
                                <a:pt x="83087" y="14701"/>
                                <a:pt x="80520" y="3253"/>
                                <a:pt x="69586" y="584"/>
                              </a:cubicBezTo>
                              <a:cubicBezTo>
                                <a:pt x="66737" y="-48"/>
                                <a:pt x="63801" y="-166"/>
                                <a:pt x="60910" y="224"/>
                              </a:cubicBezTo>
                              <a:cubicBezTo>
                                <a:pt x="42531" y="2380"/>
                                <a:pt x="14348" y="5923"/>
                                <a:pt x="5261" y="29999"/>
                              </a:cubicBezTo>
                              <a:cubicBezTo>
                                <a:pt x="-3825" y="54076"/>
                                <a:pt x="179" y="65678"/>
                                <a:pt x="7315" y="78410"/>
                              </a:cubicBezTo>
                              <a:close/>
                            </a:path>
                          </a:pathLst>
                        </a:custGeom>
                        <a:solidFill>
                          <a:srgbClr val="407BFF"/>
                        </a:solidFill>
                        <a:ln w="5124" cap="flat">
                          <a:noFill/>
                          <a:prstDash val="solid"/>
                          <a:miter/>
                        </a:ln>
                      </p:spPr>
                      <p:txBody>
                        <a:bodyPr rtlCol="0" anchor="ctr"/>
                        <a:lstStyle/>
                        <a:p>
                          <a:endParaRPr lang="pt-BR"/>
                        </a:p>
                      </p:txBody>
                    </p:sp>
                    <p:sp>
                      <p:nvSpPr>
                        <p:cNvPr id="2517" name="Forma Livre: Forma 2516">
                          <a:extLst>
                            <a:ext uri="{FF2B5EF4-FFF2-40B4-BE49-F238E27FC236}">
                              <a16:creationId xmlns:a16="http://schemas.microsoft.com/office/drawing/2014/main" id="{60421199-7845-EB1C-C382-A88441C23D3B}"/>
                            </a:ext>
                          </a:extLst>
                        </p:cNvPr>
                        <p:cNvSpPr/>
                        <p:nvPr/>
                      </p:nvSpPr>
                      <p:spPr>
                        <a:xfrm>
                          <a:off x="7778295" y="3834624"/>
                          <a:ext cx="83087" cy="105309"/>
                        </a:xfrm>
                        <a:custGeom>
                          <a:avLst/>
                          <a:gdLst>
                            <a:gd name="connsiteX0" fmla="*/ 7315 w 83087"/>
                            <a:gd name="connsiteY0" fmla="*/ 78410 h 105309"/>
                            <a:gd name="connsiteX1" fmla="*/ 7828 w 83087"/>
                            <a:gd name="connsiteY1" fmla="*/ 79334 h 105309"/>
                            <a:gd name="connsiteX2" fmla="*/ 17582 w 83087"/>
                            <a:gd name="connsiteY2" fmla="*/ 105310 h 105309"/>
                            <a:gd name="connsiteX3" fmla="*/ 17017 w 83087"/>
                            <a:gd name="connsiteY3" fmla="*/ 84313 h 105309"/>
                            <a:gd name="connsiteX4" fmla="*/ 11370 w 83087"/>
                            <a:gd name="connsiteY4" fmla="*/ 74919 h 105309"/>
                            <a:gd name="connsiteX5" fmla="*/ 23845 w 83087"/>
                            <a:gd name="connsiteY5" fmla="*/ 44117 h 105309"/>
                            <a:gd name="connsiteX6" fmla="*/ 52285 w 83087"/>
                            <a:gd name="connsiteY6" fmla="*/ 27997 h 105309"/>
                            <a:gd name="connsiteX7" fmla="*/ 75130 w 83087"/>
                            <a:gd name="connsiteY7" fmla="*/ 34209 h 105309"/>
                            <a:gd name="connsiteX8" fmla="*/ 80777 w 83087"/>
                            <a:gd name="connsiteY8" fmla="*/ 26765 h 105309"/>
                            <a:gd name="connsiteX9" fmla="*/ 83087 w 83087"/>
                            <a:gd name="connsiteY9" fmla="*/ 23788 h 105309"/>
                            <a:gd name="connsiteX10" fmla="*/ 69586 w 83087"/>
                            <a:gd name="connsiteY10" fmla="*/ 584 h 105309"/>
                            <a:gd name="connsiteX11" fmla="*/ 60910 w 83087"/>
                            <a:gd name="connsiteY11" fmla="*/ 224 h 105309"/>
                            <a:gd name="connsiteX12" fmla="*/ 5261 w 83087"/>
                            <a:gd name="connsiteY12" fmla="*/ 29999 h 105309"/>
                            <a:gd name="connsiteX13" fmla="*/ 7315 w 83087"/>
                            <a:gd name="connsiteY13" fmla="*/ 78410 h 10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087" h="105309">
                              <a:moveTo>
                                <a:pt x="7315" y="78410"/>
                              </a:moveTo>
                              <a:lnTo>
                                <a:pt x="7828" y="79334"/>
                              </a:lnTo>
                              <a:cubicBezTo>
                                <a:pt x="12573" y="87357"/>
                                <a:pt x="15874" y="96146"/>
                                <a:pt x="17582" y="105310"/>
                              </a:cubicBezTo>
                              <a:lnTo>
                                <a:pt x="17017" y="84313"/>
                              </a:lnTo>
                              <a:cubicBezTo>
                                <a:pt x="17017" y="84313"/>
                                <a:pt x="9214" y="87701"/>
                                <a:pt x="11370" y="74919"/>
                              </a:cubicBezTo>
                              <a:cubicBezTo>
                                <a:pt x="13702" y="64005"/>
                                <a:pt x="17924" y="53578"/>
                                <a:pt x="23845" y="44117"/>
                              </a:cubicBezTo>
                              <a:cubicBezTo>
                                <a:pt x="27798" y="37700"/>
                                <a:pt x="32469" y="28716"/>
                                <a:pt x="52285" y="27997"/>
                              </a:cubicBezTo>
                              <a:cubicBezTo>
                                <a:pt x="63836" y="27484"/>
                                <a:pt x="70612" y="30102"/>
                                <a:pt x="75130" y="34209"/>
                              </a:cubicBezTo>
                              <a:lnTo>
                                <a:pt x="80777" y="26765"/>
                              </a:lnTo>
                              <a:lnTo>
                                <a:pt x="83087" y="23788"/>
                              </a:lnTo>
                              <a:cubicBezTo>
                                <a:pt x="83087" y="14701"/>
                                <a:pt x="80520" y="3253"/>
                                <a:pt x="69586" y="584"/>
                              </a:cubicBezTo>
                              <a:cubicBezTo>
                                <a:pt x="66737" y="-48"/>
                                <a:pt x="63801" y="-166"/>
                                <a:pt x="60910" y="224"/>
                              </a:cubicBezTo>
                              <a:cubicBezTo>
                                <a:pt x="42531" y="2380"/>
                                <a:pt x="14348" y="5923"/>
                                <a:pt x="5261" y="29999"/>
                              </a:cubicBezTo>
                              <a:cubicBezTo>
                                <a:pt x="-3825" y="54076"/>
                                <a:pt x="179" y="65678"/>
                                <a:pt x="7315" y="78410"/>
                              </a:cubicBezTo>
                              <a:close/>
                            </a:path>
                          </a:pathLst>
                        </a:custGeom>
                        <a:solidFill>
                          <a:srgbClr val="000000">
                            <a:alpha val="30000"/>
                          </a:srgbClr>
                        </a:solidFill>
                        <a:ln w="5124" cap="flat">
                          <a:noFill/>
                          <a:prstDash val="solid"/>
                          <a:miter/>
                        </a:ln>
                      </p:spPr>
                      <p:txBody>
                        <a:bodyPr rtlCol="0" anchor="ctr"/>
                        <a:lstStyle/>
                        <a:p>
                          <a:endParaRPr lang="pt-BR"/>
                        </a:p>
                      </p:txBody>
                    </p:sp>
                    <p:sp>
                      <p:nvSpPr>
                        <p:cNvPr id="2518" name="Forma Livre: Forma 2517">
                          <a:extLst>
                            <a:ext uri="{FF2B5EF4-FFF2-40B4-BE49-F238E27FC236}">
                              <a16:creationId xmlns:a16="http://schemas.microsoft.com/office/drawing/2014/main" id="{291609B1-B905-AD44-ACB9-D95E979A873F}"/>
                            </a:ext>
                          </a:extLst>
                        </p:cNvPr>
                        <p:cNvSpPr/>
                        <p:nvPr/>
                      </p:nvSpPr>
                      <p:spPr>
                        <a:xfrm>
                          <a:off x="7792843" y="3844290"/>
                          <a:ext cx="73211" cy="57861"/>
                        </a:xfrm>
                        <a:custGeom>
                          <a:avLst/>
                          <a:gdLst>
                            <a:gd name="connsiteX0" fmla="*/ 71055 w 73211"/>
                            <a:gd name="connsiteY0" fmla="*/ 57861 h 57861"/>
                            <a:gd name="connsiteX1" fmla="*/ 72030 w 73211"/>
                            <a:gd name="connsiteY1" fmla="*/ 38867 h 57861"/>
                            <a:gd name="connsiteX2" fmla="*/ 72030 w 73211"/>
                            <a:gd name="connsiteY2" fmla="*/ 19307 h 57861"/>
                            <a:gd name="connsiteX3" fmla="*/ 22953 w 73211"/>
                            <a:gd name="connsiteY3" fmla="*/ 5601 h 57861"/>
                            <a:gd name="connsiteX4" fmla="*/ 211 w 73211"/>
                            <a:gd name="connsiteY4" fmla="*/ 53343 h 57861"/>
                            <a:gd name="connsiteX5" fmla="*/ 29575 w 73211"/>
                            <a:gd name="connsiteY5" fmla="*/ 22028 h 57861"/>
                            <a:gd name="connsiteX6" fmla="*/ 65973 w 73211"/>
                            <a:gd name="connsiteY6" fmla="*/ 33374 h 57861"/>
                            <a:gd name="connsiteX7" fmla="*/ 71055 w 73211"/>
                            <a:gd name="connsiteY7" fmla="*/ 57861 h 5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11" h="57861">
                              <a:moveTo>
                                <a:pt x="71055" y="57861"/>
                              </a:moveTo>
                              <a:cubicBezTo>
                                <a:pt x="71002" y="51516"/>
                                <a:pt x="71328" y="45171"/>
                                <a:pt x="72030" y="38867"/>
                              </a:cubicBezTo>
                              <a:cubicBezTo>
                                <a:pt x="73605" y="32444"/>
                                <a:pt x="73605" y="25730"/>
                                <a:pt x="72030" y="19307"/>
                              </a:cubicBezTo>
                              <a:cubicBezTo>
                                <a:pt x="67923" y="4317"/>
                                <a:pt x="40304" y="-7387"/>
                                <a:pt x="22953" y="5601"/>
                              </a:cubicBezTo>
                              <a:cubicBezTo>
                                <a:pt x="7225" y="16171"/>
                                <a:pt x="-1493" y="34472"/>
                                <a:pt x="211" y="53343"/>
                              </a:cubicBezTo>
                              <a:cubicBezTo>
                                <a:pt x="211" y="53343"/>
                                <a:pt x="10067" y="28548"/>
                                <a:pt x="29575" y="22028"/>
                              </a:cubicBezTo>
                              <a:cubicBezTo>
                                <a:pt x="44103" y="17151"/>
                                <a:pt x="58734" y="18229"/>
                                <a:pt x="65973" y="33374"/>
                              </a:cubicBezTo>
                              <a:cubicBezTo>
                                <a:pt x="69476" y="41054"/>
                                <a:pt x="71212" y="49421"/>
                                <a:pt x="71055" y="57861"/>
                              </a:cubicBezTo>
                              <a:close/>
                            </a:path>
                          </a:pathLst>
                        </a:custGeom>
                        <a:solidFill>
                          <a:srgbClr val="407BFF"/>
                        </a:solidFill>
                        <a:ln w="5124" cap="flat">
                          <a:noFill/>
                          <a:prstDash val="solid"/>
                          <a:miter/>
                        </a:ln>
                      </p:spPr>
                      <p:txBody>
                        <a:bodyPr rtlCol="0" anchor="ctr"/>
                        <a:lstStyle/>
                        <a:p>
                          <a:endParaRPr lang="pt-BR"/>
                        </a:p>
                      </p:txBody>
                    </p:sp>
                    <p:sp>
                      <p:nvSpPr>
                        <p:cNvPr id="2519" name="Forma Livre: Forma 2518">
                          <a:extLst>
                            <a:ext uri="{FF2B5EF4-FFF2-40B4-BE49-F238E27FC236}">
                              <a16:creationId xmlns:a16="http://schemas.microsoft.com/office/drawing/2014/main" id="{2BAA259C-B9AB-894F-1687-9927086301CB}"/>
                            </a:ext>
                          </a:extLst>
                        </p:cNvPr>
                        <p:cNvSpPr/>
                        <p:nvPr/>
                      </p:nvSpPr>
                      <p:spPr>
                        <a:xfrm>
                          <a:off x="7779165" y="3913110"/>
                          <a:ext cx="28160" cy="28159"/>
                        </a:xfrm>
                        <a:custGeom>
                          <a:avLst/>
                          <a:gdLst>
                            <a:gd name="connsiteX0" fmla="*/ 13838 w 28160"/>
                            <a:gd name="connsiteY0" fmla="*/ 28159 h 28159"/>
                            <a:gd name="connsiteX1" fmla="*/ 2 w 28160"/>
                            <a:gd name="connsiteY1" fmla="*/ 13867 h 28159"/>
                            <a:gd name="connsiteX2" fmla="*/ 4135 w 28160"/>
                            <a:gd name="connsiteY2" fmla="*/ 4134 h 28159"/>
                            <a:gd name="connsiteX3" fmla="*/ 5932 w 28160"/>
                            <a:gd name="connsiteY3" fmla="*/ 4391 h 28159"/>
                            <a:gd name="connsiteX4" fmla="*/ 5932 w 28160"/>
                            <a:gd name="connsiteY4" fmla="*/ 5931 h 28159"/>
                            <a:gd name="connsiteX5" fmla="*/ 2544 w 28160"/>
                            <a:gd name="connsiteY5" fmla="*/ 14093 h 28159"/>
                            <a:gd name="connsiteX6" fmla="*/ 14094 w 28160"/>
                            <a:gd name="connsiteY6" fmla="*/ 25644 h 28159"/>
                            <a:gd name="connsiteX7" fmla="*/ 25645 w 28160"/>
                            <a:gd name="connsiteY7" fmla="*/ 14093 h 28159"/>
                            <a:gd name="connsiteX8" fmla="*/ 14094 w 28160"/>
                            <a:gd name="connsiteY8" fmla="*/ 2542 h 28159"/>
                            <a:gd name="connsiteX9" fmla="*/ 12581 w 28160"/>
                            <a:gd name="connsiteY9" fmla="*/ 1541 h 28159"/>
                            <a:gd name="connsiteX10" fmla="*/ 13583 w 28160"/>
                            <a:gd name="connsiteY10" fmla="*/ 27 h 28159"/>
                            <a:gd name="connsiteX11" fmla="*/ 14094 w 28160"/>
                            <a:gd name="connsiteY11" fmla="*/ 27 h 28159"/>
                            <a:gd name="connsiteX12" fmla="*/ 28160 w 28160"/>
                            <a:gd name="connsiteY12" fmla="*/ 14093 h 28159"/>
                            <a:gd name="connsiteX13" fmla="*/ 14094 w 28160"/>
                            <a:gd name="connsiteY13" fmla="*/ 28159 h 2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60" h="28159">
                              <a:moveTo>
                                <a:pt x="13838" y="28159"/>
                              </a:moveTo>
                              <a:cubicBezTo>
                                <a:pt x="6070" y="28031"/>
                                <a:pt x="-124" y="21634"/>
                                <a:pt x="2" y="13867"/>
                              </a:cubicBezTo>
                              <a:cubicBezTo>
                                <a:pt x="61" y="10207"/>
                                <a:pt x="1544" y="6716"/>
                                <a:pt x="4135" y="4134"/>
                              </a:cubicBezTo>
                              <a:cubicBezTo>
                                <a:pt x="4702" y="3708"/>
                                <a:pt x="5507" y="3826"/>
                                <a:pt x="5932" y="4391"/>
                              </a:cubicBezTo>
                              <a:cubicBezTo>
                                <a:pt x="6274" y="4847"/>
                                <a:pt x="6274" y="5474"/>
                                <a:pt x="5932" y="5931"/>
                              </a:cubicBezTo>
                              <a:cubicBezTo>
                                <a:pt x="3750" y="8087"/>
                                <a:pt x="2529" y="11028"/>
                                <a:pt x="2544" y="14093"/>
                              </a:cubicBezTo>
                              <a:cubicBezTo>
                                <a:pt x="2544" y="20474"/>
                                <a:pt x="7715" y="25644"/>
                                <a:pt x="14094" y="25644"/>
                              </a:cubicBezTo>
                              <a:cubicBezTo>
                                <a:pt x="20473" y="25644"/>
                                <a:pt x="25645" y="20474"/>
                                <a:pt x="25645" y="14093"/>
                              </a:cubicBezTo>
                              <a:cubicBezTo>
                                <a:pt x="25645" y="7712"/>
                                <a:pt x="20473" y="2542"/>
                                <a:pt x="14094" y="2542"/>
                              </a:cubicBezTo>
                              <a:cubicBezTo>
                                <a:pt x="13400" y="2681"/>
                                <a:pt x="12722" y="2234"/>
                                <a:pt x="12581" y="1541"/>
                              </a:cubicBezTo>
                              <a:cubicBezTo>
                                <a:pt x="12440" y="843"/>
                                <a:pt x="12889" y="166"/>
                                <a:pt x="13583" y="27"/>
                              </a:cubicBezTo>
                              <a:cubicBezTo>
                                <a:pt x="13752" y="-9"/>
                                <a:pt x="13926" y="-9"/>
                                <a:pt x="14094" y="27"/>
                              </a:cubicBezTo>
                              <a:cubicBezTo>
                                <a:pt x="21863" y="27"/>
                                <a:pt x="28160" y="6326"/>
                                <a:pt x="28160" y="14093"/>
                              </a:cubicBezTo>
                              <a:cubicBezTo>
                                <a:pt x="28160" y="21860"/>
                                <a:pt x="21863" y="28159"/>
                                <a:pt x="14094" y="28159"/>
                              </a:cubicBezTo>
                              <a:close/>
                            </a:path>
                          </a:pathLst>
                        </a:custGeom>
                        <a:solidFill>
                          <a:srgbClr val="37474F"/>
                        </a:solidFill>
                        <a:ln w="5124" cap="flat">
                          <a:noFill/>
                          <a:prstDash val="solid"/>
                          <a:miter/>
                        </a:ln>
                      </p:spPr>
                      <p:txBody>
                        <a:bodyPr rtlCol="0" anchor="ctr"/>
                        <a:lstStyle/>
                        <a:p>
                          <a:endParaRPr lang="pt-BR"/>
                        </a:p>
                      </p:txBody>
                    </p:sp>
                  </p:grpSp>
                  <p:sp>
                    <p:nvSpPr>
                      <p:cNvPr id="2498" name="Forma Livre: Forma 2497">
                        <a:extLst>
                          <a:ext uri="{FF2B5EF4-FFF2-40B4-BE49-F238E27FC236}">
                            <a16:creationId xmlns:a16="http://schemas.microsoft.com/office/drawing/2014/main" id="{C74D88D0-4FA4-29EB-33E9-EF0166974CB7}"/>
                          </a:ext>
                        </a:extLst>
                      </p:cNvPr>
                      <p:cNvSpPr/>
                      <p:nvPr/>
                    </p:nvSpPr>
                    <p:spPr>
                      <a:xfrm>
                        <a:off x="7831795" y="3921864"/>
                        <a:ext cx="8487" cy="5545"/>
                      </a:xfrm>
                      <a:custGeom>
                        <a:avLst/>
                        <a:gdLst>
                          <a:gd name="connsiteX0" fmla="*/ 120 w 8487"/>
                          <a:gd name="connsiteY0" fmla="*/ 0 h 5545"/>
                          <a:gd name="connsiteX1" fmla="*/ 8488 w 8487"/>
                          <a:gd name="connsiteY1" fmla="*/ 2207 h 5545"/>
                          <a:gd name="connsiteX2" fmla="*/ 3354 w 8487"/>
                          <a:gd name="connsiteY2" fmla="*/ 5442 h 5545"/>
                          <a:gd name="connsiteX3" fmla="*/ 120 w 8487"/>
                          <a:gd name="connsiteY3" fmla="*/ 0 h 5545"/>
                        </a:gdLst>
                        <a:ahLst/>
                        <a:cxnLst>
                          <a:cxn ang="0">
                            <a:pos x="connsiteX0" y="connsiteY0"/>
                          </a:cxn>
                          <a:cxn ang="0">
                            <a:pos x="connsiteX1" y="connsiteY1"/>
                          </a:cxn>
                          <a:cxn ang="0">
                            <a:pos x="connsiteX2" y="connsiteY2"/>
                          </a:cxn>
                          <a:cxn ang="0">
                            <a:pos x="connsiteX3" y="connsiteY3"/>
                          </a:cxn>
                        </a:cxnLst>
                        <a:rect l="l" t="t" r="r" b="b"/>
                        <a:pathLst>
                          <a:path w="8487" h="5545">
                            <a:moveTo>
                              <a:pt x="120" y="0"/>
                            </a:moveTo>
                            <a:lnTo>
                              <a:pt x="8488" y="2207"/>
                            </a:lnTo>
                            <a:cubicBezTo>
                              <a:pt x="7953" y="4512"/>
                              <a:pt x="5663" y="5955"/>
                              <a:pt x="3354" y="5442"/>
                            </a:cubicBezTo>
                            <a:cubicBezTo>
                              <a:pt x="991" y="4790"/>
                              <a:pt x="-436" y="2387"/>
                              <a:pt x="120" y="0"/>
                            </a:cubicBezTo>
                            <a:close/>
                          </a:path>
                        </a:pathLst>
                      </a:custGeom>
                      <a:solidFill>
                        <a:srgbClr val="874C4C"/>
                      </a:solidFill>
                      <a:ln w="5124" cap="flat">
                        <a:noFill/>
                        <a:prstDash val="solid"/>
                        <a:miter/>
                      </a:ln>
                    </p:spPr>
                    <p:txBody>
                      <a:bodyPr rtlCol="0" anchor="ctr"/>
                      <a:lstStyle/>
                      <a:p>
                        <a:endParaRPr lang="pt-BR"/>
                      </a:p>
                    </p:txBody>
                  </p:sp>
                  <p:sp>
                    <p:nvSpPr>
                      <p:cNvPr id="2499" name="Forma Livre: Forma 2498">
                        <a:extLst>
                          <a:ext uri="{FF2B5EF4-FFF2-40B4-BE49-F238E27FC236}">
                            <a16:creationId xmlns:a16="http://schemas.microsoft.com/office/drawing/2014/main" id="{FF0AFDCE-972A-7940-C48E-D4479EF8E58B}"/>
                          </a:ext>
                        </a:extLst>
                      </p:cNvPr>
                      <p:cNvSpPr/>
                      <p:nvPr/>
                    </p:nvSpPr>
                    <p:spPr>
                      <a:xfrm>
                        <a:off x="7850550" y="3878826"/>
                        <a:ext cx="8520" cy="5202"/>
                      </a:xfrm>
                      <a:custGeom>
                        <a:avLst/>
                        <a:gdLst>
                          <a:gd name="connsiteX0" fmla="*/ 8471 w 8520"/>
                          <a:gd name="connsiteY0" fmla="*/ 5203 h 5202"/>
                          <a:gd name="connsiteX1" fmla="*/ 0 w 8520"/>
                          <a:gd name="connsiteY1" fmla="*/ 3406 h 5202"/>
                          <a:gd name="connsiteX2" fmla="*/ 4935 w 8520"/>
                          <a:gd name="connsiteY2" fmla="*/ 79 h 5202"/>
                          <a:gd name="connsiteX3" fmla="*/ 5134 w 8520"/>
                          <a:gd name="connsiteY3" fmla="*/ 120 h 5202"/>
                          <a:gd name="connsiteX4" fmla="*/ 8471 w 8520"/>
                          <a:gd name="connsiteY4" fmla="*/ 5203 h 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 h="5202">
                            <a:moveTo>
                              <a:pt x="8471" y="5203"/>
                            </a:moveTo>
                            <a:lnTo>
                              <a:pt x="0" y="3406"/>
                            </a:lnTo>
                            <a:cubicBezTo>
                              <a:pt x="444" y="1121"/>
                              <a:pt x="2653" y="-367"/>
                              <a:pt x="4935" y="79"/>
                            </a:cubicBezTo>
                            <a:cubicBezTo>
                              <a:pt x="5002" y="89"/>
                              <a:pt x="5068" y="105"/>
                              <a:pt x="5134" y="120"/>
                            </a:cubicBezTo>
                            <a:cubicBezTo>
                              <a:pt x="7375" y="721"/>
                              <a:pt x="8810" y="2908"/>
                              <a:pt x="8471" y="5203"/>
                            </a:cubicBezTo>
                            <a:close/>
                          </a:path>
                        </a:pathLst>
                      </a:custGeom>
                      <a:solidFill>
                        <a:srgbClr val="455A64"/>
                      </a:solidFill>
                      <a:ln w="5124" cap="flat">
                        <a:noFill/>
                        <a:prstDash val="solid"/>
                        <a:miter/>
                      </a:ln>
                    </p:spPr>
                    <p:txBody>
                      <a:bodyPr rtlCol="0" anchor="ctr"/>
                      <a:lstStyle/>
                      <a:p>
                        <a:endParaRPr lang="pt-BR"/>
                      </a:p>
                    </p:txBody>
                  </p:sp>
                  <p:sp>
                    <p:nvSpPr>
                      <p:cNvPr id="2500" name="Forma Livre: Forma 2499">
                        <a:extLst>
                          <a:ext uri="{FF2B5EF4-FFF2-40B4-BE49-F238E27FC236}">
                            <a16:creationId xmlns:a16="http://schemas.microsoft.com/office/drawing/2014/main" id="{DE968211-9DBD-FC7C-4FFB-ED32F3D3A6EF}"/>
                          </a:ext>
                        </a:extLst>
                      </p:cNvPr>
                      <p:cNvSpPr/>
                      <p:nvPr/>
                    </p:nvSpPr>
                    <p:spPr>
                      <a:xfrm>
                        <a:off x="7820471" y="3883124"/>
                        <a:ext cx="8055" cy="6654"/>
                      </a:xfrm>
                      <a:custGeom>
                        <a:avLst/>
                        <a:gdLst>
                          <a:gd name="connsiteX0" fmla="*/ 561 w 8055"/>
                          <a:gd name="connsiteY0" fmla="*/ 6654 h 6654"/>
                          <a:gd name="connsiteX1" fmla="*/ 8056 w 8055"/>
                          <a:gd name="connsiteY1" fmla="*/ 2188 h 6654"/>
                          <a:gd name="connsiteX2" fmla="*/ 2341 w 8055"/>
                          <a:gd name="connsiteY2" fmla="*/ 519 h 6654"/>
                          <a:gd name="connsiteX3" fmla="*/ 2203 w 8055"/>
                          <a:gd name="connsiteY3" fmla="*/ 596 h 6654"/>
                          <a:gd name="connsiteX4" fmla="*/ 561 w 8055"/>
                          <a:gd name="connsiteY4" fmla="*/ 6654 h 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6654">
                            <a:moveTo>
                              <a:pt x="561" y="6654"/>
                            </a:moveTo>
                            <a:lnTo>
                              <a:pt x="8056" y="2188"/>
                            </a:lnTo>
                            <a:cubicBezTo>
                              <a:pt x="6939" y="150"/>
                              <a:pt x="4381" y="-600"/>
                              <a:pt x="2341" y="519"/>
                            </a:cubicBezTo>
                            <a:cubicBezTo>
                              <a:pt x="2295" y="545"/>
                              <a:pt x="2249" y="571"/>
                              <a:pt x="2203" y="596"/>
                            </a:cubicBezTo>
                            <a:cubicBezTo>
                              <a:pt x="113" y="1844"/>
                              <a:pt x="-613" y="4524"/>
                              <a:pt x="561" y="6654"/>
                            </a:cubicBezTo>
                            <a:close/>
                          </a:path>
                        </a:pathLst>
                      </a:custGeom>
                      <a:solidFill>
                        <a:srgbClr val="455A64"/>
                      </a:solidFill>
                      <a:ln w="5124" cap="flat">
                        <a:noFill/>
                        <a:prstDash val="solid"/>
                        <a:miter/>
                      </a:ln>
                    </p:spPr>
                    <p:txBody>
                      <a:bodyPr rtlCol="0" anchor="ctr"/>
                      <a:lstStyle/>
                      <a:p>
                        <a:endParaRPr lang="pt-BR"/>
                      </a:p>
                    </p:txBody>
                  </p:sp>
                  <p:sp>
                    <p:nvSpPr>
                      <p:cNvPr id="2501" name="Forma Livre: Forma 2500">
                        <a:extLst>
                          <a:ext uri="{FF2B5EF4-FFF2-40B4-BE49-F238E27FC236}">
                            <a16:creationId xmlns:a16="http://schemas.microsoft.com/office/drawing/2014/main" id="{AD84E169-40D2-4A78-8174-149DA5A61A2E}"/>
                          </a:ext>
                        </a:extLst>
                      </p:cNvPr>
                      <p:cNvSpPr/>
                      <p:nvPr/>
                    </p:nvSpPr>
                    <p:spPr>
                      <a:xfrm>
                        <a:off x="7851277" y="3892845"/>
                        <a:ext cx="7084" cy="7080"/>
                      </a:xfrm>
                      <a:custGeom>
                        <a:avLst/>
                        <a:gdLst>
                          <a:gd name="connsiteX0" fmla="*/ 7077 w 7084"/>
                          <a:gd name="connsiteY0" fmla="*/ 3300 h 7080"/>
                          <a:gd name="connsiteX1" fmla="*/ 3780 w 7084"/>
                          <a:gd name="connsiteY1" fmla="*/ 7073 h 7080"/>
                          <a:gd name="connsiteX2" fmla="*/ 8 w 7084"/>
                          <a:gd name="connsiteY2" fmla="*/ 3777 h 7080"/>
                          <a:gd name="connsiteX3" fmla="*/ 3175 w 7084"/>
                          <a:gd name="connsiteY3" fmla="*/ 14 h 7080"/>
                          <a:gd name="connsiteX4" fmla="*/ 7075 w 7084"/>
                          <a:gd name="connsiteY4" fmla="*/ 3274 h 7080"/>
                          <a:gd name="connsiteX5" fmla="*/ 7077 w 7084"/>
                          <a:gd name="connsiteY5" fmla="*/ 3300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4" h="7080">
                            <a:moveTo>
                              <a:pt x="7077" y="3300"/>
                            </a:moveTo>
                            <a:cubicBezTo>
                              <a:pt x="7208" y="5250"/>
                              <a:pt x="5732" y="6939"/>
                              <a:pt x="3780" y="7073"/>
                            </a:cubicBezTo>
                            <a:cubicBezTo>
                              <a:pt x="1828" y="7201"/>
                              <a:pt x="140" y="5728"/>
                              <a:pt x="8" y="3777"/>
                            </a:cubicBezTo>
                            <a:cubicBezTo>
                              <a:pt x="-120" y="1873"/>
                              <a:pt x="1280" y="214"/>
                              <a:pt x="3175" y="14"/>
                            </a:cubicBezTo>
                            <a:cubicBezTo>
                              <a:pt x="5152" y="-160"/>
                              <a:pt x="6897" y="1298"/>
                              <a:pt x="7075" y="3274"/>
                            </a:cubicBezTo>
                            <a:cubicBezTo>
                              <a:pt x="7075" y="3284"/>
                              <a:pt x="7076" y="3289"/>
                              <a:pt x="7077" y="3300"/>
                            </a:cubicBezTo>
                            <a:close/>
                          </a:path>
                        </a:pathLst>
                      </a:custGeom>
                      <a:solidFill>
                        <a:srgbClr val="263238"/>
                      </a:solidFill>
                      <a:ln w="5124" cap="flat">
                        <a:noFill/>
                        <a:prstDash val="solid"/>
                        <a:miter/>
                      </a:ln>
                    </p:spPr>
                    <p:txBody>
                      <a:bodyPr rtlCol="0" anchor="ctr"/>
                      <a:lstStyle/>
                      <a:p>
                        <a:endParaRPr lang="pt-BR"/>
                      </a:p>
                    </p:txBody>
                  </p:sp>
                  <p:sp>
                    <p:nvSpPr>
                      <p:cNvPr id="2502" name="Forma Livre: Forma 2501">
                        <a:extLst>
                          <a:ext uri="{FF2B5EF4-FFF2-40B4-BE49-F238E27FC236}">
                            <a16:creationId xmlns:a16="http://schemas.microsoft.com/office/drawing/2014/main" id="{73E3E339-1CB3-015D-CD40-29F93A36FACF}"/>
                          </a:ext>
                        </a:extLst>
                      </p:cNvPr>
                      <p:cNvSpPr/>
                      <p:nvPr/>
                    </p:nvSpPr>
                    <p:spPr>
                      <a:xfrm>
                        <a:off x="7823888" y="3895869"/>
                        <a:ext cx="7121" cy="7121"/>
                      </a:xfrm>
                      <a:custGeom>
                        <a:avLst/>
                        <a:gdLst>
                          <a:gd name="connsiteX0" fmla="*/ 7103 w 7121"/>
                          <a:gd name="connsiteY0" fmla="*/ 3202 h 7121"/>
                          <a:gd name="connsiteX1" fmla="*/ 3920 w 7121"/>
                          <a:gd name="connsiteY1" fmla="*/ 7103 h 7121"/>
                          <a:gd name="connsiteX2" fmla="*/ 18 w 7121"/>
                          <a:gd name="connsiteY2" fmla="*/ 3920 h 7121"/>
                          <a:gd name="connsiteX3" fmla="*/ 3201 w 7121"/>
                          <a:gd name="connsiteY3" fmla="*/ 19 h 7121"/>
                          <a:gd name="connsiteX4" fmla="*/ 7103 w 7121"/>
                          <a:gd name="connsiteY4" fmla="*/ 3202 h 7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1" h="7121">
                            <a:moveTo>
                              <a:pt x="7103" y="3202"/>
                            </a:moveTo>
                            <a:cubicBezTo>
                              <a:pt x="7302" y="5157"/>
                              <a:pt x="5876" y="6903"/>
                              <a:pt x="3920" y="7103"/>
                            </a:cubicBezTo>
                            <a:cubicBezTo>
                              <a:pt x="1964" y="7303"/>
                              <a:pt x="217" y="5876"/>
                              <a:pt x="18" y="3920"/>
                            </a:cubicBezTo>
                            <a:cubicBezTo>
                              <a:pt x="-180" y="1964"/>
                              <a:pt x="1245" y="219"/>
                              <a:pt x="3201" y="19"/>
                            </a:cubicBezTo>
                            <a:cubicBezTo>
                              <a:pt x="5158" y="-181"/>
                              <a:pt x="6904" y="1246"/>
                              <a:pt x="7103" y="3202"/>
                            </a:cubicBezTo>
                            <a:close/>
                          </a:path>
                        </a:pathLst>
                      </a:custGeom>
                      <a:solidFill>
                        <a:srgbClr val="263238"/>
                      </a:solidFill>
                      <a:ln w="5124" cap="flat">
                        <a:noFill/>
                        <a:prstDash val="solid"/>
                        <a:miter/>
                      </a:ln>
                    </p:spPr>
                    <p:txBody>
                      <a:bodyPr rtlCol="0" anchor="ctr"/>
                      <a:lstStyle/>
                      <a:p>
                        <a:endParaRPr lang="pt-BR"/>
                      </a:p>
                    </p:txBody>
                  </p:sp>
                  <p:sp>
                    <p:nvSpPr>
                      <p:cNvPr id="2503" name="Forma Livre: Forma 2502">
                        <a:extLst>
                          <a:ext uri="{FF2B5EF4-FFF2-40B4-BE49-F238E27FC236}">
                            <a16:creationId xmlns:a16="http://schemas.microsoft.com/office/drawing/2014/main" id="{6CA8092D-A9C4-116D-8CE9-C9326E35639A}"/>
                          </a:ext>
                        </a:extLst>
                      </p:cNvPr>
                      <p:cNvSpPr/>
                      <p:nvPr/>
                    </p:nvSpPr>
                    <p:spPr>
                      <a:xfrm>
                        <a:off x="7815224" y="3895936"/>
                        <a:ext cx="6635" cy="2216"/>
                      </a:xfrm>
                      <a:custGeom>
                        <a:avLst/>
                        <a:gdLst>
                          <a:gd name="connsiteX0" fmla="*/ 6578 w 6635"/>
                          <a:gd name="connsiteY0" fmla="*/ 1697 h 2216"/>
                          <a:gd name="connsiteX1" fmla="*/ 6065 w 6635"/>
                          <a:gd name="connsiteY1" fmla="*/ 1337 h 2216"/>
                          <a:gd name="connsiteX2" fmla="*/ 4935 w 6635"/>
                          <a:gd name="connsiteY2" fmla="*/ 927 h 2216"/>
                          <a:gd name="connsiteX3" fmla="*/ 3395 w 6635"/>
                          <a:gd name="connsiteY3" fmla="*/ 465 h 2216"/>
                          <a:gd name="connsiteX4" fmla="*/ 2112 w 6635"/>
                          <a:gd name="connsiteY4" fmla="*/ 54 h 2216"/>
                          <a:gd name="connsiteX5" fmla="*/ 1290 w 6635"/>
                          <a:gd name="connsiteY5" fmla="*/ 54 h 2216"/>
                          <a:gd name="connsiteX6" fmla="*/ 212 w 6635"/>
                          <a:gd name="connsiteY6" fmla="*/ 54 h 2216"/>
                          <a:gd name="connsiteX7" fmla="*/ 212 w 6635"/>
                          <a:gd name="connsiteY7" fmla="*/ 721 h 2216"/>
                          <a:gd name="connsiteX8" fmla="*/ 828 w 6635"/>
                          <a:gd name="connsiteY8" fmla="*/ 1337 h 2216"/>
                          <a:gd name="connsiteX9" fmla="*/ 1444 w 6635"/>
                          <a:gd name="connsiteY9" fmla="*/ 1337 h 2216"/>
                          <a:gd name="connsiteX10" fmla="*/ 2522 w 6635"/>
                          <a:gd name="connsiteY10" fmla="*/ 1337 h 2216"/>
                          <a:gd name="connsiteX11" fmla="*/ 3857 w 6635"/>
                          <a:gd name="connsiteY11" fmla="*/ 1748 h 2216"/>
                          <a:gd name="connsiteX12" fmla="*/ 5654 w 6635"/>
                          <a:gd name="connsiteY12" fmla="*/ 2159 h 2216"/>
                          <a:gd name="connsiteX13" fmla="*/ 6527 w 6635"/>
                          <a:gd name="connsiteY13" fmla="*/ 2159 h 2216"/>
                          <a:gd name="connsiteX14" fmla="*/ 6578 w 6635"/>
                          <a:gd name="connsiteY14" fmla="*/ 1697 h 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5" h="2216">
                            <a:moveTo>
                              <a:pt x="6578" y="1697"/>
                            </a:moveTo>
                            <a:cubicBezTo>
                              <a:pt x="6471" y="1507"/>
                              <a:pt x="6282" y="1373"/>
                              <a:pt x="6065" y="1337"/>
                            </a:cubicBezTo>
                            <a:lnTo>
                              <a:pt x="4935" y="927"/>
                            </a:lnTo>
                            <a:lnTo>
                              <a:pt x="3395" y="465"/>
                            </a:lnTo>
                            <a:lnTo>
                              <a:pt x="2112" y="54"/>
                            </a:lnTo>
                            <a:lnTo>
                              <a:pt x="1290" y="54"/>
                            </a:lnTo>
                            <a:cubicBezTo>
                              <a:pt x="935" y="-18"/>
                              <a:pt x="568" y="-18"/>
                              <a:pt x="212" y="54"/>
                            </a:cubicBezTo>
                            <a:cubicBezTo>
                              <a:pt x="-44" y="54"/>
                              <a:pt x="-96" y="465"/>
                              <a:pt x="212" y="721"/>
                            </a:cubicBezTo>
                            <a:cubicBezTo>
                              <a:pt x="302" y="1019"/>
                              <a:pt x="533" y="1250"/>
                              <a:pt x="828" y="1337"/>
                            </a:cubicBezTo>
                            <a:lnTo>
                              <a:pt x="1444" y="1337"/>
                            </a:lnTo>
                            <a:lnTo>
                              <a:pt x="2522" y="1337"/>
                            </a:lnTo>
                            <a:lnTo>
                              <a:pt x="3857" y="1748"/>
                            </a:lnTo>
                            <a:cubicBezTo>
                              <a:pt x="4428" y="1989"/>
                              <a:pt x="5036" y="2128"/>
                              <a:pt x="5654" y="2159"/>
                            </a:cubicBezTo>
                            <a:cubicBezTo>
                              <a:pt x="5939" y="2236"/>
                              <a:pt x="6241" y="2236"/>
                              <a:pt x="6527" y="2159"/>
                            </a:cubicBezTo>
                            <a:cubicBezTo>
                              <a:pt x="6527" y="2159"/>
                              <a:pt x="6732" y="1697"/>
                              <a:pt x="6578" y="1697"/>
                            </a:cubicBezTo>
                            <a:close/>
                          </a:path>
                        </a:pathLst>
                      </a:custGeom>
                      <a:solidFill>
                        <a:srgbClr val="874C4C"/>
                      </a:solidFill>
                      <a:ln w="5124" cap="flat">
                        <a:noFill/>
                        <a:prstDash val="solid"/>
                        <a:miter/>
                      </a:ln>
                    </p:spPr>
                    <p:txBody>
                      <a:bodyPr rtlCol="0" anchor="ctr"/>
                      <a:lstStyle/>
                      <a:p>
                        <a:endParaRPr lang="pt-BR"/>
                      </a:p>
                    </p:txBody>
                  </p:sp>
                  <p:sp>
                    <p:nvSpPr>
                      <p:cNvPr id="2504" name="Forma Livre: Forma 2503">
                        <a:extLst>
                          <a:ext uri="{FF2B5EF4-FFF2-40B4-BE49-F238E27FC236}">
                            <a16:creationId xmlns:a16="http://schemas.microsoft.com/office/drawing/2014/main" id="{9C47A430-D3F5-9554-6609-281E5DCB3F1F}"/>
                          </a:ext>
                        </a:extLst>
                      </p:cNvPr>
                      <p:cNvSpPr/>
                      <p:nvPr/>
                    </p:nvSpPr>
                    <p:spPr>
                      <a:xfrm>
                        <a:off x="7815216" y="3899648"/>
                        <a:ext cx="6380" cy="1450"/>
                      </a:xfrm>
                      <a:custGeom>
                        <a:avLst/>
                        <a:gdLst>
                          <a:gd name="connsiteX0" fmla="*/ 6381 w 6380"/>
                          <a:gd name="connsiteY0" fmla="*/ 757 h 1450"/>
                          <a:gd name="connsiteX1" fmla="*/ 5098 w 6380"/>
                          <a:gd name="connsiteY1" fmla="*/ 38 h 1450"/>
                          <a:gd name="connsiteX2" fmla="*/ 2890 w 6380"/>
                          <a:gd name="connsiteY2" fmla="*/ 38 h 1450"/>
                          <a:gd name="connsiteX3" fmla="*/ 426 w 6380"/>
                          <a:gd name="connsiteY3" fmla="*/ 38 h 1450"/>
                          <a:gd name="connsiteX4" fmla="*/ 734 w 6380"/>
                          <a:gd name="connsiteY4" fmla="*/ 1373 h 1450"/>
                          <a:gd name="connsiteX5" fmla="*/ 3814 w 6380"/>
                          <a:gd name="connsiteY5" fmla="*/ 1373 h 1450"/>
                          <a:gd name="connsiteX6" fmla="*/ 6022 w 6380"/>
                          <a:gd name="connsiteY6" fmla="*/ 1373 h 1450"/>
                          <a:gd name="connsiteX7" fmla="*/ 6381 w 6380"/>
                          <a:gd name="connsiteY7" fmla="*/ 1373 h 1450"/>
                          <a:gd name="connsiteX8" fmla="*/ 6381 w 6380"/>
                          <a:gd name="connsiteY8" fmla="*/ 757 h 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0" h="1450">
                            <a:moveTo>
                              <a:pt x="6381" y="757"/>
                            </a:moveTo>
                            <a:cubicBezTo>
                              <a:pt x="6096" y="321"/>
                              <a:pt x="5617" y="54"/>
                              <a:pt x="5098" y="38"/>
                            </a:cubicBezTo>
                            <a:cubicBezTo>
                              <a:pt x="4362" y="-13"/>
                              <a:pt x="3625" y="-13"/>
                              <a:pt x="2890" y="38"/>
                            </a:cubicBezTo>
                            <a:lnTo>
                              <a:pt x="426" y="38"/>
                            </a:lnTo>
                            <a:cubicBezTo>
                              <a:pt x="-395" y="38"/>
                              <a:pt x="118" y="1322"/>
                              <a:pt x="734" y="1373"/>
                            </a:cubicBezTo>
                            <a:cubicBezTo>
                              <a:pt x="1758" y="1476"/>
                              <a:pt x="2790" y="1476"/>
                              <a:pt x="3814" y="1373"/>
                            </a:cubicBezTo>
                            <a:lnTo>
                              <a:pt x="6022" y="1373"/>
                            </a:lnTo>
                            <a:cubicBezTo>
                              <a:pt x="6022" y="1373"/>
                              <a:pt x="6022" y="1373"/>
                              <a:pt x="6381" y="1373"/>
                            </a:cubicBezTo>
                            <a:lnTo>
                              <a:pt x="6381" y="757"/>
                            </a:lnTo>
                            <a:close/>
                          </a:path>
                        </a:pathLst>
                      </a:custGeom>
                      <a:solidFill>
                        <a:srgbClr val="874C4C"/>
                      </a:solidFill>
                      <a:ln w="5124" cap="flat">
                        <a:noFill/>
                        <a:prstDash val="solid"/>
                        <a:miter/>
                      </a:ln>
                    </p:spPr>
                    <p:txBody>
                      <a:bodyPr rtlCol="0" anchor="ctr"/>
                      <a:lstStyle/>
                      <a:p>
                        <a:endParaRPr lang="pt-BR"/>
                      </a:p>
                    </p:txBody>
                  </p:sp>
                  <p:sp>
                    <p:nvSpPr>
                      <p:cNvPr id="2505" name="Forma Livre: Forma 2504">
                        <a:extLst>
                          <a:ext uri="{FF2B5EF4-FFF2-40B4-BE49-F238E27FC236}">
                            <a16:creationId xmlns:a16="http://schemas.microsoft.com/office/drawing/2014/main" id="{C814FC19-538C-B0B4-6ED4-6737D71024E7}"/>
                          </a:ext>
                        </a:extLst>
                      </p:cNvPr>
                      <p:cNvSpPr/>
                      <p:nvPr/>
                    </p:nvSpPr>
                    <p:spPr>
                      <a:xfrm>
                        <a:off x="7816874" y="3902151"/>
                        <a:ext cx="4710" cy="2004"/>
                      </a:xfrm>
                      <a:custGeom>
                        <a:avLst/>
                        <a:gdLst>
                          <a:gd name="connsiteX0" fmla="*/ 4672 w 4710"/>
                          <a:gd name="connsiteY0" fmla="*/ 0 h 2004"/>
                          <a:gd name="connsiteX1" fmla="*/ 3902 w 4710"/>
                          <a:gd name="connsiteY1" fmla="*/ 0 h 2004"/>
                          <a:gd name="connsiteX2" fmla="*/ 3337 w 4710"/>
                          <a:gd name="connsiteY2" fmla="*/ 0 h 2004"/>
                          <a:gd name="connsiteX3" fmla="*/ 2361 w 4710"/>
                          <a:gd name="connsiteY3" fmla="*/ 616 h 2004"/>
                          <a:gd name="connsiteX4" fmla="*/ 1283 w 4710"/>
                          <a:gd name="connsiteY4" fmla="*/ 924 h 2004"/>
                          <a:gd name="connsiteX5" fmla="*/ 873 w 4710"/>
                          <a:gd name="connsiteY5" fmla="*/ 924 h 2004"/>
                          <a:gd name="connsiteX6" fmla="*/ 308 w 4710"/>
                          <a:gd name="connsiteY6" fmla="*/ 924 h 2004"/>
                          <a:gd name="connsiteX7" fmla="*/ 0 w 4710"/>
                          <a:gd name="connsiteY7" fmla="*/ 1386 h 2004"/>
                          <a:gd name="connsiteX8" fmla="*/ 0 w 4710"/>
                          <a:gd name="connsiteY8" fmla="*/ 1386 h 2004"/>
                          <a:gd name="connsiteX9" fmla="*/ 411 w 4710"/>
                          <a:gd name="connsiteY9" fmla="*/ 1951 h 2004"/>
                          <a:gd name="connsiteX10" fmla="*/ 873 w 4710"/>
                          <a:gd name="connsiteY10" fmla="*/ 1951 h 2004"/>
                          <a:gd name="connsiteX11" fmla="*/ 873 w 4710"/>
                          <a:gd name="connsiteY11" fmla="*/ 1951 h 2004"/>
                          <a:gd name="connsiteX12" fmla="*/ 1386 w 4710"/>
                          <a:gd name="connsiteY12" fmla="*/ 1951 h 2004"/>
                          <a:gd name="connsiteX13" fmla="*/ 1951 w 4710"/>
                          <a:gd name="connsiteY13" fmla="*/ 1951 h 2004"/>
                          <a:gd name="connsiteX14" fmla="*/ 3029 w 4710"/>
                          <a:gd name="connsiteY14" fmla="*/ 1591 h 2004"/>
                          <a:gd name="connsiteX15" fmla="*/ 4364 w 4710"/>
                          <a:gd name="connsiteY15" fmla="*/ 873 h 2004"/>
                          <a:gd name="connsiteX16" fmla="*/ 4672 w 4710"/>
                          <a:gd name="connsiteY16" fmla="*/ 411 h 2004"/>
                          <a:gd name="connsiteX17" fmla="*/ 4672 w 4710"/>
                          <a:gd name="connsiteY17" fmla="*/ 0 h 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10" h="2004">
                            <a:moveTo>
                              <a:pt x="4672" y="0"/>
                            </a:moveTo>
                            <a:cubicBezTo>
                              <a:pt x="4672" y="0"/>
                              <a:pt x="4158" y="0"/>
                              <a:pt x="3902" y="0"/>
                            </a:cubicBezTo>
                            <a:lnTo>
                              <a:pt x="3337" y="0"/>
                            </a:lnTo>
                            <a:lnTo>
                              <a:pt x="2361" y="616"/>
                            </a:lnTo>
                            <a:lnTo>
                              <a:pt x="1283" y="924"/>
                            </a:lnTo>
                            <a:lnTo>
                              <a:pt x="873" y="924"/>
                            </a:lnTo>
                            <a:lnTo>
                              <a:pt x="308" y="924"/>
                            </a:lnTo>
                            <a:cubicBezTo>
                              <a:pt x="124" y="1006"/>
                              <a:pt x="3" y="1186"/>
                              <a:pt x="0" y="1386"/>
                            </a:cubicBezTo>
                            <a:lnTo>
                              <a:pt x="0" y="1386"/>
                            </a:lnTo>
                            <a:cubicBezTo>
                              <a:pt x="0" y="1386"/>
                              <a:pt x="0" y="1899"/>
                              <a:pt x="411" y="1951"/>
                            </a:cubicBezTo>
                            <a:cubicBezTo>
                              <a:pt x="556" y="2023"/>
                              <a:pt x="727" y="2023"/>
                              <a:pt x="873" y="1951"/>
                            </a:cubicBezTo>
                            <a:lnTo>
                              <a:pt x="873" y="1951"/>
                            </a:lnTo>
                            <a:lnTo>
                              <a:pt x="1386" y="1951"/>
                            </a:lnTo>
                            <a:lnTo>
                              <a:pt x="1951" y="1951"/>
                            </a:lnTo>
                            <a:lnTo>
                              <a:pt x="3029" y="1591"/>
                            </a:lnTo>
                            <a:cubicBezTo>
                              <a:pt x="3505" y="1412"/>
                              <a:pt x="3954" y="1170"/>
                              <a:pt x="4364" y="873"/>
                            </a:cubicBezTo>
                            <a:cubicBezTo>
                              <a:pt x="4364" y="873"/>
                              <a:pt x="4364" y="616"/>
                              <a:pt x="4672" y="411"/>
                            </a:cubicBezTo>
                            <a:cubicBezTo>
                              <a:pt x="4723" y="277"/>
                              <a:pt x="4723" y="133"/>
                              <a:pt x="4672" y="0"/>
                            </a:cubicBezTo>
                            <a:close/>
                          </a:path>
                        </a:pathLst>
                      </a:custGeom>
                      <a:solidFill>
                        <a:srgbClr val="874C4C"/>
                      </a:solidFill>
                      <a:ln w="5124" cap="flat">
                        <a:noFill/>
                        <a:prstDash val="solid"/>
                        <a:miter/>
                      </a:ln>
                    </p:spPr>
                    <p:txBody>
                      <a:bodyPr rtlCol="0" anchor="ctr"/>
                      <a:lstStyle/>
                      <a:p>
                        <a:endParaRPr lang="pt-BR"/>
                      </a:p>
                    </p:txBody>
                  </p:sp>
                  <p:sp>
                    <p:nvSpPr>
                      <p:cNvPr id="2506" name="Forma Livre: Forma 2505">
                        <a:extLst>
                          <a:ext uri="{FF2B5EF4-FFF2-40B4-BE49-F238E27FC236}">
                            <a16:creationId xmlns:a16="http://schemas.microsoft.com/office/drawing/2014/main" id="{3CA72783-B073-5249-621C-AE1B1FF4C3BB}"/>
                          </a:ext>
                        </a:extLst>
                      </p:cNvPr>
                      <p:cNvSpPr/>
                      <p:nvPr/>
                    </p:nvSpPr>
                    <p:spPr>
                      <a:xfrm>
                        <a:off x="7808963" y="3885618"/>
                        <a:ext cx="63257" cy="28853"/>
                      </a:xfrm>
                      <a:custGeom>
                        <a:avLst/>
                        <a:gdLst>
                          <a:gd name="connsiteX0" fmla="*/ 61608 w 63257"/>
                          <a:gd name="connsiteY0" fmla="*/ 54 h 28853"/>
                          <a:gd name="connsiteX1" fmla="*/ 59914 w 63257"/>
                          <a:gd name="connsiteY1" fmla="*/ 54 h 28853"/>
                          <a:gd name="connsiteX2" fmla="*/ 43024 w 63257"/>
                          <a:gd name="connsiteY2" fmla="*/ 2210 h 28853"/>
                          <a:gd name="connsiteX3" fmla="*/ 32757 w 63257"/>
                          <a:gd name="connsiteY3" fmla="*/ 6779 h 28853"/>
                          <a:gd name="connsiteX4" fmla="*/ 21874 w 63257"/>
                          <a:gd name="connsiteY4" fmla="*/ 4263 h 28853"/>
                          <a:gd name="connsiteX5" fmla="*/ 3855 w 63257"/>
                          <a:gd name="connsiteY5" fmla="*/ 5444 h 28853"/>
                          <a:gd name="connsiteX6" fmla="*/ 2007 w 63257"/>
                          <a:gd name="connsiteY6" fmla="*/ 5855 h 28853"/>
                          <a:gd name="connsiteX7" fmla="*/ 5 w 63257"/>
                          <a:gd name="connsiteY7" fmla="*/ 9089 h 28853"/>
                          <a:gd name="connsiteX8" fmla="*/ 1699 w 63257"/>
                          <a:gd name="connsiteY8" fmla="*/ 12477 h 28853"/>
                          <a:gd name="connsiteX9" fmla="*/ 2263 w 63257"/>
                          <a:gd name="connsiteY9" fmla="*/ 13863 h 28853"/>
                          <a:gd name="connsiteX10" fmla="*/ 4368 w 63257"/>
                          <a:gd name="connsiteY10" fmla="*/ 23463 h 28853"/>
                          <a:gd name="connsiteX11" fmla="*/ 6627 w 63257"/>
                          <a:gd name="connsiteY11" fmla="*/ 26749 h 28853"/>
                          <a:gd name="connsiteX12" fmla="*/ 7808 w 63257"/>
                          <a:gd name="connsiteY12" fmla="*/ 27673 h 28853"/>
                          <a:gd name="connsiteX13" fmla="*/ 8475 w 63257"/>
                          <a:gd name="connsiteY13" fmla="*/ 28083 h 28853"/>
                          <a:gd name="connsiteX14" fmla="*/ 10477 w 63257"/>
                          <a:gd name="connsiteY14" fmla="*/ 28853 h 28853"/>
                          <a:gd name="connsiteX15" fmla="*/ 10837 w 63257"/>
                          <a:gd name="connsiteY15" fmla="*/ 28853 h 28853"/>
                          <a:gd name="connsiteX16" fmla="*/ 11350 w 63257"/>
                          <a:gd name="connsiteY16" fmla="*/ 28853 h 28853"/>
                          <a:gd name="connsiteX17" fmla="*/ 11915 w 63257"/>
                          <a:gd name="connsiteY17" fmla="*/ 28853 h 28853"/>
                          <a:gd name="connsiteX18" fmla="*/ 13711 w 63257"/>
                          <a:gd name="connsiteY18" fmla="*/ 28853 h 28853"/>
                          <a:gd name="connsiteX19" fmla="*/ 14481 w 63257"/>
                          <a:gd name="connsiteY19" fmla="*/ 28853 h 28853"/>
                          <a:gd name="connsiteX20" fmla="*/ 15457 w 63257"/>
                          <a:gd name="connsiteY20" fmla="*/ 28853 h 28853"/>
                          <a:gd name="connsiteX21" fmla="*/ 27829 w 63257"/>
                          <a:gd name="connsiteY21" fmla="*/ 20383 h 28853"/>
                          <a:gd name="connsiteX22" fmla="*/ 32962 w 63257"/>
                          <a:gd name="connsiteY22" fmla="*/ 10988 h 28853"/>
                          <a:gd name="connsiteX23" fmla="*/ 33630 w 63257"/>
                          <a:gd name="connsiteY23" fmla="*/ 10988 h 28853"/>
                          <a:gd name="connsiteX24" fmla="*/ 37326 w 63257"/>
                          <a:gd name="connsiteY24" fmla="*/ 19510 h 28853"/>
                          <a:gd name="connsiteX25" fmla="*/ 39688 w 63257"/>
                          <a:gd name="connsiteY25" fmla="*/ 23052 h 28853"/>
                          <a:gd name="connsiteX26" fmla="*/ 40252 w 63257"/>
                          <a:gd name="connsiteY26" fmla="*/ 23617 h 28853"/>
                          <a:gd name="connsiteX27" fmla="*/ 40560 w 63257"/>
                          <a:gd name="connsiteY27" fmla="*/ 23617 h 28853"/>
                          <a:gd name="connsiteX28" fmla="*/ 40920 w 63257"/>
                          <a:gd name="connsiteY28" fmla="*/ 23874 h 28853"/>
                          <a:gd name="connsiteX29" fmla="*/ 40920 w 63257"/>
                          <a:gd name="connsiteY29" fmla="*/ 23874 h 28853"/>
                          <a:gd name="connsiteX30" fmla="*/ 41228 w 63257"/>
                          <a:gd name="connsiteY30" fmla="*/ 23874 h 28853"/>
                          <a:gd name="connsiteX31" fmla="*/ 41228 w 63257"/>
                          <a:gd name="connsiteY31" fmla="*/ 23874 h 28853"/>
                          <a:gd name="connsiteX32" fmla="*/ 41228 w 63257"/>
                          <a:gd name="connsiteY32" fmla="*/ 23874 h 28853"/>
                          <a:gd name="connsiteX33" fmla="*/ 44154 w 63257"/>
                          <a:gd name="connsiteY33" fmla="*/ 24798 h 28853"/>
                          <a:gd name="connsiteX34" fmla="*/ 44154 w 63257"/>
                          <a:gd name="connsiteY34" fmla="*/ 24798 h 28853"/>
                          <a:gd name="connsiteX35" fmla="*/ 47747 w 63257"/>
                          <a:gd name="connsiteY35" fmla="*/ 24798 h 28853"/>
                          <a:gd name="connsiteX36" fmla="*/ 58015 w 63257"/>
                          <a:gd name="connsiteY36" fmla="*/ 16995 h 28853"/>
                          <a:gd name="connsiteX37" fmla="*/ 60273 w 63257"/>
                          <a:gd name="connsiteY37" fmla="*/ 6984 h 28853"/>
                          <a:gd name="connsiteX38" fmla="*/ 61608 w 63257"/>
                          <a:gd name="connsiteY38" fmla="*/ 6881 h 28853"/>
                          <a:gd name="connsiteX39" fmla="*/ 63200 w 63257"/>
                          <a:gd name="connsiteY39" fmla="*/ 3083 h 28853"/>
                          <a:gd name="connsiteX40" fmla="*/ 61608 w 63257"/>
                          <a:gd name="connsiteY40" fmla="*/ 54 h 28853"/>
                          <a:gd name="connsiteX41" fmla="*/ 25673 w 63257"/>
                          <a:gd name="connsiteY41" fmla="*/ 17354 h 28853"/>
                          <a:gd name="connsiteX42" fmla="*/ 23055 w 63257"/>
                          <a:gd name="connsiteY42" fmla="*/ 22744 h 28853"/>
                          <a:gd name="connsiteX43" fmla="*/ 23055 w 63257"/>
                          <a:gd name="connsiteY43" fmla="*/ 22744 h 28853"/>
                          <a:gd name="connsiteX44" fmla="*/ 14943 w 63257"/>
                          <a:gd name="connsiteY44" fmla="*/ 26492 h 28853"/>
                          <a:gd name="connsiteX45" fmla="*/ 7192 w 63257"/>
                          <a:gd name="connsiteY45" fmla="*/ 23463 h 28853"/>
                          <a:gd name="connsiteX46" fmla="*/ 7192 w 63257"/>
                          <a:gd name="connsiteY46" fmla="*/ 23104 h 28853"/>
                          <a:gd name="connsiteX47" fmla="*/ 7192 w 63257"/>
                          <a:gd name="connsiteY47" fmla="*/ 22796 h 28853"/>
                          <a:gd name="connsiteX48" fmla="*/ 7192 w 63257"/>
                          <a:gd name="connsiteY48" fmla="*/ 22436 h 28853"/>
                          <a:gd name="connsiteX49" fmla="*/ 7192 w 63257"/>
                          <a:gd name="connsiteY49" fmla="*/ 22180 h 28853"/>
                          <a:gd name="connsiteX50" fmla="*/ 7192 w 63257"/>
                          <a:gd name="connsiteY50" fmla="*/ 22180 h 28853"/>
                          <a:gd name="connsiteX51" fmla="*/ 7192 w 63257"/>
                          <a:gd name="connsiteY51" fmla="*/ 22180 h 28853"/>
                          <a:gd name="connsiteX52" fmla="*/ 7192 w 63257"/>
                          <a:gd name="connsiteY52" fmla="*/ 21820 h 28853"/>
                          <a:gd name="connsiteX53" fmla="*/ 7192 w 63257"/>
                          <a:gd name="connsiteY53" fmla="*/ 21820 h 28853"/>
                          <a:gd name="connsiteX54" fmla="*/ 6781 w 63257"/>
                          <a:gd name="connsiteY54" fmla="*/ 20742 h 28853"/>
                          <a:gd name="connsiteX55" fmla="*/ 6781 w 63257"/>
                          <a:gd name="connsiteY55" fmla="*/ 20742 h 28853"/>
                          <a:gd name="connsiteX56" fmla="*/ 6781 w 63257"/>
                          <a:gd name="connsiteY56" fmla="*/ 20075 h 28853"/>
                          <a:gd name="connsiteX57" fmla="*/ 6781 w 63257"/>
                          <a:gd name="connsiteY57" fmla="*/ 19048 h 28853"/>
                          <a:gd name="connsiteX58" fmla="*/ 6781 w 63257"/>
                          <a:gd name="connsiteY58" fmla="*/ 18689 h 28853"/>
                          <a:gd name="connsiteX59" fmla="*/ 6781 w 63257"/>
                          <a:gd name="connsiteY59" fmla="*/ 9808 h 28853"/>
                          <a:gd name="connsiteX60" fmla="*/ 17048 w 63257"/>
                          <a:gd name="connsiteY60" fmla="*/ 7035 h 28853"/>
                          <a:gd name="connsiteX61" fmla="*/ 17664 w 63257"/>
                          <a:gd name="connsiteY61" fmla="*/ 7035 h 28853"/>
                          <a:gd name="connsiteX62" fmla="*/ 20180 w 63257"/>
                          <a:gd name="connsiteY62" fmla="*/ 7035 h 28853"/>
                          <a:gd name="connsiteX63" fmla="*/ 21155 w 63257"/>
                          <a:gd name="connsiteY63" fmla="*/ 7035 h 28853"/>
                          <a:gd name="connsiteX64" fmla="*/ 23568 w 63257"/>
                          <a:gd name="connsiteY64" fmla="*/ 7600 h 28853"/>
                          <a:gd name="connsiteX65" fmla="*/ 24338 w 63257"/>
                          <a:gd name="connsiteY65" fmla="*/ 7600 h 28853"/>
                          <a:gd name="connsiteX66" fmla="*/ 25159 w 63257"/>
                          <a:gd name="connsiteY66" fmla="*/ 7908 h 28853"/>
                          <a:gd name="connsiteX67" fmla="*/ 25159 w 63257"/>
                          <a:gd name="connsiteY67" fmla="*/ 7908 h 28853"/>
                          <a:gd name="connsiteX68" fmla="*/ 25467 w 63257"/>
                          <a:gd name="connsiteY68" fmla="*/ 7908 h 28853"/>
                          <a:gd name="connsiteX69" fmla="*/ 27059 w 63257"/>
                          <a:gd name="connsiteY69" fmla="*/ 9089 h 28853"/>
                          <a:gd name="connsiteX70" fmla="*/ 25929 w 63257"/>
                          <a:gd name="connsiteY70" fmla="*/ 17149 h 28853"/>
                          <a:gd name="connsiteX71" fmla="*/ 57809 w 63257"/>
                          <a:gd name="connsiteY71" fmla="*/ 13145 h 28853"/>
                          <a:gd name="connsiteX72" fmla="*/ 52676 w 63257"/>
                          <a:gd name="connsiteY72" fmla="*/ 21974 h 28853"/>
                          <a:gd name="connsiteX73" fmla="*/ 48569 w 63257"/>
                          <a:gd name="connsiteY73" fmla="*/ 23258 h 28853"/>
                          <a:gd name="connsiteX74" fmla="*/ 40355 w 63257"/>
                          <a:gd name="connsiteY74" fmla="*/ 20178 h 28853"/>
                          <a:gd name="connsiteX75" fmla="*/ 40355 w 63257"/>
                          <a:gd name="connsiteY75" fmla="*/ 20178 h 28853"/>
                          <a:gd name="connsiteX76" fmla="*/ 40355 w 63257"/>
                          <a:gd name="connsiteY76" fmla="*/ 20178 h 28853"/>
                          <a:gd name="connsiteX77" fmla="*/ 40355 w 63257"/>
                          <a:gd name="connsiteY77" fmla="*/ 20178 h 28853"/>
                          <a:gd name="connsiteX78" fmla="*/ 40355 w 63257"/>
                          <a:gd name="connsiteY78" fmla="*/ 20178 h 28853"/>
                          <a:gd name="connsiteX79" fmla="*/ 40355 w 63257"/>
                          <a:gd name="connsiteY79" fmla="*/ 19767 h 28853"/>
                          <a:gd name="connsiteX80" fmla="*/ 40355 w 63257"/>
                          <a:gd name="connsiteY80" fmla="*/ 19305 h 28853"/>
                          <a:gd name="connsiteX81" fmla="*/ 40355 w 63257"/>
                          <a:gd name="connsiteY81" fmla="*/ 19305 h 28853"/>
                          <a:gd name="connsiteX82" fmla="*/ 40355 w 63257"/>
                          <a:gd name="connsiteY82" fmla="*/ 18843 h 28853"/>
                          <a:gd name="connsiteX83" fmla="*/ 39842 w 63257"/>
                          <a:gd name="connsiteY83" fmla="*/ 16943 h 28853"/>
                          <a:gd name="connsiteX84" fmla="*/ 40098 w 63257"/>
                          <a:gd name="connsiteY84" fmla="*/ 9089 h 28853"/>
                          <a:gd name="connsiteX85" fmla="*/ 49133 w 63257"/>
                          <a:gd name="connsiteY85" fmla="*/ 4366 h 28853"/>
                          <a:gd name="connsiteX86" fmla="*/ 51700 w 63257"/>
                          <a:gd name="connsiteY86" fmla="*/ 3955 h 28853"/>
                          <a:gd name="connsiteX87" fmla="*/ 51341 w 63257"/>
                          <a:gd name="connsiteY87" fmla="*/ 3955 h 28853"/>
                          <a:gd name="connsiteX88" fmla="*/ 52214 w 63257"/>
                          <a:gd name="connsiteY88" fmla="*/ 3955 h 28853"/>
                          <a:gd name="connsiteX89" fmla="*/ 53651 w 63257"/>
                          <a:gd name="connsiteY89" fmla="*/ 3955 h 28853"/>
                          <a:gd name="connsiteX90" fmla="*/ 54883 w 63257"/>
                          <a:gd name="connsiteY90" fmla="*/ 3955 h 28853"/>
                          <a:gd name="connsiteX91" fmla="*/ 55499 w 63257"/>
                          <a:gd name="connsiteY91" fmla="*/ 3955 h 28853"/>
                          <a:gd name="connsiteX92" fmla="*/ 55499 w 63257"/>
                          <a:gd name="connsiteY92" fmla="*/ 3955 h 28853"/>
                          <a:gd name="connsiteX93" fmla="*/ 55910 w 63257"/>
                          <a:gd name="connsiteY93" fmla="*/ 3955 h 28853"/>
                          <a:gd name="connsiteX94" fmla="*/ 56474 w 63257"/>
                          <a:gd name="connsiteY94" fmla="*/ 3955 h 28853"/>
                          <a:gd name="connsiteX95" fmla="*/ 56474 w 63257"/>
                          <a:gd name="connsiteY95" fmla="*/ 3955 h 28853"/>
                          <a:gd name="connsiteX96" fmla="*/ 57861 w 63257"/>
                          <a:gd name="connsiteY96" fmla="*/ 4674 h 28853"/>
                          <a:gd name="connsiteX97" fmla="*/ 58066 w 63257"/>
                          <a:gd name="connsiteY97" fmla="*/ 13145 h 2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3257" h="28853">
                            <a:moveTo>
                              <a:pt x="61608" y="54"/>
                            </a:moveTo>
                            <a:lnTo>
                              <a:pt x="59914" y="54"/>
                            </a:lnTo>
                            <a:cubicBezTo>
                              <a:pt x="54202" y="-213"/>
                              <a:pt x="48486" y="516"/>
                              <a:pt x="43024" y="2210"/>
                            </a:cubicBezTo>
                            <a:cubicBezTo>
                              <a:pt x="37891" y="4417"/>
                              <a:pt x="35735" y="6471"/>
                              <a:pt x="32757" y="6779"/>
                            </a:cubicBezTo>
                            <a:cubicBezTo>
                              <a:pt x="29780" y="7087"/>
                              <a:pt x="27623" y="5393"/>
                              <a:pt x="21874" y="4263"/>
                            </a:cubicBezTo>
                            <a:cubicBezTo>
                              <a:pt x="15843" y="3693"/>
                              <a:pt x="9760" y="4094"/>
                              <a:pt x="3855" y="5444"/>
                            </a:cubicBezTo>
                            <a:lnTo>
                              <a:pt x="2007" y="5855"/>
                            </a:lnTo>
                            <a:cubicBezTo>
                              <a:pt x="730" y="6409"/>
                              <a:pt x="-68" y="7698"/>
                              <a:pt x="5" y="9089"/>
                            </a:cubicBezTo>
                            <a:cubicBezTo>
                              <a:pt x="178" y="10377"/>
                              <a:pt x="774" y="11568"/>
                              <a:pt x="1699" y="12477"/>
                            </a:cubicBezTo>
                            <a:cubicBezTo>
                              <a:pt x="1972" y="12898"/>
                              <a:pt x="2164" y="13370"/>
                              <a:pt x="2263" y="13863"/>
                            </a:cubicBezTo>
                            <a:cubicBezTo>
                              <a:pt x="2705" y="17113"/>
                              <a:pt x="3409" y="20326"/>
                              <a:pt x="4368" y="23463"/>
                            </a:cubicBezTo>
                            <a:cubicBezTo>
                              <a:pt x="4910" y="24690"/>
                              <a:pt x="5676" y="25804"/>
                              <a:pt x="6627" y="26749"/>
                            </a:cubicBezTo>
                            <a:cubicBezTo>
                              <a:pt x="6985" y="27098"/>
                              <a:pt x="7381" y="27411"/>
                              <a:pt x="7808" y="27673"/>
                            </a:cubicBezTo>
                            <a:lnTo>
                              <a:pt x="8475" y="28083"/>
                            </a:lnTo>
                            <a:cubicBezTo>
                              <a:pt x="9117" y="28402"/>
                              <a:pt x="9787" y="28658"/>
                              <a:pt x="10477" y="28853"/>
                            </a:cubicBezTo>
                            <a:lnTo>
                              <a:pt x="10837" y="28853"/>
                            </a:lnTo>
                            <a:lnTo>
                              <a:pt x="11350" y="28853"/>
                            </a:lnTo>
                            <a:lnTo>
                              <a:pt x="11915" y="28853"/>
                            </a:lnTo>
                            <a:lnTo>
                              <a:pt x="13711" y="28853"/>
                            </a:lnTo>
                            <a:lnTo>
                              <a:pt x="14481" y="28853"/>
                            </a:lnTo>
                            <a:lnTo>
                              <a:pt x="15457" y="28853"/>
                            </a:lnTo>
                            <a:cubicBezTo>
                              <a:pt x="20888" y="28710"/>
                              <a:pt x="25730" y="25393"/>
                              <a:pt x="27829" y="20383"/>
                            </a:cubicBezTo>
                            <a:cubicBezTo>
                              <a:pt x="29728" y="16481"/>
                              <a:pt x="29318" y="11296"/>
                              <a:pt x="32962" y="10988"/>
                            </a:cubicBezTo>
                            <a:lnTo>
                              <a:pt x="33630" y="10988"/>
                            </a:lnTo>
                            <a:cubicBezTo>
                              <a:pt x="36145" y="11348"/>
                              <a:pt x="35786" y="16122"/>
                              <a:pt x="37326" y="19510"/>
                            </a:cubicBezTo>
                            <a:cubicBezTo>
                              <a:pt x="37906" y="20814"/>
                              <a:pt x="38705" y="22015"/>
                              <a:pt x="39688" y="23052"/>
                            </a:cubicBezTo>
                            <a:lnTo>
                              <a:pt x="40252" y="23617"/>
                            </a:lnTo>
                            <a:lnTo>
                              <a:pt x="40560" y="23617"/>
                            </a:lnTo>
                            <a:lnTo>
                              <a:pt x="40920" y="23874"/>
                            </a:lnTo>
                            <a:lnTo>
                              <a:pt x="40920" y="23874"/>
                            </a:lnTo>
                            <a:lnTo>
                              <a:pt x="41228" y="23874"/>
                            </a:lnTo>
                            <a:lnTo>
                              <a:pt x="41228" y="23874"/>
                            </a:lnTo>
                            <a:lnTo>
                              <a:pt x="41228" y="23874"/>
                            </a:lnTo>
                            <a:cubicBezTo>
                              <a:pt x="42146" y="24341"/>
                              <a:pt x="43134" y="24654"/>
                              <a:pt x="44154" y="24798"/>
                            </a:cubicBezTo>
                            <a:lnTo>
                              <a:pt x="44154" y="24798"/>
                            </a:lnTo>
                            <a:cubicBezTo>
                              <a:pt x="45347" y="24952"/>
                              <a:pt x="46554" y="24952"/>
                              <a:pt x="47747" y="24798"/>
                            </a:cubicBezTo>
                            <a:cubicBezTo>
                              <a:pt x="52413" y="24459"/>
                              <a:pt x="56440" y="21399"/>
                              <a:pt x="58015" y="16995"/>
                            </a:cubicBezTo>
                            <a:cubicBezTo>
                              <a:pt x="59013" y="13719"/>
                              <a:pt x="59768" y="10372"/>
                              <a:pt x="60273" y="6984"/>
                            </a:cubicBezTo>
                            <a:cubicBezTo>
                              <a:pt x="60705" y="6846"/>
                              <a:pt x="61161" y="6810"/>
                              <a:pt x="61608" y="6881"/>
                            </a:cubicBezTo>
                            <a:cubicBezTo>
                              <a:pt x="62474" y="5783"/>
                              <a:pt x="63024" y="4469"/>
                              <a:pt x="63200" y="3083"/>
                            </a:cubicBezTo>
                            <a:cubicBezTo>
                              <a:pt x="63508" y="1388"/>
                              <a:pt x="62532" y="54"/>
                              <a:pt x="61608" y="54"/>
                            </a:cubicBezTo>
                            <a:close/>
                            <a:moveTo>
                              <a:pt x="25673" y="17354"/>
                            </a:moveTo>
                            <a:cubicBezTo>
                              <a:pt x="25236" y="19331"/>
                              <a:pt x="24339" y="21179"/>
                              <a:pt x="23055" y="22744"/>
                            </a:cubicBezTo>
                            <a:lnTo>
                              <a:pt x="23055" y="22744"/>
                            </a:lnTo>
                            <a:cubicBezTo>
                              <a:pt x="20978" y="25049"/>
                              <a:pt x="18046" y="26405"/>
                              <a:pt x="14943" y="26492"/>
                            </a:cubicBezTo>
                            <a:cubicBezTo>
                              <a:pt x="11997" y="27010"/>
                              <a:pt x="9007" y="25840"/>
                              <a:pt x="7192" y="23463"/>
                            </a:cubicBezTo>
                            <a:cubicBezTo>
                              <a:pt x="7182" y="23345"/>
                              <a:pt x="7182" y="23222"/>
                              <a:pt x="7192" y="23104"/>
                            </a:cubicBezTo>
                            <a:lnTo>
                              <a:pt x="7192" y="22796"/>
                            </a:lnTo>
                            <a:lnTo>
                              <a:pt x="7192" y="22436"/>
                            </a:lnTo>
                            <a:lnTo>
                              <a:pt x="7192" y="22180"/>
                            </a:lnTo>
                            <a:lnTo>
                              <a:pt x="7192" y="22180"/>
                            </a:lnTo>
                            <a:cubicBezTo>
                              <a:pt x="7192" y="22180"/>
                              <a:pt x="7192" y="22180"/>
                              <a:pt x="7192" y="22180"/>
                            </a:cubicBezTo>
                            <a:cubicBezTo>
                              <a:pt x="7159" y="22062"/>
                              <a:pt x="7159" y="21938"/>
                              <a:pt x="7192" y="21820"/>
                            </a:cubicBezTo>
                            <a:lnTo>
                              <a:pt x="7192" y="21820"/>
                            </a:lnTo>
                            <a:cubicBezTo>
                              <a:pt x="7033" y="21471"/>
                              <a:pt x="6895" y="21112"/>
                              <a:pt x="6781" y="20742"/>
                            </a:cubicBezTo>
                            <a:lnTo>
                              <a:pt x="6781" y="20742"/>
                            </a:lnTo>
                            <a:lnTo>
                              <a:pt x="6781" y="20075"/>
                            </a:lnTo>
                            <a:cubicBezTo>
                              <a:pt x="6761" y="19731"/>
                              <a:pt x="6761" y="19392"/>
                              <a:pt x="6781" y="19048"/>
                            </a:cubicBezTo>
                            <a:lnTo>
                              <a:pt x="6781" y="18689"/>
                            </a:lnTo>
                            <a:cubicBezTo>
                              <a:pt x="6216" y="16122"/>
                              <a:pt x="5600" y="11091"/>
                              <a:pt x="6781" y="9808"/>
                            </a:cubicBezTo>
                            <a:cubicBezTo>
                              <a:pt x="9775" y="7713"/>
                              <a:pt x="13407" y="6733"/>
                              <a:pt x="17048" y="7035"/>
                            </a:cubicBezTo>
                            <a:lnTo>
                              <a:pt x="17664" y="7035"/>
                            </a:lnTo>
                            <a:lnTo>
                              <a:pt x="20180" y="7035"/>
                            </a:lnTo>
                            <a:lnTo>
                              <a:pt x="21155" y="7035"/>
                            </a:lnTo>
                            <a:lnTo>
                              <a:pt x="23568" y="7600"/>
                            </a:lnTo>
                            <a:lnTo>
                              <a:pt x="24338" y="7600"/>
                            </a:lnTo>
                            <a:lnTo>
                              <a:pt x="25159" y="7908"/>
                            </a:lnTo>
                            <a:lnTo>
                              <a:pt x="25159" y="7908"/>
                            </a:lnTo>
                            <a:lnTo>
                              <a:pt x="25467" y="7908"/>
                            </a:lnTo>
                            <a:cubicBezTo>
                              <a:pt x="26086" y="8165"/>
                              <a:pt x="26633" y="8570"/>
                              <a:pt x="27059" y="9089"/>
                            </a:cubicBezTo>
                            <a:cubicBezTo>
                              <a:pt x="27682" y="11825"/>
                              <a:pt x="27281" y="14690"/>
                              <a:pt x="25929" y="17149"/>
                            </a:cubicBezTo>
                            <a:close/>
                            <a:moveTo>
                              <a:pt x="57809" y="13145"/>
                            </a:moveTo>
                            <a:cubicBezTo>
                              <a:pt x="57418" y="16682"/>
                              <a:pt x="55554" y="19885"/>
                              <a:pt x="52676" y="21974"/>
                            </a:cubicBezTo>
                            <a:cubicBezTo>
                              <a:pt x="51413" y="22688"/>
                              <a:pt x="50013" y="23124"/>
                              <a:pt x="48569" y="23258"/>
                            </a:cubicBezTo>
                            <a:cubicBezTo>
                              <a:pt x="45462" y="23956"/>
                              <a:pt x="42237" y="22744"/>
                              <a:pt x="40355" y="20178"/>
                            </a:cubicBezTo>
                            <a:lnTo>
                              <a:pt x="40355" y="20178"/>
                            </a:lnTo>
                            <a:lnTo>
                              <a:pt x="40355" y="20178"/>
                            </a:lnTo>
                            <a:lnTo>
                              <a:pt x="40355" y="20178"/>
                            </a:lnTo>
                            <a:lnTo>
                              <a:pt x="40355" y="20178"/>
                            </a:lnTo>
                            <a:cubicBezTo>
                              <a:pt x="40373" y="20039"/>
                              <a:pt x="40373" y="19906"/>
                              <a:pt x="40355" y="19767"/>
                            </a:cubicBezTo>
                            <a:lnTo>
                              <a:pt x="40355" y="19305"/>
                            </a:lnTo>
                            <a:cubicBezTo>
                              <a:pt x="40355" y="19305"/>
                              <a:pt x="40355" y="19305"/>
                              <a:pt x="40355" y="19305"/>
                            </a:cubicBezTo>
                            <a:lnTo>
                              <a:pt x="40355" y="18843"/>
                            </a:lnTo>
                            <a:cubicBezTo>
                              <a:pt x="40125" y="18227"/>
                              <a:pt x="39953" y="17590"/>
                              <a:pt x="39842" y="16943"/>
                            </a:cubicBezTo>
                            <a:cubicBezTo>
                              <a:pt x="39079" y="14366"/>
                              <a:pt x="39169" y="11610"/>
                              <a:pt x="40098" y="9089"/>
                            </a:cubicBezTo>
                            <a:cubicBezTo>
                              <a:pt x="42547" y="6615"/>
                              <a:pt x="45705" y="4967"/>
                              <a:pt x="49133" y="4366"/>
                            </a:cubicBezTo>
                            <a:cubicBezTo>
                              <a:pt x="50057" y="4366"/>
                              <a:pt x="50879" y="4058"/>
                              <a:pt x="51700" y="3955"/>
                            </a:cubicBezTo>
                            <a:lnTo>
                              <a:pt x="51341" y="3955"/>
                            </a:lnTo>
                            <a:lnTo>
                              <a:pt x="52214" y="3955"/>
                            </a:lnTo>
                            <a:lnTo>
                              <a:pt x="53651" y="3955"/>
                            </a:lnTo>
                            <a:cubicBezTo>
                              <a:pt x="54061" y="3924"/>
                              <a:pt x="54473" y="3924"/>
                              <a:pt x="54883" y="3955"/>
                            </a:cubicBezTo>
                            <a:lnTo>
                              <a:pt x="55499" y="3955"/>
                            </a:lnTo>
                            <a:lnTo>
                              <a:pt x="55499" y="3955"/>
                            </a:lnTo>
                            <a:lnTo>
                              <a:pt x="55910" y="3955"/>
                            </a:lnTo>
                            <a:lnTo>
                              <a:pt x="56474" y="3955"/>
                            </a:lnTo>
                            <a:lnTo>
                              <a:pt x="56474" y="3955"/>
                            </a:lnTo>
                            <a:cubicBezTo>
                              <a:pt x="56977" y="4109"/>
                              <a:pt x="57446" y="4351"/>
                              <a:pt x="57861" y="4674"/>
                            </a:cubicBezTo>
                            <a:cubicBezTo>
                              <a:pt x="59349" y="5290"/>
                              <a:pt x="58631" y="10475"/>
                              <a:pt x="58066" y="13145"/>
                            </a:cubicBezTo>
                            <a:close/>
                          </a:path>
                        </a:pathLst>
                      </a:custGeom>
                      <a:solidFill>
                        <a:srgbClr val="37474F"/>
                      </a:solidFill>
                      <a:ln w="5124" cap="flat">
                        <a:noFill/>
                        <a:prstDash val="solid"/>
                        <a:miter/>
                      </a:ln>
                    </p:spPr>
                    <p:txBody>
                      <a:bodyPr rtlCol="0" anchor="ctr"/>
                      <a:lstStyle/>
                      <a:p>
                        <a:endParaRPr lang="pt-BR"/>
                      </a:p>
                    </p:txBody>
                  </p:sp>
                  <p:sp>
                    <p:nvSpPr>
                      <p:cNvPr id="2507" name="Forma Livre: Forma 2506">
                        <a:extLst>
                          <a:ext uri="{FF2B5EF4-FFF2-40B4-BE49-F238E27FC236}">
                            <a16:creationId xmlns:a16="http://schemas.microsoft.com/office/drawing/2014/main" id="{D67CE543-1440-545C-3CAC-84B4EA7B7954}"/>
                          </a:ext>
                        </a:extLst>
                      </p:cNvPr>
                      <p:cNvSpPr/>
                      <p:nvPr/>
                    </p:nvSpPr>
                    <p:spPr>
                      <a:xfrm>
                        <a:off x="7795261" y="3891883"/>
                        <a:ext cx="15811" cy="8316"/>
                      </a:xfrm>
                      <a:custGeom>
                        <a:avLst/>
                        <a:gdLst>
                          <a:gd name="connsiteX0" fmla="*/ 15401 w 15811"/>
                          <a:gd name="connsiteY0" fmla="*/ 0 h 8316"/>
                          <a:gd name="connsiteX1" fmla="*/ 0 w 15811"/>
                          <a:gd name="connsiteY1" fmla="*/ 4466 h 8316"/>
                          <a:gd name="connsiteX2" fmla="*/ 2618 w 15811"/>
                          <a:gd name="connsiteY2" fmla="*/ 8316 h 8316"/>
                          <a:gd name="connsiteX3" fmla="*/ 15812 w 15811"/>
                          <a:gd name="connsiteY3" fmla="*/ 4980 h 8316"/>
                        </a:gdLst>
                        <a:ahLst/>
                        <a:cxnLst>
                          <a:cxn ang="0">
                            <a:pos x="connsiteX0" y="connsiteY0"/>
                          </a:cxn>
                          <a:cxn ang="0">
                            <a:pos x="connsiteX1" y="connsiteY1"/>
                          </a:cxn>
                          <a:cxn ang="0">
                            <a:pos x="connsiteX2" y="connsiteY2"/>
                          </a:cxn>
                          <a:cxn ang="0">
                            <a:pos x="connsiteX3" y="connsiteY3"/>
                          </a:cxn>
                        </a:cxnLst>
                        <a:rect l="l" t="t" r="r" b="b"/>
                        <a:pathLst>
                          <a:path w="15811" h="8316">
                            <a:moveTo>
                              <a:pt x="15401" y="0"/>
                            </a:moveTo>
                            <a:lnTo>
                              <a:pt x="0" y="4466"/>
                            </a:lnTo>
                            <a:cubicBezTo>
                              <a:pt x="1048" y="5621"/>
                              <a:pt x="1929" y="6915"/>
                              <a:pt x="2618" y="8316"/>
                            </a:cubicBezTo>
                            <a:lnTo>
                              <a:pt x="15812" y="4980"/>
                            </a:lnTo>
                            <a:close/>
                          </a:path>
                        </a:pathLst>
                      </a:custGeom>
                      <a:solidFill>
                        <a:srgbClr val="37474F"/>
                      </a:solidFill>
                      <a:ln w="5124" cap="flat">
                        <a:noFill/>
                        <a:prstDash val="solid"/>
                        <a:miter/>
                      </a:ln>
                    </p:spPr>
                    <p:txBody>
                      <a:bodyPr rtlCol="0" anchor="ctr"/>
                      <a:lstStyle/>
                      <a:p>
                        <a:endParaRPr lang="pt-BR"/>
                      </a:p>
                    </p:txBody>
                  </p:sp>
                  <p:sp>
                    <p:nvSpPr>
                      <p:cNvPr id="2508" name="Forma Livre: Forma 2507">
                        <a:extLst>
                          <a:ext uri="{FF2B5EF4-FFF2-40B4-BE49-F238E27FC236}">
                            <a16:creationId xmlns:a16="http://schemas.microsoft.com/office/drawing/2014/main" id="{04C23553-ED33-DD93-EE7B-7BC5108A95A8}"/>
                          </a:ext>
                        </a:extLst>
                      </p:cNvPr>
                      <p:cNvSpPr/>
                      <p:nvPr/>
                    </p:nvSpPr>
                    <p:spPr>
                      <a:xfrm>
                        <a:off x="7840232" y="3897274"/>
                        <a:ext cx="14630" cy="20893"/>
                      </a:xfrm>
                      <a:custGeom>
                        <a:avLst/>
                        <a:gdLst>
                          <a:gd name="connsiteX0" fmla="*/ 0 w 14630"/>
                          <a:gd name="connsiteY0" fmla="*/ 359 h 20893"/>
                          <a:gd name="connsiteX1" fmla="*/ 2721 w 14630"/>
                          <a:gd name="connsiteY1" fmla="*/ 20894 h 20893"/>
                          <a:gd name="connsiteX2" fmla="*/ 14631 w 14630"/>
                          <a:gd name="connsiteY2" fmla="*/ 16376 h 20893"/>
                          <a:gd name="connsiteX3" fmla="*/ 1181 w 14630"/>
                          <a:gd name="connsiteY3" fmla="*/ 0 h 20893"/>
                          <a:gd name="connsiteX4" fmla="*/ 0 w 14630"/>
                          <a:gd name="connsiteY4" fmla="*/ 359 h 20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0" h="20893">
                            <a:moveTo>
                              <a:pt x="0" y="359"/>
                            </a:moveTo>
                            <a:lnTo>
                              <a:pt x="2721" y="20894"/>
                            </a:lnTo>
                            <a:lnTo>
                              <a:pt x="14631" y="16376"/>
                            </a:lnTo>
                            <a:lnTo>
                              <a:pt x="1181" y="0"/>
                            </a:lnTo>
                            <a:cubicBezTo>
                              <a:pt x="765" y="31"/>
                              <a:pt x="361" y="154"/>
                              <a:pt x="0" y="359"/>
                            </a:cubicBezTo>
                            <a:close/>
                          </a:path>
                        </a:pathLst>
                      </a:custGeom>
                      <a:solidFill>
                        <a:srgbClr val="874C4C"/>
                      </a:solidFill>
                      <a:ln w="5124" cap="flat">
                        <a:noFill/>
                        <a:prstDash val="solid"/>
                        <a:miter/>
                      </a:ln>
                    </p:spPr>
                    <p:txBody>
                      <a:bodyPr rtlCol="0" anchor="ctr"/>
                      <a:lstStyle/>
                      <a:p>
                        <a:endParaRPr lang="pt-BR"/>
                      </a:p>
                    </p:txBody>
                  </p:sp>
                </p:grpSp>
                <p:grpSp>
                  <p:nvGrpSpPr>
                    <p:cNvPr id="2461" name="Gráfico 12">
                      <a:extLst>
                        <a:ext uri="{FF2B5EF4-FFF2-40B4-BE49-F238E27FC236}">
                          <a16:creationId xmlns:a16="http://schemas.microsoft.com/office/drawing/2014/main" id="{56AEC84F-AB7C-A3EB-4C3C-F096097712FD}"/>
                        </a:ext>
                      </a:extLst>
                    </p:cNvPr>
                    <p:cNvGrpSpPr/>
                    <p:nvPr/>
                  </p:nvGrpSpPr>
                  <p:grpSpPr>
                    <a:xfrm>
                      <a:off x="7832737" y="4071409"/>
                      <a:ext cx="88787" cy="59906"/>
                      <a:chOff x="7832737" y="4071409"/>
                      <a:chExt cx="88787" cy="59906"/>
                    </a:xfrm>
                  </p:grpSpPr>
                  <p:sp>
                    <p:nvSpPr>
                      <p:cNvPr id="2486" name="Forma Livre: Forma 2485">
                        <a:extLst>
                          <a:ext uri="{FF2B5EF4-FFF2-40B4-BE49-F238E27FC236}">
                            <a16:creationId xmlns:a16="http://schemas.microsoft.com/office/drawing/2014/main" id="{DD4A67F7-CD68-EDA6-925B-BA0E90D30EC7}"/>
                          </a:ext>
                        </a:extLst>
                      </p:cNvPr>
                      <p:cNvSpPr/>
                      <p:nvPr/>
                    </p:nvSpPr>
                    <p:spPr>
                      <a:xfrm>
                        <a:off x="7907277" y="4109498"/>
                        <a:ext cx="14247" cy="11551"/>
                      </a:xfrm>
                      <a:custGeom>
                        <a:avLst/>
                        <a:gdLst>
                          <a:gd name="connsiteX0" fmla="*/ 5288 w 14247"/>
                          <a:gd name="connsiteY0" fmla="*/ 0 h 11551"/>
                          <a:gd name="connsiteX1" fmla="*/ 14169 w 14247"/>
                          <a:gd name="connsiteY1" fmla="*/ 10832 h 11551"/>
                          <a:gd name="connsiteX2" fmla="*/ 14043 w 14247"/>
                          <a:gd name="connsiteY2" fmla="*/ 11474 h 11551"/>
                          <a:gd name="connsiteX3" fmla="*/ 13758 w 14247"/>
                          <a:gd name="connsiteY3" fmla="*/ 11551 h 11551"/>
                          <a:gd name="connsiteX4" fmla="*/ 0 w 14247"/>
                          <a:gd name="connsiteY4" fmla="*/ 8317 h 11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 h="11551">
                            <a:moveTo>
                              <a:pt x="5288" y="0"/>
                            </a:moveTo>
                            <a:lnTo>
                              <a:pt x="14169" y="10832"/>
                            </a:lnTo>
                            <a:cubicBezTo>
                              <a:pt x="14311" y="11042"/>
                              <a:pt x="14255" y="11330"/>
                              <a:pt x="14043" y="11474"/>
                            </a:cubicBezTo>
                            <a:cubicBezTo>
                              <a:pt x="13959" y="11530"/>
                              <a:pt x="13859" y="11556"/>
                              <a:pt x="13758" y="11551"/>
                            </a:cubicBezTo>
                            <a:lnTo>
                              <a:pt x="0" y="8317"/>
                            </a:lnTo>
                            <a:close/>
                          </a:path>
                        </a:pathLst>
                      </a:custGeom>
                      <a:solidFill>
                        <a:srgbClr val="9E6767"/>
                      </a:solidFill>
                      <a:ln w="5124" cap="flat">
                        <a:noFill/>
                        <a:prstDash val="solid"/>
                        <a:miter/>
                      </a:ln>
                    </p:spPr>
                    <p:txBody>
                      <a:bodyPr rtlCol="0" anchor="ctr"/>
                      <a:lstStyle/>
                      <a:p>
                        <a:endParaRPr lang="pt-BR"/>
                      </a:p>
                    </p:txBody>
                  </p:sp>
                  <p:sp>
                    <p:nvSpPr>
                      <p:cNvPr id="2487" name="Forma Livre: Forma 2486">
                        <a:extLst>
                          <a:ext uri="{FF2B5EF4-FFF2-40B4-BE49-F238E27FC236}">
                            <a16:creationId xmlns:a16="http://schemas.microsoft.com/office/drawing/2014/main" id="{F2754091-F9E1-1325-77E8-EA79A92B70AE}"/>
                          </a:ext>
                        </a:extLst>
                      </p:cNvPr>
                      <p:cNvSpPr/>
                      <p:nvPr/>
                    </p:nvSpPr>
                    <p:spPr>
                      <a:xfrm>
                        <a:off x="7918314" y="4118225"/>
                        <a:ext cx="3209" cy="2824"/>
                      </a:xfrm>
                      <a:custGeom>
                        <a:avLst/>
                        <a:gdLst>
                          <a:gd name="connsiteX0" fmla="*/ 2721 w 3209"/>
                          <a:gd name="connsiteY0" fmla="*/ 2823 h 2824"/>
                          <a:gd name="connsiteX1" fmla="*/ 3209 w 3209"/>
                          <a:gd name="connsiteY1" fmla="*/ 2387 h 2824"/>
                          <a:gd name="connsiteX2" fmla="*/ 3132 w 3209"/>
                          <a:gd name="connsiteY2" fmla="*/ 2105 h 2824"/>
                          <a:gd name="connsiteX3" fmla="*/ 1386 w 3209"/>
                          <a:gd name="connsiteY3" fmla="*/ 0 h 2824"/>
                          <a:gd name="connsiteX4" fmla="*/ 1386 w 3209"/>
                          <a:gd name="connsiteY4" fmla="*/ 0 h 2824"/>
                          <a:gd name="connsiteX5" fmla="*/ 0 w 3209"/>
                          <a:gd name="connsiteY5" fmla="*/ 2002 h 2824"/>
                          <a:gd name="connsiteX6" fmla="*/ 0 w 3209"/>
                          <a:gd name="connsiteY6" fmla="*/ 2002 h 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9" h="2824">
                            <a:moveTo>
                              <a:pt x="2721" y="2823"/>
                            </a:moveTo>
                            <a:cubicBezTo>
                              <a:pt x="2975" y="2839"/>
                              <a:pt x="3194" y="2644"/>
                              <a:pt x="3209" y="2387"/>
                            </a:cubicBezTo>
                            <a:cubicBezTo>
                              <a:pt x="3215" y="2290"/>
                              <a:pt x="3188" y="2187"/>
                              <a:pt x="3132" y="2105"/>
                            </a:cubicBezTo>
                            <a:lnTo>
                              <a:pt x="1386" y="0"/>
                            </a:lnTo>
                            <a:lnTo>
                              <a:pt x="1386" y="0"/>
                            </a:lnTo>
                            <a:cubicBezTo>
                              <a:pt x="1319" y="868"/>
                              <a:pt x="790" y="1632"/>
                              <a:pt x="0" y="2002"/>
                            </a:cubicBezTo>
                            <a:lnTo>
                              <a:pt x="0" y="2002"/>
                            </a:lnTo>
                            <a:close/>
                          </a:path>
                        </a:pathLst>
                      </a:custGeom>
                      <a:solidFill>
                        <a:srgbClr val="263238"/>
                      </a:solidFill>
                      <a:ln w="5124" cap="flat">
                        <a:noFill/>
                        <a:prstDash val="solid"/>
                        <a:miter/>
                      </a:ln>
                    </p:spPr>
                    <p:txBody>
                      <a:bodyPr rtlCol="0" anchor="ctr"/>
                      <a:lstStyle/>
                      <a:p>
                        <a:endParaRPr lang="pt-BR"/>
                      </a:p>
                    </p:txBody>
                  </p:sp>
                  <p:sp>
                    <p:nvSpPr>
                      <p:cNvPr id="2488" name="Forma Livre: Forma 2487">
                        <a:extLst>
                          <a:ext uri="{FF2B5EF4-FFF2-40B4-BE49-F238E27FC236}">
                            <a16:creationId xmlns:a16="http://schemas.microsoft.com/office/drawing/2014/main" id="{DD6AE85B-959D-2A38-EAE4-92756A4E83B2}"/>
                          </a:ext>
                        </a:extLst>
                      </p:cNvPr>
                      <p:cNvSpPr/>
                      <p:nvPr/>
                    </p:nvSpPr>
                    <p:spPr>
                      <a:xfrm>
                        <a:off x="7856967" y="4078131"/>
                        <a:ext cx="55743" cy="39683"/>
                      </a:xfrm>
                      <a:custGeom>
                        <a:avLst/>
                        <a:gdLst>
                          <a:gd name="connsiteX0" fmla="*/ 0 w 55743"/>
                          <a:gd name="connsiteY0" fmla="*/ 8368 h 39683"/>
                          <a:gd name="connsiteX1" fmla="*/ 1078 w 55743"/>
                          <a:gd name="connsiteY1" fmla="*/ 9035 h 39683"/>
                          <a:gd name="connsiteX2" fmla="*/ 2413 w 55743"/>
                          <a:gd name="connsiteY2" fmla="*/ 9856 h 39683"/>
                          <a:gd name="connsiteX3" fmla="*/ 50310 w 55743"/>
                          <a:gd name="connsiteY3" fmla="*/ 39683 h 39683"/>
                          <a:gd name="connsiteX4" fmla="*/ 54160 w 55743"/>
                          <a:gd name="connsiteY4" fmla="*/ 37167 h 39683"/>
                          <a:gd name="connsiteX5" fmla="*/ 55546 w 55743"/>
                          <a:gd name="connsiteY5" fmla="*/ 31366 h 39683"/>
                          <a:gd name="connsiteX6" fmla="*/ 7752 w 55743"/>
                          <a:gd name="connsiteY6" fmla="*/ 1591 h 39683"/>
                          <a:gd name="connsiteX7" fmla="*/ 5185 w 55743"/>
                          <a:gd name="connsiteY7" fmla="*/ 0 h 39683"/>
                          <a:gd name="connsiteX8" fmla="*/ 0 w 55743"/>
                          <a:gd name="connsiteY8" fmla="*/ 8368 h 3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3" h="39683">
                            <a:moveTo>
                              <a:pt x="0" y="8368"/>
                            </a:moveTo>
                            <a:lnTo>
                              <a:pt x="1078" y="9035"/>
                            </a:lnTo>
                            <a:lnTo>
                              <a:pt x="2413" y="9856"/>
                            </a:lnTo>
                            <a:lnTo>
                              <a:pt x="50310" y="39683"/>
                            </a:lnTo>
                            <a:cubicBezTo>
                              <a:pt x="51858" y="39344"/>
                              <a:pt x="53228" y="38451"/>
                              <a:pt x="54160" y="37167"/>
                            </a:cubicBezTo>
                            <a:cubicBezTo>
                              <a:pt x="55547" y="35581"/>
                              <a:pt x="56065" y="33410"/>
                              <a:pt x="55546" y="31366"/>
                            </a:cubicBezTo>
                            <a:lnTo>
                              <a:pt x="7752" y="1591"/>
                            </a:lnTo>
                            <a:lnTo>
                              <a:pt x="5185" y="0"/>
                            </a:lnTo>
                            <a:cubicBezTo>
                              <a:pt x="6776" y="1078"/>
                              <a:pt x="1591" y="9446"/>
                              <a:pt x="0" y="8368"/>
                            </a:cubicBezTo>
                            <a:close/>
                          </a:path>
                        </a:pathLst>
                      </a:custGeom>
                      <a:solidFill>
                        <a:srgbClr val="407BFF"/>
                      </a:solidFill>
                      <a:ln w="5124" cap="flat">
                        <a:noFill/>
                        <a:prstDash val="solid"/>
                        <a:miter/>
                      </a:ln>
                    </p:spPr>
                    <p:txBody>
                      <a:bodyPr rtlCol="0" anchor="ctr"/>
                      <a:lstStyle/>
                      <a:p>
                        <a:endParaRPr lang="pt-BR"/>
                      </a:p>
                    </p:txBody>
                  </p:sp>
                  <p:sp>
                    <p:nvSpPr>
                      <p:cNvPr id="2489" name="Forma Livre: Forma 2488">
                        <a:extLst>
                          <a:ext uri="{FF2B5EF4-FFF2-40B4-BE49-F238E27FC236}">
                            <a16:creationId xmlns:a16="http://schemas.microsoft.com/office/drawing/2014/main" id="{293D7D3A-7322-C1D9-2929-2F7BAD4798EB}"/>
                          </a:ext>
                        </a:extLst>
                      </p:cNvPr>
                      <p:cNvSpPr/>
                      <p:nvPr/>
                    </p:nvSpPr>
                    <p:spPr>
                      <a:xfrm>
                        <a:off x="7861177" y="4080698"/>
                        <a:ext cx="7885" cy="10057"/>
                      </a:xfrm>
                      <a:custGeom>
                        <a:avLst/>
                        <a:gdLst>
                          <a:gd name="connsiteX0" fmla="*/ 0 w 7885"/>
                          <a:gd name="connsiteY0" fmla="*/ 8419 h 10057"/>
                          <a:gd name="connsiteX1" fmla="*/ 2464 w 7885"/>
                          <a:gd name="connsiteY1" fmla="*/ 9959 h 10057"/>
                          <a:gd name="connsiteX2" fmla="*/ 5801 w 7885"/>
                          <a:gd name="connsiteY2" fmla="*/ 7495 h 10057"/>
                          <a:gd name="connsiteX3" fmla="*/ 7598 w 7885"/>
                          <a:gd name="connsiteY3" fmla="*/ 1540 h 10057"/>
                          <a:gd name="connsiteX4" fmla="*/ 5801 w 7885"/>
                          <a:gd name="connsiteY4" fmla="*/ 411 h 10057"/>
                          <a:gd name="connsiteX5" fmla="*/ 5134 w 7885"/>
                          <a:gd name="connsiteY5" fmla="*/ 0 h 10057"/>
                          <a:gd name="connsiteX6" fmla="*/ 3337 w 7885"/>
                          <a:gd name="connsiteY6" fmla="*/ 6006 h 10057"/>
                          <a:gd name="connsiteX7" fmla="*/ 51 w 7885"/>
                          <a:gd name="connsiteY7" fmla="*/ 8470 h 10057"/>
                          <a:gd name="connsiteX8" fmla="*/ 51 w 7885"/>
                          <a:gd name="connsiteY8" fmla="*/ 8470 h 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5" h="10057">
                            <a:moveTo>
                              <a:pt x="0" y="8419"/>
                            </a:moveTo>
                            <a:lnTo>
                              <a:pt x="2464" y="9959"/>
                            </a:lnTo>
                            <a:cubicBezTo>
                              <a:pt x="3132" y="10421"/>
                              <a:pt x="4569" y="9189"/>
                              <a:pt x="5801" y="7495"/>
                            </a:cubicBezTo>
                            <a:cubicBezTo>
                              <a:pt x="7033" y="5801"/>
                              <a:pt x="8522" y="2361"/>
                              <a:pt x="7598" y="1540"/>
                            </a:cubicBezTo>
                            <a:lnTo>
                              <a:pt x="5801" y="411"/>
                            </a:lnTo>
                            <a:lnTo>
                              <a:pt x="5134" y="0"/>
                            </a:lnTo>
                            <a:cubicBezTo>
                              <a:pt x="6058" y="667"/>
                              <a:pt x="5134" y="3799"/>
                              <a:pt x="3337" y="6006"/>
                            </a:cubicBezTo>
                            <a:cubicBezTo>
                              <a:pt x="1540" y="8214"/>
                              <a:pt x="770" y="8778"/>
                              <a:pt x="51" y="8470"/>
                            </a:cubicBezTo>
                            <a:lnTo>
                              <a:pt x="51" y="8470"/>
                            </a:lnTo>
                            <a:close/>
                          </a:path>
                        </a:pathLst>
                      </a:custGeom>
                      <a:solidFill>
                        <a:srgbClr val="EBEBEB"/>
                      </a:solidFill>
                      <a:ln w="5124" cap="flat">
                        <a:noFill/>
                        <a:prstDash val="solid"/>
                        <a:miter/>
                      </a:ln>
                    </p:spPr>
                    <p:txBody>
                      <a:bodyPr rtlCol="0" anchor="ctr"/>
                      <a:lstStyle/>
                      <a:p>
                        <a:endParaRPr lang="pt-BR"/>
                      </a:p>
                    </p:txBody>
                  </p:sp>
                  <p:sp>
                    <p:nvSpPr>
                      <p:cNvPr id="2490" name="Forma Livre: Forma 2489">
                        <a:extLst>
                          <a:ext uri="{FF2B5EF4-FFF2-40B4-BE49-F238E27FC236}">
                            <a16:creationId xmlns:a16="http://schemas.microsoft.com/office/drawing/2014/main" id="{5932CC14-3043-FA92-B0C8-B20FFBC0EF6F}"/>
                          </a:ext>
                        </a:extLst>
                      </p:cNvPr>
                      <p:cNvSpPr/>
                      <p:nvPr/>
                    </p:nvSpPr>
                    <p:spPr>
                      <a:xfrm>
                        <a:off x="7859329" y="4079569"/>
                        <a:ext cx="7915" cy="10003"/>
                      </a:xfrm>
                      <a:custGeom>
                        <a:avLst/>
                        <a:gdLst>
                          <a:gd name="connsiteX0" fmla="*/ 2464 w 7915"/>
                          <a:gd name="connsiteY0" fmla="*/ 9908 h 10003"/>
                          <a:gd name="connsiteX1" fmla="*/ 7598 w 7915"/>
                          <a:gd name="connsiteY1" fmla="*/ 1540 h 10003"/>
                          <a:gd name="connsiteX2" fmla="*/ 5134 w 7915"/>
                          <a:gd name="connsiteY2" fmla="*/ 0 h 10003"/>
                          <a:gd name="connsiteX3" fmla="*/ 0 w 7915"/>
                          <a:gd name="connsiteY3" fmla="*/ 8368 h 10003"/>
                        </a:gdLst>
                        <a:ahLst/>
                        <a:cxnLst>
                          <a:cxn ang="0">
                            <a:pos x="connsiteX0" y="connsiteY0"/>
                          </a:cxn>
                          <a:cxn ang="0">
                            <a:pos x="connsiteX1" y="connsiteY1"/>
                          </a:cxn>
                          <a:cxn ang="0">
                            <a:pos x="connsiteX2" y="connsiteY2"/>
                          </a:cxn>
                          <a:cxn ang="0">
                            <a:pos x="connsiteX3" y="connsiteY3"/>
                          </a:cxn>
                        </a:cxnLst>
                        <a:rect l="l" t="t" r="r" b="b"/>
                        <a:pathLst>
                          <a:path w="7915" h="10003">
                            <a:moveTo>
                              <a:pt x="2464" y="9908"/>
                            </a:moveTo>
                            <a:cubicBezTo>
                              <a:pt x="4056" y="10986"/>
                              <a:pt x="9241" y="2618"/>
                              <a:pt x="7598" y="1540"/>
                            </a:cubicBezTo>
                            <a:lnTo>
                              <a:pt x="5134" y="0"/>
                            </a:lnTo>
                            <a:cubicBezTo>
                              <a:pt x="6776" y="1078"/>
                              <a:pt x="1591" y="9446"/>
                              <a:pt x="0" y="8368"/>
                            </a:cubicBezTo>
                            <a:close/>
                          </a:path>
                        </a:pathLst>
                      </a:custGeom>
                      <a:solidFill>
                        <a:srgbClr val="407BFF"/>
                      </a:solidFill>
                      <a:ln w="5124" cap="flat">
                        <a:noFill/>
                        <a:prstDash val="solid"/>
                        <a:miter/>
                      </a:ln>
                    </p:spPr>
                    <p:txBody>
                      <a:bodyPr rtlCol="0" anchor="ctr"/>
                      <a:lstStyle/>
                      <a:p>
                        <a:endParaRPr lang="pt-BR"/>
                      </a:p>
                    </p:txBody>
                  </p:sp>
                  <p:sp>
                    <p:nvSpPr>
                      <p:cNvPr id="2491" name="Forma Livre: Forma 2490">
                        <a:extLst>
                          <a:ext uri="{FF2B5EF4-FFF2-40B4-BE49-F238E27FC236}">
                            <a16:creationId xmlns:a16="http://schemas.microsoft.com/office/drawing/2014/main" id="{BE514F6A-790C-C78D-560F-126DCB2E3439}"/>
                          </a:ext>
                        </a:extLst>
                      </p:cNvPr>
                      <p:cNvSpPr/>
                      <p:nvPr/>
                    </p:nvSpPr>
                    <p:spPr>
                      <a:xfrm>
                        <a:off x="7856967" y="4078234"/>
                        <a:ext cx="7833" cy="9852"/>
                      </a:xfrm>
                      <a:custGeom>
                        <a:avLst/>
                        <a:gdLst>
                          <a:gd name="connsiteX0" fmla="*/ 0 w 7833"/>
                          <a:gd name="connsiteY0" fmla="*/ 8265 h 9852"/>
                          <a:gd name="connsiteX1" fmla="*/ 2413 w 7833"/>
                          <a:gd name="connsiteY1" fmla="*/ 9754 h 9852"/>
                          <a:gd name="connsiteX2" fmla="*/ 7546 w 7833"/>
                          <a:gd name="connsiteY2" fmla="*/ 1489 h 9852"/>
                          <a:gd name="connsiteX3" fmla="*/ 7546 w 7833"/>
                          <a:gd name="connsiteY3" fmla="*/ 1489 h 9852"/>
                          <a:gd name="connsiteX4" fmla="*/ 5082 w 7833"/>
                          <a:gd name="connsiteY4" fmla="*/ 0 h 9852"/>
                          <a:gd name="connsiteX5" fmla="*/ 0 w 7833"/>
                          <a:gd name="connsiteY5" fmla="*/ 8265 h 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3" h="9852">
                            <a:moveTo>
                              <a:pt x="0" y="8265"/>
                            </a:moveTo>
                            <a:lnTo>
                              <a:pt x="2413" y="9754"/>
                            </a:lnTo>
                            <a:cubicBezTo>
                              <a:pt x="4004" y="10832"/>
                              <a:pt x="9087" y="2772"/>
                              <a:pt x="7546" y="1489"/>
                            </a:cubicBezTo>
                            <a:lnTo>
                              <a:pt x="7546" y="1489"/>
                            </a:lnTo>
                            <a:lnTo>
                              <a:pt x="5082" y="0"/>
                            </a:lnTo>
                            <a:cubicBezTo>
                              <a:pt x="6776" y="975"/>
                              <a:pt x="1591" y="9343"/>
                              <a:pt x="0" y="8265"/>
                            </a:cubicBezTo>
                            <a:close/>
                          </a:path>
                        </a:pathLst>
                      </a:custGeom>
                      <a:solidFill>
                        <a:srgbClr val="EBEBEB"/>
                      </a:solidFill>
                      <a:ln w="5124" cap="flat">
                        <a:noFill/>
                        <a:prstDash val="solid"/>
                        <a:miter/>
                      </a:ln>
                    </p:spPr>
                    <p:txBody>
                      <a:bodyPr rtlCol="0" anchor="ctr"/>
                      <a:lstStyle/>
                      <a:p>
                        <a:endParaRPr lang="pt-BR"/>
                      </a:p>
                    </p:txBody>
                  </p:sp>
                  <p:sp>
                    <p:nvSpPr>
                      <p:cNvPr id="2492" name="Forma Livre: Forma 2491">
                        <a:extLst>
                          <a:ext uri="{FF2B5EF4-FFF2-40B4-BE49-F238E27FC236}">
                            <a16:creationId xmlns:a16="http://schemas.microsoft.com/office/drawing/2014/main" id="{91AC63B8-C1F5-4E46-C0CF-F2AD5C13FB0E}"/>
                          </a:ext>
                        </a:extLst>
                      </p:cNvPr>
                      <p:cNvSpPr/>
                      <p:nvPr/>
                    </p:nvSpPr>
                    <p:spPr>
                      <a:xfrm>
                        <a:off x="7857019" y="4082444"/>
                        <a:ext cx="64427" cy="38656"/>
                      </a:xfrm>
                      <a:custGeom>
                        <a:avLst/>
                        <a:gdLst>
                          <a:gd name="connsiteX0" fmla="*/ 64427 w 64427"/>
                          <a:gd name="connsiteY0" fmla="*/ 38400 h 38656"/>
                          <a:gd name="connsiteX1" fmla="*/ 64427 w 64427"/>
                          <a:gd name="connsiteY1" fmla="*/ 37886 h 38656"/>
                          <a:gd name="connsiteX2" fmla="*/ 54879 w 64427"/>
                          <a:gd name="connsiteY2" fmla="*/ 31675 h 38656"/>
                          <a:gd name="connsiteX3" fmla="*/ 4261 w 64427"/>
                          <a:gd name="connsiteY3" fmla="*/ 0 h 38656"/>
                          <a:gd name="connsiteX4" fmla="*/ 4261 w 64427"/>
                          <a:gd name="connsiteY4" fmla="*/ 0 h 38656"/>
                          <a:gd name="connsiteX5" fmla="*/ 0 w 64427"/>
                          <a:gd name="connsiteY5" fmla="*/ 4107 h 38656"/>
                          <a:gd name="connsiteX6" fmla="*/ 1078 w 64427"/>
                          <a:gd name="connsiteY6" fmla="*/ 4774 h 38656"/>
                          <a:gd name="connsiteX7" fmla="*/ 2413 w 64427"/>
                          <a:gd name="connsiteY7" fmla="*/ 5596 h 38656"/>
                          <a:gd name="connsiteX8" fmla="*/ 50310 w 64427"/>
                          <a:gd name="connsiteY8" fmla="*/ 35422 h 38656"/>
                          <a:gd name="connsiteX9" fmla="*/ 50310 w 64427"/>
                          <a:gd name="connsiteY9" fmla="*/ 35422 h 38656"/>
                          <a:gd name="connsiteX10" fmla="*/ 64068 w 64427"/>
                          <a:gd name="connsiteY10" fmla="*/ 38656 h 38656"/>
                          <a:gd name="connsiteX11" fmla="*/ 64427 w 64427"/>
                          <a:gd name="connsiteY11" fmla="*/ 38400 h 3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427" h="38656">
                            <a:moveTo>
                              <a:pt x="64427" y="38400"/>
                            </a:moveTo>
                            <a:lnTo>
                              <a:pt x="64427" y="37886"/>
                            </a:lnTo>
                            <a:lnTo>
                              <a:pt x="54879" y="31675"/>
                            </a:lnTo>
                            <a:lnTo>
                              <a:pt x="4261" y="0"/>
                            </a:lnTo>
                            <a:cubicBezTo>
                              <a:pt x="4261" y="0"/>
                              <a:pt x="4261" y="0"/>
                              <a:pt x="4261" y="0"/>
                            </a:cubicBezTo>
                            <a:cubicBezTo>
                              <a:pt x="2926" y="2361"/>
                              <a:pt x="924" y="4723"/>
                              <a:pt x="0" y="4107"/>
                            </a:cubicBezTo>
                            <a:lnTo>
                              <a:pt x="1078" y="4774"/>
                            </a:lnTo>
                            <a:lnTo>
                              <a:pt x="2413" y="5596"/>
                            </a:lnTo>
                            <a:lnTo>
                              <a:pt x="50310" y="35422"/>
                            </a:lnTo>
                            <a:lnTo>
                              <a:pt x="50310" y="35422"/>
                            </a:lnTo>
                            <a:lnTo>
                              <a:pt x="64068" y="38656"/>
                            </a:lnTo>
                            <a:cubicBezTo>
                              <a:pt x="64223" y="38636"/>
                              <a:pt x="64359" y="38538"/>
                              <a:pt x="64427" y="38400"/>
                            </a:cubicBezTo>
                            <a:close/>
                          </a:path>
                        </a:pathLst>
                      </a:custGeom>
                      <a:solidFill>
                        <a:srgbClr val="000000">
                          <a:alpha val="15000"/>
                        </a:srgbClr>
                      </a:solidFill>
                      <a:ln w="5124" cap="flat">
                        <a:noFill/>
                        <a:prstDash val="solid"/>
                        <a:miter/>
                      </a:ln>
                    </p:spPr>
                    <p:txBody>
                      <a:bodyPr rtlCol="0" anchor="ctr"/>
                      <a:lstStyle/>
                      <a:p>
                        <a:endParaRPr lang="pt-BR"/>
                      </a:p>
                    </p:txBody>
                  </p:sp>
                  <p:sp>
                    <p:nvSpPr>
                      <p:cNvPr id="2493" name="Forma Livre: Forma 2492">
                        <a:extLst>
                          <a:ext uri="{FF2B5EF4-FFF2-40B4-BE49-F238E27FC236}">
                            <a16:creationId xmlns:a16="http://schemas.microsoft.com/office/drawing/2014/main" id="{A3DD2E11-304C-F047-6994-9116329F642B}"/>
                          </a:ext>
                        </a:extLst>
                      </p:cNvPr>
                      <p:cNvSpPr/>
                      <p:nvPr/>
                    </p:nvSpPr>
                    <p:spPr>
                      <a:xfrm>
                        <a:off x="7845823" y="4071409"/>
                        <a:ext cx="16559" cy="15188"/>
                      </a:xfrm>
                      <a:custGeom>
                        <a:avLst/>
                        <a:gdLst>
                          <a:gd name="connsiteX0" fmla="*/ 825 w 16559"/>
                          <a:gd name="connsiteY0" fmla="*/ 8622 h 15188"/>
                          <a:gd name="connsiteX1" fmla="*/ 11093 w 16559"/>
                          <a:gd name="connsiteY1" fmla="*/ 15090 h 15188"/>
                          <a:gd name="connsiteX2" fmla="*/ 14429 w 16559"/>
                          <a:gd name="connsiteY2" fmla="*/ 12677 h 15188"/>
                          <a:gd name="connsiteX3" fmla="*/ 16278 w 16559"/>
                          <a:gd name="connsiteY3" fmla="*/ 6722 h 15188"/>
                          <a:gd name="connsiteX4" fmla="*/ 16278 w 16559"/>
                          <a:gd name="connsiteY4" fmla="*/ 6722 h 15188"/>
                          <a:gd name="connsiteX5" fmla="*/ 6010 w 16559"/>
                          <a:gd name="connsiteY5" fmla="*/ 254 h 15188"/>
                          <a:gd name="connsiteX6" fmla="*/ 158 w 16559"/>
                          <a:gd name="connsiteY6" fmla="*/ 5849 h 15188"/>
                          <a:gd name="connsiteX7" fmla="*/ 825 w 16559"/>
                          <a:gd name="connsiteY7" fmla="*/ 8622 h 1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59" h="15188">
                            <a:moveTo>
                              <a:pt x="825" y="8622"/>
                            </a:moveTo>
                            <a:lnTo>
                              <a:pt x="11093" y="15090"/>
                            </a:lnTo>
                            <a:cubicBezTo>
                              <a:pt x="11760" y="15552"/>
                              <a:pt x="13197" y="14320"/>
                              <a:pt x="14429" y="12677"/>
                            </a:cubicBezTo>
                            <a:cubicBezTo>
                              <a:pt x="15662" y="11034"/>
                              <a:pt x="17202" y="7544"/>
                              <a:pt x="16278" y="6722"/>
                            </a:cubicBezTo>
                            <a:lnTo>
                              <a:pt x="16278" y="6722"/>
                            </a:lnTo>
                            <a:lnTo>
                              <a:pt x="6010" y="254"/>
                            </a:lnTo>
                            <a:cubicBezTo>
                              <a:pt x="3957" y="-1030"/>
                              <a:pt x="877" y="2821"/>
                              <a:pt x="158" y="5849"/>
                            </a:cubicBezTo>
                            <a:cubicBezTo>
                              <a:pt x="-200" y="6825"/>
                              <a:pt x="63" y="7918"/>
                              <a:pt x="825" y="8622"/>
                            </a:cubicBezTo>
                            <a:close/>
                          </a:path>
                        </a:pathLst>
                      </a:custGeom>
                      <a:solidFill>
                        <a:srgbClr val="FFA8A7"/>
                      </a:solidFill>
                      <a:ln w="5124" cap="flat">
                        <a:noFill/>
                        <a:prstDash val="solid"/>
                        <a:miter/>
                      </a:ln>
                    </p:spPr>
                    <p:txBody>
                      <a:bodyPr rtlCol="0" anchor="ctr"/>
                      <a:lstStyle/>
                      <a:p>
                        <a:endParaRPr lang="pt-BR"/>
                      </a:p>
                    </p:txBody>
                  </p:sp>
                  <p:sp>
                    <p:nvSpPr>
                      <p:cNvPr id="2494" name="Forma Livre: Forma 2493">
                        <a:extLst>
                          <a:ext uri="{FF2B5EF4-FFF2-40B4-BE49-F238E27FC236}">
                            <a16:creationId xmlns:a16="http://schemas.microsoft.com/office/drawing/2014/main" id="{C8C7DA17-A0EC-EDD3-E1A7-DBAD8E4616C6}"/>
                          </a:ext>
                        </a:extLst>
                      </p:cNvPr>
                      <p:cNvSpPr/>
                      <p:nvPr/>
                    </p:nvSpPr>
                    <p:spPr>
                      <a:xfrm>
                        <a:off x="7845983" y="4071416"/>
                        <a:ext cx="6633" cy="8804"/>
                      </a:xfrm>
                      <a:custGeom>
                        <a:avLst/>
                        <a:gdLst>
                          <a:gd name="connsiteX0" fmla="*/ 4054 w 6633"/>
                          <a:gd name="connsiteY0" fmla="*/ 7639 h 8804"/>
                          <a:gd name="connsiteX1" fmla="*/ 6621 w 6633"/>
                          <a:gd name="connsiteY1" fmla="*/ 1376 h 8804"/>
                          <a:gd name="connsiteX2" fmla="*/ 5646 w 6633"/>
                          <a:gd name="connsiteY2" fmla="*/ 93 h 8804"/>
                          <a:gd name="connsiteX3" fmla="*/ 153 w 6633"/>
                          <a:gd name="connsiteY3" fmla="*/ 5843 h 8804"/>
                          <a:gd name="connsiteX4" fmla="*/ 820 w 6633"/>
                          <a:gd name="connsiteY4" fmla="*/ 8563 h 8804"/>
                          <a:gd name="connsiteX5" fmla="*/ 4054 w 6633"/>
                          <a:gd name="connsiteY5" fmla="*/ 7639 h 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3" h="8804">
                            <a:moveTo>
                              <a:pt x="4054" y="7639"/>
                            </a:moveTo>
                            <a:cubicBezTo>
                              <a:pt x="5812" y="6048"/>
                              <a:pt x="6755" y="3743"/>
                              <a:pt x="6621" y="1376"/>
                            </a:cubicBezTo>
                            <a:cubicBezTo>
                              <a:pt x="6543" y="807"/>
                              <a:pt x="6173" y="319"/>
                              <a:pt x="5646" y="93"/>
                            </a:cubicBezTo>
                            <a:cubicBezTo>
                              <a:pt x="3592" y="-626"/>
                              <a:pt x="512" y="2968"/>
                              <a:pt x="153" y="5843"/>
                            </a:cubicBezTo>
                            <a:cubicBezTo>
                              <a:pt x="-197" y="6803"/>
                              <a:pt x="66" y="7876"/>
                              <a:pt x="820" y="8563"/>
                            </a:cubicBezTo>
                            <a:cubicBezTo>
                              <a:pt x="1385" y="9077"/>
                              <a:pt x="2617" y="8769"/>
                              <a:pt x="4054" y="7639"/>
                            </a:cubicBezTo>
                            <a:close/>
                          </a:path>
                        </a:pathLst>
                      </a:custGeom>
                      <a:solidFill>
                        <a:srgbClr val="F28F8F"/>
                      </a:solidFill>
                      <a:ln w="5124" cap="flat">
                        <a:noFill/>
                        <a:prstDash val="solid"/>
                        <a:miter/>
                      </a:ln>
                    </p:spPr>
                    <p:txBody>
                      <a:bodyPr rtlCol="0" anchor="ctr"/>
                      <a:lstStyle/>
                      <a:p>
                        <a:endParaRPr lang="pt-BR"/>
                      </a:p>
                    </p:txBody>
                  </p:sp>
                  <p:sp>
                    <p:nvSpPr>
                      <p:cNvPr id="2495" name="Forma Livre: Forma 2494">
                        <a:extLst>
                          <a:ext uri="{FF2B5EF4-FFF2-40B4-BE49-F238E27FC236}">
                            <a16:creationId xmlns:a16="http://schemas.microsoft.com/office/drawing/2014/main" id="{C64D2DD6-480A-AEBE-10B0-CE513EFA7742}"/>
                          </a:ext>
                        </a:extLst>
                      </p:cNvPr>
                      <p:cNvSpPr/>
                      <p:nvPr/>
                    </p:nvSpPr>
                    <p:spPr>
                      <a:xfrm>
                        <a:off x="7880839" y="4089309"/>
                        <a:ext cx="15332" cy="8791"/>
                      </a:xfrm>
                      <a:custGeom>
                        <a:avLst/>
                        <a:gdLst>
                          <a:gd name="connsiteX0" fmla="*/ 0 w 15332"/>
                          <a:gd name="connsiteY0" fmla="*/ 270 h 8791"/>
                          <a:gd name="connsiteX1" fmla="*/ 8316 w 15332"/>
                          <a:gd name="connsiteY1" fmla="*/ 2169 h 8791"/>
                          <a:gd name="connsiteX2" fmla="*/ 15298 w 15332"/>
                          <a:gd name="connsiteY2" fmla="*/ 5455 h 8791"/>
                          <a:gd name="connsiteX3" fmla="*/ 13707 w 15332"/>
                          <a:gd name="connsiteY3" fmla="*/ 8792 h 8791"/>
                        </a:gdLst>
                        <a:ahLst/>
                        <a:cxnLst>
                          <a:cxn ang="0">
                            <a:pos x="connsiteX0" y="connsiteY0"/>
                          </a:cxn>
                          <a:cxn ang="0">
                            <a:pos x="connsiteX1" y="connsiteY1"/>
                          </a:cxn>
                          <a:cxn ang="0">
                            <a:pos x="connsiteX2" y="connsiteY2"/>
                          </a:cxn>
                          <a:cxn ang="0">
                            <a:pos x="connsiteX3" y="connsiteY3"/>
                          </a:cxn>
                        </a:cxnLst>
                        <a:rect l="l" t="t" r="r" b="b"/>
                        <a:pathLst>
                          <a:path w="15332" h="8791">
                            <a:moveTo>
                              <a:pt x="0" y="270"/>
                            </a:moveTo>
                            <a:cubicBezTo>
                              <a:pt x="2916" y="-438"/>
                              <a:pt x="5997" y="265"/>
                              <a:pt x="8316" y="2169"/>
                            </a:cubicBezTo>
                            <a:cubicBezTo>
                              <a:pt x="11037" y="3864"/>
                              <a:pt x="14990" y="4120"/>
                              <a:pt x="15298" y="5455"/>
                            </a:cubicBezTo>
                            <a:cubicBezTo>
                              <a:pt x="15606" y="6790"/>
                              <a:pt x="13707" y="8792"/>
                              <a:pt x="13707" y="8792"/>
                            </a:cubicBezTo>
                            <a:close/>
                          </a:path>
                        </a:pathLst>
                      </a:custGeom>
                      <a:solidFill>
                        <a:srgbClr val="874C4C"/>
                      </a:solidFill>
                      <a:ln w="5124" cap="flat">
                        <a:noFill/>
                        <a:prstDash val="solid"/>
                        <a:miter/>
                      </a:ln>
                    </p:spPr>
                    <p:txBody>
                      <a:bodyPr rtlCol="0" anchor="ctr"/>
                      <a:lstStyle/>
                      <a:p>
                        <a:endParaRPr lang="pt-BR"/>
                      </a:p>
                    </p:txBody>
                  </p:sp>
                  <p:sp>
                    <p:nvSpPr>
                      <p:cNvPr id="2496" name="Forma Livre: Forma 2495">
                        <a:extLst>
                          <a:ext uri="{FF2B5EF4-FFF2-40B4-BE49-F238E27FC236}">
                            <a16:creationId xmlns:a16="http://schemas.microsoft.com/office/drawing/2014/main" id="{64066C00-E79B-B78A-7B95-E6A7383F2B2D}"/>
                          </a:ext>
                        </a:extLst>
                      </p:cNvPr>
                      <p:cNvSpPr/>
                      <p:nvPr/>
                    </p:nvSpPr>
                    <p:spPr>
                      <a:xfrm>
                        <a:off x="7832737" y="4092968"/>
                        <a:ext cx="82273" cy="38348"/>
                      </a:xfrm>
                      <a:custGeom>
                        <a:avLst/>
                        <a:gdLst>
                          <a:gd name="connsiteX0" fmla="*/ 15709 w 82273"/>
                          <a:gd name="connsiteY0" fmla="*/ 38348 h 38348"/>
                          <a:gd name="connsiteX1" fmla="*/ 46151 w 82273"/>
                          <a:gd name="connsiteY1" fmla="*/ 36038 h 38348"/>
                          <a:gd name="connsiteX2" fmla="*/ 59910 w 82273"/>
                          <a:gd name="connsiteY2" fmla="*/ 28389 h 38348"/>
                          <a:gd name="connsiteX3" fmla="*/ 62425 w 82273"/>
                          <a:gd name="connsiteY3" fmla="*/ 25258 h 38348"/>
                          <a:gd name="connsiteX4" fmla="*/ 64684 w 82273"/>
                          <a:gd name="connsiteY4" fmla="*/ 22999 h 38348"/>
                          <a:gd name="connsiteX5" fmla="*/ 67045 w 82273"/>
                          <a:gd name="connsiteY5" fmla="*/ 21818 h 38348"/>
                          <a:gd name="connsiteX6" fmla="*/ 70228 w 82273"/>
                          <a:gd name="connsiteY6" fmla="*/ 16684 h 38348"/>
                          <a:gd name="connsiteX7" fmla="*/ 70228 w 82273"/>
                          <a:gd name="connsiteY7" fmla="*/ 15401 h 38348"/>
                          <a:gd name="connsiteX8" fmla="*/ 70947 w 82273"/>
                          <a:gd name="connsiteY8" fmla="*/ 14374 h 38348"/>
                          <a:gd name="connsiteX9" fmla="*/ 72230 w 82273"/>
                          <a:gd name="connsiteY9" fmla="*/ 14374 h 38348"/>
                          <a:gd name="connsiteX10" fmla="*/ 77364 w 82273"/>
                          <a:gd name="connsiteY10" fmla="*/ 14374 h 38348"/>
                          <a:gd name="connsiteX11" fmla="*/ 80855 w 82273"/>
                          <a:gd name="connsiteY11" fmla="*/ 13193 h 38348"/>
                          <a:gd name="connsiteX12" fmla="*/ 81727 w 82273"/>
                          <a:gd name="connsiteY12" fmla="*/ 10421 h 38348"/>
                          <a:gd name="connsiteX13" fmla="*/ 76594 w 82273"/>
                          <a:gd name="connsiteY13" fmla="*/ 7546 h 38348"/>
                          <a:gd name="connsiteX14" fmla="*/ 54981 w 82273"/>
                          <a:gd name="connsiteY14" fmla="*/ 2721 h 38348"/>
                          <a:gd name="connsiteX15" fmla="*/ 42301 w 82273"/>
                          <a:gd name="connsiteY15" fmla="*/ 2156 h 38348"/>
                          <a:gd name="connsiteX16" fmla="*/ 37168 w 82273"/>
                          <a:gd name="connsiteY16" fmla="*/ 1540 h 38348"/>
                          <a:gd name="connsiteX17" fmla="*/ 34703 w 82273"/>
                          <a:gd name="connsiteY17" fmla="*/ 0 h 38348"/>
                          <a:gd name="connsiteX18" fmla="*/ 30340 w 82273"/>
                          <a:gd name="connsiteY18" fmla="*/ 1540 h 38348"/>
                          <a:gd name="connsiteX19" fmla="*/ 23666 w 82273"/>
                          <a:gd name="connsiteY19" fmla="*/ 6006 h 38348"/>
                          <a:gd name="connsiteX20" fmla="*/ 0 w 82273"/>
                          <a:gd name="connsiteY20" fmla="*/ 8779 h 3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273" h="38348">
                            <a:moveTo>
                              <a:pt x="15709" y="38348"/>
                            </a:moveTo>
                            <a:cubicBezTo>
                              <a:pt x="21459" y="37784"/>
                              <a:pt x="40094" y="37373"/>
                              <a:pt x="46151" y="36038"/>
                            </a:cubicBezTo>
                            <a:cubicBezTo>
                              <a:pt x="51452" y="35063"/>
                              <a:pt x="56286" y="32378"/>
                              <a:pt x="59910" y="28389"/>
                            </a:cubicBezTo>
                            <a:cubicBezTo>
                              <a:pt x="60782" y="27362"/>
                              <a:pt x="61552" y="26284"/>
                              <a:pt x="62425" y="25258"/>
                            </a:cubicBezTo>
                            <a:cubicBezTo>
                              <a:pt x="63016" y="24359"/>
                              <a:pt x="63785" y="23589"/>
                              <a:pt x="64684" y="22999"/>
                            </a:cubicBezTo>
                            <a:cubicBezTo>
                              <a:pt x="65454" y="22588"/>
                              <a:pt x="66275" y="22280"/>
                              <a:pt x="67045" y="21818"/>
                            </a:cubicBezTo>
                            <a:cubicBezTo>
                              <a:pt x="68858" y="20704"/>
                              <a:pt x="70039" y="18805"/>
                              <a:pt x="70228" y="16684"/>
                            </a:cubicBezTo>
                            <a:cubicBezTo>
                              <a:pt x="70200" y="16258"/>
                              <a:pt x="70200" y="15827"/>
                              <a:pt x="70228" y="15401"/>
                            </a:cubicBezTo>
                            <a:cubicBezTo>
                              <a:pt x="70305" y="14970"/>
                              <a:pt x="70568" y="14595"/>
                              <a:pt x="70947" y="14374"/>
                            </a:cubicBezTo>
                            <a:cubicBezTo>
                              <a:pt x="71365" y="14246"/>
                              <a:pt x="71812" y="14246"/>
                              <a:pt x="72230" y="14374"/>
                            </a:cubicBezTo>
                            <a:cubicBezTo>
                              <a:pt x="73934" y="14600"/>
                              <a:pt x="75660" y="14600"/>
                              <a:pt x="77364" y="14374"/>
                            </a:cubicBezTo>
                            <a:cubicBezTo>
                              <a:pt x="78592" y="14205"/>
                              <a:pt x="79777" y="13804"/>
                              <a:pt x="80855" y="13193"/>
                            </a:cubicBezTo>
                            <a:cubicBezTo>
                              <a:pt x="81625" y="12680"/>
                              <a:pt x="83062" y="11191"/>
                              <a:pt x="81727" y="10421"/>
                            </a:cubicBezTo>
                            <a:cubicBezTo>
                              <a:pt x="80070" y="9369"/>
                              <a:pt x="78356" y="8409"/>
                              <a:pt x="76594" y="7546"/>
                            </a:cubicBezTo>
                            <a:cubicBezTo>
                              <a:pt x="69763" y="4574"/>
                              <a:pt x="62427" y="2937"/>
                              <a:pt x="54981" y="2721"/>
                            </a:cubicBezTo>
                            <a:cubicBezTo>
                              <a:pt x="51285" y="2413"/>
                              <a:pt x="46049" y="2413"/>
                              <a:pt x="42301" y="2156"/>
                            </a:cubicBezTo>
                            <a:cubicBezTo>
                              <a:pt x="40710" y="2156"/>
                              <a:pt x="39016" y="1746"/>
                              <a:pt x="37168" y="1540"/>
                            </a:cubicBezTo>
                            <a:lnTo>
                              <a:pt x="34703" y="0"/>
                            </a:lnTo>
                            <a:cubicBezTo>
                              <a:pt x="33154" y="185"/>
                              <a:pt x="31664" y="714"/>
                              <a:pt x="30340" y="1540"/>
                            </a:cubicBezTo>
                            <a:cubicBezTo>
                              <a:pt x="28184" y="2824"/>
                              <a:pt x="25822" y="4826"/>
                              <a:pt x="23666" y="6006"/>
                            </a:cubicBezTo>
                            <a:cubicBezTo>
                              <a:pt x="16078" y="8666"/>
                              <a:pt x="7997" y="9610"/>
                              <a:pt x="0" y="8779"/>
                            </a:cubicBezTo>
                          </a:path>
                        </a:pathLst>
                      </a:custGeom>
                      <a:solidFill>
                        <a:srgbClr val="9E6767"/>
                      </a:solidFill>
                      <a:ln w="5124" cap="flat">
                        <a:noFill/>
                        <a:prstDash val="solid"/>
                        <a:miter/>
                      </a:ln>
                    </p:spPr>
                    <p:txBody>
                      <a:bodyPr rtlCol="0" anchor="ctr"/>
                      <a:lstStyle/>
                      <a:p>
                        <a:endParaRPr lang="pt-BR"/>
                      </a:p>
                    </p:txBody>
                  </p:sp>
                </p:grpSp>
                <p:grpSp>
                  <p:nvGrpSpPr>
                    <p:cNvPr id="2462" name="Gráfico 12">
                      <a:extLst>
                        <a:ext uri="{FF2B5EF4-FFF2-40B4-BE49-F238E27FC236}">
                          <a16:creationId xmlns:a16="http://schemas.microsoft.com/office/drawing/2014/main" id="{A85E5670-F446-962E-A79D-E325CE651116}"/>
                        </a:ext>
                      </a:extLst>
                    </p:cNvPr>
                    <p:cNvGrpSpPr/>
                    <p:nvPr/>
                  </p:nvGrpSpPr>
                  <p:grpSpPr>
                    <a:xfrm>
                      <a:off x="7906353" y="4033492"/>
                      <a:ext cx="86665" cy="111940"/>
                      <a:chOff x="7906353" y="4033492"/>
                      <a:chExt cx="86665" cy="111940"/>
                    </a:xfrm>
                  </p:grpSpPr>
                  <p:sp>
                    <p:nvSpPr>
                      <p:cNvPr id="2463" name="Forma Livre: Forma 2462">
                        <a:extLst>
                          <a:ext uri="{FF2B5EF4-FFF2-40B4-BE49-F238E27FC236}">
                            <a16:creationId xmlns:a16="http://schemas.microsoft.com/office/drawing/2014/main" id="{9619513C-01F4-0A51-5BF5-5489935D8C55}"/>
                          </a:ext>
                        </a:extLst>
                      </p:cNvPr>
                      <p:cNvSpPr/>
                      <p:nvPr/>
                    </p:nvSpPr>
                    <p:spPr>
                      <a:xfrm>
                        <a:off x="7906353" y="4037370"/>
                        <a:ext cx="81984" cy="105393"/>
                      </a:xfrm>
                      <a:custGeom>
                        <a:avLst/>
                        <a:gdLst>
                          <a:gd name="connsiteX0" fmla="*/ 76799 w 81984"/>
                          <a:gd name="connsiteY0" fmla="*/ 0 h 105393"/>
                          <a:gd name="connsiteX1" fmla="*/ 15914 w 81984"/>
                          <a:gd name="connsiteY1" fmla="*/ 28954 h 105393"/>
                          <a:gd name="connsiteX2" fmla="*/ 0 w 81984"/>
                          <a:gd name="connsiteY2" fmla="*/ 100106 h 105393"/>
                          <a:gd name="connsiteX3" fmla="*/ 5185 w 81984"/>
                          <a:gd name="connsiteY3" fmla="*/ 105393 h 105393"/>
                          <a:gd name="connsiteX4" fmla="*/ 62476 w 81984"/>
                          <a:gd name="connsiteY4" fmla="*/ 76286 h 105393"/>
                          <a:gd name="connsiteX5" fmla="*/ 81984 w 81984"/>
                          <a:gd name="connsiteY5" fmla="*/ 5288 h 105393"/>
                          <a:gd name="connsiteX6" fmla="*/ 76799 w 81984"/>
                          <a:gd name="connsiteY6" fmla="*/ 0 h 10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4" h="105393">
                            <a:moveTo>
                              <a:pt x="76799" y="0"/>
                            </a:moveTo>
                            <a:lnTo>
                              <a:pt x="15914" y="28954"/>
                            </a:lnTo>
                            <a:lnTo>
                              <a:pt x="0" y="100106"/>
                            </a:lnTo>
                            <a:lnTo>
                              <a:pt x="5185" y="105393"/>
                            </a:lnTo>
                            <a:lnTo>
                              <a:pt x="62476" y="76286"/>
                            </a:lnTo>
                            <a:lnTo>
                              <a:pt x="81984" y="5288"/>
                            </a:lnTo>
                            <a:lnTo>
                              <a:pt x="76799" y="0"/>
                            </a:lnTo>
                            <a:close/>
                          </a:path>
                        </a:pathLst>
                      </a:custGeom>
                      <a:solidFill>
                        <a:srgbClr val="F5F5F5"/>
                      </a:solidFill>
                      <a:ln w="5124" cap="flat">
                        <a:noFill/>
                        <a:prstDash val="solid"/>
                        <a:miter/>
                      </a:ln>
                    </p:spPr>
                    <p:txBody>
                      <a:bodyPr rtlCol="0" anchor="ctr"/>
                      <a:lstStyle/>
                      <a:p>
                        <a:endParaRPr lang="pt-BR"/>
                      </a:p>
                    </p:txBody>
                  </p:sp>
                  <p:sp>
                    <p:nvSpPr>
                      <p:cNvPr id="2464" name="Forma Livre: Forma 2463">
                        <a:extLst>
                          <a:ext uri="{FF2B5EF4-FFF2-40B4-BE49-F238E27FC236}">
                            <a16:creationId xmlns:a16="http://schemas.microsoft.com/office/drawing/2014/main" id="{8B9BEB77-7C01-BA07-FB58-0FBB1C59A8FC}"/>
                          </a:ext>
                        </a:extLst>
                      </p:cNvPr>
                      <p:cNvSpPr/>
                      <p:nvPr/>
                    </p:nvSpPr>
                    <p:spPr>
                      <a:xfrm>
                        <a:off x="7906353" y="4066324"/>
                        <a:ext cx="21099" cy="76439"/>
                      </a:xfrm>
                      <a:custGeom>
                        <a:avLst/>
                        <a:gdLst>
                          <a:gd name="connsiteX0" fmla="*/ 21099 w 21099"/>
                          <a:gd name="connsiteY0" fmla="*/ 5288 h 76439"/>
                          <a:gd name="connsiteX1" fmla="*/ 5185 w 21099"/>
                          <a:gd name="connsiteY1" fmla="*/ 76440 h 76439"/>
                          <a:gd name="connsiteX2" fmla="*/ 0 w 21099"/>
                          <a:gd name="connsiteY2" fmla="*/ 71152 h 76439"/>
                          <a:gd name="connsiteX3" fmla="*/ 15914 w 21099"/>
                          <a:gd name="connsiteY3" fmla="*/ 0 h 76439"/>
                          <a:gd name="connsiteX4" fmla="*/ 21099 w 21099"/>
                          <a:gd name="connsiteY4" fmla="*/ 5288 h 7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9" h="76439">
                            <a:moveTo>
                              <a:pt x="21099" y="5288"/>
                            </a:moveTo>
                            <a:lnTo>
                              <a:pt x="5185" y="76440"/>
                            </a:lnTo>
                            <a:lnTo>
                              <a:pt x="0" y="71152"/>
                            </a:lnTo>
                            <a:lnTo>
                              <a:pt x="15914" y="0"/>
                            </a:lnTo>
                            <a:lnTo>
                              <a:pt x="21099" y="5288"/>
                            </a:lnTo>
                            <a:close/>
                          </a:path>
                        </a:pathLst>
                      </a:custGeom>
                      <a:solidFill>
                        <a:srgbClr val="EBEBEB"/>
                      </a:solidFill>
                      <a:ln w="5124" cap="flat">
                        <a:noFill/>
                        <a:prstDash val="solid"/>
                        <a:miter/>
                      </a:ln>
                    </p:spPr>
                    <p:txBody>
                      <a:bodyPr rtlCol="0" anchor="ctr"/>
                      <a:lstStyle/>
                      <a:p>
                        <a:endParaRPr lang="pt-BR"/>
                      </a:p>
                    </p:txBody>
                  </p:sp>
                  <p:sp>
                    <p:nvSpPr>
                      <p:cNvPr id="2465" name="Forma Livre: Forma 2464">
                        <a:extLst>
                          <a:ext uri="{FF2B5EF4-FFF2-40B4-BE49-F238E27FC236}">
                            <a16:creationId xmlns:a16="http://schemas.microsoft.com/office/drawing/2014/main" id="{ECE8CD69-F069-AA61-CD8C-F30873E663A9}"/>
                          </a:ext>
                        </a:extLst>
                      </p:cNvPr>
                      <p:cNvSpPr/>
                      <p:nvPr/>
                    </p:nvSpPr>
                    <p:spPr>
                      <a:xfrm>
                        <a:off x="7910460" y="4041221"/>
                        <a:ext cx="80238" cy="104212"/>
                      </a:xfrm>
                      <a:custGeom>
                        <a:avLst/>
                        <a:gdLst>
                          <a:gd name="connsiteX0" fmla="*/ 78647 w 80238"/>
                          <a:gd name="connsiteY0" fmla="*/ 0 h 104212"/>
                          <a:gd name="connsiteX1" fmla="*/ 16428 w 80238"/>
                          <a:gd name="connsiteY1" fmla="*/ 29570 h 104212"/>
                          <a:gd name="connsiteX2" fmla="*/ 0 w 80238"/>
                          <a:gd name="connsiteY2" fmla="*/ 102519 h 104212"/>
                          <a:gd name="connsiteX3" fmla="*/ 1591 w 80238"/>
                          <a:gd name="connsiteY3" fmla="*/ 104213 h 104212"/>
                          <a:gd name="connsiteX4" fmla="*/ 60269 w 80238"/>
                          <a:gd name="connsiteY4" fmla="*/ 74438 h 104212"/>
                          <a:gd name="connsiteX5" fmla="*/ 80239 w 80238"/>
                          <a:gd name="connsiteY5" fmla="*/ 1694 h 104212"/>
                          <a:gd name="connsiteX6" fmla="*/ 78647 w 80238"/>
                          <a:gd name="connsiteY6" fmla="*/ 0 h 10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38" h="104212">
                            <a:moveTo>
                              <a:pt x="78647" y="0"/>
                            </a:moveTo>
                            <a:lnTo>
                              <a:pt x="16428" y="29570"/>
                            </a:lnTo>
                            <a:lnTo>
                              <a:pt x="0" y="102519"/>
                            </a:lnTo>
                            <a:lnTo>
                              <a:pt x="1591" y="104213"/>
                            </a:lnTo>
                            <a:lnTo>
                              <a:pt x="60269" y="74438"/>
                            </a:lnTo>
                            <a:lnTo>
                              <a:pt x="80239" y="1694"/>
                            </a:lnTo>
                            <a:lnTo>
                              <a:pt x="78647" y="0"/>
                            </a:lnTo>
                            <a:close/>
                          </a:path>
                        </a:pathLst>
                      </a:custGeom>
                      <a:solidFill>
                        <a:srgbClr val="407BFF"/>
                      </a:solidFill>
                      <a:ln w="5124" cap="flat">
                        <a:noFill/>
                        <a:prstDash val="solid"/>
                        <a:miter/>
                      </a:ln>
                    </p:spPr>
                    <p:txBody>
                      <a:bodyPr rtlCol="0" anchor="ctr"/>
                      <a:lstStyle/>
                      <a:p>
                        <a:endParaRPr lang="pt-BR"/>
                      </a:p>
                    </p:txBody>
                  </p:sp>
                  <p:sp>
                    <p:nvSpPr>
                      <p:cNvPr id="2466" name="Forma Livre: Forma 2465">
                        <a:extLst>
                          <a:ext uri="{FF2B5EF4-FFF2-40B4-BE49-F238E27FC236}">
                            <a16:creationId xmlns:a16="http://schemas.microsoft.com/office/drawing/2014/main" id="{04E12161-D0ED-AA42-B034-CEEF07B78B21}"/>
                          </a:ext>
                        </a:extLst>
                      </p:cNvPr>
                      <p:cNvSpPr/>
                      <p:nvPr/>
                    </p:nvSpPr>
                    <p:spPr>
                      <a:xfrm>
                        <a:off x="7910460" y="4041221"/>
                        <a:ext cx="80238" cy="104212"/>
                      </a:xfrm>
                      <a:custGeom>
                        <a:avLst/>
                        <a:gdLst>
                          <a:gd name="connsiteX0" fmla="*/ 78647 w 80238"/>
                          <a:gd name="connsiteY0" fmla="*/ 0 h 104212"/>
                          <a:gd name="connsiteX1" fmla="*/ 16428 w 80238"/>
                          <a:gd name="connsiteY1" fmla="*/ 29570 h 104212"/>
                          <a:gd name="connsiteX2" fmla="*/ 0 w 80238"/>
                          <a:gd name="connsiteY2" fmla="*/ 102519 h 104212"/>
                          <a:gd name="connsiteX3" fmla="*/ 1591 w 80238"/>
                          <a:gd name="connsiteY3" fmla="*/ 104213 h 104212"/>
                          <a:gd name="connsiteX4" fmla="*/ 60269 w 80238"/>
                          <a:gd name="connsiteY4" fmla="*/ 74438 h 104212"/>
                          <a:gd name="connsiteX5" fmla="*/ 80239 w 80238"/>
                          <a:gd name="connsiteY5" fmla="*/ 1694 h 104212"/>
                          <a:gd name="connsiteX6" fmla="*/ 78647 w 80238"/>
                          <a:gd name="connsiteY6" fmla="*/ 0 h 10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38" h="104212">
                            <a:moveTo>
                              <a:pt x="78647" y="0"/>
                            </a:moveTo>
                            <a:lnTo>
                              <a:pt x="16428" y="29570"/>
                            </a:lnTo>
                            <a:lnTo>
                              <a:pt x="0" y="102519"/>
                            </a:lnTo>
                            <a:lnTo>
                              <a:pt x="1591" y="104213"/>
                            </a:lnTo>
                            <a:lnTo>
                              <a:pt x="60269" y="74438"/>
                            </a:lnTo>
                            <a:lnTo>
                              <a:pt x="80239" y="1694"/>
                            </a:lnTo>
                            <a:lnTo>
                              <a:pt x="78647" y="0"/>
                            </a:lnTo>
                            <a:close/>
                          </a:path>
                        </a:pathLst>
                      </a:custGeom>
                      <a:solidFill>
                        <a:srgbClr val="FFFFFF">
                          <a:alpha val="70000"/>
                        </a:srgbClr>
                      </a:solidFill>
                      <a:ln w="5124" cap="flat">
                        <a:noFill/>
                        <a:prstDash val="solid"/>
                        <a:miter/>
                      </a:ln>
                    </p:spPr>
                    <p:txBody>
                      <a:bodyPr rtlCol="0" anchor="ctr"/>
                      <a:lstStyle/>
                      <a:p>
                        <a:endParaRPr lang="pt-BR"/>
                      </a:p>
                    </p:txBody>
                  </p:sp>
                  <p:sp>
                    <p:nvSpPr>
                      <p:cNvPr id="2467" name="Forma Livre: Forma 2466">
                        <a:extLst>
                          <a:ext uri="{FF2B5EF4-FFF2-40B4-BE49-F238E27FC236}">
                            <a16:creationId xmlns:a16="http://schemas.microsoft.com/office/drawing/2014/main" id="{D1ACEE39-4DFF-074C-BBC1-15F960F691E8}"/>
                          </a:ext>
                        </a:extLst>
                      </p:cNvPr>
                      <p:cNvSpPr/>
                      <p:nvPr/>
                    </p:nvSpPr>
                    <p:spPr>
                      <a:xfrm>
                        <a:off x="7910460" y="4070790"/>
                        <a:ext cx="18019" cy="74642"/>
                      </a:xfrm>
                      <a:custGeom>
                        <a:avLst/>
                        <a:gdLst>
                          <a:gd name="connsiteX0" fmla="*/ 18019 w 18019"/>
                          <a:gd name="connsiteY0" fmla="*/ 1745 h 74642"/>
                          <a:gd name="connsiteX1" fmla="*/ 1591 w 18019"/>
                          <a:gd name="connsiteY1" fmla="*/ 74643 h 74642"/>
                          <a:gd name="connsiteX2" fmla="*/ 0 w 18019"/>
                          <a:gd name="connsiteY2" fmla="*/ 72949 h 74642"/>
                          <a:gd name="connsiteX3" fmla="*/ 16428 w 18019"/>
                          <a:gd name="connsiteY3" fmla="*/ 0 h 74642"/>
                          <a:gd name="connsiteX4" fmla="*/ 18019 w 18019"/>
                          <a:gd name="connsiteY4" fmla="*/ 1745 h 7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9" h="74642">
                            <a:moveTo>
                              <a:pt x="18019" y="1745"/>
                            </a:moveTo>
                            <a:lnTo>
                              <a:pt x="1591" y="74643"/>
                            </a:lnTo>
                            <a:lnTo>
                              <a:pt x="0" y="72949"/>
                            </a:lnTo>
                            <a:lnTo>
                              <a:pt x="16428" y="0"/>
                            </a:lnTo>
                            <a:lnTo>
                              <a:pt x="18019" y="1745"/>
                            </a:lnTo>
                            <a:close/>
                          </a:path>
                        </a:pathLst>
                      </a:custGeom>
                      <a:solidFill>
                        <a:srgbClr val="407BFF"/>
                      </a:solidFill>
                      <a:ln w="5124" cap="flat">
                        <a:noFill/>
                        <a:prstDash val="solid"/>
                        <a:miter/>
                      </a:ln>
                    </p:spPr>
                    <p:txBody>
                      <a:bodyPr rtlCol="0" anchor="ctr"/>
                      <a:lstStyle/>
                      <a:p>
                        <a:endParaRPr lang="pt-BR"/>
                      </a:p>
                    </p:txBody>
                  </p:sp>
                  <p:sp>
                    <p:nvSpPr>
                      <p:cNvPr id="2468" name="Forma Livre: Forma 2467">
                        <a:extLst>
                          <a:ext uri="{FF2B5EF4-FFF2-40B4-BE49-F238E27FC236}">
                            <a16:creationId xmlns:a16="http://schemas.microsoft.com/office/drawing/2014/main" id="{5F313824-F34D-126E-AECA-CC8F31F10FBC}"/>
                          </a:ext>
                        </a:extLst>
                      </p:cNvPr>
                      <p:cNvSpPr/>
                      <p:nvPr/>
                    </p:nvSpPr>
                    <p:spPr>
                      <a:xfrm>
                        <a:off x="7910460" y="4070790"/>
                        <a:ext cx="18019" cy="74642"/>
                      </a:xfrm>
                      <a:custGeom>
                        <a:avLst/>
                        <a:gdLst>
                          <a:gd name="connsiteX0" fmla="*/ 18019 w 18019"/>
                          <a:gd name="connsiteY0" fmla="*/ 1745 h 74642"/>
                          <a:gd name="connsiteX1" fmla="*/ 1591 w 18019"/>
                          <a:gd name="connsiteY1" fmla="*/ 74643 h 74642"/>
                          <a:gd name="connsiteX2" fmla="*/ 0 w 18019"/>
                          <a:gd name="connsiteY2" fmla="*/ 72949 h 74642"/>
                          <a:gd name="connsiteX3" fmla="*/ 16428 w 18019"/>
                          <a:gd name="connsiteY3" fmla="*/ 0 h 74642"/>
                          <a:gd name="connsiteX4" fmla="*/ 18019 w 18019"/>
                          <a:gd name="connsiteY4" fmla="*/ 1745 h 7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9" h="74642">
                            <a:moveTo>
                              <a:pt x="18019" y="1745"/>
                            </a:moveTo>
                            <a:lnTo>
                              <a:pt x="1591" y="74643"/>
                            </a:lnTo>
                            <a:lnTo>
                              <a:pt x="0" y="72949"/>
                            </a:lnTo>
                            <a:lnTo>
                              <a:pt x="16428" y="0"/>
                            </a:lnTo>
                            <a:lnTo>
                              <a:pt x="18019" y="1745"/>
                            </a:lnTo>
                            <a:close/>
                          </a:path>
                        </a:pathLst>
                      </a:custGeom>
                      <a:solidFill>
                        <a:srgbClr val="000000">
                          <a:alpha val="15000"/>
                        </a:srgbClr>
                      </a:solidFill>
                      <a:ln w="5124" cap="flat">
                        <a:noFill/>
                        <a:prstDash val="solid"/>
                        <a:miter/>
                      </a:ln>
                    </p:spPr>
                    <p:txBody>
                      <a:bodyPr rtlCol="0" anchor="ctr"/>
                      <a:lstStyle/>
                      <a:p>
                        <a:endParaRPr lang="pt-BR"/>
                      </a:p>
                    </p:txBody>
                  </p:sp>
                  <p:sp>
                    <p:nvSpPr>
                      <p:cNvPr id="2469" name="Forma Livre: Forma 2468">
                        <a:extLst>
                          <a:ext uri="{FF2B5EF4-FFF2-40B4-BE49-F238E27FC236}">
                            <a16:creationId xmlns:a16="http://schemas.microsoft.com/office/drawing/2014/main" id="{476F5AE4-0E74-58D8-6212-4468B9FEE6CD}"/>
                          </a:ext>
                        </a:extLst>
                      </p:cNvPr>
                      <p:cNvSpPr/>
                      <p:nvPr/>
                    </p:nvSpPr>
                    <p:spPr>
                      <a:xfrm>
                        <a:off x="7912051" y="4042915"/>
                        <a:ext cx="78647" cy="102518"/>
                      </a:xfrm>
                      <a:custGeom>
                        <a:avLst/>
                        <a:gdLst>
                          <a:gd name="connsiteX0" fmla="*/ 78647 w 78647"/>
                          <a:gd name="connsiteY0" fmla="*/ 0 h 102518"/>
                          <a:gd name="connsiteX1" fmla="*/ 16428 w 78647"/>
                          <a:gd name="connsiteY1" fmla="*/ 29621 h 102518"/>
                          <a:gd name="connsiteX2" fmla="*/ 0 w 78647"/>
                          <a:gd name="connsiteY2" fmla="*/ 102519 h 102518"/>
                          <a:gd name="connsiteX3" fmla="*/ 58677 w 78647"/>
                          <a:gd name="connsiteY3" fmla="*/ 72744 h 102518"/>
                          <a:gd name="connsiteX4" fmla="*/ 78647 w 78647"/>
                          <a:gd name="connsiteY4" fmla="*/ 0 h 10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7" h="102518">
                            <a:moveTo>
                              <a:pt x="78647" y="0"/>
                            </a:moveTo>
                            <a:lnTo>
                              <a:pt x="16428" y="29621"/>
                            </a:lnTo>
                            <a:lnTo>
                              <a:pt x="0" y="102519"/>
                            </a:lnTo>
                            <a:lnTo>
                              <a:pt x="58677" y="72744"/>
                            </a:lnTo>
                            <a:lnTo>
                              <a:pt x="78647" y="0"/>
                            </a:lnTo>
                            <a:close/>
                          </a:path>
                        </a:pathLst>
                      </a:custGeom>
                      <a:solidFill>
                        <a:srgbClr val="407BFF"/>
                      </a:solidFill>
                      <a:ln w="5124" cap="flat">
                        <a:noFill/>
                        <a:prstDash val="solid"/>
                        <a:miter/>
                      </a:ln>
                    </p:spPr>
                    <p:txBody>
                      <a:bodyPr rtlCol="0" anchor="ctr"/>
                      <a:lstStyle/>
                      <a:p>
                        <a:endParaRPr lang="pt-BR"/>
                      </a:p>
                    </p:txBody>
                  </p:sp>
                  <p:sp>
                    <p:nvSpPr>
                      <p:cNvPr id="2470" name="Forma Livre: Forma 2469">
                        <a:extLst>
                          <a:ext uri="{FF2B5EF4-FFF2-40B4-BE49-F238E27FC236}">
                            <a16:creationId xmlns:a16="http://schemas.microsoft.com/office/drawing/2014/main" id="{86DF339B-97CB-33F4-C494-46386FA1273F}"/>
                          </a:ext>
                        </a:extLst>
                      </p:cNvPr>
                      <p:cNvSpPr/>
                      <p:nvPr/>
                    </p:nvSpPr>
                    <p:spPr>
                      <a:xfrm>
                        <a:off x="7959075" y="4098255"/>
                        <a:ext cx="16478" cy="5352"/>
                      </a:xfrm>
                      <a:custGeom>
                        <a:avLst/>
                        <a:gdLst>
                          <a:gd name="connsiteX0" fmla="*/ 0 w 16478"/>
                          <a:gd name="connsiteY0" fmla="*/ 0 h 5352"/>
                          <a:gd name="connsiteX1" fmla="*/ 15042 w 16478"/>
                          <a:gd name="connsiteY1" fmla="*/ 5134 h 5352"/>
                          <a:gd name="connsiteX2" fmla="*/ 16479 w 16478"/>
                          <a:gd name="connsiteY2" fmla="*/ 0 h 5352"/>
                        </a:gdLst>
                        <a:ahLst/>
                        <a:cxnLst>
                          <a:cxn ang="0">
                            <a:pos x="connsiteX0" y="connsiteY0"/>
                          </a:cxn>
                          <a:cxn ang="0">
                            <a:pos x="connsiteX1" y="connsiteY1"/>
                          </a:cxn>
                          <a:cxn ang="0">
                            <a:pos x="connsiteX2" y="connsiteY2"/>
                          </a:cxn>
                        </a:cxnLst>
                        <a:rect l="l" t="t" r="r" b="b"/>
                        <a:pathLst>
                          <a:path w="16478" h="5352">
                            <a:moveTo>
                              <a:pt x="0" y="0"/>
                            </a:moveTo>
                            <a:cubicBezTo>
                              <a:pt x="3845" y="4112"/>
                              <a:pt x="9485" y="6037"/>
                              <a:pt x="15042" y="5134"/>
                            </a:cubicBezTo>
                            <a:lnTo>
                              <a:pt x="16479" y="0"/>
                            </a:lnTo>
                            <a:close/>
                          </a:path>
                        </a:pathLst>
                      </a:custGeom>
                      <a:solidFill>
                        <a:srgbClr val="000000"/>
                      </a:solidFill>
                      <a:ln w="5124" cap="flat">
                        <a:noFill/>
                        <a:prstDash val="solid"/>
                        <a:miter/>
                      </a:ln>
                    </p:spPr>
                    <p:txBody>
                      <a:bodyPr rtlCol="0" anchor="ctr"/>
                      <a:lstStyle/>
                      <a:p>
                        <a:endParaRPr lang="pt-BR"/>
                      </a:p>
                    </p:txBody>
                  </p:sp>
                  <p:sp>
                    <p:nvSpPr>
                      <p:cNvPr id="2471" name="Forma Livre: Forma 2470">
                        <a:extLst>
                          <a:ext uri="{FF2B5EF4-FFF2-40B4-BE49-F238E27FC236}">
                            <a16:creationId xmlns:a16="http://schemas.microsoft.com/office/drawing/2014/main" id="{CC53A323-E468-A242-60D1-63FB2254A431}"/>
                          </a:ext>
                        </a:extLst>
                      </p:cNvPr>
                      <p:cNvSpPr/>
                      <p:nvPr/>
                    </p:nvSpPr>
                    <p:spPr>
                      <a:xfrm>
                        <a:off x="7931002" y="4073417"/>
                        <a:ext cx="2764" cy="3655"/>
                      </a:xfrm>
                      <a:custGeom>
                        <a:avLst/>
                        <a:gdLst>
                          <a:gd name="connsiteX0" fmla="*/ 95 w 2764"/>
                          <a:gd name="connsiteY0" fmla="*/ 2456 h 3655"/>
                          <a:gd name="connsiteX1" fmla="*/ 967 w 2764"/>
                          <a:gd name="connsiteY1" fmla="*/ 3534 h 3655"/>
                          <a:gd name="connsiteX2" fmla="*/ 2764 w 2764"/>
                          <a:gd name="connsiteY2" fmla="*/ 1224 h 3655"/>
                          <a:gd name="connsiteX3" fmla="*/ 1891 w 2764"/>
                          <a:gd name="connsiteY3" fmla="*/ 95 h 3655"/>
                          <a:gd name="connsiteX4" fmla="*/ 95 w 2764"/>
                          <a:gd name="connsiteY4" fmla="*/ 2456 h 3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 h="3655">
                            <a:moveTo>
                              <a:pt x="95" y="2456"/>
                            </a:moveTo>
                            <a:cubicBezTo>
                              <a:pt x="-162" y="3431"/>
                              <a:pt x="95" y="3893"/>
                              <a:pt x="967" y="3534"/>
                            </a:cubicBezTo>
                            <a:cubicBezTo>
                              <a:pt x="1840" y="3021"/>
                              <a:pt x="2483" y="2194"/>
                              <a:pt x="2764" y="1224"/>
                            </a:cubicBezTo>
                            <a:cubicBezTo>
                              <a:pt x="2764" y="249"/>
                              <a:pt x="2764" y="-213"/>
                              <a:pt x="1891" y="95"/>
                            </a:cubicBezTo>
                            <a:cubicBezTo>
                              <a:pt x="1029" y="639"/>
                              <a:pt x="391" y="1481"/>
                              <a:pt x="95" y="2456"/>
                            </a:cubicBezTo>
                            <a:close/>
                          </a:path>
                        </a:pathLst>
                      </a:custGeom>
                      <a:solidFill>
                        <a:srgbClr val="000000">
                          <a:alpha val="35000"/>
                        </a:srgbClr>
                      </a:solidFill>
                      <a:ln w="5124" cap="flat">
                        <a:noFill/>
                        <a:prstDash val="solid"/>
                        <a:miter/>
                      </a:ln>
                    </p:spPr>
                    <p:txBody>
                      <a:bodyPr rtlCol="0" anchor="ctr"/>
                      <a:lstStyle/>
                      <a:p>
                        <a:endParaRPr lang="pt-BR"/>
                      </a:p>
                    </p:txBody>
                  </p:sp>
                  <p:sp>
                    <p:nvSpPr>
                      <p:cNvPr id="2472" name="Forma Livre: Forma 2471">
                        <a:extLst>
                          <a:ext uri="{FF2B5EF4-FFF2-40B4-BE49-F238E27FC236}">
                            <a16:creationId xmlns:a16="http://schemas.microsoft.com/office/drawing/2014/main" id="{60281C99-101B-49A3-8D37-51EFDF6EC22D}"/>
                          </a:ext>
                        </a:extLst>
                      </p:cNvPr>
                      <p:cNvSpPr/>
                      <p:nvPr/>
                    </p:nvSpPr>
                    <p:spPr>
                      <a:xfrm>
                        <a:off x="7924562" y="4057929"/>
                        <a:ext cx="11490" cy="18341"/>
                      </a:xfrm>
                      <a:custGeom>
                        <a:avLst/>
                        <a:gdLst>
                          <a:gd name="connsiteX0" fmla="*/ 7613 w 11490"/>
                          <a:gd name="connsiteY0" fmla="*/ 1722 h 18341"/>
                          <a:gd name="connsiteX1" fmla="*/ 3198 w 11490"/>
                          <a:gd name="connsiteY1" fmla="*/ 79 h 18341"/>
                          <a:gd name="connsiteX2" fmla="*/ 117 w 11490"/>
                          <a:gd name="connsiteY2" fmla="*/ 4083 h 18341"/>
                          <a:gd name="connsiteX3" fmla="*/ 117 w 11490"/>
                          <a:gd name="connsiteY3" fmla="*/ 7369 h 18341"/>
                          <a:gd name="connsiteX4" fmla="*/ 1298 w 11490"/>
                          <a:gd name="connsiteY4" fmla="*/ 6804 h 18341"/>
                          <a:gd name="connsiteX5" fmla="*/ 1555 w 11490"/>
                          <a:gd name="connsiteY5" fmla="*/ 4391 h 18341"/>
                          <a:gd name="connsiteX6" fmla="*/ 3711 w 11490"/>
                          <a:gd name="connsiteY6" fmla="*/ 1311 h 18341"/>
                          <a:gd name="connsiteX7" fmla="*/ 6894 w 11490"/>
                          <a:gd name="connsiteY7" fmla="*/ 2595 h 18341"/>
                          <a:gd name="connsiteX8" fmla="*/ 10025 w 11490"/>
                          <a:gd name="connsiteY8" fmla="*/ 14043 h 18341"/>
                          <a:gd name="connsiteX9" fmla="*/ 9461 w 11490"/>
                          <a:gd name="connsiteY9" fmla="*/ 15685 h 18341"/>
                          <a:gd name="connsiteX10" fmla="*/ 7869 w 11490"/>
                          <a:gd name="connsiteY10" fmla="*/ 17123 h 18341"/>
                          <a:gd name="connsiteX11" fmla="*/ 7202 w 11490"/>
                          <a:gd name="connsiteY11" fmla="*/ 17123 h 18341"/>
                          <a:gd name="connsiteX12" fmla="*/ 6842 w 11490"/>
                          <a:gd name="connsiteY12" fmla="*/ 17893 h 18341"/>
                          <a:gd name="connsiteX13" fmla="*/ 6842 w 11490"/>
                          <a:gd name="connsiteY13" fmla="*/ 18304 h 18341"/>
                          <a:gd name="connsiteX14" fmla="*/ 7356 w 11490"/>
                          <a:gd name="connsiteY14" fmla="*/ 18304 h 18341"/>
                          <a:gd name="connsiteX15" fmla="*/ 8229 w 11490"/>
                          <a:gd name="connsiteY15" fmla="*/ 18304 h 18341"/>
                          <a:gd name="connsiteX16" fmla="*/ 8845 w 11490"/>
                          <a:gd name="connsiteY16" fmla="*/ 18047 h 18341"/>
                          <a:gd name="connsiteX17" fmla="*/ 11309 w 11490"/>
                          <a:gd name="connsiteY17" fmla="*/ 14299 h 18341"/>
                          <a:gd name="connsiteX18" fmla="*/ 7613 w 11490"/>
                          <a:gd name="connsiteY18" fmla="*/ 1722 h 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90" h="18341">
                            <a:moveTo>
                              <a:pt x="7613" y="1722"/>
                            </a:moveTo>
                            <a:cubicBezTo>
                              <a:pt x="6559" y="397"/>
                              <a:pt x="4860" y="-234"/>
                              <a:pt x="3198" y="79"/>
                            </a:cubicBezTo>
                            <a:cubicBezTo>
                              <a:pt x="1540" y="782"/>
                              <a:pt x="371" y="2302"/>
                              <a:pt x="117" y="4083"/>
                            </a:cubicBezTo>
                            <a:cubicBezTo>
                              <a:pt x="-39" y="5172"/>
                              <a:pt x="-39" y="6281"/>
                              <a:pt x="117" y="7369"/>
                            </a:cubicBezTo>
                            <a:lnTo>
                              <a:pt x="1298" y="6804"/>
                            </a:lnTo>
                            <a:cubicBezTo>
                              <a:pt x="1302" y="5993"/>
                              <a:pt x="1388" y="5187"/>
                              <a:pt x="1555" y="4391"/>
                            </a:cubicBezTo>
                            <a:cubicBezTo>
                              <a:pt x="1914" y="2697"/>
                              <a:pt x="2736" y="1568"/>
                              <a:pt x="3711" y="1311"/>
                            </a:cubicBezTo>
                            <a:cubicBezTo>
                              <a:pt x="4930" y="1096"/>
                              <a:pt x="6166" y="1594"/>
                              <a:pt x="6894" y="2595"/>
                            </a:cubicBezTo>
                            <a:cubicBezTo>
                              <a:pt x="9608" y="5747"/>
                              <a:pt x="10758" y="9951"/>
                              <a:pt x="10025" y="14043"/>
                            </a:cubicBezTo>
                            <a:cubicBezTo>
                              <a:pt x="9908" y="14612"/>
                              <a:pt x="9718" y="15162"/>
                              <a:pt x="9461" y="15685"/>
                            </a:cubicBezTo>
                            <a:cubicBezTo>
                              <a:pt x="9123" y="16342"/>
                              <a:pt x="8557" y="16856"/>
                              <a:pt x="7869" y="17123"/>
                            </a:cubicBezTo>
                            <a:lnTo>
                              <a:pt x="7202" y="17123"/>
                            </a:lnTo>
                            <a:cubicBezTo>
                              <a:pt x="7061" y="17369"/>
                              <a:pt x="6941" y="17626"/>
                              <a:pt x="6842" y="17893"/>
                            </a:cubicBezTo>
                            <a:cubicBezTo>
                              <a:pt x="6842" y="17893"/>
                              <a:pt x="6842" y="18201"/>
                              <a:pt x="6842" y="18304"/>
                            </a:cubicBezTo>
                            <a:lnTo>
                              <a:pt x="7356" y="18304"/>
                            </a:lnTo>
                            <a:cubicBezTo>
                              <a:pt x="7644" y="18355"/>
                              <a:pt x="7940" y="18355"/>
                              <a:pt x="8229" y="18304"/>
                            </a:cubicBezTo>
                            <a:cubicBezTo>
                              <a:pt x="8446" y="18252"/>
                              <a:pt x="8654" y="18165"/>
                              <a:pt x="8845" y="18047"/>
                            </a:cubicBezTo>
                            <a:cubicBezTo>
                              <a:pt x="10197" y="17241"/>
                              <a:pt x="11105" y="15860"/>
                              <a:pt x="11309" y="14299"/>
                            </a:cubicBezTo>
                            <a:cubicBezTo>
                              <a:pt x="12012" y="9766"/>
                              <a:pt x="10656" y="5156"/>
                              <a:pt x="7613" y="1722"/>
                            </a:cubicBezTo>
                            <a:close/>
                          </a:path>
                        </a:pathLst>
                      </a:custGeom>
                      <a:solidFill>
                        <a:srgbClr val="E0E0E0"/>
                      </a:solidFill>
                      <a:ln w="5124" cap="flat">
                        <a:noFill/>
                        <a:prstDash val="solid"/>
                        <a:miter/>
                      </a:ln>
                    </p:spPr>
                    <p:txBody>
                      <a:bodyPr rtlCol="0" anchor="ctr"/>
                      <a:lstStyle/>
                      <a:p>
                        <a:endParaRPr lang="pt-BR"/>
                      </a:p>
                    </p:txBody>
                  </p:sp>
                  <p:sp>
                    <p:nvSpPr>
                      <p:cNvPr id="2473" name="Forma Livre: Forma 2472">
                        <a:extLst>
                          <a:ext uri="{FF2B5EF4-FFF2-40B4-BE49-F238E27FC236}">
                            <a16:creationId xmlns:a16="http://schemas.microsoft.com/office/drawing/2014/main" id="{EE376EEB-E66C-984D-AEE6-23FB700AFEFA}"/>
                          </a:ext>
                        </a:extLst>
                      </p:cNvPr>
                      <p:cNvSpPr/>
                      <p:nvPr/>
                    </p:nvSpPr>
                    <p:spPr>
                      <a:xfrm>
                        <a:off x="7939670" y="4069340"/>
                        <a:ext cx="2618" cy="3670"/>
                      </a:xfrm>
                      <a:custGeom>
                        <a:avLst/>
                        <a:gdLst>
                          <a:gd name="connsiteX0" fmla="*/ 0 w 2618"/>
                          <a:gd name="connsiteY0" fmla="*/ 2477 h 3670"/>
                          <a:gd name="connsiteX1" fmla="*/ 821 w 2618"/>
                          <a:gd name="connsiteY1" fmla="*/ 3555 h 3670"/>
                          <a:gd name="connsiteX2" fmla="*/ 2618 w 2618"/>
                          <a:gd name="connsiteY2" fmla="*/ 1193 h 3670"/>
                          <a:gd name="connsiteX3" fmla="*/ 1797 w 2618"/>
                          <a:gd name="connsiteY3" fmla="*/ 115 h 3670"/>
                          <a:gd name="connsiteX4" fmla="*/ 0 w 2618"/>
                          <a:gd name="connsiteY4" fmla="*/ 2477 h 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 h="3670">
                            <a:moveTo>
                              <a:pt x="0" y="2477"/>
                            </a:moveTo>
                            <a:cubicBezTo>
                              <a:pt x="0" y="3401"/>
                              <a:pt x="0" y="3914"/>
                              <a:pt x="821" y="3555"/>
                            </a:cubicBezTo>
                            <a:cubicBezTo>
                              <a:pt x="1708" y="3036"/>
                              <a:pt x="2354" y="2184"/>
                              <a:pt x="2618" y="1193"/>
                            </a:cubicBezTo>
                            <a:cubicBezTo>
                              <a:pt x="2618" y="269"/>
                              <a:pt x="2618" y="-244"/>
                              <a:pt x="1797" y="115"/>
                            </a:cubicBezTo>
                            <a:cubicBezTo>
                              <a:pt x="925" y="649"/>
                              <a:pt x="284" y="1491"/>
                              <a:pt x="0" y="2477"/>
                            </a:cubicBezTo>
                            <a:close/>
                          </a:path>
                        </a:pathLst>
                      </a:custGeom>
                      <a:solidFill>
                        <a:srgbClr val="000000">
                          <a:alpha val="35000"/>
                        </a:srgbClr>
                      </a:solidFill>
                      <a:ln w="5124" cap="flat">
                        <a:noFill/>
                        <a:prstDash val="solid"/>
                        <a:miter/>
                      </a:ln>
                    </p:spPr>
                    <p:txBody>
                      <a:bodyPr rtlCol="0" anchor="ctr"/>
                      <a:lstStyle/>
                      <a:p>
                        <a:endParaRPr lang="pt-BR"/>
                      </a:p>
                    </p:txBody>
                  </p:sp>
                  <p:sp>
                    <p:nvSpPr>
                      <p:cNvPr id="2474" name="Forma Livre: Forma 2473">
                        <a:extLst>
                          <a:ext uri="{FF2B5EF4-FFF2-40B4-BE49-F238E27FC236}">
                            <a16:creationId xmlns:a16="http://schemas.microsoft.com/office/drawing/2014/main" id="{0AC545E2-60F3-A856-AD61-C880F82D84B5}"/>
                          </a:ext>
                        </a:extLst>
                      </p:cNvPr>
                      <p:cNvSpPr/>
                      <p:nvPr/>
                    </p:nvSpPr>
                    <p:spPr>
                      <a:xfrm>
                        <a:off x="7933033" y="4053865"/>
                        <a:ext cx="11360" cy="18260"/>
                      </a:xfrm>
                      <a:custGeom>
                        <a:avLst/>
                        <a:gdLst>
                          <a:gd name="connsiteX0" fmla="*/ 7561 w 11360"/>
                          <a:gd name="connsiteY0" fmla="*/ 1730 h 18260"/>
                          <a:gd name="connsiteX1" fmla="*/ 3146 w 11360"/>
                          <a:gd name="connsiteY1" fmla="*/ 87 h 18260"/>
                          <a:gd name="connsiteX2" fmla="*/ 117 w 11360"/>
                          <a:gd name="connsiteY2" fmla="*/ 4092 h 18260"/>
                          <a:gd name="connsiteX3" fmla="*/ 117 w 11360"/>
                          <a:gd name="connsiteY3" fmla="*/ 7377 h 18260"/>
                          <a:gd name="connsiteX4" fmla="*/ 1350 w 11360"/>
                          <a:gd name="connsiteY4" fmla="*/ 6813 h 18260"/>
                          <a:gd name="connsiteX5" fmla="*/ 1350 w 11360"/>
                          <a:gd name="connsiteY5" fmla="*/ 4348 h 18260"/>
                          <a:gd name="connsiteX6" fmla="*/ 3557 w 11360"/>
                          <a:gd name="connsiteY6" fmla="*/ 1268 h 18260"/>
                          <a:gd name="connsiteX7" fmla="*/ 6740 w 11360"/>
                          <a:gd name="connsiteY7" fmla="*/ 2603 h 18260"/>
                          <a:gd name="connsiteX8" fmla="*/ 9871 w 11360"/>
                          <a:gd name="connsiteY8" fmla="*/ 14000 h 18260"/>
                          <a:gd name="connsiteX9" fmla="*/ 9255 w 11360"/>
                          <a:gd name="connsiteY9" fmla="*/ 15642 h 18260"/>
                          <a:gd name="connsiteX10" fmla="*/ 7664 w 11360"/>
                          <a:gd name="connsiteY10" fmla="*/ 17080 h 18260"/>
                          <a:gd name="connsiteX11" fmla="*/ 6996 w 11360"/>
                          <a:gd name="connsiteY11" fmla="*/ 17080 h 18260"/>
                          <a:gd name="connsiteX12" fmla="*/ 6688 w 11360"/>
                          <a:gd name="connsiteY12" fmla="*/ 17850 h 18260"/>
                          <a:gd name="connsiteX13" fmla="*/ 6688 w 11360"/>
                          <a:gd name="connsiteY13" fmla="*/ 18260 h 18260"/>
                          <a:gd name="connsiteX14" fmla="*/ 7202 w 11360"/>
                          <a:gd name="connsiteY14" fmla="*/ 18260 h 18260"/>
                          <a:gd name="connsiteX15" fmla="*/ 8126 w 11360"/>
                          <a:gd name="connsiteY15" fmla="*/ 18260 h 18260"/>
                          <a:gd name="connsiteX16" fmla="*/ 8742 w 11360"/>
                          <a:gd name="connsiteY16" fmla="*/ 18004 h 18260"/>
                          <a:gd name="connsiteX17" fmla="*/ 11155 w 11360"/>
                          <a:gd name="connsiteY17" fmla="*/ 14205 h 18260"/>
                          <a:gd name="connsiteX18" fmla="*/ 7561 w 11360"/>
                          <a:gd name="connsiteY18" fmla="*/ 1730 h 1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0" h="18260">
                            <a:moveTo>
                              <a:pt x="7561" y="1730"/>
                            </a:moveTo>
                            <a:cubicBezTo>
                              <a:pt x="6522" y="390"/>
                              <a:pt x="4811" y="-246"/>
                              <a:pt x="3146" y="87"/>
                            </a:cubicBezTo>
                            <a:cubicBezTo>
                              <a:pt x="1460" y="739"/>
                              <a:pt x="287" y="2290"/>
                              <a:pt x="117" y="4092"/>
                            </a:cubicBezTo>
                            <a:cubicBezTo>
                              <a:pt x="-39" y="5180"/>
                              <a:pt x="-39" y="6289"/>
                              <a:pt x="117" y="7377"/>
                            </a:cubicBezTo>
                            <a:lnTo>
                              <a:pt x="1350" y="6813"/>
                            </a:lnTo>
                            <a:cubicBezTo>
                              <a:pt x="1269" y="5991"/>
                              <a:pt x="1269" y="5170"/>
                              <a:pt x="1350" y="4348"/>
                            </a:cubicBezTo>
                            <a:cubicBezTo>
                              <a:pt x="1504" y="3009"/>
                              <a:pt x="2338" y="1843"/>
                              <a:pt x="3557" y="1268"/>
                            </a:cubicBezTo>
                            <a:cubicBezTo>
                              <a:pt x="4780" y="1109"/>
                              <a:pt x="5995" y="1617"/>
                              <a:pt x="6740" y="2603"/>
                            </a:cubicBezTo>
                            <a:cubicBezTo>
                              <a:pt x="9426" y="5750"/>
                              <a:pt x="10573" y="9923"/>
                              <a:pt x="9871" y="14000"/>
                            </a:cubicBezTo>
                            <a:cubicBezTo>
                              <a:pt x="9746" y="14575"/>
                              <a:pt x="9539" y="15129"/>
                              <a:pt x="9255" y="15642"/>
                            </a:cubicBezTo>
                            <a:cubicBezTo>
                              <a:pt x="8949" y="16325"/>
                              <a:pt x="8372" y="16844"/>
                              <a:pt x="7664" y="17080"/>
                            </a:cubicBezTo>
                            <a:cubicBezTo>
                              <a:pt x="7445" y="17136"/>
                              <a:pt x="7216" y="17136"/>
                              <a:pt x="6996" y="17080"/>
                            </a:cubicBezTo>
                            <a:cubicBezTo>
                              <a:pt x="6863" y="17321"/>
                              <a:pt x="6760" y="17583"/>
                              <a:pt x="6688" y="17850"/>
                            </a:cubicBezTo>
                            <a:cubicBezTo>
                              <a:pt x="6688" y="17850"/>
                              <a:pt x="6688" y="18106"/>
                              <a:pt x="6688" y="18260"/>
                            </a:cubicBezTo>
                            <a:lnTo>
                              <a:pt x="7202" y="18260"/>
                            </a:lnTo>
                            <a:lnTo>
                              <a:pt x="8126" y="18260"/>
                            </a:lnTo>
                            <a:lnTo>
                              <a:pt x="8742" y="18004"/>
                            </a:lnTo>
                            <a:cubicBezTo>
                              <a:pt x="10088" y="17177"/>
                              <a:pt x="10978" y="15776"/>
                              <a:pt x="11155" y="14205"/>
                            </a:cubicBezTo>
                            <a:cubicBezTo>
                              <a:pt x="11905" y="9718"/>
                              <a:pt x="10584" y="5129"/>
                              <a:pt x="7561" y="1730"/>
                            </a:cubicBezTo>
                            <a:close/>
                          </a:path>
                        </a:pathLst>
                      </a:custGeom>
                      <a:solidFill>
                        <a:srgbClr val="E0E0E0"/>
                      </a:solidFill>
                      <a:ln w="5124" cap="flat">
                        <a:noFill/>
                        <a:prstDash val="solid"/>
                        <a:miter/>
                      </a:ln>
                    </p:spPr>
                    <p:txBody>
                      <a:bodyPr rtlCol="0" anchor="ctr"/>
                      <a:lstStyle/>
                      <a:p>
                        <a:endParaRPr lang="pt-BR"/>
                      </a:p>
                    </p:txBody>
                  </p:sp>
                  <p:sp>
                    <p:nvSpPr>
                      <p:cNvPr id="2475" name="Forma Livre: Forma 2474">
                        <a:extLst>
                          <a:ext uri="{FF2B5EF4-FFF2-40B4-BE49-F238E27FC236}">
                            <a16:creationId xmlns:a16="http://schemas.microsoft.com/office/drawing/2014/main" id="{53EC157C-5C65-D9BC-409A-948718148220}"/>
                          </a:ext>
                        </a:extLst>
                      </p:cNvPr>
                      <p:cNvSpPr/>
                      <p:nvPr/>
                    </p:nvSpPr>
                    <p:spPr>
                      <a:xfrm>
                        <a:off x="7948097" y="4065279"/>
                        <a:ext cx="2764" cy="3655"/>
                      </a:xfrm>
                      <a:custGeom>
                        <a:avLst/>
                        <a:gdLst>
                          <a:gd name="connsiteX0" fmla="*/ 95 w 2764"/>
                          <a:gd name="connsiteY0" fmla="*/ 2483 h 3655"/>
                          <a:gd name="connsiteX1" fmla="*/ 967 w 2764"/>
                          <a:gd name="connsiteY1" fmla="*/ 3561 h 3655"/>
                          <a:gd name="connsiteX2" fmla="*/ 2764 w 2764"/>
                          <a:gd name="connsiteY2" fmla="*/ 1200 h 3655"/>
                          <a:gd name="connsiteX3" fmla="*/ 1891 w 2764"/>
                          <a:gd name="connsiteY3" fmla="*/ 121 h 3655"/>
                          <a:gd name="connsiteX4" fmla="*/ 95 w 2764"/>
                          <a:gd name="connsiteY4" fmla="*/ 2483 h 3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 h="3655">
                            <a:moveTo>
                              <a:pt x="95" y="2483"/>
                            </a:moveTo>
                            <a:cubicBezTo>
                              <a:pt x="-162" y="3407"/>
                              <a:pt x="95" y="3869"/>
                              <a:pt x="967" y="3561"/>
                            </a:cubicBezTo>
                            <a:cubicBezTo>
                              <a:pt x="1830" y="3017"/>
                              <a:pt x="2467" y="2175"/>
                              <a:pt x="2764" y="1200"/>
                            </a:cubicBezTo>
                            <a:cubicBezTo>
                              <a:pt x="2764" y="224"/>
                              <a:pt x="2764" y="-238"/>
                              <a:pt x="1891" y="121"/>
                            </a:cubicBezTo>
                            <a:cubicBezTo>
                              <a:pt x="1019" y="655"/>
                              <a:pt x="379" y="1497"/>
                              <a:pt x="95" y="2483"/>
                            </a:cubicBezTo>
                            <a:close/>
                          </a:path>
                        </a:pathLst>
                      </a:custGeom>
                      <a:solidFill>
                        <a:srgbClr val="000000">
                          <a:alpha val="35000"/>
                        </a:srgbClr>
                      </a:solidFill>
                      <a:ln w="5124" cap="flat">
                        <a:noFill/>
                        <a:prstDash val="solid"/>
                        <a:miter/>
                      </a:ln>
                    </p:spPr>
                    <p:txBody>
                      <a:bodyPr rtlCol="0" anchor="ctr"/>
                      <a:lstStyle/>
                      <a:p>
                        <a:endParaRPr lang="pt-BR"/>
                      </a:p>
                    </p:txBody>
                  </p:sp>
                  <p:sp>
                    <p:nvSpPr>
                      <p:cNvPr id="2476" name="Forma Livre: Forma 2475">
                        <a:extLst>
                          <a:ext uri="{FF2B5EF4-FFF2-40B4-BE49-F238E27FC236}">
                            <a16:creationId xmlns:a16="http://schemas.microsoft.com/office/drawing/2014/main" id="{7DC6D503-F729-7497-826C-ADFC979B66F1}"/>
                          </a:ext>
                        </a:extLst>
                      </p:cNvPr>
                      <p:cNvSpPr/>
                      <p:nvPr/>
                    </p:nvSpPr>
                    <p:spPr>
                      <a:xfrm>
                        <a:off x="7941554" y="4049965"/>
                        <a:ext cx="10998" cy="18399"/>
                      </a:xfrm>
                      <a:custGeom>
                        <a:avLst/>
                        <a:gdLst>
                          <a:gd name="connsiteX0" fmla="*/ 7614 w 10998"/>
                          <a:gd name="connsiteY0" fmla="*/ 1677 h 18399"/>
                          <a:gd name="connsiteX1" fmla="*/ 3199 w 10998"/>
                          <a:gd name="connsiteY1" fmla="*/ 85 h 18399"/>
                          <a:gd name="connsiteX2" fmla="*/ 119 w 10998"/>
                          <a:gd name="connsiteY2" fmla="*/ 4089 h 18399"/>
                          <a:gd name="connsiteX3" fmla="*/ 119 w 10998"/>
                          <a:gd name="connsiteY3" fmla="*/ 7375 h 18399"/>
                          <a:gd name="connsiteX4" fmla="*/ 889 w 10998"/>
                          <a:gd name="connsiteY4" fmla="*/ 6810 h 18399"/>
                          <a:gd name="connsiteX5" fmla="*/ 889 w 10998"/>
                          <a:gd name="connsiteY5" fmla="*/ 4397 h 18399"/>
                          <a:gd name="connsiteX6" fmla="*/ 3096 w 10998"/>
                          <a:gd name="connsiteY6" fmla="*/ 1317 h 18399"/>
                          <a:gd name="connsiteX7" fmla="*/ 6228 w 10998"/>
                          <a:gd name="connsiteY7" fmla="*/ 2652 h 18399"/>
                          <a:gd name="connsiteX8" fmla="*/ 9359 w 10998"/>
                          <a:gd name="connsiteY8" fmla="*/ 14049 h 18399"/>
                          <a:gd name="connsiteX9" fmla="*/ 8794 w 10998"/>
                          <a:gd name="connsiteY9" fmla="*/ 15692 h 18399"/>
                          <a:gd name="connsiteX10" fmla="*/ 7203 w 10998"/>
                          <a:gd name="connsiteY10" fmla="*/ 17129 h 18399"/>
                          <a:gd name="connsiteX11" fmla="*/ 6536 w 10998"/>
                          <a:gd name="connsiteY11" fmla="*/ 17129 h 18399"/>
                          <a:gd name="connsiteX12" fmla="*/ 6228 w 10998"/>
                          <a:gd name="connsiteY12" fmla="*/ 17899 h 18399"/>
                          <a:gd name="connsiteX13" fmla="*/ 6228 w 10998"/>
                          <a:gd name="connsiteY13" fmla="*/ 18361 h 18399"/>
                          <a:gd name="connsiteX14" fmla="*/ 6741 w 10998"/>
                          <a:gd name="connsiteY14" fmla="*/ 18361 h 18399"/>
                          <a:gd name="connsiteX15" fmla="*/ 7665 w 10998"/>
                          <a:gd name="connsiteY15" fmla="*/ 18361 h 18399"/>
                          <a:gd name="connsiteX16" fmla="*/ 8281 w 10998"/>
                          <a:gd name="connsiteY16" fmla="*/ 18104 h 18399"/>
                          <a:gd name="connsiteX17" fmla="*/ 10694 w 10998"/>
                          <a:gd name="connsiteY17" fmla="*/ 14357 h 18399"/>
                          <a:gd name="connsiteX18" fmla="*/ 7614 w 10998"/>
                          <a:gd name="connsiteY18" fmla="*/ 1677 h 1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98" h="18399">
                            <a:moveTo>
                              <a:pt x="7614" y="1677"/>
                            </a:moveTo>
                            <a:cubicBezTo>
                              <a:pt x="6548" y="373"/>
                              <a:pt x="4851" y="-238"/>
                              <a:pt x="3199" y="85"/>
                            </a:cubicBezTo>
                            <a:cubicBezTo>
                              <a:pt x="1541" y="789"/>
                              <a:pt x="372" y="2308"/>
                              <a:pt x="119" y="4089"/>
                            </a:cubicBezTo>
                            <a:cubicBezTo>
                              <a:pt x="-40" y="5178"/>
                              <a:pt x="-40" y="6287"/>
                              <a:pt x="119" y="7375"/>
                            </a:cubicBezTo>
                            <a:lnTo>
                              <a:pt x="889" y="6810"/>
                            </a:lnTo>
                            <a:cubicBezTo>
                              <a:pt x="810" y="6009"/>
                              <a:pt x="810" y="5198"/>
                              <a:pt x="889" y="4397"/>
                            </a:cubicBezTo>
                            <a:cubicBezTo>
                              <a:pt x="1023" y="3052"/>
                              <a:pt x="1864" y="1877"/>
                              <a:pt x="3096" y="1317"/>
                            </a:cubicBezTo>
                            <a:cubicBezTo>
                              <a:pt x="4306" y="1158"/>
                              <a:pt x="5506" y="1666"/>
                              <a:pt x="6228" y="2652"/>
                            </a:cubicBezTo>
                            <a:cubicBezTo>
                              <a:pt x="8940" y="5783"/>
                              <a:pt x="10091" y="9973"/>
                              <a:pt x="9359" y="14049"/>
                            </a:cubicBezTo>
                            <a:cubicBezTo>
                              <a:pt x="9266" y="14624"/>
                              <a:pt x="9075" y="15178"/>
                              <a:pt x="8794" y="15692"/>
                            </a:cubicBezTo>
                            <a:cubicBezTo>
                              <a:pt x="8474" y="16359"/>
                              <a:pt x="7902" y="16877"/>
                              <a:pt x="7203" y="17129"/>
                            </a:cubicBezTo>
                            <a:cubicBezTo>
                              <a:pt x="6984" y="17180"/>
                              <a:pt x="6755" y="17180"/>
                              <a:pt x="6536" y="17129"/>
                            </a:cubicBezTo>
                            <a:cubicBezTo>
                              <a:pt x="6389" y="17365"/>
                              <a:pt x="6285" y="17627"/>
                              <a:pt x="6228" y="17899"/>
                            </a:cubicBezTo>
                            <a:cubicBezTo>
                              <a:pt x="6203" y="18053"/>
                              <a:pt x="6203" y="18207"/>
                              <a:pt x="6228" y="18361"/>
                            </a:cubicBezTo>
                            <a:lnTo>
                              <a:pt x="6741" y="18361"/>
                            </a:lnTo>
                            <a:cubicBezTo>
                              <a:pt x="7047" y="18412"/>
                              <a:pt x="7359" y="18412"/>
                              <a:pt x="7665" y="18361"/>
                            </a:cubicBezTo>
                            <a:lnTo>
                              <a:pt x="8281" y="18104"/>
                            </a:lnTo>
                            <a:cubicBezTo>
                              <a:pt x="9588" y="17262"/>
                              <a:pt x="10468" y="15897"/>
                              <a:pt x="10694" y="14357"/>
                            </a:cubicBezTo>
                            <a:cubicBezTo>
                              <a:pt x="11597" y="9880"/>
                              <a:pt x="10468" y="5239"/>
                              <a:pt x="7614" y="1677"/>
                            </a:cubicBezTo>
                            <a:close/>
                          </a:path>
                        </a:pathLst>
                      </a:custGeom>
                      <a:solidFill>
                        <a:srgbClr val="E0E0E0"/>
                      </a:solidFill>
                      <a:ln w="5124" cap="flat">
                        <a:noFill/>
                        <a:prstDash val="solid"/>
                        <a:miter/>
                      </a:ln>
                    </p:spPr>
                    <p:txBody>
                      <a:bodyPr rtlCol="0" anchor="ctr"/>
                      <a:lstStyle/>
                      <a:p>
                        <a:endParaRPr lang="pt-BR"/>
                      </a:p>
                    </p:txBody>
                  </p:sp>
                  <p:sp>
                    <p:nvSpPr>
                      <p:cNvPr id="2477" name="Forma Livre: Forma 2476">
                        <a:extLst>
                          <a:ext uri="{FF2B5EF4-FFF2-40B4-BE49-F238E27FC236}">
                            <a16:creationId xmlns:a16="http://schemas.microsoft.com/office/drawing/2014/main" id="{B5FC6D41-7738-9729-6782-8B25FCE910A6}"/>
                          </a:ext>
                        </a:extLst>
                      </p:cNvPr>
                      <p:cNvSpPr/>
                      <p:nvPr/>
                    </p:nvSpPr>
                    <p:spPr>
                      <a:xfrm>
                        <a:off x="7956670" y="4061199"/>
                        <a:ext cx="2764" cy="3655"/>
                      </a:xfrm>
                      <a:custGeom>
                        <a:avLst/>
                        <a:gdLst>
                          <a:gd name="connsiteX0" fmla="*/ 95 w 2764"/>
                          <a:gd name="connsiteY0" fmla="*/ 2456 h 3655"/>
                          <a:gd name="connsiteX1" fmla="*/ 967 w 2764"/>
                          <a:gd name="connsiteY1" fmla="*/ 3534 h 3655"/>
                          <a:gd name="connsiteX2" fmla="*/ 2764 w 2764"/>
                          <a:gd name="connsiteY2" fmla="*/ 1224 h 3655"/>
                          <a:gd name="connsiteX3" fmla="*/ 1891 w 2764"/>
                          <a:gd name="connsiteY3" fmla="*/ 95 h 3655"/>
                          <a:gd name="connsiteX4" fmla="*/ 95 w 2764"/>
                          <a:gd name="connsiteY4" fmla="*/ 2456 h 3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 h="3655">
                            <a:moveTo>
                              <a:pt x="95" y="2456"/>
                            </a:moveTo>
                            <a:cubicBezTo>
                              <a:pt x="-162" y="3431"/>
                              <a:pt x="95" y="3893"/>
                              <a:pt x="967" y="3534"/>
                            </a:cubicBezTo>
                            <a:cubicBezTo>
                              <a:pt x="1826" y="3005"/>
                              <a:pt x="2465" y="2184"/>
                              <a:pt x="2764" y="1224"/>
                            </a:cubicBezTo>
                            <a:cubicBezTo>
                              <a:pt x="2764" y="249"/>
                              <a:pt x="2764" y="-213"/>
                              <a:pt x="1891" y="95"/>
                            </a:cubicBezTo>
                            <a:cubicBezTo>
                              <a:pt x="1029" y="639"/>
                              <a:pt x="391" y="1481"/>
                              <a:pt x="95" y="2456"/>
                            </a:cubicBezTo>
                            <a:close/>
                          </a:path>
                        </a:pathLst>
                      </a:custGeom>
                      <a:solidFill>
                        <a:srgbClr val="000000">
                          <a:alpha val="35000"/>
                        </a:srgbClr>
                      </a:solidFill>
                      <a:ln w="5124" cap="flat">
                        <a:noFill/>
                        <a:prstDash val="solid"/>
                        <a:miter/>
                      </a:ln>
                    </p:spPr>
                    <p:txBody>
                      <a:bodyPr rtlCol="0" anchor="ctr"/>
                      <a:lstStyle/>
                      <a:p>
                        <a:endParaRPr lang="pt-BR"/>
                      </a:p>
                    </p:txBody>
                  </p:sp>
                  <p:sp>
                    <p:nvSpPr>
                      <p:cNvPr id="2478" name="Forma Livre: Forma 2477">
                        <a:extLst>
                          <a:ext uri="{FF2B5EF4-FFF2-40B4-BE49-F238E27FC236}">
                            <a16:creationId xmlns:a16="http://schemas.microsoft.com/office/drawing/2014/main" id="{82D264A0-DA3A-7C4F-090A-C10F82F75B8D}"/>
                          </a:ext>
                        </a:extLst>
                      </p:cNvPr>
                      <p:cNvSpPr/>
                      <p:nvPr/>
                    </p:nvSpPr>
                    <p:spPr>
                      <a:xfrm>
                        <a:off x="7950282" y="4045711"/>
                        <a:ext cx="11527" cy="18338"/>
                      </a:xfrm>
                      <a:custGeom>
                        <a:avLst/>
                        <a:gdLst>
                          <a:gd name="connsiteX0" fmla="*/ 7561 w 11527"/>
                          <a:gd name="connsiteY0" fmla="*/ 1722 h 18338"/>
                          <a:gd name="connsiteX1" fmla="*/ 3146 w 11527"/>
                          <a:gd name="connsiteY1" fmla="*/ 79 h 18338"/>
                          <a:gd name="connsiteX2" fmla="*/ 117 w 11527"/>
                          <a:gd name="connsiteY2" fmla="*/ 4083 h 18338"/>
                          <a:gd name="connsiteX3" fmla="*/ 117 w 11527"/>
                          <a:gd name="connsiteY3" fmla="*/ 7369 h 18338"/>
                          <a:gd name="connsiteX4" fmla="*/ 1350 w 11527"/>
                          <a:gd name="connsiteY4" fmla="*/ 6804 h 18338"/>
                          <a:gd name="connsiteX5" fmla="*/ 1606 w 11527"/>
                          <a:gd name="connsiteY5" fmla="*/ 4391 h 18338"/>
                          <a:gd name="connsiteX6" fmla="*/ 3762 w 11527"/>
                          <a:gd name="connsiteY6" fmla="*/ 1311 h 18338"/>
                          <a:gd name="connsiteX7" fmla="*/ 6945 w 11527"/>
                          <a:gd name="connsiteY7" fmla="*/ 2595 h 18338"/>
                          <a:gd name="connsiteX8" fmla="*/ 10077 w 11527"/>
                          <a:gd name="connsiteY8" fmla="*/ 14042 h 18338"/>
                          <a:gd name="connsiteX9" fmla="*/ 9461 w 11527"/>
                          <a:gd name="connsiteY9" fmla="*/ 15685 h 18338"/>
                          <a:gd name="connsiteX10" fmla="*/ 7921 w 11527"/>
                          <a:gd name="connsiteY10" fmla="*/ 17123 h 18338"/>
                          <a:gd name="connsiteX11" fmla="*/ 7253 w 11527"/>
                          <a:gd name="connsiteY11" fmla="*/ 17123 h 18338"/>
                          <a:gd name="connsiteX12" fmla="*/ 6894 w 11527"/>
                          <a:gd name="connsiteY12" fmla="*/ 17893 h 18338"/>
                          <a:gd name="connsiteX13" fmla="*/ 6894 w 11527"/>
                          <a:gd name="connsiteY13" fmla="*/ 18303 h 18338"/>
                          <a:gd name="connsiteX14" fmla="*/ 7459 w 11527"/>
                          <a:gd name="connsiteY14" fmla="*/ 18303 h 18338"/>
                          <a:gd name="connsiteX15" fmla="*/ 8331 w 11527"/>
                          <a:gd name="connsiteY15" fmla="*/ 18303 h 18338"/>
                          <a:gd name="connsiteX16" fmla="*/ 8947 w 11527"/>
                          <a:gd name="connsiteY16" fmla="*/ 18047 h 18338"/>
                          <a:gd name="connsiteX17" fmla="*/ 11360 w 11527"/>
                          <a:gd name="connsiteY17" fmla="*/ 14299 h 18338"/>
                          <a:gd name="connsiteX18" fmla="*/ 7561 w 11527"/>
                          <a:gd name="connsiteY18" fmla="*/ 1722 h 1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27" h="18338">
                            <a:moveTo>
                              <a:pt x="7561" y="1722"/>
                            </a:moveTo>
                            <a:cubicBezTo>
                              <a:pt x="6507" y="397"/>
                              <a:pt x="4809" y="-234"/>
                              <a:pt x="3146" y="79"/>
                            </a:cubicBezTo>
                            <a:cubicBezTo>
                              <a:pt x="1508" y="798"/>
                              <a:pt x="361" y="2312"/>
                              <a:pt x="117" y="4083"/>
                            </a:cubicBezTo>
                            <a:cubicBezTo>
                              <a:pt x="-39" y="5172"/>
                              <a:pt x="-39" y="6280"/>
                              <a:pt x="117" y="7369"/>
                            </a:cubicBezTo>
                            <a:lnTo>
                              <a:pt x="1350" y="6804"/>
                            </a:lnTo>
                            <a:cubicBezTo>
                              <a:pt x="1331" y="5993"/>
                              <a:pt x="1417" y="5182"/>
                              <a:pt x="1606" y="4391"/>
                            </a:cubicBezTo>
                            <a:cubicBezTo>
                              <a:pt x="1966" y="2697"/>
                              <a:pt x="2736" y="1568"/>
                              <a:pt x="3762" y="1311"/>
                            </a:cubicBezTo>
                            <a:cubicBezTo>
                              <a:pt x="4979" y="1121"/>
                              <a:pt x="6202" y="1614"/>
                              <a:pt x="6945" y="2595"/>
                            </a:cubicBezTo>
                            <a:cubicBezTo>
                              <a:pt x="9626" y="5762"/>
                              <a:pt x="10773" y="9951"/>
                              <a:pt x="10077" y="14042"/>
                            </a:cubicBezTo>
                            <a:cubicBezTo>
                              <a:pt x="9943" y="14612"/>
                              <a:pt x="9736" y="15167"/>
                              <a:pt x="9461" y="15685"/>
                            </a:cubicBezTo>
                            <a:cubicBezTo>
                              <a:pt x="9140" y="16337"/>
                              <a:pt x="8592" y="16846"/>
                              <a:pt x="7921" y="17123"/>
                            </a:cubicBezTo>
                            <a:lnTo>
                              <a:pt x="7253" y="17123"/>
                            </a:lnTo>
                            <a:cubicBezTo>
                              <a:pt x="7092" y="17359"/>
                              <a:pt x="6971" y="17621"/>
                              <a:pt x="6894" y="17893"/>
                            </a:cubicBezTo>
                            <a:cubicBezTo>
                              <a:pt x="6894" y="17893"/>
                              <a:pt x="6894" y="18201"/>
                              <a:pt x="6894" y="18303"/>
                            </a:cubicBezTo>
                            <a:lnTo>
                              <a:pt x="7459" y="18303"/>
                            </a:lnTo>
                            <a:cubicBezTo>
                              <a:pt x="7748" y="18350"/>
                              <a:pt x="8042" y="18350"/>
                              <a:pt x="8331" y="18303"/>
                            </a:cubicBezTo>
                            <a:lnTo>
                              <a:pt x="8947" y="18047"/>
                            </a:lnTo>
                            <a:cubicBezTo>
                              <a:pt x="10280" y="17230"/>
                              <a:pt x="11168" y="15850"/>
                              <a:pt x="11360" y="14299"/>
                            </a:cubicBezTo>
                            <a:cubicBezTo>
                              <a:pt x="12035" y="9751"/>
                              <a:pt x="10642" y="5136"/>
                              <a:pt x="7561" y="1722"/>
                            </a:cubicBezTo>
                            <a:close/>
                          </a:path>
                        </a:pathLst>
                      </a:custGeom>
                      <a:solidFill>
                        <a:srgbClr val="E0E0E0"/>
                      </a:solidFill>
                      <a:ln w="5124" cap="flat">
                        <a:noFill/>
                        <a:prstDash val="solid"/>
                        <a:miter/>
                      </a:ln>
                    </p:spPr>
                    <p:txBody>
                      <a:bodyPr rtlCol="0" anchor="ctr"/>
                      <a:lstStyle/>
                      <a:p>
                        <a:endParaRPr lang="pt-BR"/>
                      </a:p>
                    </p:txBody>
                  </p:sp>
                  <p:sp>
                    <p:nvSpPr>
                      <p:cNvPr id="2479" name="Forma Livre: Forma 2478">
                        <a:extLst>
                          <a:ext uri="{FF2B5EF4-FFF2-40B4-BE49-F238E27FC236}">
                            <a16:creationId xmlns:a16="http://schemas.microsoft.com/office/drawing/2014/main" id="{4D64643F-07D7-5AF3-A065-A80BF7D0172A}"/>
                          </a:ext>
                        </a:extLst>
                      </p:cNvPr>
                      <p:cNvSpPr/>
                      <p:nvPr/>
                    </p:nvSpPr>
                    <p:spPr>
                      <a:xfrm>
                        <a:off x="7965221" y="4057122"/>
                        <a:ext cx="2735" cy="3670"/>
                      </a:xfrm>
                      <a:custGeom>
                        <a:avLst/>
                        <a:gdLst>
                          <a:gd name="connsiteX0" fmla="*/ 117 w 2735"/>
                          <a:gd name="connsiteY0" fmla="*/ 2477 h 3670"/>
                          <a:gd name="connsiteX1" fmla="*/ 939 w 2735"/>
                          <a:gd name="connsiteY1" fmla="*/ 3555 h 3670"/>
                          <a:gd name="connsiteX2" fmla="*/ 2735 w 2735"/>
                          <a:gd name="connsiteY2" fmla="*/ 1193 h 3670"/>
                          <a:gd name="connsiteX3" fmla="*/ 1914 w 2735"/>
                          <a:gd name="connsiteY3" fmla="*/ 115 h 3670"/>
                          <a:gd name="connsiteX4" fmla="*/ 117 w 2735"/>
                          <a:gd name="connsiteY4" fmla="*/ 2477 h 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5" h="3670">
                            <a:moveTo>
                              <a:pt x="117" y="2477"/>
                            </a:moveTo>
                            <a:cubicBezTo>
                              <a:pt x="-191" y="3401"/>
                              <a:pt x="117" y="3914"/>
                              <a:pt x="939" y="3555"/>
                            </a:cubicBezTo>
                            <a:cubicBezTo>
                              <a:pt x="1811" y="3021"/>
                              <a:pt x="2451" y="2179"/>
                              <a:pt x="2735" y="1193"/>
                            </a:cubicBezTo>
                            <a:cubicBezTo>
                              <a:pt x="2735" y="269"/>
                              <a:pt x="2735" y="-244"/>
                              <a:pt x="1914" y="115"/>
                            </a:cubicBezTo>
                            <a:cubicBezTo>
                              <a:pt x="1027" y="634"/>
                              <a:pt x="382" y="1486"/>
                              <a:pt x="117" y="2477"/>
                            </a:cubicBezTo>
                            <a:close/>
                          </a:path>
                        </a:pathLst>
                      </a:custGeom>
                      <a:solidFill>
                        <a:srgbClr val="000000">
                          <a:alpha val="35000"/>
                        </a:srgbClr>
                      </a:solidFill>
                      <a:ln w="5124" cap="flat">
                        <a:noFill/>
                        <a:prstDash val="solid"/>
                        <a:miter/>
                      </a:ln>
                    </p:spPr>
                    <p:txBody>
                      <a:bodyPr rtlCol="0" anchor="ctr"/>
                      <a:lstStyle/>
                      <a:p>
                        <a:endParaRPr lang="pt-BR"/>
                      </a:p>
                    </p:txBody>
                  </p:sp>
                  <p:sp>
                    <p:nvSpPr>
                      <p:cNvPr id="2480" name="Forma Livre: Forma 2479">
                        <a:extLst>
                          <a:ext uri="{FF2B5EF4-FFF2-40B4-BE49-F238E27FC236}">
                            <a16:creationId xmlns:a16="http://schemas.microsoft.com/office/drawing/2014/main" id="{B7D0C12B-C81B-D867-EB62-9302DD86D392}"/>
                          </a:ext>
                        </a:extLst>
                      </p:cNvPr>
                      <p:cNvSpPr/>
                      <p:nvPr/>
                    </p:nvSpPr>
                    <p:spPr>
                      <a:xfrm>
                        <a:off x="7958669" y="4041655"/>
                        <a:ext cx="11327" cy="18252"/>
                      </a:xfrm>
                      <a:custGeom>
                        <a:avLst/>
                        <a:gdLst>
                          <a:gd name="connsiteX0" fmla="*/ 7593 w 11327"/>
                          <a:gd name="connsiteY0" fmla="*/ 1722 h 18252"/>
                          <a:gd name="connsiteX1" fmla="*/ 3178 w 11327"/>
                          <a:gd name="connsiteY1" fmla="*/ 79 h 18252"/>
                          <a:gd name="connsiteX2" fmla="*/ 98 w 11327"/>
                          <a:gd name="connsiteY2" fmla="*/ 4083 h 18252"/>
                          <a:gd name="connsiteX3" fmla="*/ 98 w 11327"/>
                          <a:gd name="connsiteY3" fmla="*/ 7369 h 18252"/>
                          <a:gd name="connsiteX4" fmla="*/ 1330 w 11327"/>
                          <a:gd name="connsiteY4" fmla="*/ 6804 h 18252"/>
                          <a:gd name="connsiteX5" fmla="*/ 1330 w 11327"/>
                          <a:gd name="connsiteY5" fmla="*/ 4340 h 18252"/>
                          <a:gd name="connsiteX6" fmla="*/ 3538 w 11327"/>
                          <a:gd name="connsiteY6" fmla="*/ 1260 h 18252"/>
                          <a:gd name="connsiteX7" fmla="*/ 6669 w 11327"/>
                          <a:gd name="connsiteY7" fmla="*/ 2594 h 18252"/>
                          <a:gd name="connsiteX8" fmla="*/ 9801 w 11327"/>
                          <a:gd name="connsiteY8" fmla="*/ 13991 h 18252"/>
                          <a:gd name="connsiteX9" fmla="*/ 9236 w 11327"/>
                          <a:gd name="connsiteY9" fmla="*/ 15634 h 18252"/>
                          <a:gd name="connsiteX10" fmla="*/ 7645 w 11327"/>
                          <a:gd name="connsiteY10" fmla="*/ 17071 h 18252"/>
                          <a:gd name="connsiteX11" fmla="*/ 6977 w 11327"/>
                          <a:gd name="connsiteY11" fmla="*/ 17071 h 18252"/>
                          <a:gd name="connsiteX12" fmla="*/ 6669 w 11327"/>
                          <a:gd name="connsiteY12" fmla="*/ 17841 h 18252"/>
                          <a:gd name="connsiteX13" fmla="*/ 6669 w 11327"/>
                          <a:gd name="connsiteY13" fmla="*/ 18252 h 18252"/>
                          <a:gd name="connsiteX14" fmla="*/ 7183 w 11327"/>
                          <a:gd name="connsiteY14" fmla="*/ 18252 h 18252"/>
                          <a:gd name="connsiteX15" fmla="*/ 8107 w 11327"/>
                          <a:gd name="connsiteY15" fmla="*/ 18252 h 18252"/>
                          <a:gd name="connsiteX16" fmla="*/ 8723 w 11327"/>
                          <a:gd name="connsiteY16" fmla="*/ 17995 h 18252"/>
                          <a:gd name="connsiteX17" fmla="*/ 11135 w 11327"/>
                          <a:gd name="connsiteY17" fmla="*/ 14197 h 18252"/>
                          <a:gd name="connsiteX18" fmla="*/ 7593 w 11327"/>
                          <a:gd name="connsiteY18" fmla="*/ 1722 h 1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27" h="18252">
                            <a:moveTo>
                              <a:pt x="7593" y="1722"/>
                            </a:moveTo>
                            <a:cubicBezTo>
                              <a:pt x="6539" y="397"/>
                              <a:pt x="4841" y="-234"/>
                              <a:pt x="3178" y="79"/>
                            </a:cubicBezTo>
                            <a:cubicBezTo>
                              <a:pt x="1521" y="782"/>
                              <a:pt x="352" y="2302"/>
                              <a:pt x="98" y="4083"/>
                            </a:cubicBezTo>
                            <a:cubicBezTo>
                              <a:pt x="-33" y="5177"/>
                              <a:pt x="-33" y="6275"/>
                              <a:pt x="98" y="7369"/>
                            </a:cubicBezTo>
                            <a:lnTo>
                              <a:pt x="1330" y="6804"/>
                            </a:lnTo>
                            <a:cubicBezTo>
                              <a:pt x="1250" y="5983"/>
                              <a:pt x="1250" y="5161"/>
                              <a:pt x="1330" y="4340"/>
                            </a:cubicBezTo>
                            <a:cubicBezTo>
                              <a:pt x="1465" y="2995"/>
                              <a:pt x="2306" y="1819"/>
                              <a:pt x="3538" y="1260"/>
                            </a:cubicBezTo>
                            <a:cubicBezTo>
                              <a:pt x="4747" y="1101"/>
                              <a:pt x="5948" y="1609"/>
                              <a:pt x="6669" y="2594"/>
                            </a:cubicBezTo>
                            <a:cubicBezTo>
                              <a:pt x="9381" y="5726"/>
                              <a:pt x="10532" y="9915"/>
                              <a:pt x="9801" y="13991"/>
                            </a:cubicBezTo>
                            <a:cubicBezTo>
                              <a:pt x="9714" y="14566"/>
                              <a:pt x="9523" y="15126"/>
                              <a:pt x="9236" y="15634"/>
                            </a:cubicBezTo>
                            <a:cubicBezTo>
                              <a:pt x="8930" y="16317"/>
                              <a:pt x="8353" y="16835"/>
                              <a:pt x="7645" y="17071"/>
                            </a:cubicBezTo>
                            <a:cubicBezTo>
                              <a:pt x="7425" y="17128"/>
                              <a:pt x="7196" y="17128"/>
                              <a:pt x="6977" y="17071"/>
                            </a:cubicBezTo>
                            <a:cubicBezTo>
                              <a:pt x="6822" y="17302"/>
                              <a:pt x="6717" y="17564"/>
                              <a:pt x="6669" y="17841"/>
                            </a:cubicBezTo>
                            <a:cubicBezTo>
                              <a:pt x="6646" y="17975"/>
                              <a:pt x="6646" y="18119"/>
                              <a:pt x="6669" y="18252"/>
                            </a:cubicBezTo>
                            <a:lnTo>
                              <a:pt x="7183" y="18252"/>
                            </a:lnTo>
                            <a:lnTo>
                              <a:pt x="8107" y="18252"/>
                            </a:lnTo>
                            <a:lnTo>
                              <a:pt x="8723" y="17995"/>
                            </a:lnTo>
                            <a:cubicBezTo>
                              <a:pt x="10033" y="17133"/>
                              <a:pt x="10911" y="15747"/>
                              <a:pt x="11135" y="14197"/>
                            </a:cubicBezTo>
                            <a:cubicBezTo>
                              <a:pt x="11848" y="9720"/>
                              <a:pt x="10552" y="5156"/>
                              <a:pt x="7593" y="1722"/>
                            </a:cubicBezTo>
                            <a:close/>
                          </a:path>
                        </a:pathLst>
                      </a:custGeom>
                      <a:solidFill>
                        <a:srgbClr val="E0E0E0"/>
                      </a:solidFill>
                      <a:ln w="5124" cap="flat">
                        <a:noFill/>
                        <a:prstDash val="solid"/>
                        <a:miter/>
                      </a:ln>
                    </p:spPr>
                    <p:txBody>
                      <a:bodyPr rtlCol="0" anchor="ctr"/>
                      <a:lstStyle/>
                      <a:p>
                        <a:endParaRPr lang="pt-BR"/>
                      </a:p>
                    </p:txBody>
                  </p:sp>
                  <p:sp>
                    <p:nvSpPr>
                      <p:cNvPr id="2481" name="Forma Livre: Forma 2480">
                        <a:extLst>
                          <a:ext uri="{FF2B5EF4-FFF2-40B4-BE49-F238E27FC236}">
                            <a16:creationId xmlns:a16="http://schemas.microsoft.com/office/drawing/2014/main" id="{783ABCE9-659F-8EF7-A7F6-96338556C3FD}"/>
                          </a:ext>
                        </a:extLst>
                      </p:cNvPr>
                      <p:cNvSpPr/>
                      <p:nvPr/>
                    </p:nvSpPr>
                    <p:spPr>
                      <a:xfrm>
                        <a:off x="7973765" y="4053067"/>
                        <a:ext cx="2764" cy="3670"/>
                      </a:xfrm>
                      <a:custGeom>
                        <a:avLst/>
                        <a:gdLst>
                          <a:gd name="connsiteX0" fmla="*/ 95 w 2764"/>
                          <a:gd name="connsiteY0" fmla="*/ 2477 h 3670"/>
                          <a:gd name="connsiteX1" fmla="*/ 967 w 2764"/>
                          <a:gd name="connsiteY1" fmla="*/ 3555 h 3670"/>
                          <a:gd name="connsiteX2" fmla="*/ 2764 w 2764"/>
                          <a:gd name="connsiteY2" fmla="*/ 1194 h 3670"/>
                          <a:gd name="connsiteX3" fmla="*/ 1891 w 2764"/>
                          <a:gd name="connsiteY3" fmla="*/ 115 h 3670"/>
                          <a:gd name="connsiteX4" fmla="*/ 95 w 2764"/>
                          <a:gd name="connsiteY4" fmla="*/ 2477 h 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 h="3670">
                            <a:moveTo>
                              <a:pt x="95" y="2477"/>
                            </a:moveTo>
                            <a:cubicBezTo>
                              <a:pt x="-162" y="3401"/>
                              <a:pt x="95" y="3914"/>
                              <a:pt x="967" y="3555"/>
                            </a:cubicBezTo>
                            <a:cubicBezTo>
                              <a:pt x="1840" y="3021"/>
                              <a:pt x="2480" y="2179"/>
                              <a:pt x="2764" y="1194"/>
                            </a:cubicBezTo>
                            <a:cubicBezTo>
                              <a:pt x="2764" y="269"/>
                              <a:pt x="2764" y="-244"/>
                              <a:pt x="1891" y="115"/>
                            </a:cubicBezTo>
                            <a:cubicBezTo>
                              <a:pt x="1019" y="649"/>
                              <a:pt x="379" y="1491"/>
                              <a:pt x="95" y="2477"/>
                            </a:cubicBezTo>
                            <a:close/>
                          </a:path>
                        </a:pathLst>
                      </a:custGeom>
                      <a:solidFill>
                        <a:srgbClr val="000000">
                          <a:alpha val="35000"/>
                        </a:srgbClr>
                      </a:solidFill>
                      <a:ln w="5124" cap="flat">
                        <a:noFill/>
                        <a:prstDash val="solid"/>
                        <a:miter/>
                      </a:ln>
                    </p:spPr>
                    <p:txBody>
                      <a:bodyPr rtlCol="0" anchor="ctr"/>
                      <a:lstStyle/>
                      <a:p>
                        <a:endParaRPr lang="pt-BR"/>
                      </a:p>
                    </p:txBody>
                  </p:sp>
                  <p:sp>
                    <p:nvSpPr>
                      <p:cNvPr id="2482" name="Forma Livre: Forma 2481">
                        <a:extLst>
                          <a:ext uri="{FF2B5EF4-FFF2-40B4-BE49-F238E27FC236}">
                            <a16:creationId xmlns:a16="http://schemas.microsoft.com/office/drawing/2014/main" id="{8EB99C90-F5BA-E0FE-3DDD-AEE735F3C268}"/>
                          </a:ext>
                        </a:extLst>
                      </p:cNvPr>
                      <p:cNvSpPr/>
                      <p:nvPr/>
                    </p:nvSpPr>
                    <p:spPr>
                      <a:xfrm>
                        <a:off x="7967222" y="4037582"/>
                        <a:ext cx="11326" cy="18359"/>
                      </a:xfrm>
                      <a:custGeom>
                        <a:avLst/>
                        <a:gdLst>
                          <a:gd name="connsiteX0" fmla="*/ 7562 w 11326"/>
                          <a:gd name="connsiteY0" fmla="*/ 1688 h 18359"/>
                          <a:gd name="connsiteX1" fmla="*/ 3147 w 11326"/>
                          <a:gd name="connsiteY1" fmla="*/ 96 h 18359"/>
                          <a:gd name="connsiteX2" fmla="*/ 119 w 11326"/>
                          <a:gd name="connsiteY2" fmla="*/ 4100 h 18359"/>
                          <a:gd name="connsiteX3" fmla="*/ 119 w 11326"/>
                          <a:gd name="connsiteY3" fmla="*/ 7386 h 18359"/>
                          <a:gd name="connsiteX4" fmla="*/ 1299 w 11326"/>
                          <a:gd name="connsiteY4" fmla="*/ 6770 h 18359"/>
                          <a:gd name="connsiteX5" fmla="*/ 1299 w 11326"/>
                          <a:gd name="connsiteY5" fmla="*/ 4357 h 18359"/>
                          <a:gd name="connsiteX6" fmla="*/ 3455 w 11326"/>
                          <a:gd name="connsiteY6" fmla="*/ 1277 h 18359"/>
                          <a:gd name="connsiteX7" fmla="*/ 6638 w 11326"/>
                          <a:gd name="connsiteY7" fmla="*/ 2612 h 18359"/>
                          <a:gd name="connsiteX8" fmla="*/ 9770 w 11326"/>
                          <a:gd name="connsiteY8" fmla="*/ 14008 h 18359"/>
                          <a:gd name="connsiteX9" fmla="*/ 9205 w 11326"/>
                          <a:gd name="connsiteY9" fmla="*/ 15651 h 18359"/>
                          <a:gd name="connsiteX10" fmla="*/ 7614 w 11326"/>
                          <a:gd name="connsiteY10" fmla="*/ 17089 h 18359"/>
                          <a:gd name="connsiteX11" fmla="*/ 6946 w 11326"/>
                          <a:gd name="connsiteY11" fmla="*/ 17089 h 18359"/>
                          <a:gd name="connsiteX12" fmla="*/ 6587 w 11326"/>
                          <a:gd name="connsiteY12" fmla="*/ 17910 h 18359"/>
                          <a:gd name="connsiteX13" fmla="*/ 6587 w 11326"/>
                          <a:gd name="connsiteY13" fmla="*/ 18321 h 18359"/>
                          <a:gd name="connsiteX14" fmla="*/ 7100 w 11326"/>
                          <a:gd name="connsiteY14" fmla="*/ 18321 h 18359"/>
                          <a:gd name="connsiteX15" fmla="*/ 7973 w 11326"/>
                          <a:gd name="connsiteY15" fmla="*/ 18321 h 18359"/>
                          <a:gd name="connsiteX16" fmla="*/ 8589 w 11326"/>
                          <a:gd name="connsiteY16" fmla="*/ 18064 h 18359"/>
                          <a:gd name="connsiteX17" fmla="*/ 11156 w 11326"/>
                          <a:gd name="connsiteY17" fmla="*/ 14060 h 18359"/>
                          <a:gd name="connsiteX18" fmla="*/ 7562 w 11326"/>
                          <a:gd name="connsiteY18" fmla="*/ 1688 h 1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26" h="18359">
                            <a:moveTo>
                              <a:pt x="7562" y="1688"/>
                            </a:moveTo>
                            <a:cubicBezTo>
                              <a:pt x="6510" y="363"/>
                              <a:pt x="4801" y="-253"/>
                              <a:pt x="3147" y="96"/>
                            </a:cubicBezTo>
                            <a:cubicBezTo>
                              <a:pt x="1509" y="815"/>
                              <a:pt x="362" y="2329"/>
                              <a:pt x="119" y="4100"/>
                            </a:cubicBezTo>
                            <a:cubicBezTo>
                              <a:pt x="-40" y="5189"/>
                              <a:pt x="-40" y="6298"/>
                              <a:pt x="119" y="7386"/>
                            </a:cubicBezTo>
                            <a:lnTo>
                              <a:pt x="1299" y="6770"/>
                            </a:lnTo>
                            <a:cubicBezTo>
                              <a:pt x="1221" y="5969"/>
                              <a:pt x="1221" y="5158"/>
                              <a:pt x="1299" y="4357"/>
                            </a:cubicBezTo>
                            <a:cubicBezTo>
                              <a:pt x="1424" y="3022"/>
                              <a:pt x="2243" y="1852"/>
                              <a:pt x="3455" y="1277"/>
                            </a:cubicBezTo>
                            <a:cubicBezTo>
                              <a:pt x="4680" y="1108"/>
                              <a:pt x="5901" y="1621"/>
                              <a:pt x="6638" y="2612"/>
                            </a:cubicBezTo>
                            <a:cubicBezTo>
                              <a:pt x="9350" y="5743"/>
                              <a:pt x="10501" y="9932"/>
                              <a:pt x="9770" y="14008"/>
                            </a:cubicBezTo>
                            <a:cubicBezTo>
                              <a:pt x="9628" y="14573"/>
                              <a:pt x="9439" y="15122"/>
                              <a:pt x="9205" y="15651"/>
                            </a:cubicBezTo>
                            <a:cubicBezTo>
                              <a:pt x="8868" y="16308"/>
                              <a:pt x="8302" y="16822"/>
                              <a:pt x="7614" y="17089"/>
                            </a:cubicBezTo>
                            <a:cubicBezTo>
                              <a:pt x="7394" y="17140"/>
                              <a:pt x="7166" y="17140"/>
                              <a:pt x="6946" y="17089"/>
                            </a:cubicBezTo>
                            <a:cubicBezTo>
                              <a:pt x="6796" y="17350"/>
                              <a:pt x="6675" y="17622"/>
                              <a:pt x="6587" y="17910"/>
                            </a:cubicBezTo>
                            <a:cubicBezTo>
                              <a:pt x="6587" y="17910"/>
                              <a:pt x="6587" y="18167"/>
                              <a:pt x="6587" y="18321"/>
                            </a:cubicBezTo>
                            <a:lnTo>
                              <a:pt x="7100" y="18321"/>
                            </a:lnTo>
                            <a:cubicBezTo>
                              <a:pt x="7389" y="18372"/>
                              <a:pt x="7684" y="18372"/>
                              <a:pt x="7973" y="18321"/>
                            </a:cubicBezTo>
                            <a:lnTo>
                              <a:pt x="8589" y="18064"/>
                            </a:lnTo>
                            <a:cubicBezTo>
                              <a:pt x="10049" y="17232"/>
                              <a:pt x="11008" y="15733"/>
                              <a:pt x="11156" y="14060"/>
                            </a:cubicBezTo>
                            <a:cubicBezTo>
                              <a:pt x="11823" y="9609"/>
                              <a:pt x="10511" y="5086"/>
                              <a:pt x="7562" y="1688"/>
                            </a:cubicBezTo>
                            <a:close/>
                          </a:path>
                        </a:pathLst>
                      </a:custGeom>
                      <a:solidFill>
                        <a:srgbClr val="E0E0E0"/>
                      </a:solidFill>
                      <a:ln w="5124" cap="flat">
                        <a:noFill/>
                        <a:prstDash val="solid"/>
                        <a:miter/>
                      </a:ln>
                    </p:spPr>
                    <p:txBody>
                      <a:bodyPr rtlCol="0" anchor="ctr"/>
                      <a:lstStyle/>
                      <a:p>
                        <a:endParaRPr lang="pt-BR"/>
                      </a:p>
                    </p:txBody>
                  </p:sp>
                  <p:sp>
                    <p:nvSpPr>
                      <p:cNvPr id="2483" name="Forma Livre: Forma 2482">
                        <a:extLst>
                          <a:ext uri="{FF2B5EF4-FFF2-40B4-BE49-F238E27FC236}">
                            <a16:creationId xmlns:a16="http://schemas.microsoft.com/office/drawing/2014/main" id="{34EFDB7B-5029-F4C9-C6BD-059E227B6653}"/>
                          </a:ext>
                        </a:extLst>
                      </p:cNvPr>
                      <p:cNvSpPr/>
                      <p:nvPr/>
                    </p:nvSpPr>
                    <p:spPr>
                      <a:xfrm>
                        <a:off x="7982338" y="4049186"/>
                        <a:ext cx="2713" cy="3655"/>
                      </a:xfrm>
                      <a:custGeom>
                        <a:avLst/>
                        <a:gdLst>
                          <a:gd name="connsiteX0" fmla="*/ 95 w 2713"/>
                          <a:gd name="connsiteY0" fmla="*/ 2456 h 3655"/>
                          <a:gd name="connsiteX1" fmla="*/ 917 w 2713"/>
                          <a:gd name="connsiteY1" fmla="*/ 3534 h 3655"/>
                          <a:gd name="connsiteX2" fmla="*/ 2714 w 2713"/>
                          <a:gd name="connsiteY2" fmla="*/ 1224 h 3655"/>
                          <a:gd name="connsiteX3" fmla="*/ 1892 w 2713"/>
                          <a:gd name="connsiteY3" fmla="*/ 95 h 3655"/>
                          <a:gd name="connsiteX4" fmla="*/ 95 w 2713"/>
                          <a:gd name="connsiteY4" fmla="*/ 2456 h 3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 h="3655">
                            <a:moveTo>
                              <a:pt x="95" y="2456"/>
                            </a:moveTo>
                            <a:cubicBezTo>
                              <a:pt x="-161" y="3431"/>
                              <a:pt x="95" y="3893"/>
                              <a:pt x="917" y="3534"/>
                            </a:cubicBezTo>
                            <a:cubicBezTo>
                              <a:pt x="1800" y="3036"/>
                              <a:pt x="2447" y="2204"/>
                              <a:pt x="2714" y="1224"/>
                            </a:cubicBezTo>
                            <a:cubicBezTo>
                              <a:pt x="2714" y="249"/>
                              <a:pt x="2714" y="-213"/>
                              <a:pt x="1892" y="95"/>
                            </a:cubicBezTo>
                            <a:cubicBezTo>
                              <a:pt x="1014" y="628"/>
                              <a:pt x="373" y="1470"/>
                              <a:pt x="95" y="2456"/>
                            </a:cubicBezTo>
                            <a:close/>
                          </a:path>
                        </a:pathLst>
                      </a:custGeom>
                      <a:solidFill>
                        <a:srgbClr val="000000">
                          <a:alpha val="35000"/>
                        </a:srgbClr>
                      </a:solidFill>
                      <a:ln w="5124" cap="flat">
                        <a:noFill/>
                        <a:prstDash val="solid"/>
                        <a:miter/>
                      </a:ln>
                    </p:spPr>
                    <p:txBody>
                      <a:bodyPr rtlCol="0" anchor="ctr"/>
                      <a:lstStyle/>
                      <a:p>
                        <a:endParaRPr lang="pt-BR"/>
                      </a:p>
                    </p:txBody>
                  </p:sp>
                  <p:sp>
                    <p:nvSpPr>
                      <p:cNvPr id="2484" name="Forma Livre: Forma 2483">
                        <a:extLst>
                          <a:ext uri="{FF2B5EF4-FFF2-40B4-BE49-F238E27FC236}">
                            <a16:creationId xmlns:a16="http://schemas.microsoft.com/office/drawing/2014/main" id="{11F5D9EF-4E41-D5B7-1844-B25F0C42D2D8}"/>
                          </a:ext>
                        </a:extLst>
                      </p:cNvPr>
                      <p:cNvSpPr/>
                      <p:nvPr/>
                    </p:nvSpPr>
                    <p:spPr>
                      <a:xfrm>
                        <a:off x="7975949" y="4033492"/>
                        <a:ext cx="11390" cy="18341"/>
                      </a:xfrm>
                      <a:custGeom>
                        <a:avLst/>
                        <a:gdLst>
                          <a:gd name="connsiteX0" fmla="*/ 7563 w 11390"/>
                          <a:gd name="connsiteY0" fmla="*/ 1722 h 18341"/>
                          <a:gd name="connsiteX1" fmla="*/ 3148 w 11390"/>
                          <a:gd name="connsiteY1" fmla="*/ 79 h 18341"/>
                          <a:gd name="connsiteX2" fmla="*/ 119 w 11390"/>
                          <a:gd name="connsiteY2" fmla="*/ 4135 h 18341"/>
                          <a:gd name="connsiteX3" fmla="*/ 119 w 11390"/>
                          <a:gd name="connsiteY3" fmla="*/ 7369 h 18341"/>
                          <a:gd name="connsiteX4" fmla="*/ 1351 w 11390"/>
                          <a:gd name="connsiteY4" fmla="*/ 6804 h 18341"/>
                          <a:gd name="connsiteX5" fmla="*/ 1351 w 11390"/>
                          <a:gd name="connsiteY5" fmla="*/ 4391 h 18341"/>
                          <a:gd name="connsiteX6" fmla="*/ 3559 w 11390"/>
                          <a:gd name="connsiteY6" fmla="*/ 1311 h 18341"/>
                          <a:gd name="connsiteX7" fmla="*/ 6741 w 11390"/>
                          <a:gd name="connsiteY7" fmla="*/ 2595 h 18341"/>
                          <a:gd name="connsiteX8" fmla="*/ 9873 w 11390"/>
                          <a:gd name="connsiteY8" fmla="*/ 14043 h 18341"/>
                          <a:gd name="connsiteX9" fmla="*/ 9257 w 11390"/>
                          <a:gd name="connsiteY9" fmla="*/ 15685 h 18341"/>
                          <a:gd name="connsiteX10" fmla="*/ 7665 w 11390"/>
                          <a:gd name="connsiteY10" fmla="*/ 17123 h 18341"/>
                          <a:gd name="connsiteX11" fmla="*/ 6998 w 11390"/>
                          <a:gd name="connsiteY11" fmla="*/ 17123 h 18341"/>
                          <a:gd name="connsiteX12" fmla="*/ 6690 w 11390"/>
                          <a:gd name="connsiteY12" fmla="*/ 17893 h 18341"/>
                          <a:gd name="connsiteX13" fmla="*/ 6690 w 11390"/>
                          <a:gd name="connsiteY13" fmla="*/ 18303 h 18341"/>
                          <a:gd name="connsiteX14" fmla="*/ 7203 w 11390"/>
                          <a:gd name="connsiteY14" fmla="*/ 18303 h 18341"/>
                          <a:gd name="connsiteX15" fmla="*/ 8127 w 11390"/>
                          <a:gd name="connsiteY15" fmla="*/ 18303 h 18341"/>
                          <a:gd name="connsiteX16" fmla="*/ 8744 w 11390"/>
                          <a:gd name="connsiteY16" fmla="*/ 18303 h 18341"/>
                          <a:gd name="connsiteX17" fmla="*/ 11156 w 11390"/>
                          <a:gd name="connsiteY17" fmla="*/ 14556 h 18341"/>
                          <a:gd name="connsiteX18" fmla="*/ 7563 w 11390"/>
                          <a:gd name="connsiteY18" fmla="*/ 1722 h 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90" h="18341">
                            <a:moveTo>
                              <a:pt x="7563" y="1722"/>
                            </a:moveTo>
                            <a:cubicBezTo>
                              <a:pt x="6510" y="397"/>
                              <a:pt x="4811" y="-234"/>
                              <a:pt x="3148" y="79"/>
                            </a:cubicBezTo>
                            <a:cubicBezTo>
                              <a:pt x="1496" y="803"/>
                              <a:pt x="346" y="2343"/>
                              <a:pt x="119" y="4135"/>
                            </a:cubicBezTo>
                            <a:cubicBezTo>
                              <a:pt x="-40" y="5208"/>
                              <a:pt x="-40" y="6296"/>
                              <a:pt x="119" y="7369"/>
                            </a:cubicBezTo>
                            <a:lnTo>
                              <a:pt x="1351" y="6804"/>
                            </a:lnTo>
                            <a:cubicBezTo>
                              <a:pt x="1272" y="6003"/>
                              <a:pt x="1272" y="5192"/>
                              <a:pt x="1351" y="4391"/>
                            </a:cubicBezTo>
                            <a:cubicBezTo>
                              <a:pt x="1710" y="2697"/>
                              <a:pt x="2532" y="1568"/>
                              <a:pt x="3559" y="1311"/>
                            </a:cubicBezTo>
                            <a:cubicBezTo>
                              <a:pt x="4585" y="1054"/>
                              <a:pt x="5612" y="1311"/>
                              <a:pt x="6741" y="2595"/>
                            </a:cubicBezTo>
                            <a:cubicBezTo>
                              <a:pt x="9406" y="5772"/>
                              <a:pt x="10545" y="9951"/>
                              <a:pt x="9873" y="14043"/>
                            </a:cubicBezTo>
                            <a:cubicBezTo>
                              <a:pt x="9739" y="14612"/>
                              <a:pt x="9534" y="15167"/>
                              <a:pt x="9257" y="15685"/>
                            </a:cubicBezTo>
                            <a:cubicBezTo>
                              <a:pt x="8918" y="16342"/>
                              <a:pt x="8353" y="16856"/>
                              <a:pt x="7665" y="17123"/>
                            </a:cubicBezTo>
                            <a:lnTo>
                              <a:pt x="6998" y="17123"/>
                            </a:lnTo>
                            <a:cubicBezTo>
                              <a:pt x="6849" y="17359"/>
                              <a:pt x="6747" y="17621"/>
                              <a:pt x="6690" y="17893"/>
                            </a:cubicBezTo>
                            <a:cubicBezTo>
                              <a:pt x="6690" y="17893"/>
                              <a:pt x="6690" y="18201"/>
                              <a:pt x="6690" y="18303"/>
                            </a:cubicBezTo>
                            <a:lnTo>
                              <a:pt x="7203" y="18303"/>
                            </a:lnTo>
                            <a:cubicBezTo>
                              <a:pt x="7511" y="18355"/>
                              <a:pt x="7819" y="18355"/>
                              <a:pt x="8127" y="18303"/>
                            </a:cubicBezTo>
                            <a:lnTo>
                              <a:pt x="8744" y="18303"/>
                            </a:lnTo>
                            <a:cubicBezTo>
                              <a:pt x="10078" y="17487"/>
                              <a:pt x="10966" y="16106"/>
                              <a:pt x="11156" y="14556"/>
                            </a:cubicBezTo>
                            <a:cubicBezTo>
                              <a:pt x="11967" y="9956"/>
                              <a:pt x="10648" y="5233"/>
                              <a:pt x="7563" y="1722"/>
                            </a:cubicBezTo>
                            <a:close/>
                          </a:path>
                        </a:pathLst>
                      </a:custGeom>
                      <a:solidFill>
                        <a:srgbClr val="E0E0E0"/>
                      </a:solidFill>
                      <a:ln w="5124" cap="flat">
                        <a:noFill/>
                        <a:prstDash val="solid"/>
                        <a:miter/>
                      </a:ln>
                    </p:spPr>
                    <p:txBody>
                      <a:bodyPr rtlCol="0" anchor="ctr"/>
                      <a:lstStyle/>
                      <a:p>
                        <a:endParaRPr lang="pt-BR"/>
                      </a:p>
                    </p:txBody>
                  </p:sp>
                  <p:sp>
                    <p:nvSpPr>
                      <p:cNvPr id="2485" name="Forma Livre: Forma 2484">
                        <a:extLst>
                          <a:ext uri="{FF2B5EF4-FFF2-40B4-BE49-F238E27FC236}">
                            <a16:creationId xmlns:a16="http://schemas.microsoft.com/office/drawing/2014/main" id="{F22DFA8B-C5A9-C74B-1913-46FB771320DA}"/>
                          </a:ext>
                        </a:extLst>
                      </p:cNvPr>
                      <p:cNvSpPr/>
                      <p:nvPr/>
                    </p:nvSpPr>
                    <p:spPr>
                      <a:xfrm>
                        <a:off x="7952118" y="4055401"/>
                        <a:ext cx="40901" cy="45956"/>
                      </a:xfrm>
                      <a:custGeom>
                        <a:avLst/>
                        <a:gdLst>
                          <a:gd name="connsiteX0" fmla="*/ 34628 w 40901"/>
                          <a:gd name="connsiteY0" fmla="*/ 1836 h 45956"/>
                          <a:gd name="connsiteX1" fmla="*/ 31240 w 40901"/>
                          <a:gd name="connsiteY1" fmla="*/ 14363 h 45956"/>
                          <a:gd name="connsiteX2" fmla="*/ 11680 w 40901"/>
                          <a:gd name="connsiteY2" fmla="*/ 23449 h 45956"/>
                          <a:gd name="connsiteX3" fmla="*/ 1413 w 40901"/>
                          <a:gd name="connsiteY3" fmla="*/ 36078 h 45956"/>
                          <a:gd name="connsiteX4" fmla="*/ 22718 w 40901"/>
                          <a:gd name="connsiteY4" fmla="*/ 45626 h 45956"/>
                          <a:gd name="connsiteX5" fmla="*/ 37605 w 40901"/>
                          <a:gd name="connsiteY5" fmla="*/ 32638 h 45956"/>
                          <a:gd name="connsiteX6" fmla="*/ 40634 w 40901"/>
                          <a:gd name="connsiteY6" fmla="*/ 5995 h 45956"/>
                          <a:gd name="connsiteX7" fmla="*/ 34628 w 40901"/>
                          <a:gd name="connsiteY7" fmla="*/ 1836 h 4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01" h="45956">
                            <a:moveTo>
                              <a:pt x="34628" y="1836"/>
                            </a:moveTo>
                            <a:cubicBezTo>
                              <a:pt x="34628" y="1836"/>
                              <a:pt x="31907" y="11796"/>
                              <a:pt x="31240" y="14363"/>
                            </a:cubicBezTo>
                            <a:cubicBezTo>
                              <a:pt x="29545" y="20420"/>
                              <a:pt x="17995" y="22679"/>
                              <a:pt x="11680" y="23449"/>
                            </a:cubicBezTo>
                            <a:cubicBezTo>
                              <a:pt x="-332" y="24938"/>
                              <a:pt x="-1667" y="27556"/>
                              <a:pt x="1413" y="36078"/>
                            </a:cubicBezTo>
                            <a:cubicBezTo>
                              <a:pt x="4493" y="44600"/>
                              <a:pt x="11680" y="46910"/>
                              <a:pt x="22718" y="45626"/>
                            </a:cubicBezTo>
                            <a:cubicBezTo>
                              <a:pt x="29643" y="44266"/>
                              <a:pt x="35316" y="39317"/>
                              <a:pt x="37605" y="32638"/>
                            </a:cubicBezTo>
                            <a:cubicBezTo>
                              <a:pt x="41096" y="22371"/>
                              <a:pt x="39248" y="12104"/>
                              <a:pt x="40634" y="5995"/>
                            </a:cubicBezTo>
                            <a:cubicBezTo>
                              <a:pt x="42020" y="-114"/>
                              <a:pt x="37708" y="-1654"/>
                              <a:pt x="34628" y="1836"/>
                            </a:cubicBezTo>
                            <a:close/>
                          </a:path>
                        </a:pathLst>
                      </a:custGeom>
                      <a:solidFill>
                        <a:srgbClr val="9E6767"/>
                      </a:solidFill>
                      <a:ln w="5124" cap="flat">
                        <a:noFill/>
                        <a:prstDash val="solid"/>
                        <a:miter/>
                      </a:ln>
                    </p:spPr>
                    <p:txBody>
                      <a:bodyPr rtlCol="0" anchor="ctr"/>
                      <a:lstStyle/>
                      <a:p>
                        <a:endParaRPr lang="pt-BR"/>
                      </a:p>
                    </p:txBody>
                  </p:sp>
                </p:grpSp>
              </p:grpSp>
              <p:grpSp>
                <p:nvGrpSpPr>
                  <p:cNvPr id="2447" name="Gráfico 12">
                    <a:extLst>
                      <a:ext uri="{FF2B5EF4-FFF2-40B4-BE49-F238E27FC236}">
                        <a16:creationId xmlns:a16="http://schemas.microsoft.com/office/drawing/2014/main" id="{77FC2D66-FB86-E914-3430-A0659426129D}"/>
                      </a:ext>
                    </a:extLst>
                  </p:cNvPr>
                  <p:cNvGrpSpPr/>
                  <p:nvPr/>
                </p:nvGrpSpPr>
                <p:grpSpPr>
                  <a:xfrm>
                    <a:off x="7736582" y="3965654"/>
                    <a:ext cx="111863" cy="171237"/>
                    <a:chOff x="7736582" y="3965654"/>
                    <a:chExt cx="111863" cy="171237"/>
                  </a:xfrm>
                </p:grpSpPr>
                <p:sp>
                  <p:nvSpPr>
                    <p:cNvPr id="2453" name="Forma Livre: Forma 2452">
                      <a:extLst>
                        <a:ext uri="{FF2B5EF4-FFF2-40B4-BE49-F238E27FC236}">
                          <a16:creationId xmlns:a16="http://schemas.microsoft.com/office/drawing/2014/main" id="{930537DC-C454-B1B0-1876-6C900357B47D}"/>
                        </a:ext>
                      </a:extLst>
                    </p:cNvPr>
                    <p:cNvSpPr/>
                    <p:nvPr/>
                  </p:nvSpPr>
                  <p:spPr>
                    <a:xfrm>
                      <a:off x="7738681" y="3966526"/>
                      <a:ext cx="109764" cy="170197"/>
                    </a:xfrm>
                    <a:custGeom>
                      <a:avLst/>
                      <a:gdLst>
                        <a:gd name="connsiteX0" fmla="*/ 94415 w 109764"/>
                        <a:gd name="connsiteY0" fmla="*/ 135477 h 170197"/>
                        <a:gd name="connsiteX1" fmla="*/ 42822 w 109764"/>
                        <a:gd name="connsiteY1" fmla="*/ 129932 h 170197"/>
                        <a:gd name="connsiteX2" fmla="*/ 50779 w 109764"/>
                        <a:gd name="connsiteY2" fmla="*/ 60166 h 170197"/>
                        <a:gd name="connsiteX3" fmla="*/ 34454 w 109764"/>
                        <a:gd name="connsiteY3" fmla="*/ 0 h 170197"/>
                        <a:gd name="connsiteX4" fmla="*/ 13252 w 109764"/>
                        <a:gd name="connsiteY4" fmla="*/ 17198 h 170197"/>
                        <a:gd name="connsiteX5" fmla="*/ 3755 w 109764"/>
                        <a:gd name="connsiteY5" fmla="*/ 68534 h 170197"/>
                        <a:gd name="connsiteX6" fmla="*/ 8 w 109764"/>
                        <a:gd name="connsiteY6" fmla="*/ 140405 h 170197"/>
                        <a:gd name="connsiteX7" fmla="*/ 28653 w 109764"/>
                        <a:gd name="connsiteY7" fmla="*/ 169769 h 170197"/>
                        <a:gd name="connsiteX8" fmla="*/ 109765 w 109764"/>
                        <a:gd name="connsiteY8" fmla="*/ 164995 h 17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4" h="170197">
                          <a:moveTo>
                            <a:pt x="94415" y="135477"/>
                          </a:moveTo>
                          <a:cubicBezTo>
                            <a:pt x="78706" y="134861"/>
                            <a:pt x="42822" y="129932"/>
                            <a:pt x="42822" y="129932"/>
                          </a:cubicBezTo>
                          <a:lnTo>
                            <a:pt x="50779" y="60166"/>
                          </a:lnTo>
                          <a:cubicBezTo>
                            <a:pt x="54835" y="43585"/>
                            <a:pt x="43438" y="5596"/>
                            <a:pt x="34454" y="0"/>
                          </a:cubicBezTo>
                          <a:cubicBezTo>
                            <a:pt x="30450" y="1181"/>
                            <a:pt x="22288" y="3542"/>
                            <a:pt x="13252" y="17198"/>
                          </a:cubicBezTo>
                          <a:cubicBezTo>
                            <a:pt x="8119" y="24693"/>
                            <a:pt x="7143" y="37476"/>
                            <a:pt x="3755" y="68534"/>
                          </a:cubicBezTo>
                          <a:cubicBezTo>
                            <a:pt x="1291" y="90455"/>
                            <a:pt x="367" y="120538"/>
                            <a:pt x="8" y="140405"/>
                          </a:cubicBezTo>
                          <a:cubicBezTo>
                            <a:pt x="-300" y="162531"/>
                            <a:pt x="8683" y="168589"/>
                            <a:pt x="28653" y="169769"/>
                          </a:cubicBezTo>
                          <a:cubicBezTo>
                            <a:pt x="62073" y="171771"/>
                            <a:pt x="96674" y="166176"/>
                            <a:pt x="109765" y="164995"/>
                          </a:cubicBezTo>
                        </a:path>
                      </a:pathLst>
                    </a:custGeom>
                    <a:solidFill>
                      <a:srgbClr val="9E6767"/>
                    </a:solidFill>
                    <a:ln w="5124" cap="flat">
                      <a:noFill/>
                      <a:prstDash val="solid"/>
                      <a:miter/>
                    </a:ln>
                  </p:spPr>
                  <p:txBody>
                    <a:bodyPr rtlCol="0" anchor="ctr"/>
                    <a:lstStyle/>
                    <a:p>
                      <a:endParaRPr lang="pt-BR"/>
                    </a:p>
                  </p:txBody>
                </p:sp>
                <p:sp>
                  <p:nvSpPr>
                    <p:cNvPr id="2454" name="Forma Livre: Forma 2453">
                      <a:extLst>
                        <a:ext uri="{FF2B5EF4-FFF2-40B4-BE49-F238E27FC236}">
                          <a16:creationId xmlns:a16="http://schemas.microsoft.com/office/drawing/2014/main" id="{C435F37C-7D8A-B2A3-5C08-A338FF607A1F}"/>
                        </a:ext>
                      </a:extLst>
                    </p:cNvPr>
                    <p:cNvSpPr/>
                    <p:nvPr/>
                  </p:nvSpPr>
                  <p:spPr>
                    <a:xfrm>
                      <a:off x="7736582" y="3965654"/>
                      <a:ext cx="56419" cy="171237"/>
                    </a:xfrm>
                    <a:custGeom>
                      <a:avLst/>
                      <a:gdLst>
                        <a:gd name="connsiteX0" fmla="*/ 38503 w 56419"/>
                        <a:gd name="connsiteY0" fmla="*/ 0 h 171237"/>
                        <a:gd name="connsiteX1" fmla="*/ 13965 w 56419"/>
                        <a:gd name="connsiteY1" fmla="*/ 18070 h 171237"/>
                        <a:gd name="connsiteX2" fmla="*/ 2106 w 56419"/>
                        <a:gd name="connsiteY2" fmla="*/ 95075 h 171237"/>
                        <a:gd name="connsiteX3" fmla="*/ 515 w 56419"/>
                        <a:gd name="connsiteY3" fmla="*/ 155087 h 171237"/>
                        <a:gd name="connsiteX4" fmla="*/ 20228 w 56419"/>
                        <a:gd name="connsiteY4" fmla="*/ 170745 h 171237"/>
                        <a:gd name="connsiteX5" fmla="*/ 48668 w 56419"/>
                        <a:gd name="connsiteY5" fmla="*/ 170745 h 171237"/>
                        <a:gd name="connsiteX6" fmla="*/ 56420 w 56419"/>
                        <a:gd name="connsiteY6" fmla="*/ 132191 h 171237"/>
                        <a:gd name="connsiteX7" fmla="*/ 45639 w 56419"/>
                        <a:gd name="connsiteY7" fmla="*/ 130240 h 171237"/>
                        <a:gd name="connsiteX8" fmla="*/ 55906 w 56419"/>
                        <a:gd name="connsiteY8" fmla="*/ 54006 h 171237"/>
                        <a:gd name="connsiteX9" fmla="*/ 38503 w 56419"/>
                        <a:gd name="connsiteY9" fmla="*/ 0 h 1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19" h="171237">
                          <a:moveTo>
                            <a:pt x="38503" y="0"/>
                          </a:moveTo>
                          <a:cubicBezTo>
                            <a:pt x="27880" y="1694"/>
                            <a:pt x="18735" y="8429"/>
                            <a:pt x="13965" y="18070"/>
                          </a:cubicBezTo>
                          <a:cubicBezTo>
                            <a:pt x="7548" y="28697"/>
                            <a:pt x="5032" y="60885"/>
                            <a:pt x="2106" y="95075"/>
                          </a:cubicBezTo>
                          <a:cubicBezTo>
                            <a:pt x="9" y="115009"/>
                            <a:pt x="-523" y="135071"/>
                            <a:pt x="515" y="155087"/>
                          </a:cubicBezTo>
                          <a:cubicBezTo>
                            <a:pt x="1079" y="160837"/>
                            <a:pt x="6059" y="169564"/>
                            <a:pt x="20228" y="170745"/>
                          </a:cubicBezTo>
                          <a:cubicBezTo>
                            <a:pt x="29696" y="171402"/>
                            <a:pt x="39200" y="171402"/>
                            <a:pt x="48668" y="170745"/>
                          </a:cubicBezTo>
                          <a:cubicBezTo>
                            <a:pt x="48668" y="170745"/>
                            <a:pt x="45947" y="145949"/>
                            <a:pt x="56420" y="132191"/>
                          </a:cubicBezTo>
                          <a:lnTo>
                            <a:pt x="45639" y="130240"/>
                          </a:lnTo>
                          <a:lnTo>
                            <a:pt x="55906" y="54006"/>
                          </a:lnTo>
                          <a:cubicBezTo>
                            <a:pt x="55906" y="54006"/>
                            <a:pt x="54931" y="14785"/>
                            <a:pt x="38503" y="0"/>
                          </a:cubicBezTo>
                          <a:close/>
                        </a:path>
                      </a:pathLst>
                    </a:custGeom>
                    <a:solidFill>
                      <a:srgbClr val="407BFF"/>
                    </a:solidFill>
                    <a:ln w="5124" cap="flat">
                      <a:noFill/>
                      <a:prstDash val="solid"/>
                      <a:miter/>
                    </a:ln>
                  </p:spPr>
                  <p:txBody>
                    <a:bodyPr rtlCol="0" anchor="ctr"/>
                    <a:lstStyle/>
                    <a:p>
                      <a:endParaRPr lang="pt-BR"/>
                    </a:p>
                  </p:txBody>
                </p:sp>
                <p:sp>
                  <p:nvSpPr>
                    <p:cNvPr id="2455" name="Forma Livre: Forma 2454">
                      <a:extLst>
                        <a:ext uri="{FF2B5EF4-FFF2-40B4-BE49-F238E27FC236}">
                          <a16:creationId xmlns:a16="http://schemas.microsoft.com/office/drawing/2014/main" id="{5D3FC6CF-C877-5702-FCF3-6D0BB3B0CC07}"/>
                        </a:ext>
                      </a:extLst>
                    </p:cNvPr>
                    <p:cNvSpPr/>
                    <p:nvPr/>
                  </p:nvSpPr>
                  <p:spPr>
                    <a:xfrm>
                      <a:off x="7736582" y="3965654"/>
                      <a:ext cx="56419" cy="171237"/>
                    </a:xfrm>
                    <a:custGeom>
                      <a:avLst/>
                      <a:gdLst>
                        <a:gd name="connsiteX0" fmla="*/ 38503 w 56419"/>
                        <a:gd name="connsiteY0" fmla="*/ 0 h 171237"/>
                        <a:gd name="connsiteX1" fmla="*/ 13965 w 56419"/>
                        <a:gd name="connsiteY1" fmla="*/ 18070 h 171237"/>
                        <a:gd name="connsiteX2" fmla="*/ 2106 w 56419"/>
                        <a:gd name="connsiteY2" fmla="*/ 95075 h 171237"/>
                        <a:gd name="connsiteX3" fmla="*/ 515 w 56419"/>
                        <a:gd name="connsiteY3" fmla="*/ 155087 h 171237"/>
                        <a:gd name="connsiteX4" fmla="*/ 20228 w 56419"/>
                        <a:gd name="connsiteY4" fmla="*/ 170745 h 171237"/>
                        <a:gd name="connsiteX5" fmla="*/ 48668 w 56419"/>
                        <a:gd name="connsiteY5" fmla="*/ 170745 h 171237"/>
                        <a:gd name="connsiteX6" fmla="*/ 56420 w 56419"/>
                        <a:gd name="connsiteY6" fmla="*/ 132191 h 171237"/>
                        <a:gd name="connsiteX7" fmla="*/ 45639 w 56419"/>
                        <a:gd name="connsiteY7" fmla="*/ 130240 h 171237"/>
                        <a:gd name="connsiteX8" fmla="*/ 55906 w 56419"/>
                        <a:gd name="connsiteY8" fmla="*/ 54006 h 171237"/>
                        <a:gd name="connsiteX9" fmla="*/ 38503 w 56419"/>
                        <a:gd name="connsiteY9" fmla="*/ 0 h 1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19" h="171237">
                          <a:moveTo>
                            <a:pt x="38503" y="0"/>
                          </a:moveTo>
                          <a:cubicBezTo>
                            <a:pt x="27880" y="1694"/>
                            <a:pt x="18735" y="8429"/>
                            <a:pt x="13965" y="18070"/>
                          </a:cubicBezTo>
                          <a:cubicBezTo>
                            <a:pt x="7548" y="28697"/>
                            <a:pt x="5032" y="60885"/>
                            <a:pt x="2106" y="95075"/>
                          </a:cubicBezTo>
                          <a:cubicBezTo>
                            <a:pt x="9" y="115009"/>
                            <a:pt x="-523" y="135071"/>
                            <a:pt x="515" y="155087"/>
                          </a:cubicBezTo>
                          <a:cubicBezTo>
                            <a:pt x="1079" y="160837"/>
                            <a:pt x="6059" y="169564"/>
                            <a:pt x="20228" y="170745"/>
                          </a:cubicBezTo>
                          <a:cubicBezTo>
                            <a:pt x="29696" y="171402"/>
                            <a:pt x="39200" y="171402"/>
                            <a:pt x="48668" y="170745"/>
                          </a:cubicBezTo>
                          <a:cubicBezTo>
                            <a:pt x="48668" y="170745"/>
                            <a:pt x="45947" y="145949"/>
                            <a:pt x="56420" y="132191"/>
                          </a:cubicBezTo>
                          <a:lnTo>
                            <a:pt x="45639" y="130240"/>
                          </a:lnTo>
                          <a:lnTo>
                            <a:pt x="55906" y="54006"/>
                          </a:lnTo>
                          <a:cubicBezTo>
                            <a:pt x="55906" y="54006"/>
                            <a:pt x="54931" y="14785"/>
                            <a:pt x="38503" y="0"/>
                          </a:cubicBezTo>
                          <a:close/>
                        </a:path>
                      </a:pathLst>
                    </a:custGeom>
                    <a:solidFill>
                      <a:srgbClr val="FFFFFF">
                        <a:alpha val="70000"/>
                      </a:srgbClr>
                    </a:solidFill>
                    <a:ln w="5124" cap="flat">
                      <a:noFill/>
                      <a:prstDash val="solid"/>
                      <a:miter/>
                    </a:ln>
                  </p:spPr>
                  <p:txBody>
                    <a:bodyPr rtlCol="0" anchor="ctr"/>
                    <a:lstStyle/>
                    <a:p>
                      <a:endParaRPr lang="pt-BR"/>
                    </a:p>
                  </p:txBody>
                </p:sp>
                <p:sp>
                  <p:nvSpPr>
                    <p:cNvPr id="2456" name="Forma Livre: Forma 2455">
                      <a:extLst>
                        <a:ext uri="{FF2B5EF4-FFF2-40B4-BE49-F238E27FC236}">
                          <a16:creationId xmlns:a16="http://schemas.microsoft.com/office/drawing/2014/main" id="{3588D14E-25D3-7495-4217-25D91F19DD59}"/>
                        </a:ext>
                      </a:extLst>
                    </p:cNvPr>
                    <p:cNvSpPr/>
                    <p:nvPr/>
                  </p:nvSpPr>
                  <p:spPr>
                    <a:xfrm>
                      <a:off x="7758453" y="4090760"/>
                      <a:ext cx="24538" cy="9907"/>
                    </a:xfrm>
                    <a:custGeom>
                      <a:avLst/>
                      <a:gdLst>
                        <a:gd name="connsiteX0" fmla="*/ 23871 w 24538"/>
                        <a:gd name="connsiteY0" fmla="*/ 5236 h 9907"/>
                        <a:gd name="connsiteX1" fmla="*/ 0 w 24538"/>
                        <a:gd name="connsiteY1" fmla="*/ 9908 h 9907"/>
                        <a:gd name="connsiteX2" fmla="*/ 24539 w 24538"/>
                        <a:gd name="connsiteY2" fmla="*/ 0 h 9907"/>
                      </a:gdLst>
                      <a:ahLst/>
                      <a:cxnLst>
                        <a:cxn ang="0">
                          <a:pos x="connsiteX0" y="connsiteY0"/>
                        </a:cxn>
                        <a:cxn ang="0">
                          <a:pos x="connsiteX1" y="connsiteY1"/>
                        </a:cxn>
                        <a:cxn ang="0">
                          <a:pos x="connsiteX2" y="connsiteY2"/>
                        </a:cxn>
                      </a:cxnLst>
                      <a:rect l="l" t="t" r="r" b="b"/>
                      <a:pathLst>
                        <a:path w="24538" h="9907">
                          <a:moveTo>
                            <a:pt x="23871" y="5236"/>
                          </a:moveTo>
                          <a:cubicBezTo>
                            <a:pt x="15639" y="4615"/>
                            <a:pt x="7390" y="6227"/>
                            <a:pt x="0" y="9908"/>
                          </a:cubicBezTo>
                          <a:cubicBezTo>
                            <a:pt x="0" y="9908"/>
                            <a:pt x="5134" y="1643"/>
                            <a:pt x="24539" y="0"/>
                          </a:cubicBezTo>
                          <a:close/>
                        </a:path>
                      </a:pathLst>
                    </a:custGeom>
                    <a:solidFill>
                      <a:srgbClr val="000000">
                        <a:alpha val="15000"/>
                      </a:srgbClr>
                    </a:solidFill>
                    <a:ln w="5124" cap="flat">
                      <a:noFill/>
                      <a:prstDash val="solid"/>
                      <a:miter/>
                    </a:ln>
                  </p:spPr>
                  <p:txBody>
                    <a:bodyPr rtlCol="0" anchor="ctr"/>
                    <a:lstStyle/>
                    <a:p>
                      <a:endParaRPr lang="pt-BR"/>
                    </a:p>
                  </p:txBody>
                </p:sp>
              </p:grpSp>
              <p:sp>
                <p:nvSpPr>
                  <p:cNvPr id="2448" name="Forma Livre: Forma 2447">
                    <a:extLst>
                      <a:ext uri="{FF2B5EF4-FFF2-40B4-BE49-F238E27FC236}">
                        <a16:creationId xmlns:a16="http://schemas.microsoft.com/office/drawing/2014/main" id="{EB8BBDFC-F772-6F50-95B3-B197178CD37B}"/>
                      </a:ext>
                    </a:extLst>
                  </p:cNvPr>
                  <p:cNvSpPr/>
                  <p:nvPr/>
                </p:nvSpPr>
                <p:spPr>
                  <a:xfrm>
                    <a:off x="7680018" y="3966842"/>
                    <a:ext cx="168684" cy="273153"/>
                  </a:xfrm>
                  <a:custGeom>
                    <a:avLst/>
                    <a:gdLst>
                      <a:gd name="connsiteX0" fmla="*/ 72942 w 168684"/>
                      <a:gd name="connsiteY0" fmla="*/ 230698 h 273153"/>
                      <a:gd name="connsiteX1" fmla="*/ 157442 w 168684"/>
                      <a:gd name="connsiteY1" fmla="*/ 273153 h 273153"/>
                      <a:gd name="connsiteX2" fmla="*/ 155645 w 168684"/>
                      <a:gd name="connsiteY2" fmla="*/ 241992 h 273153"/>
                      <a:gd name="connsiteX3" fmla="*/ 168684 w 168684"/>
                      <a:gd name="connsiteY3" fmla="*/ 234497 h 273153"/>
                      <a:gd name="connsiteX4" fmla="*/ 144043 w 168684"/>
                      <a:gd name="connsiteY4" fmla="*/ 180080 h 273153"/>
                      <a:gd name="connsiteX5" fmla="*/ 78332 w 168684"/>
                      <a:gd name="connsiteY5" fmla="*/ 156107 h 273153"/>
                      <a:gd name="connsiteX6" fmla="*/ 64420 w 168684"/>
                      <a:gd name="connsiteY6" fmla="*/ 75970 h 273153"/>
                      <a:gd name="connsiteX7" fmla="*/ 53742 w 168684"/>
                      <a:gd name="connsiteY7" fmla="*/ 4408 h 273153"/>
                      <a:gd name="connsiteX8" fmla="*/ 16780 w 168684"/>
                      <a:gd name="connsiteY8" fmla="*/ 5640 h 273153"/>
                      <a:gd name="connsiteX9" fmla="*/ 44 w 168684"/>
                      <a:gd name="connsiteY9" fmla="*/ 21041 h 273153"/>
                      <a:gd name="connsiteX10" fmla="*/ 5743 w 168684"/>
                      <a:gd name="connsiteY10" fmla="*/ 27612 h 273153"/>
                      <a:gd name="connsiteX11" fmla="*/ 52921 w 168684"/>
                      <a:gd name="connsiteY11" fmla="*/ 206108 h 273153"/>
                      <a:gd name="connsiteX12" fmla="*/ 72942 w 168684"/>
                      <a:gd name="connsiteY12" fmla="*/ 230698 h 27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84" h="273153">
                        <a:moveTo>
                          <a:pt x="72942" y="230698"/>
                        </a:moveTo>
                        <a:lnTo>
                          <a:pt x="157442" y="273153"/>
                        </a:lnTo>
                        <a:lnTo>
                          <a:pt x="155645" y="241992"/>
                        </a:lnTo>
                        <a:lnTo>
                          <a:pt x="168684" y="234497"/>
                        </a:lnTo>
                        <a:cubicBezTo>
                          <a:pt x="167760" y="210369"/>
                          <a:pt x="161138" y="185574"/>
                          <a:pt x="144043" y="180080"/>
                        </a:cubicBezTo>
                        <a:cubicBezTo>
                          <a:pt x="122687" y="173355"/>
                          <a:pt x="94965" y="171148"/>
                          <a:pt x="78332" y="156107"/>
                        </a:cubicBezTo>
                        <a:cubicBezTo>
                          <a:pt x="61699" y="141065"/>
                          <a:pt x="62367" y="99637"/>
                          <a:pt x="64420" y="75970"/>
                        </a:cubicBezTo>
                        <a:cubicBezTo>
                          <a:pt x="66474" y="52304"/>
                          <a:pt x="72685" y="15394"/>
                          <a:pt x="53742" y="4408"/>
                        </a:cubicBezTo>
                        <a:cubicBezTo>
                          <a:pt x="42102" y="-1881"/>
                          <a:pt x="27975" y="-1414"/>
                          <a:pt x="16780" y="5640"/>
                        </a:cubicBezTo>
                        <a:cubicBezTo>
                          <a:pt x="8669" y="10773"/>
                          <a:pt x="-726" y="14726"/>
                          <a:pt x="44" y="21041"/>
                        </a:cubicBezTo>
                        <a:cubicBezTo>
                          <a:pt x="122" y="24316"/>
                          <a:pt x="2513" y="27073"/>
                          <a:pt x="5743" y="27612"/>
                        </a:cubicBezTo>
                        <a:lnTo>
                          <a:pt x="52921" y="206108"/>
                        </a:lnTo>
                        <a:cubicBezTo>
                          <a:pt x="55753" y="216801"/>
                          <a:pt x="63046" y="225760"/>
                          <a:pt x="72942" y="230698"/>
                        </a:cubicBezTo>
                        <a:close/>
                      </a:path>
                    </a:pathLst>
                  </a:custGeom>
                  <a:solidFill>
                    <a:srgbClr val="263238"/>
                  </a:solidFill>
                  <a:ln w="5124" cap="flat">
                    <a:noFill/>
                    <a:prstDash val="solid"/>
                    <a:miter/>
                  </a:ln>
                </p:spPr>
                <p:txBody>
                  <a:bodyPr rtlCol="0" anchor="ctr"/>
                  <a:lstStyle/>
                  <a:p>
                    <a:endParaRPr lang="pt-BR"/>
                  </a:p>
                </p:txBody>
              </p:sp>
              <p:sp>
                <p:nvSpPr>
                  <p:cNvPr id="2449" name="Forma Livre: Forma 2448">
                    <a:extLst>
                      <a:ext uri="{FF2B5EF4-FFF2-40B4-BE49-F238E27FC236}">
                        <a16:creationId xmlns:a16="http://schemas.microsoft.com/office/drawing/2014/main" id="{86E706BF-FA8A-2B0C-C4D5-A1D529EDAAD2}"/>
                      </a:ext>
                    </a:extLst>
                  </p:cNvPr>
                  <p:cNvSpPr/>
                  <p:nvPr/>
                </p:nvSpPr>
                <p:spPr>
                  <a:xfrm>
                    <a:off x="7680018" y="3966636"/>
                    <a:ext cx="159443" cy="204003"/>
                  </a:xfrm>
                  <a:custGeom>
                    <a:avLst/>
                    <a:gdLst>
                      <a:gd name="connsiteX0" fmla="*/ 41319 w 159443"/>
                      <a:gd name="connsiteY0" fmla="*/ 26636 h 204003"/>
                      <a:gd name="connsiteX1" fmla="*/ 51586 w 159443"/>
                      <a:gd name="connsiteY1" fmla="*/ 85570 h 204003"/>
                      <a:gd name="connsiteX2" fmla="*/ 64625 w 159443"/>
                      <a:gd name="connsiteY2" fmla="*/ 166990 h 204003"/>
                      <a:gd name="connsiteX3" fmla="*/ 137420 w 159443"/>
                      <a:gd name="connsiteY3" fmla="*/ 204003 h 204003"/>
                      <a:gd name="connsiteX4" fmla="*/ 159444 w 159443"/>
                      <a:gd name="connsiteY4" fmla="*/ 193736 h 204003"/>
                      <a:gd name="connsiteX5" fmla="*/ 144043 w 159443"/>
                      <a:gd name="connsiteY5" fmla="*/ 180080 h 204003"/>
                      <a:gd name="connsiteX6" fmla="*/ 78332 w 159443"/>
                      <a:gd name="connsiteY6" fmla="*/ 156106 h 204003"/>
                      <a:gd name="connsiteX7" fmla="*/ 64420 w 159443"/>
                      <a:gd name="connsiteY7" fmla="*/ 75970 h 204003"/>
                      <a:gd name="connsiteX8" fmla="*/ 53742 w 159443"/>
                      <a:gd name="connsiteY8" fmla="*/ 4408 h 204003"/>
                      <a:gd name="connsiteX9" fmla="*/ 16780 w 159443"/>
                      <a:gd name="connsiteY9" fmla="*/ 5640 h 204003"/>
                      <a:gd name="connsiteX10" fmla="*/ 44 w 159443"/>
                      <a:gd name="connsiteY10" fmla="*/ 21041 h 204003"/>
                      <a:gd name="connsiteX11" fmla="*/ 5743 w 159443"/>
                      <a:gd name="connsiteY11" fmla="*/ 27817 h 204003"/>
                      <a:gd name="connsiteX12" fmla="*/ 41319 w 159443"/>
                      <a:gd name="connsiteY12" fmla="*/ 26636 h 20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443" h="204003">
                        <a:moveTo>
                          <a:pt x="41319" y="26636"/>
                        </a:moveTo>
                        <a:cubicBezTo>
                          <a:pt x="48917" y="35723"/>
                          <a:pt x="52818" y="50148"/>
                          <a:pt x="51586" y="85570"/>
                        </a:cubicBezTo>
                        <a:cubicBezTo>
                          <a:pt x="50354" y="120992"/>
                          <a:pt x="50713" y="149638"/>
                          <a:pt x="64625" y="166990"/>
                        </a:cubicBezTo>
                        <a:cubicBezTo>
                          <a:pt x="81053" y="187524"/>
                          <a:pt x="137420" y="204003"/>
                          <a:pt x="137420" y="204003"/>
                        </a:cubicBezTo>
                        <a:lnTo>
                          <a:pt x="159444" y="193736"/>
                        </a:lnTo>
                        <a:cubicBezTo>
                          <a:pt x="156265" y="187365"/>
                          <a:pt x="150747" y="182473"/>
                          <a:pt x="144043" y="180080"/>
                        </a:cubicBezTo>
                        <a:cubicBezTo>
                          <a:pt x="122687" y="173355"/>
                          <a:pt x="94965" y="171148"/>
                          <a:pt x="78332" y="156106"/>
                        </a:cubicBezTo>
                        <a:cubicBezTo>
                          <a:pt x="61699" y="141065"/>
                          <a:pt x="62367" y="99637"/>
                          <a:pt x="64420" y="75970"/>
                        </a:cubicBezTo>
                        <a:cubicBezTo>
                          <a:pt x="66474" y="52304"/>
                          <a:pt x="72685" y="15394"/>
                          <a:pt x="53742" y="4408"/>
                        </a:cubicBezTo>
                        <a:cubicBezTo>
                          <a:pt x="42102" y="-1881"/>
                          <a:pt x="27975" y="-1414"/>
                          <a:pt x="16780" y="5640"/>
                        </a:cubicBezTo>
                        <a:cubicBezTo>
                          <a:pt x="8669" y="10773"/>
                          <a:pt x="-726" y="14726"/>
                          <a:pt x="44" y="21041"/>
                        </a:cubicBezTo>
                        <a:cubicBezTo>
                          <a:pt x="23" y="24393"/>
                          <a:pt x="2438" y="27263"/>
                          <a:pt x="5743" y="27817"/>
                        </a:cubicBezTo>
                        <a:cubicBezTo>
                          <a:pt x="16369" y="24326"/>
                          <a:pt x="33721" y="17550"/>
                          <a:pt x="41319" y="26636"/>
                        </a:cubicBezTo>
                        <a:close/>
                      </a:path>
                    </a:pathLst>
                  </a:custGeom>
                  <a:solidFill>
                    <a:srgbClr val="37474F"/>
                  </a:solidFill>
                  <a:ln w="5124" cap="flat">
                    <a:noFill/>
                    <a:prstDash val="solid"/>
                    <a:miter/>
                  </a:ln>
                </p:spPr>
                <p:txBody>
                  <a:bodyPr rtlCol="0" anchor="ctr"/>
                  <a:lstStyle/>
                  <a:p>
                    <a:endParaRPr lang="pt-BR"/>
                  </a:p>
                </p:txBody>
              </p:sp>
              <p:sp>
                <p:nvSpPr>
                  <p:cNvPr id="2450" name="Forma Livre: Forma 2449">
                    <a:extLst>
                      <a:ext uri="{FF2B5EF4-FFF2-40B4-BE49-F238E27FC236}">
                        <a16:creationId xmlns:a16="http://schemas.microsoft.com/office/drawing/2014/main" id="{0F3D367C-7E46-47E2-A2CD-56696137282F}"/>
                      </a:ext>
                    </a:extLst>
                  </p:cNvPr>
                  <p:cNvSpPr/>
                  <p:nvPr/>
                </p:nvSpPr>
                <p:spPr>
                  <a:xfrm>
                    <a:off x="7680018" y="3966636"/>
                    <a:ext cx="159443" cy="204003"/>
                  </a:xfrm>
                  <a:custGeom>
                    <a:avLst/>
                    <a:gdLst>
                      <a:gd name="connsiteX0" fmla="*/ 41319 w 159443"/>
                      <a:gd name="connsiteY0" fmla="*/ 26636 h 204003"/>
                      <a:gd name="connsiteX1" fmla="*/ 51586 w 159443"/>
                      <a:gd name="connsiteY1" fmla="*/ 85570 h 204003"/>
                      <a:gd name="connsiteX2" fmla="*/ 64625 w 159443"/>
                      <a:gd name="connsiteY2" fmla="*/ 166990 h 204003"/>
                      <a:gd name="connsiteX3" fmla="*/ 137420 w 159443"/>
                      <a:gd name="connsiteY3" fmla="*/ 204003 h 204003"/>
                      <a:gd name="connsiteX4" fmla="*/ 159444 w 159443"/>
                      <a:gd name="connsiteY4" fmla="*/ 193736 h 204003"/>
                      <a:gd name="connsiteX5" fmla="*/ 144043 w 159443"/>
                      <a:gd name="connsiteY5" fmla="*/ 180080 h 204003"/>
                      <a:gd name="connsiteX6" fmla="*/ 78332 w 159443"/>
                      <a:gd name="connsiteY6" fmla="*/ 156106 h 204003"/>
                      <a:gd name="connsiteX7" fmla="*/ 64420 w 159443"/>
                      <a:gd name="connsiteY7" fmla="*/ 75970 h 204003"/>
                      <a:gd name="connsiteX8" fmla="*/ 53742 w 159443"/>
                      <a:gd name="connsiteY8" fmla="*/ 4408 h 204003"/>
                      <a:gd name="connsiteX9" fmla="*/ 16780 w 159443"/>
                      <a:gd name="connsiteY9" fmla="*/ 5640 h 204003"/>
                      <a:gd name="connsiteX10" fmla="*/ 44 w 159443"/>
                      <a:gd name="connsiteY10" fmla="*/ 21041 h 204003"/>
                      <a:gd name="connsiteX11" fmla="*/ 5743 w 159443"/>
                      <a:gd name="connsiteY11" fmla="*/ 27817 h 204003"/>
                      <a:gd name="connsiteX12" fmla="*/ 41319 w 159443"/>
                      <a:gd name="connsiteY12" fmla="*/ 26636 h 20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443" h="204003">
                        <a:moveTo>
                          <a:pt x="41319" y="26636"/>
                        </a:moveTo>
                        <a:cubicBezTo>
                          <a:pt x="48917" y="35723"/>
                          <a:pt x="52818" y="50148"/>
                          <a:pt x="51586" y="85570"/>
                        </a:cubicBezTo>
                        <a:cubicBezTo>
                          <a:pt x="50354" y="120992"/>
                          <a:pt x="50713" y="149638"/>
                          <a:pt x="64625" y="166990"/>
                        </a:cubicBezTo>
                        <a:cubicBezTo>
                          <a:pt x="81053" y="187524"/>
                          <a:pt x="137420" y="204003"/>
                          <a:pt x="137420" y="204003"/>
                        </a:cubicBezTo>
                        <a:lnTo>
                          <a:pt x="159444" y="193736"/>
                        </a:lnTo>
                        <a:cubicBezTo>
                          <a:pt x="156265" y="187365"/>
                          <a:pt x="150747" y="182473"/>
                          <a:pt x="144043" y="180080"/>
                        </a:cubicBezTo>
                        <a:cubicBezTo>
                          <a:pt x="122687" y="173355"/>
                          <a:pt x="94965" y="171148"/>
                          <a:pt x="78332" y="156106"/>
                        </a:cubicBezTo>
                        <a:cubicBezTo>
                          <a:pt x="61699" y="141065"/>
                          <a:pt x="62367" y="99637"/>
                          <a:pt x="64420" y="75970"/>
                        </a:cubicBezTo>
                        <a:cubicBezTo>
                          <a:pt x="66474" y="52304"/>
                          <a:pt x="72685" y="15394"/>
                          <a:pt x="53742" y="4408"/>
                        </a:cubicBezTo>
                        <a:cubicBezTo>
                          <a:pt x="42102" y="-1881"/>
                          <a:pt x="27975" y="-1414"/>
                          <a:pt x="16780" y="5640"/>
                        </a:cubicBezTo>
                        <a:cubicBezTo>
                          <a:pt x="8669" y="10773"/>
                          <a:pt x="-726" y="14726"/>
                          <a:pt x="44" y="21041"/>
                        </a:cubicBezTo>
                        <a:cubicBezTo>
                          <a:pt x="23" y="24393"/>
                          <a:pt x="2438" y="27263"/>
                          <a:pt x="5743" y="27817"/>
                        </a:cubicBezTo>
                        <a:cubicBezTo>
                          <a:pt x="16369" y="24326"/>
                          <a:pt x="33721" y="17550"/>
                          <a:pt x="41319" y="26636"/>
                        </a:cubicBezTo>
                        <a:close/>
                      </a:path>
                    </a:pathLst>
                  </a:custGeom>
                  <a:solidFill>
                    <a:srgbClr val="000000"/>
                  </a:solidFill>
                  <a:ln w="5124" cap="flat">
                    <a:noFill/>
                    <a:prstDash val="solid"/>
                    <a:miter/>
                  </a:ln>
                </p:spPr>
                <p:txBody>
                  <a:bodyPr rtlCol="0" anchor="ctr"/>
                  <a:lstStyle/>
                  <a:p>
                    <a:endParaRPr lang="pt-BR"/>
                  </a:p>
                </p:txBody>
              </p:sp>
              <p:sp>
                <p:nvSpPr>
                  <p:cNvPr id="2451" name="Forma Livre: Forma 2450">
                    <a:extLst>
                      <a:ext uri="{FF2B5EF4-FFF2-40B4-BE49-F238E27FC236}">
                        <a16:creationId xmlns:a16="http://schemas.microsoft.com/office/drawing/2014/main" id="{A8043558-873D-E102-FEBC-2CAB60BA24AA}"/>
                      </a:ext>
                    </a:extLst>
                  </p:cNvPr>
                  <p:cNvSpPr/>
                  <p:nvPr/>
                </p:nvSpPr>
                <p:spPr>
                  <a:xfrm>
                    <a:off x="7805320" y="4145885"/>
                    <a:ext cx="43381" cy="62948"/>
                  </a:xfrm>
                  <a:custGeom>
                    <a:avLst/>
                    <a:gdLst>
                      <a:gd name="connsiteX0" fmla="*/ 30342 w 43381"/>
                      <a:gd name="connsiteY0" fmla="*/ 62949 h 62948"/>
                      <a:gd name="connsiteX1" fmla="*/ 43382 w 43381"/>
                      <a:gd name="connsiteY1" fmla="*/ 55454 h 62948"/>
                      <a:gd name="connsiteX2" fmla="*/ 21410 w 43381"/>
                      <a:gd name="connsiteY2" fmla="*/ 2012 h 62948"/>
                      <a:gd name="connsiteX3" fmla="*/ 2 w 43381"/>
                      <a:gd name="connsiteY3" fmla="*/ 10329 h 62948"/>
                      <a:gd name="connsiteX4" fmla="*/ 11964 w 43381"/>
                      <a:gd name="connsiteY4" fmla="*/ 24754 h 62948"/>
                      <a:gd name="connsiteX5" fmla="*/ 30342 w 43381"/>
                      <a:gd name="connsiteY5" fmla="*/ 62949 h 6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81" h="62948">
                        <a:moveTo>
                          <a:pt x="30342" y="62949"/>
                        </a:moveTo>
                        <a:lnTo>
                          <a:pt x="43382" y="55454"/>
                        </a:lnTo>
                        <a:cubicBezTo>
                          <a:pt x="43382" y="41028"/>
                          <a:pt x="39685" y="9610"/>
                          <a:pt x="21410" y="2012"/>
                        </a:cubicBezTo>
                        <a:cubicBezTo>
                          <a:pt x="6882" y="-3994"/>
                          <a:pt x="-152" y="4836"/>
                          <a:pt x="2" y="10329"/>
                        </a:cubicBezTo>
                        <a:cubicBezTo>
                          <a:pt x="156" y="15822"/>
                          <a:pt x="4623" y="20596"/>
                          <a:pt x="11964" y="24754"/>
                        </a:cubicBezTo>
                        <a:cubicBezTo>
                          <a:pt x="21718" y="30350"/>
                          <a:pt x="30342" y="40412"/>
                          <a:pt x="30342" y="62949"/>
                        </a:cubicBezTo>
                        <a:close/>
                      </a:path>
                    </a:pathLst>
                  </a:custGeom>
                  <a:solidFill>
                    <a:srgbClr val="455A64"/>
                  </a:solidFill>
                  <a:ln w="5124" cap="flat">
                    <a:noFill/>
                    <a:prstDash val="solid"/>
                    <a:miter/>
                  </a:ln>
                </p:spPr>
                <p:txBody>
                  <a:bodyPr rtlCol="0" anchor="ctr"/>
                  <a:lstStyle/>
                  <a:p>
                    <a:endParaRPr lang="pt-BR"/>
                  </a:p>
                </p:txBody>
              </p:sp>
              <p:sp>
                <p:nvSpPr>
                  <p:cNvPr id="2452" name="Forma Livre: Forma 2451">
                    <a:extLst>
                      <a:ext uri="{FF2B5EF4-FFF2-40B4-BE49-F238E27FC236}">
                        <a16:creationId xmlns:a16="http://schemas.microsoft.com/office/drawing/2014/main" id="{3C87140B-FA44-A6BD-8EB7-E1FAA7875B61}"/>
                      </a:ext>
                    </a:extLst>
                  </p:cNvPr>
                  <p:cNvSpPr/>
                  <p:nvPr/>
                </p:nvSpPr>
                <p:spPr>
                  <a:xfrm>
                    <a:off x="7805320" y="4145885"/>
                    <a:ext cx="43381" cy="62948"/>
                  </a:xfrm>
                  <a:custGeom>
                    <a:avLst/>
                    <a:gdLst>
                      <a:gd name="connsiteX0" fmla="*/ 30342 w 43381"/>
                      <a:gd name="connsiteY0" fmla="*/ 62949 h 62948"/>
                      <a:gd name="connsiteX1" fmla="*/ 43382 w 43381"/>
                      <a:gd name="connsiteY1" fmla="*/ 55454 h 62948"/>
                      <a:gd name="connsiteX2" fmla="*/ 21410 w 43381"/>
                      <a:gd name="connsiteY2" fmla="*/ 2012 h 62948"/>
                      <a:gd name="connsiteX3" fmla="*/ 2 w 43381"/>
                      <a:gd name="connsiteY3" fmla="*/ 10329 h 62948"/>
                      <a:gd name="connsiteX4" fmla="*/ 11964 w 43381"/>
                      <a:gd name="connsiteY4" fmla="*/ 24754 h 62948"/>
                      <a:gd name="connsiteX5" fmla="*/ 30342 w 43381"/>
                      <a:gd name="connsiteY5" fmla="*/ 62949 h 6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81" h="62948">
                        <a:moveTo>
                          <a:pt x="30342" y="62949"/>
                        </a:moveTo>
                        <a:lnTo>
                          <a:pt x="43382" y="55454"/>
                        </a:lnTo>
                        <a:cubicBezTo>
                          <a:pt x="43382" y="41028"/>
                          <a:pt x="39685" y="9610"/>
                          <a:pt x="21410" y="2012"/>
                        </a:cubicBezTo>
                        <a:cubicBezTo>
                          <a:pt x="6882" y="-3994"/>
                          <a:pt x="-152" y="4836"/>
                          <a:pt x="2" y="10329"/>
                        </a:cubicBezTo>
                        <a:cubicBezTo>
                          <a:pt x="156" y="15822"/>
                          <a:pt x="4623" y="20596"/>
                          <a:pt x="11964" y="24754"/>
                        </a:cubicBezTo>
                        <a:cubicBezTo>
                          <a:pt x="21718" y="30350"/>
                          <a:pt x="30342" y="40412"/>
                          <a:pt x="30342" y="62949"/>
                        </a:cubicBezTo>
                        <a:close/>
                      </a:path>
                    </a:pathLst>
                  </a:custGeom>
                  <a:solidFill>
                    <a:srgbClr val="000000">
                      <a:alpha val="15000"/>
                    </a:srgbClr>
                  </a:solidFill>
                  <a:ln w="5124" cap="flat">
                    <a:noFill/>
                    <a:prstDash val="solid"/>
                    <a:miter/>
                  </a:ln>
                </p:spPr>
                <p:txBody>
                  <a:bodyPr rtlCol="0" anchor="ctr"/>
                  <a:lstStyle/>
                  <a:p>
                    <a:endParaRPr lang="pt-BR"/>
                  </a:p>
                </p:txBody>
              </p:sp>
            </p:grpSp>
            <p:grpSp>
              <p:nvGrpSpPr>
                <p:cNvPr id="2286" name="Gráfico 12">
                  <a:extLst>
                    <a:ext uri="{FF2B5EF4-FFF2-40B4-BE49-F238E27FC236}">
                      <a16:creationId xmlns:a16="http://schemas.microsoft.com/office/drawing/2014/main" id="{63F7A506-0ECB-B1BD-1A16-51E3C56B60BA}"/>
                    </a:ext>
                  </a:extLst>
                </p:cNvPr>
                <p:cNvGrpSpPr/>
                <p:nvPr/>
              </p:nvGrpSpPr>
              <p:grpSpPr>
                <a:xfrm>
                  <a:off x="8322331" y="4047227"/>
                  <a:ext cx="187377" cy="287532"/>
                  <a:chOff x="8322331" y="4047227"/>
                  <a:chExt cx="187377" cy="287532"/>
                </a:xfrm>
              </p:grpSpPr>
              <p:sp>
                <p:nvSpPr>
                  <p:cNvPr id="2388" name="Forma Livre: Forma 2387">
                    <a:extLst>
                      <a:ext uri="{FF2B5EF4-FFF2-40B4-BE49-F238E27FC236}">
                        <a16:creationId xmlns:a16="http://schemas.microsoft.com/office/drawing/2014/main" id="{DE8BA307-EC07-FE7D-D330-96AF854EC245}"/>
                      </a:ext>
                    </a:extLst>
                  </p:cNvPr>
                  <p:cNvSpPr/>
                  <p:nvPr/>
                </p:nvSpPr>
                <p:spPr>
                  <a:xfrm>
                    <a:off x="8367250" y="4274085"/>
                    <a:ext cx="105085" cy="60674"/>
                  </a:xfrm>
                  <a:custGeom>
                    <a:avLst/>
                    <a:gdLst>
                      <a:gd name="connsiteX0" fmla="*/ 15401 w 105085"/>
                      <a:gd name="connsiteY0" fmla="*/ 8879 h 60674"/>
                      <a:gd name="connsiteX1" fmla="*/ 15401 w 105085"/>
                      <a:gd name="connsiteY1" fmla="*/ 51796 h 60674"/>
                      <a:gd name="connsiteX2" fmla="*/ 89685 w 105085"/>
                      <a:gd name="connsiteY2" fmla="*/ 51796 h 60674"/>
                      <a:gd name="connsiteX3" fmla="*/ 89685 w 105085"/>
                      <a:gd name="connsiteY3" fmla="*/ 8879 h 60674"/>
                      <a:gd name="connsiteX4" fmla="*/ 15401 w 105085"/>
                      <a:gd name="connsiteY4" fmla="*/ 8879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85" h="60674">
                        <a:moveTo>
                          <a:pt x="15401" y="8879"/>
                        </a:moveTo>
                        <a:cubicBezTo>
                          <a:pt x="-5134" y="20737"/>
                          <a:pt x="-5134" y="39937"/>
                          <a:pt x="15401" y="51796"/>
                        </a:cubicBezTo>
                        <a:cubicBezTo>
                          <a:pt x="38749" y="63634"/>
                          <a:pt x="66337" y="63634"/>
                          <a:pt x="89685" y="51796"/>
                        </a:cubicBezTo>
                        <a:cubicBezTo>
                          <a:pt x="110219" y="39937"/>
                          <a:pt x="110219" y="20737"/>
                          <a:pt x="89685" y="8879"/>
                        </a:cubicBezTo>
                        <a:cubicBezTo>
                          <a:pt x="66337" y="-2960"/>
                          <a:pt x="38749" y="-2960"/>
                          <a:pt x="15401" y="8879"/>
                        </a:cubicBezTo>
                        <a:close/>
                      </a:path>
                    </a:pathLst>
                  </a:custGeom>
                  <a:solidFill>
                    <a:srgbClr val="000000">
                      <a:alpha val="15000"/>
                    </a:srgbClr>
                  </a:solidFill>
                  <a:ln w="5124" cap="flat">
                    <a:noFill/>
                    <a:prstDash val="solid"/>
                    <a:miter/>
                  </a:ln>
                </p:spPr>
                <p:txBody>
                  <a:bodyPr rtlCol="0" anchor="ctr"/>
                  <a:lstStyle/>
                  <a:p>
                    <a:endParaRPr lang="pt-BR"/>
                  </a:p>
                </p:txBody>
              </p:sp>
              <p:grpSp>
                <p:nvGrpSpPr>
                  <p:cNvPr id="2389" name="Gráfico 12">
                    <a:extLst>
                      <a:ext uri="{FF2B5EF4-FFF2-40B4-BE49-F238E27FC236}">
                        <a16:creationId xmlns:a16="http://schemas.microsoft.com/office/drawing/2014/main" id="{3E163EA7-E886-BF98-2DAD-C187063DD41A}"/>
                      </a:ext>
                    </a:extLst>
                  </p:cNvPr>
                  <p:cNvGrpSpPr/>
                  <p:nvPr/>
                </p:nvGrpSpPr>
                <p:grpSpPr>
                  <a:xfrm>
                    <a:off x="8322331" y="4047227"/>
                    <a:ext cx="187377" cy="272364"/>
                    <a:chOff x="8322331" y="4047227"/>
                    <a:chExt cx="187377" cy="272364"/>
                  </a:xfrm>
                </p:grpSpPr>
                <p:grpSp>
                  <p:nvGrpSpPr>
                    <p:cNvPr id="2390" name="Gráfico 12">
                      <a:extLst>
                        <a:ext uri="{FF2B5EF4-FFF2-40B4-BE49-F238E27FC236}">
                          <a16:creationId xmlns:a16="http://schemas.microsoft.com/office/drawing/2014/main" id="{63FBF0E7-17CC-DDB4-3DEA-9EB698F1E027}"/>
                        </a:ext>
                      </a:extLst>
                    </p:cNvPr>
                    <p:cNvGrpSpPr/>
                    <p:nvPr/>
                  </p:nvGrpSpPr>
                  <p:grpSpPr>
                    <a:xfrm>
                      <a:off x="8370729" y="4195486"/>
                      <a:ext cx="98400" cy="124105"/>
                      <a:chOff x="8370729" y="4195486"/>
                      <a:chExt cx="98400" cy="124105"/>
                    </a:xfrm>
                  </p:grpSpPr>
                  <p:sp>
                    <p:nvSpPr>
                      <p:cNvPr id="2400" name="Forma Livre: Forma 2399">
                        <a:extLst>
                          <a:ext uri="{FF2B5EF4-FFF2-40B4-BE49-F238E27FC236}">
                            <a16:creationId xmlns:a16="http://schemas.microsoft.com/office/drawing/2014/main" id="{F90E01B0-0ED5-8B70-D70A-BD1133744E0C}"/>
                          </a:ext>
                        </a:extLst>
                      </p:cNvPr>
                      <p:cNvSpPr/>
                      <p:nvPr/>
                    </p:nvSpPr>
                    <p:spPr>
                      <a:xfrm>
                        <a:off x="8370729" y="4209090"/>
                        <a:ext cx="98400" cy="110501"/>
                      </a:xfrm>
                      <a:custGeom>
                        <a:avLst/>
                        <a:gdLst>
                          <a:gd name="connsiteX0" fmla="*/ 18339 w 98400"/>
                          <a:gd name="connsiteY0" fmla="*/ 99592 h 110501"/>
                          <a:gd name="connsiteX1" fmla="*/ 8072 w 98400"/>
                          <a:gd name="connsiteY1" fmla="*/ 0 h 110501"/>
                          <a:gd name="connsiteX2" fmla="*/ 90210 w 98400"/>
                          <a:gd name="connsiteY2" fmla="*/ 0 h 110501"/>
                          <a:gd name="connsiteX3" fmla="*/ 79942 w 98400"/>
                          <a:gd name="connsiteY3" fmla="*/ 99541 h 110501"/>
                          <a:gd name="connsiteX4" fmla="*/ 79480 w 98400"/>
                          <a:gd name="connsiteY4" fmla="*/ 100003 h 110501"/>
                          <a:gd name="connsiteX5" fmla="*/ 78916 w 98400"/>
                          <a:gd name="connsiteY5" fmla="*/ 100568 h 110501"/>
                          <a:gd name="connsiteX6" fmla="*/ 77427 w 98400"/>
                          <a:gd name="connsiteY6" fmla="*/ 101902 h 110501"/>
                          <a:gd name="connsiteX7" fmla="*/ 77016 w 98400"/>
                          <a:gd name="connsiteY7" fmla="*/ 102262 h 110501"/>
                          <a:gd name="connsiteX8" fmla="*/ 75784 w 98400"/>
                          <a:gd name="connsiteY8" fmla="*/ 103186 h 110501"/>
                          <a:gd name="connsiteX9" fmla="*/ 73679 w 98400"/>
                          <a:gd name="connsiteY9" fmla="*/ 104572 h 110501"/>
                          <a:gd name="connsiteX10" fmla="*/ 24602 w 98400"/>
                          <a:gd name="connsiteY10" fmla="*/ 104572 h 110501"/>
                          <a:gd name="connsiteX11" fmla="*/ 24602 w 98400"/>
                          <a:gd name="connsiteY11" fmla="*/ 104572 h 110501"/>
                          <a:gd name="connsiteX12" fmla="*/ 22446 w 98400"/>
                          <a:gd name="connsiteY12" fmla="*/ 103186 h 110501"/>
                          <a:gd name="connsiteX13" fmla="*/ 21316 w 98400"/>
                          <a:gd name="connsiteY13" fmla="*/ 102313 h 110501"/>
                          <a:gd name="connsiteX14" fmla="*/ 20803 w 98400"/>
                          <a:gd name="connsiteY14" fmla="*/ 101902 h 110501"/>
                          <a:gd name="connsiteX15" fmla="*/ 19417 w 98400"/>
                          <a:gd name="connsiteY15" fmla="*/ 100619 h 110501"/>
                          <a:gd name="connsiteX16" fmla="*/ 18749 w 98400"/>
                          <a:gd name="connsiteY16" fmla="*/ 99952 h 11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400" h="110501">
                            <a:moveTo>
                              <a:pt x="18339" y="99592"/>
                            </a:moveTo>
                            <a:cubicBezTo>
                              <a:pt x="1911" y="82600"/>
                              <a:pt x="-7791" y="13450"/>
                              <a:pt x="8072" y="0"/>
                            </a:cubicBezTo>
                            <a:lnTo>
                              <a:pt x="90210" y="0"/>
                            </a:lnTo>
                            <a:cubicBezTo>
                              <a:pt x="106227" y="13450"/>
                              <a:pt x="96575" y="82549"/>
                              <a:pt x="79942" y="99541"/>
                            </a:cubicBezTo>
                            <a:lnTo>
                              <a:pt x="79480" y="100003"/>
                            </a:lnTo>
                            <a:cubicBezTo>
                              <a:pt x="79306" y="100203"/>
                              <a:pt x="79116" y="100393"/>
                              <a:pt x="78916" y="100568"/>
                            </a:cubicBezTo>
                            <a:lnTo>
                              <a:pt x="77427" y="101902"/>
                            </a:lnTo>
                            <a:lnTo>
                              <a:pt x="77016" y="102262"/>
                            </a:lnTo>
                            <a:lnTo>
                              <a:pt x="75784" y="103186"/>
                            </a:lnTo>
                            <a:cubicBezTo>
                              <a:pt x="75106" y="103684"/>
                              <a:pt x="74403" y="104146"/>
                              <a:pt x="73679" y="104572"/>
                            </a:cubicBezTo>
                            <a:cubicBezTo>
                              <a:pt x="58273" y="112478"/>
                              <a:pt x="40008" y="112478"/>
                              <a:pt x="24602" y="104572"/>
                            </a:cubicBezTo>
                            <a:lnTo>
                              <a:pt x="24602" y="104572"/>
                            </a:lnTo>
                            <a:lnTo>
                              <a:pt x="22446" y="103186"/>
                            </a:lnTo>
                            <a:lnTo>
                              <a:pt x="21316" y="102313"/>
                            </a:lnTo>
                            <a:lnTo>
                              <a:pt x="20803" y="101902"/>
                            </a:lnTo>
                            <a:lnTo>
                              <a:pt x="19417" y="100619"/>
                            </a:lnTo>
                            <a:lnTo>
                              <a:pt x="18749" y="99952"/>
                            </a:lnTo>
                            <a:close/>
                          </a:path>
                        </a:pathLst>
                      </a:custGeom>
                      <a:solidFill>
                        <a:srgbClr val="455A64"/>
                      </a:solidFill>
                      <a:ln w="5124" cap="flat">
                        <a:noFill/>
                        <a:prstDash val="solid"/>
                        <a:miter/>
                      </a:ln>
                    </p:spPr>
                    <p:txBody>
                      <a:bodyPr rtlCol="0" anchor="ctr"/>
                      <a:lstStyle/>
                      <a:p>
                        <a:endParaRPr lang="pt-BR"/>
                      </a:p>
                    </p:txBody>
                  </p:sp>
                  <p:sp>
                    <p:nvSpPr>
                      <p:cNvPr id="2401" name="Forma Livre: Forma 2400">
                        <a:extLst>
                          <a:ext uri="{FF2B5EF4-FFF2-40B4-BE49-F238E27FC236}">
                            <a16:creationId xmlns:a16="http://schemas.microsoft.com/office/drawing/2014/main" id="{FE4619F4-3CB7-E222-A15B-3FF18C8F7158}"/>
                          </a:ext>
                        </a:extLst>
                      </p:cNvPr>
                      <p:cNvSpPr/>
                      <p:nvPr/>
                    </p:nvSpPr>
                    <p:spPr>
                      <a:xfrm>
                        <a:off x="8372063" y="4195486"/>
                        <a:ext cx="95498" cy="55751"/>
                      </a:xfrm>
                      <a:custGeom>
                        <a:avLst/>
                        <a:gdLst>
                          <a:gd name="connsiteX0" fmla="*/ 81484 w 95498"/>
                          <a:gd name="connsiteY0" fmla="*/ 8162 h 55751"/>
                          <a:gd name="connsiteX1" fmla="*/ 81484 w 95498"/>
                          <a:gd name="connsiteY1" fmla="*/ 47589 h 55751"/>
                          <a:gd name="connsiteX2" fmla="*/ 13976 w 95498"/>
                          <a:gd name="connsiteY2" fmla="*/ 47589 h 55751"/>
                          <a:gd name="connsiteX3" fmla="*/ 13976 w 95498"/>
                          <a:gd name="connsiteY3" fmla="*/ 8162 h 55751"/>
                          <a:gd name="connsiteX4" fmla="*/ 81484 w 95498"/>
                          <a:gd name="connsiteY4" fmla="*/ 8162 h 55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98" h="55751">
                            <a:moveTo>
                              <a:pt x="81484" y="8162"/>
                            </a:moveTo>
                            <a:cubicBezTo>
                              <a:pt x="100170" y="19046"/>
                              <a:pt x="100170" y="36706"/>
                              <a:pt x="81484" y="47589"/>
                            </a:cubicBezTo>
                            <a:cubicBezTo>
                              <a:pt x="60297" y="58472"/>
                              <a:pt x="35163" y="58472"/>
                              <a:pt x="13976" y="47589"/>
                            </a:cubicBezTo>
                            <a:cubicBezTo>
                              <a:pt x="-4659" y="36706"/>
                              <a:pt x="-4659" y="19046"/>
                              <a:pt x="13976" y="8162"/>
                            </a:cubicBezTo>
                            <a:cubicBezTo>
                              <a:pt x="35163" y="-2721"/>
                              <a:pt x="60297" y="-2721"/>
                              <a:pt x="81484" y="8162"/>
                            </a:cubicBezTo>
                            <a:close/>
                          </a:path>
                        </a:pathLst>
                      </a:custGeom>
                      <a:solidFill>
                        <a:srgbClr val="455A64"/>
                      </a:solidFill>
                      <a:ln w="5124" cap="flat">
                        <a:noFill/>
                        <a:prstDash val="solid"/>
                        <a:miter/>
                      </a:ln>
                    </p:spPr>
                    <p:txBody>
                      <a:bodyPr rtlCol="0" anchor="ctr"/>
                      <a:lstStyle/>
                      <a:p>
                        <a:endParaRPr lang="pt-BR"/>
                      </a:p>
                    </p:txBody>
                  </p:sp>
                  <p:sp>
                    <p:nvSpPr>
                      <p:cNvPr id="2402" name="Forma Livre: Forma 2401">
                        <a:extLst>
                          <a:ext uri="{FF2B5EF4-FFF2-40B4-BE49-F238E27FC236}">
                            <a16:creationId xmlns:a16="http://schemas.microsoft.com/office/drawing/2014/main" id="{C5486166-24A1-0AB4-F06E-B0EEF8CB7DD4}"/>
                          </a:ext>
                        </a:extLst>
                      </p:cNvPr>
                      <p:cNvSpPr/>
                      <p:nvPr/>
                    </p:nvSpPr>
                    <p:spPr>
                      <a:xfrm>
                        <a:off x="8372063" y="4195486"/>
                        <a:ext cx="95498" cy="55751"/>
                      </a:xfrm>
                      <a:custGeom>
                        <a:avLst/>
                        <a:gdLst>
                          <a:gd name="connsiteX0" fmla="*/ 81484 w 95498"/>
                          <a:gd name="connsiteY0" fmla="*/ 8162 h 55751"/>
                          <a:gd name="connsiteX1" fmla="*/ 81484 w 95498"/>
                          <a:gd name="connsiteY1" fmla="*/ 47589 h 55751"/>
                          <a:gd name="connsiteX2" fmla="*/ 13976 w 95498"/>
                          <a:gd name="connsiteY2" fmla="*/ 47589 h 55751"/>
                          <a:gd name="connsiteX3" fmla="*/ 13976 w 95498"/>
                          <a:gd name="connsiteY3" fmla="*/ 8162 h 55751"/>
                          <a:gd name="connsiteX4" fmla="*/ 81484 w 95498"/>
                          <a:gd name="connsiteY4" fmla="*/ 8162 h 55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98" h="55751">
                            <a:moveTo>
                              <a:pt x="81484" y="8162"/>
                            </a:moveTo>
                            <a:cubicBezTo>
                              <a:pt x="100170" y="19046"/>
                              <a:pt x="100170" y="36706"/>
                              <a:pt x="81484" y="47589"/>
                            </a:cubicBezTo>
                            <a:cubicBezTo>
                              <a:pt x="60297" y="58472"/>
                              <a:pt x="35163" y="58472"/>
                              <a:pt x="13976" y="47589"/>
                            </a:cubicBezTo>
                            <a:cubicBezTo>
                              <a:pt x="-4659" y="36706"/>
                              <a:pt x="-4659" y="19046"/>
                              <a:pt x="13976" y="8162"/>
                            </a:cubicBezTo>
                            <a:cubicBezTo>
                              <a:pt x="35163" y="-2721"/>
                              <a:pt x="60297" y="-2721"/>
                              <a:pt x="81484" y="8162"/>
                            </a:cubicBezTo>
                            <a:close/>
                          </a:path>
                        </a:pathLst>
                      </a:custGeom>
                      <a:solidFill>
                        <a:srgbClr val="FFFFFF"/>
                      </a:solidFill>
                      <a:ln w="5124" cap="flat">
                        <a:noFill/>
                        <a:prstDash val="solid"/>
                        <a:miter/>
                      </a:ln>
                    </p:spPr>
                    <p:txBody>
                      <a:bodyPr rtlCol="0" anchor="ctr"/>
                      <a:lstStyle/>
                      <a:p>
                        <a:endParaRPr lang="pt-BR"/>
                      </a:p>
                    </p:txBody>
                  </p:sp>
                  <p:sp>
                    <p:nvSpPr>
                      <p:cNvPr id="2403" name="Forma Livre: Forma 2402">
                        <a:extLst>
                          <a:ext uri="{FF2B5EF4-FFF2-40B4-BE49-F238E27FC236}">
                            <a16:creationId xmlns:a16="http://schemas.microsoft.com/office/drawing/2014/main" id="{B66E5A27-07C9-FCBE-9869-F94487C3E4B3}"/>
                          </a:ext>
                        </a:extLst>
                      </p:cNvPr>
                      <p:cNvSpPr/>
                      <p:nvPr/>
                    </p:nvSpPr>
                    <p:spPr>
                      <a:xfrm>
                        <a:off x="8384743" y="4202875"/>
                        <a:ext cx="70112" cy="40927"/>
                      </a:xfrm>
                      <a:custGeom>
                        <a:avLst/>
                        <a:gdLst>
                          <a:gd name="connsiteX0" fmla="*/ 59871 w 70112"/>
                          <a:gd name="connsiteY0" fmla="*/ 6010 h 40927"/>
                          <a:gd name="connsiteX1" fmla="*/ 59871 w 70112"/>
                          <a:gd name="connsiteY1" fmla="*/ 34964 h 40927"/>
                          <a:gd name="connsiteX2" fmla="*/ 10280 w 70112"/>
                          <a:gd name="connsiteY2" fmla="*/ 34964 h 40927"/>
                          <a:gd name="connsiteX3" fmla="*/ 10280 w 70112"/>
                          <a:gd name="connsiteY3" fmla="*/ 6010 h 40927"/>
                          <a:gd name="connsiteX4" fmla="*/ 59871 w 70112"/>
                          <a:gd name="connsiteY4" fmla="*/ 6010 h 4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12" h="40927">
                            <a:moveTo>
                              <a:pt x="59871" y="6010"/>
                            </a:moveTo>
                            <a:cubicBezTo>
                              <a:pt x="73526" y="14019"/>
                              <a:pt x="73526" y="26955"/>
                              <a:pt x="59871" y="34964"/>
                            </a:cubicBezTo>
                            <a:cubicBezTo>
                              <a:pt x="44295" y="42916"/>
                              <a:pt x="25856" y="42916"/>
                              <a:pt x="10280" y="34964"/>
                            </a:cubicBezTo>
                            <a:cubicBezTo>
                              <a:pt x="-3427" y="26955"/>
                              <a:pt x="-3427" y="14019"/>
                              <a:pt x="10280" y="6010"/>
                            </a:cubicBezTo>
                            <a:cubicBezTo>
                              <a:pt x="25840" y="-2003"/>
                              <a:pt x="44311" y="-2003"/>
                              <a:pt x="59871" y="6010"/>
                            </a:cubicBezTo>
                            <a:close/>
                          </a:path>
                        </a:pathLst>
                      </a:custGeom>
                      <a:solidFill>
                        <a:srgbClr val="263238"/>
                      </a:solidFill>
                      <a:ln w="5124" cap="flat">
                        <a:noFill/>
                        <a:prstDash val="solid"/>
                        <a:miter/>
                      </a:ln>
                    </p:spPr>
                    <p:txBody>
                      <a:bodyPr rtlCol="0" anchor="ctr"/>
                      <a:lstStyle/>
                      <a:p>
                        <a:endParaRPr lang="pt-BR"/>
                      </a:p>
                    </p:txBody>
                  </p:sp>
                  <p:sp>
                    <p:nvSpPr>
                      <p:cNvPr id="2404" name="Forma Livre: Forma 2403">
                        <a:extLst>
                          <a:ext uri="{FF2B5EF4-FFF2-40B4-BE49-F238E27FC236}">
                            <a16:creationId xmlns:a16="http://schemas.microsoft.com/office/drawing/2014/main" id="{F1648679-52B9-6367-DF2D-4759DA45574A}"/>
                          </a:ext>
                        </a:extLst>
                      </p:cNvPr>
                      <p:cNvSpPr/>
                      <p:nvPr/>
                    </p:nvSpPr>
                    <p:spPr>
                      <a:xfrm>
                        <a:off x="8386809" y="4216633"/>
                        <a:ext cx="65967" cy="27169"/>
                      </a:xfrm>
                      <a:custGeom>
                        <a:avLst/>
                        <a:gdLst>
                          <a:gd name="connsiteX0" fmla="*/ 8214 w 65967"/>
                          <a:gd name="connsiteY0" fmla="*/ 6010 h 27169"/>
                          <a:gd name="connsiteX1" fmla="*/ 57805 w 65967"/>
                          <a:gd name="connsiteY1" fmla="*/ 6010 h 27169"/>
                          <a:gd name="connsiteX2" fmla="*/ 65967 w 65967"/>
                          <a:gd name="connsiteY2" fmla="*/ 13608 h 27169"/>
                          <a:gd name="connsiteX3" fmla="*/ 57805 w 65967"/>
                          <a:gd name="connsiteY3" fmla="*/ 21206 h 27169"/>
                          <a:gd name="connsiteX4" fmla="*/ 8214 w 65967"/>
                          <a:gd name="connsiteY4" fmla="*/ 21206 h 27169"/>
                          <a:gd name="connsiteX5" fmla="*/ 0 w 65967"/>
                          <a:gd name="connsiteY5" fmla="*/ 13608 h 27169"/>
                          <a:gd name="connsiteX6" fmla="*/ 8214 w 65967"/>
                          <a:gd name="connsiteY6" fmla="*/ 6010 h 2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67" h="27169">
                            <a:moveTo>
                              <a:pt x="8214" y="6010"/>
                            </a:moveTo>
                            <a:cubicBezTo>
                              <a:pt x="23774" y="-2003"/>
                              <a:pt x="42245" y="-2003"/>
                              <a:pt x="57805" y="6010"/>
                            </a:cubicBezTo>
                            <a:cubicBezTo>
                              <a:pt x="61126" y="7807"/>
                              <a:pt x="63934" y="10425"/>
                              <a:pt x="65967" y="13608"/>
                            </a:cubicBezTo>
                            <a:cubicBezTo>
                              <a:pt x="63934" y="16791"/>
                              <a:pt x="61126" y="19409"/>
                              <a:pt x="57805" y="21206"/>
                            </a:cubicBezTo>
                            <a:cubicBezTo>
                              <a:pt x="42229" y="29158"/>
                              <a:pt x="23789" y="29158"/>
                              <a:pt x="8214" y="21206"/>
                            </a:cubicBezTo>
                            <a:cubicBezTo>
                              <a:pt x="4887" y="19394"/>
                              <a:pt x="2064" y="16781"/>
                              <a:pt x="0" y="13608"/>
                            </a:cubicBezTo>
                            <a:cubicBezTo>
                              <a:pt x="2064" y="10435"/>
                              <a:pt x="4887" y="7822"/>
                              <a:pt x="8214" y="6010"/>
                            </a:cubicBezTo>
                            <a:close/>
                          </a:path>
                        </a:pathLst>
                      </a:custGeom>
                      <a:solidFill>
                        <a:srgbClr val="F5F5F5"/>
                      </a:solidFill>
                      <a:ln w="5124" cap="flat">
                        <a:noFill/>
                        <a:prstDash val="solid"/>
                        <a:miter/>
                      </a:ln>
                    </p:spPr>
                    <p:txBody>
                      <a:bodyPr rtlCol="0" anchor="ctr"/>
                      <a:lstStyle/>
                      <a:p>
                        <a:endParaRPr lang="pt-BR"/>
                      </a:p>
                    </p:txBody>
                  </p:sp>
                </p:grpSp>
                <p:grpSp>
                  <p:nvGrpSpPr>
                    <p:cNvPr id="2391" name="Gráfico 12">
                      <a:extLst>
                        <a:ext uri="{FF2B5EF4-FFF2-40B4-BE49-F238E27FC236}">
                          <a16:creationId xmlns:a16="http://schemas.microsoft.com/office/drawing/2014/main" id="{823B98B2-B12E-FE46-6F88-B992CEEB4F7A}"/>
                        </a:ext>
                      </a:extLst>
                    </p:cNvPr>
                    <p:cNvGrpSpPr/>
                    <p:nvPr/>
                  </p:nvGrpSpPr>
                  <p:grpSpPr>
                    <a:xfrm>
                      <a:off x="8322331" y="4047227"/>
                      <a:ext cx="187377" cy="189375"/>
                      <a:chOff x="8322331" y="4047227"/>
                      <a:chExt cx="187377" cy="189375"/>
                    </a:xfrm>
                  </p:grpSpPr>
                  <p:sp>
                    <p:nvSpPr>
                      <p:cNvPr id="2392" name="Forma Livre: Forma 2391">
                        <a:extLst>
                          <a:ext uri="{FF2B5EF4-FFF2-40B4-BE49-F238E27FC236}">
                            <a16:creationId xmlns:a16="http://schemas.microsoft.com/office/drawing/2014/main" id="{D9C447BD-7C11-EC6D-D3D4-BE8F5D642CB3}"/>
                          </a:ext>
                        </a:extLst>
                      </p:cNvPr>
                      <p:cNvSpPr/>
                      <p:nvPr/>
                    </p:nvSpPr>
                    <p:spPr>
                      <a:xfrm>
                        <a:off x="8398277" y="4047227"/>
                        <a:ext cx="76112" cy="157705"/>
                      </a:xfrm>
                      <a:custGeom>
                        <a:avLst/>
                        <a:gdLst>
                          <a:gd name="connsiteX0" fmla="*/ 58196 w 76112"/>
                          <a:gd name="connsiteY0" fmla="*/ 34344 h 157705"/>
                          <a:gd name="connsiteX1" fmla="*/ 27394 w 76112"/>
                          <a:gd name="connsiteY1" fmla="*/ 58934 h 157705"/>
                          <a:gd name="connsiteX2" fmla="*/ 57374 w 76112"/>
                          <a:gd name="connsiteY2" fmla="*/ 45073 h 157705"/>
                          <a:gd name="connsiteX3" fmla="*/ 52241 w 76112"/>
                          <a:gd name="connsiteY3" fmla="*/ 73513 h 157705"/>
                          <a:gd name="connsiteX4" fmla="*/ 28934 w 76112"/>
                          <a:gd name="connsiteY4" fmla="*/ 90044 h 157705"/>
                          <a:gd name="connsiteX5" fmla="*/ 51881 w 76112"/>
                          <a:gd name="connsiteY5" fmla="*/ 80957 h 157705"/>
                          <a:gd name="connsiteX6" fmla="*/ 47159 w 76112"/>
                          <a:gd name="connsiteY6" fmla="*/ 119254 h 157705"/>
                          <a:gd name="connsiteX7" fmla="*/ 34427 w 76112"/>
                          <a:gd name="connsiteY7" fmla="*/ 145487 h 157705"/>
                          <a:gd name="connsiteX8" fmla="*/ 27753 w 76112"/>
                          <a:gd name="connsiteY8" fmla="*/ 157038 h 157705"/>
                          <a:gd name="connsiteX9" fmla="*/ 27291 w 76112"/>
                          <a:gd name="connsiteY9" fmla="*/ 157705 h 157705"/>
                          <a:gd name="connsiteX10" fmla="*/ 10915 w 76112"/>
                          <a:gd name="connsiteY10" fmla="*/ 148978 h 157705"/>
                          <a:gd name="connsiteX11" fmla="*/ 648 w 76112"/>
                          <a:gd name="connsiteY11" fmla="*/ 106266 h 157705"/>
                          <a:gd name="connsiteX12" fmla="*/ 76112 w 76112"/>
                          <a:gd name="connsiteY12" fmla="*/ 0 h 157705"/>
                          <a:gd name="connsiteX13" fmla="*/ 58196 w 76112"/>
                          <a:gd name="connsiteY13" fmla="*/ 34344 h 15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112" h="157705">
                            <a:moveTo>
                              <a:pt x="58196" y="34344"/>
                            </a:moveTo>
                            <a:lnTo>
                              <a:pt x="27394" y="58934"/>
                            </a:lnTo>
                            <a:lnTo>
                              <a:pt x="57374" y="45073"/>
                            </a:lnTo>
                            <a:cubicBezTo>
                              <a:pt x="57339" y="54781"/>
                              <a:pt x="55603" y="64406"/>
                              <a:pt x="52241" y="73513"/>
                            </a:cubicBezTo>
                            <a:cubicBezTo>
                              <a:pt x="44053" y="78406"/>
                              <a:pt x="36260" y="83930"/>
                              <a:pt x="28934" y="90044"/>
                            </a:cubicBezTo>
                            <a:lnTo>
                              <a:pt x="51881" y="80957"/>
                            </a:lnTo>
                            <a:cubicBezTo>
                              <a:pt x="52482" y="93899"/>
                              <a:pt x="50886" y="106846"/>
                              <a:pt x="47159" y="119254"/>
                            </a:cubicBezTo>
                            <a:cubicBezTo>
                              <a:pt x="43498" y="128269"/>
                              <a:pt x="39248" y="137032"/>
                              <a:pt x="34427" y="145487"/>
                            </a:cubicBezTo>
                            <a:cubicBezTo>
                              <a:pt x="32451" y="149476"/>
                              <a:pt x="30223" y="153331"/>
                              <a:pt x="27753" y="157038"/>
                            </a:cubicBezTo>
                            <a:lnTo>
                              <a:pt x="27291" y="157705"/>
                            </a:lnTo>
                            <a:cubicBezTo>
                              <a:pt x="22158" y="154728"/>
                              <a:pt x="16562" y="151801"/>
                              <a:pt x="10915" y="148978"/>
                            </a:cubicBezTo>
                            <a:cubicBezTo>
                              <a:pt x="5648" y="135251"/>
                              <a:pt x="2193" y="120892"/>
                              <a:pt x="648" y="106266"/>
                            </a:cubicBezTo>
                            <a:cubicBezTo>
                              <a:pt x="-5975" y="46100"/>
                              <a:pt x="39509" y="11602"/>
                              <a:pt x="76112" y="0"/>
                            </a:cubicBezTo>
                            <a:cubicBezTo>
                              <a:pt x="68140" y="10288"/>
                              <a:pt x="62072" y="21921"/>
                              <a:pt x="58196" y="34344"/>
                            </a:cubicBezTo>
                            <a:close/>
                          </a:path>
                        </a:pathLst>
                      </a:custGeom>
                      <a:solidFill>
                        <a:srgbClr val="407BFF"/>
                      </a:solidFill>
                      <a:ln w="5124" cap="flat">
                        <a:noFill/>
                        <a:prstDash val="solid"/>
                        <a:miter/>
                      </a:ln>
                    </p:spPr>
                    <p:txBody>
                      <a:bodyPr rtlCol="0" anchor="ctr"/>
                      <a:lstStyle/>
                      <a:p>
                        <a:endParaRPr lang="pt-BR"/>
                      </a:p>
                    </p:txBody>
                  </p:sp>
                  <p:sp>
                    <p:nvSpPr>
                      <p:cNvPr id="2393" name="Forma Livre: Forma 2392">
                        <a:extLst>
                          <a:ext uri="{FF2B5EF4-FFF2-40B4-BE49-F238E27FC236}">
                            <a16:creationId xmlns:a16="http://schemas.microsoft.com/office/drawing/2014/main" id="{652A4748-BDBF-C8C1-5F40-1D5C7A9F4E89}"/>
                          </a:ext>
                        </a:extLst>
                      </p:cNvPr>
                      <p:cNvSpPr/>
                      <p:nvPr/>
                    </p:nvSpPr>
                    <p:spPr>
                      <a:xfrm>
                        <a:off x="8398277" y="4047227"/>
                        <a:ext cx="76112" cy="157705"/>
                      </a:xfrm>
                      <a:custGeom>
                        <a:avLst/>
                        <a:gdLst>
                          <a:gd name="connsiteX0" fmla="*/ 58196 w 76112"/>
                          <a:gd name="connsiteY0" fmla="*/ 34344 h 157705"/>
                          <a:gd name="connsiteX1" fmla="*/ 27394 w 76112"/>
                          <a:gd name="connsiteY1" fmla="*/ 58934 h 157705"/>
                          <a:gd name="connsiteX2" fmla="*/ 57374 w 76112"/>
                          <a:gd name="connsiteY2" fmla="*/ 45073 h 157705"/>
                          <a:gd name="connsiteX3" fmla="*/ 52241 w 76112"/>
                          <a:gd name="connsiteY3" fmla="*/ 73513 h 157705"/>
                          <a:gd name="connsiteX4" fmla="*/ 28934 w 76112"/>
                          <a:gd name="connsiteY4" fmla="*/ 90044 h 157705"/>
                          <a:gd name="connsiteX5" fmla="*/ 51881 w 76112"/>
                          <a:gd name="connsiteY5" fmla="*/ 80957 h 157705"/>
                          <a:gd name="connsiteX6" fmla="*/ 47159 w 76112"/>
                          <a:gd name="connsiteY6" fmla="*/ 119254 h 157705"/>
                          <a:gd name="connsiteX7" fmla="*/ 34427 w 76112"/>
                          <a:gd name="connsiteY7" fmla="*/ 145487 h 157705"/>
                          <a:gd name="connsiteX8" fmla="*/ 27753 w 76112"/>
                          <a:gd name="connsiteY8" fmla="*/ 157038 h 157705"/>
                          <a:gd name="connsiteX9" fmla="*/ 27291 w 76112"/>
                          <a:gd name="connsiteY9" fmla="*/ 157705 h 157705"/>
                          <a:gd name="connsiteX10" fmla="*/ 10915 w 76112"/>
                          <a:gd name="connsiteY10" fmla="*/ 148978 h 157705"/>
                          <a:gd name="connsiteX11" fmla="*/ 648 w 76112"/>
                          <a:gd name="connsiteY11" fmla="*/ 106266 h 157705"/>
                          <a:gd name="connsiteX12" fmla="*/ 76112 w 76112"/>
                          <a:gd name="connsiteY12" fmla="*/ 0 h 157705"/>
                          <a:gd name="connsiteX13" fmla="*/ 58196 w 76112"/>
                          <a:gd name="connsiteY13" fmla="*/ 34344 h 15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112" h="157705">
                            <a:moveTo>
                              <a:pt x="58196" y="34344"/>
                            </a:moveTo>
                            <a:lnTo>
                              <a:pt x="27394" y="58934"/>
                            </a:lnTo>
                            <a:lnTo>
                              <a:pt x="57374" y="45073"/>
                            </a:lnTo>
                            <a:cubicBezTo>
                              <a:pt x="57339" y="54781"/>
                              <a:pt x="55603" y="64406"/>
                              <a:pt x="52241" y="73513"/>
                            </a:cubicBezTo>
                            <a:cubicBezTo>
                              <a:pt x="44053" y="78406"/>
                              <a:pt x="36260" y="83930"/>
                              <a:pt x="28934" y="90044"/>
                            </a:cubicBezTo>
                            <a:lnTo>
                              <a:pt x="51881" y="80957"/>
                            </a:lnTo>
                            <a:cubicBezTo>
                              <a:pt x="52482" y="93899"/>
                              <a:pt x="50886" y="106846"/>
                              <a:pt x="47159" y="119254"/>
                            </a:cubicBezTo>
                            <a:cubicBezTo>
                              <a:pt x="43498" y="128269"/>
                              <a:pt x="39248" y="137032"/>
                              <a:pt x="34427" y="145487"/>
                            </a:cubicBezTo>
                            <a:cubicBezTo>
                              <a:pt x="32451" y="149476"/>
                              <a:pt x="30223" y="153331"/>
                              <a:pt x="27753" y="157038"/>
                            </a:cubicBezTo>
                            <a:lnTo>
                              <a:pt x="27291" y="157705"/>
                            </a:lnTo>
                            <a:cubicBezTo>
                              <a:pt x="22158" y="154728"/>
                              <a:pt x="16562" y="151801"/>
                              <a:pt x="10915" y="148978"/>
                            </a:cubicBezTo>
                            <a:cubicBezTo>
                              <a:pt x="5648" y="135251"/>
                              <a:pt x="2193" y="120892"/>
                              <a:pt x="648" y="106266"/>
                            </a:cubicBezTo>
                            <a:cubicBezTo>
                              <a:pt x="-5975" y="46100"/>
                              <a:pt x="39509" y="11602"/>
                              <a:pt x="76112" y="0"/>
                            </a:cubicBezTo>
                            <a:cubicBezTo>
                              <a:pt x="68140" y="10288"/>
                              <a:pt x="62072" y="21921"/>
                              <a:pt x="58196" y="34344"/>
                            </a:cubicBezTo>
                            <a:close/>
                          </a:path>
                        </a:pathLst>
                      </a:custGeom>
                      <a:solidFill>
                        <a:srgbClr val="000000">
                          <a:alpha val="10000"/>
                        </a:srgbClr>
                      </a:solidFill>
                      <a:ln w="5124" cap="flat">
                        <a:noFill/>
                        <a:prstDash val="solid"/>
                        <a:miter/>
                      </a:ln>
                    </p:spPr>
                    <p:txBody>
                      <a:bodyPr rtlCol="0" anchor="ctr"/>
                      <a:lstStyle/>
                      <a:p>
                        <a:endParaRPr lang="pt-BR"/>
                      </a:p>
                    </p:txBody>
                  </p:sp>
                  <p:sp>
                    <p:nvSpPr>
                      <p:cNvPr id="2394" name="Forma Livre: Forma 2393">
                        <a:extLst>
                          <a:ext uri="{FF2B5EF4-FFF2-40B4-BE49-F238E27FC236}">
                            <a16:creationId xmlns:a16="http://schemas.microsoft.com/office/drawing/2014/main" id="{D265F5D8-EDB7-76BB-3F53-267EA2F43F7E}"/>
                          </a:ext>
                        </a:extLst>
                      </p:cNvPr>
                      <p:cNvSpPr/>
                      <p:nvPr/>
                    </p:nvSpPr>
                    <p:spPr>
                      <a:xfrm>
                        <a:off x="8410318" y="4084087"/>
                        <a:ext cx="20230" cy="102625"/>
                      </a:xfrm>
                      <a:custGeom>
                        <a:avLst/>
                        <a:gdLst>
                          <a:gd name="connsiteX0" fmla="*/ 20230 w 20230"/>
                          <a:gd name="connsiteY0" fmla="*/ 0 h 102625"/>
                          <a:gd name="connsiteX1" fmla="*/ 7345 w 20230"/>
                          <a:gd name="connsiteY1" fmla="*/ 23101 h 102625"/>
                          <a:gd name="connsiteX2" fmla="*/ 1800 w 20230"/>
                          <a:gd name="connsiteY2" fmla="*/ 49180 h 102625"/>
                          <a:gd name="connsiteX3" fmla="*/ 8372 w 20230"/>
                          <a:gd name="connsiteY3" fmla="*/ 101440 h 102625"/>
                          <a:gd name="connsiteX4" fmla="*/ 8372 w 20230"/>
                          <a:gd name="connsiteY4" fmla="*/ 101440 h 102625"/>
                          <a:gd name="connsiteX5" fmla="*/ 7858 w 20230"/>
                          <a:gd name="connsiteY5" fmla="*/ 102570 h 102625"/>
                          <a:gd name="connsiteX6" fmla="*/ 6729 w 20230"/>
                          <a:gd name="connsiteY6" fmla="*/ 102057 h 102625"/>
                          <a:gd name="connsiteX7" fmla="*/ 6729 w 20230"/>
                          <a:gd name="connsiteY7" fmla="*/ 102057 h 102625"/>
                          <a:gd name="connsiteX8" fmla="*/ 928 w 20230"/>
                          <a:gd name="connsiteY8" fmla="*/ 49078 h 102625"/>
                          <a:gd name="connsiteX9" fmla="*/ 6883 w 20230"/>
                          <a:gd name="connsiteY9" fmla="*/ 22947 h 102625"/>
                          <a:gd name="connsiteX10" fmla="*/ 20230 w 20230"/>
                          <a:gd name="connsiteY10" fmla="*/ 0 h 10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30" h="102625">
                            <a:moveTo>
                              <a:pt x="20230" y="0"/>
                            </a:moveTo>
                            <a:cubicBezTo>
                              <a:pt x="14214" y="6607"/>
                              <a:pt x="9804" y="14513"/>
                              <a:pt x="7345" y="23101"/>
                            </a:cubicBezTo>
                            <a:cubicBezTo>
                              <a:pt x="4552" y="31567"/>
                              <a:pt x="2694" y="40309"/>
                              <a:pt x="1800" y="49180"/>
                            </a:cubicBezTo>
                            <a:cubicBezTo>
                              <a:pt x="-130" y="66876"/>
                              <a:pt x="2124" y="84777"/>
                              <a:pt x="8372" y="101440"/>
                            </a:cubicBezTo>
                            <a:lnTo>
                              <a:pt x="8372" y="101440"/>
                            </a:lnTo>
                            <a:cubicBezTo>
                              <a:pt x="8541" y="101892"/>
                              <a:pt x="8310" y="102401"/>
                              <a:pt x="7858" y="102570"/>
                            </a:cubicBezTo>
                            <a:cubicBezTo>
                              <a:pt x="7406" y="102739"/>
                              <a:pt x="6898" y="102508"/>
                              <a:pt x="6729" y="102057"/>
                            </a:cubicBezTo>
                            <a:lnTo>
                              <a:pt x="6729" y="102057"/>
                            </a:lnTo>
                            <a:cubicBezTo>
                              <a:pt x="620" y="85105"/>
                              <a:pt x="-1372" y="66948"/>
                              <a:pt x="928" y="49078"/>
                            </a:cubicBezTo>
                            <a:cubicBezTo>
                              <a:pt x="1934" y="40171"/>
                              <a:pt x="3931" y="31407"/>
                              <a:pt x="6883" y="22947"/>
                            </a:cubicBezTo>
                            <a:cubicBezTo>
                              <a:pt x="9516" y="14379"/>
                              <a:pt x="14085" y="6530"/>
                              <a:pt x="20230" y="0"/>
                            </a:cubicBezTo>
                            <a:close/>
                          </a:path>
                        </a:pathLst>
                      </a:custGeom>
                      <a:solidFill>
                        <a:srgbClr val="FAFAFA"/>
                      </a:solidFill>
                      <a:ln w="5124" cap="flat">
                        <a:noFill/>
                        <a:prstDash val="solid"/>
                        <a:miter/>
                      </a:ln>
                    </p:spPr>
                    <p:txBody>
                      <a:bodyPr rtlCol="0" anchor="ctr"/>
                      <a:lstStyle/>
                      <a:p>
                        <a:endParaRPr lang="pt-BR"/>
                      </a:p>
                    </p:txBody>
                  </p:sp>
                  <p:sp>
                    <p:nvSpPr>
                      <p:cNvPr id="2395" name="Forma Livre: Forma 2394">
                        <a:extLst>
                          <a:ext uri="{FF2B5EF4-FFF2-40B4-BE49-F238E27FC236}">
                            <a16:creationId xmlns:a16="http://schemas.microsoft.com/office/drawing/2014/main" id="{AFF9E5F4-9528-0E0E-2213-D37CCE264280}"/>
                          </a:ext>
                        </a:extLst>
                      </p:cNvPr>
                      <p:cNvSpPr/>
                      <p:nvPr/>
                    </p:nvSpPr>
                    <p:spPr>
                      <a:xfrm>
                        <a:off x="8322331" y="4113236"/>
                        <a:ext cx="105808" cy="123367"/>
                      </a:xfrm>
                      <a:custGeom>
                        <a:avLst/>
                        <a:gdLst>
                          <a:gd name="connsiteX0" fmla="*/ 0 w 105808"/>
                          <a:gd name="connsiteY0" fmla="*/ 10 h 123367"/>
                          <a:gd name="connsiteX1" fmla="*/ 0 w 105808"/>
                          <a:gd name="connsiteY1" fmla="*/ 10 h 123367"/>
                          <a:gd name="connsiteX2" fmla="*/ 32445 w 105808"/>
                          <a:gd name="connsiteY2" fmla="*/ 45597 h 123367"/>
                          <a:gd name="connsiteX3" fmla="*/ 63914 w 105808"/>
                          <a:gd name="connsiteY3" fmla="*/ 50730 h 123367"/>
                          <a:gd name="connsiteX4" fmla="*/ 40710 w 105808"/>
                          <a:gd name="connsiteY4" fmla="*/ 54786 h 123367"/>
                          <a:gd name="connsiteX5" fmla="*/ 53133 w 105808"/>
                          <a:gd name="connsiteY5" fmla="*/ 74550 h 123367"/>
                          <a:gd name="connsiteX6" fmla="*/ 83935 w 105808"/>
                          <a:gd name="connsiteY6" fmla="*/ 80967 h 123367"/>
                          <a:gd name="connsiteX7" fmla="*/ 59755 w 105808"/>
                          <a:gd name="connsiteY7" fmla="*/ 84869 h 123367"/>
                          <a:gd name="connsiteX8" fmla="*/ 83781 w 105808"/>
                          <a:gd name="connsiteY8" fmla="*/ 118340 h 123367"/>
                          <a:gd name="connsiteX9" fmla="*/ 100876 w 105808"/>
                          <a:gd name="connsiteY9" fmla="*/ 121831 h 123367"/>
                          <a:gd name="connsiteX10" fmla="*/ 105034 w 105808"/>
                          <a:gd name="connsiteY10" fmla="*/ 98524 h 123367"/>
                          <a:gd name="connsiteX11" fmla="*/ 97282 w 105808"/>
                          <a:gd name="connsiteY11" fmla="*/ 52322 h 123367"/>
                          <a:gd name="connsiteX12" fmla="*/ 87374 w 105808"/>
                          <a:gd name="connsiteY12" fmla="*/ 37742 h 123367"/>
                          <a:gd name="connsiteX13" fmla="*/ 0 w 105808"/>
                          <a:gd name="connsiteY13" fmla="*/ 10 h 12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808" h="123367">
                            <a:moveTo>
                              <a:pt x="0" y="10"/>
                            </a:moveTo>
                            <a:lnTo>
                              <a:pt x="0" y="10"/>
                            </a:lnTo>
                            <a:cubicBezTo>
                              <a:pt x="11735" y="14528"/>
                              <a:pt x="22573" y="29754"/>
                              <a:pt x="32445" y="45597"/>
                            </a:cubicBezTo>
                            <a:lnTo>
                              <a:pt x="63914" y="50730"/>
                            </a:lnTo>
                            <a:lnTo>
                              <a:pt x="40710" y="54786"/>
                            </a:lnTo>
                            <a:lnTo>
                              <a:pt x="53133" y="74550"/>
                            </a:lnTo>
                            <a:lnTo>
                              <a:pt x="83935" y="80967"/>
                            </a:lnTo>
                            <a:lnTo>
                              <a:pt x="59755" y="84869"/>
                            </a:lnTo>
                            <a:cubicBezTo>
                              <a:pt x="59755" y="84869"/>
                              <a:pt x="66429" y="108484"/>
                              <a:pt x="83781" y="118340"/>
                            </a:cubicBezTo>
                            <a:cubicBezTo>
                              <a:pt x="93329" y="123731"/>
                              <a:pt x="98001" y="124603"/>
                              <a:pt x="100876" y="121831"/>
                            </a:cubicBezTo>
                            <a:cubicBezTo>
                              <a:pt x="102878" y="119932"/>
                              <a:pt x="103340" y="108638"/>
                              <a:pt x="105034" y="98524"/>
                            </a:cubicBezTo>
                            <a:cubicBezTo>
                              <a:pt x="107293" y="82692"/>
                              <a:pt x="104582" y="66552"/>
                              <a:pt x="97282" y="52322"/>
                            </a:cubicBezTo>
                            <a:cubicBezTo>
                              <a:pt x="94695" y="47014"/>
                              <a:pt x="91358" y="42101"/>
                              <a:pt x="87374" y="37742"/>
                            </a:cubicBezTo>
                            <a:cubicBezTo>
                              <a:pt x="64581" y="11869"/>
                              <a:pt x="21253" y="-401"/>
                              <a:pt x="0" y="10"/>
                            </a:cubicBezTo>
                            <a:close/>
                          </a:path>
                        </a:pathLst>
                      </a:custGeom>
                      <a:solidFill>
                        <a:srgbClr val="407BFF"/>
                      </a:solidFill>
                      <a:ln w="5124" cap="flat">
                        <a:noFill/>
                        <a:prstDash val="solid"/>
                        <a:miter/>
                      </a:ln>
                    </p:spPr>
                    <p:txBody>
                      <a:bodyPr rtlCol="0" anchor="ctr"/>
                      <a:lstStyle/>
                      <a:p>
                        <a:endParaRPr lang="pt-BR"/>
                      </a:p>
                    </p:txBody>
                  </p:sp>
                  <p:sp>
                    <p:nvSpPr>
                      <p:cNvPr id="2396" name="Forma Livre: Forma 2395">
                        <a:extLst>
                          <a:ext uri="{FF2B5EF4-FFF2-40B4-BE49-F238E27FC236}">
                            <a16:creationId xmlns:a16="http://schemas.microsoft.com/office/drawing/2014/main" id="{6F85D5B7-313B-C072-CB84-1C0DBC82B0B8}"/>
                          </a:ext>
                        </a:extLst>
                      </p:cNvPr>
                      <p:cNvSpPr/>
                      <p:nvPr/>
                    </p:nvSpPr>
                    <p:spPr>
                      <a:xfrm>
                        <a:off x="8355135" y="4123513"/>
                        <a:ext cx="65607" cy="78185"/>
                      </a:xfrm>
                      <a:custGeom>
                        <a:avLst/>
                        <a:gdLst>
                          <a:gd name="connsiteX0" fmla="*/ 0 w 65607"/>
                          <a:gd name="connsiteY0" fmla="*/ 0 h 78185"/>
                          <a:gd name="connsiteX1" fmla="*/ 43790 w 65607"/>
                          <a:gd name="connsiteY1" fmla="*/ 30237 h 78185"/>
                          <a:gd name="connsiteX2" fmla="*/ 58780 w 65607"/>
                          <a:gd name="connsiteY2" fmla="*/ 52517 h 78185"/>
                          <a:gd name="connsiteX3" fmla="*/ 65608 w 65607"/>
                          <a:gd name="connsiteY3" fmla="*/ 78185 h 78185"/>
                          <a:gd name="connsiteX4" fmla="*/ 65608 w 65607"/>
                          <a:gd name="connsiteY4" fmla="*/ 78185 h 78185"/>
                          <a:gd name="connsiteX5" fmla="*/ 65608 w 65607"/>
                          <a:gd name="connsiteY5" fmla="*/ 78185 h 78185"/>
                          <a:gd name="connsiteX6" fmla="*/ 57343 w 65607"/>
                          <a:gd name="connsiteY6" fmla="*/ 53030 h 78185"/>
                          <a:gd name="connsiteX7" fmla="*/ 42866 w 65607"/>
                          <a:gd name="connsiteY7" fmla="*/ 30956 h 78185"/>
                          <a:gd name="connsiteX8" fmla="*/ 51 w 65607"/>
                          <a:gd name="connsiteY8" fmla="*/ 154 h 78185"/>
                          <a:gd name="connsiteX9" fmla="*/ 51 w 65607"/>
                          <a:gd name="connsiteY9" fmla="*/ 154 h 7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07" h="78185">
                            <a:moveTo>
                              <a:pt x="0" y="0"/>
                            </a:moveTo>
                            <a:cubicBezTo>
                              <a:pt x="16551" y="6910"/>
                              <a:pt x="31464" y="17208"/>
                              <a:pt x="43790" y="30237"/>
                            </a:cubicBezTo>
                            <a:cubicBezTo>
                              <a:pt x="49904" y="36849"/>
                              <a:pt x="54961" y="44365"/>
                              <a:pt x="58780" y="52517"/>
                            </a:cubicBezTo>
                            <a:cubicBezTo>
                              <a:pt x="62435" y="60644"/>
                              <a:pt x="64740" y="69314"/>
                              <a:pt x="65608" y="78185"/>
                            </a:cubicBezTo>
                            <a:lnTo>
                              <a:pt x="65608" y="78185"/>
                            </a:lnTo>
                            <a:lnTo>
                              <a:pt x="65608" y="78185"/>
                            </a:lnTo>
                            <a:cubicBezTo>
                              <a:pt x="63914" y="69489"/>
                              <a:pt x="61136" y="61039"/>
                              <a:pt x="57343" y="53030"/>
                            </a:cubicBezTo>
                            <a:cubicBezTo>
                              <a:pt x="53554" y="45042"/>
                              <a:pt x="48682" y="37614"/>
                              <a:pt x="42866" y="30956"/>
                            </a:cubicBezTo>
                            <a:cubicBezTo>
                              <a:pt x="30827" y="17896"/>
                              <a:pt x="16263" y="7418"/>
                              <a:pt x="51" y="154"/>
                            </a:cubicBezTo>
                            <a:lnTo>
                              <a:pt x="51" y="154"/>
                            </a:lnTo>
                            <a:close/>
                          </a:path>
                        </a:pathLst>
                      </a:custGeom>
                      <a:solidFill>
                        <a:srgbClr val="FAFAFA"/>
                      </a:solidFill>
                      <a:ln w="5124" cap="flat">
                        <a:noFill/>
                        <a:prstDash val="solid"/>
                        <a:miter/>
                      </a:ln>
                    </p:spPr>
                    <p:txBody>
                      <a:bodyPr rtlCol="0" anchor="ctr"/>
                      <a:lstStyle/>
                      <a:p>
                        <a:endParaRPr lang="pt-BR"/>
                      </a:p>
                    </p:txBody>
                  </p:sp>
                  <p:sp>
                    <p:nvSpPr>
                      <p:cNvPr id="2397" name="Forma Livre: Forma 2396">
                        <a:extLst>
                          <a:ext uri="{FF2B5EF4-FFF2-40B4-BE49-F238E27FC236}">
                            <a16:creationId xmlns:a16="http://schemas.microsoft.com/office/drawing/2014/main" id="{77AAA492-A791-887C-C41C-06AD50298FE4}"/>
                          </a:ext>
                        </a:extLst>
                      </p:cNvPr>
                      <p:cNvSpPr/>
                      <p:nvPr/>
                    </p:nvSpPr>
                    <p:spPr>
                      <a:xfrm>
                        <a:off x="8414554" y="4126121"/>
                        <a:ext cx="95154" cy="109132"/>
                      </a:xfrm>
                      <a:custGeom>
                        <a:avLst/>
                        <a:gdLst>
                          <a:gd name="connsiteX0" fmla="*/ 95155 w 95154"/>
                          <a:gd name="connsiteY0" fmla="*/ 10 h 109132"/>
                          <a:gd name="connsiteX1" fmla="*/ 95155 w 95154"/>
                          <a:gd name="connsiteY1" fmla="*/ 10 h 109132"/>
                          <a:gd name="connsiteX2" fmla="*/ 87249 w 95154"/>
                          <a:gd name="connsiteY2" fmla="*/ 369 h 109132"/>
                          <a:gd name="connsiteX3" fmla="*/ 56960 w 95154"/>
                          <a:gd name="connsiteY3" fmla="*/ 7710 h 109132"/>
                          <a:gd name="connsiteX4" fmla="*/ 46128 w 95154"/>
                          <a:gd name="connsiteY4" fmla="*/ 12330 h 109132"/>
                          <a:gd name="connsiteX5" fmla="*/ 40995 w 95154"/>
                          <a:gd name="connsiteY5" fmla="*/ 15000 h 109132"/>
                          <a:gd name="connsiteX6" fmla="*/ 17791 w 95154"/>
                          <a:gd name="connsiteY6" fmla="*/ 32557 h 109132"/>
                          <a:gd name="connsiteX7" fmla="*/ 9782 w 95154"/>
                          <a:gd name="connsiteY7" fmla="*/ 43800 h 109132"/>
                          <a:gd name="connsiteX8" fmla="*/ 8909 w 95154"/>
                          <a:gd name="connsiteY8" fmla="*/ 45340 h 109132"/>
                          <a:gd name="connsiteX9" fmla="*/ 8909 w 95154"/>
                          <a:gd name="connsiteY9" fmla="*/ 45340 h 109132"/>
                          <a:gd name="connsiteX10" fmla="*/ 7061 w 95154"/>
                          <a:gd name="connsiteY10" fmla="*/ 49447 h 109132"/>
                          <a:gd name="connsiteX11" fmla="*/ 182 w 95154"/>
                          <a:gd name="connsiteY11" fmla="*/ 86717 h 109132"/>
                          <a:gd name="connsiteX12" fmla="*/ 5316 w 95154"/>
                          <a:gd name="connsiteY12" fmla="*/ 107765 h 109132"/>
                          <a:gd name="connsiteX13" fmla="*/ 6086 w 95154"/>
                          <a:gd name="connsiteY13" fmla="*/ 108381 h 109132"/>
                          <a:gd name="connsiteX14" fmla="*/ 20409 w 95154"/>
                          <a:gd name="connsiteY14" fmla="*/ 104736 h 109132"/>
                          <a:gd name="connsiteX15" fmla="*/ 41765 w 95154"/>
                          <a:gd name="connsiteY15" fmla="*/ 74447 h 109132"/>
                          <a:gd name="connsiteX16" fmla="*/ 20460 w 95154"/>
                          <a:gd name="connsiteY16" fmla="*/ 70854 h 109132"/>
                          <a:gd name="connsiteX17" fmla="*/ 47822 w 95154"/>
                          <a:gd name="connsiteY17" fmla="*/ 65361 h 109132"/>
                          <a:gd name="connsiteX18" fmla="*/ 58962 w 95154"/>
                          <a:gd name="connsiteY18" fmla="*/ 48009 h 109132"/>
                          <a:gd name="connsiteX19" fmla="*/ 38428 w 95154"/>
                          <a:gd name="connsiteY19" fmla="*/ 44313 h 109132"/>
                          <a:gd name="connsiteX20" fmla="*/ 66252 w 95154"/>
                          <a:gd name="connsiteY20" fmla="*/ 40052 h 109132"/>
                          <a:gd name="connsiteX21" fmla="*/ 95103 w 95154"/>
                          <a:gd name="connsiteY21" fmla="*/ 10 h 10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154" h="109132">
                            <a:moveTo>
                              <a:pt x="95155" y="10"/>
                            </a:moveTo>
                            <a:lnTo>
                              <a:pt x="95155" y="10"/>
                            </a:lnTo>
                            <a:cubicBezTo>
                              <a:pt x="92516" y="-36"/>
                              <a:pt x="89872" y="81"/>
                              <a:pt x="87249" y="369"/>
                            </a:cubicBezTo>
                            <a:cubicBezTo>
                              <a:pt x="76889" y="1570"/>
                              <a:pt x="66719" y="4034"/>
                              <a:pt x="56960" y="7710"/>
                            </a:cubicBezTo>
                            <a:cubicBezTo>
                              <a:pt x="53315" y="9096"/>
                              <a:pt x="49722" y="10585"/>
                              <a:pt x="46128" y="12330"/>
                            </a:cubicBezTo>
                            <a:cubicBezTo>
                              <a:pt x="44332" y="13152"/>
                              <a:pt x="42586" y="14076"/>
                              <a:pt x="40995" y="15000"/>
                            </a:cubicBezTo>
                            <a:cubicBezTo>
                              <a:pt x="32339" y="19528"/>
                              <a:pt x="24500" y="25457"/>
                              <a:pt x="17791" y="32557"/>
                            </a:cubicBezTo>
                            <a:cubicBezTo>
                              <a:pt x="14649" y="35940"/>
                              <a:pt x="11954" y="39723"/>
                              <a:pt x="9782" y="43800"/>
                            </a:cubicBezTo>
                            <a:cubicBezTo>
                              <a:pt x="9526" y="44313"/>
                              <a:pt x="9217" y="44826"/>
                              <a:pt x="8909" y="45340"/>
                            </a:cubicBezTo>
                            <a:lnTo>
                              <a:pt x="8909" y="45340"/>
                            </a:lnTo>
                            <a:cubicBezTo>
                              <a:pt x="8242" y="46726"/>
                              <a:pt x="7626" y="48112"/>
                              <a:pt x="7061" y="49447"/>
                            </a:cubicBezTo>
                            <a:cubicBezTo>
                              <a:pt x="1661" y="61090"/>
                              <a:pt x="-706" y="73913"/>
                              <a:pt x="182" y="86717"/>
                            </a:cubicBezTo>
                            <a:cubicBezTo>
                              <a:pt x="229" y="94037"/>
                              <a:pt x="1984" y="101245"/>
                              <a:pt x="5316" y="107765"/>
                            </a:cubicBezTo>
                            <a:cubicBezTo>
                              <a:pt x="5537" y="108011"/>
                              <a:pt x="5798" y="108216"/>
                              <a:pt x="6086" y="108381"/>
                            </a:cubicBezTo>
                            <a:cubicBezTo>
                              <a:pt x="8653" y="110023"/>
                              <a:pt x="12760" y="109048"/>
                              <a:pt x="20409" y="104736"/>
                            </a:cubicBezTo>
                            <a:cubicBezTo>
                              <a:pt x="35810" y="96163"/>
                              <a:pt x="41765" y="74447"/>
                              <a:pt x="41765" y="74447"/>
                            </a:cubicBezTo>
                            <a:lnTo>
                              <a:pt x="20460" y="70854"/>
                            </a:lnTo>
                            <a:lnTo>
                              <a:pt x="47822" y="65361"/>
                            </a:lnTo>
                            <a:lnTo>
                              <a:pt x="58962" y="48009"/>
                            </a:lnTo>
                            <a:lnTo>
                              <a:pt x="38428" y="44313"/>
                            </a:lnTo>
                            <a:lnTo>
                              <a:pt x="66252" y="40052"/>
                            </a:lnTo>
                            <a:cubicBezTo>
                              <a:pt x="75067" y="26145"/>
                              <a:pt x="84702" y="12772"/>
                              <a:pt x="95103" y="10"/>
                            </a:cubicBezTo>
                            <a:close/>
                          </a:path>
                        </a:pathLst>
                      </a:custGeom>
                      <a:solidFill>
                        <a:srgbClr val="407BFF"/>
                      </a:solidFill>
                      <a:ln w="5124" cap="flat">
                        <a:noFill/>
                        <a:prstDash val="solid"/>
                        <a:miter/>
                      </a:ln>
                    </p:spPr>
                    <p:txBody>
                      <a:bodyPr rtlCol="0" anchor="ctr"/>
                      <a:lstStyle/>
                      <a:p>
                        <a:endParaRPr lang="pt-BR"/>
                      </a:p>
                    </p:txBody>
                  </p:sp>
                  <p:sp>
                    <p:nvSpPr>
                      <p:cNvPr id="2398" name="Forma Livre: Forma 2397">
                        <a:extLst>
                          <a:ext uri="{FF2B5EF4-FFF2-40B4-BE49-F238E27FC236}">
                            <a16:creationId xmlns:a16="http://schemas.microsoft.com/office/drawing/2014/main" id="{1E9DC5D1-3F27-0651-09E4-7D487099355A}"/>
                          </a:ext>
                        </a:extLst>
                      </p:cNvPr>
                      <p:cNvSpPr/>
                      <p:nvPr/>
                    </p:nvSpPr>
                    <p:spPr>
                      <a:xfrm>
                        <a:off x="8414579" y="4126125"/>
                        <a:ext cx="95026" cy="108993"/>
                      </a:xfrm>
                      <a:custGeom>
                        <a:avLst/>
                        <a:gdLst>
                          <a:gd name="connsiteX0" fmla="*/ 87429 w 95026"/>
                          <a:gd name="connsiteY0" fmla="*/ 366 h 108993"/>
                          <a:gd name="connsiteX1" fmla="*/ 57141 w 95026"/>
                          <a:gd name="connsiteY1" fmla="*/ 7707 h 108993"/>
                          <a:gd name="connsiteX2" fmla="*/ 46309 w 95026"/>
                          <a:gd name="connsiteY2" fmla="*/ 12327 h 108993"/>
                          <a:gd name="connsiteX3" fmla="*/ 41175 w 95026"/>
                          <a:gd name="connsiteY3" fmla="*/ 14996 h 108993"/>
                          <a:gd name="connsiteX4" fmla="*/ 17971 w 95026"/>
                          <a:gd name="connsiteY4" fmla="*/ 32554 h 108993"/>
                          <a:gd name="connsiteX5" fmla="*/ 9963 w 95026"/>
                          <a:gd name="connsiteY5" fmla="*/ 43796 h 108993"/>
                          <a:gd name="connsiteX6" fmla="*/ 9090 w 95026"/>
                          <a:gd name="connsiteY6" fmla="*/ 45336 h 108993"/>
                          <a:gd name="connsiteX7" fmla="*/ 9090 w 95026"/>
                          <a:gd name="connsiteY7" fmla="*/ 45336 h 108993"/>
                          <a:gd name="connsiteX8" fmla="*/ 7242 w 95026"/>
                          <a:gd name="connsiteY8" fmla="*/ 49443 h 108993"/>
                          <a:gd name="connsiteX9" fmla="*/ 157 w 95026"/>
                          <a:gd name="connsiteY9" fmla="*/ 86713 h 108993"/>
                          <a:gd name="connsiteX10" fmla="*/ 5291 w 95026"/>
                          <a:gd name="connsiteY10" fmla="*/ 107761 h 108993"/>
                          <a:gd name="connsiteX11" fmla="*/ 6061 w 95026"/>
                          <a:gd name="connsiteY11" fmla="*/ 108377 h 108993"/>
                          <a:gd name="connsiteX12" fmla="*/ 7755 w 95026"/>
                          <a:gd name="connsiteY12" fmla="*/ 108993 h 108993"/>
                          <a:gd name="connsiteX13" fmla="*/ 23156 w 95026"/>
                          <a:gd name="connsiteY13" fmla="*/ 44874 h 108993"/>
                          <a:gd name="connsiteX14" fmla="*/ 95027 w 95026"/>
                          <a:gd name="connsiteY14" fmla="*/ 6 h 108993"/>
                          <a:gd name="connsiteX15" fmla="*/ 95027 w 95026"/>
                          <a:gd name="connsiteY15" fmla="*/ 6 h 108993"/>
                          <a:gd name="connsiteX16" fmla="*/ 87429 w 95026"/>
                          <a:gd name="connsiteY16" fmla="*/ 366 h 10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026" h="108993">
                            <a:moveTo>
                              <a:pt x="87429" y="366"/>
                            </a:moveTo>
                            <a:cubicBezTo>
                              <a:pt x="77069" y="1567"/>
                              <a:pt x="66900" y="4031"/>
                              <a:pt x="57141" y="7707"/>
                            </a:cubicBezTo>
                            <a:cubicBezTo>
                              <a:pt x="53496" y="9093"/>
                              <a:pt x="49902" y="10582"/>
                              <a:pt x="46309" y="12327"/>
                            </a:cubicBezTo>
                            <a:cubicBezTo>
                              <a:pt x="44512" y="13148"/>
                              <a:pt x="42767" y="14072"/>
                              <a:pt x="41175" y="14996"/>
                            </a:cubicBezTo>
                            <a:cubicBezTo>
                              <a:pt x="32520" y="19524"/>
                              <a:pt x="24681" y="25454"/>
                              <a:pt x="17971" y="32554"/>
                            </a:cubicBezTo>
                            <a:cubicBezTo>
                              <a:pt x="14829" y="35937"/>
                              <a:pt x="12134" y="39720"/>
                              <a:pt x="9963" y="43796"/>
                            </a:cubicBezTo>
                            <a:cubicBezTo>
                              <a:pt x="9706" y="44310"/>
                              <a:pt x="9398" y="44823"/>
                              <a:pt x="9090" y="45336"/>
                            </a:cubicBezTo>
                            <a:lnTo>
                              <a:pt x="9090" y="45336"/>
                            </a:lnTo>
                            <a:cubicBezTo>
                              <a:pt x="8423" y="46722"/>
                              <a:pt x="7807" y="48108"/>
                              <a:pt x="7242" y="49443"/>
                            </a:cubicBezTo>
                            <a:cubicBezTo>
                              <a:pt x="1769" y="61071"/>
                              <a:pt x="-669" y="73890"/>
                              <a:pt x="157" y="86713"/>
                            </a:cubicBezTo>
                            <a:cubicBezTo>
                              <a:pt x="204" y="94034"/>
                              <a:pt x="1959" y="101242"/>
                              <a:pt x="5291" y="107761"/>
                            </a:cubicBezTo>
                            <a:cubicBezTo>
                              <a:pt x="5512" y="108008"/>
                              <a:pt x="5774" y="108213"/>
                              <a:pt x="6061" y="108377"/>
                            </a:cubicBezTo>
                            <a:cubicBezTo>
                              <a:pt x="6590" y="108665"/>
                              <a:pt x="7165" y="108875"/>
                              <a:pt x="7755" y="108993"/>
                            </a:cubicBezTo>
                            <a:cubicBezTo>
                              <a:pt x="5856" y="94979"/>
                              <a:pt x="12889" y="59454"/>
                              <a:pt x="23156" y="44874"/>
                            </a:cubicBezTo>
                            <a:cubicBezTo>
                              <a:pt x="41155" y="21999"/>
                              <a:pt x="66576" y="6131"/>
                              <a:pt x="95027" y="6"/>
                            </a:cubicBezTo>
                            <a:lnTo>
                              <a:pt x="95027" y="6"/>
                            </a:lnTo>
                            <a:cubicBezTo>
                              <a:pt x="92491" y="-30"/>
                              <a:pt x="89950" y="88"/>
                              <a:pt x="87429" y="366"/>
                            </a:cubicBezTo>
                            <a:close/>
                          </a:path>
                        </a:pathLst>
                      </a:custGeom>
                      <a:solidFill>
                        <a:srgbClr val="000000">
                          <a:alpha val="20000"/>
                        </a:srgbClr>
                      </a:solidFill>
                      <a:ln w="5124" cap="flat">
                        <a:noFill/>
                        <a:prstDash val="solid"/>
                        <a:miter/>
                      </a:ln>
                    </p:spPr>
                    <p:txBody>
                      <a:bodyPr rtlCol="0" anchor="ctr"/>
                      <a:lstStyle/>
                      <a:p>
                        <a:endParaRPr lang="pt-BR"/>
                      </a:p>
                    </p:txBody>
                  </p:sp>
                  <p:sp>
                    <p:nvSpPr>
                      <p:cNvPr id="2399" name="Forma Livre: Forma 2398">
                        <a:extLst>
                          <a:ext uri="{FF2B5EF4-FFF2-40B4-BE49-F238E27FC236}">
                            <a16:creationId xmlns:a16="http://schemas.microsoft.com/office/drawing/2014/main" id="{CF2CFD2A-B88A-66CD-4072-FC8F2356F7E1}"/>
                          </a:ext>
                        </a:extLst>
                      </p:cNvPr>
                      <p:cNvSpPr/>
                      <p:nvPr/>
                    </p:nvSpPr>
                    <p:spPr>
                      <a:xfrm>
                        <a:off x="8421869" y="4135782"/>
                        <a:ext cx="59809" cy="99335"/>
                      </a:xfrm>
                      <a:custGeom>
                        <a:avLst/>
                        <a:gdLst>
                          <a:gd name="connsiteX0" fmla="*/ 311 w 59809"/>
                          <a:gd name="connsiteY0" fmla="*/ 99336 h 99335"/>
                          <a:gd name="connsiteX1" fmla="*/ 2313 w 59809"/>
                          <a:gd name="connsiteY1" fmla="*/ 68534 h 99335"/>
                          <a:gd name="connsiteX2" fmla="*/ 12581 w 59809"/>
                          <a:gd name="connsiteY2" fmla="*/ 39169 h 99335"/>
                          <a:gd name="connsiteX3" fmla="*/ 33115 w 59809"/>
                          <a:gd name="connsiteY3" fmla="*/ 15966 h 99335"/>
                          <a:gd name="connsiteX4" fmla="*/ 59810 w 59809"/>
                          <a:gd name="connsiteY4" fmla="*/ 0 h 99335"/>
                          <a:gd name="connsiteX5" fmla="*/ 59810 w 59809"/>
                          <a:gd name="connsiteY5" fmla="*/ 0 h 99335"/>
                          <a:gd name="connsiteX6" fmla="*/ 59810 w 59809"/>
                          <a:gd name="connsiteY6" fmla="*/ 0 h 99335"/>
                          <a:gd name="connsiteX7" fmla="*/ 34142 w 59809"/>
                          <a:gd name="connsiteY7" fmla="*/ 17146 h 99335"/>
                          <a:gd name="connsiteX8" fmla="*/ 22848 w 59809"/>
                          <a:gd name="connsiteY8" fmla="*/ 27414 h 99335"/>
                          <a:gd name="connsiteX9" fmla="*/ 13453 w 59809"/>
                          <a:gd name="connsiteY9" fmla="*/ 39477 h 99335"/>
                          <a:gd name="connsiteX10" fmla="*/ 2827 w 59809"/>
                          <a:gd name="connsiteY10" fmla="*/ 68329 h 99335"/>
                          <a:gd name="connsiteX11" fmla="*/ 106 w 59809"/>
                          <a:gd name="connsiteY11" fmla="*/ 99130 h 99335"/>
                          <a:gd name="connsiteX12" fmla="*/ 106 w 59809"/>
                          <a:gd name="connsiteY12" fmla="*/ 99130 h 9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09" h="99335">
                            <a:moveTo>
                              <a:pt x="311" y="99336"/>
                            </a:moveTo>
                            <a:cubicBezTo>
                              <a:pt x="-341" y="89027"/>
                              <a:pt x="332" y="78673"/>
                              <a:pt x="2313" y="68534"/>
                            </a:cubicBezTo>
                            <a:cubicBezTo>
                              <a:pt x="4182" y="58272"/>
                              <a:pt x="7647" y="48364"/>
                              <a:pt x="12581" y="39169"/>
                            </a:cubicBezTo>
                            <a:cubicBezTo>
                              <a:pt x="17986" y="30273"/>
                              <a:pt x="24942" y="22413"/>
                              <a:pt x="33115" y="15966"/>
                            </a:cubicBezTo>
                            <a:cubicBezTo>
                              <a:pt x="41252" y="9466"/>
                              <a:pt x="50236" y="4097"/>
                              <a:pt x="59810" y="0"/>
                            </a:cubicBezTo>
                            <a:lnTo>
                              <a:pt x="59810" y="0"/>
                            </a:lnTo>
                            <a:cubicBezTo>
                              <a:pt x="59810" y="0"/>
                              <a:pt x="59810" y="0"/>
                              <a:pt x="59810" y="0"/>
                            </a:cubicBezTo>
                            <a:cubicBezTo>
                              <a:pt x="50688" y="4820"/>
                              <a:pt x="42084" y="10565"/>
                              <a:pt x="34142" y="17146"/>
                            </a:cubicBezTo>
                            <a:cubicBezTo>
                              <a:pt x="30143" y="20303"/>
                              <a:pt x="26370" y="23733"/>
                              <a:pt x="22848" y="27414"/>
                            </a:cubicBezTo>
                            <a:cubicBezTo>
                              <a:pt x="19265" y="31064"/>
                              <a:pt x="16113" y="35109"/>
                              <a:pt x="13453" y="39477"/>
                            </a:cubicBezTo>
                            <a:cubicBezTo>
                              <a:pt x="8433" y="48482"/>
                              <a:pt x="4844" y="58215"/>
                              <a:pt x="2827" y="68329"/>
                            </a:cubicBezTo>
                            <a:cubicBezTo>
                              <a:pt x="583" y="78432"/>
                              <a:pt x="-331" y="88786"/>
                              <a:pt x="106" y="99130"/>
                            </a:cubicBezTo>
                            <a:lnTo>
                              <a:pt x="106" y="99130"/>
                            </a:lnTo>
                            <a:close/>
                          </a:path>
                        </a:pathLst>
                      </a:custGeom>
                      <a:solidFill>
                        <a:srgbClr val="FAFAFA"/>
                      </a:solidFill>
                      <a:ln w="5124" cap="flat">
                        <a:noFill/>
                        <a:prstDash val="solid"/>
                        <a:miter/>
                      </a:ln>
                    </p:spPr>
                    <p:txBody>
                      <a:bodyPr rtlCol="0" anchor="ctr"/>
                      <a:lstStyle/>
                      <a:p>
                        <a:endParaRPr lang="pt-BR"/>
                      </a:p>
                    </p:txBody>
                  </p:sp>
                </p:grpSp>
              </p:grpSp>
            </p:grpSp>
            <p:grpSp>
              <p:nvGrpSpPr>
                <p:cNvPr id="2287" name="Gráfico 12">
                  <a:extLst>
                    <a:ext uri="{FF2B5EF4-FFF2-40B4-BE49-F238E27FC236}">
                      <a16:creationId xmlns:a16="http://schemas.microsoft.com/office/drawing/2014/main" id="{85056EB8-F203-4435-13A5-9858654460D6}"/>
                    </a:ext>
                  </a:extLst>
                </p:cNvPr>
                <p:cNvGrpSpPr/>
                <p:nvPr/>
              </p:nvGrpSpPr>
              <p:grpSpPr>
                <a:xfrm>
                  <a:off x="7880685" y="3973381"/>
                  <a:ext cx="496781" cy="554251"/>
                  <a:chOff x="7880685" y="3973381"/>
                  <a:chExt cx="496781" cy="554251"/>
                </a:xfrm>
              </p:grpSpPr>
              <p:grpSp>
                <p:nvGrpSpPr>
                  <p:cNvPr id="2288" name="Gráfico 12">
                    <a:extLst>
                      <a:ext uri="{FF2B5EF4-FFF2-40B4-BE49-F238E27FC236}">
                        <a16:creationId xmlns:a16="http://schemas.microsoft.com/office/drawing/2014/main" id="{3DCC7FED-53D6-7250-EE79-6D7AA896F369}"/>
                      </a:ext>
                    </a:extLst>
                  </p:cNvPr>
                  <p:cNvGrpSpPr/>
                  <p:nvPr/>
                </p:nvGrpSpPr>
                <p:grpSpPr>
                  <a:xfrm>
                    <a:off x="7880685" y="4048305"/>
                    <a:ext cx="496781" cy="479327"/>
                    <a:chOff x="7880685" y="4048305"/>
                    <a:chExt cx="496781" cy="479327"/>
                  </a:xfrm>
                </p:grpSpPr>
                <p:sp>
                  <p:nvSpPr>
                    <p:cNvPr id="2379" name="Forma Livre: Forma 2378">
                      <a:extLst>
                        <a:ext uri="{FF2B5EF4-FFF2-40B4-BE49-F238E27FC236}">
                          <a16:creationId xmlns:a16="http://schemas.microsoft.com/office/drawing/2014/main" id="{0E122DD3-FA54-A660-DE13-54AF7FB57801}"/>
                        </a:ext>
                      </a:extLst>
                    </p:cNvPr>
                    <p:cNvSpPr/>
                    <p:nvPr/>
                  </p:nvSpPr>
                  <p:spPr>
                    <a:xfrm>
                      <a:off x="7880685" y="4048305"/>
                      <a:ext cx="496781" cy="286764"/>
                    </a:xfrm>
                    <a:custGeom>
                      <a:avLst/>
                      <a:gdLst>
                        <a:gd name="connsiteX0" fmla="*/ 177110 w 496781"/>
                        <a:gd name="connsiteY0" fmla="*/ 286765 h 286764"/>
                        <a:gd name="connsiteX1" fmla="*/ 0 w 496781"/>
                        <a:gd name="connsiteY1" fmla="*/ 184503 h 286764"/>
                        <a:gd name="connsiteX2" fmla="*/ 319671 w 496781"/>
                        <a:gd name="connsiteY2" fmla="*/ 0 h 286764"/>
                        <a:gd name="connsiteX3" fmla="*/ 496782 w 496781"/>
                        <a:gd name="connsiteY3" fmla="*/ 102211 h 286764"/>
                        <a:gd name="connsiteX4" fmla="*/ 177110 w 496781"/>
                        <a:gd name="connsiteY4" fmla="*/ 286765 h 28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781" h="286764">
                          <a:moveTo>
                            <a:pt x="177110" y="286765"/>
                          </a:moveTo>
                          <a:lnTo>
                            <a:pt x="0" y="184503"/>
                          </a:lnTo>
                          <a:lnTo>
                            <a:pt x="319671" y="0"/>
                          </a:lnTo>
                          <a:lnTo>
                            <a:pt x="496782" y="102211"/>
                          </a:lnTo>
                          <a:lnTo>
                            <a:pt x="177110" y="286765"/>
                          </a:lnTo>
                          <a:close/>
                        </a:path>
                      </a:pathLst>
                    </a:custGeom>
                    <a:solidFill>
                      <a:srgbClr val="407BFF"/>
                    </a:solidFill>
                    <a:ln w="5124" cap="flat">
                      <a:noFill/>
                      <a:prstDash val="solid"/>
                      <a:miter/>
                    </a:ln>
                  </p:spPr>
                  <p:txBody>
                    <a:bodyPr rtlCol="0" anchor="ctr"/>
                    <a:lstStyle/>
                    <a:p>
                      <a:endParaRPr lang="pt-BR"/>
                    </a:p>
                  </p:txBody>
                </p:sp>
                <p:sp>
                  <p:nvSpPr>
                    <p:cNvPr id="2380" name="Forma Livre: Forma 2379">
                      <a:extLst>
                        <a:ext uri="{FF2B5EF4-FFF2-40B4-BE49-F238E27FC236}">
                          <a16:creationId xmlns:a16="http://schemas.microsoft.com/office/drawing/2014/main" id="{F9DA3732-8B18-E7F0-19A2-5EBCAC557D55}"/>
                        </a:ext>
                      </a:extLst>
                    </p:cNvPr>
                    <p:cNvSpPr/>
                    <p:nvPr/>
                  </p:nvSpPr>
                  <p:spPr>
                    <a:xfrm>
                      <a:off x="7880685" y="4048305"/>
                      <a:ext cx="496781" cy="286764"/>
                    </a:xfrm>
                    <a:custGeom>
                      <a:avLst/>
                      <a:gdLst>
                        <a:gd name="connsiteX0" fmla="*/ 177110 w 496781"/>
                        <a:gd name="connsiteY0" fmla="*/ 286765 h 286764"/>
                        <a:gd name="connsiteX1" fmla="*/ 0 w 496781"/>
                        <a:gd name="connsiteY1" fmla="*/ 184503 h 286764"/>
                        <a:gd name="connsiteX2" fmla="*/ 319671 w 496781"/>
                        <a:gd name="connsiteY2" fmla="*/ 0 h 286764"/>
                        <a:gd name="connsiteX3" fmla="*/ 496782 w 496781"/>
                        <a:gd name="connsiteY3" fmla="*/ 102211 h 286764"/>
                        <a:gd name="connsiteX4" fmla="*/ 177110 w 496781"/>
                        <a:gd name="connsiteY4" fmla="*/ 286765 h 28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781" h="286764">
                          <a:moveTo>
                            <a:pt x="177110" y="286765"/>
                          </a:moveTo>
                          <a:lnTo>
                            <a:pt x="0" y="184503"/>
                          </a:lnTo>
                          <a:lnTo>
                            <a:pt x="319671" y="0"/>
                          </a:lnTo>
                          <a:lnTo>
                            <a:pt x="496782" y="102211"/>
                          </a:lnTo>
                          <a:lnTo>
                            <a:pt x="177110" y="286765"/>
                          </a:lnTo>
                          <a:close/>
                        </a:path>
                      </a:pathLst>
                    </a:custGeom>
                    <a:solidFill>
                      <a:srgbClr val="FFFFFF">
                        <a:alpha val="60000"/>
                      </a:srgbClr>
                    </a:solidFill>
                    <a:ln w="5124" cap="flat">
                      <a:noFill/>
                      <a:prstDash val="solid"/>
                      <a:miter/>
                    </a:ln>
                  </p:spPr>
                  <p:txBody>
                    <a:bodyPr rtlCol="0" anchor="ctr"/>
                    <a:lstStyle/>
                    <a:p>
                      <a:endParaRPr lang="pt-BR"/>
                    </a:p>
                  </p:txBody>
                </p:sp>
                <p:sp>
                  <p:nvSpPr>
                    <p:cNvPr id="2381" name="Forma Livre: Forma 2380">
                      <a:extLst>
                        <a:ext uri="{FF2B5EF4-FFF2-40B4-BE49-F238E27FC236}">
                          <a16:creationId xmlns:a16="http://schemas.microsoft.com/office/drawing/2014/main" id="{63E88753-97E6-A42E-0A73-6CBECBA786BB}"/>
                        </a:ext>
                      </a:extLst>
                    </p:cNvPr>
                    <p:cNvSpPr/>
                    <p:nvPr/>
                  </p:nvSpPr>
                  <p:spPr>
                    <a:xfrm>
                      <a:off x="7880685" y="4232808"/>
                      <a:ext cx="177110" cy="294824"/>
                    </a:xfrm>
                    <a:custGeom>
                      <a:avLst/>
                      <a:gdLst>
                        <a:gd name="connsiteX0" fmla="*/ 0 w 177110"/>
                        <a:gd name="connsiteY0" fmla="*/ 0 h 294824"/>
                        <a:gd name="connsiteX1" fmla="*/ 0 w 177110"/>
                        <a:gd name="connsiteY1" fmla="*/ 192614 h 294824"/>
                        <a:gd name="connsiteX2" fmla="*/ 8779 w 177110"/>
                        <a:gd name="connsiteY2" fmla="*/ 197645 h 294824"/>
                        <a:gd name="connsiteX3" fmla="*/ 8779 w 177110"/>
                        <a:gd name="connsiteY3" fmla="*/ 177367 h 294824"/>
                        <a:gd name="connsiteX4" fmla="*/ 168332 w 177110"/>
                        <a:gd name="connsiteY4" fmla="*/ 269516 h 294824"/>
                        <a:gd name="connsiteX5" fmla="*/ 168332 w 177110"/>
                        <a:gd name="connsiteY5" fmla="*/ 289793 h 294824"/>
                        <a:gd name="connsiteX6" fmla="*/ 177110 w 177110"/>
                        <a:gd name="connsiteY6" fmla="*/ 294824 h 294824"/>
                        <a:gd name="connsiteX7" fmla="*/ 177110 w 177110"/>
                        <a:gd name="connsiteY7" fmla="*/ 102262 h 294824"/>
                        <a:gd name="connsiteX8" fmla="*/ 0 w 177110"/>
                        <a:gd name="connsiteY8" fmla="*/ 0 h 29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10" h="294824">
                          <a:moveTo>
                            <a:pt x="0" y="0"/>
                          </a:moveTo>
                          <a:lnTo>
                            <a:pt x="0" y="192614"/>
                          </a:lnTo>
                          <a:lnTo>
                            <a:pt x="8779" y="197645"/>
                          </a:lnTo>
                          <a:lnTo>
                            <a:pt x="8779" y="177367"/>
                          </a:lnTo>
                          <a:lnTo>
                            <a:pt x="168332" y="269516"/>
                          </a:lnTo>
                          <a:lnTo>
                            <a:pt x="168332" y="289793"/>
                          </a:lnTo>
                          <a:lnTo>
                            <a:pt x="177110" y="294824"/>
                          </a:lnTo>
                          <a:lnTo>
                            <a:pt x="177110" y="102262"/>
                          </a:lnTo>
                          <a:lnTo>
                            <a:pt x="0" y="0"/>
                          </a:lnTo>
                          <a:close/>
                        </a:path>
                      </a:pathLst>
                    </a:custGeom>
                    <a:solidFill>
                      <a:srgbClr val="407BFF"/>
                    </a:solidFill>
                    <a:ln w="5124" cap="flat">
                      <a:noFill/>
                      <a:prstDash val="solid"/>
                      <a:miter/>
                    </a:ln>
                  </p:spPr>
                  <p:txBody>
                    <a:bodyPr rtlCol="0" anchor="ctr"/>
                    <a:lstStyle/>
                    <a:p>
                      <a:endParaRPr lang="pt-BR"/>
                    </a:p>
                  </p:txBody>
                </p:sp>
                <p:sp>
                  <p:nvSpPr>
                    <p:cNvPr id="2382" name="Forma Livre: Forma 2381">
                      <a:extLst>
                        <a:ext uri="{FF2B5EF4-FFF2-40B4-BE49-F238E27FC236}">
                          <a16:creationId xmlns:a16="http://schemas.microsoft.com/office/drawing/2014/main" id="{8242D7D3-8ECD-BA16-7EDD-C36ABC62C79E}"/>
                        </a:ext>
                      </a:extLst>
                    </p:cNvPr>
                    <p:cNvSpPr/>
                    <p:nvPr/>
                  </p:nvSpPr>
                  <p:spPr>
                    <a:xfrm>
                      <a:off x="7880685" y="4232808"/>
                      <a:ext cx="177110" cy="294824"/>
                    </a:xfrm>
                    <a:custGeom>
                      <a:avLst/>
                      <a:gdLst>
                        <a:gd name="connsiteX0" fmla="*/ 0 w 177110"/>
                        <a:gd name="connsiteY0" fmla="*/ 0 h 294824"/>
                        <a:gd name="connsiteX1" fmla="*/ 0 w 177110"/>
                        <a:gd name="connsiteY1" fmla="*/ 192614 h 294824"/>
                        <a:gd name="connsiteX2" fmla="*/ 8779 w 177110"/>
                        <a:gd name="connsiteY2" fmla="*/ 197645 h 294824"/>
                        <a:gd name="connsiteX3" fmla="*/ 8779 w 177110"/>
                        <a:gd name="connsiteY3" fmla="*/ 177367 h 294824"/>
                        <a:gd name="connsiteX4" fmla="*/ 168332 w 177110"/>
                        <a:gd name="connsiteY4" fmla="*/ 269516 h 294824"/>
                        <a:gd name="connsiteX5" fmla="*/ 168332 w 177110"/>
                        <a:gd name="connsiteY5" fmla="*/ 289793 h 294824"/>
                        <a:gd name="connsiteX6" fmla="*/ 177110 w 177110"/>
                        <a:gd name="connsiteY6" fmla="*/ 294824 h 294824"/>
                        <a:gd name="connsiteX7" fmla="*/ 177110 w 177110"/>
                        <a:gd name="connsiteY7" fmla="*/ 102262 h 294824"/>
                        <a:gd name="connsiteX8" fmla="*/ 0 w 177110"/>
                        <a:gd name="connsiteY8" fmla="*/ 0 h 29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10" h="294824">
                          <a:moveTo>
                            <a:pt x="0" y="0"/>
                          </a:moveTo>
                          <a:lnTo>
                            <a:pt x="0" y="192614"/>
                          </a:lnTo>
                          <a:lnTo>
                            <a:pt x="8779" y="197645"/>
                          </a:lnTo>
                          <a:lnTo>
                            <a:pt x="8779" y="177367"/>
                          </a:lnTo>
                          <a:lnTo>
                            <a:pt x="168332" y="269516"/>
                          </a:lnTo>
                          <a:lnTo>
                            <a:pt x="168332" y="289793"/>
                          </a:lnTo>
                          <a:lnTo>
                            <a:pt x="177110" y="294824"/>
                          </a:lnTo>
                          <a:lnTo>
                            <a:pt x="177110" y="102262"/>
                          </a:lnTo>
                          <a:lnTo>
                            <a:pt x="0" y="0"/>
                          </a:lnTo>
                          <a:close/>
                        </a:path>
                      </a:pathLst>
                    </a:custGeom>
                    <a:solidFill>
                      <a:srgbClr val="FFFFFF">
                        <a:alpha val="25000"/>
                      </a:srgbClr>
                    </a:solidFill>
                    <a:ln w="5124" cap="flat">
                      <a:noFill/>
                      <a:prstDash val="solid"/>
                      <a:miter/>
                    </a:ln>
                  </p:spPr>
                  <p:txBody>
                    <a:bodyPr rtlCol="0" anchor="ctr"/>
                    <a:lstStyle/>
                    <a:p>
                      <a:endParaRPr lang="pt-BR"/>
                    </a:p>
                  </p:txBody>
                </p:sp>
                <p:sp>
                  <p:nvSpPr>
                    <p:cNvPr id="2383" name="Forma Livre: Forma 2382">
                      <a:extLst>
                        <a:ext uri="{FF2B5EF4-FFF2-40B4-BE49-F238E27FC236}">
                          <a16:creationId xmlns:a16="http://schemas.microsoft.com/office/drawing/2014/main" id="{86F67AA6-3633-2997-F574-F3E21BAFC817}"/>
                        </a:ext>
                      </a:extLst>
                    </p:cNvPr>
                    <p:cNvSpPr/>
                    <p:nvPr/>
                  </p:nvSpPr>
                  <p:spPr>
                    <a:xfrm>
                      <a:off x="7889463" y="4410175"/>
                      <a:ext cx="8778" cy="20277"/>
                    </a:xfrm>
                    <a:custGeom>
                      <a:avLst/>
                      <a:gdLst>
                        <a:gd name="connsiteX0" fmla="*/ 0 w 8778"/>
                        <a:gd name="connsiteY0" fmla="*/ 20278 h 20277"/>
                        <a:gd name="connsiteX1" fmla="*/ 8779 w 8778"/>
                        <a:gd name="connsiteY1" fmla="*/ 15247 h 20277"/>
                        <a:gd name="connsiteX2" fmla="*/ 8779 w 8778"/>
                        <a:gd name="connsiteY2" fmla="*/ 5082 h 20277"/>
                        <a:gd name="connsiteX3" fmla="*/ 0 w 8778"/>
                        <a:gd name="connsiteY3" fmla="*/ 0 h 20277"/>
                        <a:gd name="connsiteX4" fmla="*/ 0 w 8778"/>
                        <a:gd name="connsiteY4" fmla="*/ 20278 h 2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 h="20277">
                          <a:moveTo>
                            <a:pt x="0" y="20278"/>
                          </a:moveTo>
                          <a:lnTo>
                            <a:pt x="8779" y="15247"/>
                          </a:lnTo>
                          <a:lnTo>
                            <a:pt x="8779" y="5082"/>
                          </a:lnTo>
                          <a:lnTo>
                            <a:pt x="0" y="0"/>
                          </a:lnTo>
                          <a:lnTo>
                            <a:pt x="0" y="20278"/>
                          </a:lnTo>
                          <a:close/>
                        </a:path>
                      </a:pathLst>
                    </a:custGeom>
                    <a:solidFill>
                      <a:srgbClr val="407BFF"/>
                    </a:solidFill>
                    <a:ln w="5124" cap="flat">
                      <a:noFill/>
                      <a:prstDash val="solid"/>
                      <a:miter/>
                    </a:ln>
                  </p:spPr>
                  <p:txBody>
                    <a:bodyPr rtlCol="0" anchor="ctr"/>
                    <a:lstStyle/>
                    <a:p>
                      <a:endParaRPr lang="pt-BR"/>
                    </a:p>
                  </p:txBody>
                </p:sp>
                <p:sp>
                  <p:nvSpPr>
                    <p:cNvPr id="2384" name="Forma Livre: Forma 2383">
                      <a:extLst>
                        <a:ext uri="{FF2B5EF4-FFF2-40B4-BE49-F238E27FC236}">
                          <a16:creationId xmlns:a16="http://schemas.microsoft.com/office/drawing/2014/main" id="{EEE48F46-8825-13C6-7F80-A115B4A67106}"/>
                        </a:ext>
                      </a:extLst>
                    </p:cNvPr>
                    <p:cNvSpPr/>
                    <p:nvPr/>
                  </p:nvSpPr>
                  <p:spPr>
                    <a:xfrm>
                      <a:off x="8057795" y="4150516"/>
                      <a:ext cx="319671" cy="377116"/>
                    </a:xfrm>
                    <a:custGeom>
                      <a:avLst/>
                      <a:gdLst>
                        <a:gd name="connsiteX0" fmla="*/ 0 w 319671"/>
                        <a:gd name="connsiteY0" fmla="*/ 377117 h 377116"/>
                        <a:gd name="connsiteX1" fmla="*/ 8779 w 319671"/>
                        <a:gd name="connsiteY1" fmla="*/ 372086 h 377116"/>
                        <a:gd name="connsiteX2" fmla="*/ 8779 w 319671"/>
                        <a:gd name="connsiteY2" fmla="*/ 351808 h 377116"/>
                        <a:gd name="connsiteX3" fmla="*/ 310893 w 319671"/>
                        <a:gd name="connsiteY3" fmla="*/ 177367 h 377116"/>
                        <a:gd name="connsiteX4" fmla="*/ 310893 w 319671"/>
                        <a:gd name="connsiteY4" fmla="*/ 197645 h 377116"/>
                        <a:gd name="connsiteX5" fmla="*/ 319671 w 319671"/>
                        <a:gd name="connsiteY5" fmla="*/ 192614 h 377116"/>
                        <a:gd name="connsiteX6" fmla="*/ 319671 w 319671"/>
                        <a:gd name="connsiteY6" fmla="*/ 0 h 377116"/>
                        <a:gd name="connsiteX7" fmla="*/ 0 w 319671"/>
                        <a:gd name="connsiteY7" fmla="*/ 184554 h 377116"/>
                        <a:gd name="connsiteX8" fmla="*/ 0 w 319671"/>
                        <a:gd name="connsiteY8" fmla="*/ 377117 h 37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671" h="377116">
                          <a:moveTo>
                            <a:pt x="0" y="377117"/>
                          </a:moveTo>
                          <a:lnTo>
                            <a:pt x="8779" y="372086"/>
                          </a:lnTo>
                          <a:lnTo>
                            <a:pt x="8779" y="351808"/>
                          </a:lnTo>
                          <a:lnTo>
                            <a:pt x="310893" y="177367"/>
                          </a:lnTo>
                          <a:lnTo>
                            <a:pt x="310893" y="197645"/>
                          </a:lnTo>
                          <a:lnTo>
                            <a:pt x="319671" y="192614"/>
                          </a:lnTo>
                          <a:lnTo>
                            <a:pt x="319671" y="0"/>
                          </a:lnTo>
                          <a:lnTo>
                            <a:pt x="0" y="184554"/>
                          </a:lnTo>
                          <a:lnTo>
                            <a:pt x="0" y="377117"/>
                          </a:lnTo>
                          <a:close/>
                        </a:path>
                      </a:pathLst>
                    </a:custGeom>
                    <a:solidFill>
                      <a:srgbClr val="407BFF"/>
                    </a:solidFill>
                    <a:ln w="5124" cap="flat">
                      <a:noFill/>
                      <a:prstDash val="solid"/>
                      <a:miter/>
                    </a:ln>
                  </p:spPr>
                  <p:txBody>
                    <a:bodyPr rtlCol="0" anchor="ctr"/>
                    <a:lstStyle/>
                    <a:p>
                      <a:endParaRPr lang="pt-BR"/>
                    </a:p>
                  </p:txBody>
                </p:sp>
                <p:sp>
                  <p:nvSpPr>
                    <p:cNvPr id="2385" name="Forma Livre: Forma 2384">
                      <a:extLst>
                        <a:ext uri="{FF2B5EF4-FFF2-40B4-BE49-F238E27FC236}">
                          <a16:creationId xmlns:a16="http://schemas.microsoft.com/office/drawing/2014/main" id="{39CE98E1-65C9-F0D3-5345-A58800210F01}"/>
                        </a:ext>
                      </a:extLst>
                    </p:cNvPr>
                    <p:cNvSpPr/>
                    <p:nvPr/>
                  </p:nvSpPr>
                  <p:spPr>
                    <a:xfrm>
                      <a:off x="8057795" y="4150516"/>
                      <a:ext cx="319671" cy="377116"/>
                    </a:xfrm>
                    <a:custGeom>
                      <a:avLst/>
                      <a:gdLst>
                        <a:gd name="connsiteX0" fmla="*/ 0 w 319671"/>
                        <a:gd name="connsiteY0" fmla="*/ 377117 h 377116"/>
                        <a:gd name="connsiteX1" fmla="*/ 8779 w 319671"/>
                        <a:gd name="connsiteY1" fmla="*/ 372086 h 377116"/>
                        <a:gd name="connsiteX2" fmla="*/ 8779 w 319671"/>
                        <a:gd name="connsiteY2" fmla="*/ 351808 h 377116"/>
                        <a:gd name="connsiteX3" fmla="*/ 310893 w 319671"/>
                        <a:gd name="connsiteY3" fmla="*/ 177367 h 377116"/>
                        <a:gd name="connsiteX4" fmla="*/ 310893 w 319671"/>
                        <a:gd name="connsiteY4" fmla="*/ 197645 h 377116"/>
                        <a:gd name="connsiteX5" fmla="*/ 319671 w 319671"/>
                        <a:gd name="connsiteY5" fmla="*/ 192614 h 377116"/>
                        <a:gd name="connsiteX6" fmla="*/ 319671 w 319671"/>
                        <a:gd name="connsiteY6" fmla="*/ 0 h 377116"/>
                        <a:gd name="connsiteX7" fmla="*/ 0 w 319671"/>
                        <a:gd name="connsiteY7" fmla="*/ 184554 h 377116"/>
                        <a:gd name="connsiteX8" fmla="*/ 0 w 319671"/>
                        <a:gd name="connsiteY8" fmla="*/ 377117 h 37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671" h="377116">
                          <a:moveTo>
                            <a:pt x="0" y="377117"/>
                          </a:moveTo>
                          <a:lnTo>
                            <a:pt x="8779" y="372086"/>
                          </a:lnTo>
                          <a:lnTo>
                            <a:pt x="8779" y="351808"/>
                          </a:lnTo>
                          <a:lnTo>
                            <a:pt x="310893" y="177367"/>
                          </a:lnTo>
                          <a:lnTo>
                            <a:pt x="310893" y="197645"/>
                          </a:lnTo>
                          <a:lnTo>
                            <a:pt x="319671" y="192614"/>
                          </a:lnTo>
                          <a:lnTo>
                            <a:pt x="319671" y="0"/>
                          </a:lnTo>
                          <a:lnTo>
                            <a:pt x="0" y="184554"/>
                          </a:lnTo>
                          <a:lnTo>
                            <a:pt x="0" y="377117"/>
                          </a:lnTo>
                          <a:close/>
                        </a:path>
                      </a:pathLst>
                    </a:custGeom>
                    <a:solidFill>
                      <a:srgbClr val="FFFFFF">
                        <a:alpha val="40000"/>
                      </a:srgbClr>
                    </a:solidFill>
                    <a:ln w="5124" cap="flat">
                      <a:noFill/>
                      <a:prstDash val="solid"/>
                      <a:miter/>
                    </a:ln>
                  </p:spPr>
                  <p:txBody>
                    <a:bodyPr rtlCol="0" anchor="ctr"/>
                    <a:lstStyle/>
                    <a:p>
                      <a:endParaRPr lang="pt-BR"/>
                    </a:p>
                  </p:txBody>
                </p:sp>
                <p:sp>
                  <p:nvSpPr>
                    <p:cNvPr id="2386" name="Forma Livre: Forma 2385">
                      <a:extLst>
                        <a:ext uri="{FF2B5EF4-FFF2-40B4-BE49-F238E27FC236}">
                          <a16:creationId xmlns:a16="http://schemas.microsoft.com/office/drawing/2014/main" id="{74DBAD32-3903-C6AA-DEF0-D872A4D16FE3}"/>
                        </a:ext>
                      </a:extLst>
                    </p:cNvPr>
                    <p:cNvSpPr/>
                    <p:nvPr/>
                  </p:nvSpPr>
                  <p:spPr>
                    <a:xfrm>
                      <a:off x="8359909" y="4327883"/>
                      <a:ext cx="8778" cy="20277"/>
                    </a:xfrm>
                    <a:custGeom>
                      <a:avLst/>
                      <a:gdLst>
                        <a:gd name="connsiteX0" fmla="*/ 8778 w 8778"/>
                        <a:gd name="connsiteY0" fmla="*/ 20278 h 20277"/>
                        <a:gd name="connsiteX1" fmla="*/ 0 w 8778"/>
                        <a:gd name="connsiteY1" fmla="*/ 15247 h 20277"/>
                        <a:gd name="connsiteX2" fmla="*/ 0 w 8778"/>
                        <a:gd name="connsiteY2" fmla="*/ 5082 h 20277"/>
                        <a:gd name="connsiteX3" fmla="*/ 8778 w 8778"/>
                        <a:gd name="connsiteY3" fmla="*/ 0 h 20277"/>
                        <a:gd name="connsiteX4" fmla="*/ 8778 w 8778"/>
                        <a:gd name="connsiteY4" fmla="*/ 20278 h 2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 h="20277">
                          <a:moveTo>
                            <a:pt x="8778" y="20278"/>
                          </a:moveTo>
                          <a:lnTo>
                            <a:pt x="0" y="15247"/>
                          </a:lnTo>
                          <a:lnTo>
                            <a:pt x="0" y="5082"/>
                          </a:lnTo>
                          <a:lnTo>
                            <a:pt x="8778" y="0"/>
                          </a:lnTo>
                          <a:lnTo>
                            <a:pt x="8778" y="20278"/>
                          </a:lnTo>
                          <a:close/>
                        </a:path>
                      </a:pathLst>
                    </a:custGeom>
                    <a:solidFill>
                      <a:srgbClr val="407BFF"/>
                    </a:solidFill>
                    <a:ln w="5124" cap="flat">
                      <a:noFill/>
                      <a:prstDash val="solid"/>
                      <a:miter/>
                    </a:ln>
                  </p:spPr>
                  <p:txBody>
                    <a:bodyPr rtlCol="0" anchor="ctr"/>
                    <a:lstStyle/>
                    <a:p>
                      <a:endParaRPr lang="pt-BR"/>
                    </a:p>
                  </p:txBody>
                </p:sp>
                <p:sp>
                  <p:nvSpPr>
                    <p:cNvPr id="2387" name="Forma Livre: Forma 2386">
                      <a:extLst>
                        <a:ext uri="{FF2B5EF4-FFF2-40B4-BE49-F238E27FC236}">
                          <a16:creationId xmlns:a16="http://schemas.microsoft.com/office/drawing/2014/main" id="{F06A9273-5E16-7B03-F189-23060AE55B32}"/>
                        </a:ext>
                      </a:extLst>
                    </p:cNvPr>
                    <p:cNvSpPr/>
                    <p:nvPr/>
                  </p:nvSpPr>
                  <p:spPr>
                    <a:xfrm>
                      <a:off x="8359909" y="4327883"/>
                      <a:ext cx="8778" cy="20277"/>
                    </a:xfrm>
                    <a:custGeom>
                      <a:avLst/>
                      <a:gdLst>
                        <a:gd name="connsiteX0" fmla="*/ 8778 w 8778"/>
                        <a:gd name="connsiteY0" fmla="*/ 20278 h 20277"/>
                        <a:gd name="connsiteX1" fmla="*/ 0 w 8778"/>
                        <a:gd name="connsiteY1" fmla="*/ 15247 h 20277"/>
                        <a:gd name="connsiteX2" fmla="*/ 0 w 8778"/>
                        <a:gd name="connsiteY2" fmla="*/ 5082 h 20277"/>
                        <a:gd name="connsiteX3" fmla="*/ 8778 w 8778"/>
                        <a:gd name="connsiteY3" fmla="*/ 0 h 20277"/>
                        <a:gd name="connsiteX4" fmla="*/ 8778 w 8778"/>
                        <a:gd name="connsiteY4" fmla="*/ 20278 h 2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 h="20277">
                          <a:moveTo>
                            <a:pt x="8778" y="20278"/>
                          </a:moveTo>
                          <a:lnTo>
                            <a:pt x="0" y="15247"/>
                          </a:lnTo>
                          <a:lnTo>
                            <a:pt x="0" y="5082"/>
                          </a:lnTo>
                          <a:lnTo>
                            <a:pt x="8778" y="0"/>
                          </a:lnTo>
                          <a:lnTo>
                            <a:pt x="8778" y="20278"/>
                          </a:lnTo>
                          <a:close/>
                        </a:path>
                      </a:pathLst>
                    </a:custGeom>
                    <a:solidFill>
                      <a:srgbClr val="FFFFFF"/>
                    </a:solidFill>
                    <a:ln w="5124" cap="flat">
                      <a:noFill/>
                      <a:prstDash val="solid"/>
                      <a:miter/>
                    </a:ln>
                  </p:spPr>
                  <p:txBody>
                    <a:bodyPr rtlCol="0" anchor="ctr"/>
                    <a:lstStyle/>
                    <a:p>
                      <a:endParaRPr lang="pt-BR"/>
                    </a:p>
                  </p:txBody>
                </p:sp>
              </p:grpSp>
              <p:grpSp>
                <p:nvGrpSpPr>
                  <p:cNvPr id="2289" name="Gráfico 12">
                    <a:extLst>
                      <a:ext uri="{FF2B5EF4-FFF2-40B4-BE49-F238E27FC236}">
                        <a16:creationId xmlns:a16="http://schemas.microsoft.com/office/drawing/2014/main" id="{CDD1C0AF-A240-33C5-8422-B6221C1C87CE}"/>
                      </a:ext>
                    </a:extLst>
                  </p:cNvPr>
                  <p:cNvGrpSpPr/>
                  <p:nvPr/>
                </p:nvGrpSpPr>
                <p:grpSpPr>
                  <a:xfrm>
                    <a:off x="7936128" y="3973381"/>
                    <a:ext cx="374652" cy="329128"/>
                    <a:chOff x="7936128" y="3973381"/>
                    <a:chExt cx="374652" cy="329128"/>
                  </a:xfrm>
                </p:grpSpPr>
                <p:grpSp>
                  <p:nvGrpSpPr>
                    <p:cNvPr id="2290" name="Gráfico 12">
                      <a:extLst>
                        <a:ext uri="{FF2B5EF4-FFF2-40B4-BE49-F238E27FC236}">
                          <a16:creationId xmlns:a16="http://schemas.microsoft.com/office/drawing/2014/main" id="{DED9D24B-91EB-0000-0D29-A330368CF0A8}"/>
                        </a:ext>
                      </a:extLst>
                    </p:cNvPr>
                    <p:cNvGrpSpPr/>
                    <p:nvPr/>
                  </p:nvGrpSpPr>
                  <p:grpSpPr>
                    <a:xfrm>
                      <a:off x="8032433" y="4149604"/>
                      <a:ext cx="130729" cy="86835"/>
                      <a:chOff x="8032433" y="4149604"/>
                      <a:chExt cx="130729" cy="86835"/>
                    </a:xfrm>
                  </p:grpSpPr>
                  <p:sp>
                    <p:nvSpPr>
                      <p:cNvPr id="2375" name="Forma Livre: Forma 2374">
                        <a:extLst>
                          <a:ext uri="{FF2B5EF4-FFF2-40B4-BE49-F238E27FC236}">
                            <a16:creationId xmlns:a16="http://schemas.microsoft.com/office/drawing/2014/main" id="{CA9AABFE-2D07-36C8-123F-DB509DF032B4}"/>
                          </a:ext>
                        </a:extLst>
                      </p:cNvPr>
                      <p:cNvSpPr/>
                      <p:nvPr/>
                    </p:nvSpPr>
                    <p:spPr>
                      <a:xfrm>
                        <a:off x="8032433" y="4160693"/>
                        <a:ext cx="130685" cy="75746"/>
                      </a:xfrm>
                      <a:custGeom>
                        <a:avLst/>
                        <a:gdLst>
                          <a:gd name="connsiteX0" fmla="*/ 875 w 130685"/>
                          <a:gd name="connsiteY0" fmla="*/ 33613 h 75746"/>
                          <a:gd name="connsiteX1" fmla="*/ 72745 w 130685"/>
                          <a:gd name="connsiteY1" fmla="*/ 75246 h 75746"/>
                          <a:gd name="connsiteX2" fmla="*/ 76801 w 130685"/>
                          <a:gd name="connsiteY2" fmla="*/ 75246 h 75746"/>
                          <a:gd name="connsiteX3" fmla="*/ 129883 w 130685"/>
                          <a:gd name="connsiteY3" fmla="*/ 44444 h 75746"/>
                          <a:gd name="connsiteX4" fmla="*/ 130607 w 130685"/>
                          <a:gd name="connsiteY4" fmla="*/ 42858 h 75746"/>
                          <a:gd name="connsiteX5" fmla="*/ 129883 w 130685"/>
                          <a:gd name="connsiteY5" fmla="*/ 42134 h 75746"/>
                          <a:gd name="connsiteX6" fmla="*/ 57755 w 130685"/>
                          <a:gd name="connsiteY6" fmla="*/ 501 h 75746"/>
                          <a:gd name="connsiteX7" fmla="*/ 53700 w 130685"/>
                          <a:gd name="connsiteY7" fmla="*/ 501 h 75746"/>
                          <a:gd name="connsiteX8" fmla="*/ 669 w 130685"/>
                          <a:gd name="connsiteY8" fmla="*/ 31302 h 75746"/>
                          <a:gd name="connsiteX9" fmla="*/ 875 w 130685"/>
                          <a:gd name="connsiteY9" fmla="*/ 33613 h 7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685" h="75746">
                            <a:moveTo>
                              <a:pt x="875" y="33613"/>
                            </a:moveTo>
                            <a:lnTo>
                              <a:pt x="72745" y="75246"/>
                            </a:lnTo>
                            <a:cubicBezTo>
                              <a:pt x="74013" y="75914"/>
                              <a:pt x="75533" y="75914"/>
                              <a:pt x="76801" y="75246"/>
                            </a:cubicBezTo>
                            <a:lnTo>
                              <a:pt x="129883" y="44444"/>
                            </a:lnTo>
                            <a:cubicBezTo>
                              <a:pt x="130519" y="44208"/>
                              <a:pt x="130848" y="43500"/>
                              <a:pt x="130607" y="42858"/>
                            </a:cubicBezTo>
                            <a:cubicBezTo>
                              <a:pt x="130483" y="42524"/>
                              <a:pt x="130222" y="42258"/>
                              <a:pt x="129883" y="42134"/>
                            </a:cubicBezTo>
                            <a:lnTo>
                              <a:pt x="57755" y="501"/>
                            </a:lnTo>
                            <a:cubicBezTo>
                              <a:pt x="56487" y="-167"/>
                              <a:pt x="54968" y="-167"/>
                              <a:pt x="53700" y="501"/>
                            </a:cubicBezTo>
                            <a:lnTo>
                              <a:pt x="669" y="31302"/>
                            </a:lnTo>
                            <a:cubicBezTo>
                              <a:pt x="-255" y="31918"/>
                              <a:pt x="-255" y="32945"/>
                              <a:pt x="875" y="33613"/>
                            </a:cubicBezTo>
                            <a:close/>
                          </a:path>
                        </a:pathLst>
                      </a:custGeom>
                      <a:solidFill>
                        <a:srgbClr val="000000">
                          <a:alpha val="20000"/>
                        </a:srgbClr>
                      </a:solidFill>
                      <a:ln w="5124" cap="flat">
                        <a:noFill/>
                        <a:prstDash val="solid"/>
                        <a:miter/>
                      </a:ln>
                    </p:spPr>
                    <p:txBody>
                      <a:bodyPr rtlCol="0" anchor="ctr"/>
                      <a:lstStyle/>
                      <a:p>
                        <a:endParaRPr lang="pt-BR"/>
                      </a:p>
                    </p:txBody>
                  </p:sp>
                  <p:sp>
                    <p:nvSpPr>
                      <p:cNvPr id="2376" name="Forma Livre: Forma 2375">
                        <a:extLst>
                          <a:ext uri="{FF2B5EF4-FFF2-40B4-BE49-F238E27FC236}">
                            <a16:creationId xmlns:a16="http://schemas.microsoft.com/office/drawing/2014/main" id="{4FF7748F-21BA-3193-E5A4-9E1AB0EDD947}"/>
                          </a:ext>
                        </a:extLst>
                      </p:cNvPr>
                      <p:cNvSpPr/>
                      <p:nvPr/>
                    </p:nvSpPr>
                    <p:spPr>
                      <a:xfrm>
                        <a:off x="8032433" y="4156933"/>
                        <a:ext cx="130729" cy="75721"/>
                      </a:xfrm>
                      <a:custGeom>
                        <a:avLst/>
                        <a:gdLst>
                          <a:gd name="connsiteX0" fmla="*/ 875 w 130729"/>
                          <a:gd name="connsiteY0" fmla="*/ 33625 h 75721"/>
                          <a:gd name="connsiteX1" fmla="*/ 72745 w 130729"/>
                          <a:gd name="connsiteY1" fmla="*/ 75259 h 75721"/>
                          <a:gd name="connsiteX2" fmla="*/ 76801 w 130729"/>
                          <a:gd name="connsiteY2" fmla="*/ 75259 h 75721"/>
                          <a:gd name="connsiteX3" fmla="*/ 129883 w 130729"/>
                          <a:gd name="connsiteY3" fmla="*/ 44457 h 75721"/>
                          <a:gd name="connsiteX4" fmla="*/ 129883 w 130729"/>
                          <a:gd name="connsiteY4" fmla="*/ 42096 h 75721"/>
                          <a:gd name="connsiteX5" fmla="*/ 57755 w 130729"/>
                          <a:gd name="connsiteY5" fmla="*/ 462 h 75721"/>
                          <a:gd name="connsiteX6" fmla="*/ 53700 w 130729"/>
                          <a:gd name="connsiteY6" fmla="*/ 462 h 75721"/>
                          <a:gd name="connsiteX7" fmla="*/ 669 w 130729"/>
                          <a:gd name="connsiteY7" fmla="*/ 31264 h 75721"/>
                          <a:gd name="connsiteX8" fmla="*/ 875 w 130729"/>
                          <a:gd name="connsiteY8" fmla="*/ 33625 h 7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729" h="75721">
                            <a:moveTo>
                              <a:pt x="875" y="33625"/>
                            </a:moveTo>
                            <a:lnTo>
                              <a:pt x="72745" y="75259"/>
                            </a:lnTo>
                            <a:cubicBezTo>
                              <a:pt x="74029" y="75875"/>
                              <a:pt x="75518" y="75875"/>
                              <a:pt x="76801" y="75259"/>
                            </a:cubicBezTo>
                            <a:lnTo>
                              <a:pt x="129883" y="44457"/>
                            </a:lnTo>
                            <a:cubicBezTo>
                              <a:pt x="131012" y="43790"/>
                              <a:pt x="131012" y="42763"/>
                              <a:pt x="129883" y="42096"/>
                            </a:cubicBezTo>
                            <a:lnTo>
                              <a:pt x="57755" y="462"/>
                            </a:lnTo>
                            <a:cubicBezTo>
                              <a:pt x="56472" y="-154"/>
                              <a:pt x="54983" y="-154"/>
                              <a:pt x="53700" y="462"/>
                            </a:cubicBezTo>
                            <a:lnTo>
                              <a:pt x="669" y="31264"/>
                            </a:lnTo>
                            <a:cubicBezTo>
                              <a:pt x="-255" y="31931"/>
                              <a:pt x="-255" y="32958"/>
                              <a:pt x="875" y="33625"/>
                            </a:cubicBezTo>
                            <a:close/>
                          </a:path>
                        </a:pathLst>
                      </a:custGeom>
                      <a:solidFill>
                        <a:srgbClr val="EBEBEB"/>
                      </a:solidFill>
                      <a:ln w="5124" cap="flat">
                        <a:noFill/>
                        <a:prstDash val="solid"/>
                        <a:miter/>
                      </a:ln>
                    </p:spPr>
                    <p:txBody>
                      <a:bodyPr rtlCol="0" anchor="ctr"/>
                      <a:lstStyle/>
                      <a:p>
                        <a:endParaRPr lang="pt-BR"/>
                      </a:p>
                    </p:txBody>
                  </p:sp>
                  <p:sp>
                    <p:nvSpPr>
                      <p:cNvPr id="2377" name="Forma Livre: Forma 2376">
                        <a:extLst>
                          <a:ext uri="{FF2B5EF4-FFF2-40B4-BE49-F238E27FC236}">
                            <a16:creationId xmlns:a16="http://schemas.microsoft.com/office/drawing/2014/main" id="{60AF37BF-8EE4-6F2E-9CA6-C621F2B3A570}"/>
                          </a:ext>
                        </a:extLst>
                      </p:cNvPr>
                      <p:cNvSpPr/>
                      <p:nvPr/>
                    </p:nvSpPr>
                    <p:spPr>
                      <a:xfrm>
                        <a:off x="8035823" y="4157087"/>
                        <a:ext cx="123874" cy="70163"/>
                      </a:xfrm>
                      <a:custGeom>
                        <a:avLst/>
                        <a:gdLst>
                          <a:gd name="connsiteX0" fmla="*/ 50361 w 123874"/>
                          <a:gd name="connsiteY0" fmla="*/ 462 h 70163"/>
                          <a:gd name="connsiteX1" fmla="*/ 0 w 123874"/>
                          <a:gd name="connsiteY1" fmla="*/ 29570 h 70163"/>
                          <a:gd name="connsiteX2" fmla="*/ 69407 w 123874"/>
                          <a:gd name="connsiteY2" fmla="*/ 69663 h 70163"/>
                          <a:gd name="connsiteX3" fmla="*/ 73462 w 123874"/>
                          <a:gd name="connsiteY3" fmla="*/ 69663 h 70163"/>
                          <a:gd name="connsiteX4" fmla="*/ 123875 w 123874"/>
                          <a:gd name="connsiteY4" fmla="*/ 40556 h 70163"/>
                          <a:gd name="connsiteX5" fmla="*/ 54416 w 123874"/>
                          <a:gd name="connsiteY5" fmla="*/ 462 h 70163"/>
                          <a:gd name="connsiteX6" fmla="*/ 50361 w 123874"/>
                          <a:gd name="connsiteY6" fmla="*/ 462 h 7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74" h="70163">
                            <a:moveTo>
                              <a:pt x="50361" y="462"/>
                            </a:moveTo>
                            <a:lnTo>
                              <a:pt x="0" y="29570"/>
                            </a:lnTo>
                            <a:lnTo>
                              <a:pt x="69407" y="69663"/>
                            </a:lnTo>
                            <a:cubicBezTo>
                              <a:pt x="70675" y="70331"/>
                              <a:pt x="72194" y="70331"/>
                              <a:pt x="73462" y="69663"/>
                            </a:cubicBezTo>
                            <a:lnTo>
                              <a:pt x="123875" y="40556"/>
                            </a:lnTo>
                            <a:lnTo>
                              <a:pt x="54416" y="462"/>
                            </a:lnTo>
                            <a:cubicBezTo>
                              <a:pt x="53133" y="-154"/>
                              <a:pt x="51644" y="-154"/>
                              <a:pt x="50361" y="462"/>
                            </a:cubicBezTo>
                            <a:close/>
                          </a:path>
                        </a:pathLst>
                      </a:custGeom>
                      <a:solidFill>
                        <a:srgbClr val="E0E0E0"/>
                      </a:solidFill>
                      <a:ln w="5124" cap="flat">
                        <a:noFill/>
                        <a:prstDash val="solid"/>
                        <a:miter/>
                      </a:ln>
                    </p:spPr>
                    <p:txBody>
                      <a:bodyPr rtlCol="0" anchor="ctr"/>
                      <a:lstStyle/>
                      <a:p>
                        <a:endParaRPr lang="pt-BR"/>
                      </a:p>
                    </p:txBody>
                  </p:sp>
                  <p:sp>
                    <p:nvSpPr>
                      <p:cNvPr id="2378" name="Forma Livre: Forma 2377">
                        <a:extLst>
                          <a:ext uri="{FF2B5EF4-FFF2-40B4-BE49-F238E27FC236}">
                            <a16:creationId xmlns:a16="http://schemas.microsoft.com/office/drawing/2014/main" id="{16508156-4A53-4397-C121-397C9E2B0173}"/>
                          </a:ext>
                        </a:extLst>
                      </p:cNvPr>
                      <p:cNvSpPr/>
                      <p:nvPr/>
                    </p:nvSpPr>
                    <p:spPr>
                      <a:xfrm>
                        <a:off x="8032433" y="4149604"/>
                        <a:ext cx="130685" cy="75746"/>
                      </a:xfrm>
                      <a:custGeom>
                        <a:avLst/>
                        <a:gdLst>
                          <a:gd name="connsiteX0" fmla="*/ 875 w 130685"/>
                          <a:gd name="connsiteY0" fmla="*/ 33613 h 75746"/>
                          <a:gd name="connsiteX1" fmla="*/ 72745 w 130685"/>
                          <a:gd name="connsiteY1" fmla="*/ 75246 h 75746"/>
                          <a:gd name="connsiteX2" fmla="*/ 76801 w 130685"/>
                          <a:gd name="connsiteY2" fmla="*/ 75246 h 75746"/>
                          <a:gd name="connsiteX3" fmla="*/ 129883 w 130685"/>
                          <a:gd name="connsiteY3" fmla="*/ 44444 h 75746"/>
                          <a:gd name="connsiteX4" fmla="*/ 130607 w 130685"/>
                          <a:gd name="connsiteY4" fmla="*/ 42858 h 75746"/>
                          <a:gd name="connsiteX5" fmla="*/ 129883 w 130685"/>
                          <a:gd name="connsiteY5" fmla="*/ 42134 h 75746"/>
                          <a:gd name="connsiteX6" fmla="*/ 57755 w 130685"/>
                          <a:gd name="connsiteY6" fmla="*/ 501 h 75746"/>
                          <a:gd name="connsiteX7" fmla="*/ 53700 w 130685"/>
                          <a:gd name="connsiteY7" fmla="*/ 501 h 75746"/>
                          <a:gd name="connsiteX8" fmla="*/ 669 w 130685"/>
                          <a:gd name="connsiteY8" fmla="*/ 31302 h 75746"/>
                          <a:gd name="connsiteX9" fmla="*/ 875 w 130685"/>
                          <a:gd name="connsiteY9" fmla="*/ 33613 h 7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685" h="75746">
                            <a:moveTo>
                              <a:pt x="875" y="33613"/>
                            </a:moveTo>
                            <a:lnTo>
                              <a:pt x="72745" y="75246"/>
                            </a:lnTo>
                            <a:cubicBezTo>
                              <a:pt x="74013" y="75914"/>
                              <a:pt x="75533" y="75914"/>
                              <a:pt x="76801" y="75246"/>
                            </a:cubicBezTo>
                            <a:lnTo>
                              <a:pt x="129883" y="44444"/>
                            </a:lnTo>
                            <a:cubicBezTo>
                              <a:pt x="130519" y="44208"/>
                              <a:pt x="130848" y="43500"/>
                              <a:pt x="130607" y="42858"/>
                            </a:cubicBezTo>
                            <a:cubicBezTo>
                              <a:pt x="130483" y="42524"/>
                              <a:pt x="130222" y="42258"/>
                              <a:pt x="129883" y="42134"/>
                            </a:cubicBezTo>
                            <a:lnTo>
                              <a:pt x="57755" y="501"/>
                            </a:lnTo>
                            <a:cubicBezTo>
                              <a:pt x="56487" y="-167"/>
                              <a:pt x="54968" y="-167"/>
                              <a:pt x="53700" y="501"/>
                            </a:cubicBezTo>
                            <a:lnTo>
                              <a:pt x="669" y="31302"/>
                            </a:lnTo>
                            <a:cubicBezTo>
                              <a:pt x="-255" y="31918"/>
                              <a:pt x="-255" y="32945"/>
                              <a:pt x="875" y="33613"/>
                            </a:cubicBezTo>
                            <a:close/>
                          </a:path>
                        </a:pathLst>
                      </a:custGeom>
                      <a:solidFill>
                        <a:srgbClr val="FAFAFA"/>
                      </a:solidFill>
                      <a:ln w="5124" cap="flat">
                        <a:noFill/>
                        <a:prstDash val="solid"/>
                        <a:miter/>
                      </a:ln>
                    </p:spPr>
                    <p:txBody>
                      <a:bodyPr rtlCol="0" anchor="ctr"/>
                      <a:lstStyle/>
                      <a:p>
                        <a:endParaRPr lang="pt-BR"/>
                      </a:p>
                    </p:txBody>
                  </p:sp>
                </p:grpSp>
                <p:grpSp>
                  <p:nvGrpSpPr>
                    <p:cNvPr id="2291" name="Gráfico 12">
                      <a:extLst>
                        <a:ext uri="{FF2B5EF4-FFF2-40B4-BE49-F238E27FC236}">
                          <a16:creationId xmlns:a16="http://schemas.microsoft.com/office/drawing/2014/main" id="{BE77D2CF-8EB4-1E62-87E5-E4AC84EF76C8}"/>
                        </a:ext>
                      </a:extLst>
                    </p:cNvPr>
                    <p:cNvGrpSpPr/>
                    <p:nvPr/>
                  </p:nvGrpSpPr>
                  <p:grpSpPr>
                    <a:xfrm>
                      <a:off x="8100481" y="4077862"/>
                      <a:ext cx="129834" cy="77543"/>
                      <a:chOff x="8100481" y="4077862"/>
                      <a:chExt cx="129834" cy="77543"/>
                    </a:xfrm>
                  </p:grpSpPr>
                  <p:sp>
                    <p:nvSpPr>
                      <p:cNvPr id="2369" name="Forma Livre: Forma 2368">
                        <a:extLst>
                          <a:ext uri="{FF2B5EF4-FFF2-40B4-BE49-F238E27FC236}">
                            <a16:creationId xmlns:a16="http://schemas.microsoft.com/office/drawing/2014/main" id="{9E9E546E-4EE8-865B-4432-4EED8A32ABE5}"/>
                          </a:ext>
                        </a:extLst>
                      </p:cNvPr>
                      <p:cNvSpPr/>
                      <p:nvPr/>
                    </p:nvSpPr>
                    <p:spPr>
                      <a:xfrm>
                        <a:off x="8100481" y="4080583"/>
                        <a:ext cx="129834" cy="74822"/>
                      </a:xfrm>
                      <a:custGeom>
                        <a:avLst/>
                        <a:gdLst>
                          <a:gd name="connsiteX0" fmla="*/ 1104 w 129834"/>
                          <a:gd name="connsiteY0" fmla="*/ 55405 h 74822"/>
                          <a:gd name="connsiteX1" fmla="*/ 33754 w 129834"/>
                          <a:gd name="connsiteY1" fmla="*/ 74399 h 74822"/>
                          <a:gd name="connsiteX2" fmla="*/ 37244 w 129834"/>
                          <a:gd name="connsiteY2" fmla="*/ 74399 h 74822"/>
                          <a:gd name="connsiteX3" fmla="*/ 129085 w 129834"/>
                          <a:gd name="connsiteY3" fmla="*/ 21472 h 74822"/>
                          <a:gd name="connsiteX4" fmla="*/ 129783 w 129834"/>
                          <a:gd name="connsiteY4" fmla="*/ 20116 h 74822"/>
                          <a:gd name="connsiteX5" fmla="*/ 129085 w 129834"/>
                          <a:gd name="connsiteY5" fmla="*/ 19418 h 74822"/>
                          <a:gd name="connsiteX6" fmla="*/ 96435 w 129834"/>
                          <a:gd name="connsiteY6" fmla="*/ 424 h 74822"/>
                          <a:gd name="connsiteX7" fmla="*/ 92944 w 129834"/>
                          <a:gd name="connsiteY7" fmla="*/ 424 h 74822"/>
                          <a:gd name="connsiteX8" fmla="*/ 1104 w 129834"/>
                          <a:gd name="connsiteY8" fmla="*/ 53197 h 74822"/>
                          <a:gd name="connsiteX9" fmla="*/ 0 w 129834"/>
                          <a:gd name="connsiteY9" fmla="*/ 54301 h 74822"/>
                          <a:gd name="connsiteX10" fmla="*/ 1104 w 129834"/>
                          <a:gd name="connsiteY10" fmla="*/ 55405 h 7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834" h="74822">
                            <a:moveTo>
                              <a:pt x="1104" y="55405"/>
                            </a:moveTo>
                            <a:lnTo>
                              <a:pt x="33754" y="74399"/>
                            </a:lnTo>
                            <a:cubicBezTo>
                              <a:pt x="34847" y="74964"/>
                              <a:pt x="36151" y="74964"/>
                              <a:pt x="37244" y="74399"/>
                            </a:cubicBezTo>
                            <a:lnTo>
                              <a:pt x="129085" y="21472"/>
                            </a:lnTo>
                            <a:cubicBezTo>
                              <a:pt x="129650" y="21292"/>
                              <a:pt x="129963" y="20681"/>
                              <a:pt x="129783" y="20116"/>
                            </a:cubicBezTo>
                            <a:cubicBezTo>
                              <a:pt x="129676" y="19782"/>
                              <a:pt x="129419" y="19526"/>
                              <a:pt x="129085" y="19418"/>
                            </a:cubicBezTo>
                            <a:lnTo>
                              <a:pt x="96435" y="424"/>
                            </a:lnTo>
                            <a:cubicBezTo>
                              <a:pt x="95342" y="-141"/>
                              <a:pt x="94038" y="-141"/>
                              <a:pt x="92944" y="424"/>
                            </a:cubicBezTo>
                            <a:lnTo>
                              <a:pt x="1104" y="53197"/>
                            </a:lnTo>
                            <a:cubicBezTo>
                              <a:pt x="493" y="53197"/>
                              <a:pt x="0" y="53690"/>
                              <a:pt x="0" y="54301"/>
                            </a:cubicBezTo>
                            <a:cubicBezTo>
                              <a:pt x="0" y="54912"/>
                              <a:pt x="493" y="55405"/>
                              <a:pt x="1104" y="55405"/>
                            </a:cubicBezTo>
                            <a:close/>
                          </a:path>
                        </a:pathLst>
                      </a:custGeom>
                      <a:solidFill>
                        <a:srgbClr val="000000">
                          <a:alpha val="20000"/>
                        </a:srgbClr>
                      </a:solidFill>
                      <a:ln w="5124" cap="flat">
                        <a:noFill/>
                        <a:prstDash val="solid"/>
                        <a:miter/>
                      </a:ln>
                    </p:spPr>
                    <p:txBody>
                      <a:bodyPr rtlCol="0" anchor="ctr"/>
                      <a:lstStyle/>
                      <a:p>
                        <a:endParaRPr lang="pt-BR"/>
                      </a:p>
                    </p:txBody>
                  </p:sp>
                  <p:grpSp>
                    <p:nvGrpSpPr>
                      <p:cNvPr id="2370" name="Gráfico 12">
                        <a:extLst>
                          <a:ext uri="{FF2B5EF4-FFF2-40B4-BE49-F238E27FC236}">
                            <a16:creationId xmlns:a16="http://schemas.microsoft.com/office/drawing/2014/main" id="{1C16175A-0712-1F84-8CCE-B7FE0B756C36}"/>
                          </a:ext>
                        </a:extLst>
                      </p:cNvPr>
                      <p:cNvGrpSpPr/>
                      <p:nvPr/>
                    </p:nvGrpSpPr>
                    <p:grpSpPr>
                      <a:xfrm>
                        <a:off x="8104447" y="4077862"/>
                        <a:ext cx="122668" cy="74104"/>
                        <a:chOff x="8104447" y="4077862"/>
                        <a:chExt cx="122668" cy="74104"/>
                      </a:xfrm>
                    </p:grpSpPr>
                    <p:sp>
                      <p:nvSpPr>
                        <p:cNvPr id="2371" name="Forma Livre: Forma 2370">
                          <a:extLst>
                            <a:ext uri="{FF2B5EF4-FFF2-40B4-BE49-F238E27FC236}">
                              <a16:creationId xmlns:a16="http://schemas.microsoft.com/office/drawing/2014/main" id="{707AEC18-D73C-EA34-D8AD-BECEDD578110}"/>
                            </a:ext>
                          </a:extLst>
                        </p:cNvPr>
                        <p:cNvSpPr/>
                        <p:nvPr/>
                      </p:nvSpPr>
                      <p:spPr>
                        <a:xfrm>
                          <a:off x="8104460" y="4077913"/>
                          <a:ext cx="122642" cy="74052"/>
                        </a:xfrm>
                        <a:custGeom>
                          <a:avLst/>
                          <a:gdLst>
                            <a:gd name="connsiteX0" fmla="*/ 122642 w 122642"/>
                            <a:gd name="connsiteY0" fmla="*/ 18186 h 74052"/>
                            <a:gd name="connsiteX1" fmla="*/ 121924 w 122642"/>
                            <a:gd name="connsiteY1" fmla="*/ 17211 h 74052"/>
                            <a:gd name="connsiteX2" fmla="*/ 92867 w 122642"/>
                            <a:gd name="connsiteY2" fmla="*/ 424 h 74052"/>
                            <a:gd name="connsiteX3" fmla="*/ 89377 w 122642"/>
                            <a:gd name="connsiteY3" fmla="*/ 424 h 74052"/>
                            <a:gd name="connsiteX4" fmla="*/ 719 w 122642"/>
                            <a:gd name="connsiteY4" fmla="*/ 51760 h 74052"/>
                            <a:gd name="connsiteX5" fmla="*/ 0 w 122642"/>
                            <a:gd name="connsiteY5" fmla="*/ 52787 h 74052"/>
                            <a:gd name="connsiteX6" fmla="*/ 0 w 122642"/>
                            <a:gd name="connsiteY6" fmla="*/ 55867 h 74052"/>
                            <a:gd name="connsiteX7" fmla="*/ 719 w 122642"/>
                            <a:gd name="connsiteY7" fmla="*/ 56842 h 74052"/>
                            <a:gd name="connsiteX8" fmla="*/ 29775 w 122642"/>
                            <a:gd name="connsiteY8" fmla="*/ 73629 h 74052"/>
                            <a:gd name="connsiteX9" fmla="*/ 33215 w 122642"/>
                            <a:gd name="connsiteY9" fmla="*/ 73629 h 74052"/>
                            <a:gd name="connsiteX10" fmla="*/ 121924 w 122642"/>
                            <a:gd name="connsiteY10" fmla="*/ 22293 h 74052"/>
                            <a:gd name="connsiteX11" fmla="*/ 122642 w 122642"/>
                            <a:gd name="connsiteY11" fmla="*/ 21266 h 7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642" h="74052">
                              <a:moveTo>
                                <a:pt x="122642" y="18186"/>
                              </a:moveTo>
                              <a:cubicBezTo>
                                <a:pt x="122601" y="17755"/>
                                <a:pt x="122324" y="17380"/>
                                <a:pt x="121924" y="17211"/>
                              </a:cubicBezTo>
                              <a:lnTo>
                                <a:pt x="92867" y="424"/>
                              </a:lnTo>
                              <a:cubicBezTo>
                                <a:pt x="91774" y="-141"/>
                                <a:pt x="90470" y="-141"/>
                                <a:pt x="89377" y="424"/>
                              </a:cubicBezTo>
                              <a:lnTo>
                                <a:pt x="719" y="51760"/>
                              </a:lnTo>
                              <a:cubicBezTo>
                                <a:pt x="308" y="51945"/>
                                <a:pt x="36" y="52340"/>
                                <a:pt x="0" y="52787"/>
                              </a:cubicBezTo>
                              <a:lnTo>
                                <a:pt x="0" y="55867"/>
                              </a:lnTo>
                              <a:cubicBezTo>
                                <a:pt x="41" y="56298"/>
                                <a:pt x="318" y="56673"/>
                                <a:pt x="719" y="56842"/>
                              </a:cubicBezTo>
                              <a:lnTo>
                                <a:pt x="29775" y="73629"/>
                              </a:lnTo>
                              <a:cubicBezTo>
                                <a:pt x="30853" y="74194"/>
                                <a:pt x="32137" y="74194"/>
                                <a:pt x="33215" y="73629"/>
                              </a:cubicBezTo>
                              <a:lnTo>
                                <a:pt x="121924" y="22293"/>
                              </a:lnTo>
                              <a:cubicBezTo>
                                <a:pt x="122319" y="22093"/>
                                <a:pt x="122586" y="21708"/>
                                <a:pt x="122642" y="21266"/>
                              </a:cubicBezTo>
                              <a:close/>
                            </a:path>
                          </a:pathLst>
                        </a:custGeom>
                        <a:solidFill>
                          <a:srgbClr val="263238"/>
                        </a:solidFill>
                        <a:ln w="5124" cap="flat">
                          <a:noFill/>
                          <a:prstDash val="solid"/>
                          <a:miter/>
                        </a:ln>
                      </p:spPr>
                      <p:txBody>
                        <a:bodyPr rtlCol="0" anchor="ctr"/>
                        <a:lstStyle/>
                        <a:p>
                          <a:endParaRPr lang="pt-BR"/>
                        </a:p>
                      </p:txBody>
                    </p:sp>
                    <p:sp>
                      <p:nvSpPr>
                        <p:cNvPr id="2372" name="Forma Livre: Forma 2371">
                          <a:extLst>
                            <a:ext uri="{FF2B5EF4-FFF2-40B4-BE49-F238E27FC236}">
                              <a16:creationId xmlns:a16="http://schemas.microsoft.com/office/drawing/2014/main" id="{B0510871-AC40-D7EB-6149-8B4CA35EAF00}"/>
                            </a:ext>
                          </a:extLst>
                        </p:cNvPr>
                        <p:cNvSpPr/>
                        <p:nvPr/>
                      </p:nvSpPr>
                      <p:spPr>
                        <a:xfrm>
                          <a:off x="8104447" y="4077862"/>
                          <a:ext cx="122668" cy="70924"/>
                        </a:xfrm>
                        <a:custGeom>
                          <a:avLst/>
                          <a:gdLst>
                            <a:gd name="connsiteX0" fmla="*/ 29788 w 122668"/>
                            <a:gd name="connsiteY0" fmla="*/ 70446 h 70924"/>
                            <a:gd name="connsiteX1" fmla="*/ 732 w 122668"/>
                            <a:gd name="connsiteY1" fmla="*/ 53762 h 70924"/>
                            <a:gd name="connsiteX2" fmla="*/ 732 w 122668"/>
                            <a:gd name="connsiteY2" fmla="*/ 51760 h 70924"/>
                            <a:gd name="connsiteX3" fmla="*/ 89389 w 122668"/>
                            <a:gd name="connsiteY3" fmla="*/ 424 h 70924"/>
                            <a:gd name="connsiteX4" fmla="*/ 92880 w 122668"/>
                            <a:gd name="connsiteY4" fmla="*/ 424 h 70924"/>
                            <a:gd name="connsiteX5" fmla="*/ 121937 w 122668"/>
                            <a:gd name="connsiteY5" fmla="*/ 17211 h 70924"/>
                            <a:gd name="connsiteX6" fmla="*/ 121937 w 122668"/>
                            <a:gd name="connsiteY6" fmla="*/ 19213 h 70924"/>
                            <a:gd name="connsiteX7" fmla="*/ 33227 w 122668"/>
                            <a:gd name="connsiteY7" fmla="*/ 70549 h 70924"/>
                            <a:gd name="connsiteX8" fmla="*/ 29788 w 122668"/>
                            <a:gd name="connsiteY8" fmla="*/ 70446 h 7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68" h="70924">
                              <a:moveTo>
                                <a:pt x="29788" y="70446"/>
                              </a:moveTo>
                              <a:lnTo>
                                <a:pt x="732" y="53762"/>
                              </a:lnTo>
                              <a:cubicBezTo>
                                <a:pt x="-244" y="53197"/>
                                <a:pt x="-244" y="52325"/>
                                <a:pt x="732" y="51760"/>
                              </a:cubicBezTo>
                              <a:lnTo>
                                <a:pt x="89389" y="424"/>
                              </a:lnTo>
                              <a:cubicBezTo>
                                <a:pt x="90483" y="-141"/>
                                <a:pt x="91787" y="-141"/>
                                <a:pt x="92880" y="424"/>
                              </a:cubicBezTo>
                              <a:lnTo>
                                <a:pt x="121937" y="17211"/>
                              </a:lnTo>
                              <a:cubicBezTo>
                                <a:pt x="122912" y="17775"/>
                                <a:pt x="122912" y="18648"/>
                                <a:pt x="121937" y="19213"/>
                              </a:cubicBezTo>
                              <a:lnTo>
                                <a:pt x="33227" y="70549"/>
                              </a:lnTo>
                              <a:cubicBezTo>
                                <a:pt x="32134" y="71083"/>
                                <a:pt x="30845" y="71047"/>
                                <a:pt x="29788" y="70446"/>
                              </a:cubicBezTo>
                              <a:close/>
                            </a:path>
                          </a:pathLst>
                        </a:custGeom>
                        <a:solidFill>
                          <a:srgbClr val="37474F"/>
                        </a:solidFill>
                        <a:ln w="5124" cap="flat">
                          <a:noFill/>
                          <a:prstDash val="solid"/>
                          <a:miter/>
                        </a:ln>
                      </p:spPr>
                      <p:txBody>
                        <a:bodyPr rtlCol="0" anchor="ctr"/>
                        <a:lstStyle/>
                        <a:p>
                          <a:endParaRPr lang="pt-BR"/>
                        </a:p>
                      </p:txBody>
                    </p:sp>
                    <p:sp>
                      <p:nvSpPr>
                        <p:cNvPr id="2373" name="Forma Livre: Forma 2372">
                          <a:extLst>
                            <a:ext uri="{FF2B5EF4-FFF2-40B4-BE49-F238E27FC236}">
                              <a16:creationId xmlns:a16="http://schemas.microsoft.com/office/drawing/2014/main" id="{1AAB535E-9DF7-712F-214C-F3CCE670D5BE}"/>
                            </a:ext>
                          </a:extLst>
                        </p:cNvPr>
                        <p:cNvSpPr/>
                        <p:nvPr/>
                      </p:nvSpPr>
                      <p:spPr>
                        <a:xfrm>
                          <a:off x="8104460" y="4130649"/>
                          <a:ext cx="31366" cy="21201"/>
                        </a:xfrm>
                        <a:custGeom>
                          <a:avLst/>
                          <a:gdLst>
                            <a:gd name="connsiteX0" fmla="*/ 31366 w 31366"/>
                            <a:gd name="connsiteY0" fmla="*/ 18070 h 21201"/>
                            <a:gd name="connsiteX1" fmla="*/ 31366 w 31366"/>
                            <a:gd name="connsiteY1" fmla="*/ 21202 h 21201"/>
                            <a:gd name="connsiteX2" fmla="*/ 29775 w 31366"/>
                            <a:gd name="connsiteY2" fmla="*/ 20791 h 21201"/>
                            <a:gd name="connsiteX3" fmla="*/ 719 w 31366"/>
                            <a:gd name="connsiteY3" fmla="*/ 4055 h 21201"/>
                            <a:gd name="connsiteX4" fmla="*/ 0 w 31366"/>
                            <a:gd name="connsiteY4" fmla="*/ 3029 h 21201"/>
                            <a:gd name="connsiteX5" fmla="*/ 0 w 31366"/>
                            <a:gd name="connsiteY5" fmla="*/ 0 h 21201"/>
                            <a:gd name="connsiteX6" fmla="*/ 719 w 31366"/>
                            <a:gd name="connsiteY6" fmla="*/ 975 h 21201"/>
                            <a:gd name="connsiteX7" fmla="*/ 29775 w 31366"/>
                            <a:gd name="connsiteY7" fmla="*/ 17711 h 21201"/>
                            <a:gd name="connsiteX8" fmla="*/ 31366 w 31366"/>
                            <a:gd name="connsiteY8" fmla="*/ 18070 h 2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66" h="21201">
                              <a:moveTo>
                                <a:pt x="31366" y="18070"/>
                              </a:moveTo>
                              <a:lnTo>
                                <a:pt x="31366" y="21202"/>
                              </a:lnTo>
                              <a:cubicBezTo>
                                <a:pt x="30807" y="21207"/>
                                <a:pt x="30263" y="21063"/>
                                <a:pt x="29775" y="20791"/>
                              </a:cubicBezTo>
                              <a:lnTo>
                                <a:pt x="719" y="4055"/>
                              </a:lnTo>
                              <a:cubicBezTo>
                                <a:pt x="323" y="3855"/>
                                <a:pt x="56" y="3470"/>
                                <a:pt x="0" y="3029"/>
                              </a:cubicBezTo>
                              <a:lnTo>
                                <a:pt x="0" y="0"/>
                              </a:lnTo>
                              <a:cubicBezTo>
                                <a:pt x="41" y="431"/>
                                <a:pt x="318" y="806"/>
                                <a:pt x="719" y="975"/>
                              </a:cubicBezTo>
                              <a:lnTo>
                                <a:pt x="29775" y="17711"/>
                              </a:lnTo>
                              <a:cubicBezTo>
                                <a:pt x="30273" y="17942"/>
                                <a:pt x="30817" y="18065"/>
                                <a:pt x="31366" y="18070"/>
                              </a:cubicBezTo>
                              <a:close/>
                            </a:path>
                          </a:pathLst>
                        </a:custGeom>
                        <a:solidFill>
                          <a:srgbClr val="263238"/>
                        </a:solidFill>
                        <a:ln w="5124" cap="flat">
                          <a:noFill/>
                          <a:prstDash val="solid"/>
                          <a:miter/>
                        </a:ln>
                      </p:spPr>
                      <p:txBody>
                        <a:bodyPr rtlCol="0" anchor="ctr"/>
                        <a:lstStyle/>
                        <a:p>
                          <a:endParaRPr lang="pt-BR"/>
                        </a:p>
                      </p:txBody>
                    </p:sp>
                    <p:sp>
                      <p:nvSpPr>
                        <p:cNvPr id="2374" name="Forma Livre: Forma 2373">
                          <a:extLst>
                            <a:ext uri="{FF2B5EF4-FFF2-40B4-BE49-F238E27FC236}">
                              <a16:creationId xmlns:a16="http://schemas.microsoft.com/office/drawing/2014/main" id="{96B1866D-654F-1374-D299-9122106B9BD2}"/>
                            </a:ext>
                          </a:extLst>
                        </p:cNvPr>
                        <p:cNvSpPr/>
                        <p:nvPr/>
                      </p:nvSpPr>
                      <p:spPr>
                        <a:xfrm>
                          <a:off x="8109747" y="4081930"/>
                          <a:ext cx="109449" cy="63965"/>
                        </a:xfrm>
                        <a:custGeom>
                          <a:avLst/>
                          <a:gdLst>
                            <a:gd name="connsiteX0" fmla="*/ 0 w 109449"/>
                            <a:gd name="connsiteY0" fmla="*/ 48462 h 63965"/>
                            <a:gd name="connsiteX1" fmla="*/ 3902 w 109449"/>
                            <a:gd name="connsiteY1" fmla="*/ 46203 h 63965"/>
                            <a:gd name="connsiteX2" fmla="*/ 6776 w 109449"/>
                            <a:gd name="connsiteY2" fmla="*/ 47897 h 63965"/>
                            <a:gd name="connsiteX3" fmla="*/ 2875 w 109449"/>
                            <a:gd name="connsiteY3" fmla="*/ 50156 h 63965"/>
                            <a:gd name="connsiteX4" fmla="*/ 0 w 109449"/>
                            <a:gd name="connsiteY4" fmla="*/ 48513 h 63965"/>
                            <a:gd name="connsiteX5" fmla="*/ 4518 w 109449"/>
                            <a:gd name="connsiteY5" fmla="*/ 51028 h 63965"/>
                            <a:gd name="connsiteX6" fmla="*/ 7546 w 109449"/>
                            <a:gd name="connsiteY6" fmla="*/ 49283 h 63965"/>
                            <a:gd name="connsiteX7" fmla="*/ 10473 w 109449"/>
                            <a:gd name="connsiteY7" fmla="*/ 50977 h 63965"/>
                            <a:gd name="connsiteX8" fmla="*/ 7392 w 109449"/>
                            <a:gd name="connsiteY8" fmla="*/ 52774 h 63965"/>
                            <a:gd name="connsiteX9" fmla="*/ 4518 w 109449"/>
                            <a:gd name="connsiteY9" fmla="*/ 51080 h 63965"/>
                            <a:gd name="connsiteX10" fmla="*/ 4518 w 109449"/>
                            <a:gd name="connsiteY10" fmla="*/ 51080 h 63965"/>
                            <a:gd name="connsiteX11" fmla="*/ 5442 w 109449"/>
                            <a:gd name="connsiteY11" fmla="*/ 45279 h 63965"/>
                            <a:gd name="connsiteX12" fmla="*/ 8522 w 109449"/>
                            <a:gd name="connsiteY12" fmla="*/ 43533 h 63965"/>
                            <a:gd name="connsiteX13" fmla="*/ 11397 w 109449"/>
                            <a:gd name="connsiteY13" fmla="*/ 45227 h 63965"/>
                            <a:gd name="connsiteX14" fmla="*/ 8368 w 109449"/>
                            <a:gd name="connsiteY14" fmla="*/ 47024 h 63965"/>
                            <a:gd name="connsiteX15" fmla="*/ 5493 w 109449"/>
                            <a:gd name="connsiteY15" fmla="*/ 45330 h 63965"/>
                            <a:gd name="connsiteX16" fmla="*/ 5493 w 109449"/>
                            <a:gd name="connsiteY16" fmla="*/ 45330 h 63965"/>
                            <a:gd name="connsiteX17" fmla="*/ 9035 w 109449"/>
                            <a:gd name="connsiteY17" fmla="*/ 53647 h 63965"/>
                            <a:gd name="connsiteX18" fmla="*/ 14169 w 109449"/>
                            <a:gd name="connsiteY18" fmla="*/ 50772 h 63965"/>
                            <a:gd name="connsiteX19" fmla="*/ 17044 w 109449"/>
                            <a:gd name="connsiteY19" fmla="*/ 52517 h 63965"/>
                            <a:gd name="connsiteX20" fmla="*/ 11910 w 109449"/>
                            <a:gd name="connsiteY20" fmla="*/ 55341 h 63965"/>
                            <a:gd name="connsiteX21" fmla="*/ 9035 w 109449"/>
                            <a:gd name="connsiteY21" fmla="*/ 53698 h 63965"/>
                            <a:gd name="connsiteX22" fmla="*/ 9035 w 109449"/>
                            <a:gd name="connsiteY22" fmla="*/ 53698 h 63965"/>
                            <a:gd name="connsiteX23" fmla="*/ 9035 w 109449"/>
                            <a:gd name="connsiteY23" fmla="*/ 48513 h 63965"/>
                            <a:gd name="connsiteX24" fmla="*/ 11448 w 109449"/>
                            <a:gd name="connsiteY24" fmla="*/ 47127 h 63965"/>
                            <a:gd name="connsiteX25" fmla="*/ 14323 w 109449"/>
                            <a:gd name="connsiteY25" fmla="*/ 48872 h 63965"/>
                            <a:gd name="connsiteX26" fmla="*/ 11910 w 109449"/>
                            <a:gd name="connsiteY26" fmla="*/ 50258 h 63965"/>
                            <a:gd name="connsiteX27" fmla="*/ 9035 w 109449"/>
                            <a:gd name="connsiteY27" fmla="*/ 48616 h 63965"/>
                            <a:gd name="connsiteX28" fmla="*/ 9035 w 109449"/>
                            <a:gd name="connsiteY28" fmla="*/ 48616 h 63965"/>
                            <a:gd name="connsiteX29" fmla="*/ 9959 w 109449"/>
                            <a:gd name="connsiteY29" fmla="*/ 42763 h 63965"/>
                            <a:gd name="connsiteX30" fmla="*/ 13039 w 109449"/>
                            <a:gd name="connsiteY30" fmla="*/ 41018 h 63965"/>
                            <a:gd name="connsiteX31" fmla="*/ 15914 w 109449"/>
                            <a:gd name="connsiteY31" fmla="*/ 42712 h 63965"/>
                            <a:gd name="connsiteX32" fmla="*/ 12834 w 109449"/>
                            <a:gd name="connsiteY32" fmla="*/ 44509 h 63965"/>
                            <a:gd name="connsiteX33" fmla="*/ 9959 w 109449"/>
                            <a:gd name="connsiteY33" fmla="*/ 42866 h 63965"/>
                            <a:gd name="connsiteX34" fmla="*/ 9959 w 109449"/>
                            <a:gd name="connsiteY34" fmla="*/ 42866 h 63965"/>
                            <a:gd name="connsiteX35" fmla="*/ 12988 w 109449"/>
                            <a:gd name="connsiteY35" fmla="*/ 46254 h 63965"/>
                            <a:gd name="connsiteX36" fmla="*/ 15452 w 109449"/>
                            <a:gd name="connsiteY36" fmla="*/ 44817 h 63965"/>
                            <a:gd name="connsiteX37" fmla="*/ 18327 w 109449"/>
                            <a:gd name="connsiteY37" fmla="*/ 46562 h 63965"/>
                            <a:gd name="connsiteX38" fmla="*/ 15914 w 109449"/>
                            <a:gd name="connsiteY38" fmla="*/ 47948 h 63965"/>
                            <a:gd name="connsiteX39" fmla="*/ 13039 w 109449"/>
                            <a:gd name="connsiteY39" fmla="*/ 46305 h 63965"/>
                            <a:gd name="connsiteX40" fmla="*/ 13399 w 109449"/>
                            <a:gd name="connsiteY40" fmla="*/ 56521 h 63965"/>
                            <a:gd name="connsiteX41" fmla="*/ 17300 w 109449"/>
                            <a:gd name="connsiteY41" fmla="*/ 54263 h 63965"/>
                            <a:gd name="connsiteX42" fmla="*/ 20227 w 109449"/>
                            <a:gd name="connsiteY42" fmla="*/ 55957 h 63965"/>
                            <a:gd name="connsiteX43" fmla="*/ 16325 w 109449"/>
                            <a:gd name="connsiteY43" fmla="*/ 58215 h 63965"/>
                            <a:gd name="connsiteX44" fmla="*/ 13450 w 109449"/>
                            <a:gd name="connsiteY44" fmla="*/ 56573 h 63965"/>
                            <a:gd name="connsiteX45" fmla="*/ 14579 w 109449"/>
                            <a:gd name="connsiteY45" fmla="*/ 40248 h 63965"/>
                            <a:gd name="connsiteX46" fmla="*/ 36706 w 109449"/>
                            <a:gd name="connsiteY46" fmla="*/ 27465 h 63965"/>
                            <a:gd name="connsiteX47" fmla="*/ 39632 w 109449"/>
                            <a:gd name="connsiteY47" fmla="*/ 29159 h 63965"/>
                            <a:gd name="connsiteX48" fmla="*/ 17506 w 109449"/>
                            <a:gd name="connsiteY48" fmla="*/ 41582 h 63965"/>
                            <a:gd name="connsiteX49" fmla="*/ 14631 w 109449"/>
                            <a:gd name="connsiteY49" fmla="*/ 39940 h 63965"/>
                            <a:gd name="connsiteX50" fmla="*/ 15401 w 109449"/>
                            <a:gd name="connsiteY50" fmla="*/ 50156 h 63965"/>
                            <a:gd name="connsiteX51" fmla="*/ 17865 w 109449"/>
                            <a:gd name="connsiteY51" fmla="*/ 48770 h 63965"/>
                            <a:gd name="connsiteX52" fmla="*/ 20740 w 109449"/>
                            <a:gd name="connsiteY52" fmla="*/ 50464 h 63965"/>
                            <a:gd name="connsiteX53" fmla="*/ 18327 w 109449"/>
                            <a:gd name="connsiteY53" fmla="*/ 51850 h 63965"/>
                            <a:gd name="connsiteX54" fmla="*/ 15401 w 109449"/>
                            <a:gd name="connsiteY54" fmla="*/ 50207 h 63965"/>
                            <a:gd name="connsiteX55" fmla="*/ 16992 w 109449"/>
                            <a:gd name="connsiteY55" fmla="*/ 44047 h 63965"/>
                            <a:gd name="connsiteX56" fmla="*/ 19405 w 109449"/>
                            <a:gd name="connsiteY56" fmla="*/ 42609 h 63965"/>
                            <a:gd name="connsiteX57" fmla="*/ 22331 w 109449"/>
                            <a:gd name="connsiteY57" fmla="*/ 44355 h 63965"/>
                            <a:gd name="connsiteX58" fmla="*/ 19867 w 109449"/>
                            <a:gd name="connsiteY58" fmla="*/ 45741 h 63965"/>
                            <a:gd name="connsiteX59" fmla="*/ 16992 w 109449"/>
                            <a:gd name="connsiteY59" fmla="*/ 44098 h 63965"/>
                            <a:gd name="connsiteX60" fmla="*/ 17916 w 109449"/>
                            <a:gd name="connsiteY60" fmla="*/ 59088 h 63965"/>
                            <a:gd name="connsiteX61" fmla="*/ 20329 w 109449"/>
                            <a:gd name="connsiteY61" fmla="*/ 57702 h 63965"/>
                            <a:gd name="connsiteX62" fmla="*/ 23255 w 109449"/>
                            <a:gd name="connsiteY62" fmla="*/ 59396 h 63965"/>
                            <a:gd name="connsiteX63" fmla="*/ 20791 w 109449"/>
                            <a:gd name="connsiteY63" fmla="*/ 60834 h 63965"/>
                            <a:gd name="connsiteX64" fmla="*/ 17916 w 109449"/>
                            <a:gd name="connsiteY64" fmla="*/ 59140 h 63965"/>
                            <a:gd name="connsiteX65" fmla="*/ 17916 w 109449"/>
                            <a:gd name="connsiteY65" fmla="*/ 59140 h 63965"/>
                            <a:gd name="connsiteX66" fmla="*/ 18840 w 109449"/>
                            <a:gd name="connsiteY66" fmla="*/ 53339 h 63965"/>
                            <a:gd name="connsiteX67" fmla="*/ 21305 w 109449"/>
                            <a:gd name="connsiteY67" fmla="*/ 51952 h 63965"/>
                            <a:gd name="connsiteX68" fmla="*/ 24179 w 109449"/>
                            <a:gd name="connsiteY68" fmla="*/ 53647 h 63965"/>
                            <a:gd name="connsiteX69" fmla="*/ 21767 w 109449"/>
                            <a:gd name="connsiteY69" fmla="*/ 55084 h 63965"/>
                            <a:gd name="connsiteX70" fmla="*/ 18892 w 109449"/>
                            <a:gd name="connsiteY70" fmla="*/ 53390 h 63965"/>
                            <a:gd name="connsiteX71" fmla="*/ 18892 w 109449"/>
                            <a:gd name="connsiteY71" fmla="*/ 53390 h 63965"/>
                            <a:gd name="connsiteX72" fmla="*/ 19405 w 109449"/>
                            <a:gd name="connsiteY72" fmla="*/ 47845 h 63965"/>
                            <a:gd name="connsiteX73" fmla="*/ 21818 w 109449"/>
                            <a:gd name="connsiteY73" fmla="*/ 46459 h 63965"/>
                            <a:gd name="connsiteX74" fmla="*/ 24744 w 109449"/>
                            <a:gd name="connsiteY74" fmla="*/ 48153 h 63965"/>
                            <a:gd name="connsiteX75" fmla="*/ 22280 w 109449"/>
                            <a:gd name="connsiteY75" fmla="*/ 49591 h 63965"/>
                            <a:gd name="connsiteX76" fmla="*/ 19405 w 109449"/>
                            <a:gd name="connsiteY76" fmla="*/ 47897 h 63965"/>
                            <a:gd name="connsiteX77" fmla="*/ 20997 w 109449"/>
                            <a:gd name="connsiteY77" fmla="*/ 41736 h 63965"/>
                            <a:gd name="connsiteX78" fmla="*/ 23409 w 109449"/>
                            <a:gd name="connsiteY78" fmla="*/ 40350 h 63965"/>
                            <a:gd name="connsiteX79" fmla="*/ 26284 w 109449"/>
                            <a:gd name="connsiteY79" fmla="*/ 42044 h 63965"/>
                            <a:gd name="connsiteX80" fmla="*/ 23871 w 109449"/>
                            <a:gd name="connsiteY80" fmla="*/ 43430 h 63965"/>
                            <a:gd name="connsiteX81" fmla="*/ 20997 w 109449"/>
                            <a:gd name="connsiteY81" fmla="*/ 41788 h 63965"/>
                            <a:gd name="connsiteX82" fmla="*/ 20997 w 109449"/>
                            <a:gd name="connsiteY82" fmla="*/ 41788 h 63965"/>
                            <a:gd name="connsiteX83" fmla="*/ 21921 w 109449"/>
                            <a:gd name="connsiteY83" fmla="*/ 56778 h 63965"/>
                            <a:gd name="connsiteX84" fmla="*/ 24333 w 109449"/>
                            <a:gd name="connsiteY84" fmla="*/ 55392 h 63965"/>
                            <a:gd name="connsiteX85" fmla="*/ 27208 w 109449"/>
                            <a:gd name="connsiteY85" fmla="*/ 57137 h 63965"/>
                            <a:gd name="connsiteX86" fmla="*/ 24795 w 109449"/>
                            <a:gd name="connsiteY86" fmla="*/ 58523 h 63965"/>
                            <a:gd name="connsiteX87" fmla="*/ 21921 w 109449"/>
                            <a:gd name="connsiteY87" fmla="*/ 56881 h 63965"/>
                            <a:gd name="connsiteX88" fmla="*/ 21921 w 109449"/>
                            <a:gd name="connsiteY88" fmla="*/ 56881 h 63965"/>
                            <a:gd name="connsiteX89" fmla="*/ 22845 w 109449"/>
                            <a:gd name="connsiteY89" fmla="*/ 51028 h 63965"/>
                            <a:gd name="connsiteX90" fmla="*/ 25257 w 109449"/>
                            <a:gd name="connsiteY90" fmla="*/ 49642 h 63965"/>
                            <a:gd name="connsiteX91" fmla="*/ 28184 w 109449"/>
                            <a:gd name="connsiteY91" fmla="*/ 51388 h 63965"/>
                            <a:gd name="connsiteX92" fmla="*/ 25720 w 109449"/>
                            <a:gd name="connsiteY92" fmla="*/ 52774 h 63965"/>
                            <a:gd name="connsiteX93" fmla="*/ 22845 w 109449"/>
                            <a:gd name="connsiteY93" fmla="*/ 51131 h 63965"/>
                            <a:gd name="connsiteX94" fmla="*/ 22845 w 109449"/>
                            <a:gd name="connsiteY94" fmla="*/ 51131 h 63965"/>
                            <a:gd name="connsiteX95" fmla="*/ 23358 w 109449"/>
                            <a:gd name="connsiteY95" fmla="*/ 45535 h 63965"/>
                            <a:gd name="connsiteX96" fmla="*/ 25822 w 109449"/>
                            <a:gd name="connsiteY96" fmla="*/ 44149 h 63965"/>
                            <a:gd name="connsiteX97" fmla="*/ 28697 w 109449"/>
                            <a:gd name="connsiteY97" fmla="*/ 45843 h 63965"/>
                            <a:gd name="connsiteX98" fmla="*/ 26284 w 109449"/>
                            <a:gd name="connsiteY98" fmla="*/ 47281 h 63965"/>
                            <a:gd name="connsiteX99" fmla="*/ 23409 w 109449"/>
                            <a:gd name="connsiteY99" fmla="*/ 45587 h 63965"/>
                            <a:gd name="connsiteX100" fmla="*/ 23409 w 109449"/>
                            <a:gd name="connsiteY100" fmla="*/ 45587 h 63965"/>
                            <a:gd name="connsiteX101" fmla="*/ 23358 w 109449"/>
                            <a:gd name="connsiteY101" fmla="*/ 62271 h 63965"/>
                            <a:gd name="connsiteX102" fmla="*/ 26438 w 109449"/>
                            <a:gd name="connsiteY102" fmla="*/ 60474 h 63965"/>
                            <a:gd name="connsiteX103" fmla="*/ 29313 w 109449"/>
                            <a:gd name="connsiteY103" fmla="*/ 62220 h 63965"/>
                            <a:gd name="connsiteX104" fmla="*/ 26284 w 109449"/>
                            <a:gd name="connsiteY104" fmla="*/ 63965 h 63965"/>
                            <a:gd name="connsiteX105" fmla="*/ 23409 w 109449"/>
                            <a:gd name="connsiteY105" fmla="*/ 62322 h 63965"/>
                            <a:gd name="connsiteX106" fmla="*/ 24949 w 109449"/>
                            <a:gd name="connsiteY106" fmla="*/ 39426 h 63965"/>
                            <a:gd name="connsiteX107" fmla="*/ 27362 w 109449"/>
                            <a:gd name="connsiteY107" fmla="*/ 38040 h 63965"/>
                            <a:gd name="connsiteX108" fmla="*/ 30288 w 109449"/>
                            <a:gd name="connsiteY108" fmla="*/ 39734 h 63965"/>
                            <a:gd name="connsiteX109" fmla="*/ 27824 w 109449"/>
                            <a:gd name="connsiteY109" fmla="*/ 41172 h 63965"/>
                            <a:gd name="connsiteX110" fmla="*/ 24949 w 109449"/>
                            <a:gd name="connsiteY110" fmla="*/ 39478 h 63965"/>
                            <a:gd name="connsiteX111" fmla="*/ 24949 w 109449"/>
                            <a:gd name="connsiteY111" fmla="*/ 39478 h 63965"/>
                            <a:gd name="connsiteX112" fmla="*/ 25874 w 109449"/>
                            <a:gd name="connsiteY112" fmla="*/ 54519 h 63965"/>
                            <a:gd name="connsiteX113" fmla="*/ 28338 w 109449"/>
                            <a:gd name="connsiteY113" fmla="*/ 53082 h 63965"/>
                            <a:gd name="connsiteX114" fmla="*/ 31212 w 109449"/>
                            <a:gd name="connsiteY114" fmla="*/ 54827 h 63965"/>
                            <a:gd name="connsiteX115" fmla="*/ 28800 w 109449"/>
                            <a:gd name="connsiteY115" fmla="*/ 56213 h 63965"/>
                            <a:gd name="connsiteX116" fmla="*/ 25874 w 109449"/>
                            <a:gd name="connsiteY116" fmla="*/ 54571 h 63965"/>
                            <a:gd name="connsiteX117" fmla="*/ 26849 w 109449"/>
                            <a:gd name="connsiteY117" fmla="*/ 48770 h 63965"/>
                            <a:gd name="connsiteX118" fmla="*/ 29262 w 109449"/>
                            <a:gd name="connsiteY118" fmla="*/ 47332 h 63965"/>
                            <a:gd name="connsiteX119" fmla="*/ 32137 w 109449"/>
                            <a:gd name="connsiteY119" fmla="*/ 49078 h 63965"/>
                            <a:gd name="connsiteX120" fmla="*/ 29724 w 109449"/>
                            <a:gd name="connsiteY120" fmla="*/ 50464 h 63965"/>
                            <a:gd name="connsiteX121" fmla="*/ 26849 w 109449"/>
                            <a:gd name="connsiteY121" fmla="*/ 48821 h 63965"/>
                            <a:gd name="connsiteX122" fmla="*/ 27362 w 109449"/>
                            <a:gd name="connsiteY122" fmla="*/ 43225 h 63965"/>
                            <a:gd name="connsiteX123" fmla="*/ 29775 w 109449"/>
                            <a:gd name="connsiteY123" fmla="*/ 41839 h 63965"/>
                            <a:gd name="connsiteX124" fmla="*/ 32701 w 109449"/>
                            <a:gd name="connsiteY124" fmla="*/ 43585 h 63965"/>
                            <a:gd name="connsiteX125" fmla="*/ 30237 w 109449"/>
                            <a:gd name="connsiteY125" fmla="*/ 44971 h 63965"/>
                            <a:gd name="connsiteX126" fmla="*/ 27362 w 109449"/>
                            <a:gd name="connsiteY126" fmla="*/ 43328 h 63965"/>
                            <a:gd name="connsiteX127" fmla="*/ 27362 w 109449"/>
                            <a:gd name="connsiteY127" fmla="*/ 43328 h 63965"/>
                            <a:gd name="connsiteX128" fmla="*/ 28954 w 109449"/>
                            <a:gd name="connsiteY128" fmla="*/ 37116 h 63965"/>
                            <a:gd name="connsiteX129" fmla="*/ 31366 w 109449"/>
                            <a:gd name="connsiteY129" fmla="*/ 35730 h 63965"/>
                            <a:gd name="connsiteX130" fmla="*/ 34241 w 109449"/>
                            <a:gd name="connsiteY130" fmla="*/ 37424 h 63965"/>
                            <a:gd name="connsiteX131" fmla="*/ 31829 w 109449"/>
                            <a:gd name="connsiteY131" fmla="*/ 38862 h 63965"/>
                            <a:gd name="connsiteX132" fmla="*/ 28954 w 109449"/>
                            <a:gd name="connsiteY132" fmla="*/ 37219 h 63965"/>
                            <a:gd name="connsiteX133" fmla="*/ 28954 w 109449"/>
                            <a:gd name="connsiteY133" fmla="*/ 37219 h 63965"/>
                            <a:gd name="connsiteX134" fmla="*/ 29724 w 109449"/>
                            <a:gd name="connsiteY134" fmla="*/ 58575 h 63965"/>
                            <a:gd name="connsiteX135" fmla="*/ 32137 w 109449"/>
                            <a:gd name="connsiteY135" fmla="*/ 57189 h 63965"/>
                            <a:gd name="connsiteX136" fmla="*/ 35063 w 109449"/>
                            <a:gd name="connsiteY136" fmla="*/ 58883 h 63965"/>
                            <a:gd name="connsiteX137" fmla="*/ 32599 w 109449"/>
                            <a:gd name="connsiteY137" fmla="*/ 60320 h 63965"/>
                            <a:gd name="connsiteX138" fmla="*/ 29724 w 109449"/>
                            <a:gd name="connsiteY138" fmla="*/ 58626 h 63965"/>
                            <a:gd name="connsiteX139" fmla="*/ 29724 w 109449"/>
                            <a:gd name="connsiteY139" fmla="*/ 58626 h 63965"/>
                            <a:gd name="connsiteX140" fmla="*/ 29724 w 109449"/>
                            <a:gd name="connsiteY140" fmla="*/ 52209 h 63965"/>
                            <a:gd name="connsiteX141" fmla="*/ 32137 w 109449"/>
                            <a:gd name="connsiteY141" fmla="*/ 50772 h 63965"/>
                            <a:gd name="connsiteX142" fmla="*/ 35063 w 109449"/>
                            <a:gd name="connsiteY142" fmla="*/ 52517 h 63965"/>
                            <a:gd name="connsiteX143" fmla="*/ 32599 w 109449"/>
                            <a:gd name="connsiteY143" fmla="*/ 53903 h 63965"/>
                            <a:gd name="connsiteX144" fmla="*/ 29724 w 109449"/>
                            <a:gd name="connsiteY144" fmla="*/ 52260 h 63965"/>
                            <a:gd name="connsiteX145" fmla="*/ 30648 w 109449"/>
                            <a:gd name="connsiteY145" fmla="*/ 46459 h 63965"/>
                            <a:gd name="connsiteX146" fmla="*/ 33112 w 109449"/>
                            <a:gd name="connsiteY146" fmla="*/ 45073 h 63965"/>
                            <a:gd name="connsiteX147" fmla="*/ 35987 w 109449"/>
                            <a:gd name="connsiteY147" fmla="*/ 46767 h 63965"/>
                            <a:gd name="connsiteX148" fmla="*/ 33574 w 109449"/>
                            <a:gd name="connsiteY148" fmla="*/ 48153 h 63965"/>
                            <a:gd name="connsiteX149" fmla="*/ 30699 w 109449"/>
                            <a:gd name="connsiteY149" fmla="*/ 46511 h 63965"/>
                            <a:gd name="connsiteX150" fmla="*/ 31212 w 109449"/>
                            <a:gd name="connsiteY150" fmla="*/ 40966 h 63965"/>
                            <a:gd name="connsiteX151" fmla="*/ 33625 w 109449"/>
                            <a:gd name="connsiteY151" fmla="*/ 39529 h 63965"/>
                            <a:gd name="connsiteX152" fmla="*/ 36500 w 109449"/>
                            <a:gd name="connsiteY152" fmla="*/ 41274 h 63965"/>
                            <a:gd name="connsiteX153" fmla="*/ 34087 w 109449"/>
                            <a:gd name="connsiteY153" fmla="*/ 42660 h 63965"/>
                            <a:gd name="connsiteX154" fmla="*/ 31212 w 109449"/>
                            <a:gd name="connsiteY154" fmla="*/ 41018 h 63965"/>
                            <a:gd name="connsiteX155" fmla="*/ 31212 w 109449"/>
                            <a:gd name="connsiteY155" fmla="*/ 41018 h 63965"/>
                            <a:gd name="connsiteX156" fmla="*/ 32753 w 109449"/>
                            <a:gd name="connsiteY156" fmla="*/ 34857 h 63965"/>
                            <a:gd name="connsiteX157" fmla="*/ 35217 w 109449"/>
                            <a:gd name="connsiteY157" fmla="*/ 33420 h 63965"/>
                            <a:gd name="connsiteX158" fmla="*/ 38092 w 109449"/>
                            <a:gd name="connsiteY158" fmla="*/ 35165 h 63965"/>
                            <a:gd name="connsiteX159" fmla="*/ 35679 w 109449"/>
                            <a:gd name="connsiteY159" fmla="*/ 36551 h 63965"/>
                            <a:gd name="connsiteX160" fmla="*/ 32804 w 109449"/>
                            <a:gd name="connsiteY160" fmla="*/ 34909 h 63965"/>
                            <a:gd name="connsiteX161" fmla="*/ 33574 w 109449"/>
                            <a:gd name="connsiteY161" fmla="*/ 56316 h 63965"/>
                            <a:gd name="connsiteX162" fmla="*/ 35987 w 109449"/>
                            <a:gd name="connsiteY162" fmla="*/ 54879 h 63965"/>
                            <a:gd name="connsiteX163" fmla="*/ 38862 w 109449"/>
                            <a:gd name="connsiteY163" fmla="*/ 56624 h 63965"/>
                            <a:gd name="connsiteX164" fmla="*/ 36449 w 109449"/>
                            <a:gd name="connsiteY164" fmla="*/ 58010 h 63965"/>
                            <a:gd name="connsiteX165" fmla="*/ 33574 w 109449"/>
                            <a:gd name="connsiteY165" fmla="*/ 56367 h 63965"/>
                            <a:gd name="connsiteX166" fmla="*/ 33574 w 109449"/>
                            <a:gd name="connsiteY166" fmla="*/ 49899 h 63965"/>
                            <a:gd name="connsiteX167" fmla="*/ 36038 w 109449"/>
                            <a:gd name="connsiteY167" fmla="*/ 48513 h 63965"/>
                            <a:gd name="connsiteX168" fmla="*/ 38913 w 109449"/>
                            <a:gd name="connsiteY168" fmla="*/ 50207 h 63965"/>
                            <a:gd name="connsiteX169" fmla="*/ 36500 w 109449"/>
                            <a:gd name="connsiteY169" fmla="*/ 51593 h 63965"/>
                            <a:gd name="connsiteX170" fmla="*/ 33625 w 109449"/>
                            <a:gd name="connsiteY170" fmla="*/ 49950 h 63965"/>
                            <a:gd name="connsiteX171" fmla="*/ 34549 w 109449"/>
                            <a:gd name="connsiteY171" fmla="*/ 44149 h 63965"/>
                            <a:gd name="connsiteX172" fmla="*/ 36962 w 109449"/>
                            <a:gd name="connsiteY172" fmla="*/ 42763 h 63965"/>
                            <a:gd name="connsiteX173" fmla="*/ 39888 w 109449"/>
                            <a:gd name="connsiteY173" fmla="*/ 44457 h 63965"/>
                            <a:gd name="connsiteX174" fmla="*/ 37424 w 109449"/>
                            <a:gd name="connsiteY174" fmla="*/ 45895 h 63965"/>
                            <a:gd name="connsiteX175" fmla="*/ 34549 w 109449"/>
                            <a:gd name="connsiteY175" fmla="*/ 44201 h 63965"/>
                            <a:gd name="connsiteX176" fmla="*/ 35063 w 109449"/>
                            <a:gd name="connsiteY176" fmla="*/ 38656 h 63965"/>
                            <a:gd name="connsiteX177" fmla="*/ 37527 w 109449"/>
                            <a:gd name="connsiteY177" fmla="*/ 37219 h 63965"/>
                            <a:gd name="connsiteX178" fmla="*/ 40402 w 109449"/>
                            <a:gd name="connsiteY178" fmla="*/ 38964 h 63965"/>
                            <a:gd name="connsiteX179" fmla="*/ 37989 w 109449"/>
                            <a:gd name="connsiteY179" fmla="*/ 40350 h 63965"/>
                            <a:gd name="connsiteX180" fmla="*/ 35063 w 109449"/>
                            <a:gd name="connsiteY180" fmla="*/ 38708 h 63965"/>
                            <a:gd name="connsiteX181" fmla="*/ 36654 w 109449"/>
                            <a:gd name="connsiteY181" fmla="*/ 32547 h 63965"/>
                            <a:gd name="connsiteX182" fmla="*/ 39067 w 109449"/>
                            <a:gd name="connsiteY182" fmla="*/ 31110 h 63965"/>
                            <a:gd name="connsiteX183" fmla="*/ 41993 w 109449"/>
                            <a:gd name="connsiteY183" fmla="*/ 32855 h 63965"/>
                            <a:gd name="connsiteX184" fmla="*/ 39529 w 109449"/>
                            <a:gd name="connsiteY184" fmla="*/ 34241 h 63965"/>
                            <a:gd name="connsiteX185" fmla="*/ 36654 w 109449"/>
                            <a:gd name="connsiteY185" fmla="*/ 32599 h 63965"/>
                            <a:gd name="connsiteX186" fmla="*/ 37424 w 109449"/>
                            <a:gd name="connsiteY186" fmla="*/ 54006 h 63965"/>
                            <a:gd name="connsiteX187" fmla="*/ 39888 w 109449"/>
                            <a:gd name="connsiteY187" fmla="*/ 52569 h 63965"/>
                            <a:gd name="connsiteX188" fmla="*/ 42763 w 109449"/>
                            <a:gd name="connsiteY188" fmla="*/ 54314 h 63965"/>
                            <a:gd name="connsiteX189" fmla="*/ 40350 w 109449"/>
                            <a:gd name="connsiteY189" fmla="*/ 55700 h 63965"/>
                            <a:gd name="connsiteX190" fmla="*/ 37476 w 109449"/>
                            <a:gd name="connsiteY190" fmla="*/ 54057 h 63965"/>
                            <a:gd name="connsiteX191" fmla="*/ 37424 w 109449"/>
                            <a:gd name="connsiteY191" fmla="*/ 47589 h 63965"/>
                            <a:gd name="connsiteX192" fmla="*/ 39837 w 109449"/>
                            <a:gd name="connsiteY192" fmla="*/ 46203 h 63965"/>
                            <a:gd name="connsiteX193" fmla="*/ 42763 w 109449"/>
                            <a:gd name="connsiteY193" fmla="*/ 47897 h 63965"/>
                            <a:gd name="connsiteX194" fmla="*/ 40299 w 109449"/>
                            <a:gd name="connsiteY194" fmla="*/ 49334 h 63965"/>
                            <a:gd name="connsiteX195" fmla="*/ 37424 w 109449"/>
                            <a:gd name="connsiteY195" fmla="*/ 47640 h 63965"/>
                            <a:gd name="connsiteX196" fmla="*/ 37424 w 109449"/>
                            <a:gd name="connsiteY196" fmla="*/ 47640 h 63965"/>
                            <a:gd name="connsiteX197" fmla="*/ 37886 w 109449"/>
                            <a:gd name="connsiteY197" fmla="*/ 26541 h 63965"/>
                            <a:gd name="connsiteX198" fmla="*/ 40915 w 109449"/>
                            <a:gd name="connsiteY198" fmla="*/ 24796 h 63965"/>
                            <a:gd name="connsiteX199" fmla="*/ 43841 w 109449"/>
                            <a:gd name="connsiteY199" fmla="*/ 26490 h 63965"/>
                            <a:gd name="connsiteX200" fmla="*/ 40761 w 109449"/>
                            <a:gd name="connsiteY200" fmla="*/ 28286 h 63965"/>
                            <a:gd name="connsiteX201" fmla="*/ 37886 w 109449"/>
                            <a:gd name="connsiteY201" fmla="*/ 26592 h 63965"/>
                            <a:gd name="connsiteX202" fmla="*/ 38348 w 109449"/>
                            <a:gd name="connsiteY202" fmla="*/ 41942 h 63965"/>
                            <a:gd name="connsiteX203" fmla="*/ 40812 w 109449"/>
                            <a:gd name="connsiteY203" fmla="*/ 40556 h 63965"/>
                            <a:gd name="connsiteX204" fmla="*/ 43687 w 109449"/>
                            <a:gd name="connsiteY204" fmla="*/ 42250 h 63965"/>
                            <a:gd name="connsiteX205" fmla="*/ 41274 w 109449"/>
                            <a:gd name="connsiteY205" fmla="*/ 43687 h 63965"/>
                            <a:gd name="connsiteX206" fmla="*/ 38400 w 109449"/>
                            <a:gd name="connsiteY206" fmla="*/ 41993 h 63965"/>
                            <a:gd name="connsiteX207" fmla="*/ 38400 w 109449"/>
                            <a:gd name="connsiteY207" fmla="*/ 41993 h 63965"/>
                            <a:gd name="connsiteX208" fmla="*/ 38913 w 109449"/>
                            <a:gd name="connsiteY208" fmla="*/ 36449 h 63965"/>
                            <a:gd name="connsiteX209" fmla="*/ 41326 w 109449"/>
                            <a:gd name="connsiteY209" fmla="*/ 35063 h 63965"/>
                            <a:gd name="connsiteX210" fmla="*/ 44252 w 109449"/>
                            <a:gd name="connsiteY210" fmla="*/ 36757 h 63965"/>
                            <a:gd name="connsiteX211" fmla="*/ 41788 w 109449"/>
                            <a:gd name="connsiteY211" fmla="*/ 38143 h 63965"/>
                            <a:gd name="connsiteX212" fmla="*/ 38913 w 109449"/>
                            <a:gd name="connsiteY212" fmla="*/ 36500 h 63965"/>
                            <a:gd name="connsiteX213" fmla="*/ 40504 w 109449"/>
                            <a:gd name="connsiteY213" fmla="*/ 30340 h 63965"/>
                            <a:gd name="connsiteX214" fmla="*/ 42917 w 109449"/>
                            <a:gd name="connsiteY214" fmla="*/ 28954 h 63965"/>
                            <a:gd name="connsiteX215" fmla="*/ 45792 w 109449"/>
                            <a:gd name="connsiteY215" fmla="*/ 30648 h 63965"/>
                            <a:gd name="connsiteX216" fmla="*/ 43379 w 109449"/>
                            <a:gd name="connsiteY216" fmla="*/ 32034 h 63965"/>
                            <a:gd name="connsiteX217" fmla="*/ 40504 w 109449"/>
                            <a:gd name="connsiteY217" fmla="*/ 30391 h 63965"/>
                            <a:gd name="connsiteX218" fmla="*/ 40504 w 109449"/>
                            <a:gd name="connsiteY218" fmla="*/ 30391 h 63965"/>
                            <a:gd name="connsiteX219" fmla="*/ 41274 w 109449"/>
                            <a:gd name="connsiteY219" fmla="*/ 51798 h 63965"/>
                            <a:gd name="connsiteX220" fmla="*/ 43687 w 109449"/>
                            <a:gd name="connsiteY220" fmla="*/ 50412 h 63965"/>
                            <a:gd name="connsiteX221" fmla="*/ 46613 w 109449"/>
                            <a:gd name="connsiteY221" fmla="*/ 52106 h 63965"/>
                            <a:gd name="connsiteX222" fmla="*/ 44149 w 109449"/>
                            <a:gd name="connsiteY222" fmla="*/ 53493 h 63965"/>
                            <a:gd name="connsiteX223" fmla="*/ 41274 w 109449"/>
                            <a:gd name="connsiteY223" fmla="*/ 51850 h 63965"/>
                            <a:gd name="connsiteX224" fmla="*/ 41274 w 109449"/>
                            <a:gd name="connsiteY224" fmla="*/ 45381 h 63965"/>
                            <a:gd name="connsiteX225" fmla="*/ 43687 w 109449"/>
                            <a:gd name="connsiteY225" fmla="*/ 43995 h 63965"/>
                            <a:gd name="connsiteX226" fmla="*/ 46562 w 109449"/>
                            <a:gd name="connsiteY226" fmla="*/ 45689 h 63965"/>
                            <a:gd name="connsiteX227" fmla="*/ 44149 w 109449"/>
                            <a:gd name="connsiteY227" fmla="*/ 47127 h 63965"/>
                            <a:gd name="connsiteX228" fmla="*/ 41274 w 109449"/>
                            <a:gd name="connsiteY228" fmla="*/ 45484 h 63965"/>
                            <a:gd name="connsiteX229" fmla="*/ 41274 w 109449"/>
                            <a:gd name="connsiteY229" fmla="*/ 45484 h 63965"/>
                            <a:gd name="connsiteX230" fmla="*/ 42198 w 109449"/>
                            <a:gd name="connsiteY230" fmla="*/ 39632 h 63965"/>
                            <a:gd name="connsiteX231" fmla="*/ 44611 w 109449"/>
                            <a:gd name="connsiteY231" fmla="*/ 38246 h 63965"/>
                            <a:gd name="connsiteX232" fmla="*/ 47537 w 109449"/>
                            <a:gd name="connsiteY232" fmla="*/ 39991 h 63965"/>
                            <a:gd name="connsiteX233" fmla="*/ 45073 w 109449"/>
                            <a:gd name="connsiteY233" fmla="*/ 41377 h 63965"/>
                            <a:gd name="connsiteX234" fmla="*/ 42198 w 109449"/>
                            <a:gd name="connsiteY234" fmla="*/ 39734 h 63965"/>
                            <a:gd name="connsiteX235" fmla="*/ 42198 w 109449"/>
                            <a:gd name="connsiteY235" fmla="*/ 39734 h 63965"/>
                            <a:gd name="connsiteX236" fmla="*/ 42198 w 109449"/>
                            <a:gd name="connsiteY236" fmla="*/ 23974 h 63965"/>
                            <a:gd name="connsiteX237" fmla="*/ 45279 w 109449"/>
                            <a:gd name="connsiteY237" fmla="*/ 22229 h 63965"/>
                            <a:gd name="connsiteX238" fmla="*/ 48153 w 109449"/>
                            <a:gd name="connsiteY238" fmla="*/ 23923 h 63965"/>
                            <a:gd name="connsiteX239" fmla="*/ 45125 w 109449"/>
                            <a:gd name="connsiteY239" fmla="*/ 25720 h 63965"/>
                            <a:gd name="connsiteX240" fmla="*/ 42250 w 109449"/>
                            <a:gd name="connsiteY240" fmla="*/ 24025 h 63965"/>
                            <a:gd name="connsiteX241" fmla="*/ 42250 w 109449"/>
                            <a:gd name="connsiteY241" fmla="*/ 24025 h 63965"/>
                            <a:gd name="connsiteX242" fmla="*/ 42609 w 109449"/>
                            <a:gd name="connsiteY242" fmla="*/ 34241 h 63965"/>
                            <a:gd name="connsiteX243" fmla="*/ 45073 w 109449"/>
                            <a:gd name="connsiteY243" fmla="*/ 32855 h 63965"/>
                            <a:gd name="connsiteX244" fmla="*/ 47948 w 109449"/>
                            <a:gd name="connsiteY244" fmla="*/ 34549 h 63965"/>
                            <a:gd name="connsiteX245" fmla="*/ 45535 w 109449"/>
                            <a:gd name="connsiteY245" fmla="*/ 35987 h 63965"/>
                            <a:gd name="connsiteX246" fmla="*/ 42660 w 109449"/>
                            <a:gd name="connsiteY246" fmla="*/ 34293 h 63965"/>
                            <a:gd name="connsiteX247" fmla="*/ 42660 w 109449"/>
                            <a:gd name="connsiteY247" fmla="*/ 34293 h 63965"/>
                            <a:gd name="connsiteX248" fmla="*/ 44201 w 109449"/>
                            <a:gd name="connsiteY248" fmla="*/ 28132 h 63965"/>
                            <a:gd name="connsiteX249" fmla="*/ 46665 w 109449"/>
                            <a:gd name="connsiteY249" fmla="*/ 26746 h 63965"/>
                            <a:gd name="connsiteX250" fmla="*/ 49540 w 109449"/>
                            <a:gd name="connsiteY250" fmla="*/ 28440 h 63965"/>
                            <a:gd name="connsiteX251" fmla="*/ 47127 w 109449"/>
                            <a:gd name="connsiteY251" fmla="*/ 29878 h 63965"/>
                            <a:gd name="connsiteX252" fmla="*/ 44201 w 109449"/>
                            <a:gd name="connsiteY252" fmla="*/ 28184 h 63965"/>
                            <a:gd name="connsiteX253" fmla="*/ 44201 w 109449"/>
                            <a:gd name="connsiteY253" fmla="*/ 28184 h 63965"/>
                            <a:gd name="connsiteX254" fmla="*/ 45125 w 109449"/>
                            <a:gd name="connsiteY254" fmla="*/ 43225 h 63965"/>
                            <a:gd name="connsiteX255" fmla="*/ 48307 w 109449"/>
                            <a:gd name="connsiteY255" fmla="*/ 41582 h 63965"/>
                            <a:gd name="connsiteX256" fmla="*/ 51182 w 109449"/>
                            <a:gd name="connsiteY256" fmla="*/ 43328 h 63965"/>
                            <a:gd name="connsiteX257" fmla="*/ 48770 w 109449"/>
                            <a:gd name="connsiteY257" fmla="*/ 44714 h 63965"/>
                            <a:gd name="connsiteX258" fmla="*/ 45895 w 109449"/>
                            <a:gd name="connsiteY258" fmla="*/ 43071 h 63965"/>
                            <a:gd name="connsiteX259" fmla="*/ 46100 w 109449"/>
                            <a:gd name="connsiteY259" fmla="*/ 37476 h 63965"/>
                            <a:gd name="connsiteX260" fmla="*/ 48513 w 109449"/>
                            <a:gd name="connsiteY260" fmla="*/ 36038 h 63965"/>
                            <a:gd name="connsiteX261" fmla="*/ 51388 w 109449"/>
                            <a:gd name="connsiteY261" fmla="*/ 37784 h 63965"/>
                            <a:gd name="connsiteX262" fmla="*/ 48975 w 109449"/>
                            <a:gd name="connsiteY262" fmla="*/ 39170 h 63965"/>
                            <a:gd name="connsiteX263" fmla="*/ 46100 w 109449"/>
                            <a:gd name="connsiteY263" fmla="*/ 37527 h 63965"/>
                            <a:gd name="connsiteX264" fmla="*/ 46613 w 109449"/>
                            <a:gd name="connsiteY264" fmla="*/ 31931 h 63965"/>
                            <a:gd name="connsiteX265" fmla="*/ 49026 w 109449"/>
                            <a:gd name="connsiteY265" fmla="*/ 30545 h 63965"/>
                            <a:gd name="connsiteX266" fmla="*/ 51952 w 109449"/>
                            <a:gd name="connsiteY266" fmla="*/ 32239 h 63965"/>
                            <a:gd name="connsiteX267" fmla="*/ 49488 w 109449"/>
                            <a:gd name="connsiteY267" fmla="*/ 33677 h 63965"/>
                            <a:gd name="connsiteX268" fmla="*/ 46613 w 109449"/>
                            <a:gd name="connsiteY268" fmla="*/ 32034 h 63965"/>
                            <a:gd name="connsiteX269" fmla="*/ 46613 w 109449"/>
                            <a:gd name="connsiteY269" fmla="*/ 32034 h 63965"/>
                            <a:gd name="connsiteX270" fmla="*/ 46613 w 109449"/>
                            <a:gd name="connsiteY270" fmla="*/ 48616 h 63965"/>
                            <a:gd name="connsiteX271" fmla="*/ 49078 w 109449"/>
                            <a:gd name="connsiteY271" fmla="*/ 47178 h 63965"/>
                            <a:gd name="connsiteX272" fmla="*/ 51952 w 109449"/>
                            <a:gd name="connsiteY272" fmla="*/ 48924 h 63965"/>
                            <a:gd name="connsiteX273" fmla="*/ 49540 w 109449"/>
                            <a:gd name="connsiteY273" fmla="*/ 50310 h 63965"/>
                            <a:gd name="connsiteX274" fmla="*/ 46665 w 109449"/>
                            <a:gd name="connsiteY274" fmla="*/ 48667 h 63965"/>
                            <a:gd name="connsiteX275" fmla="*/ 46613 w 109449"/>
                            <a:gd name="connsiteY275" fmla="*/ 21407 h 63965"/>
                            <a:gd name="connsiteX276" fmla="*/ 49694 w 109449"/>
                            <a:gd name="connsiteY276" fmla="*/ 19662 h 63965"/>
                            <a:gd name="connsiteX277" fmla="*/ 52568 w 109449"/>
                            <a:gd name="connsiteY277" fmla="*/ 21356 h 63965"/>
                            <a:gd name="connsiteX278" fmla="*/ 49540 w 109449"/>
                            <a:gd name="connsiteY278" fmla="*/ 23153 h 63965"/>
                            <a:gd name="connsiteX279" fmla="*/ 46665 w 109449"/>
                            <a:gd name="connsiteY279" fmla="*/ 21459 h 63965"/>
                            <a:gd name="connsiteX280" fmla="*/ 46665 w 109449"/>
                            <a:gd name="connsiteY280" fmla="*/ 21459 h 63965"/>
                            <a:gd name="connsiteX281" fmla="*/ 47999 w 109449"/>
                            <a:gd name="connsiteY281" fmla="*/ 25822 h 63965"/>
                            <a:gd name="connsiteX282" fmla="*/ 50412 w 109449"/>
                            <a:gd name="connsiteY282" fmla="*/ 24436 h 63965"/>
                            <a:gd name="connsiteX283" fmla="*/ 53338 w 109449"/>
                            <a:gd name="connsiteY283" fmla="*/ 26130 h 63965"/>
                            <a:gd name="connsiteX284" fmla="*/ 50874 w 109449"/>
                            <a:gd name="connsiteY284" fmla="*/ 27568 h 63965"/>
                            <a:gd name="connsiteX285" fmla="*/ 47999 w 109449"/>
                            <a:gd name="connsiteY285" fmla="*/ 25874 h 63965"/>
                            <a:gd name="connsiteX286" fmla="*/ 47999 w 109449"/>
                            <a:gd name="connsiteY286" fmla="*/ 25874 h 63965"/>
                            <a:gd name="connsiteX287" fmla="*/ 48924 w 109449"/>
                            <a:gd name="connsiteY287" fmla="*/ 40915 h 63965"/>
                            <a:gd name="connsiteX288" fmla="*/ 51336 w 109449"/>
                            <a:gd name="connsiteY288" fmla="*/ 39478 h 63965"/>
                            <a:gd name="connsiteX289" fmla="*/ 54263 w 109449"/>
                            <a:gd name="connsiteY289" fmla="*/ 41223 h 63965"/>
                            <a:gd name="connsiteX290" fmla="*/ 51798 w 109449"/>
                            <a:gd name="connsiteY290" fmla="*/ 42609 h 63965"/>
                            <a:gd name="connsiteX291" fmla="*/ 48924 w 109449"/>
                            <a:gd name="connsiteY291" fmla="*/ 40966 h 63965"/>
                            <a:gd name="connsiteX292" fmla="*/ 49848 w 109449"/>
                            <a:gd name="connsiteY292" fmla="*/ 35165 h 63965"/>
                            <a:gd name="connsiteX293" fmla="*/ 52312 w 109449"/>
                            <a:gd name="connsiteY293" fmla="*/ 33728 h 63965"/>
                            <a:gd name="connsiteX294" fmla="*/ 55187 w 109449"/>
                            <a:gd name="connsiteY294" fmla="*/ 35473 h 63965"/>
                            <a:gd name="connsiteX295" fmla="*/ 52774 w 109449"/>
                            <a:gd name="connsiteY295" fmla="*/ 36859 h 63965"/>
                            <a:gd name="connsiteX296" fmla="*/ 49899 w 109449"/>
                            <a:gd name="connsiteY296" fmla="*/ 35217 h 63965"/>
                            <a:gd name="connsiteX297" fmla="*/ 50412 w 109449"/>
                            <a:gd name="connsiteY297" fmla="*/ 29672 h 63965"/>
                            <a:gd name="connsiteX298" fmla="*/ 52825 w 109449"/>
                            <a:gd name="connsiteY298" fmla="*/ 28235 h 63965"/>
                            <a:gd name="connsiteX299" fmla="*/ 55700 w 109449"/>
                            <a:gd name="connsiteY299" fmla="*/ 29980 h 63965"/>
                            <a:gd name="connsiteX300" fmla="*/ 53287 w 109449"/>
                            <a:gd name="connsiteY300" fmla="*/ 31367 h 63965"/>
                            <a:gd name="connsiteX301" fmla="*/ 50412 w 109449"/>
                            <a:gd name="connsiteY301" fmla="*/ 29724 h 63965"/>
                            <a:gd name="connsiteX302" fmla="*/ 50412 w 109449"/>
                            <a:gd name="connsiteY302" fmla="*/ 46305 h 63965"/>
                            <a:gd name="connsiteX303" fmla="*/ 52825 w 109449"/>
                            <a:gd name="connsiteY303" fmla="*/ 44868 h 63965"/>
                            <a:gd name="connsiteX304" fmla="*/ 55751 w 109449"/>
                            <a:gd name="connsiteY304" fmla="*/ 46613 h 63965"/>
                            <a:gd name="connsiteX305" fmla="*/ 53287 w 109449"/>
                            <a:gd name="connsiteY305" fmla="*/ 47999 h 63965"/>
                            <a:gd name="connsiteX306" fmla="*/ 50412 w 109449"/>
                            <a:gd name="connsiteY306" fmla="*/ 46357 h 63965"/>
                            <a:gd name="connsiteX307" fmla="*/ 51131 w 109449"/>
                            <a:gd name="connsiteY307" fmla="*/ 18738 h 63965"/>
                            <a:gd name="connsiteX308" fmla="*/ 55033 w 109449"/>
                            <a:gd name="connsiteY308" fmla="*/ 16530 h 63965"/>
                            <a:gd name="connsiteX309" fmla="*/ 57959 w 109449"/>
                            <a:gd name="connsiteY309" fmla="*/ 18224 h 63965"/>
                            <a:gd name="connsiteX310" fmla="*/ 54057 w 109449"/>
                            <a:gd name="connsiteY310" fmla="*/ 20483 h 63965"/>
                            <a:gd name="connsiteX311" fmla="*/ 51182 w 109449"/>
                            <a:gd name="connsiteY311" fmla="*/ 18840 h 63965"/>
                            <a:gd name="connsiteX312" fmla="*/ 51182 w 109449"/>
                            <a:gd name="connsiteY312" fmla="*/ 18840 h 63965"/>
                            <a:gd name="connsiteX313" fmla="*/ 51850 w 109449"/>
                            <a:gd name="connsiteY313" fmla="*/ 23563 h 63965"/>
                            <a:gd name="connsiteX314" fmla="*/ 59550 w 109449"/>
                            <a:gd name="connsiteY314" fmla="*/ 19097 h 63965"/>
                            <a:gd name="connsiteX315" fmla="*/ 62425 w 109449"/>
                            <a:gd name="connsiteY315" fmla="*/ 20843 h 63965"/>
                            <a:gd name="connsiteX316" fmla="*/ 54776 w 109449"/>
                            <a:gd name="connsiteY316" fmla="*/ 25258 h 63965"/>
                            <a:gd name="connsiteX317" fmla="*/ 51901 w 109449"/>
                            <a:gd name="connsiteY317" fmla="*/ 23615 h 63965"/>
                            <a:gd name="connsiteX318" fmla="*/ 52774 w 109449"/>
                            <a:gd name="connsiteY318" fmla="*/ 38605 h 63965"/>
                            <a:gd name="connsiteX319" fmla="*/ 55238 w 109449"/>
                            <a:gd name="connsiteY319" fmla="*/ 37219 h 63965"/>
                            <a:gd name="connsiteX320" fmla="*/ 58113 w 109449"/>
                            <a:gd name="connsiteY320" fmla="*/ 38913 h 63965"/>
                            <a:gd name="connsiteX321" fmla="*/ 55700 w 109449"/>
                            <a:gd name="connsiteY321" fmla="*/ 40299 h 63965"/>
                            <a:gd name="connsiteX322" fmla="*/ 52825 w 109449"/>
                            <a:gd name="connsiteY322" fmla="*/ 38656 h 63965"/>
                            <a:gd name="connsiteX323" fmla="*/ 53749 w 109449"/>
                            <a:gd name="connsiteY323" fmla="*/ 32855 h 63965"/>
                            <a:gd name="connsiteX324" fmla="*/ 56162 w 109449"/>
                            <a:gd name="connsiteY324" fmla="*/ 31469 h 63965"/>
                            <a:gd name="connsiteX325" fmla="*/ 59088 w 109449"/>
                            <a:gd name="connsiteY325" fmla="*/ 33163 h 63965"/>
                            <a:gd name="connsiteX326" fmla="*/ 56624 w 109449"/>
                            <a:gd name="connsiteY326" fmla="*/ 34549 h 63965"/>
                            <a:gd name="connsiteX327" fmla="*/ 53749 w 109449"/>
                            <a:gd name="connsiteY327" fmla="*/ 32907 h 63965"/>
                            <a:gd name="connsiteX328" fmla="*/ 54263 w 109449"/>
                            <a:gd name="connsiteY328" fmla="*/ 27362 h 63965"/>
                            <a:gd name="connsiteX329" fmla="*/ 56727 w 109449"/>
                            <a:gd name="connsiteY329" fmla="*/ 25925 h 63965"/>
                            <a:gd name="connsiteX330" fmla="*/ 59601 w 109449"/>
                            <a:gd name="connsiteY330" fmla="*/ 27670 h 63965"/>
                            <a:gd name="connsiteX331" fmla="*/ 57189 w 109449"/>
                            <a:gd name="connsiteY331" fmla="*/ 29056 h 63965"/>
                            <a:gd name="connsiteX332" fmla="*/ 54314 w 109449"/>
                            <a:gd name="connsiteY332" fmla="*/ 27414 h 63965"/>
                            <a:gd name="connsiteX333" fmla="*/ 54263 w 109449"/>
                            <a:gd name="connsiteY333" fmla="*/ 43995 h 63965"/>
                            <a:gd name="connsiteX334" fmla="*/ 56727 w 109449"/>
                            <a:gd name="connsiteY334" fmla="*/ 42609 h 63965"/>
                            <a:gd name="connsiteX335" fmla="*/ 59601 w 109449"/>
                            <a:gd name="connsiteY335" fmla="*/ 44303 h 63965"/>
                            <a:gd name="connsiteX336" fmla="*/ 57189 w 109449"/>
                            <a:gd name="connsiteY336" fmla="*/ 45689 h 63965"/>
                            <a:gd name="connsiteX337" fmla="*/ 54314 w 109449"/>
                            <a:gd name="connsiteY337" fmla="*/ 44047 h 63965"/>
                            <a:gd name="connsiteX338" fmla="*/ 56675 w 109449"/>
                            <a:gd name="connsiteY338" fmla="*/ 36295 h 63965"/>
                            <a:gd name="connsiteX339" fmla="*/ 59088 w 109449"/>
                            <a:gd name="connsiteY339" fmla="*/ 34909 h 63965"/>
                            <a:gd name="connsiteX340" fmla="*/ 62014 w 109449"/>
                            <a:gd name="connsiteY340" fmla="*/ 36603 h 63965"/>
                            <a:gd name="connsiteX341" fmla="*/ 59550 w 109449"/>
                            <a:gd name="connsiteY341" fmla="*/ 38040 h 63965"/>
                            <a:gd name="connsiteX342" fmla="*/ 56675 w 109449"/>
                            <a:gd name="connsiteY342" fmla="*/ 36346 h 63965"/>
                            <a:gd name="connsiteX343" fmla="*/ 56675 w 109449"/>
                            <a:gd name="connsiteY343" fmla="*/ 36346 h 63965"/>
                            <a:gd name="connsiteX344" fmla="*/ 57343 w 109449"/>
                            <a:gd name="connsiteY344" fmla="*/ 15144 h 63965"/>
                            <a:gd name="connsiteX345" fmla="*/ 59755 w 109449"/>
                            <a:gd name="connsiteY345" fmla="*/ 13707 h 63965"/>
                            <a:gd name="connsiteX346" fmla="*/ 62630 w 109449"/>
                            <a:gd name="connsiteY346" fmla="*/ 15452 h 63965"/>
                            <a:gd name="connsiteX347" fmla="*/ 60218 w 109449"/>
                            <a:gd name="connsiteY347" fmla="*/ 16838 h 63965"/>
                            <a:gd name="connsiteX348" fmla="*/ 57343 w 109449"/>
                            <a:gd name="connsiteY348" fmla="*/ 15196 h 63965"/>
                            <a:gd name="connsiteX349" fmla="*/ 57651 w 109449"/>
                            <a:gd name="connsiteY349" fmla="*/ 30545 h 63965"/>
                            <a:gd name="connsiteX350" fmla="*/ 60063 w 109449"/>
                            <a:gd name="connsiteY350" fmla="*/ 29159 h 63965"/>
                            <a:gd name="connsiteX351" fmla="*/ 62938 w 109449"/>
                            <a:gd name="connsiteY351" fmla="*/ 30853 h 63965"/>
                            <a:gd name="connsiteX352" fmla="*/ 60526 w 109449"/>
                            <a:gd name="connsiteY352" fmla="*/ 32291 h 63965"/>
                            <a:gd name="connsiteX353" fmla="*/ 57651 w 109449"/>
                            <a:gd name="connsiteY353" fmla="*/ 30596 h 63965"/>
                            <a:gd name="connsiteX354" fmla="*/ 57651 w 109449"/>
                            <a:gd name="connsiteY354" fmla="*/ 30596 h 63965"/>
                            <a:gd name="connsiteX355" fmla="*/ 58164 w 109449"/>
                            <a:gd name="connsiteY355" fmla="*/ 25052 h 63965"/>
                            <a:gd name="connsiteX356" fmla="*/ 63965 w 109449"/>
                            <a:gd name="connsiteY356" fmla="*/ 21715 h 63965"/>
                            <a:gd name="connsiteX357" fmla="*/ 71358 w 109449"/>
                            <a:gd name="connsiteY357" fmla="*/ 26028 h 63965"/>
                            <a:gd name="connsiteX358" fmla="*/ 68483 w 109449"/>
                            <a:gd name="connsiteY358" fmla="*/ 27670 h 63965"/>
                            <a:gd name="connsiteX359" fmla="*/ 64735 w 109449"/>
                            <a:gd name="connsiteY359" fmla="*/ 25514 h 63965"/>
                            <a:gd name="connsiteX360" fmla="*/ 63965 w 109449"/>
                            <a:gd name="connsiteY360" fmla="*/ 25514 h 63965"/>
                            <a:gd name="connsiteX361" fmla="*/ 63298 w 109449"/>
                            <a:gd name="connsiteY361" fmla="*/ 25514 h 63965"/>
                            <a:gd name="connsiteX362" fmla="*/ 61039 w 109449"/>
                            <a:gd name="connsiteY362" fmla="*/ 26798 h 63965"/>
                            <a:gd name="connsiteX363" fmla="*/ 58164 w 109449"/>
                            <a:gd name="connsiteY363" fmla="*/ 25155 h 63965"/>
                            <a:gd name="connsiteX364" fmla="*/ 58164 w 109449"/>
                            <a:gd name="connsiteY364" fmla="*/ 41685 h 63965"/>
                            <a:gd name="connsiteX365" fmla="*/ 60577 w 109449"/>
                            <a:gd name="connsiteY365" fmla="*/ 40299 h 63965"/>
                            <a:gd name="connsiteX366" fmla="*/ 63503 w 109449"/>
                            <a:gd name="connsiteY366" fmla="*/ 41993 h 63965"/>
                            <a:gd name="connsiteX367" fmla="*/ 61039 w 109449"/>
                            <a:gd name="connsiteY367" fmla="*/ 43430 h 63965"/>
                            <a:gd name="connsiteX368" fmla="*/ 58164 w 109449"/>
                            <a:gd name="connsiteY368" fmla="*/ 41736 h 63965"/>
                            <a:gd name="connsiteX369" fmla="*/ 58164 w 109449"/>
                            <a:gd name="connsiteY369" fmla="*/ 41736 h 63965"/>
                            <a:gd name="connsiteX370" fmla="*/ 60577 w 109449"/>
                            <a:gd name="connsiteY370" fmla="*/ 33985 h 63965"/>
                            <a:gd name="connsiteX371" fmla="*/ 62990 w 109449"/>
                            <a:gd name="connsiteY371" fmla="*/ 32599 h 63965"/>
                            <a:gd name="connsiteX372" fmla="*/ 65865 w 109449"/>
                            <a:gd name="connsiteY372" fmla="*/ 34293 h 63965"/>
                            <a:gd name="connsiteX373" fmla="*/ 63452 w 109449"/>
                            <a:gd name="connsiteY373" fmla="*/ 35730 h 63965"/>
                            <a:gd name="connsiteX374" fmla="*/ 60577 w 109449"/>
                            <a:gd name="connsiteY374" fmla="*/ 34036 h 63965"/>
                            <a:gd name="connsiteX375" fmla="*/ 60577 w 109449"/>
                            <a:gd name="connsiteY375" fmla="*/ 34036 h 63965"/>
                            <a:gd name="connsiteX376" fmla="*/ 61193 w 109449"/>
                            <a:gd name="connsiteY376" fmla="*/ 12834 h 63965"/>
                            <a:gd name="connsiteX377" fmla="*/ 63657 w 109449"/>
                            <a:gd name="connsiteY377" fmla="*/ 11448 h 63965"/>
                            <a:gd name="connsiteX378" fmla="*/ 66532 w 109449"/>
                            <a:gd name="connsiteY378" fmla="*/ 13142 h 63965"/>
                            <a:gd name="connsiteX379" fmla="*/ 64119 w 109449"/>
                            <a:gd name="connsiteY379" fmla="*/ 14528 h 63965"/>
                            <a:gd name="connsiteX380" fmla="*/ 61244 w 109449"/>
                            <a:gd name="connsiteY380" fmla="*/ 12885 h 63965"/>
                            <a:gd name="connsiteX381" fmla="*/ 61501 w 109449"/>
                            <a:gd name="connsiteY381" fmla="*/ 28235 h 63965"/>
                            <a:gd name="connsiteX382" fmla="*/ 63914 w 109449"/>
                            <a:gd name="connsiteY382" fmla="*/ 26849 h 63965"/>
                            <a:gd name="connsiteX383" fmla="*/ 66840 w 109449"/>
                            <a:gd name="connsiteY383" fmla="*/ 28543 h 63965"/>
                            <a:gd name="connsiteX384" fmla="*/ 64427 w 109449"/>
                            <a:gd name="connsiteY384" fmla="*/ 29980 h 63965"/>
                            <a:gd name="connsiteX385" fmla="*/ 61501 w 109449"/>
                            <a:gd name="connsiteY385" fmla="*/ 28338 h 63965"/>
                            <a:gd name="connsiteX386" fmla="*/ 61501 w 109449"/>
                            <a:gd name="connsiteY386" fmla="*/ 28338 h 63965"/>
                            <a:gd name="connsiteX387" fmla="*/ 63862 w 109449"/>
                            <a:gd name="connsiteY387" fmla="*/ 38502 h 63965"/>
                            <a:gd name="connsiteX388" fmla="*/ 66327 w 109449"/>
                            <a:gd name="connsiteY388" fmla="*/ 37116 h 63965"/>
                            <a:gd name="connsiteX389" fmla="*/ 69201 w 109449"/>
                            <a:gd name="connsiteY389" fmla="*/ 38810 h 63965"/>
                            <a:gd name="connsiteX390" fmla="*/ 66789 w 109449"/>
                            <a:gd name="connsiteY390" fmla="*/ 40196 h 63965"/>
                            <a:gd name="connsiteX391" fmla="*/ 63914 w 109449"/>
                            <a:gd name="connsiteY391" fmla="*/ 38554 h 63965"/>
                            <a:gd name="connsiteX392" fmla="*/ 64530 w 109449"/>
                            <a:gd name="connsiteY392" fmla="*/ 31829 h 63965"/>
                            <a:gd name="connsiteX393" fmla="*/ 66994 w 109449"/>
                            <a:gd name="connsiteY393" fmla="*/ 30391 h 63965"/>
                            <a:gd name="connsiteX394" fmla="*/ 69869 w 109449"/>
                            <a:gd name="connsiteY394" fmla="*/ 32137 h 63965"/>
                            <a:gd name="connsiteX395" fmla="*/ 67456 w 109449"/>
                            <a:gd name="connsiteY395" fmla="*/ 33523 h 63965"/>
                            <a:gd name="connsiteX396" fmla="*/ 64581 w 109449"/>
                            <a:gd name="connsiteY396" fmla="*/ 31880 h 63965"/>
                            <a:gd name="connsiteX397" fmla="*/ 65197 w 109449"/>
                            <a:gd name="connsiteY397" fmla="*/ 10627 h 63965"/>
                            <a:gd name="connsiteX398" fmla="*/ 67610 w 109449"/>
                            <a:gd name="connsiteY398" fmla="*/ 9241 h 63965"/>
                            <a:gd name="connsiteX399" fmla="*/ 70536 w 109449"/>
                            <a:gd name="connsiteY399" fmla="*/ 10935 h 63965"/>
                            <a:gd name="connsiteX400" fmla="*/ 68072 w 109449"/>
                            <a:gd name="connsiteY400" fmla="*/ 12372 h 63965"/>
                            <a:gd name="connsiteX401" fmla="*/ 65197 w 109449"/>
                            <a:gd name="connsiteY401" fmla="*/ 10678 h 63965"/>
                            <a:gd name="connsiteX402" fmla="*/ 65711 w 109449"/>
                            <a:gd name="connsiteY402" fmla="*/ 15760 h 63965"/>
                            <a:gd name="connsiteX403" fmla="*/ 68123 w 109449"/>
                            <a:gd name="connsiteY403" fmla="*/ 14323 h 63965"/>
                            <a:gd name="connsiteX404" fmla="*/ 71049 w 109449"/>
                            <a:gd name="connsiteY404" fmla="*/ 16068 h 63965"/>
                            <a:gd name="connsiteX405" fmla="*/ 68585 w 109449"/>
                            <a:gd name="connsiteY405" fmla="*/ 17454 h 63965"/>
                            <a:gd name="connsiteX406" fmla="*/ 65711 w 109449"/>
                            <a:gd name="connsiteY406" fmla="*/ 15812 h 63965"/>
                            <a:gd name="connsiteX407" fmla="*/ 67867 w 109449"/>
                            <a:gd name="connsiteY407" fmla="*/ 36295 h 63965"/>
                            <a:gd name="connsiteX408" fmla="*/ 70279 w 109449"/>
                            <a:gd name="connsiteY408" fmla="*/ 34909 h 63965"/>
                            <a:gd name="connsiteX409" fmla="*/ 73206 w 109449"/>
                            <a:gd name="connsiteY409" fmla="*/ 36603 h 63965"/>
                            <a:gd name="connsiteX410" fmla="*/ 70741 w 109449"/>
                            <a:gd name="connsiteY410" fmla="*/ 38040 h 63965"/>
                            <a:gd name="connsiteX411" fmla="*/ 67867 w 109449"/>
                            <a:gd name="connsiteY411" fmla="*/ 36346 h 63965"/>
                            <a:gd name="connsiteX412" fmla="*/ 68534 w 109449"/>
                            <a:gd name="connsiteY412" fmla="*/ 29621 h 63965"/>
                            <a:gd name="connsiteX413" fmla="*/ 72846 w 109449"/>
                            <a:gd name="connsiteY413" fmla="*/ 27106 h 63965"/>
                            <a:gd name="connsiteX414" fmla="*/ 75721 w 109449"/>
                            <a:gd name="connsiteY414" fmla="*/ 28851 h 63965"/>
                            <a:gd name="connsiteX415" fmla="*/ 71409 w 109449"/>
                            <a:gd name="connsiteY415" fmla="*/ 31315 h 63965"/>
                            <a:gd name="connsiteX416" fmla="*/ 68534 w 109449"/>
                            <a:gd name="connsiteY416" fmla="*/ 29672 h 63965"/>
                            <a:gd name="connsiteX417" fmla="*/ 70023 w 109449"/>
                            <a:gd name="connsiteY417" fmla="*/ 7957 h 63965"/>
                            <a:gd name="connsiteX418" fmla="*/ 76440 w 109449"/>
                            <a:gd name="connsiteY418" fmla="*/ 4261 h 63965"/>
                            <a:gd name="connsiteX419" fmla="*/ 79315 w 109449"/>
                            <a:gd name="connsiteY419" fmla="*/ 5955 h 63965"/>
                            <a:gd name="connsiteX420" fmla="*/ 72898 w 109449"/>
                            <a:gd name="connsiteY420" fmla="*/ 9651 h 63965"/>
                            <a:gd name="connsiteX421" fmla="*/ 70023 w 109449"/>
                            <a:gd name="connsiteY421" fmla="*/ 8008 h 63965"/>
                            <a:gd name="connsiteX422" fmla="*/ 70741 w 109449"/>
                            <a:gd name="connsiteY422" fmla="*/ 23358 h 63965"/>
                            <a:gd name="connsiteX423" fmla="*/ 73154 w 109449"/>
                            <a:gd name="connsiteY423" fmla="*/ 21921 h 63965"/>
                            <a:gd name="connsiteX424" fmla="*/ 76080 w 109449"/>
                            <a:gd name="connsiteY424" fmla="*/ 23666 h 63965"/>
                            <a:gd name="connsiteX425" fmla="*/ 73616 w 109449"/>
                            <a:gd name="connsiteY425" fmla="*/ 25052 h 63965"/>
                            <a:gd name="connsiteX426" fmla="*/ 70741 w 109449"/>
                            <a:gd name="connsiteY426" fmla="*/ 23409 h 63965"/>
                            <a:gd name="connsiteX427" fmla="*/ 71871 w 109449"/>
                            <a:gd name="connsiteY427" fmla="*/ 34190 h 63965"/>
                            <a:gd name="connsiteX428" fmla="*/ 74284 w 109449"/>
                            <a:gd name="connsiteY428" fmla="*/ 32804 h 63965"/>
                            <a:gd name="connsiteX429" fmla="*/ 77158 w 109449"/>
                            <a:gd name="connsiteY429" fmla="*/ 34498 h 63965"/>
                            <a:gd name="connsiteX430" fmla="*/ 74746 w 109449"/>
                            <a:gd name="connsiteY430" fmla="*/ 35935 h 63965"/>
                            <a:gd name="connsiteX431" fmla="*/ 71871 w 109449"/>
                            <a:gd name="connsiteY431" fmla="*/ 34241 h 63965"/>
                            <a:gd name="connsiteX432" fmla="*/ 71871 w 109449"/>
                            <a:gd name="connsiteY432" fmla="*/ 34241 h 63965"/>
                            <a:gd name="connsiteX433" fmla="*/ 74540 w 109449"/>
                            <a:gd name="connsiteY433" fmla="*/ 10729 h 63965"/>
                            <a:gd name="connsiteX434" fmla="*/ 76953 w 109449"/>
                            <a:gd name="connsiteY434" fmla="*/ 9343 h 63965"/>
                            <a:gd name="connsiteX435" fmla="*/ 79828 w 109449"/>
                            <a:gd name="connsiteY435" fmla="*/ 11089 h 63965"/>
                            <a:gd name="connsiteX436" fmla="*/ 77415 w 109449"/>
                            <a:gd name="connsiteY436" fmla="*/ 12475 h 63965"/>
                            <a:gd name="connsiteX437" fmla="*/ 74540 w 109449"/>
                            <a:gd name="connsiteY437" fmla="*/ 10832 h 63965"/>
                            <a:gd name="connsiteX438" fmla="*/ 74540 w 109449"/>
                            <a:gd name="connsiteY438" fmla="*/ 10832 h 63965"/>
                            <a:gd name="connsiteX439" fmla="*/ 74540 w 109449"/>
                            <a:gd name="connsiteY439" fmla="*/ 20997 h 63965"/>
                            <a:gd name="connsiteX440" fmla="*/ 76953 w 109449"/>
                            <a:gd name="connsiteY440" fmla="*/ 19559 h 63965"/>
                            <a:gd name="connsiteX441" fmla="*/ 79828 w 109449"/>
                            <a:gd name="connsiteY441" fmla="*/ 21305 h 63965"/>
                            <a:gd name="connsiteX442" fmla="*/ 77415 w 109449"/>
                            <a:gd name="connsiteY442" fmla="*/ 22691 h 63965"/>
                            <a:gd name="connsiteX443" fmla="*/ 74540 w 109449"/>
                            <a:gd name="connsiteY443" fmla="*/ 21048 h 63965"/>
                            <a:gd name="connsiteX444" fmla="*/ 74540 w 109449"/>
                            <a:gd name="connsiteY444" fmla="*/ 21048 h 63965"/>
                            <a:gd name="connsiteX445" fmla="*/ 75054 w 109449"/>
                            <a:gd name="connsiteY445" fmla="*/ 25874 h 63965"/>
                            <a:gd name="connsiteX446" fmla="*/ 77466 w 109449"/>
                            <a:gd name="connsiteY446" fmla="*/ 24488 h 63965"/>
                            <a:gd name="connsiteX447" fmla="*/ 80341 w 109449"/>
                            <a:gd name="connsiteY447" fmla="*/ 26182 h 63965"/>
                            <a:gd name="connsiteX448" fmla="*/ 77929 w 109449"/>
                            <a:gd name="connsiteY448" fmla="*/ 27619 h 63965"/>
                            <a:gd name="connsiteX449" fmla="*/ 75054 w 109449"/>
                            <a:gd name="connsiteY449" fmla="*/ 25925 h 63965"/>
                            <a:gd name="connsiteX450" fmla="*/ 75054 w 109449"/>
                            <a:gd name="connsiteY450" fmla="*/ 25925 h 63965"/>
                            <a:gd name="connsiteX451" fmla="*/ 75618 w 109449"/>
                            <a:gd name="connsiteY451" fmla="*/ 31829 h 63965"/>
                            <a:gd name="connsiteX452" fmla="*/ 78083 w 109449"/>
                            <a:gd name="connsiteY452" fmla="*/ 30442 h 63965"/>
                            <a:gd name="connsiteX453" fmla="*/ 80957 w 109449"/>
                            <a:gd name="connsiteY453" fmla="*/ 32188 h 63965"/>
                            <a:gd name="connsiteX454" fmla="*/ 78545 w 109449"/>
                            <a:gd name="connsiteY454" fmla="*/ 33574 h 63965"/>
                            <a:gd name="connsiteX455" fmla="*/ 75670 w 109449"/>
                            <a:gd name="connsiteY455" fmla="*/ 31931 h 63965"/>
                            <a:gd name="connsiteX456" fmla="*/ 75670 w 109449"/>
                            <a:gd name="connsiteY456" fmla="*/ 31931 h 63965"/>
                            <a:gd name="connsiteX457" fmla="*/ 77775 w 109449"/>
                            <a:gd name="connsiteY457" fmla="*/ 3491 h 63965"/>
                            <a:gd name="connsiteX458" fmla="*/ 80187 w 109449"/>
                            <a:gd name="connsiteY458" fmla="*/ 2105 h 63965"/>
                            <a:gd name="connsiteX459" fmla="*/ 83114 w 109449"/>
                            <a:gd name="connsiteY459" fmla="*/ 3799 h 63965"/>
                            <a:gd name="connsiteX460" fmla="*/ 80649 w 109449"/>
                            <a:gd name="connsiteY460" fmla="*/ 5236 h 63965"/>
                            <a:gd name="connsiteX461" fmla="*/ 77775 w 109449"/>
                            <a:gd name="connsiteY461" fmla="*/ 3542 h 63965"/>
                            <a:gd name="connsiteX462" fmla="*/ 77775 w 109449"/>
                            <a:gd name="connsiteY462" fmla="*/ 3542 h 63965"/>
                            <a:gd name="connsiteX463" fmla="*/ 78288 w 109449"/>
                            <a:gd name="connsiteY463" fmla="*/ 8624 h 63965"/>
                            <a:gd name="connsiteX464" fmla="*/ 80752 w 109449"/>
                            <a:gd name="connsiteY464" fmla="*/ 7187 h 63965"/>
                            <a:gd name="connsiteX465" fmla="*/ 83627 w 109449"/>
                            <a:gd name="connsiteY465" fmla="*/ 8933 h 63965"/>
                            <a:gd name="connsiteX466" fmla="*/ 81214 w 109449"/>
                            <a:gd name="connsiteY466" fmla="*/ 10319 h 63965"/>
                            <a:gd name="connsiteX467" fmla="*/ 78339 w 109449"/>
                            <a:gd name="connsiteY467" fmla="*/ 8676 h 63965"/>
                            <a:gd name="connsiteX468" fmla="*/ 78288 w 109449"/>
                            <a:gd name="connsiteY468" fmla="*/ 18892 h 63965"/>
                            <a:gd name="connsiteX469" fmla="*/ 80701 w 109449"/>
                            <a:gd name="connsiteY469" fmla="*/ 17506 h 63965"/>
                            <a:gd name="connsiteX470" fmla="*/ 83627 w 109449"/>
                            <a:gd name="connsiteY470" fmla="*/ 19200 h 63965"/>
                            <a:gd name="connsiteX471" fmla="*/ 81163 w 109449"/>
                            <a:gd name="connsiteY471" fmla="*/ 20586 h 63965"/>
                            <a:gd name="connsiteX472" fmla="*/ 78288 w 109449"/>
                            <a:gd name="connsiteY472" fmla="*/ 18943 h 63965"/>
                            <a:gd name="connsiteX473" fmla="*/ 78596 w 109449"/>
                            <a:gd name="connsiteY473" fmla="*/ 13501 h 63965"/>
                            <a:gd name="connsiteX474" fmla="*/ 81060 w 109449"/>
                            <a:gd name="connsiteY474" fmla="*/ 12115 h 63965"/>
                            <a:gd name="connsiteX475" fmla="*/ 83935 w 109449"/>
                            <a:gd name="connsiteY475" fmla="*/ 13809 h 63965"/>
                            <a:gd name="connsiteX476" fmla="*/ 81522 w 109449"/>
                            <a:gd name="connsiteY476" fmla="*/ 15247 h 63965"/>
                            <a:gd name="connsiteX477" fmla="*/ 78647 w 109449"/>
                            <a:gd name="connsiteY477" fmla="*/ 13553 h 63965"/>
                            <a:gd name="connsiteX478" fmla="*/ 78647 w 109449"/>
                            <a:gd name="connsiteY478" fmla="*/ 13553 h 63965"/>
                            <a:gd name="connsiteX479" fmla="*/ 78596 w 109449"/>
                            <a:gd name="connsiteY479" fmla="*/ 23769 h 63965"/>
                            <a:gd name="connsiteX480" fmla="*/ 81060 w 109449"/>
                            <a:gd name="connsiteY480" fmla="*/ 22383 h 63965"/>
                            <a:gd name="connsiteX481" fmla="*/ 83935 w 109449"/>
                            <a:gd name="connsiteY481" fmla="*/ 24128 h 63965"/>
                            <a:gd name="connsiteX482" fmla="*/ 81522 w 109449"/>
                            <a:gd name="connsiteY482" fmla="*/ 25514 h 63965"/>
                            <a:gd name="connsiteX483" fmla="*/ 78647 w 109449"/>
                            <a:gd name="connsiteY483" fmla="*/ 23871 h 63965"/>
                            <a:gd name="connsiteX484" fmla="*/ 78647 w 109449"/>
                            <a:gd name="connsiteY484" fmla="*/ 23871 h 63965"/>
                            <a:gd name="connsiteX485" fmla="*/ 80085 w 109449"/>
                            <a:gd name="connsiteY485" fmla="*/ 29262 h 63965"/>
                            <a:gd name="connsiteX486" fmla="*/ 82498 w 109449"/>
                            <a:gd name="connsiteY486" fmla="*/ 27824 h 63965"/>
                            <a:gd name="connsiteX487" fmla="*/ 85424 w 109449"/>
                            <a:gd name="connsiteY487" fmla="*/ 29570 h 63965"/>
                            <a:gd name="connsiteX488" fmla="*/ 82960 w 109449"/>
                            <a:gd name="connsiteY488" fmla="*/ 30956 h 63965"/>
                            <a:gd name="connsiteX489" fmla="*/ 80085 w 109449"/>
                            <a:gd name="connsiteY489" fmla="*/ 29313 h 63965"/>
                            <a:gd name="connsiteX490" fmla="*/ 81368 w 109449"/>
                            <a:gd name="connsiteY490" fmla="*/ 1386 h 63965"/>
                            <a:gd name="connsiteX491" fmla="*/ 83781 w 109449"/>
                            <a:gd name="connsiteY491" fmla="*/ 0 h 63965"/>
                            <a:gd name="connsiteX492" fmla="*/ 91173 w 109449"/>
                            <a:gd name="connsiteY492" fmla="*/ 4312 h 63965"/>
                            <a:gd name="connsiteX493" fmla="*/ 88761 w 109449"/>
                            <a:gd name="connsiteY493" fmla="*/ 5750 h 63965"/>
                            <a:gd name="connsiteX494" fmla="*/ 81368 w 109449"/>
                            <a:gd name="connsiteY494" fmla="*/ 1489 h 63965"/>
                            <a:gd name="connsiteX495" fmla="*/ 81368 w 109449"/>
                            <a:gd name="connsiteY495" fmla="*/ 1489 h 63965"/>
                            <a:gd name="connsiteX496" fmla="*/ 81881 w 109449"/>
                            <a:gd name="connsiteY496" fmla="*/ 6520 h 63965"/>
                            <a:gd name="connsiteX497" fmla="*/ 84294 w 109449"/>
                            <a:gd name="connsiteY497" fmla="*/ 5082 h 63965"/>
                            <a:gd name="connsiteX498" fmla="*/ 87220 w 109449"/>
                            <a:gd name="connsiteY498" fmla="*/ 6828 h 63965"/>
                            <a:gd name="connsiteX499" fmla="*/ 84756 w 109449"/>
                            <a:gd name="connsiteY499" fmla="*/ 8214 h 63965"/>
                            <a:gd name="connsiteX500" fmla="*/ 81881 w 109449"/>
                            <a:gd name="connsiteY500" fmla="*/ 6571 h 63965"/>
                            <a:gd name="connsiteX501" fmla="*/ 82395 w 109449"/>
                            <a:gd name="connsiteY501" fmla="*/ 11397 h 63965"/>
                            <a:gd name="connsiteX502" fmla="*/ 84808 w 109449"/>
                            <a:gd name="connsiteY502" fmla="*/ 10011 h 63965"/>
                            <a:gd name="connsiteX503" fmla="*/ 87734 w 109449"/>
                            <a:gd name="connsiteY503" fmla="*/ 11705 h 63965"/>
                            <a:gd name="connsiteX504" fmla="*/ 85270 w 109449"/>
                            <a:gd name="connsiteY504" fmla="*/ 13142 h 63965"/>
                            <a:gd name="connsiteX505" fmla="*/ 82395 w 109449"/>
                            <a:gd name="connsiteY505" fmla="*/ 11448 h 63965"/>
                            <a:gd name="connsiteX506" fmla="*/ 82395 w 109449"/>
                            <a:gd name="connsiteY506" fmla="*/ 11448 h 63965"/>
                            <a:gd name="connsiteX507" fmla="*/ 82395 w 109449"/>
                            <a:gd name="connsiteY507" fmla="*/ 21664 h 63965"/>
                            <a:gd name="connsiteX508" fmla="*/ 84808 w 109449"/>
                            <a:gd name="connsiteY508" fmla="*/ 20227 h 63965"/>
                            <a:gd name="connsiteX509" fmla="*/ 87734 w 109449"/>
                            <a:gd name="connsiteY509" fmla="*/ 21972 h 63965"/>
                            <a:gd name="connsiteX510" fmla="*/ 85270 w 109449"/>
                            <a:gd name="connsiteY510" fmla="*/ 23358 h 63965"/>
                            <a:gd name="connsiteX511" fmla="*/ 82395 w 109449"/>
                            <a:gd name="connsiteY511" fmla="*/ 21715 h 63965"/>
                            <a:gd name="connsiteX512" fmla="*/ 82703 w 109449"/>
                            <a:gd name="connsiteY512" fmla="*/ 16274 h 63965"/>
                            <a:gd name="connsiteX513" fmla="*/ 85116 w 109449"/>
                            <a:gd name="connsiteY513" fmla="*/ 14836 h 63965"/>
                            <a:gd name="connsiteX514" fmla="*/ 88042 w 109449"/>
                            <a:gd name="connsiteY514" fmla="*/ 16582 h 63965"/>
                            <a:gd name="connsiteX515" fmla="*/ 85578 w 109449"/>
                            <a:gd name="connsiteY515" fmla="*/ 17968 h 63965"/>
                            <a:gd name="connsiteX516" fmla="*/ 82703 w 109449"/>
                            <a:gd name="connsiteY516" fmla="*/ 16325 h 63965"/>
                            <a:gd name="connsiteX517" fmla="*/ 83884 w 109449"/>
                            <a:gd name="connsiteY517" fmla="*/ 27106 h 63965"/>
                            <a:gd name="connsiteX518" fmla="*/ 86296 w 109449"/>
                            <a:gd name="connsiteY518" fmla="*/ 25720 h 63965"/>
                            <a:gd name="connsiteX519" fmla="*/ 89171 w 109449"/>
                            <a:gd name="connsiteY519" fmla="*/ 27414 h 63965"/>
                            <a:gd name="connsiteX520" fmla="*/ 86758 w 109449"/>
                            <a:gd name="connsiteY520" fmla="*/ 28800 h 63965"/>
                            <a:gd name="connsiteX521" fmla="*/ 83884 w 109449"/>
                            <a:gd name="connsiteY521" fmla="*/ 27157 h 63965"/>
                            <a:gd name="connsiteX522" fmla="*/ 86194 w 109449"/>
                            <a:gd name="connsiteY522" fmla="*/ 9035 h 63965"/>
                            <a:gd name="connsiteX523" fmla="*/ 88607 w 109449"/>
                            <a:gd name="connsiteY523" fmla="*/ 7649 h 63965"/>
                            <a:gd name="connsiteX524" fmla="*/ 91481 w 109449"/>
                            <a:gd name="connsiteY524" fmla="*/ 9395 h 63965"/>
                            <a:gd name="connsiteX525" fmla="*/ 89069 w 109449"/>
                            <a:gd name="connsiteY525" fmla="*/ 10781 h 63965"/>
                            <a:gd name="connsiteX526" fmla="*/ 86194 w 109449"/>
                            <a:gd name="connsiteY526" fmla="*/ 9138 h 63965"/>
                            <a:gd name="connsiteX527" fmla="*/ 86194 w 109449"/>
                            <a:gd name="connsiteY527" fmla="*/ 9138 h 63965"/>
                            <a:gd name="connsiteX528" fmla="*/ 86707 w 109449"/>
                            <a:gd name="connsiteY528" fmla="*/ 14169 h 63965"/>
                            <a:gd name="connsiteX529" fmla="*/ 89120 w 109449"/>
                            <a:gd name="connsiteY529" fmla="*/ 12783 h 63965"/>
                            <a:gd name="connsiteX530" fmla="*/ 91995 w 109449"/>
                            <a:gd name="connsiteY530" fmla="*/ 14477 h 63965"/>
                            <a:gd name="connsiteX531" fmla="*/ 89582 w 109449"/>
                            <a:gd name="connsiteY531" fmla="*/ 15863 h 63965"/>
                            <a:gd name="connsiteX532" fmla="*/ 86707 w 109449"/>
                            <a:gd name="connsiteY532" fmla="*/ 14220 h 63965"/>
                            <a:gd name="connsiteX533" fmla="*/ 87220 w 109449"/>
                            <a:gd name="connsiteY533" fmla="*/ 19046 h 63965"/>
                            <a:gd name="connsiteX534" fmla="*/ 89633 w 109449"/>
                            <a:gd name="connsiteY534" fmla="*/ 17660 h 63965"/>
                            <a:gd name="connsiteX535" fmla="*/ 92559 w 109449"/>
                            <a:gd name="connsiteY535" fmla="*/ 19405 h 63965"/>
                            <a:gd name="connsiteX536" fmla="*/ 90095 w 109449"/>
                            <a:gd name="connsiteY536" fmla="*/ 20791 h 63965"/>
                            <a:gd name="connsiteX537" fmla="*/ 87220 w 109449"/>
                            <a:gd name="connsiteY537" fmla="*/ 19149 h 63965"/>
                            <a:gd name="connsiteX538" fmla="*/ 87220 w 109449"/>
                            <a:gd name="connsiteY538" fmla="*/ 19149 h 63965"/>
                            <a:gd name="connsiteX539" fmla="*/ 87836 w 109449"/>
                            <a:gd name="connsiteY539" fmla="*/ 25001 h 63965"/>
                            <a:gd name="connsiteX540" fmla="*/ 90301 w 109449"/>
                            <a:gd name="connsiteY540" fmla="*/ 23615 h 63965"/>
                            <a:gd name="connsiteX541" fmla="*/ 93175 w 109449"/>
                            <a:gd name="connsiteY541" fmla="*/ 25309 h 63965"/>
                            <a:gd name="connsiteX542" fmla="*/ 90763 w 109449"/>
                            <a:gd name="connsiteY542" fmla="*/ 26746 h 63965"/>
                            <a:gd name="connsiteX543" fmla="*/ 87888 w 109449"/>
                            <a:gd name="connsiteY543" fmla="*/ 25052 h 63965"/>
                            <a:gd name="connsiteX544" fmla="*/ 87888 w 109449"/>
                            <a:gd name="connsiteY544" fmla="*/ 25052 h 63965"/>
                            <a:gd name="connsiteX545" fmla="*/ 90147 w 109449"/>
                            <a:gd name="connsiteY545" fmla="*/ 6982 h 63965"/>
                            <a:gd name="connsiteX546" fmla="*/ 92611 w 109449"/>
                            <a:gd name="connsiteY546" fmla="*/ 5544 h 63965"/>
                            <a:gd name="connsiteX547" fmla="*/ 100003 w 109449"/>
                            <a:gd name="connsiteY547" fmla="*/ 9857 h 63965"/>
                            <a:gd name="connsiteX548" fmla="*/ 97539 w 109449"/>
                            <a:gd name="connsiteY548" fmla="*/ 11294 h 63965"/>
                            <a:gd name="connsiteX549" fmla="*/ 90198 w 109449"/>
                            <a:gd name="connsiteY549" fmla="*/ 7033 h 63965"/>
                            <a:gd name="connsiteX550" fmla="*/ 90660 w 109449"/>
                            <a:gd name="connsiteY550" fmla="*/ 11859 h 63965"/>
                            <a:gd name="connsiteX551" fmla="*/ 93124 w 109449"/>
                            <a:gd name="connsiteY551" fmla="*/ 10473 h 63965"/>
                            <a:gd name="connsiteX552" fmla="*/ 95999 w 109449"/>
                            <a:gd name="connsiteY552" fmla="*/ 12167 h 63965"/>
                            <a:gd name="connsiteX553" fmla="*/ 93586 w 109449"/>
                            <a:gd name="connsiteY553" fmla="*/ 13604 h 63965"/>
                            <a:gd name="connsiteX554" fmla="*/ 90711 w 109449"/>
                            <a:gd name="connsiteY554" fmla="*/ 11910 h 63965"/>
                            <a:gd name="connsiteX555" fmla="*/ 90711 w 109449"/>
                            <a:gd name="connsiteY555" fmla="*/ 11910 h 63965"/>
                            <a:gd name="connsiteX556" fmla="*/ 91173 w 109449"/>
                            <a:gd name="connsiteY556" fmla="*/ 16992 h 63965"/>
                            <a:gd name="connsiteX557" fmla="*/ 93637 w 109449"/>
                            <a:gd name="connsiteY557" fmla="*/ 15555 h 63965"/>
                            <a:gd name="connsiteX558" fmla="*/ 96512 w 109449"/>
                            <a:gd name="connsiteY558" fmla="*/ 17300 h 63965"/>
                            <a:gd name="connsiteX559" fmla="*/ 94099 w 109449"/>
                            <a:gd name="connsiteY559" fmla="*/ 18686 h 63965"/>
                            <a:gd name="connsiteX560" fmla="*/ 91225 w 109449"/>
                            <a:gd name="connsiteY560" fmla="*/ 17044 h 63965"/>
                            <a:gd name="connsiteX561" fmla="*/ 93843 w 109449"/>
                            <a:gd name="connsiteY561" fmla="*/ 23101 h 63965"/>
                            <a:gd name="connsiteX562" fmla="*/ 96256 w 109449"/>
                            <a:gd name="connsiteY562" fmla="*/ 21715 h 63965"/>
                            <a:gd name="connsiteX563" fmla="*/ 97488 w 109449"/>
                            <a:gd name="connsiteY563" fmla="*/ 22485 h 63965"/>
                            <a:gd name="connsiteX564" fmla="*/ 95075 w 109449"/>
                            <a:gd name="connsiteY564" fmla="*/ 23871 h 63965"/>
                            <a:gd name="connsiteX565" fmla="*/ 93843 w 109449"/>
                            <a:gd name="connsiteY565" fmla="*/ 23153 h 63965"/>
                            <a:gd name="connsiteX566" fmla="*/ 95178 w 109449"/>
                            <a:gd name="connsiteY566" fmla="*/ 14682 h 63965"/>
                            <a:gd name="connsiteX567" fmla="*/ 97590 w 109449"/>
                            <a:gd name="connsiteY567" fmla="*/ 13245 h 63965"/>
                            <a:gd name="connsiteX568" fmla="*/ 100517 w 109449"/>
                            <a:gd name="connsiteY568" fmla="*/ 14990 h 63965"/>
                            <a:gd name="connsiteX569" fmla="*/ 98052 w 109449"/>
                            <a:gd name="connsiteY569" fmla="*/ 16376 h 63965"/>
                            <a:gd name="connsiteX570" fmla="*/ 95178 w 109449"/>
                            <a:gd name="connsiteY570" fmla="*/ 14733 h 63965"/>
                            <a:gd name="connsiteX571" fmla="*/ 97796 w 109449"/>
                            <a:gd name="connsiteY571" fmla="*/ 20791 h 63965"/>
                            <a:gd name="connsiteX572" fmla="*/ 100260 w 109449"/>
                            <a:gd name="connsiteY572" fmla="*/ 19405 h 63965"/>
                            <a:gd name="connsiteX573" fmla="*/ 101492 w 109449"/>
                            <a:gd name="connsiteY573" fmla="*/ 20175 h 63965"/>
                            <a:gd name="connsiteX574" fmla="*/ 99028 w 109449"/>
                            <a:gd name="connsiteY574" fmla="*/ 21561 h 63965"/>
                            <a:gd name="connsiteX575" fmla="*/ 97847 w 109449"/>
                            <a:gd name="connsiteY575" fmla="*/ 20843 h 63965"/>
                            <a:gd name="connsiteX576" fmla="*/ 99182 w 109449"/>
                            <a:gd name="connsiteY576" fmla="*/ 12372 h 63965"/>
                            <a:gd name="connsiteX577" fmla="*/ 101595 w 109449"/>
                            <a:gd name="connsiteY577" fmla="*/ 10986 h 63965"/>
                            <a:gd name="connsiteX578" fmla="*/ 104469 w 109449"/>
                            <a:gd name="connsiteY578" fmla="*/ 12680 h 63965"/>
                            <a:gd name="connsiteX579" fmla="*/ 102057 w 109449"/>
                            <a:gd name="connsiteY579" fmla="*/ 14066 h 63965"/>
                            <a:gd name="connsiteX580" fmla="*/ 99182 w 109449"/>
                            <a:gd name="connsiteY580" fmla="*/ 12423 h 63965"/>
                            <a:gd name="connsiteX581" fmla="*/ 101800 w 109449"/>
                            <a:gd name="connsiteY581" fmla="*/ 18481 h 63965"/>
                            <a:gd name="connsiteX582" fmla="*/ 104213 w 109449"/>
                            <a:gd name="connsiteY582" fmla="*/ 17095 h 63965"/>
                            <a:gd name="connsiteX583" fmla="*/ 105496 w 109449"/>
                            <a:gd name="connsiteY583" fmla="*/ 17865 h 63965"/>
                            <a:gd name="connsiteX584" fmla="*/ 103032 w 109449"/>
                            <a:gd name="connsiteY584" fmla="*/ 19251 h 63965"/>
                            <a:gd name="connsiteX585" fmla="*/ 101800 w 109449"/>
                            <a:gd name="connsiteY585" fmla="*/ 18532 h 63965"/>
                            <a:gd name="connsiteX586" fmla="*/ 101800 w 109449"/>
                            <a:gd name="connsiteY586" fmla="*/ 18532 h 63965"/>
                            <a:gd name="connsiteX587" fmla="*/ 105804 w 109449"/>
                            <a:gd name="connsiteY587" fmla="*/ 16171 h 63965"/>
                            <a:gd name="connsiteX588" fmla="*/ 108217 w 109449"/>
                            <a:gd name="connsiteY588" fmla="*/ 14785 h 63965"/>
                            <a:gd name="connsiteX589" fmla="*/ 109449 w 109449"/>
                            <a:gd name="connsiteY589" fmla="*/ 15555 h 63965"/>
                            <a:gd name="connsiteX590" fmla="*/ 107036 w 109449"/>
                            <a:gd name="connsiteY590" fmla="*/ 16992 h 63965"/>
                            <a:gd name="connsiteX591" fmla="*/ 105804 w 109449"/>
                            <a:gd name="connsiteY591" fmla="*/ 16274 h 63965"/>
                            <a:gd name="connsiteX592" fmla="*/ 105804 w 109449"/>
                            <a:gd name="connsiteY592" fmla="*/ 16274 h 6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Lst>
                          <a:rect l="l" t="t" r="r" b="b"/>
                          <a:pathLst>
                            <a:path w="109449" h="63965">
                              <a:moveTo>
                                <a:pt x="0" y="48462"/>
                              </a:moveTo>
                              <a:lnTo>
                                <a:pt x="3902" y="46203"/>
                              </a:lnTo>
                              <a:lnTo>
                                <a:pt x="6776" y="47897"/>
                              </a:lnTo>
                              <a:lnTo>
                                <a:pt x="2875" y="50156"/>
                              </a:lnTo>
                              <a:lnTo>
                                <a:pt x="0" y="48513"/>
                              </a:lnTo>
                              <a:close/>
                              <a:moveTo>
                                <a:pt x="4518" y="51028"/>
                              </a:moveTo>
                              <a:lnTo>
                                <a:pt x="7546" y="49283"/>
                              </a:lnTo>
                              <a:lnTo>
                                <a:pt x="10473" y="50977"/>
                              </a:lnTo>
                              <a:lnTo>
                                <a:pt x="7392" y="52774"/>
                              </a:lnTo>
                              <a:lnTo>
                                <a:pt x="4518" y="51080"/>
                              </a:lnTo>
                              <a:lnTo>
                                <a:pt x="4518" y="51080"/>
                              </a:lnTo>
                              <a:close/>
                              <a:moveTo>
                                <a:pt x="5442" y="45279"/>
                              </a:moveTo>
                              <a:lnTo>
                                <a:pt x="8522" y="43533"/>
                              </a:lnTo>
                              <a:lnTo>
                                <a:pt x="11397" y="45227"/>
                              </a:lnTo>
                              <a:lnTo>
                                <a:pt x="8368" y="47024"/>
                              </a:lnTo>
                              <a:lnTo>
                                <a:pt x="5493" y="45330"/>
                              </a:lnTo>
                              <a:lnTo>
                                <a:pt x="5493" y="45330"/>
                              </a:lnTo>
                              <a:close/>
                              <a:moveTo>
                                <a:pt x="9035" y="53647"/>
                              </a:moveTo>
                              <a:lnTo>
                                <a:pt x="14169" y="50772"/>
                              </a:lnTo>
                              <a:lnTo>
                                <a:pt x="17044" y="52517"/>
                              </a:lnTo>
                              <a:lnTo>
                                <a:pt x="11910" y="55341"/>
                              </a:lnTo>
                              <a:lnTo>
                                <a:pt x="9035" y="53698"/>
                              </a:lnTo>
                              <a:lnTo>
                                <a:pt x="9035" y="53698"/>
                              </a:lnTo>
                              <a:close/>
                              <a:moveTo>
                                <a:pt x="9035" y="48513"/>
                              </a:moveTo>
                              <a:lnTo>
                                <a:pt x="11448" y="47127"/>
                              </a:lnTo>
                              <a:lnTo>
                                <a:pt x="14323" y="48872"/>
                              </a:lnTo>
                              <a:lnTo>
                                <a:pt x="11910" y="50258"/>
                              </a:lnTo>
                              <a:lnTo>
                                <a:pt x="9035" y="48616"/>
                              </a:lnTo>
                              <a:lnTo>
                                <a:pt x="9035" y="48616"/>
                              </a:lnTo>
                              <a:close/>
                              <a:moveTo>
                                <a:pt x="9959" y="42763"/>
                              </a:moveTo>
                              <a:lnTo>
                                <a:pt x="13039" y="41018"/>
                              </a:lnTo>
                              <a:lnTo>
                                <a:pt x="15914" y="42712"/>
                              </a:lnTo>
                              <a:lnTo>
                                <a:pt x="12834" y="44509"/>
                              </a:lnTo>
                              <a:lnTo>
                                <a:pt x="9959" y="42866"/>
                              </a:lnTo>
                              <a:lnTo>
                                <a:pt x="9959" y="42866"/>
                              </a:lnTo>
                              <a:close/>
                              <a:moveTo>
                                <a:pt x="12988" y="46254"/>
                              </a:moveTo>
                              <a:lnTo>
                                <a:pt x="15452" y="44817"/>
                              </a:lnTo>
                              <a:lnTo>
                                <a:pt x="18327" y="46562"/>
                              </a:lnTo>
                              <a:lnTo>
                                <a:pt x="15914" y="47948"/>
                              </a:lnTo>
                              <a:lnTo>
                                <a:pt x="13039" y="46305"/>
                              </a:lnTo>
                              <a:close/>
                              <a:moveTo>
                                <a:pt x="13399" y="56521"/>
                              </a:moveTo>
                              <a:lnTo>
                                <a:pt x="17300" y="54263"/>
                              </a:lnTo>
                              <a:lnTo>
                                <a:pt x="20227" y="55957"/>
                              </a:lnTo>
                              <a:lnTo>
                                <a:pt x="16325" y="58215"/>
                              </a:lnTo>
                              <a:lnTo>
                                <a:pt x="13450" y="56573"/>
                              </a:lnTo>
                              <a:close/>
                              <a:moveTo>
                                <a:pt x="14579" y="40248"/>
                              </a:moveTo>
                              <a:lnTo>
                                <a:pt x="36706" y="27465"/>
                              </a:lnTo>
                              <a:lnTo>
                                <a:pt x="39632" y="29159"/>
                              </a:lnTo>
                              <a:lnTo>
                                <a:pt x="17506" y="41582"/>
                              </a:lnTo>
                              <a:lnTo>
                                <a:pt x="14631" y="39940"/>
                              </a:lnTo>
                              <a:close/>
                              <a:moveTo>
                                <a:pt x="15401" y="50156"/>
                              </a:moveTo>
                              <a:lnTo>
                                <a:pt x="17865" y="48770"/>
                              </a:lnTo>
                              <a:lnTo>
                                <a:pt x="20740" y="50464"/>
                              </a:lnTo>
                              <a:lnTo>
                                <a:pt x="18327" y="51850"/>
                              </a:lnTo>
                              <a:lnTo>
                                <a:pt x="15401" y="50207"/>
                              </a:lnTo>
                              <a:close/>
                              <a:moveTo>
                                <a:pt x="16992" y="44047"/>
                              </a:moveTo>
                              <a:lnTo>
                                <a:pt x="19405" y="42609"/>
                              </a:lnTo>
                              <a:lnTo>
                                <a:pt x="22331" y="44355"/>
                              </a:lnTo>
                              <a:lnTo>
                                <a:pt x="19867" y="45741"/>
                              </a:lnTo>
                              <a:lnTo>
                                <a:pt x="16992" y="44098"/>
                              </a:lnTo>
                              <a:close/>
                              <a:moveTo>
                                <a:pt x="17916" y="59088"/>
                              </a:moveTo>
                              <a:lnTo>
                                <a:pt x="20329" y="57702"/>
                              </a:lnTo>
                              <a:lnTo>
                                <a:pt x="23255" y="59396"/>
                              </a:lnTo>
                              <a:lnTo>
                                <a:pt x="20791" y="60834"/>
                              </a:lnTo>
                              <a:lnTo>
                                <a:pt x="17916" y="59140"/>
                              </a:lnTo>
                              <a:lnTo>
                                <a:pt x="17916" y="59140"/>
                              </a:lnTo>
                              <a:close/>
                              <a:moveTo>
                                <a:pt x="18840" y="53339"/>
                              </a:moveTo>
                              <a:lnTo>
                                <a:pt x="21305" y="51952"/>
                              </a:lnTo>
                              <a:lnTo>
                                <a:pt x="24179" y="53647"/>
                              </a:lnTo>
                              <a:lnTo>
                                <a:pt x="21767" y="55084"/>
                              </a:lnTo>
                              <a:lnTo>
                                <a:pt x="18892" y="53390"/>
                              </a:lnTo>
                              <a:lnTo>
                                <a:pt x="18892" y="53390"/>
                              </a:lnTo>
                              <a:close/>
                              <a:moveTo>
                                <a:pt x="19405" y="47845"/>
                              </a:moveTo>
                              <a:lnTo>
                                <a:pt x="21818" y="46459"/>
                              </a:lnTo>
                              <a:lnTo>
                                <a:pt x="24744" y="48153"/>
                              </a:lnTo>
                              <a:lnTo>
                                <a:pt x="22280" y="49591"/>
                              </a:lnTo>
                              <a:lnTo>
                                <a:pt x="19405" y="47897"/>
                              </a:lnTo>
                              <a:close/>
                              <a:moveTo>
                                <a:pt x="20997" y="41736"/>
                              </a:moveTo>
                              <a:lnTo>
                                <a:pt x="23409" y="40350"/>
                              </a:lnTo>
                              <a:lnTo>
                                <a:pt x="26284" y="42044"/>
                              </a:lnTo>
                              <a:lnTo>
                                <a:pt x="23871" y="43430"/>
                              </a:lnTo>
                              <a:lnTo>
                                <a:pt x="20997" y="41788"/>
                              </a:lnTo>
                              <a:lnTo>
                                <a:pt x="20997" y="41788"/>
                              </a:lnTo>
                              <a:close/>
                              <a:moveTo>
                                <a:pt x="21921" y="56778"/>
                              </a:moveTo>
                              <a:lnTo>
                                <a:pt x="24333" y="55392"/>
                              </a:lnTo>
                              <a:lnTo>
                                <a:pt x="27208" y="57137"/>
                              </a:lnTo>
                              <a:lnTo>
                                <a:pt x="24795" y="58523"/>
                              </a:lnTo>
                              <a:lnTo>
                                <a:pt x="21921" y="56881"/>
                              </a:lnTo>
                              <a:lnTo>
                                <a:pt x="21921" y="56881"/>
                              </a:lnTo>
                              <a:close/>
                              <a:moveTo>
                                <a:pt x="22845" y="51028"/>
                              </a:moveTo>
                              <a:lnTo>
                                <a:pt x="25257" y="49642"/>
                              </a:lnTo>
                              <a:lnTo>
                                <a:pt x="28184" y="51388"/>
                              </a:lnTo>
                              <a:lnTo>
                                <a:pt x="25720" y="52774"/>
                              </a:lnTo>
                              <a:lnTo>
                                <a:pt x="22845" y="51131"/>
                              </a:lnTo>
                              <a:lnTo>
                                <a:pt x="22845" y="51131"/>
                              </a:lnTo>
                              <a:close/>
                              <a:moveTo>
                                <a:pt x="23358" y="45535"/>
                              </a:moveTo>
                              <a:lnTo>
                                <a:pt x="25822" y="44149"/>
                              </a:lnTo>
                              <a:lnTo>
                                <a:pt x="28697" y="45843"/>
                              </a:lnTo>
                              <a:lnTo>
                                <a:pt x="26284" y="47281"/>
                              </a:lnTo>
                              <a:lnTo>
                                <a:pt x="23409" y="45587"/>
                              </a:lnTo>
                              <a:lnTo>
                                <a:pt x="23409" y="45587"/>
                              </a:lnTo>
                              <a:close/>
                              <a:moveTo>
                                <a:pt x="23358" y="62271"/>
                              </a:moveTo>
                              <a:lnTo>
                                <a:pt x="26438" y="60474"/>
                              </a:lnTo>
                              <a:lnTo>
                                <a:pt x="29313" y="62220"/>
                              </a:lnTo>
                              <a:lnTo>
                                <a:pt x="26284" y="63965"/>
                              </a:lnTo>
                              <a:lnTo>
                                <a:pt x="23409" y="62322"/>
                              </a:lnTo>
                              <a:close/>
                              <a:moveTo>
                                <a:pt x="24949" y="39426"/>
                              </a:moveTo>
                              <a:lnTo>
                                <a:pt x="27362" y="38040"/>
                              </a:lnTo>
                              <a:lnTo>
                                <a:pt x="30288" y="39734"/>
                              </a:lnTo>
                              <a:lnTo>
                                <a:pt x="27824" y="41172"/>
                              </a:lnTo>
                              <a:lnTo>
                                <a:pt x="24949" y="39478"/>
                              </a:lnTo>
                              <a:lnTo>
                                <a:pt x="24949" y="39478"/>
                              </a:lnTo>
                              <a:close/>
                              <a:moveTo>
                                <a:pt x="25874" y="54519"/>
                              </a:moveTo>
                              <a:lnTo>
                                <a:pt x="28338" y="53082"/>
                              </a:lnTo>
                              <a:lnTo>
                                <a:pt x="31212" y="54827"/>
                              </a:lnTo>
                              <a:lnTo>
                                <a:pt x="28800" y="56213"/>
                              </a:lnTo>
                              <a:lnTo>
                                <a:pt x="25874" y="54571"/>
                              </a:lnTo>
                              <a:close/>
                              <a:moveTo>
                                <a:pt x="26849" y="48770"/>
                              </a:moveTo>
                              <a:lnTo>
                                <a:pt x="29262" y="47332"/>
                              </a:lnTo>
                              <a:lnTo>
                                <a:pt x="32137" y="49078"/>
                              </a:lnTo>
                              <a:lnTo>
                                <a:pt x="29724" y="50464"/>
                              </a:lnTo>
                              <a:lnTo>
                                <a:pt x="26849" y="48821"/>
                              </a:lnTo>
                              <a:close/>
                              <a:moveTo>
                                <a:pt x="27362" y="43225"/>
                              </a:moveTo>
                              <a:lnTo>
                                <a:pt x="29775" y="41839"/>
                              </a:lnTo>
                              <a:lnTo>
                                <a:pt x="32701" y="43585"/>
                              </a:lnTo>
                              <a:lnTo>
                                <a:pt x="30237" y="44971"/>
                              </a:lnTo>
                              <a:lnTo>
                                <a:pt x="27362" y="43328"/>
                              </a:lnTo>
                              <a:lnTo>
                                <a:pt x="27362" y="43328"/>
                              </a:lnTo>
                              <a:close/>
                              <a:moveTo>
                                <a:pt x="28954" y="37116"/>
                              </a:moveTo>
                              <a:lnTo>
                                <a:pt x="31366" y="35730"/>
                              </a:lnTo>
                              <a:lnTo>
                                <a:pt x="34241" y="37424"/>
                              </a:lnTo>
                              <a:lnTo>
                                <a:pt x="31829" y="38862"/>
                              </a:lnTo>
                              <a:lnTo>
                                <a:pt x="28954" y="37219"/>
                              </a:lnTo>
                              <a:lnTo>
                                <a:pt x="28954" y="37219"/>
                              </a:lnTo>
                              <a:close/>
                              <a:moveTo>
                                <a:pt x="29724" y="58575"/>
                              </a:moveTo>
                              <a:lnTo>
                                <a:pt x="32137" y="57189"/>
                              </a:lnTo>
                              <a:lnTo>
                                <a:pt x="35063" y="58883"/>
                              </a:lnTo>
                              <a:lnTo>
                                <a:pt x="32599" y="60320"/>
                              </a:lnTo>
                              <a:lnTo>
                                <a:pt x="29724" y="58626"/>
                              </a:lnTo>
                              <a:lnTo>
                                <a:pt x="29724" y="58626"/>
                              </a:lnTo>
                              <a:close/>
                              <a:moveTo>
                                <a:pt x="29724" y="52209"/>
                              </a:moveTo>
                              <a:lnTo>
                                <a:pt x="32137" y="50772"/>
                              </a:lnTo>
                              <a:lnTo>
                                <a:pt x="35063" y="52517"/>
                              </a:lnTo>
                              <a:lnTo>
                                <a:pt x="32599" y="53903"/>
                              </a:lnTo>
                              <a:lnTo>
                                <a:pt x="29724" y="52260"/>
                              </a:lnTo>
                              <a:close/>
                              <a:moveTo>
                                <a:pt x="30648" y="46459"/>
                              </a:moveTo>
                              <a:lnTo>
                                <a:pt x="33112" y="45073"/>
                              </a:lnTo>
                              <a:lnTo>
                                <a:pt x="35987" y="46767"/>
                              </a:lnTo>
                              <a:lnTo>
                                <a:pt x="33574" y="48153"/>
                              </a:lnTo>
                              <a:lnTo>
                                <a:pt x="30699" y="46511"/>
                              </a:lnTo>
                              <a:close/>
                              <a:moveTo>
                                <a:pt x="31212" y="40966"/>
                              </a:moveTo>
                              <a:lnTo>
                                <a:pt x="33625" y="39529"/>
                              </a:lnTo>
                              <a:lnTo>
                                <a:pt x="36500" y="41274"/>
                              </a:lnTo>
                              <a:lnTo>
                                <a:pt x="34087" y="42660"/>
                              </a:lnTo>
                              <a:lnTo>
                                <a:pt x="31212" y="41018"/>
                              </a:lnTo>
                              <a:lnTo>
                                <a:pt x="31212" y="41018"/>
                              </a:lnTo>
                              <a:close/>
                              <a:moveTo>
                                <a:pt x="32753" y="34857"/>
                              </a:moveTo>
                              <a:lnTo>
                                <a:pt x="35217" y="33420"/>
                              </a:lnTo>
                              <a:lnTo>
                                <a:pt x="38092" y="35165"/>
                              </a:lnTo>
                              <a:lnTo>
                                <a:pt x="35679" y="36551"/>
                              </a:lnTo>
                              <a:lnTo>
                                <a:pt x="32804" y="34909"/>
                              </a:lnTo>
                              <a:close/>
                              <a:moveTo>
                                <a:pt x="33574" y="56316"/>
                              </a:moveTo>
                              <a:lnTo>
                                <a:pt x="35987" y="54879"/>
                              </a:lnTo>
                              <a:lnTo>
                                <a:pt x="38862" y="56624"/>
                              </a:lnTo>
                              <a:lnTo>
                                <a:pt x="36449" y="58010"/>
                              </a:lnTo>
                              <a:lnTo>
                                <a:pt x="33574" y="56367"/>
                              </a:lnTo>
                              <a:close/>
                              <a:moveTo>
                                <a:pt x="33574" y="49899"/>
                              </a:moveTo>
                              <a:lnTo>
                                <a:pt x="36038" y="48513"/>
                              </a:lnTo>
                              <a:lnTo>
                                <a:pt x="38913" y="50207"/>
                              </a:lnTo>
                              <a:lnTo>
                                <a:pt x="36500" y="51593"/>
                              </a:lnTo>
                              <a:lnTo>
                                <a:pt x="33625" y="49950"/>
                              </a:lnTo>
                              <a:close/>
                              <a:moveTo>
                                <a:pt x="34549" y="44149"/>
                              </a:moveTo>
                              <a:lnTo>
                                <a:pt x="36962" y="42763"/>
                              </a:lnTo>
                              <a:lnTo>
                                <a:pt x="39888" y="44457"/>
                              </a:lnTo>
                              <a:lnTo>
                                <a:pt x="37424" y="45895"/>
                              </a:lnTo>
                              <a:lnTo>
                                <a:pt x="34549" y="44201"/>
                              </a:lnTo>
                              <a:close/>
                              <a:moveTo>
                                <a:pt x="35063" y="38656"/>
                              </a:moveTo>
                              <a:lnTo>
                                <a:pt x="37527" y="37219"/>
                              </a:lnTo>
                              <a:lnTo>
                                <a:pt x="40402" y="38964"/>
                              </a:lnTo>
                              <a:lnTo>
                                <a:pt x="37989" y="40350"/>
                              </a:lnTo>
                              <a:lnTo>
                                <a:pt x="35063" y="38708"/>
                              </a:lnTo>
                              <a:close/>
                              <a:moveTo>
                                <a:pt x="36654" y="32547"/>
                              </a:moveTo>
                              <a:lnTo>
                                <a:pt x="39067" y="31110"/>
                              </a:lnTo>
                              <a:lnTo>
                                <a:pt x="41993" y="32855"/>
                              </a:lnTo>
                              <a:lnTo>
                                <a:pt x="39529" y="34241"/>
                              </a:lnTo>
                              <a:lnTo>
                                <a:pt x="36654" y="32599"/>
                              </a:lnTo>
                              <a:close/>
                              <a:moveTo>
                                <a:pt x="37424" y="54006"/>
                              </a:moveTo>
                              <a:lnTo>
                                <a:pt x="39888" y="52569"/>
                              </a:lnTo>
                              <a:lnTo>
                                <a:pt x="42763" y="54314"/>
                              </a:lnTo>
                              <a:lnTo>
                                <a:pt x="40350" y="55700"/>
                              </a:lnTo>
                              <a:lnTo>
                                <a:pt x="37476" y="54057"/>
                              </a:lnTo>
                              <a:close/>
                              <a:moveTo>
                                <a:pt x="37424" y="47589"/>
                              </a:moveTo>
                              <a:lnTo>
                                <a:pt x="39837" y="46203"/>
                              </a:lnTo>
                              <a:lnTo>
                                <a:pt x="42763" y="47897"/>
                              </a:lnTo>
                              <a:lnTo>
                                <a:pt x="40299" y="49334"/>
                              </a:lnTo>
                              <a:lnTo>
                                <a:pt x="37424" y="47640"/>
                              </a:lnTo>
                              <a:lnTo>
                                <a:pt x="37424" y="47640"/>
                              </a:lnTo>
                              <a:close/>
                              <a:moveTo>
                                <a:pt x="37886" y="26541"/>
                              </a:moveTo>
                              <a:lnTo>
                                <a:pt x="40915" y="24796"/>
                              </a:lnTo>
                              <a:lnTo>
                                <a:pt x="43841" y="26490"/>
                              </a:lnTo>
                              <a:lnTo>
                                <a:pt x="40761" y="28286"/>
                              </a:lnTo>
                              <a:lnTo>
                                <a:pt x="37886" y="26592"/>
                              </a:lnTo>
                              <a:close/>
                              <a:moveTo>
                                <a:pt x="38348" y="41942"/>
                              </a:moveTo>
                              <a:lnTo>
                                <a:pt x="40812" y="40556"/>
                              </a:lnTo>
                              <a:lnTo>
                                <a:pt x="43687" y="42250"/>
                              </a:lnTo>
                              <a:lnTo>
                                <a:pt x="41274" y="43687"/>
                              </a:lnTo>
                              <a:lnTo>
                                <a:pt x="38400" y="41993"/>
                              </a:lnTo>
                              <a:lnTo>
                                <a:pt x="38400" y="41993"/>
                              </a:lnTo>
                              <a:close/>
                              <a:moveTo>
                                <a:pt x="38913" y="36449"/>
                              </a:moveTo>
                              <a:lnTo>
                                <a:pt x="41326" y="35063"/>
                              </a:lnTo>
                              <a:lnTo>
                                <a:pt x="44252" y="36757"/>
                              </a:lnTo>
                              <a:lnTo>
                                <a:pt x="41788" y="38143"/>
                              </a:lnTo>
                              <a:lnTo>
                                <a:pt x="38913" y="36500"/>
                              </a:lnTo>
                              <a:close/>
                              <a:moveTo>
                                <a:pt x="40504" y="30340"/>
                              </a:moveTo>
                              <a:lnTo>
                                <a:pt x="42917" y="28954"/>
                              </a:lnTo>
                              <a:lnTo>
                                <a:pt x="45792" y="30648"/>
                              </a:lnTo>
                              <a:lnTo>
                                <a:pt x="43379" y="32034"/>
                              </a:lnTo>
                              <a:lnTo>
                                <a:pt x="40504" y="30391"/>
                              </a:lnTo>
                              <a:lnTo>
                                <a:pt x="40504" y="30391"/>
                              </a:lnTo>
                              <a:close/>
                              <a:moveTo>
                                <a:pt x="41274" y="51798"/>
                              </a:moveTo>
                              <a:lnTo>
                                <a:pt x="43687" y="50412"/>
                              </a:lnTo>
                              <a:lnTo>
                                <a:pt x="46613" y="52106"/>
                              </a:lnTo>
                              <a:lnTo>
                                <a:pt x="44149" y="53493"/>
                              </a:lnTo>
                              <a:lnTo>
                                <a:pt x="41274" y="51850"/>
                              </a:lnTo>
                              <a:close/>
                              <a:moveTo>
                                <a:pt x="41274" y="45381"/>
                              </a:moveTo>
                              <a:lnTo>
                                <a:pt x="43687" y="43995"/>
                              </a:lnTo>
                              <a:lnTo>
                                <a:pt x="46562" y="45689"/>
                              </a:lnTo>
                              <a:lnTo>
                                <a:pt x="44149" y="47127"/>
                              </a:lnTo>
                              <a:lnTo>
                                <a:pt x="41274" y="45484"/>
                              </a:lnTo>
                              <a:lnTo>
                                <a:pt x="41274" y="45484"/>
                              </a:lnTo>
                              <a:close/>
                              <a:moveTo>
                                <a:pt x="42198" y="39632"/>
                              </a:moveTo>
                              <a:lnTo>
                                <a:pt x="44611" y="38246"/>
                              </a:lnTo>
                              <a:lnTo>
                                <a:pt x="47537" y="39991"/>
                              </a:lnTo>
                              <a:lnTo>
                                <a:pt x="45073" y="41377"/>
                              </a:lnTo>
                              <a:lnTo>
                                <a:pt x="42198" y="39734"/>
                              </a:lnTo>
                              <a:lnTo>
                                <a:pt x="42198" y="39734"/>
                              </a:lnTo>
                              <a:close/>
                              <a:moveTo>
                                <a:pt x="42198" y="23974"/>
                              </a:moveTo>
                              <a:lnTo>
                                <a:pt x="45279" y="22229"/>
                              </a:lnTo>
                              <a:lnTo>
                                <a:pt x="48153" y="23923"/>
                              </a:lnTo>
                              <a:lnTo>
                                <a:pt x="45125" y="25720"/>
                              </a:lnTo>
                              <a:lnTo>
                                <a:pt x="42250" y="24025"/>
                              </a:lnTo>
                              <a:lnTo>
                                <a:pt x="42250" y="24025"/>
                              </a:lnTo>
                              <a:close/>
                              <a:moveTo>
                                <a:pt x="42609" y="34241"/>
                              </a:moveTo>
                              <a:lnTo>
                                <a:pt x="45073" y="32855"/>
                              </a:lnTo>
                              <a:lnTo>
                                <a:pt x="47948" y="34549"/>
                              </a:lnTo>
                              <a:lnTo>
                                <a:pt x="45535" y="35987"/>
                              </a:lnTo>
                              <a:lnTo>
                                <a:pt x="42660" y="34293"/>
                              </a:lnTo>
                              <a:lnTo>
                                <a:pt x="42660" y="34293"/>
                              </a:lnTo>
                              <a:close/>
                              <a:moveTo>
                                <a:pt x="44201" y="28132"/>
                              </a:moveTo>
                              <a:lnTo>
                                <a:pt x="46665" y="26746"/>
                              </a:lnTo>
                              <a:lnTo>
                                <a:pt x="49540" y="28440"/>
                              </a:lnTo>
                              <a:lnTo>
                                <a:pt x="47127" y="29878"/>
                              </a:lnTo>
                              <a:lnTo>
                                <a:pt x="44201" y="28184"/>
                              </a:lnTo>
                              <a:lnTo>
                                <a:pt x="44201" y="28184"/>
                              </a:lnTo>
                              <a:close/>
                              <a:moveTo>
                                <a:pt x="45125" y="43225"/>
                              </a:moveTo>
                              <a:lnTo>
                                <a:pt x="48307" y="41582"/>
                              </a:lnTo>
                              <a:lnTo>
                                <a:pt x="51182" y="43328"/>
                              </a:lnTo>
                              <a:lnTo>
                                <a:pt x="48770" y="44714"/>
                              </a:lnTo>
                              <a:lnTo>
                                <a:pt x="45895" y="43071"/>
                              </a:lnTo>
                              <a:close/>
                              <a:moveTo>
                                <a:pt x="46100" y="37476"/>
                              </a:moveTo>
                              <a:lnTo>
                                <a:pt x="48513" y="36038"/>
                              </a:lnTo>
                              <a:lnTo>
                                <a:pt x="51388" y="37784"/>
                              </a:lnTo>
                              <a:lnTo>
                                <a:pt x="48975" y="39170"/>
                              </a:lnTo>
                              <a:lnTo>
                                <a:pt x="46100" y="37527"/>
                              </a:lnTo>
                              <a:close/>
                              <a:moveTo>
                                <a:pt x="46613" y="31931"/>
                              </a:moveTo>
                              <a:lnTo>
                                <a:pt x="49026" y="30545"/>
                              </a:lnTo>
                              <a:lnTo>
                                <a:pt x="51952" y="32239"/>
                              </a:lnTo>
                              <a:lnTo>
                                <a:pt x="49488" y="33677"/>
                              </a:lnTo>
                              <a:lnTo>
                                <a:pt x="46613" y="32034"/>
                              </a:lnTo>
                              <a:lnTo>
                                <a:pt x="46613" y="32034"/>
                              </a:lnTo>
                              <a:close/>
                              <a:moveTo>
                                <a:pt x="46613" y="48616"/>
                              </a:moveTo>
                              <a:lnTo>
                                <a:pt x="49078" y="47178"/>
                              </a:lnTo>
                              <a:lnTo>
                                <a:pt x="51952" y="48924"/>
                              </a:lnTo>
                              <a:lnTo>
                                <a:pt x="49540" y="50310"/>
                              </a:lnTo>
                              <a:lnTo>
                                <a:pt x="46665" y="48667"/>
                              </a:lnTo>
                              <a:close/>
                              <a:moveTo>
                                <a:pt x="46613" y="21407"/>
                              </a:moveTo>
                              <a:lnTo>
                                <a:pt x="49694" y="19662"/>
                              </a:lnTo>
                              <a:lnTo>
                                <a:pt x="52568" y="21356"/>
                              </a:lnTo>
                              <a:lnTo>
                                <a:pt x="49540" y="23153"/>
                              </a:lnTo>
                              <a:lnTo>
                                <a:pt x="46665" y="21459"/>
                              </a:lnTo>
                              <a:lnTo>
                                <a:pt x="46665" y="21459"/>
                              </a:lnTo>
                              <a:close/>
                              <a:moveTo>
                                <a:pt x="47999" y="25822"/>
                              </a:moveTo>
                              <a:lnTo>
                                <a:pt x="50412" y="24436"/>
                              </a:lnTo>
                              <a:lnTo>
                                <a:pt x="53338" y="26130"/>
                              </a:lnTo>
                              <a:lnTo>
                                <a:pt x="50874" y="27568"/>
                              </a:lnTo>
                              <a:lnTo>
                                <a:pt x="47999" y="25874"/>
                              </a:lnTo>
                              <a:lnTo>
                                <a:pt x="47999" y="25874"/>
                              </a:lnTo>
                              <a:close/>
                              <a:moveTo>
                                <a:pt x="48924" y="40915"/>
                              </a:moveTo>
                              <a:lnTo>
                                <a:pt x="51336" y="39478"/>
                              </a:lnTo>
                              <a:lnTo>
                                <a:pt x="54263" y="41223"/>
                              </a:lnTo>
                              <a:lnTo>
                                <a:pt x="51798" y="42609"/>
                              </a:lnTo>
                              <a:lnTo>
                                <a:pt x="48924" y="40966"/>
                              </a:lnTo>
                              <a:close/>
                              <a:moveTo>
                                <a:pt x="49848" y="35165"/>
                              </a:moveTo>
                              <a:lnTo>
                                <a:pt x="52312" y="33728"/>
                              </a:lnTo>
                              <a:lnTo>
                                <a:pt x="55187" y="35473"/>
                              </a:lnTo>
                              <a:lnTo>
                                <a:pt x="52774" y="36859"/>
                              </a:lnTo>
                              <a:lnTo>
                                <a:pt x="49899" y="35217"/>
                              </a:lnTo>
                              <a:close/>
                              <a:moveTo>
                                <a:pt x="50412" y="29672"/>
                              </a:moveTo>
                              <a:lnTo>
                                <a:pt x="52825" y="28235"/>
                              </a:lnTo>
                              <a:lnTo>
                                <a:pt x="55700" y="29980"/>
                              </a:lnTo>
                              <a:lnTo>
                                <a:pt x="53287" y="31367"/>
                              </a:lnTo>
                              <a:lnTo>
                                <a:pt x="50412" y="29724"/>
                              </a:lnTo>
                              <a:close/>
                              <a:moveTo>
                                <a:pt x="50412" y="46305"/>
                              </a:moveTo>
                              <a:lnTo>
                                <a:pt x="52825" y="44868"/>
                              </a:lnTo>
                              <a:lnTo>
                                <a:pt x="55751" y="46613"/>
                              </a:lnTo>
                              <a:lnTo>
                                <a:pt x="53287" y="47999"/>
                              </a:lnTo>
                              <a:lnTo>
                                <a:pt x="50412" y="46357"/>
                              </a:lnTo>
                              <a:close/>
                              <a:moveTo>
                                <a:pt x="51131" y="18738"/>
                              </a:moveTo>
                              <a:lnTo>
                                <a:pt x="55033" y="16530"/>
                              </a:lnTo>
                              <a:lnTo>
                                <a:pt x="57959" y="18224"/>
                              </a:lnTo>
                              <a:lnTo>
                                <a:pt x="54057" y="20483"/>
                              </a:lnTo>
                              <a:lnTo>
                                <a:pt x="51182" y="18840"/>
                              </a:lnTo>
                              <a:lnTo>
                                <a:pt x="51182" y="18840"/>
                              </a:lnTo>
                              <a:close/>
                              <a:moveTo>
                                <a:pt x="51850" y="23563"/>
                              </a:moveTo>
                              <a:lnTo>
                                <a:pt x="59550" y="19097"/>
                              </a:lnTo>
                              <a:lnTo>
                                <a:pt x="62425" y="20843"/>
                              </a:lnTo>
                              <a:lnTo>
                                <a:pt x="54776" y="25258"/>
                              </a:lnTo>
                              <a:lnTo>
                                <a:pt x="51901" y="23615"/>
                              </a:lnTo>
                              <a:close/>
                              <a:moveTo>
                                <a:pt x="52774" y="38605"/>
                              </a:moveTo>
                              <a:lnTo>
                                <a:pt x="55238" y="37219"/>
                              </a:lnTo>
                              <a:lnTo>
                                <a:pt x="58113" y="38913"/>
                              </a:lnTo>
                              <a:lnTo>
                                <a:pt x="55700" y="40299"/>
                              </a:lnTo>
                              <a:lnTo>
                                <a:pt x="52825" y="38656"/>
                              </a:lnTo>
                              <a:close/>
                              <a:moveTo>
                                <a:pt x="53749" y="32855"/>
                              </a:moveTo>
                              <a:lnTo>
                                <a:pt x="56162" y="31469"/>
                              </a:lnTo>
                              <a:lnTo>
                                <a:pt x="59088" y="33163"/>
                              </a:lnTo>
                              <a:lnTo>
                                <a:pt x="56624" y="34549"/>
                              </a:lnTo>
                              <a:lnTo>
                                <a:pt x="53749" y="32907"/>
                              </a:lnTo>
                              <a:close/>
                              <a:moveTo>
                                <a:pt x="54263" y="27362"/>
                              </a:moveTo>
                              <a:lnTo>
                                <a:pt x="56727" y="25925"/>
                              </a:lnTo>
                              <a:lnTo>
                                <a:pt x="59601" y="27670"/>
                              </a:lnTo>
                              <a:lnTo>
                                <a:pt x="57189" y="29056"/>
                              </a:lnTo>
                              <a:lnTo>
                                <a:pt x="54314" y="27414"/>
                              </a:lnTo>
                              <a:close/>
                              <a:moveTo>
                                <a:pt x="54263" y="43995"/>
                              </a:moveTo>
                              <a:lnTo>
                                <a:pt x="56727" y="42609"/>
                              </a:lnTo>
                              <a:lnTo>
                                <a:pt x="59601" y="44303"/>
                              </a:lnTo>
                              <a:lnTo>
                                <a:pt x="57189" y="45689"/>
                              </a:lnTo>
                              <a:lnTo>
                                <a:pt x="54314" y="44047"/>
                              </a:lnTo>
                              <a:close/>
                              <a:moveTo>
                                <a:pt x="56675" y="36295"/>
                              </a:moveTo>
                              <a:lnTo>
                                <a:pt x="59088" y="34909"/>
                              </a:lnTo>
                              <a:lnTo>
                                <a:pt x="62014" y="36603"/>
                              </a:lnTo>
                              <a:lnTo>
                                <a:pt x="59550" y="38040"/>
                              </a:lnTo>
                              <a:lnTo>
                                <a:pt x="56675" y="36346"/>
                              </a:lnTo>
                              <a:lnTo>
                                <a:pt x="56675" y="36346"/>
                              </a:lnTo>
                              <a:close/>
                              <a:moveTo>
                                <a:pt x="57343" y="15144"/>
                              </a:moveTo>
                              <a:lnTo>
                                <a:pt x="59755" y="13707"/>
                              </a:lnTo>
                              <a:lnTo>
                                <a:pt x="62630" y="15452"/>
                              </a:lnTo>
                              <a:lnTo>
                                <a:pt x="60218" y="16838"/>
                              </a:lnTo>
                              <a:lnTo>
                                <a:pt x="57343" y="15196"/>
                              </a:lnTo>
                              <a:close/>
                              <a:moveTo>
                                <a:pt x="57651" y="30545"/>
                              </a:moveTo>
                              <a:lnTo>
                                <a:pt x="60063" y="29159"/>
                              </a:lnTo>
                              <a:lnTo>
                                <a:pt x="62938" y="30853"/>
                              </a:lnTo>
                              <a:lnTo>
                                <a:pt x="60526" y="32291"/>
                              </a:lnTo>
                              <a:lnTo>
                                <a:pt x="57651" y="30596"/>
                              </a:lnTo>
                              <a:lnTo>
                                <a:pt x="57651" y="30596"/>
                              </a:lnTo>
                              <a:close/>
                              <a:moveTo>
                                <a:pt x="58164" y="25052"/>
                              </a:moveTo>
                              <a:lnTo>
                                <a:pt x="63965" y="21715"/>
                              </a:lnTo>
                              <a:lnTo>
                                <a:pt x="71358" y="26028"/>
                              </a:lnTo>
                              <a:lnTo>
                                <a:pt x="68483" y="27670"/>
                              </a:lnTo>
                              <a:lnTo>
                                <a:pt x="64735" y="25514"/>
                              </a:lnTo>
                              <a:cubicBezTo>
                                <a:pt x="64484" y="25453"/>
                                <a:pt x="64217" y="25453"/>
                                <a:pt x="63965" y="25514"/>
                              </a:cubicBezTo>
                              <a:lnTo>
                                <a:pt x="63298" y="25514"/>
                              </a:lnTo>
                              <a:lnTo>
                                <a:pt x="61039" y="26798"/>
                              </a:lnTo>
                              <a:lnTo>
                                <a:pt x="58164" y="25155"/>
                              </a:lnTo>
                              <a:close/>
                              <a:moveTo>
                                <a:pt x="58164" y="41685"/>
                              </a:moveTo>
                              <a:lnTo>
                                <a:pt x="60577" y="40299"/>
                              </a:lnTo>
                              <a:lnTo>
                                <a:pt x="63503" y="41993"/>
                              </a:lnTo>
                              <a:lnTo>
                                <a:pt x="61039" y="43430"/>
                              </a:lnTo>
                              <a:lnTo>
                                <a:pt x="58164" y="41736"/>
                              </a:lnTo>
                              <a:lnTo>
                                <a:pt x="58164" y="41736"/>
                              </a:lnTo>
                              <a:close/>
                              <a:moveTo>
                                <a:pt x="60577" y="33985"/>
                              </a:moveTo>
                              <a:lnTo>
                                <a:pt x="62990" y="32599"/>
                              </a:lnTo>
                              <a:lnTo>
                                <a:pt x="65865" y="34293"/>
                              </a:lnTo>
                              <a:lnTo>
                                <a:pt x="63452" y="35730"/>
                              </a:lnTo>
                              <a:lnTo>
                                <a:pt x="60577" y="34036"/>
                              </a:lnTo>
                              <a:lnTo>
                                <a:pt x="60577" y="34036"/>
                              </a:lnTo>
                              <a:close/>
                              <a:moveTo>
                                <a:pt x="61193" y="12834"/>
                              </a:moveTo>
                              <a:lnTo>
                                <a:pt x="63657" y="11448"/>
                              </a:lnTo>
                              <a:lnTo>
                                <a:pt x="66532" y="13142"/>
                              </a:lnTo>
                              <a:lnTo>
                                <a:pt x="64119" y="14528"/>
                              </a:lnTo>
                              <a:lnTo>
                                <a:pt x="61244" y="12885"/>
                              </a:lnTo>
                              <a:close/>
                              <a:moveTo>
                                <a:pt x="61501" y="28235"/>
                              </a:moveTo>
                              <a:lnTo>
                                <a:pt x="63914" y="26849"/>
                              </a:lnTo>
                              <a:lnTo>
                                <a:pt x="66840" y="28543"/>
                              </a:lnTo>
                              <a:lnTo>
                                <a:pt x="64427" y="29980"/>
                              </a:lnTo>
                              <a:lnTo>
                                <a:pt x="61501" y="28338"/>
                              </a:lnTo>
                              <a:lnTo>
                                <a:pt x="61501" y="28338"/>
                              </a:lnTo>
                              <a:close/>
                              <a:moveTo>
                                <a:pt x="63862" y="38502"/>
                              </a:moveTo>
                              <a:lnTo>
                                <a:pt x="66327" y="37116"/>
                              </a:lnTo>
                              <a:lnTo>
                                <a:pt x="69201" y="38810"/>
                              </a:lnTo>
                              <a:lnTo>
                                <a:pt x="66789" y="40196"/>
                              </a:lnTo>
                              <a:lnTo>
                                <a:pt x="63914" y="38554"/>
                              </a:lnTo>
                              <a:close/>
                              <a:moveTo>
                                <a:pt x="64530" y="31829"/>
                              </a:moveTo>
                              <a:lnTo>
                                <a:pt x="66994" y="30391"/>
                              </a:lnTo>
                              <a:lnTo>
                                <a:pt x="69869" y="32137"/>
                              </a:lnTo>
                              <a:lnTo>
                                <a:pt x="67456" y="33523"/>
                              </a:lnTo>
                              <a:lnTo>
                                <a:pt x="64581" y="31880"/>
                              </a:lnTo>
                              <a:close/>
                              <a:moveTo>
                                <a:pt x="65197" y="10627"/>
                              </a:moveTo>
                              <a:lnTo>
                                <a:pt x="67610" y="9241"/>
                              </a:lnTo>
                              <a:lnTo>
                                <a:pt x="70536" y="10935"/>
                              </a:lnTo>
                              <a:lnTo>
                                <a:pt x="68072" y="12372"/>
                              </a:lnTo>
                              <a:lnTo>
                                <a:pt x="65197" y="10678"/>
                              </a:lnTo>
                              <a:close/>
                              <a:moveTo>
                                <a:pt x="65711" y="15760"/>
                              </a:moveTo>
                              <a:lnTo>
                                <a:pt x="68123" y="14323"/>
                              </a:lnTo>
                              <a:lnTo>
                                <a:pt x="71049" y="16068"/>
                              </a:lnTo>
                              <a:lnTo>
                                <a:pt x="68585" y="17454"/>
                              </a:lnTo>
                              <a:lnTo>
                                <a:pt x="65711" y="15812"/>
                              </a:lnTo>
                              <a:close/>
                              <a:moveTo>
                                <a:pt x="67867" y="36295"/>
                              </a:moveTo>
                              <a:lnTo>
                                <a:pt x="70279" y="34909"/>
                              </a:lnTo>
                              <a:lnTo>
                                <a:pt x="73206" y="36603"/>
                              </a:lnTo>
                              <a:lnTo>
                                <a:pt x="70741" y="38040"/>
                              </a:lnTo>
                              <a:lnTo>
                                <a:pt x="67867" y="36346"/>
                              </a:lnTo>
                              <a:close/>
                              <a:moveTo>
                                <a:pt x="68534" y="29621"/>
                              </a:moveTo>
                              <a:lnTo>
                                <a:pt x="72846" y="27106"/>
                              </a:lnTo>
                              <a:lnTo>
                                <a:pt x="75721" y="28851"/>
                              </a:lnTo>
                              <a:lnTo>
                                <a:pt x="71409" y="31315"/>
                              </a:lnTo>
                              <a:lnTo>
                                <a:pt x="68534" y="29672"/>
                              </a:lnTo>
                              <a:close/>
                              <a:moveTo>
                                <a:pt x="70023" y="7957"/>
                              </a:moveTo>
                              <a:lnTo>
                                <a:pt x="76440" y="4261"/>
                              </a:lnTo>
                              <a:lnTo>
                                <a:pt x="79315" y="5955"/>
                              </a:lnTo>
                              <a:lnTo>
                                <a:pt x="72898" y="9651"/>
                              </a:lnTo>
                              <a:lnTo>
                                <a:pt x="70023" y="8008"/>
                              </a:lnTo>
                              <a:close/>
                              <a:moveTo>
                                <a:pt x="70741" y="23358"/>
                              </a:moveTo>
                              <a:lnTo>
                                <a:pt x="73154" y="21921"/>
                              </a:lnTo>
                              <a:lnTo>
                                <a:pt x="76080" y="23666"/>
                              </a:lnTo>
                              <a:lnTo>
                                <a:pt x="73616" y="25052"/>
                              </a:lnTo>
                              <a:lnTo>
                                <a:pt x="70741" y="23409"/>
                              </a:lnTo>
                              <a:close/>
                              <a:moveTo>
                                <a:pt x="71871" y="34190"/>
                              </a:moveTo>
                              <a:lnTo>
                                <a:pt x="74284" y="32804"/>
                              </a:lnTo>
                              <a:lnTo>
                                <a:pt x="77158" y="34498"/>
                              </a:lnTo>
                              <a:lnTo>
                                <a:pt x="74746" y="35935"/>
                              </a:lnTo>
                              <a:lnTo>
                                <a:pt x="71871" y="34241"/>
                              </a:lnTo>
                              <a:lnTo>
                                <a:pt x="71871" y="34241"/>
                              </a:lnTo>
                              <a:close/>
                              <a:moveTo>
                                <a:pt x="74540" y="10729"/>
                              </a:moveTo>
                              <a:lnTo>
                                <a:pt x="76953" y="9343"/>
                              </a:lnTo>
                              <a:lnTo>
                                <a:pt x="79828" y="11089"/>
                              </a:lnTo>
                              <a:lnTo>
                                <a:pt x="77415" y="12475"/>
                              </a:lnTo>
                              <a:lnTo>
                                <a:pt x="74540" y="10832"/>
                              </a:lnTo>
                              <a:lnTo>
                                <a:pt x="74540" y="10832"/>
                              </a:lnTo>
                              <a:close/>
                              <a:moveTo>
                                <a:pt x="74540" y="20997"/>
                              </a:moveTo>
                              <a:lnTo>
                                <a:pt x="76953" y="19559"/>
                              </a:lnTo>
                              <a:lnTo>
                                <a:pt x="79828" y="21305"/>
                              </a:lnTo>
                              <a:lnTo>
                                <a:pt x="77415" y="22691"/>
                              </a:lnTo>
                              <a:lnTo>
                                <a:pt x="74540" y="21048"/>
                              </a:lnTo>
                              <a:lnTo>
                                <a:pt x="74540" y="21048"/>
                              </a:lnTo>
                              <a:close/>
                              <a:moveTo>
                                <a:pt x="75054" y="25874"/>
                              </a:moveTo>
                              <a:lnTo>
                                <a:pt x="77466" y="24488"/>
                              </a:lnTo>
                              <a:lnTo>
                                <a:pt x="80341" y="26182"/>
                              </a:lnTo>
                              <a:lnTo>
                                <a:pt x="77929" y="27619"/>
                              </a:lnTo>
                              <a:lnTo>
                                <a:pt x="75054" y="25925"/>
                              </a:lnTo>
                              <a:lnTo>
                                <a:pt x="75054" y="25925"/>
                              </a:lnTo>
                              <a:close/>
                              <a:moveTo>
                                <a:pt x="75618" y="31829"/>
                              </a:moveTo>
                              <a:lnTo>
                                <a:pt x="78083" y="30442"/>
                              </a:lnTo>
                              <a:lnTo>
                                <a:pt x="80957" y="32188"/>
                              </a:lnTo>
                              <a:lnTo>
                                <a:pt x="78545" y="33574"/>
                              </a:lnTo>
                              <a:lnTo>
                                <a:pt x="75670" y="31931"/>
                              </a:lnTo>
                              <a:lnTo>
                                <a:pt x="75670" y="31931"/>
                              </a:lnTo>
                              <a:close/>
                              <a:moveTo>
                                <a:pt x="77775" y="3491"/>
                              </a:moveTo>
                              <a:lnTo>
                                <a:pt x="80187" y="2105"/>
                              </a:lnTo>
                              <a:lnTo>
                                <a:pt x="83114" y="3799"/>
                              </a:lnTo>
                              <a:lnTo>
                                <a:pt x="80649" y="5236"/>
                              </a:lnTo>
                              <a:lnTo>
                                <a:pt x="77775" y="3542"/>
                              </a:lnTo>
                              <a:lnTo>
                                <a:pt x="77775" y="3542"/>
                              </a:lnTo>
                              <a:close/>
                              <a:moveTo>
                                <a:pt x="78288" y="8624"/>
                              </a:moveTo>
                              <a:lnTo>
                                <a:pt x="80752" y="7187"/>
                              </a:lnTo>
                              <a:lnTo>
                                <a:pt x="83627" y="8933"/>
                              </a:lnTo>
                              <a:lnTo>
                                <a:pt x="81214" y="10319"/>
                              </a:lnTo>
                              <a:lnTo>
                                <a:pt x="78339" y="8676"/>
                              </a:lnTo>
                              <a:close/>
                              <a:moveTo>
                                <a:pt x="78288" y="18892"/>
                              </a:moveTo>
                              <a:lnTo>
                                <a:pt x="80701" y="17506"/>
                              </a:lnTo>
                              <a:lnTo>
                                <a:pt x="83627" y="19200"/>
                              </a:lnTo>
                              <a:lnTo>
                                <a:pt x="81163" y="20586"/>
                              </a:lnTo>
                              <a:lnTo>
                                <a:pt x="78288" y="18943"/>
                              </a:lnTo>
                              <a:close/>
                              <a:moveTo>
                                <a:pt x="78596" y="13501"/>
                              </a:moveTo>
                              <a:lnTo>
                                <a:pt x="81060" y="12115"/>
                              </a:lnTo>
                              <a:lnTo>
                                <a:pt x="83935" y="13809"/>
                              </a:lnTo>
                              <a:lnTo>
                                <a:pt x="81522" y="15247"/>
                              </a:lnTo>
                              <a:lnTo>
                                <a:pt x="78647" y="13553"/>
                              </a:lnTo>
                              <a:lnTo>
                                <a:pt x="78647" y="13553"/>
                              </a:lnTo>
                              <a:close/>
                              <a:moveTo>
                                <a:pt x="78596" y="23769"/>
                              </a:moveTo>
                              <a:lnTo>
                                <a:pt x="81060" y="22383"/>
                              </a:lnTo>
                              <a:lnTo>
                                <a:pt x="83935" y="24128"/>
                              </a:lnTo>
                              <a:lnTo>
                                <a:pt x="81522" y="25514"/>
                              </a:lnTo>
                              <a:lnTo>
                                <a:pt x="78647" y="23871"/>
                              </a:lnTo>
                              <a:lnTo>
                                <a:pt x="78647" y="23871"/>
                              </a:lnTo>
                              <a:close/>
                              <a:moveTo>
                                <a:pt x="80085" y="29262"/>
                              </a:moveTo>
                              <a:lnTo>
                                <a:pt x="82498" y="27824"/>
                              </a:lnTo>
                              <a:lnTo>
                                <a:pt x="85424" y="29570"/>
                              </a:lnTo>
                              <a:lnTo>
                                <a:pt x="82960" y="30956"/>
                              </a:lnTo>
                              <a:lnTo>
                                <a:pt x="80085" y="29313"/>
                              </a:lnTo>
                              <a:close/>
                              <a:moveTo>
                                <a:pt x="81368" y="1386"/>
                              </a:moveTo>
                              <a:lnTo>
                                <a:pt x="83781" y="0"/>
                              </a:lnTo>
                              <a:lnTo>
                                <a:pt x="91173" y="4312"/>
                              </a:lnTo>
                              <a:lnTo>
                                <a:pt x="88761" y="5750"/>
                              </a:lnTo>
                              <a:lnTo>
                                <a:pt x="81368" y="1489"/>
                              </a:lnTo>
                              <a:lnTo>
                                <a:pt x="81368" y="1489"/>
                              </a:lnTo>
                              <a:close/>
                              <a:moveTo>
                                <a:pt x="81881" y="6520"/>
                              </a:moveTo>
                              <a:lnTo>
                                <a:pt x="84294" y="5082"/>
                              </a:lnTo>
                              <a:lnTo>
                                <a:pt x="87220" y="6828"/>
                              </a:lnTo>
                              <a:lnTo>
                                <a:pt x="84756" y="8214"/>
                              </a:lnTo>
                              <a:lnTo>
                                <a:pt x="81881" y="6571"/>
                              </a:lnTo>
                              <a:close/>
                              <a:moveTo>
                                <a:pt x="82395" y="11397"/>
                              </a:moveTo>
                              <a:lnTo>
                                <a:pt x="84808" y="10011"/>
                              </a:lnTo>
                              <a:lnTo>
                                <a:pt x="87734" y="11705"/>
                              </a:lnTo>
                              <a:lnTo>
                                <a:pt x="85270" y="13142"/>
                              </a:lnTo>
                              <a:lnTo>
                                <a:pt x="82395" y="11448"/>
                              </a:lnTo>
                              <a:lnTo>
                                <a:pt x="82395" y="11448"/>
                              </a:lnTo>
                              <a:close/>
                              <a:moveTo>
                                <a:pt x="82395" y="21664"/>
                              </a:moveTo>
                              <a:lnTo>
                                <a:pt x="84808" y="20227"/>
                              </a:lnTo>
                              <a:lnTo>
                                <a:pt x="87734" y="21972"/>
                              </a:lnTo>
                              <a:lnTo>
                                <a:pt x="85270" y="23358"/>
                              </a:lnTo>
                              <a:lnTo>
                                <a:pt x="82395" y="21715"/>
                              </a:lnTo>
                              <a:close/>
                              <a:moveTo>
                                <a:pt x="82703" y="16274"/>
                              </a:moveTo>
                              <a:lnTo>
                                <a:pt x="85116" y="14836"/>
                              </a:lnTo>
                              <a:lnTo>
                                <a:pt x="88042" y="16582"/>
                              </a:lnTo>
                              <a:lnTo>
                                <a:pt x="85578" y="17968"/>
                              </a:lnTo>
                              <a:lnTo>
                                <a:pt x="82703" y="16325"/>
                              </a:lnTo>
                              <a:close/>
                              <a:moveTo>
                                <a:pt x="83884" y="27106"/>
                              </a:moveTo>
                              <a:lnTo>
                                <a:pt x="86296" y="25720"/>
                              </a:lnTo>
                              <a:lnTo>
                                <a:pt x="89171" y="27414"/>
                              </a:lnTo>
                              <a:lnTo>
                                <a:pt x="86758" y="28800"/>
                              </a:lnTo>
                              <a:lnTo>
                                <a:pt x="83884" y="27157"/>
                              </a:lnTo>
                              <a:close/>
                              <a:moveTo>
                                <a:pt x="86194" y="9035"/>
                              </a:moveTo>
                              <a:lnTo>
                                <a:pt x="88607" y="7649"/>
                              </a:lnTo>
                              <a:lnTo>
                                <a:pt x="91481" y="9395"/>
                              </a:lnTo>
                              <a:lnTo>
                                <a:pt x="89069" y="10781"/>
                              </a:lnTo>
                              <a:lnTo>
                                <a:pt x="86194" y="9138"/>
                              </a:lnTo>
                              <a:lnTo>
                                <a:pt x="86194" y="9138"/>
                              </a:lnTo>
                              <a:close/>
                              <a:moveTo>
                                <a:pt x="86707" y="14169"/>
                              </a:moveTo>
                              <a:lnTo>
                                <a:pt x="89120" y="12783"/>
                              </a:lnTo>
                              <a:lnTo>
                                <a:pt x="91995" y="14477"/>
                              </a:lnTo>
                              <a:lnTo>
                                <a:pt x="89582" y="15863"/>
                              </a:lnTo>
                              <a:lnTo>
                                <a:pt x="86707" y="14220"/>
                              </a:lnTo>
                              <a:close/>
                              <a:moveTo>
                                <a:pt x="87220" y="19046"/>
                              </a:moveTo>
                              <a:lnTo>
                                <a:pt x="89633" y="17660"/>
                              </a:lnTo>
                              <a:lnTo>
                                <a:pt x="92559" y="19405"/>
                              </a:lnTo>
                              <a:lnTo>
                                <a:pt x="90095" y="20791"/>
                              </a:lnTo>
                              <a:lnTo>
                                <a:pt x="87220" y="19149"/>
                              </a:lnTo>
                              <a:lnTo>
                                <a:pt x="87220" y="19149"/>
                              </a:lnTo>
                              <a:close/>
                              <a:moveTo>
                                <a:pt x="87836" y="25001"/>
                              </a:moveTo>
                              <a:lnTo>
                                <a:pt x="90301" y="23615"/>
                              </a:lnTo>
                              <a:lnTo>
                                <a:pt x="93175" y="25309"/>
                              </a:lnTo>
                              <a:lnTo>
                                <a:pt x="90763" y="26746"/>
                              </a:lnTo>
                              <a:lnTo>
                                <a:pt x="87888" y="25052"/>
                              </a:lnTo>
                              <a:lnTo>
                                <a:pt x="87888" y="25052"/>
                              </a:lnTo>
                              <a:close/>
                              <a:moveTo>
                                <a:pt x="90147" y="6982"/>
                              </a:moveTo>
                              <a:lnTo>
                                <a:pt x="92611" y="5544"/>
                              </a:lnTo>
                              <a:lnTo>
                                <a:pt x="100003" y="9857"/>
                              </a:lnTo>
                              <a:lnTo>
                                <a:pt x="97539" y="11294"/>
                              </a:lnTo>
                              <a:lnTo>
                                <a:pt x="90198" y="7033"/>
                              </a:lnTo>
                              <a:close/>
                              <a:moveTo>
                                <a:pt x="90660" y="11859"/>
                              </a:moveTo>
                              <a:lnTo>
                                <a:pt x="93124" y="10473"/>
                              </a:lnTo>
                              <a:lnTo>
                                <a:pt x="95999" y="12167"/>
                              </a:lnTo>
                              <a:lnTo>
                                <a:pt x="93586" y="13604"/>
                              </a:lnTo>
                              <a:lnTo>
                                <a:pt x="90711" y="11910"/>
                              </a:lnTo>
                              <a:lnTo>
                                <a:pt x="90711" y="11910"/>
                              </a:lnTo>
                              <a:close/>
                              <a:moveTo>
                                <a:pt x="91173" y="16992"/>
                              </a:moveTo>
                              <a:lnTo>
                                <a:pt x="93637" y="15555"/>
                              </a:lnTo>
                              <a:lnTo>
                                <a:pt x="96512" y="17300"/>
                              </a:lnTo>
                              <a:lnTo>
                                <a:pt x="94099" y="18686"/>
                              </a:lnTo>
                              <a:lnTo>
                                <a:pt x="91225" y="17044"/>
                              </a:lnTo>
                              <a:close/>
                              <a:moveTo>
                                <a:pt x="93843" y="23101"/>
                              </a:moveTo>
                              <a:lnTo>
                                <a:pt x="96256" y="21715"/>
                              </a:lnTo>
                              <a:lnTo>
                                <a:pt x="97488" y="22485"/>
                              </a:lnTo>
                              <a:lnTo>
                                <a:pt x="95075" y="23871"/>
                              </a:lnTo>
                              <a:lnTo>
                                <a:pt x="93843" y="23153"/>
                              </a:lnTo>
                              <a:close/>
                              <a:moveTo>
                                <a:pt x="95178" y="14682"/>
                              </a:moveTo>
                              <a:lnTo>
                                <a:pt x="97590" y="13245"/>
                              </a:lnTo>
                              <a:lnTo>
                                <a:pt x="100517" y="14990"/>
                              </a:lnTo>
                              <a:lnTo>
                                <a:pt x="98052" y="16376"/>
                              </a:lnTo>
                              <a:lnTo>
                                <a:pt x="95178" y="14733"/>
                              </a:lnTo>
                              <a:close/>
                              <a:moveTo>
                                <a:pt x="97796" y="20791"/>
                              </a:moveTo>
                              <a:lnTo>
                                <a:pt x="100260" y="19405"/>
                              </a:lnTo>
                              <a:lnTo>
                                <a:pt x="101492" y="20175"/>
                              </a:lnTo>
                              <a:lnTo>
                                <a:pt x="99028" y="21561"/>
                              </a:lnTo>
                              <a:lnTo>
                                <a:pt x="97847" y="20843"/>
                              </a:lnTo>
                              <a:close/>
                              <a:moveTo>
                                <a:pt x="99182" y="12372"/>
                              </a:moveTo>
                              <a:lnTo>
                                <a:pt x="101595" y="10986"/>
                              </a:lnTo>
                              <a:lnTo>
                                <a:pt x="104469" y="12680"/>
                              </a:lnTo>
                              <a:lnTo>
                                <a:pt x="102057" y="14066"/>
                              </a:lnTo>
                              <a:lnTo>
                                <a:pt x="99182" y="12423"/>
                              </a:lnTo>
                              <a:close/>
                              <a:moveTo>
                                <a:pt x="101800" y="18481"/>
                              </a:moveTo>
                              <a:lnTo>
                                <a:pt x="104213" y="17095"/>
                              </a:lnTo>
                              <a:lnTo>
                                <a:pt x="105496" y="17865"/>
                              </a:lnTo>
                              <a:lnTo>
                                <a:pt x="103032" y="19251"/>
                              </a:lnTo>
                              <a:lnTo>
                                <a:pt x="101800" y="18532"/>
                              </a:lnTo>
                              <a:lnTo>
                                <a:pt x="101800" y="18532"/>
                              </a:lnTo>
                              <a:close/>
                              <a:moveTo>
                                <a:pt x="105804" y="16171"/>
                              </a:moveTo>
                              <a:lnTo>
                                <a:pt x="108217" y="14785"/>
                              </a:lnTo>
                              <a:lnTo>
                                <a:pt x="109449" y="15555"/>
                              </a:lnTo>
                              <a:lnTo>
                                <a:pt x="107036" y="16992"/>
                              </a:lnTo>
                              <a:lnTo>
                                <a:pt x="105804" y="16274"/>
                              </a:lnTo>
                              <a:lnTo>
                                <a:pt x="105804" y="16274"/>
                              </a:lnTo>
                              <a:close/>
                            </a:path>
                          </a:pathLst>
                        </a:custGeom>
                        <a:solidFill>
                          <a:srgbClr val="407BFF"/>
                        </a:solidFill>
                        <a:ln w="5124" cap="flat">
                          <a:noFill/>
                          <a:prstDash val="solid"/>
                          <a:miter/>
                        </a:ln>
                      </p:spPr>
                      <p:txBody>
                        <a:bodyPr rtlCol="0" anchor="ctr"/>
                        <a:lstStyle/>
                        <a:p>
                          <a:endParaRPr lang="pt-BR"/>
                        </a:p>
                      </p:txBody>
                    </p:sp>
                  </p:grpSp>
                </p:grpSp>
                <p:grpSp>
                  <p:nvGrpSpPr>
                    <p:cNvPr id="2292" name="Gráfico 12">
                      <a:extLst>
                        <a:ext uri="{FF2B5EF4-FFF2-40B4-BE49-F238E27FC236}">
                          <a16:creationId xmlns:a16="http://schemas.microsoft.com/office/drawing/2014/main" id="{AAD7FC16-4B00-BE72-296A-9D20AA8D8610}"/>
                        </a:ext>
                      </a:extLst>
                    </p:cNvPr>
                    <p:cNvGrpSpPr/>
                    <p:nvPr/>
                  </p:nvGrpSpPr>
                  <p:grpSpPr>
                    <a:xfrm>
                      <a:off x="8166833" y="3973381"/>
                      <a:ext cx="143947" cy="195757"/>
                      <a:chOff x="8166833" y="3973381"/>
                      <a:chExt cx="143947" cy="195757"/>
                    </a:xfrm>
                  </p:grpSpPr>
                  <p:grpSp>
                    <p:nvGrpSpPr>
                      <p:cNvPr id="2361" name="Gráfico 12">
                        <a:extLst>
                          <a:ext uri="{FF2B5EF4-FFF2-40B4-BE49-F238E27FC236}">
                            <a16:creationId xmlns:a16="http://schemas.microsoft.com/office/drawing/2014/main" id="{B5A93BB2-9674-4119-DE9B-6E189DC4E955}"/>
                          </a:ext>
                        </a:extLst>
                      </p:cNvPr>
                      <p:cNvGrpSpPr/>
                      <p:nvPr/>
                    </p:nvGrpSpPr>
                    <p:grpSpPr>
                      <a:xfrm>
                        <a:off x="8166833" y="3973381"/>
                        <a:ext cx="143947" cy="195757"/>
                        <a:chOff x="8166833" y="3973381"/>
                        <a:chExt cx="143947" cy="195757"/>
                      </a:xfrm>
                    </p:grpSpPr>
                    <p:sp>
                      <p:nvSpPr>
                        <p:cNvPr id="2366" name="Forma Livre: Forma 2365">
                          <a:extLst>
                            <a:ext uri="{FF2B5EF4-FFF2-40B4-BE49-F238E27FC236}">
                              <a16:creationId xmlns:a16="http://schemas.microsoft.com/office/drawing/2014/main" id="{B1272152-522D-E06C-EB15-61FD37147CD3}"/>
                            </a:ext>
                          </a:extLst>
                        </p:cNvPr>
                        <p:cNvSpPr/>
                        <p:nvPr/>
                      </p:nvSpPr>
                      <p:spPr>
                        <a:xfrm>
                          <a:off x="8166833" y="3973381"/>
                          <a:ext cx="143947" cy="195486"/>
                        </a:xfrm>
                        <a:custGeom>
                          <a:avLst/>
                          <a:gdLst>
                            <a:gd name="connsiteX0" fmla="*/ 2310 w 143947"/>
                            <a:gd name="connsiteY0" fmla="*/ 194897 h 195486"/>
                            <a:gd name="connsiteX1" fmla="*/ 7084 w 143947"/>
                            <a:gd name="connsiteY1" fmla="*/ 194897 h 195486"/>
                            <a:gd name="connsiteX2" fmla="*/ 141483 w 143947"/>
                            <a:gd name="connsiteY2" fmla="*/ 117328 h 195486"/>
                            <a:gd name="connsiteX3" fmla="*/ 143947 w 143947"/>
                            <a:gd name="connsiteY3" fmla="*/ 113016 h 195486"/>
                            <a:gd name="connsiteX4" fmla="*/ 143947 w 143947"/>
                            <a:gd name="connsiteY4" fmla="*/ 4799 h 195486"/>
                            <a:gd name="connsiteX5" fmla="*/ 141637 w 143947"/>
                            <a:gd name="connsiteY5" fmla="*/ 589 h 195486"/>
                            <a:gd name="connsiteX6" fmla="*/ 136863 w 143947"/>
                            <a:gd name="connsiteY6" fmla="*/ 589 h 195486"/>
                            <a:gd name="connsiteX7" fmla="*/ 2464 w 143947"/>
                            <a:gd name="connsiteY7" fmla="*/ 78261 h 195486"/>
                            <a:gd name="connsiteX8" fmla="*/ 0 w 143947"/>
                            <a:gd name="connsiteY8" fmla="*/ 82522 h 195486"/>
                            <a:gd name="connsiteX9" fmla="*/ 0 w 143947"/>
                            <a:gd name="connsiteY9" fmla="*/ 190687 h 195486"/>
                            <a:gd name="connsiteX10" fmla="*/ 2310 w 143947"/>
                            <a:gd name="connsiteY10" fmla="*/ 194897 h 19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947" h="195486">
                              <a:moveTo>
                                <a:pt x="2310" y="194897"/>
                              </a:moveTo>
                              <a:cubicBezTo>
                                <a:pt x="3804" y="195682"/>
                                <a:pt x="5590" y="195682"/>
                                <a:pt x="7084" y="194897"/>
                              </a:cubicBezTo>
                              <a:lnTo>
                                <a:pt x="141483" y="117328"/>
                              </a:lnTo>
                              <a:cubicBezTo>
                                <a:pt x="142946" y="116363"/>
                                <a:pt x="143860" y="114761"/>
                                <a:pt x="143947" y="113016"/>
                              </a:cubicBezTo>
                              <a:lnTo>
                                <a:pt x="143947" y="4799"/>
                              </a:lnTo>
                              <a:cubicBezTo>
                                <a:pt x="143921" y="3099"/>
                                <a:pt x="143054" y="1523"/>
                                <a:pt x="141637" y="589"/>
                              </a:cubicBezTo>
                              <a:cubicBezTo>
                                <a:pt x="140143" y="-196"/>
                                <a:pt x="138356" y="-196"/>
                                <a:pt x="136863" y="589"/>
                              </a:cubicBezTo>
                              <a:lnTo>
                                <a:pt x="2464" y="78261"/>
                              </a:lnTo>
                              <a:cubicBezTo>
                                <a:pt x="1006" y="79200"/>
                                <a:pt x="87" y="80787"/>
                                <a:pt x="0" y="82522"/>
                              </a:cubicBezTo>
                              <a:lnTo>
                                <a:pt x="0" y="190687"/>
                              </a:lnTo>
                              <a:cubicBezTo>
                                <a:pt x="26" y="192387"/>
                                <a:pt x="893" y="193963"/>
                                <a:pt x="2310" y="194897"/>
                              </a:cubicBezTo>
                              <a:close/>
                            </a:path>
                          </a:pathLst>
                        </a:custGeom>
                        <a:solidFill>
                          <a:srgbClr val="37474F"/>
                        </a:solidFill>
                        <a:ln w="5124" cap="flat">
                          <a:noFill/>
                          <a:prstDash val="solid"/>
                          <a:miter/>
                        </a:ln>
                      </p:spPr>
                      <p:txBody>
                        <a:bodyPr rtlCol="0" anchor="ctr"/>
                        <a:lstStyle/>
                        <a:p>
                          <a:endParaRPr lang="pt-BR"/>
                        </a:p>
                      </p:txBody>
                    </p:sp>
                    <p:sp>
                      <p:nvSpPr>
                        <p:cNvPr id="2367" name="Forma Livre: Forma 2366">
                          <a:extLst>
                            <a:ext uri="{FF2B5EF4-FFF2-40B4-BE49-F238E27FC236}">
                              <a16:creationId xmlns:a16="http://schemas.microsoft.com/office/drawing/2014/main" id="{11605B50-30EF-66CD-E908-F8C7C81FC9A9}"/>
                            </a:ext>
                          </a:extLst>
                        </p:cNvPr>
                        <p:cNvSpPr/>
                        <p:nvPr/>
                      </p:nvSpPr>
                      <p:spPr>
                        <a:xfrm>
                          <a:off x="8171454" y="3976389"/>
                          <a:ext cx="139326" cy="192116"/>
                        </a:xfrm>
                        <a:custGeom>
                          <a:avLst/>
                          <a:gdLst>
                            <a:gd name="connsiteX0" fmla="*/ 2464 w 139326"/>
                            <a:gd name="connsiteY0" fmla="*/ 191786 h 192116"/>
                            <a:gd name="connsiteX1" fmla="*/ 136863 w 139326"/>
                            <a:gd name="connsiteY1" fmla="*/ 114217 h 192116"/>
                            <a:gd name="connsiteX2" fmla="*/ 139327 w 139326"/>
                            <a:gd name="connsiteY2" fmla="*/ 109904 h 192116"/>
                            <a:gd name="connsiteX3" fmla="*/ 139327 w 139326"/>
                            <a:gd name="connsiteY3" fmla="*/ 1790 h 192116"/>
                            <a:gd name="connsiteX4" fmla="*/ 136863 w 139326"/>
                            <a:gd name="connsiteY4" fmla="*/ 353 h 192116"/>
                            <a:gd name="connsiteX5" fmla="*/ 2464 w 139326"/>
                            <a:gd name="connsiteY5" fmla="*/ 77922 h 192116"/>
                            <a:gd name="connsiteX6" fmla="*/ 0 w 139326"/>
                            <a:gd name="connsiteY6" fmla="*/ 82234 h 192116"/>
                            <a:gd name="connsiteX7" fmla="*/ 0 w 139326"/>
                            <a:gd name="connsiteY7" fmla="*/ 190349 h 192116"/>
                            <a:gd name="connsiteX8" fmla="*/ 2464 w 139326"/>
                            <a:gd name="connsiteY8" fmla="*/ 191786 h 19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326" h="192116">
                              <a:moveTo>
                                <a:pt x="2464" y="191786"/>
                              </a:moveTo>
                              <a:lnTo>
                                <a:pt x="136863" y="114217"/>
                              </a:lnTo>
                              <a:cubicBezTo>
                                <a:pt x="138326" y="113252"/>
                                <a:pt x="139240" y="111650"/>
                                <a:pt x="139327" y="109904"/>
                              </a:cubicBezTo>
                              <a:lnTo>
                                <a:pt x="139327" y="1790"/>
                              </a:lnTo>
                              <a:cubicBezTo>
                                <a:pt x="139327" y="199"/>
                                <a:pt x="138249" y="-469"/>
                                <a:pt x="136863" y="353"/>
                              </a:cubicBezTo>
                              <a:lnTo>
                                <a:pt x="2464" y="77922"/>
                              </a:lnTo>
                              <a:cubicBezTo>
                                <a:pt x="1011" y="78892"/>
                                <a:pt x="98" y="80489"/>
                                <a:pt x="0" y="82234"/>
                              </a:cubicBezTo>
                              <a:lnTo>
                                <a:pt x="0" y="190349"/>
                              </a:lnTo>
                              <a:cubicBezTo>
                                <a:pt x="0" y="191940"/>
                                <a:pt x="1129" y="192556"/>
                                <a:pt x="2464" y="191786"/>
                              </a:cubicBezTo>
                              <a:close/>
                            </a:path>
                          </a:pathLst>
                        </a:custGeom>
                        <a:solidFill>
                          <a:srgbClr val="455A64"/>
                        </a:solidFill>
                        <a:ln w="5124" cap="flat">
                          <a:noFill/>
                          <a:prstDash val="solid"/>
                          <a:miter/>
                        </a:ln>
                      </p:spPr>
                      <p:txBody>
                        <a:bodyPr rtlCol="0" anchor="ctr"/>
                        <a:lstStyle/>
                        <a:p>
                          <a:endParaRPr lang="pt-BR"/>
                        </a:p>
                      </p:txBody>
                    </p:sp>
                    <p:sp>
                      <p:nvSpPr>
                        <p:cNvPr id="2368" name="Forma Livre: Forma 2367">
                          <a:extLst>
                            <a:ext uri="{FF2B5EF4-FFF2-40B4-BE49-F238E27FC236}">
                              <a16:creationId xmlns:a16="http://schemas.microsoft.com/office/drawing/2014/main" id="{313863F0-ACE0-346D-88BC-AE5E81B69FA3}"/>
                            </a:ext>
                          </a:extLst>
                        </p:cNvPr>
                        <p:cNvSpPr/>
                        <p:nvPr/>
                      </p:nvSpPr>
                      <p:spPr>
                        <a:xfrm>
                          <a:off x="8166833" y="4053490"/>
                          <a:ext cx="6725" cy="115648"/>
                        </a:xfrm>
                        <a:custGeom>
                          <a:avLst/>
                          <a:gdLst>
                            <a:gd name="connsiteX0" fmla="*/ 719 w 6725"/>
                            <a:gd name="connsiteY0" fmla="*/ 0 h 115648"/>
                            <a:gd name="connsiteX1" fmla="*/ 5339 w 6725"/>
                            <a:gd name="connsiteY1" fmla="*/ 2670 h 115648"/>
                            <a:gd name="connsiteX2" fmla="*/ 4620 w 6725"/>
                            <a:gd name="connsiteY2" fmla="*/ 5134 h 115648"/>
                            <a:gd name="connsiteX3" fmla="*/ 4620 w 6725"/>
                            <a:gd name="connsiteY3" fmla="*/ 113556 h 115648"/>
                            <a:gd name="connsiteX4" fmla="*/ 6725 w 6725"/>
                            <a:gd name="connsiteY4" fmla="*/ 115147 h 115648"/>
                            <a:gd name="connsiteX5" fmla="*/ 2310 w 6725"/>
                            <a:gd name="connsiteY5" fmla="*/ 115147 h 115648"/>
                            <a:gd name="connsiteX6" fmla="*/ 0 w 6725"/>
                            <a:gd name="connsiteY6" fmla="*/ 110938 h 115648"/>
                            <a:gd name="connsiteX7" fmla="*/ 0 w 6725"/>
                            <a:gd name="connsiteY7" fmla="*/ 2413 h 115648"/>
                            <a:gd name="connsiteX8" fmla="*/ 719 w 6725"/>
                            <a:gd name="connsiteY8" fmla="*/ 0 h 11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 h="115648">
                              <a:moveTo>
                                <a:pt x="719" y="0"/>
                              </a:moveTo>
                              <a:lnTo>
                                <a:pt x="5339" y="2670"/>
                              </a:lnTo>
                              <a:cubicBezTo>
                                <a:pt x="4908" y="3424"/>
                                <a:pt x="4661" y="4266"/>
                                <a:pt x="4620" y="5134"/>
                              </a:cubicBezTo>
                              <a:lnTo>
                                <a:pt x="4620" y="113556"/>
                              </a:lnTo>
                              <a:cubicBezTo>
                                <a:pt x="4620" y="114993"/>
                                <a:pt x="5544" y="115661"/>
                                <a:pt x="6725" y="115147"/>
                              </a:cubicBezTo>
                              <a:cubicBezTo>
                                <a:pt x="5329" y="115815"/>
                                <a:pt x="3706" y="115815"/>
                                <a:pt x="2310" y="115147"/>
                              </a:cubicBezTo>
                              <a:cubicBezTo>
                                <a:pt x="893" y="114213"/>
                                <a:pt x="26" y="112637"/>
                                <a:pt x="0" y="110938"/>
                              </a:cubicBezTo>
                              <a:lnTo>
                                <a:pt x="0" y="2413"/>
                              </a:lnTo>
                              <a:cubicBezTo>
                                <a:pt x="21" y="1561"/>
                                <a:pt x="272" y="724"/>
                                <a:pt x="719" y="0"/>
                              </a:cubicBezTo>
                              <a:close/>
                            </a:path>
                          </a:pathLst>
                        </a:custGeom>
                        <a:solidFill>
                          <a:srgbClr val="263238"/>
                        </a:solidFill>
                        <a:ln w="5124" cap="flat">
                          <a:noFill/>
                          <a:prstDash val="solid"/>
                          <a:miter/>
                        </a:ln>
                      </p:spPr>
                      <p:txBody>
                        <a:bodyPr rtlCol="0" anchor="ctr"/>
                        <a:lstStyle/>
                        <a:p>
                          <a:endParaRPr lang="pt-BR"/>
                        </a:p>
                      </p:txBody>
                    </p:sp>
                  </p:grpSp>
                  <p:sp>
                    <p:nvSpPr>
                      <p:cNvPr id="2362" name="Forma Livre: Forma 2361">
                        <a:extLst>
                          <a:ext uri="{FF2B5EF4-FFF2-40B4-BE49-F238E27FC236}">
                            <a16:creationId xmlns:a16="http://schemas.microsoft.com/office/drawing/2014/main" id="{C5D09204-4F40-FA0B-F230-49C55918EA06}"/>
                          </a:ext>
                        </a:extLst>
                      </p:cNvPr>
                      <p:cNvSpPr/>
                      <p:nvPr/>
                    </p:nvSpPr>
                    <p:spPr>
                      <a:xfrm>
                        <a:off x="8228540" y="4142250"/>
                        <a:ext cx="15041" cy="16787"/>
                      </a:xfrm>
                      <a:custGeom>
                        <a:avLst/>
                        <a:gdLst>
                          <a:gd name="connsiteX0" fmla="*/ 0 w 15041"/>
                          <a:gd name="connsiteY0" fmla="*/ 7238 h 16787"/>
                          <a:gd name="connsiteX1" fmla="*/ 12526 w 15041"/>
                          <a:gd name="connsiteY1" fmla="*/ 0 h 16787"/>
                          <a:gd name="connsiteX2" fmla="*/ 15042 w 15041"/>
                          <a:gd name="connsiteY2" fmla="*/ 16787 h 16787"/>
                          <a:gd name="connsiteX3" fmla="*/ 0 w 15041"/>
                          <a:gd name="connsiteY3" fmla="*/ 7238 h 16787"/>
                        </a:gdLst>
                        <a:ahLst/>
                        <a:cxnLst>
                          <a:cxn ang="0">
                            <a:pos x="connsiteX0" y="connsiteY0"/>
                          </a:cxn>
                          <a:cxn ang="0">
                            <a:pos x="connsiteX1" y="connsiteY1"/>
                          </a:cxn>
                          <a:cxn ang="0">
                            <a:pos x="connsiteX2" y="connsiteY2"/>
                          </a:cxn>
                          <a:cxn ang="0">
                            <a:pos x="connsiteX3" y="connsiteY3"/>
                          </a:cxn>
                        </a:cxnLst>
                        <a:rect l="l" t="t" r="r" b="b"/>
                        <a:pathLst>
                          <a:path w="15041" h="16787">
                            <a:moveTo>
                              <a:pt x="0" y="7238"/>
                            </a:moveTo>
                            <a:lnTo>
                              <a:pt x="12526" y="0"/>
                            </a:lnTo>
                            <a:lnTo>
                              <a:pt x="15042" y="16787"/>
                            </a:lnTo>
                            <a:lnTo>
                              <a:pt x="0" y="7238"/>
                            </a:lnTo>
                            <a:close/>
                          </a:path>
                        </a:pathLst>
                      </a:custGeom>
                      <a:solidFill>
                        <a:srgbClr val="263238"/>
                      </a:solidFill>
                      <a:ln w="5124" cap="flat">
                        <a:noFill/>
                        <a:prstDash val="solid"/>
                        <a:miter/>
                      </a:ln>
                    </p:spPr>
                    <p:txBody>
                      <a:bodyPr rtlCol="0" anchor="ctr"/>
                      <a:lstStyle/>
                      <a:p>
                        <a:endParaRPr lang="pt-BR"/>
                      </a:p>
                    </p:txBody>
                  </p:sp>
                  <p:sp>
                    <p:nvSpPr>
                      <p:cNvPr id="2363" name="Forma Livre: Forma 2362">
                        <a:extLst>
                          <a:ext uri="{FF2B5EF4-FFF2-40B4-BE49-F238E27FC236}">
                            <a16:creationId xmlns:a16="http://schemas.microsoft.com/office/drawing/2014/main" id="{6BBB46D2-4E85-E7DE-A7E1-884CDB4660F8}"/>
                          </a:ext>
                        </a:extLst>
                      </p:cNvPr>
                      <p:cNvSpPr/>
                      <p:nvPr/>
                    </p:nvSpPr>
                    <p:spPr>
                      <a:xfrm>
                        <a:off x="8227821" y="4089528"/>
                        <a:ext cx="61072" cy="75877"/>
                      </a:xfrm>
                      <a:custGeom>
                        <a:avLst/>
                        <a:gdLst>
                          <a:gd name="connsiteX0" fmla="*/ 59396 w 61072"/>
                          <a:gd name="connsiteY0" fmla="*/ 54160 h 75877"/>
                          <a:gd name="connsiteX1" fmla="*/ 22639 w 61072"/>
                          <a:gd name="connsiteY1" fmla="*/ 75310 h 75877"/>
                          <a:gd name="connsiteX2" fmla="*/ 20329 w 61072"/>
                          <a:gd name="connsiteY2" fmla="*/ 75875 h 75877"/>
                          <a:gd name="connsiteX3" fmla="*/ 18327 w 61072"/>
                          <a:gd name="connsiteY3" fmla="*/ 75362 h 75877"/>
                          <a:gd name="connsiteX4" fmla="*/ 18327 w 61072"/>
                          <a:gd name="connsiteY4" fmla="*/ 75362 h 75877"/>
                          <a:gd name="connsiteX5" fmla="*/ 2105 w 61072"/>
                          <a:gd name="connsiteY5" fmla="*/ 66018 h 75877"/>
                          <a:gd name="connsiteX6" fmla="*/ 2105 w 61072"/>
                          <a:gd name="connsiteY6" fmla="*/ 66018 h 75877"/>
                          <a:gd name="connsiteX7" fmla="*/ 0 w 61072"/>
                          <a:gd name="connsiteY7" fmla="*/ 62271 h 75877"/>
                          <a:gd name="connsiteX8" fmla="*/ 0 w 61072"/>
                          <a:gd name="connsiteY8" fmla="*/ 61450 h 75877"/>
                          <a:gd name="connsiteX9" fmla="*/ 2208 w 61072"/>
                          <a:gd name="connsiteY9" fmla="*/ 60166 h 75877"/>
                          <a:gd name="connsiteX10" fmla="*/ 11910 w 61072"/>
                          <a:gd name="connsiteY10" fmla="*/ 65762 h 75877"/>
                          <a:gd name="connsiteX11" fmla="*/ 14117 w 61072"/>
                          <a:gd name="connsiteY11" fmla="*/ 67045 h 75877"/>
                          <a:gd name="connsiteX12" fmla="*/ 13604 w 61072"/>
                          <a:gd name="connsiteY12" fmla="*/ 64530 h 75877"/>
                          <a:gd name="connsiteX13" fmla="*/ 10165 w 61072"/>
                          <a:gd name="connsiteY13" fmla="*/ 17454 h 75877"/>
                          <a:gd name="connsiteX14" fmla="*/ 40248 w 61072"/>
                          <a:gd name="connsiteY14" fmla="*/ 0 h 75877"/>
                          <a:gd name="connsiteX15" fmla="*/ 45381 w 61072"/>
                          <a:gd name="connsiteY15" fmla="*/ 2977 h 75877"/>
                          <a:gd name="connsiteX16" fmla="*/ 61039 w 61072"/>
                          <a:gd name="connsiteY16" fmla="*/ 50515 h 75877"/>
                          <a:gd name="connsiteX17" fmla="*/ 59396 w 61072"/>
                          <a:gd name="connsiteY17" fmla="*/ 54160 h 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072" h="75877">
                            <a:moveTo>
                              <a:pt x="59396" y="54160"/>
                            </a:moveTo>
                            <a:lnTo>
                              <a:pt x="22639" y="75310"/>
                            </a:lnTo>
                            <a:cubicBezTo>
                              <a:pt x="21936" y="75706"/>
                              <a:pt x="21135" y="75901"/>
                              <a:pt x="20329" y="75875"/>
                            </a:cubicBezTo>
                            <a:cubicBezTo>
                              <a:pt x="19631" y="75855"/>
                              <a:pt x="18948" y="75675"/>
                              <a:pt x="18327" y="75362"/>
                            </a:cubicBezTo>
                            <a:lnTo>
                              <a:pt x="18327" y="75362"/>
                            </a:lnTo>
                            <a:lnTo>
                              <a:pt x="2105" y="66018"/>
                            </a:lnTo>
                            <a:lnTo>
                              <a:pt x="2105" y="66018"/>
                            </a:lnTo>
                            <a:cubicBezTo>
                              <a:pt x="847" y="65171"/>
                              <a:pt x="67" y="63785"/>
                              <a:pt x="0" y="62271"/>
                            </a:cubicBezTo>
                            <a:lnTo>
                              <a:pt x="0" y="61450"/>
                            </a:lnTo>
                            <a:cubicBezTo>
                              <a:pt x="0" y="60012"/>
                              <a:pt x="975" y="59447"/>
                              <a:pt x="2208" y="60166"/>
                            </a:cubicBezTo>
                            <a:lnTo>
                              <a:pt x="11910" y="65762"/>
                            </a:lnTo>
                            <a:lnTo>
                              <a:pt x="14117" y="67045"/>
                            </a:lnTo>
                            <a:lnTo>
                              <a:pt x="13604" y="64530"/>
                            </a:lnTo>
                            <a:lnTo>
                              <a:pt x="10165" y="17454"/>
                            </a:lnTo>
                            <a:lnTo>
                              <a:pt x="40248" y="0"/>
                            </a:lnTo>
                            <a:lnTo>
                              <a:pt x="45381" y="2977"/>
                            </a:lnTo>
                            <a:lnTo>
                              <a:pt x="61039" y="50515"/>
                            </a:lnTo>
                            <a:cubicBezTo>
                              <a:pt x="61229" y="51942"/>
                              <a:pt x="60592" y="53354"/>
                              <a:pt x="59396" y="54160"/>
                            </a:cubicBezTo>
                            <a:close/>
                          </a:path>
                        </a:pathLst>
                      </a:custGeom>
                      <a:solidFill>
                        <a:srgbClr val="455A64"/>
                      </a:solidFill>
                      <a:ln w="5124" cap="flat">
                        <a:noFill/>
                        <a:prstDash val="solid"/>
                        <a:miter/>
                      </a:ln>
                    </p:spPr>
                    <p:txBody>
                      <a:bodyPr rtlCol="0" anchor="ctr"/>
                      <a:lstStyle/>
                      <a:p>
                        <a:endParaRPr lang="pt-BR"/>
                      </a:p>
                    </p:txBody>
                  </p:sp>
                  <p:sp>
                    <p:nvSpPr>
                      <p:cNvPr id="2364" name="Forma Livre: Forma 2363">
                        <a:extLst>
                          <a:ext uri="{FF2B5EF4-FFF2-40B4-BE49-F238E27FC236}">
                            <a16:creationId xmlns:a16="http://schemas.microsoft.com/office/drawing/2014/main" id="{E857F3A9-8636-0043-42D2-8B3451B0B91B}"/>
                          </a:ext>
                        </a:extLst>
                      </p:cNvPr>
                      <p:cNvSpPr/>
                      <p:nvPr/>
                    </p:nvSpPr>
                    <p:spPr>
                      <a:xfrm>
                        <a:off x="8238037" y="4089477"/>
                        <a:ext cx="35216" cy="20431"/>
                      </a:xfrm>
                      <a:custGeom>
                        <a:avLst/>
                        <a:gdLst>
                          <a:gd name="connsiteX0" fmla="*/ 5134 w 35216"/>
                          <a:gd name="connsiteY0" fmla="*/ 20432 h 20431"/>
                          <a:gd name="connsiteX1" fmla="*/ 35217 w 35216"/>
                          <a:gd name="connsiteY1" fmla="*/ 2926 h 20431"/>
                          <a:gd name="connsiteX2" fmla="*/ 30083 w 35216"/>
                          <a:gd name="connsiteY2" fmla="*/ 0 h 20431"/>
                          <a:gd name="connsiteX3" fmla="*/ 0 w 35216"/>
                          <a:gd name="connsiteY3" fmla="*/ 17454 h 20431"/>
                          <a:gd name="connsiteX4" fmla="*/ 5134 w 35216"/>
                          <a:gd name="connsiteY4" fmla="*/ 20432 h 20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6" h="20431">
                            <a:moveTo>
                              <a:pt x="5134" y="20432"/>
                            </a:moveTo>
                            <a:lnTo>
                              <a:pt x="35217" y="2926"/>
                            </a:lnTo>
                            <a:lnTo>
                              <a:pt x="30083" y="0"/>
                            </a:lnTo>
                            <a:lnTo>
                              <a:pt x="0" y="17454"/>
                            </a:lnTo>
                            <a:lnTo>
                              <a:pt x="5134" y="20432"/>
                            </a:lnTo>
                            <a:close/>
                          </a:path>
                        </a:pathLst>
                      </a:custGeom>
                      <a:solidFill>
                        <a:srgbClr val="FFFFFF"/>
                      </a:solidFill>
                      <a:ln w="5124" cap="flat">
                        <a:noFill/>
                        <a:prstDash val="solid"/>
                        <a:miter/>
                      </a:ln>
                    </p:spPr>
                    <p:txBody>
                      <a:bodyPr rtlCol="0" anchor="ctr"/>
                      <a:lstStyle/>
                      <a:p>
                        <a:endParaRPr lang="pt-BR"/>
                      </a:p>
                    </p:txBody>
                  </p:sp>
                  <p:sp>
                    <p:nvSpPr>
                      <p:cNvPr id="2365" name="Forma Livre: Forma 2364">
                        <a:extLst>
                          <a:ext uri="{FF2B5EF4-FFF2-40B4-BE49-F238E27FC236}">
                            <a16:creationId xmlns:a16="http://schemas.microsoft.com/office/drawing/2014/main" id="{ACC67EFC-25F6-85CD-4F57-B9A1FE8928A9}"/>
                          </a:ext>
                        </a:extLst>
                      </p:cNvPr>
                      <p:cNvSpPr/>
                      <p:nvPr/>
                    </p:nvSpPr>
                    <p:spPr>
                      <a:xfrm>
                        <a:off x="8227718" y="4106931"/>
                        <a:ext cx="20226" cy="58369"/>
                      </a:xfrm>
                      <a:custGeom>
                        <a:avLst/>
                        <a:gdLst>
                          <a:gd name="connsiteX0" fmla="*/ 15452 w 20226"/>
                          <a:gd name="connsiteY0" fmla="*/ 2978 h 58369"/>
                          <a:gd name="connsiteX1" fmla="*/ 10319 w 20226"/>
                          <a:gd name="connsiteY1" fmla="*/ 0 h 58369"/>
                          <a:gd name="connsiteX2" fmla="*/ 13758 w 20226"/>
                          <a:gd name="connsiteY2" fmla="*/ 47075 h 58369"/>
                          <a:gd name="connsiteX3" fmla="*/ 12064 w 20226"/>
                          <a:gd name="connsiteY3" fmla="*/ 48307 h 58369"/>
                          <a:gd name="connsiteX4" fmla="*/ 2207 w 20226"/>
                          <a:gd name="connsiteY4" fmla="*/ 42712 h 58369"/>
                          <a:gd name="connsiteX5" fmla="*/ 0 w 20226"/>
                          <a:gd name="connsiteY5" fmla="*/ 43995 h 58369"/>
                          <a:gd name="connsiteX6" fmla="*/ 0 w 20226"/>
                          <a:gd name="connsiteY6" fmla="*/ 44817 h 58369"/>
                          <a:gd name="connsiteX7" fmla="*/ 2105 w 20226"/>
                          <a:gd name="connsiteY7" fmla="*/ 48564 h 58369"/>
                          <a:gd name="connsiteX8" fmla="*/ 2105 w 20226"/>
                          <a:gd name="connsiteY8" fmla="*/ 48564 h 58369"/>
                          <a:gd name="connsiteX9" fmla="*/ 18224 w 20226"/>
                          <a:gd name="connsiteY9" fmla="*/ 57856 h 58369"/>
                          <a:gd name="connsiteX10" fmla="*/ 18224 w 20226"/>
                          <a:gd name="connsiteY10" fmla="*/ 57856 h 58369"/>
                          <a:gd name="connsiteX11" fmla="*/ 20226 w 20226"/>
                          <a:gd name="connsiteY11" fmla="*/ 58370 h 5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26" h="58369">
                            <a:moveTo>
                              <a:pt x="15452" y="2978"/>
                            </a:moveTo>
                            <a:lnTo>
                              <a:pt x="10319" y="0"/>
                            </a:lnTo>
                            <a:lnTo>
                              <a:pt x="13758" y="47075"/>
                            </a:lnTo>
                            <a:cubicBezTo>
                              <a:pt x="14066" y="48462"/>
                              <a:pt x="13245" y="49026"/>
                              <a:pt x="12064" y="48307"/>
                            </a:cubicBezTo>
                            <a:lnTo>
                              <a:pt x="2207" y="42712"/>
                            </a:lnTo>
                            <a:cubicBezTo>
                              <a:pt x="975" y="41993"/>
                              <a:pt x="0" y="42712"/>
                              <a:pt x="0" y="43995"/>
                            </a:cubicBezTo>
                            <a:lnTo>
                              <a:pt x="0" y="44817"/>
                            </a:lnTo>
                            <a:cubicBezTo>
                              <a:pt x="67" y="46331"/>
                              <a:pt x="847" y="47717"/>
                              <a:pt x="2105" y="48564"/>
                            </a:cubicBezTo>
                            <a:lnTo>
                              <a:pt x="2105" y="48564"/>
                            </a:lnTo>
                            <a:lnTo>
                              <a:pt x="18224" y="57856"/>
                            </a:lnTo>
                            <a:lnTo>
                              <a:pt x="18224" y="57856"/>
                            </a:lnTo>
                            <a:cubicBezTo>
                              <a:pt x="18846" y="58169"/>
                              <a:pt x="19528" y="58349"/>
                              <a:pt x="20226" y="58370"/>
                            </a:cubicBezTo>
                            <a:close/>
                          </a:path>
                        </a:pathLst>
                      </a:custGeom>
                      <a:solidFill>
                        <a:srgbClr val="37474F"/>
                      </a:solidFill>
                      <a:ln w="5124" cap="flat">
                        <a:noFill/>
                        <a:prstDash val="solid"/>
                        <a:miter/>
                      </a:ln>
                    </p:spPr>
                    <p:txBody>
                      <a:bodyPr rtlCol="0" anchor="ctr"/>
                      <a:lstStyle/>
                      <a:p>
                        <a:endParaRPr lang="pt-BR"/>
                      </a:p>
                    </p:txBody>
                  </p:sp>
                </p:grpSp>
                <p:grpSp>
                  <p:nvGrpSpPr>
                    <p:cNvPr id="2293" name="Gráfico 12">
                      <a:extLst>
                        <a:ext uri="{FF2B5EF4-FFF2-40B4-BE49-F238E27FC236}">
                          <a16:creationId xmlns:a16="http://schemas.microsoft.com/office/drawing/2014/main" id="{8E55199C-4AFE-B431-7610-2A06415B4556}"/>
                        </a:ext>
                      </a:extLst>
                    </p:cNvPr>
                    <p:cNvGrpSpPr/>
                    <p:nvPr/>
                  </p:nvGrpSpPr>
                  <p:grpSpPr>
                    <a:xfrm>
                      <a:off x="7936128" y="4168025"/>
                      <a:ext cx="167613" cy="134484"/>
                      <a:chOff x="7936128" y="4168025"/>
                      <a:chExt cx="167613" cy="134484"/>
                    </a:xfrm>
                  </p:grpSpPr>
                  <p:grpSp>
                    <p:nvGrpSpPr>
                      <p:cNvPr id="2323" name="Gráfico 12">
                        <a:extLst>
                          <a:ext uri="{FF2B5EF4-FFF2-40B4-BE49-F238E27FC236}">
                            <a16:creationId xmlns:a16="http://schemas.microsoft.com/office/drawing/2014/main" id="{8384EEC9-6427-EF34-83AF-07AE39D0BC6B}"/>
                          </a:ext>
                        </a:extLst>
                      </p:cNvPr>
                      <p:cNvGrpSpPr/>
                      <p:nvPr/>
                    </p:nvGrpSpPr>
                    <p:grpSpPr>
                      <a:xfrm>
                        <a:off x="7942112" y="4191071"/>
                        <a:ext cx="161629" cy="111438"/>
                        <a:chOff x="7942112" y="4191071"/>
                        <a:chExt cx="161629" cy="111438"/>
                      </a:xfrm>
                    </p:grpSpPr>
                    <p:sp>
                      <p:nvSpPr>
                        <p:cNvPr id="2344" name="Forma Livre: Forma 2343">
                          <a:extLst>
                            <a:ext uri="{FF2B5EF4-FFF2-40B4-BE49-F238E27FC236}">
                              <a16:creationId xmlns:a16="http://schemas.microsoft.com/office/drawing/2014/main" id="{335B1580-EC93-D51C-09E9-135105DF3F8A}"/>
                            </a:ext>
                          </a:extLst>
                        </p:cNvPr>
                        <p:cNvSpPr/>
                        <p:nvPr/>
                      </p:nvSpPr>
                      <p:spPr>
                        <a:xfrm>
                          <a:off x="7942134" y="4213197"/>
                          <a:ext cx="161555" cy="89261"/>
                        </a:xfrm>
                        <a:custGeom>
                          <a:avLst/>
                          <a:gdLst>
                            <a:gd name="connsiteX0" fmla="*/ 0 w 161555"/>
                            <a:gd name="connsiteY0" fmla="*/ 39375 h 89261"/>
                            <a:gd name="connsiteX1" fmla="*/ 821 w 161555"/>
                            <a:gd name="connsiteY1" fmla="*/ 40658 h 89261"/>
                            <a:gd name="connsiteX2" fmla="*/ 84705 w 161555"/>
                            <a:gd name="connsiteY2" fmla="*/ 89069 h 89261"/>
                            <a:gd name="connsiteX3" fmla="*/ 86399 w 161555"/>
                            <a:gd name="connsiteY3" fmla="*/ 89069 h 89261"/>
                            <a:gd name="connsiteX4" fmla="*/ 161555 w 161555"/>
                            <a:gd name="connsiteY4" fmla="*/ 51028 h 89261"/>
                            <a:gd name="connsiteX5" fmla="*/ 161555 w 161555"/>
                            <a:gd name="connsiteY5" fmla="*/ 49386 h 89261"/>
                            <a:gd name="connsiteX6" fmla="*/ 76029 w 161555"/>
                            <a:gd name="connsiteY6" fmla="*/ 0 h 89261"/>
                            <a:gd name="connsiteX7" fmla="*/ 821 w 161555"/>
                            <a:gd name="connsiteY7" fmla="*/ 38040 h 89261"/>
                            <a:gd name="connsiteX8" fmla="*/ 0 w 161555"/>
                            <a:gd name="connsiteY8" fmla="*/ 39375 h 8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555" h="89261">
                              <a:moveTo>
                                <a:pt x="0" y="39375"/>
                              </a:moveTo>
                              <a:cubicBezTo>
                                <a:pt x="47" y="39914"/>
                                <a:pt x="354" y="40391"/>
                                <a:pt x="821" y="40658"/>
                              </a:cubicBezTo>
                              <a:lnTo>
                                <a:pt x="84705" y="89069"/>
                              </a:lnTo>
                              <a:cubicBezTo>
                                <a:pt x="85239" y="89325"/>
                                <a:pt x="85865" y="89325"/>
                                <a:pt x="86399" y="89069"/>
                              </a:cubicBezTo>
                              <a:lnTo>
                                <a:pt x="161555" y="51028"/>
                              </a:lnTo>
                              <a:lnTo>
                                <a:pt x="161555" y="49386"/>
                              </a:lnTo>
                              <a:lnTo>
                                <a:pt x="76029" y="0"/>
                              </a:lnTo>
                              <a:lnTo>
                                <a:pt x="821" y="38040"/>
                              </a:lnTo>
                              <a:cubicBezTo>
                                <a:pt x="352" y="38333"/>
                                <a:pt x="47" y="38826"/>
                                <a:pt x="0" y="39375"/>
                              </a:cubicBezTo>
                              <a:close/>
                            </a:path>
                          </a:pathLst>
                        </a:custGeom>
                        <a:solidFill>
                          <a:srgbClr val="407BFF"/>
                        </a:solidFill>
                        <a:ln w="5124" cap="flat">
                          <a:noFill/>
                          <a:prstDash val="solid"/>
                          <a:miter/>
                        </a:ln>
                      </p:spPr>
                      <p:txBody>
                        <a:bodyPr rtlCol="0" anchor="ctr"/>
                        <a:lstStyle/>
                        <a:p>
                          <a:endParaRPr lang="pt-BR"/>
                        </a:p>
                      </p:txBody>
                    </p:sp>
                    <p:sp>
                      <p:nvSpPr>
                        <p:cNvPr id="2345" name="Forma Livre: Forma 2344">
                          <a:extLst>
                            <a:ext uri="{FF2B5EF4-FFF2-40B4-BE49-F238E27FC236}">
                              <a16:creationId xmlns:a16="http://schemas.microsoft.com/office/drawing/2014/main" id="{73C93EF9-10ED-7131-9B34-690C19B1EAE8}"/>
                            </a:ext>
                          </a:extLst>
                        </p:cNvPr>
                        <p:cNvSpPr/>
                        <p:nvPr/>
                      </p:nvSpPr>
                      <p:spPr>
                        <a:xfrm>
                          <a:off x="7942112" y="4251238"/>
                          <a:ext cx="85600" cy="51272"/>
                        </a:xfrm>
                        <a:custGeom>
                          <a:avLst/>
                          <a:gdLst>
                            <a:gd name="connsiteX0" fmla="*/ 85600 w 85600"/>
                            <a:gd name="connsiteY0" fmla="*/ 49540 h 51272"/>
                            <a:gd name="connsiteX1" fmla="*/ 85600 w 85600"/>
                            <a:gd name="connsiteY1" fmla="*/ 51234 h 51272"/>
                            <a:gd name="connsiteX2" fmla="*/ 84728 w 85600"/>
                            <a:gd name="connsiteY2" fmla="*/ 51234 h 51272"/>
                            <a:gd name="connsiteX3" fmla="*/ 844 w 85600"/>
                            <a:gd name="connsiteY3" fmla="*/ 2618 h 51272"/>
                            <a:gd name="connsiteX4" fmla="*/ 128 w 85600"/>
                            <a:gd name="connsiteY4" fmla="*/ 714 h 51272"/>
                            <a:gd name="connsiteX5" fmla="*/ 844 w 85600"/>
                            <a:gd name="connsiteY5" fmla="*/ 0 h 51272"/>
                            <a:gd name="connsiteX6" fmla="*/ 844 w 85600"/>
                            <a:gd name="connsiteY6" fmla="*/ 975 h 51272"/>
                            <a:gd name="connsiteX7" fmla="*/ 84728 w 85600"/>
                            <a:gd name="connsiteY7" fmla="*/ 49386 h 51272"/>
                            <a:gd name="connsiteX8" fmla="*/ 85600 w 85600"/>
                            <a:gd name="connsiteY8" fmla="*/ 49540 h 5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00" h="51272">
                              <a:moveTo>
                                <a:pt x="85600" y="49540"/>
                              </a:moveTo>
                              <a:lnTo>
                                <a:pt x="85600" y="51234"/>
                              </a:lnTo>
                              <a:cubicBezTo>
                                <a:pt x="85313" y="51285"/>
                                <a:pt x="85015" y="51285"/>
                                <a:pt x="84728" y="51234"/>
                              </a:cubicBezTo>
                              <a:lnTo>
                                <a:pt x="844" y="2618"/>
                              </a:lnTo>
                              <a:cubicBezTo>
                                <a:pt x="121" y="2290"/>
                                <a:pt x="-199" y="1437"/>
                                <a:pt x="128" y="714"/>
                              </a:cubicBezTo>
                              <a:cubicBezTo>
                                <a:pt x="273" y="400"/>
                                <a:pt x="527" y="144"/>
                                <a:pt x="844" y="0"/>
                              </a:cubicBezTo>
                              <a:cubicBezTo>
                                <a:pt x="382" y="257"/>
                                <a:pt x="382" y="667"/>
                                <a:pt x="844" y="975"/>
                              </a:cubicBezTo>
                              <a:lnTo>
                                <a:pt x="84728" y="49386"/>
                              </a:lnTo>
                              <a:cubicBezTo>
                                <a:pt x="85005" y="49488"/>
                                <a:pt x="85303" y="49545"/>
                                <a:pt x="85600" y="49540"/>
                              </a:cubicBezTo>
                              <a:close/>
                            </a:path>
                          </a:pathLst>
                        </a:custGeom>
                        <a:solidFill>
                          <a:srgbClr val="000000">
                            <a:alpha val="10000"/>
                          </a:srgbClr>
                        </a:solidFill>
                        <a:ln w="5124" cap="flat">
                          <a:noFill/>
                          <a:prstDash val="solid"/>
                          <a:miter/>
                        </a:ln>
                      </p:spPr>
                      <p:txBody>
                        <a:bodyPr rtlCol="0" anchor="ctr"/>
                        <a:lstStyle/>
                        <a:p>
                          <a:endParaRPr lang="pt-BR"/>
                        </a:p>
                      </p:txBody>
                    </p:sp>
                    <p:sp>
                      <p:nvSpPr>
                        <p:cNvPr id="2346" name="Forma Livre: Forma 2345">
                          <a:extLst>
                            <a:ext uri="{FF2B5EF4-FFF2-40B4-BE49-F238E27FC236}">
                              <a16:creationId xmlns:a16="http://schemas.microsoft.com/office/drawing/2014/main" id="{125A8A31-4CDF-007F-8649-6A20F2C55FCD}"/>
                            </a:ext>
                          </a:extLst>
                        </p:cNvPr>
                        <p:cNvSpPr/>
                        <p:nvPr/>
                      </p:nvSpPr>
                      <p:spPr>
                        <a:xfrm>
                          <a:off x="7942609" y="4213197"/>
                          <a:ext cx="161131" cy="87464"/>
                        </a:xfrm>
                        <a:custGeom>
                          <a:avLst/>
                          <a:gdLst>
                            <a:gd name="connsiteX0" fmla="*/ 161132 w 161131"/>
                            <a:gd name="connsiteY0" fmla="*/ 49386 h 87464"/>
                            <a:gd name="connsiteX1" fmla="*/ 85924 w 161131"/>
                            <a:gd name="connsiteY1" fmla="*/ 87426 h 87464"/>
                            <a:gd name="connsiteX2" fmla="*/ 85103 w 161131"/>
                            <a:gd name="connsiteY2" fmla="*/ 87426 h 87464"/>
                            <a:gd name="connsiteX3" fmla="*/ 84230 w 161131"/>
                            <a:gd name="connsiteY3" fmla="*/ 87426 h 87464"/>
                            <a:gd name="connsiteX4" fmla="*/ 347 w 161131"/>
                            <a:gd name="connsiteY4" fmla="*/ 39016 h 87464"/>
                            <a:gd name="connsiteX5" fmla="*/ 347 w 161131"/>
                            <a:gd name="connsiteY5" fmla="*/ 38040 h 87464"/>
                            <a:gd name="connsiteX6" fmla="*/ 75606 w 161131"/>
                            <a:gd name="connsiteY6" fmla="*/ 0 h 8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31" h="87464">
                              <a:moveTo>
                                <a:pt x="161132" y="49386"/>
                              </a:moveTo>
                              <a:lnTo>
                                <a:pt x="85924" y="87426"/>
                              </a:lnTo>
                              <a:cubicBezTo>
                                <a:pt x="85652" y="87477"/>
                                <a:pt x="85375" y="87477"/>
                                <a:pt x="85103" y="87426"/>
                              </a:cubicBezTo>
                              <a:cubicBezTo>
                                <a:pt x="84815" y="87477"/>
                                <a:pt x="84518" y="87477"/>
                                <a:pt x="84230" y="87426"/>
                              </a:cubicBezTo>
                              <a:lnTo>
                                <a:pt x="347" y="39016"/>
                              </a:lnTo>
                              <a:cubicBezTo>
                                <a:pt x="-116" y="38708"/>
                                <a:pt x="-116" y="38297"/>
                                <a:pt x="347" y="38040"/>
                              </a:cubicBezTo>
                              <a:lnTo>
                                <a:pt x="75606" y="0"/>
                              </a:lnTo>
                              <a:close/>
                            </a:path>
                          </a:pathLst>
                        </a:custGeom>
                        <a:solidFill>
                          <a:srgbClr val="000000">
                            <a:alpha val="50000"/>
                          </a:srgbClr>
                        </a:solidFill>
                        <a:ln w="5124" cap="flat">
                          <a:noFill/>
                          <a:prstDash val="solid"/>
                          <a:miter/>
                        </a:ln>
                      </p:spPr>
                      <p:txBody>
                        <a:bodyPr rtlCol="0" anchor="ctr"/>
                        <a:lstStyle/>
                        <a:p>
                          <a:endParaRPr lang="pt-BR"/>
                        </a:p>
                      </p:txBody>
                    </p:sp>
                    <p:sp>
                      <p:nvSpPr>
                        <p:cNvPr id="2347" name="Forma Livre: Forma 2346">
                          <a:extLst>
                            <a:ext uri="{FF2B5EF4-FFF2-40B4-BE49-F238E27FC236}">
                              <a16:creationId xmlns:a16="http://schemas.microsoft.com/office/drawing/2014/main" id="{9AEF5802-76FE-31FF-D7DA-061B2BA881B5}"/>
                            </a:ext>
                          </a:extLst>
                        </p:cNvPr>
                        <p:cNvSpPr/>
                        <p:nvPr/>
                      </p:nvSpPr>
                      <p:spPr>
                        <a:xfrm>
                          <a:off x="8027763" y="4262583"/>
                          <a:ext cx="75977" cy="39736"/>
                        </a:xfrm>
                        <a:custGeom>
                          <a:avLst/>
                          <a:gdLst>
                            <a:gd name="connsiteX0" fmla="*/ 75978 w 75977"/>
                            <a:gd name="connsiteY0" fmla="*/ 0 h 39736"/>
                            <a:gd name="connsiteX1" fmla="*/ 75978 w 75977"/>
                            <a:gd name="connsiteY1" fmla="*/ 1643 h 39736"/>
                            <a:gd name="connsiteX2" fmla="*/ 821 w 75977"/>
                            <a:gd name="connsiteY2" fmla="*/ 39683 h 39736"/>
                            <a:gd name="connsiteX3" fmla="*/ 0 w 75977"/>
                            <a:gd name="connsiteY3" fmla="*/ 39683 h 39736"/>
                            <a:gd name="connsiteX4" fmla="*/ 0 w 75977"/>
                            <a:gd name="connsiteY4" fmla="*/ 37989 h 39736"/>
                            <a:gd name="connsiteX5" fmla="*/ 821 w 75977"/>
                            <a:gd name="connsiteY5" fmla="*/ 37989 h 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77" h="39736">
                              <a:moveTo>
                                <a:pt x="75978" y="0"/>
                              </a:moveTo>
                              <a:lnTo>
                                <a:pt x="75978" y="1643"/>
                              </a:lnTo>
                              <a:lnTo>
                                <a:pt x="821" y="39683"/>
                              </a:lnTo>
                              <a:cubicBezTo>
                                <a:pt x="554" y="39755"/>
                                <a:pt x="267" y="39755"/>
                                <a:pt x="0" y="39683"/>
                              </a:cubicBezTo>
                              <a:lnTo>
                                <a:pt x="0" y="37989"/>
                              </a:lnTo>
                              <a:cubicBezTo>
                                <a:pt x="272" y="38040"/>
                                <a:pt x="549" y="38040"/>
                                <a:pt x="821" y="37989"/>
                              </a:cubicBezTo>
                              <a:close/>
                            </a:path>
                          </a:pathLst>
                        </a:custGeom>
                        <a:solidFill>
                          <a:srgbClr val="000000">
                            <a:alpha val="20000"/>
                          </a:srgbClr>
                        </a:solidFill>
                        <a:ln w="5124" cap="flat">
                          <a:noFill/>
                          <a:prstDash val="solid"/>
                          <a:miter/>
                        </a:ln>
                      </p:spPr>
                      <p:txBody>
                        <a:bodyPr rtlCol="0" anchor="ctr"/>
                        <a:lstStyle/>
                        <a:p>
                          <a:endParaRPr lang="pt-BR"/>
                        </a:p>
                      </p:txBody>
                    </p:sp>
                    <p:sp>
                      <p:nvSpPr>
                        <p:cNvPr id="2348" name="Forma Livre: Forma 2347">
                          <a:extLst>
                            <a:ext uri="{FF2B5EF4-FFF2-40B4-BE49-F238E27FC236}">
                              <a16:creationId xmlns:a16="http://schemas.microsoft.com/office/drawing/2014/main" id="{E9019569-DEA9-AA31-7EA7-3E3E2FE9764E}"/>
                            </a:ext>
                          </a:extLst>
                        </p:cNvPr>
                        <p:cNvSpPr/>
                        <p:nvPr/>
                      </p:nvSpPr>
                      <p:spPr>
                        <a:xfrm>
                          <a:off x="8017034" y="4191893"/>
                          <a:ext cx="85526" cy="71357"/>
                        </a:xfrm>
                        <a:custGeom>
                          <a:avLst/>
                          <a:gdLst>
                            <a:gd name="connsiteX0" fmla="*/ 85526 w 85526"/>
                            <a:gd name="connsiteY0" fmla="*/ 71357 h 71357"/>
                            <a:gd name="connsiteX1" fmla="*/ 0 w 85526"/>
                            <a:gd name="connsiteY1" fmla="*/ 21972 h 71357"/>
                            <a:gd name="connsiteX2" fmla="*/ 0 w 85526"/>
                            <a:gd name="connsiteY2" fmla="*/ 0 h 71357"/>
                            <a:gd name="connsiteX3" fmla="*/ 85526 w 85526"/>
                            <a:gd name="connsiteY3" fmla="*/ 49591 h 71357"/>
                            <a:gd name="connsiteX4" fmla="*/ 85526 w 85526"/>
                            <a:gd name="connsiteY4" fmla="*/ 71357 h 71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6" h="71357">
                              <a:moveTo>
                                <a:pt x="85526" y="71357"/>
                              </a:moveTo>
                              <a:lnTo>
                                <a:pt x="0" y="21972"/>
                              </a:lnTo>
                              <a:lnTo>
                                <a:pt x="0" y="0"/>
                              </a:lnTo>
                              <a:lnTo>
                                <a:pt x="85526" y="49591"/>
                              </a:lnTo>
                              <a:lnTo>
                                <a:pt x="85526" y="71357"/>
                              </a:lnTo>
                              <a:close/>
                            </a:path>
                          </a:pathLst>
                        </a:custGeom>
                        <a:solidFill>
                          <a:srgbClr val="407BFF"/>
                        </a:solidFill>
                        <a:ln w="5124" cap="flat">
                          <a:noFill/>
                          <a:prstDash val="solid"/>
                          <a:miter/>
                        </a:ln>
                      </p:spPr>
                      <p:txBody>
                        <a:bodyPr rtlCol="0" anchor="ctr"/>
                        <a:lstStyle/>
                        <a:p>
                          <a:endParaRPr lang="pt-BR"/>
                        </a:p>
                      </p:txBody>
                    </p:sp>
                    <p:sp>
                      <p:nvSpPr>
                        <p:cNvPr id="2349" name="Forma Livre: Forma 2348">
                          <a:extLst>
                            <a:ext uri="{FF2B5EF4-FFF2-40B4-BE49-F238E27FC236}">
                              <a16:creationId xmlns:a16="http://schemas.microsoft.com/office/drawing/2014/main" id="{1E486C9E-0737-B1E3-5544-08954D41AA02}"/>
                            </a:ext>
                          </a:extLst>
                        </p:cNvPr>
                        <p:cNvSpPr/>
                        <p:nvPr/>
                      </p:nvSpPr>
                      <p:spPr>
                        <a:xfrm>
                          <a:off x="8017034" y="4191893"/>
                          <a:ext cx="85526" cy="71357"/>
                        </a:xfrm>
                        <a:custGeom>
                          <a:avLst/>
                          <a:gdLst>
                            <a:gd name="connsiteX0" fmla="*/ 85526 w 85526"/>
                            <a:gd name="connsiteY0" fmla="*/ 71357 h 71357"/>
                            <a:gd name="connsiteX1" fmla="*/ 0 w 85526"/>
                            <a:gd name="connsiteY1" fmla="*/ 21972 h 71357"/>
                            <a:gd name="connsiteX2" fmla="*/ 0 w 85526"/>
                            <a:gd name="connsiteY2" fmla="*/ 0 h 71357"/>
                            <a:gd name="connsiteX3" fmla="*/ 85526 w 85526"/>
                            <a:gd name="connsiteY3" fmla="*/ 49591 h 71357"/>
                            <a:gd name="connsiteX4" fmla="*/ 85526 w 85526"/>
                            <a:gd name="connsiteY4" fmla="*/ 71357 h 71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6" h="71357">
                              <a:moveTo>
                                <a:pt x="85526" y="71357"/>
                              </a:moveTo>
                              <a:lnTo>
                                <a:pt x="0" y="21972"/>
                              </a:lnTo>
                              <a:lnTo>
                                <a:pt x="0" y="0"/>
                              </a:lnTo>
                              <a:lnTo>
                                <a:pt x="85526" y="49591"/>
                              </a:lnTo>
                              <a:lnTo>
                                <a:pt x="85526" y="71357"/>
                              </a:lnTo>
                              <a:close/>
                            </a:path>
                          </a:pathLst>
                        </a:custGeom>
                        <a:solidFill>
                          <a:srgbClr val="000000">
                            <a:alpha val="70000"/>
                          </a:srgbClr>
                        </a:solidFill>
                        <a:ln w="5124" cap="flat">
                          <a:noFill/>
                          <a:prstDash val="solid"/>
                          <a:miter/>
                        </a:ln>
                      </p:spPr>
                      <p:txBody>
                        <a:bodyPr rtlCol="0" anchor="ctr"/>
                        <a:lstStyle/>
                        <a:p>
                          <a:endParaRPr lang="pt-BR"/>
                        </a:p>
                      </p:txBody>
                    </p:sp>
                    <p:sp>
                      <p:nvSpPr>
                        <p:cNvPr id="2350" name="Forma Livre: Forma 2349">
                          <a:extLst>
                            <a:ext uri="{FF2B5EF4-FFF2-40B4-BE49-F238E27FC236}">
                              <a16:creationId xmlns:a16="http://schemas.microsoft.com/office/drawing/2014/main" id="{0E9B8F42-9F24-1DEA-CCC8-C0D870B6F851}"/>
                            </a:ext>
                          </a:extLst>
                        </p:cNvPr>
                        <p:cNvSpPr/>
                        <p:nvPr/>
                      </p:nvSpPr>
                      <p:spPr>
                        <a:xfrm>
                          <a:off x="7942134" y="4206216"/>
                          <a:ext cx="150312" cy="90977"/>
                        </a:xfrm>
                        <a:custGeom>
                          <a:avLst/>
                          <a:gdLst>
                            <a:gd name="connsiteX0" fmla="*/ 1027 w 150312"/>
                            <a:gd name="connsiteY0" fmla="*/ 34498 h 90977"/>
                            <a:gd name="connsiteX1" fmla="*/ 0 w 150312"/>
                            <a:gd name="connsiteY1" fmla="*/ 36295 h 90977"/>
                            <a:gd name="connsiteX2" fmla="*/ 0 w 150312"/>
                            <a:gd name="connsiteY2" fmla="*/ 40761 h 90977"/>
                            <a:gd name="connsiteX3" fmla="*/ 1027 w 150312"/>
                            <a:gd name="connsiteY3" fmla="*/ 42558 h 90977"/>
                            <a:gd name="connsiteX4" fmla="*/ 84500 w 150312"/>
                            <a:gd name="connsiteY4" fmla="*/ 90711 h 90977"/>
                            <a:gd name="connsiteX5" fmla="*/ 86604 w 150312"/>
                            <a:gd name="connsiteY5" fmla="*/ 90711 h 90977"/>
                            <a:gd name="connsiteX6" fmla="*/ 150313 w 150312"/>
                            <a:gd name="connsiteY6" fmla="*/ 56265 h 90977"/>
                            <a:gd name="connsiteX7" fmla="*/ 150313 w 150312"/>
                            <a:gd name="connsiteY7" fmla="*/ 49386 h 90977"/>
                            <a:gd name="connsiteX8" fmla="*/ 64786 w 150312"/>
                            <a:gd name="connsiteY8" fmla="*/ 0 h 9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312" h="90977">
                              <a:moveTo>
                                <a:pt x="1027" y="34498"/>
                              </a:moveTo>
                              <a:cubicBezTo>
                                <a:pt x="426" y="34909"/>
                                <a:pt x="48" y="35571"/>
                                <a:pt x="0" y="36295"/>
                              </a:cubicBezTo>
                              <a:lnTo>
                                <a:pt x="0" y="40761"/>
                              </a:lnTo>
                              <a:cubicBezTo>
                                <a:pt x="32" y="41490"/>
                                <a:pt x="414" y="42163"/>
                                <a:pt x="1027" y="42558"/>
                              </a:cubicBezTo>
                              <a:lnTo>
                                <a:pt x="84500" y="90711"/>
                              </a:lnTo>
                              <a:cubicBezTo>
                                <a:pt x="85157" y="91066"/>
                                <a:pt x="85947" y="91066"/>
                                <a:pt x="86604" y="90711"/>
                              </a:cubicBezTo>
                              <a:lnTo>
                                <a:pt x="150313" y="56265"/>
                              </a:lnTo>
                              <a:lnTo>
                                <a:pt x="150313" y="49386"/>
                              </a:lnTo>
                              <a:lnTo>
                                <a:pt x="64786" y="0"/>
                              </a:lnTo>
                              <a:close/>
                            </a:path>
                          </a:pathLst>
                        </a:custGeom>
                        <a:solidFill>
                          <a:srgbClr val="EBEBEB"/>
                        </a:solidFill>
                        <a:ln w="5124" cap="flat">
                          <a:noFill/>
                          <a:prstDash val="solid"/>
                          <a:miter/>
                        </a:ln>
                      </p:spPr>
                      <p:txBody>
                        <a:bodyPr rtlCol="0" anchor="ctr"/>
                        <a:lstStyle/>
                        <a:p>
                          <a:endParaRPr lang="pt-BR"/>
                        </a:p>
                      </p:txBody>
                    </p:sp>
                    <p:sp>
                      <p:nvSpPr>
                        <p:cNvPr id="2351" name="Forma Livre: Forma 2350">
                          <a:extLst>
                            <a:ext uri="{FF2B5EF4-FFF2-40B4-BE49-F238E27FC236}">
                              <a16:creationId xmlns:a16="http://schemas.microsoft.com/office/drawing/2014/main" id="{0D2B293B-3478-12E3-4D53-86DDFF456B84}"/>
                            </a:ext>
                          </a:extLst>
                        </p:cNvPr>
                        <p:cNvSpPr/>
                        <p:nvPr/>
                      </p:nvSpPr>
                      <p:spPr>
                        <a:xfrm>
                          <a:off x="7942750" y="4206216"/>
                          <a:ext cx="149696" cy="84114"/>
                        </a:xfrm>
                        <a:custGeom>
                          <a:avLst/>
                          <a:gdLst>
                            <a:gd name="connsiteX0" fmla="*/ 64171 w 149696"/>
                            <a:gd name="connsiteY0" fmla="*/ 0 h 84114"/>
                            <a:gd name="connsiteX1" fmla="*/ 411 w 149696"/>
                            <a:gd name="connsiteY1" fmla="*/ 34498 h 84114"/>
                            <a:gd name="connsiteX2" fmla="*/ 52 w 149696"/>
                            <a:gd name="connsiteY2" fmla="*/ 35371 h 84114"/>
                            <a:gd name="connsiteX3" fmla="*/ 411 w 149696"/>
                            <a:gd name="connsiteY3" fmla="*/ 35730 h 84114"/>
                            <a:gd name="connsiteX4" fmla="*/ 83884 w 149696"/>
                            <a:gd name="connsiteY4" fmla="*/ 83884 h 84114"/>
                            <a:gd name="connsiteX5" fmla="*/ 85988 w 149696"/>
                            <a:gd name="connsiteY5" fmla="*/ 83884 h 84114"/>
                            <a:gd name="connsiteX6" fmla="*/ 149697 w 149696"/>
                            <a:gd name="connsiteY6" fmla="*/ 49386 h 8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96" h="84114">
                              <a:moveTo>
                                <a:pt x="64171" y="0"/>
                              </a:moveTo>
                              <a:lnTo>
                                <a:pt x="411" y="34498"/>
                              </a:lnTo>
                              <a:cubicBezTo>
                                <a:pt x="71" y="34642"/>
                                <a:pt x="-90" y="35032"/>
                                <a:pt x="52" y="35371"/>
                              </a:cubicBezTo>
                              <a:cubicBezTo>
                                <a:pt x="119" y="35535"/>
                                <a:pt x="248" y="35663"/>
                                <a:pt x="411" y="35730"/>
                              </a:cubicBezTo>
                              <a:lnTo>
                                <a:pt x="83884" y="83884"/>
                              </a:lnTo>
                              <a:cubicBezTo>
                                <a:pt x="84551" y="84192"/>
                                <a:pt x="85321" y="84192"/>
                                <a:pt x="85988" y="83884"/>
                              </a:cubicBezTo>
                              <a:lnTo>
                                <a:pt x="149697" y="49386"/>
                              </a:lnTo>
                              <a:close/>
                            </a:path>
                          </a:pathLst>
                        </a:custGeom>
                        <a:solidFill>
                          <a:srgbClr val="FAFAFA"/>
                        </a:solidFill>
                        <a:ln w="5124" cap="flat">
                          <a:noFill/>
                          <a:prstDash val="solid"/>
                          <a:miter/>
                        </a:ln>
                      </p:spPr>
                      <p:txBody>
                        <a:bodyPr rtlCol="0" anchor="ctr"/>
                        <a:lstStyle/>
                        <a:p>
                          <a:endParaRPr lang="pt-BR"/>
                        </a:p>
                      </p:txBody>
                    </p:sp>
                    <p:sp>
                      <p:nvSpPr>
                        <p:cNvPr id="2352" name="Forma Livre: Forma 2351">
                          <a:extLst>
                            <a:ext uri="{FF2B5EF4-FFF2-40B4-BE49-F238E27FC236}">
                              <a16:creationId xmlns:a16="http://schemas.microsoft.com/office/drawing/2014/main" id="{97D01C95-2387-8197-2F11-37A2C460E072}"/>
                            </a:ext>
                          </a:extLst>
                        </p:cNvPr>
                        <p:cNvSpPr/>
                        <p:nvPr/>
                      </p:nvSpPr>
                      <p:spPr>
                        <a:xfrm>
                          <a:off x="8083835" y="4254802"/>
                          <a:ext cx="3113" cy="1678"/>
                        </a:xfrm>
                        <a:custGeom>
                          <a:avLst/>
                          <a:gdLst>
                            <a:gd name="connsiteX0" fmla="*/ 501 w 3113"/>
                            <a:gd name="connsiteY0" fmla="*/ 1364 h 1678"/>
                            <a:gd name="connsiteX1" fmla="*/ 1220 w 3113"/>
                            <a:gd name="connsiteY1" fmla="*/ 1621 h 1678"/>
                            <a:gd name="connsiteX2" fmla="*/ 2349 w 3113"/>
                            <a:gd name="connsiteY2" fmla="*/ 1621 h 1678"/>
                            <a:gd name="connsiteX3" fmla="*/ 2709 w 3113"/>
                            <a:gd name="connsiteY3" fmla="*/ 1621 h 1678"/>
                            <a:gd name="connsiteX4" fmla="*/ 2709 w 3113"/>
                            <a:gd name="connsiteY4" fmla="*/ 338 h 1678"/>
                            <a:gd name="connsiteX5" fmla="*/ 1682 w 3113"/>
                            <a:gd name="connsiteY5" fmla="*/ 81 h 1678"/>
                            <a:gd name="connsiteX6" fmla="*/ 501 w 3113"/>
                            <a:gd name="connsiteY6" fmla="*/ 81 h 1678"/>
                            <a:gd name="connsiteX7" fmla="*/ 501 w 3113"/>
                            <a:gd name="connsiteY7" fmla="*/ 81 h 1678"/>
                            <a:gd name="connsiteX8" fmla="*/ 501 w 3113"/>
                            <a:gd name="connsiteY8" fmla="*/ 1364 h 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 h="1678">
                              <a:moveTo>
                                <a:pt x="501" y="1364"/>
                              </a:moveTo>
                              <a:lnTo>
                                <a:pt x="1220" y="1621"/>
                              </a:lnTo>
                              <a:cubicBezTo>
                                <a:pt x="1595" y="1698"/>
                                <a:pt x="1975" y="1698"/>
                                <a:pt x="2349" y="1621"/>
                              </a:cubicBezTo>
                              <a:lnTo>
                                <a:pt x="2709" y="1621"/>
                              </a:lnTo>
                              <a:cubicBezTo>
                                <a:pt x="3273" y="1313"/>
                                <a:pt x="3222" y="697"/>
                                <a:pt x="2709" y="338"/>
                              </a:cubicBezTo>
                              <a:cubicBezTo>
                                <a:pt x="2390" y="173"/>
                                <a:pt x="2041" y="86"/>
                                <a:pt x="1682" y="81"/>
                              </a:cubicBezTo>
                              <a:cubicBezTo>
                                <a:pt x="1297" y="-27"/>
                                <a:pt x="886" y="-27"/>
                                <a:pt x="501" y="81"/>
                              </a:cubicBezTo>
                              <a:lnTo>
                                <a:pt x="501" y="81"/>
                              </a:lnTo>
                              <a:cubicBezTo>
                                <a:pt x="-217" y="543"/>
                                <a:pt x="-115" y="1005"/>
                                <a:pt x="501" y="1364"/>
                              </a:cubicBezTo>
                              <a:close/>
                            </a:path>
                          </a:pathLst>
                        </a:custGeom>
                        <a:solidFill>
                          <a:srgbClr val="263238"/>
                        </a:solidFill>
                        <a:ln w="5124" cap="flat">
                          <a:noFill/>
                          <a:prstDash val="solid"/>
                          <a:miter/>
                        </a:ln>
                      </p:spPr>
                      <p:txBody>
                        <a:bodyPr rtlCol="0" anchor="ctr"/>
                        <a:lstStyle/>
                        <a:p>
                          <a:endParaRPr lang="pt-BR"/>
                        </a:p>
                      </p:txBody>
                    </p:sp>
                    <p:sp>
                      <p:nvSpPr>
                        <p:cNvPr id="2353" name="Forma Livre: Forma 2352">
                          <a:extLst>
                            <a:ext uri="{FF2B5EF4-FFF2-40B4-BE49-F238E27FC236}">
                              <a16:creationId xmlns:a16="http://schemas.microsoft.com/office/drawing/2014/main" id="{61E43BAD-A3FB-43FC-BA1A-3714669403DD}"/>
                            </a:ext>
                          </a:extLst>
                        </p:cNvPr>
                        <p:cNvSpPr/>
                        <p:nvPr/>
                      </p:nvSpPr>
                      <p:spPr>
                        <a:xfrm>
                          <a:off x="7942134" y="4240919"/>
                          <a:ext cx="85577" cy="56268"/>
                        </a:xfrm>
                        <a:custGeom>
                          <a:avLst/>
                          <a:gdLst>
                            <a:gd name="connsiteX0" fmla="*/ 85578 w 85577"/>
                            <a:gd name="connsiteY0" fmla="*/ 49386 h 56268"/>
                            <a:gd name="connsiteX1" fmla="*/ 85578 w 85577"/>
                            <a:gd name="connsiteY1" fmla="*/ 56265 h 56268"/>
                            <a:gd name="connsiteX2" fmla="*/ 84500 w 85577"/>
                            <a:gd name="connsiteY2" fmla="*/ 56008 h 56268"/>
                            <a:gd name="connsiteX3" fmla="*/ 1027 w 85577"/>
                            <a:gd name="connsiteY3" fmla="*/ 7854 h 56268"/>
                            <a:gd name="connsiteX4" fmla="*/ 0 w 85577"/>
                            <a:gd name="connsiteY4" fmla="*/ 6058 h 56268"/>
                            <a:gd name="connsiteX5" fmla="*/ 0 w 85577"/>
                            <a:gd name="connsiteY5" fmla="*/ 1591 h 56268"/>
                            <a:gd name="connsiteX6" fmla="*/ 770 w 85577"/>
                            <a:gd name="connsiteY6" fmla="*/ 0 h 56268"/>
                            <a:gd name="connsiteX7" fmla="*/ 770 w 85577"/>
                            <a:gd name="connsiteY7" fmla="*/ 1027 h 56268"/>
                            <a:gd name="connsiteX8" fmla="*/ 84243 w 85577"/>
                            <a:gd name="connsiteY8" fmla="*/ 49129 h 56268"/>
                            <a:gd name="connsiteX9" fmla="*/ 85578 w 85577"/>
                            <a:gd name="connsiteY9" fmla="*/ 49386 h 5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577" h="56268">
                              <a:moveTo>
                                <a:pt x="85578" y="49386"/>
                              </a:moveTo>
                              <a:lnTo>
                                <a:pt x="85578" y="56265"/>
                              </a:lnTo>
                              <a:cubicBezTo>
                                <a:pt x="85203" y="56290"/>
                                <a:pt x="84823" y="56203"/>
                                <a:pt x="84500" y="56008"/>
                              </a:cubicBezTo>
                              <a:lnTo>
                                <a:pt x="1027" y="7854"/>
                              </a:lnTo>
                              <a:cubicBezTo>
                                <a:pt x="414" y="7459"/>
                                <a:pt x="32" y="6787"/>
                                <a:pt x="0" y="6058"/>
                              </a:cubicBezTo>
                              <a:lnTo>
                                <a:pt x="0" y="1591"/>
                              </a:lnTo>
                              <a:cubicBezTo>
                                <a:pt x="51" y="986"/>
                                <a:pt x="325" y="416"/>
                                <a:pt x="770" y="0"/>
                              </a:cubicBezTo>
                              <a:cubicBezTo>
                                <a:pt x="462" y="308"/>
                                <a:pt x="770" y="719"/>
                                <a:pt x="770" y="1027"/>
                              </a:cubicBezTo>
                              <a:lnTo>
                                <a:pt x="84243" y="49129"/>
                              </a:lnTo>
                              <a:cubicBezTo>
                                <a:pt x="84623" y="49416"/>
                                <a:pt x="85116" y="49514"/>
                                <a:pt x="85578" y="49386"/>
                              </a:cubicBezTo>
                              <a:close/>
                            </a:path>
                          </a:pathLst>
                        </a:custGeom>
                        <a:solidFill>
                          <a:srgbClr val="E6E6E6"/>
                        </a:solidFill>
                        <a:ln w="5124" cap="flat">
                          <a:noFill/>
                          <a:prstDash val="solid"/>
                          <a:miter/>
                        </a:ln>
                      </p:spPr>
                      <p:txBody>
                        <a:bodyPr rtlCol="0" anchor="ctr"/>
                        <a:lstStyle/>
                        <a:p>
                          <a:endParaRPr lang="pt-BR"/>
                        </a:p>
                      </p:txBody>
                    </p:sp>
                    <p:sp>
                      <p:nvSpPr>
                        <p:cNvPr id="2354" name="Forma Livre: Forma 2353">
                          <a:extLst>
                            <a:ext uri="{FF2B5EF4-FFF2-40B4-BE49-F238E27FC236}">
                              <a16:creationId xmlns:a16="http://schemas.microsoft.com/office/drawing/2014/main" id="{22D14C97-2EDD-B0BF-13F9-84AE1D14A9DC}"/>
                            </a:ext>
                          </a:extLst>
                        </p:cNvPr>
                        <p:cNvSpPr/>
                        <p:nvPr/>
                      </p:nvSpPr>
                      <p:spPr>
                        <a:xfrm>
                          <a:off x="8085260" y="4246212"/>
                          <a:ext cx="12537" cy="19759"/>
                        </a:xfrm>
                        <a:custGeom>
                          <a:avLst/>
                          <a:gdLst>
                            <a:gd name="connsiteX0" fmla="*/ 10267 w 12537"/>
                            <a:gd name="connsiteY0" fmla="*/ 508 h 19759"/>
                            <a:gd name="connsiteX1" fmla="*/ 5904 w 12537"/>
                            <a:gd name="connsiteY1" fmla="*/ 765 h 19759"/>
                            <a:gd name="connsiteX2" fmla="*/ 0 w 12537"/>
                            <a:gd name="connsiteY2" fmla="*/ 9492 h 19759"/>
                            <a:gd name="connsiteX3" fmla="*/ 1437 w 12537"/>
                            <a:gd name="connsiteY3" fmla="*/ 9492 h 19759"/>
                            <a:gd name="connsiteX4" fmla="*/ 6571 w 12537"/>
                            <a:gd name="connsiteY4" fmla="*/ 1740 h 19759"/>
                            <a:gd name="connsiteX5" fmla="*/ 8368 w 12537"/>
                            <a:gd name="connsiteY5" fmla="*/ 1227 h 19759"/>
                            <a:gd name="connsiteX6" fmla="*/ 9446 w 12537"/>
                            <a:gd name="connsiteY6" fmla="*/ 1484 h 19759"/>
                            <a:gd name="connsiteX7" fmla="*/ 11191 w 12537"/>
                            <a:gd name="connsiteY7" fmla="*/ 6361 h 19759"/>
                            <a:gd name="connsiteX8" fmla="*/ 5339 w 12537"/>
                            <a:gd name="connsiteY8" fmla="*/ 17860 h 19759"/>
                            <a:gd name="connsiteX9" fmla="*/ 3234 w 12537"/>
                            <a:gd name="connsiteY9" fmla="*/ 18373 h 19759"/>
                            <a:gd name="connsiteX10" fmla="*/ 1643 w 12537"/>
                            <a:gd name="connsiteY10" fmla="*/ 19297 h 19759"/>
                            <a:gd name="connsiteX11" fmla="*/ 1643 w 12537"/>
                            <a:gd name="connsiteY11" fmla="*/ 19297 h 19759"/>
                            <a:gd name="connsiteX12" fmla="*/ 3440 w 12537"/>
                            <a:gd name="connsiteY12" fmla="*/ 19759 h 19759"/>
                            <a:gd name="connsiteX13" fmla="*/ 5955 w 12537"/>
                            <a:gd name="connsiteY13" fmla="*/ 19041 h 19759"/>
                            <a:gd name="connsiteX14" fmla="*/ 12475 w 12537"/>
                            <a:gd name="connsiteY14" fmla="*/ 6361 h 19759"/>
                            <a:gd name="connsiteX15" fmla="*/ 10267 w 12537"/>
                            <a:gd name="connsiteY15" fmla="*/ 508 h 1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37" h="19759">
                              <a:moveTo>
                                <a:pt x="10267" y="508"/>
                              </a:moveTo>
                              <a:cubicBezTo>
                                <a:pt x="8886" y="-252"/>
                                <a:pt x="7187" y="-154"/>
                                <a:pt x="5904" y="765"/>
                              </a:cubicBezTo>
                              <a:cubicBezTo>
                                <a:pt x="2947" y="2865"/>
                                <a:pt x="852" y="5965"/>
                                <a:pt x="0" y="9492"/>
                              </a:cubicBezTo>
                              <a:lnTo>
                                <a:pt x="1437" y="9492"/>
                              </a:lnTo>
                              <a:cubicBezTo>
                                <a:pt x="2207" y="6396"/>
                                <a:pt x="4020" y="3655"/>
                                <a:pt x="6571" y="1740"/>
                              </a:cubicBezTo>
                              <a:cubicBezTo>
                                <a:pt x="7120" y="1432"/>
                                <a:pt x="7736" y="1258"/>
                                <a:pt x="8368" y="1227"/>
                              </a:cubicBezTo>
                              <a:cubicBezTo>
                                <a:pt x="8743" y="1206"/>
                                <a:pt x="9117" y="1294"/>
                                <a:pt x="9446" y="1484"/>
                              </a:cubicBezTo>
                              <a:cubicBezTo>
                                <a:pt x="10811" y="2710"/>
                                <a:pt x="11469" y="4543"/>
                                <a:pt x="11191" y="6361"/>
                              </a:cubicBezTo>
                              <a:cubicBezTo>
                                <a:pt x="11068" y="10878"/>
                                <a:pt x="8917" y="15098"/>
                                <a:pt x="5339" y="17860"/>
                              </a:cubicBezTo>
                              <a:cubicBezTo>
                                <a:pt x="4718" y="18266"/>
                                <a:pt x="3973" y="18450"/>
                                <a:pt x="3234" y="18373"/>
                              </a:cubicBezTo>
                              <a:lnTo>
                                <a:pt x="1643" y="19297"/>
                              </a:lnTo>
                              <a:lnTo>
                                <a:pt x="1643" y="19297"/>
                              </a:lnTo>
                              <a:cubicBezTo>
                                <a:pt x="2192" y="19600"/>
                                <a:pt x="2813" y="19759"/>
                                <a:pt x="3440" y="19759"/>
                              </a:cubicBezTo>
                              <a:cubicBezTo>
                                <a:pt x="4328" y="19739"/>
                                <a:pt x="5190" y="19492"/>
                                <a:pt x="5955" y="19041"/>
                              </a:cubicBezTo>
                              <a:cubicBezTo>
                                <a:pt x="9975" y="16053"/>
                                <a:pt x="12382" y="11371"/>
                                <a:pt x="12475" y="6361"/>
                              </a:cubicBezTo>
                              <a:cubicBezTo>
                                <a:pt x="12783" y="4163"/>
                                <a:pt x="11951" y="1956"/>
                                <a:pt x="10267" y="508"/>
                              </a:cubicBezTo>
                              <a:close/>
                            </a:path>
                          </a:pathLst>
                        </a:custGeom>
                        <a:solidFill>
                          <a:srgbClr val="263238"/>
                        </a:solidFill>
                        <a:ln w="5124" cap="flat">
                          <a:noFill/>
                          <a:prstDash val="solid"/>
                          <a:miter/>
                        </a:ln>
                      </p:spPr>
                      <p:txBody>
                        <a:bodyPr rtlCol="0" anchor="ctr"/>
                        <a:lstStyle/>
                        <a:p>
                          <a:endParaRPr lang="pt-BR"/>
                        </a:p>
                      </p:txBody>
                    </p:sp>
                    <p:sp>
                      <p:nvSpPr>
                        <p:cNvPr id="2355" name="Forma Livre: Forma 2354">
                          <a:extLst>
                            <a:ext uri="{FF2B5EF4-FFF2-40B4-BE49-F238E27FC236}">
                              <a16:creationId xmlns:a16="http://schemas.microsoft.com/office/drawing/2014/main" id="{665120BA-E5AC-0466-B817-C604E8FF58DD}"/>
                            </a:ext>
                          </a:extLst>
                        </p:cNvPr>
                        <p:cNvSpPr/>
                        <p:nvPr/>
                      </p:nvSpPr>
                      <p:spPr>
                        <a:xfrm>
                          <a:off x="7942134" y="4191071"/>
                          <a:ext cx="161555" cy="97423"/>
                        </a:xfrm>
                        <a:custGeom>
                          <a:avLst/>
                          <a:gdLst>
                            <a:gd name="connsiteX0" fmla="*/ 0 w 161555"/>
                            <a:gd name="connsiteY0" fmla="*/ 47537 h 97423"/>
                            <a:gd name="connsiteX1" fmla="*/ 821 w 161555"/>
                            <a:gd name="connsiteY1" fmla="*/ 48821 h 97423"/>
                            <a:gd name="connsiteX2" fmla="*/ 84705 w 161555"/>
                            <a:gd name="connsiteY2" fmla="*/ 97231 h 97423"/>
                            <a:gd name="connsiteX3" fmla="*/ 86399 w 161555"/>
                            <a:gd name="connsiteY3" fmla="*/ 97231 h 97423"/>
                            <a:gd name="connsiteX4" fmla="*/ 161555 w 161555"/>
                            <a:gd name="connsiteY4" fmla="*/ 51028 h 97423"/>
                            <a:gd name="connsiteX5" fmla="*/ 161555 w 161555"/>
                            <a:gd name="connsiteY5" fmla="*/ 49334 h 97423"/>
                            <a:gd name="connsiteX6" fmla="*/ 76029 w 161555"/>
                            <a:gd name="connsiteY6" fmla="*/ 0 h 97423"/>
                            <a:gd name="connsiteX7" fmla="*/ 770 w 161555"/>
                            <a:gd name="connsiteY7" fmla="*/ 46203 h 97423"/>
                            <a:gd name="connsiteX8" fmla="*/ 0 w 161555"/>
                            <a:gd name="connsiteY8" fmla="*/ 47537 h 9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555" h="97423">
                              <a:moveTo>
                                <a:pt x="0" y="47537"/>
                              </a:moveTo>
                              <a:cubicBezTo>
                                <a:pt x="47" y="48076"/>
                                <a:pt x="354" y="48554"/>
                                <a:pt x="821" y="48821"/>
                              </a:cubicBezTo>
                              <a:lnTo>
                                <a:pt x="84705" y="97231"/>
                              </a:lnTo>
                              <a:cubicBezTo>
                                <a:pt x="85239" y="97488"/>
                                <a:pt x="85865" y="97488"/>
                                <a:pt x="86399" y="97231"/>
                              </a:cubicBezTo>
                              <a:lnTo>
                                <a:pt x="161555" y="51028"/>
                              </a:lnTo>
                              <a:lnTo>
                                <a:pt x="161555" y="49334"/>
                              </a:lnTo>
                              <a:lnTo>
                                <a:pt x="76029" y="0"/>
                              </a:lnTo>
                              <a:lnTo>
                                <a:pt x="770" y="46203"/>
                              </a:lnTo>
                              <a:cubicBezTo>
                                <a:pt x="320" y="46506"/>
                                <a:pt x="36" y="46998"/>
                                <a:pt x="0" y="47537"/>
                              </a:cubicBezTo>
                              <a:close/>
                            </a:path>
                          </a:pathLst>
                        </a:custGeom>
                        <a:solidFill>
                          <a:srgbClr val="407BFF"/>
                        </a:solidFill>
                        <a:ln w="5124" cap="flat">
                          <a:noFill/>
                          <a:prstDash val="solid"/>
                          <a:miter/>
                        </a:ln>
                      </p:spPr>
                      <p:txBody>
                        <a:bodyPr rtlCol="0" anchor="ctr"/>
                        <a:lstStyle/>
                        <a:p>
                          <a:endParaRPr lang="pt-BR"/>
                        </a:p>
                      </p:txBody>
                    </p:sp>
                    <p:sp>
                      <p:nvSpPr>
                        <p:cNvPr id="2356" name="Forma Livre: Forma 2355">
                          <a:extLst>
                            <a:ext uri="{FF2B5EF4-FFF2-40B4-BE49-F238E27FC236}">
                              <a16:creationId xmlns:a16="http://schemas.microsoft.com/office/drawing/2014/main" id="{52926D85-8C8B-C22A-B482-2089D62954AA}"/>
                            </a:ext>
                          </a:extLst>
                        </p:cNvPr>
                        <p:cNvSpPr/>
                        <p:nvPr/>
                      </p:nvSpPr>
                      <p:spPr>
                        <a:xfrm>
                          <a:off x="7942134" y="4237274"/>
                          <a:ext cx="85577" cy="51272"/>
                        </a:xfrm>
                        <a:custGeom>
                          <a:avLst/>
                          <a:gdLst>
                            <a:gd name="connsiteX0" fmla="*/ 85578 w 85577"/>
                            <a:gd name="connsiteY0" fmla="*/ 49540 h 51272"/>
                            <a:gd name="connsiteX1" fmla="*/ 85578 w 85577"/>
                            <a:gd name="connsiteY1" fmla="*/ 51234 h 51272"/>
                            <a:gd name="connsiteX2" fmla="*/ 84705 w 85577"/>
                            <a:gd name="connsiteY2" fmla="*/ 51234 h 51272"/>
                            <a:gd name="connsiteX3" fmla="*/ 821 w 85577"/>
                            <a:gd name="connsiteY3" fmla="*/ 2618 h 51272"/>
                            <a:gd name="connsiteX4" fmla="*/ 0 w 85577"/>
                            <a:gd name="connsiteY4" fmla="*/ 1335 h 51272"/>
                            <a:gd name="connsiteX5" fmla="*/ 821 w 85577"/>
                            <a:gd name="connsiteY5" fmla="*/ 0 h 51272"/>
                            <a:gd name="connsiteX6" fmla="*/ 821 w 85577"/>
                            <a:gd name="connsiteY6" fmla="*/ 975 h 51272"/>
                            <a:gd name="connsiteX7" fmla="*/ 84705 w 85577"/>
                            <a:gd name="connsiteY7" fmla="*/ 49386 h 51272"/>
                            <a:gd name="connsiteX8" fmla="*/ 85578 w 85577"/>
                            <a:gd name="connsiteY8" fmla="*/ 49540 h 5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77" h="51272">
                              <a:moveTo>
                                <a:pt x="85578" y="49540"/>
                              </a:moveTo>
                              <a:lnTo>
                                <a:pt x="85578" y="51234"/>
                              </a:lnTo>
                              <a:cubicBezTo>
                                <a:pt x="85290" y="51285"/>
                                <a:pt x="84992" y="51285"/>
                                <a:pt x="84705" y="51234"/>
                              </a:cubicBezTo>
                              <a:lnTo>
                                <a:pt x="821" y="2618"/>
                              </a:lnTo>
                              <a:cubicBezTo>
                                <a:pt x="354" y="2351"/>
                                <a:pt x="47" y="1874"/>
                                <a:pt x="0" y="1335"/>
                              </a:cubicBezTo>
                              <a:cubicBezTo>
                                <a:pt x="47" y="785"/>
                                <a:pt x="352" y="293"/>
                                <a:pt x="821" y="0"/>
                              </a:cubicBezTo>
                              <a:cubicBezTo>
                                <a:pt x="359" y="0"/>
                                <a:pt x="359" y="667"/>
                                <a:pt x="821" y="975"/>
                              </a:cubicBezTo>
                              <a:lnTo>
                                <a:pt x="84705" y="49386"/>
                              </a:lnTo>
                              <a:cubicBezTo>
                                <a:pt x="84982" y="49488"/>
                                <a:pt x="85280" y="49545"/>
                                <a:pt x="85578" y="49540"/>
                              </a:cubicBezTo>
                              <a:close/>
                            </a:path>
                          </a:pathLst>
                        </a:custGeom>
                        <a:solidFill>
                          <a:srgbClr val="000000">
                            <a:alpha val="10000"/>
                          </a:srgbClr>
                        </a:solidFill>
                        <a:ln w="5124" cap="flat">
                          <a:noFill/>
                          <a:prstDash val="solid"/>
                          <a:miter/>
                        </a:ln>
                      </p:spPr>
                      <p:txBody>
                        <a:bodyPr rtlCol="0" anchor="ctr"/>
                        <a:lstStyle/>
                        <a:p>
                          <a:endParaRPr lang="pt-BR"/>
                        </a:p>
                      </p:txBody>
                    </p:sp>
                    <p:sp>
                      <p:nvSpPr>
                        <p:cNvPr id="2357" name="Forma Livre: Forma 2356">
                          <a:extLst>
                            <a:ext uri="{FF2B5EF4-FFF2-40B4-BE49-F238E27FC236}">
                              <a16:creationId xmlns:a16="http://schemas.microsoft.com/office/drawing/2014/main" id="{CAD2ECC2-C9D9-370F-2084-639D5E0316FE}"/>
                            </a:ext>
                          </a:extLst>
                        </p:cNvPr>
                        <p:cNvSpPr/>
                        <p:nvPr/>
                      </p:nvSpPr>
                      <p:spPr>
                        <a:xfrm>
                          <a:off x="7942609" y="4191071"/>
                          <a:ext cx="161131" cy="95832"/>
                        </a:xfrm>
                        <a:custGeom>
                          <a:avLst/>
                          <a:gdLst>
                            <a:gd name="connsiteX0" fmla="*/ 161132 w 161131"/>
                            <a:gd name="connsiteY0" fmla="*/ 49591 h 95832"/>
                            <a:gd name="connsiteX1" fmla="*/ 85924 w 161131"/>
                            <a:gd name="connsiteY1" fmla="*/ 95794 h 95832"/>
                            <a:gd name="connsiteX2" fmla="*/ 85103 w 161131"/>
                            <a:gd name="connsiteY2" fmla="*/ 95794 h 95832"/>
                            <a:gd name="connsiteX3" fmla="*/ 84230 w 161131"/>
                            <a:gd name="connsiteY3" fmla="*/ 95794 h 95832"/>
                            <a:gd name="connsiteX4" fmla="*/ 347 w 161131"/>
                            <a:gd name="connsiteY4" fmla="*/ 47178 h 95832"/>
                            <a:gd name="connsiteX5" fmla="*/ 347 w 161131"/>
                            <a:gd name="connsiteY5" fmla="*/ 46203 h 95832"/>
                            <a:gd name="connsiteX6" fmla="*/ 75606 w 161131"/>
                            <a:gd name="connsiteY6" fmla="*/ 0 h 9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31" h="95832">
                              <a:moveTo>
                                <a:pt x="161132" y="49591"/>
                              </a:moveTo>
                              <a:lnTo>
                                <a:pt x="85924" y="95794"/>
                              </a:lnTo>
                              <a:cubicBezTo>
                                <a:pt x="85652" y="95845"/>
                                <a:pt x="85375" y="95845"/>
                                <a:pt x="85103" y="95794"/>
                              </a:cubicBezTo>
                              <a:cubicBezTo>
                                <a:pt x="84815" y="95845"/>
                                <a:pt x="84518" y="95845"/>
                                <a:pt x="84230" y="95794"/>
                              </a:cubicBezTo>
                              <a:lnTo>
                                <a:pt x="347" y="47178"/>
                              </a:lnTo>
                              <a:cubicBezTo>
                                <a:pt x="-116" y="46870"/>
                                <a:pt x="-116" y="46459"/>
                                <a:pt x="347" y="46203"/>
                              </a:cubicBezTo>
                              <a:lnTo>
                                <a:pt x="75606" y="0"/>
                              </a:lnTo>
                              <a:close/>
                            </a:path>
                          </a:pathLst>
                        </a:custGeom>
                        <a:solidFill>
                          <a:srgbClr val="407BFF"/>
                        </a:solidFill>
                        <a:ln w="5124" cap="flat">
                          <a:noFill/>
                          <a:prstDash val="solid"/>
                          <a:miter/>
                        </a:ln>
                      </p:spPr>
                      <p:txBody>
                        <a:bodyPr rtlCol="0" anchor="ctr"/>
                        <a:lstStyle/>
                        <a:p>
                          <a:endParaRPr lang="pt-BR"/>
                        </a:p>
                      </p:txBody>
                    </p:sp>
                    <p:sp>
                      <p:nvSpPr>
                        <p:cNvPr id="2358" name="Forma Livre: Forma 2357">
                          <a:extLst>
                            <a:ext uri="{FF2B5EF4-FFF2-40B4-BE49-F238E27FC236}">
                              <a16:creationId xmlns:a16="http://schemas.microsoft.com/office/drawing/2014/main" id="{561FA737-4E33-6EC7-5F56-8DAC38C67E5A}"/>
                            </a:ext>
                          </a:extLst>
                        </p:cNvPr>
                        <p:cNvSpPr/>
                        <p:nvPr/>
                      </p:nvSpPr>
                      <p:spPr>
                        <a:xfrm>
                          <a:off x="8027763" y="4240662"/>
                          <a:ext cx="75977" cy="47950"/>
                        </a:xfrm>
                        <a:custGeom>
                          <a:avLst/>
                          <a:gdLst>
                            <a:gd name="connsiteX0" fmla="*/ 75978 w 75977"/>
                            <a:gd name="connsiteY0" fmla="*/ 0 h 47950"/>
                            <a:gd name="connsiteX1" fmla="*/ 75978 w 75977"/>
                            <a:gd name="connsiteY1" fmla="*/ 1694 h 47950"/>
                            <a:gd name="connsiteX2" fmla="*/ 821 w 75977"/>
                            <a:gd name="connsiteY2" fmla="*/ 47897 h 47950"/>
                            <a:gd name="connsiteX3" fmla="*/ 0 w 75977"/>
                            <a:gd name="connsiteY3" fmla="*/ 47897 h 47950"/>
                            <a:gd name="connsiteX4" fmla="*/ 0 w 75977"/>
                            <a:gd name="connsiteY4" fmla="*/ 46203 h 47950"/>
                            <a:gd name="connsiteX5" fmla="*/ 821 w 75977"/>
                            <a:gd name="connsiteY5" fmla="*/ 46203 h 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77" h="47950">
                              <a:moveTo>
                                <a:pt x="75978" y="0"/>
                              </a:moveTo>
                              <a:lnTo>
                                <a:pt x="75978" y="1694"/>
                              </a:lnTo>
                              <a:lnTo>
                                <a:pt x="821" y="47897"/>
                              </a:lnTo>
                              <a:cubicBezTo>
                                <a:pt x="554" y="47969"/>
                                <a:pt x="267" y="47969"/>
                                <a:pt x="0" y="47897"/>
                              </a:cubicBezTo>
                              <a:lnTo>
                                <a:pt x="0" y="46203"/>
                              </a:lnTo>
                              <a:cubicBezTo>
                                <a:pt x="272" y="46254"/>
                                <a:pt x="549" y="46254"/>
                                <a:pt x="821" y="46203"/>
                              </a:cubicBezTo>
                              <a:close/>
                            </a:path>
                          </a:pathLst>
                        </a:custGeom>
                        <a:solidFill>
                          <a:srgbClr val="000000">
                            <a:alpha val="20000"/>
                          </a:srgbClr>
                        </a:solidFill>
                        <a:ln w="5124" cap="flat">
                          <a:noFill/>
                          <a:prstDash val="solid"/>
                          <a:miter/>
                        </a:ln>
                      </p:spPr>
                      <p:txBody>
                        <a:bodyPr rtlCol="0" anchor="ctr"/>
                        <a:lstStyle/>
                        <a:p>
                          <a:endParaRPr lang="pt-BR"/>
                        </a:p>
                      </p:txBody>
                    </p:sp>
                    <p:sp>
                      <p:nvSpPr>
                        <p:cNvPr id="2359" name="Forma Livre: Forma 2358">
                          <a:extLst>
                            <a:ext uri="{FF2B5EF4-FFF2-40B4-BE49-F238E27FC236}">
                              <a16:creationId xmlns:a16="http://schemas.microsoft.com/office/drawing/2014/main" id="{9DB5FF45-655B-6B1F-F11F-9DDF85439511}"/>
                            </a:ext>
                          </a:extLst>
                        </p:cNvPr>
                        <p:cNvSpPr/>
                        <p:nvPr/>
                      </p:nvSpPr>
                      <p:spPr>
                        <a:xfrm>
                          <a:off x="8102560" y="4240714"/>
                          <a:ext cx="1180" cy="22536"/>
                        </a:xfrm>
                        <a:custGeom>
                          <a:avLst/>
                          <a:gdLst>
                            <a:gd name="connsiteX0" fmla="*/ 1181 w 1180"/>
                            <a:gd name="connsiteY0" fmla="*/ 21869 h 22536"/>
                            <a:gd name="connsiteX1" fmla="*/ 1181 w 1180"/>
                            <a:gd name="connsiteY1" fmla="*/ 0 h 22536"/>
                            <a:gd name="connsiteX2" fmla="*/ 0 w 1180"/>
                            <a:gd name="connsiteY2" fmla="*/ 770 h 22536"/>
                            <a:gd name="connsiteX3" fmla="*/ 0 w 1180"/>
                            <a:gd name="connsiteY3" fmla="*/ 22537 h 22536"/>
                            <a:gd name="connsiteX4" fmla="*/ 1181 w 1180"/>
                            <a:gd name="connsiteY4" fmla="*/ 21869 h 22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 h="22536">
                              <a:moveTo>
                                <a:pt x="1181" y="21869"/>
                              </a:moveTo>
                              <a:lnTo>
                                <a:pt x="1181" y="0"/>
                              </a:lnTo>
                              <a:lnTo>
                                <a:pt x="0" y="770"/>
                              </a:lnTo>
                              <a:lnTo>
                                <a:pt x="0" y="22537"/>
                              </a:lnTo>
                              <a:lnTo>
                                <a:pt x="1181" y="21869"/>
                              </a:lnTo>
                              <a:close/>
                            </a:path>
                          </a:pathLst>
                        </a:custGeom>
                        <a:solidFill>
                          <a:srgbClr val="407BFF"/>
                        </a:solidFill>
                        <a:ln w="5124" cap="flat">
                          <a:noFill/>
                          <a:prstDash val="solid"/>
                          <a:miter/>
                        </a:ln>
                      </p:spPr>
                      <p:txBody>
                        <a:bodyPr rtlCol="0" anchor="ctr"/>
                        <a:lstStyle/>
                        <a:p>
                          <a:endParaRPr lang="pt-BR"/>
                        </a:p>
                      </p:txBody>
                    </p:sp>
                    <p:sp>
                      <p:nvSpPr>
                        <p:cNvPr id="2360" name="Forma Livre: Forma 2359">
                          <a:extLst>
                            <a:ext uri="{FF2B5EF4-FFF2-40B4-BE49-F238E27FC236}">
                              <a16:creationId xmlns:a16="http://schemas.microsoft.com/office/drawing/2014/main" id="{79EA422D-271D-3CDE-2AE9-40D0040ED22A}"/>
                            </a:ext>
                          </a:extLst>
                        </p:cNvPr>
                        <p:cNvSpPr/>
                        <p:nvPr/>
                      </p:nvSpPr>
                      <p:spPr>
                        <a:xfrm>
                          <a:off x="8102560" y="4240714"/>
                          <a:ext cx="1180" cy="22536"/>
                        </a:xfrm>
                        <a:custGeom>
                          <a:avLst/>
                          <a:gdLst>
                            <a:gd name="connsiteX0" fmla="*/ 1181 w 1180"/>
                            <a:gd name="connsiteY0" fmla="*/ 21869 h 22536"/>
                            <a:gd name="connsiteX1" fmla="*/ 1181 w 1180"/>
                            <a:gd name="connsiteY1" fmla="*/ 0 h 22536"/>
                            <a:gd name="connsiteX2" fmla="*/ 0 w 1180"/>
                            <a:gd name="connsiteY2" fmla="*/ 770 h 22536"/>
                            <a:gd name="connsiteX3" fmla="*/ 0 w 1180"/>
                            <a:gd name="connsiteY3" fmla="*/ 22537 h 22536"/>
                            <a:gd name="connsiteX4" fmla="*/ 1181 w 1180"/>
                            <a:gd name="connsiteY4" fmla="*/ 21869 h 22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 h="22536">
                              <a:moveTo>
                                <a:pt x="1181" y="21869"/>
                              </a:moveTo>
                              <a:lnTo>
                                <a:pt x="1181" y="0"/>
                              </a:lnTo>
                              <a:lnTo>
                                <a:pt x="0" y="770"/>
                              </a:lnTo>
                              <a:lnTo>
                                <a:pt x="0" y="22537"/>
                              </a:lnTo>
                              <a:lnTo>
                                <a:pt x="1181" y="21869"/>
                              </a:lnTo>
                              <a:close/>
                            </a:path>
                          </a:pathLst>
                        </a:custGeom>
                        <a:solidFill>
                          <a:srgbClr val="000000">
                            <a:alpha val="20000"/>
                          </a:srgbClr>
                        </a:solidFill>
                        <a:ln w="5124" cap="flat">
                          <a:noFill/>
                          <a:prstDash val="solid"/>
                          <a:miter/>
                        </a:ln>
                      </p:spPr>
                      <p:txBody>
                        <a:bodyPr rtlCol="0" anchor="ctr"/>
                        <a:lstStyle/>
                        <a:p>
                          <a:endParaRPr lang="pt-BR"/>
                        </a:p>
                      </p:txBody>
                    </p:sp>
                  </p:grpSp>
                  <p:grpSp>
                    <p:nvGrpSpPr>
                      <p:cNvPr id="2324" name="Gráfico 12">
                        <a:extLst>
                          <a:ext uri="{FF2B5EF4-FFF2-40B4-BE49-F238E27FC236}">
                            <a16:creationId xmlns:a16="http://schemas.microsoft.com/office/drawing/2014/main" id="{569DBF9C-FF2C-7517-5D12-35A2C53FF253}"/>
                          </a:ext>
                        </a:extLst>
                      </p:cNvPr>
                      <p:cNvGrpSpPr/>
                      <p:nvPr/>
                    </p:nvGrpSpPr>
                    <p:grpSpPr>
                      <a:xfrm>
                        <a:off x="7936128" y="4168025"/>
                        <a:ext cx="160477" cy="107494"/>
                        <a:chOff x="7936128" y="4168025"/>
                        <a:chExt cx="160477" cy="107494"/>
                      </a:xfrm>
                    </p:grpSpPr>
                    <p:sp>
                      <p:nvSpPr>
                        <p:cNvPr id="2325" name="Forma Livre: Forma 2324">
                          <a:extLst>
                            <a:ext uri="{FF2B5EF4-FFF2-40B4-BE49-F238E27FC236}">
                              <a16:creationId xmlns:a16="http://schemas.microsoft.com/office/drawing/2014/main" id="{1C23AB40-51A6-1190-63BF-443993D3785F}"/>
                            </a:ext>
                          </a:extLst>
                        </p:cNvPr>
                        <p:cNvSpPr/>
                        <p:nvPr/>
                      </p:nvSpPr>
                      <p:spPr>
                        <a:xfrm>
                          <a:off x="7936128" y="4182759"/>
                          <a:ext cx="160328" cy="92760"/>
                        </a:xfrm>
                        <a:custGeom>
                          <a:avLst/>
                          <a:gdLst>
                            <a:gd name="connsiteX0" fmla="*/ 159656 w 160328"/>
                            <a:gd name="connsiteY0" fmla="*/ 49844 h 92760"/>
                            <a:gd name="connsiteX1" fmla="*/ 160323 w 160328"/>
                            <a:gd name="connsiteY1" fmla="*/ 48560 h 92760"/>
                            <a:gd name="connsiteX2" fmla="*/ 160323 w 160328"/>
                            <a:gd name="connsiteY2" fmla="*/ 46866 h 92760"/>
                            <a:gd name="connsiteX3" fmla="*/ 78185 w 160328"/>
                            <a:gd name="connsiteY3" fmla="*/ 458 h 92760"/>
                            <a:gd name="connsiteX4" fmla="*/ 74335 w 160328"/>
                            <a:gd name="connsiteY4" fmla="*/ 458 h 92760"/>
                            <a:gd name="connsiteX5" fmla="*/ 0 w 160328"/>
                            <a:gd name="connsiteY5" fmla="*/ 43427 h 92760"/>
                            <a:gd name="connsiteX6" fmla="*/ 85578 w 160328"/>
                            <a:gd name="connsiteY6" fmla="*/ 92761 h 9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28" h="92760">
                              <a:moveTo>
                                <a:pt x="159656" y="49844"/>
                              </a:moveTo>
                              <a:cubicBezTo>
                                <a:pt x="160113" y="49582"/>
                                <a:pt x="160370" y="49084"/>
                                <a:pt x="160323" y="48560"/>
                              </a:cubicBezTo>
                              <a:lnTo>
                                <a:pt x="160323" y="46866"/>
                              </a:lnTo>
                              <a:lnTo>
                                <a:pt x="78185" y="458"/>
                              </a:lnTo>
                              <a:cubicBezTo>
                                <a:pt x="76974" y="-153"/>
                                <a:pt x="75547" y="-153"/>
                                <a:pt x="74335" y="458"/>
                              </a:cubicBezTo>
                              <a:lnTo>
                                <a:pt x="0" y="43427"/>
                              </a:lnTo>
                              <a:lnTo>
                                <a:pt x="85578" y="92761"/>
                              </a:lnTo>
                              <a:close/>
                            </a:path>
                          </a:pathLst>
                        </a:custGeom>
                        <a:solidFill>
                          <a:srgbClr val="407BFF"/>
                        </a:solidFill>
                        <a:ln w="5124" cap="flat">
                          <a:noFill/>
                          <a:prstDash val="solid"/>
                          <a:miter/>
                        </a:ln>
                      </p:spPr>
                      <p:txBody>
                        <a:bodyPr rtlCol="0" anchor="ctr"/>
                        <a:lstStyle/>
                        <a:p>
                          <a:endParaRPr lang="pt-BR"/>
                        </a:p>
                      </p:txBody>
                    </p:sp>
                    <p:sp>
                      <p:nvSpPr>
                        <p:cNvPr id="2326" name="Forma Livre: Forma 2325">
                          <a:extLst>
                            <a:ext uri="{FF2B5EF4-FFF2-40B4-BE49-F238E27FC236}">
                              <a16:creationId xmlns:a16="http://schemas.microsoft.com/office/drawing/2014/main" id="{D3111979-62BD-C03A-11E0-73A531A2DA60}"/>
                            </a:ext>
                          </a:extLst>
                        </p:cNvPr>
                        <p:cNvSpPr/>
                        <p:nvPr/>
                      </p:nvSpPr>
                      <p:spPr>
                        <a:xfrm>
                          <a:off x="7936128" y="4182759"/>
                          <a:ext cx="160328" cy="92760"/>
                        </a:xfrm>
                        <a:custGeom>
                          <a:avLst/>
                          <a:gdLst>
                            <a:gd name="connsiteX0" fmla="*/ 159656 w 160328"/>
                            <a:gd name="connsiteY0" fmla="*/ 49844 h 92760"/>
                            <a:gd name="connsiteX1" fmla="*/ 160323 w 160328"/>
                            <a:gd name="connsiteY1" fmla="*/ 48560 h 92760"/>
                            <a:gd name="connsiteX2" fmla="*/ 160323 w 160328"/>
                            <a:gd name="connsiteY2" fmla="*/ 46866 h 92760"/>
                            <a:gd name="connsiteX3" fmla="*/ 78185 w 160328"/>
                            <a:gd name="connsiteY3" fmla="*/ 458 h 92760"/>
                            <a:gd name="connsiteX4" fmla="*/ 74335 w 160328"/>
                            <a:gd name="connsiteY4" fmla="*/ 458 h 92760"/>
                            <a:gd name="connsiteX5" fmla="*/ 0 w 160328"/>
                            <a:gd name="connsiteY5" fmla="*/ 43427 h 92760"/>
                            <a:gd name="connsiteX6" fmla="*/ 85578 w 160328"/>
                            <a:gd name="connsiteY6" fmla="*/ 92761 h 9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28" h="92760">
                              <a:moveTo>
                                <a:pt x="159656" y="49844"/>
                              </a:moveTo>
                              <a:cubicBezTo>
                                <a:pt x="160113" y="49582"/>
                                <a:pt x="160370" y="49084"/>
                                <a:pt x="160323" y="48560"/>
                              </a:cubicBezTo>
                              <a:lnTo>
                                <a:pt x="160323" y="46866"/>
                              </a:lnTo>
                              <a:lnTo>
                                <a:pt x="78185" y="458"/>
                              </a:lnTo>
                              <a:cubicBezTo>
                                <a:pt x="76974" y="-153"/>
                                <a:pt x="75547" y="-153"/>
                                <a:pt x="74335" y="458"/>
                              </a:cubicBezTo>
                              <a:lnTo>
                                <a:pt x="0" y="43427"/>
                              </a:lnTo>
                              <a:lnTo>
                                <a:pt x="85578" y="92761"/>
                              </a:lnTo>
                              <a:close/>
                            </a:path>
                          </a:pathLst>
                        </a:custGeom>
                        <a:solidFill>
                          <a:srgbClr val="000000">
                            <a:alpha val="20000"/>
                          </a:srgbClr>
                        </a:solidFill>
                        <a:ln w="5124" cap="flat">
                          <a:noFill/>
                          <a:prstDash val="solid"/>
                          <a:miter/>
                        </a:ln>
                      </p:spPr>
                      <p:txBody>
                        <a:bodyPr rtlCol="0" anchor="ctr"/>
                        <a:lstStyle/>
                        <a:p>
                          <a:endParaRPr lang="pt-BR"/>
                        </a:p>
                      </p:txBody>
                    </p:sp>
                    <p:sp>
                      <p:nvSpPr>
                        <p:cNvPr id="2327" name="Forma Livre: Forma 2326">
                          <a:extLst>
                            <a:ext uri="{FF2B5EF4-FFF2-40B4-BE49-F238E27FC236}">
                              <a16:creationId xmlns:a16="http://schemas.microsoft.com/office/drawing/2014/main" id="{8B9B16AE-5374-CABE-101F-10B04E365DEA}"/>
                            </a:ext>
                          </a:extLst>
                        </p:cNvPr>
                        <p:cNvSpPr/>
                        <p:nvPr/>
                      </p:nvSpPr>
                      <p:spPr>
                        <a:xfrm>
                          <a:off x="7936333" y="4181116"/>
                          <a:ext cx="160259" cy="92606"/>
                        </a:xfrm>
                        <a:custGeom>
                          <a:avLst/>
                          <a:gdLst>
                            <a:gd name="connsiteX0" fmla="*/ 159451 w 160259"/>
                            <a:gd name="connsiteY0" fmla="*/ 49792 h 92606"/>
                            <a:gd name="connsiteX1" fmla="*/ 159451 w 160259"/>
                            <a:gd name="connsiteY1" fmla="*/ 47585 h 92606"/>
                            <a:gd name="connsiteX2" fmla="*/ 77980 w 160259"/>
                            <a:gd name="connsiteY2" fmla="*/ 458 h 92606"/>
                            <a:gd name="connsiteX3" fmla="*/ 74130 w 160259"/>
                            <a:gd name="connsiteY3" fmla="*/ 458 h 92606"/>
                            <a:gd name="connsiteX4" fmla="*/ 0 w 160259"/>
                            <a:gd name="connsiteY4" fmla="*/ 43221 h 92606"/>
                            <a:gd name="connsiteX5" fmla="*/ 85578 w 160259"/>
                            <a:gd name="connsiteY5" fmla="*/ 92607 h 9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59" h="92606">
                              <a:moveTo>
                                <a:pt x="159451" y="49792"/>
                              </a:moveTo>
                              <a:cubicBezTo>
                                <a:pt x="160529" y="49176"/>
                                <a:pt x="160529" y="48201"/>
                                <a:pt x="159451" y="47585"/>
                              </a:cubicBezTo>
                              <a:lnTo>
                                <a:pt x="77980" y="458"/>
                              </a:lnTo>
                              <a:cubicBezTo>
                                <a:pt x="76768" y="-153"/>
                                <a:pt x="75341" y="-153"/>
                                <a:pt x="74130" y="458"/>
                              </a:cubicBezTo>
                              <a:lnTo>
                                <a:pt x="0" y="43221"/>
                              </a:lnTo>
                              <a:lnTo>
                                <a:pt x="85578" y="92607"/>
                              </a:lnTo>
                              <a:close/>
                            </a:path>
                          </a:pathLst>
                        </a:custGeom>
                        <a:solidFill>
                          <a:srgbClr val="407BFF"/>
                        </a:solidFill>
                        <a:ln w="5124" cap="flat">
                          <a:noFill/>
                          <a:prstDash val="solid"/>
                          <a:miter/>
                        </a:ln>
                      </p:spPr>
                      <p:txBody>
                        <a:bodyPr rtlCol="0" anchor="ctr"/>
                        <a:lstStyle/>
                        <a:p>
                          <a:endParaRPr lang="pt-BR"/>
                        </a:p>
                      </p:txBody>
                    </p:sp>
                    <p:sp>
                      <p:nvSpPr>
                        <p:cNvPr id="2328" name="Forma Livre: Forma 2327">
                          <a:extLst>
                            <a:ext uri="{FF2B5EF4-FFF2-40B4-BE49-F238E27FC236}">
                              <a16:creationId xmlns:a16="http://schemas.microsoft.com/office/drawing/2014/main" id="{DC9109D9-2D75-5ED3-05FA-046A0A16ABFF}"/>
                            </a:ext>
                          </a:extLst>
                        </p:cNvPr>
                        <p:cNvSpPr/>
                        <p:nvPr/>
                      </p:nvSpPr>
                      <p:spPr>
                        <a:xfrm>
                          <a:off x="7936333" y="4181116"/>
                          <a:ext cx="160259" cy="92606"/>
                        </a:xfrm>
                        <a:custGeom>
                          <a:avLst/>
                          <a:gdLst>
                            <a:gd name="connsiteX0" fmla="*/ 159451 w 160259"/>
                            <a:gd name="connsiteY0" fmla="*/ 49792 h 92606"/>
                            <a:gd name="connsiteX1" fmla="*/ 159451 w 160259"/>
                            <a:gd name="connsiteY1" fmla="*/ 47585 h 92606"/>
                            <a:gd name="connsiteX2" fmla="*/ 77980 w 160259"/>
                            <a:gd name="connsiteY2" fmla="*/ 458 h 92606"/>
                            <a:gd name="connsiteX3" fmla="*/ 74130 w 160259"/>
                            <a:gd name="connsiteY3" fmla="*/ 458 h 92606"/>
                            <a:gd name="connsiteX4" fmla="*/ 0 w 160259"/>
                            <a:gd name="connsiteY4" fmla="*/ 43221 h 92606"/>
                            <a:gd name="connsiteX5" fmla="*/ 85578 w 160259"/>
                            <a:gd name="connsiteY5" fmla="*/ 92607 h 9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59" h="92606">
                              <a:moveTo>
                                <a:pt x="159451" y="49792"/>
                              </a:moveTo>
                              <a:cubicBezTo>
                                <a:pt x="160529" y="49176"/>
                                <a:pt x="160529" y="48201"/>
                                <a:pt x="159451" y="47585"/>
                              </a:cubicBezTo>
                              <a:lnTo>
                                <a:pt x="77980" y="458"/>
                              </a:lnTo>
                              <a:cubicBezTo>
                                <a:pt x="76768" y="-153"/>
                                <a:pt x="75341" y="-153"/>
                                <a:pt x="74130" y="458"/>
                              </a:cubicBezTo>
                              <a:lnTo>
                                <a:pt x="0" y="43221"/>
                              </a:lnTo>
                              <a:lnTo>
                                <a:pt x="85578" y="92607"/>
                              </a:lnTo>
                              <a:close/>
                            </a:path>
                          </a:pathLst>
                        </a:custGeom>
                        <a:solidFill>
                          <a:srgbClr val="000000">
                            <a:alpha val="50000"/>
                          </a:srgbClr>
                        </a:solidFill>
                        <a:ln w="5124" cap="flat">
                          <a:noFill/>
                          <a:prstDash val="solid"/>
                          <a:miter/>
                        </a:ln>
                      </p:spPr>
                      <p:txBody>
                        <a:bodyPr rtlCol="0" anchor="ctr"/>
                        <a:lstStyle/>
                        <a:p>
                          <a:endParaRPr lang="pt-BR"/>
                        </a:p>
                      </p:txBody>
                    </p:sp>
                    <p:sp>
                      <p:nvSpPr>
                        <p:cNvPr id="2329" name="Forma Livre: Forma 2328">
                          <a:extLst>
                            <a:ext uri="{FF2B5EF4-FFF2-40B4-BE49-F238E27FC236}">
                              <a16:creationId xmlns:a16="http://schemas.microsoft.com/office/drawing/2014/main" id="{3B0E2966-786A-4D56-F8A8-5BA3EBCF0D9F}"/>
                            </a:ext>
                          </a:extLst>
                        </p:cNvPr>
                        <p:cNvSpPr/>
                        <p:nvPr/>
                      </p:nvSpPr>
                      <p:spPr>
                        <a:xfrm>
                          <a:off x="7945214" y="4181048"/>
                          <a:ext cx="149251" cy="86206"/>
                        </a:xfrm>
                        <a:custGeom>
                          <a:avLst/>
                          <a:gdLst>
                            <a:gd name="connsiteX0" fmla="*/ 8008 w 149251"/>
                            <a:gd name="connsiteY0" fmla="*/ 32098 h 86206"/>
                            <a:gd name="connsiteX1" fmla="*/ 62887 w 149251"/>
                            <a:gd name="connsiteY1" fmla="*/ 424 h 86206"/>
                            <a:gd name="connsiteX2" fmla="*/ 66686 w 149251"/>
                            <a:gd name="connsiteY2" fmla="*/ 424 h 86206"/>
                            <a:gd name="connsiteX3" fmla="*/ 142048 w 149251"/>
                            <a:gd name="connsiteY3" fmla="*/ 43957 h 86206"/>
                            <a:gd name="connsiteX4" fmla="*/ 149183 w 149251"/>
                            <a:gd name="connsiteY4" fmla="*/ 39798 h 86206"/>
                            <a:gd name="connsiteX5" fmla="*/ 149183 w 149251"/>
                            <a:gd name="connsiteY5" fmla="*/ 48218 h 86206"/>
                            <a:gd name="connsiteX6" fmla="*/ 149183 w 149251"/>
                            <a:gd name="connsiteY6" fmla="*/ 48218 h 86206"/>
                            <a:gd name="connsiteX7" fmla="*/ 148516 w 149251"/>
                            <a:gd name="connsiteY7" fmla="*/ 49706 h 86206"/>
                            <a:gd name="connsiteX8" fmla="*/ 85526 w 149251"/>
                            <a:gd name="connsiteY8" fmla="*/ 86207 h 86206"/>
                            <a:gd name="connsiteX9" fmla="*/ 0 w 149251"/>
                            <a:gd name="connsiteY9" fmla="*/ 36821 h 86206"/>
                            <a:gd name="connsiteX10" fmla="*/ 0 w 149251"/>
                            <a:gd name="connsiteY10" fmla="*/ 27580 h 8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51" h="86206">
                              <a:moveTo>
                                <a:pt x="8008" y="32098"/>
                              </a:moveTo>
                              <a:lnTo>
                                <a:pt x="62887" y="424"/>
                              </a:lnTo>
                              <a:cubicBezTo>
                                <a:pt x="64088" y="-141"/>
                                <a:pt x="65485" y="-141"/>
                                <a:pt x="66686" y="424"/>
                              </a:cubicBezTo>
                              <a:lnTo>
                                <a:pt x="142048" y="43957"/>
                              </a:lnTo>
                              <a:lnTo>
                                <a:pt x="149183" y="39798"/>
                              </a:lnTo>
                              <a:lnTo>
                                <a:pt x="149183" y="48218"/>
                              </a:lnTo>
                              <a:lnTo>
                                <a:pt x="149183" y="48218"/>
                              </a:lnTo>
                              <a:cubicBezTo>
                                <a:pt x="149394" y="48813"/>
                                <a:pt x="149101" y="49470"/>
                                <a:pt x="148516" y="49706"/>
                              </a:cubicBezTo>
                              <a:lnTo>
                                <a:pt x="85526" y="86207"/>
                              </a:lnTo>
                              <a:lnTo>
                                <a:pt x="0" y="36821"/>
                              </a:lnTo>
                              <a:lnTo>
                                <a:pt x="0" y="27580"/>
                              </a:lnTo>
                              <a:close/>
                            </a:path>
                          </a:pathLst>
                        </a:custGeom>
                        <a:solidFill>
                          <a:srgbClr val="EBEBEB"/>
                        </a:solidFill>
                        <a:ln w="5124" cap="flat">
                          <a:noFill/>
                          <a:prstDash val="solid"/>
                          <a:miter/>
                        </a:ln>
                      </p:spPr>
                      <p:txBody>
                        <a:bodyPr rtlCol="0" anchor="ctr"/>
                        <a:lstStyle/>
                        <a:p>
                          <a:endParaRPr lang="pt-BR"/>
                        </a:p>
                      </p:txBody>
                    </p:sp>
                    <p:sp>
                      <p:nvSpPr>
                        <p:cNvPr id="2330" name="Forma Livre: Forma 2329">
                          <a:extLst>
                            <a:ext uri="{FF2B5EF4-FFF2-40B4-BE49-F238E27FC236}">
                              <a16:creationId xmlns:a16="http://schemas.microsoft.com/office/drawing/2014/main" id="{AC5BA1CD-C275-054C-7219-A9F1E392564B}"/>
                            </a:ext>
                          </a:extLst>
                        </p:cNvPr>
                        <p:cNvSpPr/>
                        <p:nvPr/>
                      </p:nvSpPr>
                      <p:spPr>
                        <a:xfrm>
                          <a:off x="7945214" y="4171824"/>
                          <a:ext cx="149173" cy="86087"/>
                        </a:xfrm>
                        <a:custGeom>
                          <a:avLst/>
                          <a:gdLst>
                            <a:gd name="connsiteX0" fmla="*/ 148413 w 149173"/>
                            <a:gd name="connsiteY0" fmla="*/ 49792 h 86087"/>
                            <a:gd name="connsiteX1" fmla="*/ 149096 w 149173"/>
                            <a:gd name="connsiteY1" fmla="*/ 48268 h 86087"/>
                            <a:gd name="connsiteX2" fmla="*/ 148413 w 149173"/>
                            <a:gd name="connsiteY2" fmla="*/ 47585 h 86087"/>
                            <a:gd name="connsiteX3" fmla="*/ 66686 w 149173"/>
                            <a:gd name="connsiteY3" fmla="*/ 458 h 86087"/>
                            <a:gd name="connsiteX4" fmla="*/ 62887 w 149173"/>
                            <a:gd name="connsiteY4" fmla="*/ 458 h 86087"/>
                            <a:gd name="connsiteX5" fmla="*/ 0 w 149173"/>
                            <a:gd name="connsiteY5" fmla="*/ 36702 h 86087"/>
                            <a:gd name="connsiteX6" fmla="*/ 85526 w 149173"/>
                            <a:gd name="connsiteY6" fmla="*/ 86087 h 8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73" h="86087">
                              <a:moveTo>
                                <a:pt x="148413" y="49792"/>
                              </a:moveTo>
                              <a:cubicBezTo>
                                <a:pt x="149024" y="49561"/>
                                <a:pt x="149327" y="48879"/>
                                <a:pt x="149096" y="48268"/>
                              </a:cubicBezTo>
                              <a:cubicBezTo>
                                <a:pt x="148978" y="47955"/>
                                <a:pt x="148726" y="47703"/>
                                <a:pt x="148413" y="47585"/>
                              </a:cubicBezTo>
                              <a:lnTo>
                                <a:pt x="66686" y="458"/>
                              </a:lnTo>
                              <a:cubicBezTo>
                                <a:pt x="65495" y="-153"/>
                                <a:pt x="64078" y="-153"/>
                                <a:pt x="62887" y="458"/>
                              </a:cubicBezTo>
                              <a:lnTo>
                                <a:pt x="0" y="36702"/>
                              </a:lnTo>
                              <a:lnTo>
                                <a:pt x="85526" y="86087"/>
                              </a:lnTo>
                              <a:close/>
                            </a:path>
                          </a:pathLst>
                        </a:custGeom>
                        <a:solidFill>
                          <a:srgbClr val="FAFAFA"/>
                        </a:solidFill>
                        <a:ln w="5124" cap="flat">
                          <a:noFill/>
                          <a:prstDash val="solid"/>
                          <a:miter/>
                        </a:ln>
                      </p:spPr>
                      <p:txBody>
                        <a:bodyPr rtlCol="0" anchor="ctr"/>
                        <a:lstStyle/>
                        <a:p>
                          <a:endParaRPr lang="pt-BR"/>
                        </a:p>
                      </p:txBody>
                    </p:sp>
                    <p:sp>
                      <p:nvSpPr>
                        <p:cNvPr id="2331" name="Forma Livre: Forma 2330">
                          <a:extLst>
                            <a:ext uri="{FF2B5EF4-FFF2-40B4-BE49-F238E27FC236}">
                              <a16:creationId xmlns:a16="http://schemas.microsoft.com/office/drawing/2014/main" id="{13E25990-BB32-66ED-FCDE-AAC5107E2D6C}"/>
                            </a:ext>
                          </a:extLst>
                        </p:cNvPr>
                        <p:cNvSpPr/>
                        <p:nvPr/>
                      </p:nvSpPr>
                      <p:spPr>
                        <a:xfrm>
                          <a:off x="7945214" y="4208526"/>
                          <a:ext cx="85526" cy="58626"/>
                        </a:xfrm>
                        <a:custGeom>
                          <a:avLst/>
                          <a:gdLst>
                            <a:gd name="connsiteX0" fmla="*/ 85526 w 85526"/>
                            <a:gd name="connsiteY0" fmla="*/ 49386 h 58626"/>
                            <a:gd name="connsiteX1" fmla="*/ 85526 w 85526"/>
                            <a:gd name="connsiteY1" fmla="*/ 58626 h 58626"/>
                            <a:gd name="connsiteX2" fmla="*/ 0 w 85526"/>
                            <a:gd name="connsiteY2" fmla="*/ 9240 h 58626"/>
                            <a:gd name="connsiteX3" fmla="*/ 0 w 85526"/>
                            <a:gd name="connsiteY3" fmla="*/ 0 h 58626"/>
                            <a:gd name="connsiteX4" fmla="*/ 85526 w 85526"/>
                            <a:gd name="connsiteY4" fmla="*/ 49386 h 58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6" h="58626">
                              <a:moveTo>
                                <a:pt x="85526" y="49386"/>
                              </a:moveTo>
                              <a:lnTo>
                                <a:pt x="85526" y="58626"/>
                              </a:lnTo>
                              <a:lnTo>
                                <a:pt x="0" y="9240"/>
                              </a:lnTo>
                              <a:lnTo>
                                <a:pt x="0" y="0"/>
                              </a:lnTo>
                              <a:lnTo>
                                <a:pt x="85526" y="49386"/>
                              </a:lnTo>
                              <a:close/>
                            </a:path>
                          </a:pathLst>
                        </a:custGeom>
                        <a:solidFill>
                          <a:srgbClr val="E6E6E6"/>
                        </a:solidFill>
                        <a:ln w="5124" cap="flat">
                          <a:noFill/>
                          <a:prstDash val="solid"/>
                          <a:miter/>
                        </a:ln>
                      </p:spPr>
                      <p:txBody>
                        <a:bodyPr rtlCol="0" anchor="ctr"/>
                        <a:lstStyle/>
                        <a:p>
                          <a:endParaRPr lang="pt-BR"/>
                        </a:p>
                      </p:txBody>
                    </p:sp>
                    <p:sp>
                      <p:nvSpPr>
                        <p:cNvPr id="2332" name="Forma Livre: Forma 2331">
                          <a:extLst>
                            <a:ext uri="{FF2B5EF4-FFF2-40B4-BE49-F238E27FC236}">
                              <a16:creationId xmlns:a16="http://schemas.microsoft.com/office/drawing/2014/main" id="{9A934797-F8A2-6DEF-D413-E78F8AF6536A}"/>
                            </a:ext>
                          </a:extLst>
                        </p:cNvPr>
                        <p:cNvSpPr/>
                        <p:nvPr/>
                      </p:nvSpPr>
                      <p:spPr>
                        <a:xfrm>
                          <a:off x="8029226" y="4252697"/>
                          <a:ext cx="3049" cy="1697"/>
                        </a:xfrm>
                        <a:custGeom>
                          <a:avLst/>
                          <a:gdLst>
                            <a:gd name="connsiteX0" fmla="*/ 488 w 3049"/>
                            <a:gd name="connsiteY0" fmla="*/ 1621 h 1697"/>
                            <a:gd name="connsiteX1" fmla="*/ 1156 w 3049"/>
                            <a:gd name="connsiteY1" fmla="*/ 1621 h 1697"/>
                            <a:gd name="connsiteX2" fmla="*/ 2285 w 3049"/>
                            <a:gd name="connsiteY2" fmla="*/ 1621 h 1697"/>
                            <a:gd name="connsiteX3" fmla="*/ 2645 w 3049"/>
                            <a:gd name="connsiteY3" fmla="*/ 1621 h 1697"/>
                            <a:gd name="connsiteX4" fmla="*/ 2645 w 3049"/>
                            <a:gd name="connsiteY4" fmla="*/ 389 h 1697"/>
                            <a:gd name="connsiteX5" fmla="*/ 1669 w 3049"/>
                            <a:gd name="connsiteY5" fmla="*/ 81 h 1697"/>
                            <a:gd name="connsiteX6" fmla="*/ 437 w 3049"/>
                            <a:gd name="connsiteY6" fmla="*/ 81 h 1697"/>
                            <a:gd name="connsiteX7" fmla="*/ 437 w 3049"/>
                            <a:gd name="connsiteY7" fmla="*/ 81 h 1697"/>
                            <a:gd name="connsiteX8" fmla="*/ 488 w 3049"/>
                            <a:gd name="connsiteY8" fmla="*/ 1621 h 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9" h="1697">
                              <a:moveTo>
                                <a:pt x="488" y="1621"/>
                              </a:moveTo>
                              <a:cubicBezTo>
                                <a:pt x="709" y="1672"/>
                                <a:pt x="935" y="1672"/>
                                <a:pt x="1156" y="1621"/>
                              </a:cubicBezTo>
                              <a:cubicBezTo>
                                <a:pt x="1526" y="1724"/>
                                <a:pt x="1916" y="1724"/>
                                <a:pt x="2285" y="1621"/>
                              </a:cubicBezTo>
                              <a:cubicBezTo>
                                <a:pt x="2398" y="1667"/>
                                <a:pt x="2532" y="1667"/>
                                <a:pt x="2645" y="1621"/>
                              </a:cubicBezTo>
                              <a:cubicBezTo>
                                <a:pt x="3209" y="1313"/>
                                <a:pt x="3158" y="748"/>
                                <a:pt x="2645" y="389"/>
                              </a:cubicBezTo>
                              <a:cubicBezTo>
                                <a:pt x="2342" y="225"/>
                                <a:pt x="2013" y="122"/>
                                <a:pt x="1669" y="81"/>
                              </a:cubicBezTo>
                              <a:cubicBezTo>
                                <a:pt x="1264" y="-27"/>
                                <a:pt x="843" y="-27"/>
                                <a:pt x="437" y="81"/>
                              </a:cubicBezTo>
                              <a:lnTo>
                                <a:pt x="437" y="81"/>
                              </a:lnTo>
                              <a:cubicBezTo>
                                <a:pt x="-179" y="748"/>
                                <a:pt x="-128" y="1262"/>
                                <a:pt x="488" y="1621"/>
                              </a:cubicBezTo>
                              <a:close/>
                            </a:path>
                          </a:pathLst>
                        </a:custGeom>
                        <a:solidFill>
                          <a:srgbClr val="263238"/>
                        </a:solidFill>
                        <a:ln w="5124" cap="flat">
                          <a:noFill/>
                          <a:prstDash val="solid"/>
                          <a:miter/>
                        </a:ln>
                      </p:spPr>
                      <p:txBody>
                        <a:bodyPr rtlCol="0" anchor="ctr"/>
                        <a:lstStyle/>
                        <a:p>
                          <a:endParaRPr lang="pt-BR"/>
                        </a:p>
                      </p:txBody>
                    </p:sp>
                    <p:sp>
                      <p:nvSpPr>
                        <p:cNvPr id="2333" name="Forma Livre: Forma 2332">
                          <a:extLst>
                            <a:ext uri="{FF2B5EF4-FFF2-40B4-BE49-F238E27FC236}">
                              <a16:creationId xmlns:a16="http://schemas.microsoft.com/office/drawing/2014/main" id="{C2F807B6-4DFB-77D7-7153-3365EB766623}"/>
                            </a:ext>
                          </a:extLst>
                        </p:cNvPr>
                        <p:cNvSpPr/>
                        <p:nvPr/>
                      </p:nvSpPr>
                      <p:spPr>
                        <a:xfrm>
                          <a:off x="8020058" y="4251699"/>
                          <a:ext cx="11452" cy="14323"/>
                        </a:xfrm>
                        <a:custGeom>
                          <a:avLst/>
                          <a:gdLst>
                            <a:gd name="connsiteX0" fmla="*/ 5 w 11452"/>
                            <a:gd name="connsiteY0" fmla="*/ 9806 h 14323"/>
                            <a:gd name="connsiteX1" fmla="*/ 980 w 11452"/>
                            <a:gd name="connsiteY1" fmla="*/ 13040 h 14323"/>
                            <a:gd name="connsiteX2" fmla="*/ 3701 w 11452"/>
                            <a:gd name="connsiteY2" fmla="*/ 14324 h 14323"/>
                            <a:gd name="connsiteX3" fmla="*/ 3701 w 11452"/>
                            <a:gd name="connsiteY3" fmla="*/ 14324 h 14323"/>
                            <a:gd name="connsiteX4" fmla="*/ 6371 w 11452"/>
                            <a:gd name="connsiteY4" fmla="*/ 13553 h 14323"/>
                            <a:gd name="connsiteX5" fmla="*/ 6833 w 11452"/>
                            <a:gd name="connsiteY5" fmla="*/ 13245 h 14323"/>
                            <a:gd name="connsiteX6" fmla="*/ 5755 w 11452"/>
                            <a:gd name="connsiteY6" fmla="*/ 12629 h 14323"/>
                            <a:gd name="connsiteX7" fmla="*/ 1032 w 11452"/>
                            <a:gd name="connsiteY7" fmla="*/ 9806 h 14323"/>
                            <a:gd name="connsiteX8" fmla="*/ 5806 w 11452"/>
                            <a:gd name="connsiteY8" fmla="*/ 1592 h 14323"/>
                            <a:gd name="connsiteX9" fmla="*/ 9348 w 11452"/>
                            <a:gd name="connsiteY9" fmla="*/ 1592 h 14323"/>
                            <a:gd name="connsiteX10" fmla="*/ 10324 w 11452"/>
                            <a:gd name="connsiteY10" fmla="*/ 2978 h 14323"/>
                            <a:gd name="connsiteX11" fmla="*/ 11453 w 11452"/>
                            <a:gd name="connsiteY11" fmla="*/ 2978 h 14323"/>
                            <a:gd name="connsiteX12" fmla="*/ 10683 w 11452"/>
                            <a:gd name="connsiteY12" fmla="*/ 1284 h 14323"/>
                            <a:gd name="connsiteX13" fmla="*/ 7911 w 11452"/>
                            <a:gd name="connsiteY13" fmla="*/ 1 h 14323"/>
                            <a:gd name="connsiteX14" fmla="*/ 5241 w 11452"/>
                            <a:gd name="connsiteY14" fmla="*/ 822 h 14323"/>
                            <a:gd name="connsiteX15" fmla="*/ 5 w 11452"/>
                            <a:gd name="connsiteY15" fmla="*/ 9806 h 1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52" h="14323">
                              <a:moveTo>
                                <a:pt x="5" y="9806"/>
                              </a:moveTo>
                              <a:cubicBezTo>
                                <a:pt x="-46" y="10961"/>
                                <a:pt x="298" y="12101"/>
                                <a:pt x="980" y="13040"/>
                              </a:cubicBezTo>
                              <a:cubicBezTo>
                                <a:pt x="1643" y="13862"/>
                                <a:pt x="2644" y="14334"/>
                                <a:pt x="3701" y="14324"/>
                              </a:cubicBezTo>
                              <a:lnTo>
                                <a:pt x="3701" y="14324"/>
                              </a:lnTo>
                              <a:cubicBezTo>
                                <a:pt x="4641" y="14298"/>
                                <a:pt x="5560" y="14031"/>
                                <a:pt x="6371" y="13553"/>
                              </a:cubicBezTo>
                              <a:lnTo>
                                <a:pt x="6833" y="13245"/>
                              </a:lnTo>
                              <a:lnTo>
                                <a:pt x="5755" y="12629"/>
                              </a:lnTo>
                              <a:cubicBezTo>
                                <a:pt x="3137" y="14067"/>
                                <a:pt x="1032" y="12629"/>
                                <a:pt x="1032" y="9806"/>
                              </a:cubicBezTo>
                              <a:cubicBezTo>
                                <a:pt x="1242" y="6469"/>
                                <a:pt x="3013" y="3425"/>
                                <a:pt x="5806" y="1592"/>
                              </a:cubicBezTo>
                              <a:cubicBezTo>
                                <a:pt x="6869" y="848"/>
                                <a:pt x="8286" y="848"/>
                                <a:pt x="9348" y="1592"/>
                              </a:cubicBezTo>
                              <a:cubicBezTo>
                                <a:pt x="9836" y="1915"/>
                                <a:pt x="10180" y="2413"/>
                                <a:pt x="10324" y="2978"/>
                              </a:cubicBezTo>
                              <a:cubicBezTo>
                                <a:pt x="10693" y="3081"/>
                                <a:pt x="11083" y="3081"/>
                                <a:pt x="11453" y="2978"/>
                              </a:cubicBezTo>
                              <a:cubicBezTo>
                                <a:pt x="11325" y="2362"/>
                                <a:pt x="11058" y="1787"/>
                                <a:pt x="10683" y="1284"/>
                              </a:cubicBezTo>
                              <a:cubicBezTo>
                                <a:pt x="10005" y="452"/>
                                <a:pt x="8984" y="-20"/>
                                <a:pt x="7911" y="1"/>
                              </a:cubicBezTo>
                              <a:cubicBezTo>
                                <a:pt x="6961" y="21"/>
                                <a:pt x="6037" y="309"/>
                                <a:pt x="5241" y="822"/>
                              </a:cubicBezTo>
                              <a:cubicBezTo>
                                <a:pt x="2166" y="2814"/>
                                <a:pt x="221" y="6146"/>
                                <a:pt x="5" y="9806"/>
                              </a:cubicBezTo>
                              <a:close/>
                            </a:path>
                          </a:pathLst>
                        </a:custGeom>
                        <a:solidFill>
                          <a:srgbClr val="263238"/>
                        </a:solidFill>
                        <a:ln w="5124" cap="flat">
                          <a:noFill/>
                          <a:prstDash val="solid"/>
                          <a:miter/>
                        </a:ln>
                      </p:spPr>
                      <p:txBody>
                        <a:bodyPr rtlCol="0" anchor="ctr"/>
                        <a:lstStyle/>
                        <a:p>
                          <a:endParaRPr lang="pt-BR"/>
                        </a:p>
                      </p:txBody>
                    </p:sp>
                    <p:sp>
                      <p:nvSpPr>
                        <p:cNvPr id="2334" name="Forma Livre: Forma 2333">
                          <a:extLst>
                            <a:ext uri="{FF2B5EF4-FFF2-40B4-BE49-F238E27FC236}">
                              <a16:creationId xmlns:a16="http://schemas.microsoft.com/office/drawing/2014/main" id="{9FB693DD-B4EB-6FBC-111A-C0FAEB5CC6E8}"/>
                            </a:ext>
                          </a:extLst>
                        </p:cNvPr>
                        <p:cNvSpPr/>
                        <p:nvPr/>
                      </p:nvSpPr>
                      <p:spPr>
                        <a:xfrm>
                          <a:off x="8022784" y="4216842"/>
                          <a:ext cx="73821" cy="37732"/>
                        </a:xfrm>
                        <a:custGeom>
                          <a:avLst/>
                          <a:gdLst>
                            <a:gd name="connsiteX0" fmla="*/ 0 w 73821"/>
                            <a:gd name="connsiteY0" fmla="*/ 35935 h 37732"/>
                            <a:gd name="connsiteX1" fmla="*/ 73822 w 73821"/>
                            <a:gd name="connsiteY1" fmla="*/ 0 h 37732"/>
                            <a:gd name="connsiteX2" fmla="*/ 73822 w 73821"/>
                            <a:gd name="connsiteY2" fmla="*/ 1232 h 37732"/>
                            <a:gd name="connsiteX3" fmla="*/ 72846 w 73821"/>
                            <a:gd name="connsiteY3" fmla="*/ 2875 h 37732"/>
                            <a:gd name="connsiteX4" fmla="*/ 0 w 73821"/>
                            <a:gd name="connsiteY4" fmla="*/ 37732 h 37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21" h="37732">
                              <a:moveTo>
                                <a:pt x="0" y="35935"/>
                              </a:moveTo>
                              <a:lnTo>
                                <a:pt x="73822" y="0"/>
                              </a:lnTo>
                              <a:lnTo>
                                <a:pt x="73822" y="1232"/>
                              </a:lnTo>
                              <a:cubicBezTo>
                                <a:pt x="73760" y="1899"/>
                                <a:pt x="73406" y="2505"/>
                                <a:pt x="72846" y="2875"/>
                              </a:cubicBezTo>
                              <a:lnTo>
                                <a:pt x="0" y="37732"/>
                              </a:lnTo>
                              <a:close/>
                            </a:path>
                          </a:pathLst>
                        </a:custGeom>
                        <a:solidFill>
                          <a:srgbClr val="407BFF"/>
                        </a:solidFill>
                        <a:ln w="5124" cap="flat">
                          <a:noFill/>
                          <a:prstDash val="solid"/>
                          <a:miter/>
                        </a:ln>
                      </p:spPr>
                      <p:txBody>
                        <a:bodyPr rtlCol="0" anchor="ctr"/>
                        <a:lstStyle/>
                        <a:p>
                          <a:endParaRPr lang="pt-BR"/>
                        </a:p>
                      </p:txBody>
                    </p:sp>
                    <p:sp>
                      <p:nvSpPr>
                        <p:cNvPr id="2335" name="Forma Livre: Forma 2334">
                          <a:extLst>
                            <a:ext uri="{FF2B5EF4-FFF2-40B4-BE49-F238E27FC236}">
                              <a16:creationId xmlns:a16="http://schemas.microsoft.com/office/drawing/2014/main" id="{363AD9A4-F8A7-9479-C7D6-AE3C05FC9B66}"/>
                            </a:ext>
                          </a:extLst>
                        </p:cNvPr>
                        <p:cNvSpPr/>
                        <p:nvPr/>
                      </p:nvSpPr>
                      <p:spPr>
                        <a:xfrm>
                          <a:off x="8022784" y="4216842"/>
                          <a:ext cx="73821" cy="37732"/>
                        </a:xfrm>
                        <a:custGeom>
                          <a:avLst/>
                          <a:gdLst>
                            <a:gd name="connsiteX0" fmla="*/ 0 w 73821"/>
                            <a:gd name="connsiteY0" fmla="*/ 35935 h 37732"/>
                            <a:gd name="connsiteX1" fmla="*/ 73822 w 73821"/>
                            <a:gd name="connsiteY1" fmla="*/ 0 h 37732"/>
                            <a:gd name="connsiteX2" fmla="*/ 73822 w 73821"/>
                            <a:gd name="connsiteY2" fmla="*/ 1232 h 37732"/>
                            <a:gd name="connsiteX3" fmla="*/ 72846 w 73821"/>
                            <a:gd name="connsiteY3" fmla="*/ 2875 h 37732"/>
                            <a:gd name="connsiteX4" fmla="*/ 0 w 73821"/>
                            <a:gd name="connsiteY4" fmla="*/ 37732 h 37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21" h="37732">
                              <a:moveTo>
                                <a:pt x="0" y="35935"/>
                              </a:moveTo>
                              <a:lnTo>
                                <a:pt x="73822" y="0"/>
                              </a:lnTo>
                              <a:lnTo>
                                <a:pt x="73822" y="1232"/>
                              </a:lnTo>
                              <a:cubicBezTo>
                                <a:pt x="73760" y="1899"/>
                                <a:pt x="73406" y="2505"/>
                                <a:pt x="72846" y="2875"/>
                              </a:cubicBezTo>
                              <a:lnTo>
                                <a:pt x="0" y="37732"/>
                              </a:lnTo>
                              <a:close/>
                            </a:path>
                          </a:pathLst>
                        </a:custGeom>
                        <a:solidFill>
                          <a:srgbClr val="000000">
                            <a:alpha val="20000"/>
                          </a:srgbClr>
                        </a:solidFill>
                        <a:ln w="5124" cap="flat">
                          <a:noFill/>
                          <a:prstDash val="solid"/>
                          <a:miter/>
                        </a:ln>
                      </p:spPr>
                      <p:txBody>
                        <a:bodyPr rtlCol="0" anchor="ctr"/>
                        <a:lstStyle/>
                        <a:p>
                          <a:endParaRPr lang="pt-BR"/>
                        </a:p>
                      </p:txBody>
                    </p:sp>
                    <p:sp>
                      <p:nvSpPr>
                        <p:cNvPr id="2336" name="Forma Livre: Forma 2335">
                          <a:extLst>
                            <a:ext uri="{FF2B5EF4-FFF2-40B4-BE49-F238E27FC236}">
                              <a16:creationId xmlns:a16="http://schemas.microsoft.com/office/drawing/2014/main" id="{24E68498-79F2-F774-E9BA-0FE38B8A099F}"/>
                            </a:ext>
                          </a:extLst>
                        </p:cNvPr>
                        <p:cNvSpPr/>
                        <p:nvPr/>
                      </p:nvSpPr>
                      <p:spPr>
                        <a:xfrm>
                          <a:off x="7936333" y="4168025"/>
                          <a:ext cx="160259" cy="85368"/>
                        </a:xfrm>
                        <a:custGeom>
                          <a:avLst/>
                          <a:gdLst>
                            <a:gd name="connsiteX0" fmla="*/ 159451 w 160259"/>
                            <a:gd name="connsiteY0" fmla="*/ 49792 h 85368"/>
                            <a:gd name="connsiteX1" fmla="*/ 159451 w 160259"/>
                            <a:gd name="connsiteY1" fmla="*/ 47585 h 85368"/>
                            <a:gd name="connsiteX2" fmla="*/ 77980 w 160259"/>
                            <a:gd name="connsiteY2" fmla="*/ 458 h 85368"/>
                            <a:gd name="connsiteX3" fmla="*/ 74130 w 160259"/>
                            <a:gd name="connsiteY3" fmla="*/ 458 h 85368"/>
                            <a:gd name="connsiteX4" fmla="*/ 0 w 160259"/>
                            <a:gd name="connsiteY4" fmla="*/ 36034 h 85368"/>
                            <a:gd name="connsiteX5" fmla="*/ 85578 w 160259"/>
                            <a:gd name="connsiteY5" fmla="*/ 85368 h 8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59" h="85368">
                              <a:moveTo>
                                <a:pt x="159451" y="49792"/>
                              </a:moveTo>
                              <a:cubicBezTo>
                                <a:pt x="160529" y="49228"/>
                                <a:pt x="160529" y="48201"/>
                                <a:pt x="159451" y="47585"/>
                              </a:cubicBezTo>
                              <a:lnTo>
                                <a:pt x="77980" y="458"/>
                              </a:lnTo>
                              <a:cubicBezTo>
                                <a:pt x="76768" y="-153"/>
                                <a:pt x="75341" y="-153"/>
                                <a:pt x="74130" y="458"/>
                              </a:cubicBezTo>
                              <a:lnTo>
                                <a:pt x="0" y="36034"/>
                              </a:lnTo>
                              <a:lnTo>
                                <a:pt x="85578" y="85368"/>
                              </a:lnTo>
                              <a:close/>
                            </a:path>
                          </a:pathLst>
                        </a:custGeom>
                        <a:solidFill>
                          <a:srgbClr val="407BFF"/>
                        </a:solidFill>
                        <a:ln w="5124" cap="flat">
                          <a:noFill/>
                          <a:prstDash val="solid"/>
                          <a:miter/>
                        </a:ln>
                      </p:spPr>
                      <p:txBody>
                        <a:bodyPr rtlCol="0" anchor="ctr"/>
                        <a:lstStyle/>
                        <a:p>
                          <a:endParaRPr lang="pt-BR"/>
                        </a:p>
                      </p:txBody>
                    </p:sp>
                    <p:sp>
                      <p:nvSpPr>
                        <p:cNvPr id="2337" name="Forma Livre: Forma 2336">
                          <a:extLst>
                            <a:ext uri="{FF2B5EF4-FFF2-40B4-BE49-F238E27FC236}">
                              <a16:creationId xmlns:a16="http://schemas.microsoft.com/office/drawing/2014/main" id="{D84C4013-00A6-BA46-6A7B-C631AB2E984C}"/>
                            </a:ext>
                          </a:extLst>
                        </p:cNvPr>
                        <p:cNvSpPr/>
                        <p:nvPr/>
                      </p:nvSpPr>
                      <p:spPr>
                        <a:xfrm>
                          <a:off x="7936128" y="4204008"/>
                          <a:ext cx="85577" cy="71357"/>
                        </a:xfrm>
                        <a:custGeom>
                          <a:avLst/>
                          <a:gdLst>
                            <a:gd name="connsiteX0" fmla="*/ 85578 w 85577"/>
                            <a:gd name="connsiteY0" fmla="*/ 71357 h 71357"/>
                            <a:gd name="connsiteX1" fmla="*/ 0 w 85577"/>
                            <a:gd name="connsiteY1" fmla="*/ 22023 h 71357"/>
                            <a:gd name="connsiteX2" fmla="*/ 0 w 85577"/>
                            <a:gd name="connsiteY2" fmla="*/ 0 h 71357"/>
                            <a:gd name="connsiteX3" fmla="*/ 85578 w 85577"/>
                            <a:gd name="connsiteY3" fmla="*/ 49437 h 71357"/>
                            <a:gd name="connsiteX4" fmla="*/ 85578 w 85577"/>
                            <a:gd name="connsiteY4" fmla="*/ 71357 h 71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77" h="71357">
                              <a:moveTo>
                                <a:pt x="85578" y="71357"/>
                              </a:moveTo>
                              <a:lnTo>
                                <a:pt x="0" y="22023"/>
                              </a:lnTo>
                              <a:lnTo>
                                <a:pt x="0" y="0"/>
                              </a:lnTo>
                              <a:lnTo>
                                <a:pt x="85578" y="49437"/>
                              </a:lnTo>
                              <a:lnTo>
                                <a:pt x="85578" y="71357"/>
                              </a:lnTo>
                              <a:close/>
                            </a:path>
                          </a:pathLst>
                        </a:custGeom>
                        <a:solidFill>
                          <a:srgbClr val="407BFF"/>
                        </a:solidFill>
                        <a:ln w="5124" cap="flat">
                          <a:noFill/>
                          <a:prstDash val="solid"/>
                          <a:miter/>
                        </a:ln>
                      </p:spPr>
                      <p:txBody>
                        <a:bodyPr rtlCol="0" anchor="ctr"/>
                        <a:lstStyle/>
                        <a:p>
                          <a:endParaRPr lang="pt-BR"/>
                        </a:p>
                      </p:txBody>
                    </p:sp>
                    <p:sp>
                      <p:nvSpPr>
                        <p:cNvPr id="2338" name="Forma Livre: Forma 2337">
                          <a:extLst>
                            <a:ext uri="{FF2B5EF4-FFF2-40B4-BE49-F238E27FC236}">
                              <a16:creationId xmlns:a16="http://schemas.microsoft.com/office/drawing/2014/main" id="{B54868C8-675E-0A70-3162-121DBA6FA079}"/>
                            </a:ext>
                          </a:extLst>
                        </p:cNvPr>
                        <p:cNvSpPr/>
                        <p:nvPr/>
                      </p:nvSpPr>
                      <p:spPr>
                        <a:xfrm>
                          <a:off x="7936128" y="4204008"/>
                          <a:ext cx="85577" cy="71357"/>
                        </a:xfrm>
                        <a:custGeom>
                          <a:avLst/>
                          <a:gdLst>
                            <a:gd name="connsiteX0" fmla="*/ 85578 w 85577"/>
                            <a:gd name="connsiteY0" fmla="*/ 71357 h 71357"/>
                            <a:gd name="connsiteX1" fmla="*/ 0 w 85577"/>
                            <a:gd name="connsiteY1" fmla="*/ 22023 h 71357"/>
                            <a:gd name="connsiteX2" fmla="*/ 0 w 85577"/>
                            <a:gd name="connsiteY2" fmla="*/ 0 h 71357"/>
                            <a:gd name="connsiteX3" fmla="*/ 85578 w 85577"/>
                            <a:gd name="connsiteY3" fmla="*/ 49437 h 71357"/>
                            <a:gd name="connsiteX4" fmla="*/ 85578 w 85577"/>
                            <a:gd name="connsiteY4" fmla="*/ 71357 h 71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77" h="71357">
                              <a:moveTo>
                                <a:pt x="85578" y="71357"/>
                              </a:moveTo>
                              <a:lnTo>
                                <a:pt x="0" y="22023"/>
                              </a:lnTo>
                              <a:lnTo>
                                <a:pt x="0" y="0"/>
                              </a:lnTo>
                              <a:lnTo>
                                <a:pt x="85578" y="49437"/>
                              </a:lnTo>
                              <a:lnTo>
                                <a:pt x="85578" y="71357"/>
                              </a:lnTo>
                              <a:close/>
                            </a:path>
                          </a:pathLst>
                        </a:custGeom>
                        <a:solidFill>
                          <a:srgbClr val="000000">
                            <a:alpha val="10000"/>
                          </a:srgbClr>
                        </a:solidFill>
                        <a:ln w="5124" cap="flat">
                          <a:noFill/>
                          <a:prstDash val="solid"/>
                          <a:miter/>
                        </a:ln>
                      </p:spPr>
                      <p:txBody>
                        <a:bodyPr rtlCol="0" anchor="ctr"/>
                        <a:lstStyle/>
                        <a:p>
                          <a:endParaRPr lang="pt-BR"/>
                        </a:p>
                      </p:txBody>
                    </p:sp>
                    <p:sp>
                      <p:nvSpPr>
                        <p:cNvPr id="2339" name="Forma Livre: Forma 2338">
                          <a:extLst>
                            <a:ext uri="{FF2B5EF4-FFF2-40B4-BE49-F238E27FC236}">
                              <a16:creationId xmlns:a16="http://schemas.microsoft.com/office/drawing/2014/main" id="{0C183755-471C-8185-D05B-1B9E422AEB6C}"/>
                            </a:ext>
                          </a:extLst>
                        </p:cNvPr>
                        <p:cNvSpPr/>
                        <p:nvPr/>
                      </p:nvSpPr>
                      <p:spPr>
                        <a:xfrm>
                          <a:off x="7997013" y="4246771"/>
                          <a:ext cx="11553" cy="14477"/>
                        </a:xfrm>
                        <a:custGeom>
                          <a:avLst/>
                          <a:gdLst>
                            <a:gd name="connsiteX0" fmla="*/ 7803 w 11553"/>
                            <a:gd name="connsiteY0" fmla="*/ 14477 h 14477"/>
                            <a:gd name="connsiteX1" fmla="*/ 10575 w 11553"/>
                            <a:gd name="connsiteY1" fmla="*/ 13193 h 14477"/>
                            <a:gd name="connsiteX2" fmla="*/ 11551 w 11553"/>
                            <a:gd name="connsiteY2" fmla="*/ 10010 h 14477"/>
                            <a:gd name="connsiteX3" fmla="*/ 6417 w 11553"/>
                            <a:gd name="connsiteY3" fmla="*/ 821 h 14477"/>
                            <a:gd name="connsiteX4" fmla="*/ 3748 w 11553"/>
                            <a:gd name="connsiteY4" fmla="*/ 0 h 14477"/>
                            <a:gd name="connsiteX5" fmla="*/ 0 w 11553"/>
                            <a:gd name="connsiteY5" fmla="*/ 4518 h 14477"/>
                            <a:gd name="connsiteX6" fmla="*/ 5134 w 11553"/>
                            <a:gd name="connsiteY6" fmla="*/ 13707 h 14477"/>
                            <a:gd name="connsiteX7" fmla="*/ 7803 w 11553"/>
                            <a:gd name="connsiteY7" fmla="*/ 14477 h 1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3" h="14477">
                              <a:moveTo>
                                <a:pt x="7803" y="14477"/>
                              </a:moveTo>
                              <a:cubicBezTo>
                                <a:pt x="8876" y="14497"/>
                                <a:pt x="9898" y="14025"/>
                                <a:pt x="10575" y="13193"/>
                              </a:cubicBezTo>
                              <a:cubicBezTo>
                                <a:pt x="11243" y="12269"/>
                                <a:pt x="11587" y="11150"/>
                                <a:pt x="11551" y="10010"/>
                              </a:cubicBezTo>
                              <a:cubicBezTo>
                                <a:pt x="11417" y="6299"/>
                                <a:pt x="9508" y="2880"/>
                                <a:pt x="6417" y="821"/>
                              </a:cubicBezTo>
                              <a:cubicBezTo>
                                <a:pt x="5621" y="308"/>
                                <a:pt x="4697" y="21"/>
                                <a:pt x="3748" y="0"/>
                              </a:cubicBezTo>
                              <a:cubicBezTo>
                                <a:pt x="1540" y="0"/>
                                <a:pt x="0" y="1797"/>
                                <a:pt x="0" y="4518"/>
                              </a:cubicBezTo>
                              <a:cubicBezTo>
                                <a:pt x="154" y="8224"/>
                                <a:pt x="2059" y="11633"/>
                                <a:pt x="5134" y="13707"/>
                              </a:cubicBezTo>
                              <a:cubicBezTo>
                                <a:pt x="5940" y="14189"/>
                                <a:pt x="6864" y="14456"/>
                                <a:pt x="7803" y="14477"/>
                              </a:cubicBezTo>
                              <a:close/>
                            </a:path>
                          </a:pathLst>
                        </a:custGeom>
                        <a:solidFill>
                          <a:srgbClr val="455A64"/>
                        </a:solidFill>
                        <a:ln w="5124" cap="flat">
                          <a:noFill/>
                          <a:prstDash val="solid"/>
                          <a:miter/>
                        </a:ln>
                      </p:spPr>
                      <p:txBody>
                        <a:bodyPr rtlCol="0" anchor="ctr"/>
                        <a:lstStyle/>
                        <a:p>
                          <a:endParaRPr lang="pt-BR"/>
                        </a:p>
                      </p:txBody>
                    </p:sp>
                    <p:sp>
                      <p:nvSpPr>
                        <p:cNvPr id="2340" name="Forma Livre: Forma 2339">
                          <a:extLst>
                            <a:ext uri="{FF2B5EF4-FFF2-40B4-BE49-F238E27FC236}">
                              <a16:creationId xmlns:a16="http://schemas.microsoft.com/office/drawing/2014/main" id="{20363F5F-9694-E485-5924-58F4AD16549C}"/>
                            </a:ext>
                          </a:extLst>
                        </p:cNvPr>
                        <p:cNvSpPr/>
                        <p:nvPr/>
                      </p:nvSpPr>
                      <p:spPr>
                        <a:xfrm>
                          <a:off x="7997937" y="4248091"/>
                          <a:ext cx="9497" cy="12281"/>
                        </a:xfrm>
                        <a:custGeom>
                          <a:avLst/>
                          <a:gdLst>
                            <a:gd name="connsiteX0" fmla="*/ 9497 w 9497"/>
                            <a:gd name="connsiteY0" fmla="*/ 8896 h 12281"/>
                            <a:gd name="connsiteX1" fmla="*/ 4774 w 9497"/>
                            <a:gd name="connsiteY1" fmla="*/ 11617 h 12281"/>
                            <a:gd name="connsiteX2" fmla="*/ 0 w 9497"/>
                            <a:gd name="connsiteY2" fmla="*/ 3403 h 12281"/>
                            <a:gd name="connsiteX3" fmla="*/ 4774 w 9497"/>
                            <a:gd name="connsiteY3" fmla="*/ 631 h 12281"/>
                            <a:gd name="connsiteX4" fmla="*/ 9497 w 9497"/>
                            <a:gd name="connsiteY4" fmla="*/ 8896 h 1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7" h="12281">
                              <a:moveTo>
                                <a:pt x="9497" y="8896"/>
                              </a:moveTo>
                              <a:cubicBezTo>
                                <a:pt x="9497" y="11925"/>
                                <a:pt x="7392" y="13157"/>
                                <a:pt x="4774" y="11617"/>
                              </a:cubicBezTo>
                              <a:cubicBezTo>
                                <a:pt x="1935" y="9826"/>
                                <a:pt x="154" y="6756"/>
                                <a:pt x="0" y="3403"/>
                              </a:cubicBezTo>
                              <a:cubicBezTo>
                                <a:pt x="0" y="375"/>
                                <a:pt x="2105" y="-857"/>
                                <a:pt x="4774" y="631"/>
                              </a:cubicBezTo>
                              <a:cubicBezTo>
                                <a:pt x="7572" y="2485"/>
                                <a:pt x="9323" y="5549"/>
                                <a:pt x="9497" y="8896"/>
                              </a:cubicBezTo>
                              <a:close/>
                            </a:path>
                          </a:pathLst>
                        </a:custGeom>
                        <a:solidFill>
                          <a:srgbClr val="F5F5F5"/>
                        </a:solidFill>
                        <a:ln w="5124" cap="flat">
                          <a:noFill/>
                          <a:prstDash val="solid"/>
                          <a:miter/>
                        </a:ln>
                      </p:spPr>
                      <p:txBody>
                        <a:bodyPr rtlCol="0" anchor="ctr"/>
                        <a:lstStyle/>
                        <a:p>
                          <a:endParaRPr lang="pt-BR"/>
                        </a:p>
                      </p:txBody>
                    </p:sp>
                    <p:sp>
                      <p:nvSpPr>
                        <p:cNvPr id="2341" name="Forma Livre: Forma 2340">
                          <a:extLst>
                            <a:ext uri="{FF2B5EF4-FFF2-40B4-BE49-F238E27FC236}">
                              <a16:creationId xmlns:a16="http://schemas.microsoft.com/office/drawing/2014/main" id="{DE6D2C90-2FE5-ECD1-872F-6A369C4657C1}"/>
                            </a:ext>
                          </a:extLst>
                        </p:cNvPr>
                        <p:cNvSpPr/>
                        <p:nvPr/>
                      </p:nvSpPr>
                      <p:spPr>
                        <a:xfrm>
                          <a:off x="7942802" y="4214578"/>
                          <a:ext cx="47383" cy="36540"/>
                        </a:xfrm>
                        <a:custGeom>
                          <a:avLst/>
                          <a:gdLst>
                            <a:gd name="connsiteX0" fmla="*/ 47383 w 47383"/>
                            <a:gd name="connsiteY0" fmla="*/ 31167 h 36540"/>
                            <a:gd name="connsiteX1" fmla="*/ 47383 w 47383"/>
                            <a:gd name="connsiteY1" fmla="*/ 32810 h 36540"/>
                            <a:gd name="connsiteX2" fmla="*/ 42250 w 47383"/>
                            <a:gd name="connsiteY2" fmla="*/ 35838 h 36540"/>
                            <a:gd name="connsiteX3" fmla="*/ 5134 w 47383"/>
                            <a:gd name="connsiteY3" fmla="*/ 14431 h 36540"/>
                            <a:gd name="connsiteX4" fmla="*/ 0 w 47383"/>
                            <a:gd name="connsiteY4" fmla="*/ 5396 h 36540"/>
                            <a:gd name="connsiteX5" fmla="*/ 0 w 47383"/>
                            <a:gd name="connsiteY5" fmla="*/ 3753 h 36540"/>
                            <a:gd name="connsiteX6" fmla="*/ 5134 w 47383"/>
                            <a:gd name="connsiteY6" fmla="*/ 724 h 36540"/>
                            <a:gd name="connsiteX7" fmla="*/ 42250 w 47383"/>
                            <a:gd name="connsiteY7" fmla="*/ 22131 h 36540"/>
                            <a:gd name="connsiteX8" fmla="*/ 47383 w 47383"/>
                            <a:gd name="connsiteY8" fmla="*/ 31167 h 3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83" h="36540">
                              <a:moveTo>
                                <a:pt x="47383" y="31167"/>
                              </a:moveTo>
                              <a:lnTo>
                                <a:pt x="47383" y="32810"/>
                              </a:lnTo>
                              <a:cubicBezTo>
                                <a:pt x="47383" y="36146"/>
                                <a:pt x="45073" y="37481"/>
                                <a:pt x="42250" y="35838"/>
                              </a:cubicBezTo>
                              <a:lnTo>
                                <a:pt x="5134" y="14431"/>
                              </a:lnTo>
                              <a:cubicBezTo>
                                <a:pt x="2076" y="12414"/>
                                <a:pt x="167" y="9056"/>
                                <a:pt x="0" y="5396"/>
                              </a:cubicBezTo>
                              <a:lnTo>
                                <a:pt x="0" y="3753"/>
                              </a:lnTo>
                              <a:cubicBezTo>
                                <a:pt x="0" y="416"/>
                                <a:pt x="2310" y="-970"/>
                                <a:pt x="5134" y="724"/>
                              </a:cubicBezTo>
                              <a:lnTo>
                                <a:pt x="42250" y="22131"/>
                              </a:lnTo>
                              <a:cubicBezTo>
                                <a:pt x="45309" y="24149"/>
                                <a:pt x="47214" y="27506"/>
                                <a:pt x="47383" y="31167"/>
                              </a:cubicBezTo>
                              <a:close/>
                            </a:path>
                          </a:pathLst>
                        </a:custGeom>
                        <a:solidFill>
                          <a:srgbClr val="F5F5F5"/>
                        </a:solidFill>
                        <a:ln w="5124" cap="flat">
                          <a:noFill/>
                          <a:prstDash val="solid"/>
                          <a:miter/>
                        </a:ln>
                      </p:spPr>
                      <p:txBody>
                        <a:bodyPr rtlCol="0" anchor="ctr"/>
                        <a:lstStyle/>
                        <a:p>
                          <a:endParaRPr lang="pt-BR"/>
                        </a:p>
                      </p:txBody>
                    </p:sp>
                    <p:sp>
                      <p:nvSpPr>
                        <p:cNvPr id="2342" name="Forma Livre: Forma 2341">
                          <a:extLst>
                            <a:ext uri="{FF2B5EF4-FFF2-40B4-BE49-F238E27FC236}">
                              <a16:creationId xmlns:a16="http://schemas.microsoft.com/office/drawing/2014/main" id="{44FF8472-899F-23D3-14E4-3B816C830FA5}"/>
                            </a:ext>
                          </a:extLst>
                        </p:cNvPr>
                        <p:cNvSpPr/>
                        <p:nvPr/>
                      </p:nvSpPr>
                      <p:spPr>
                        <a:xfrm>
                          <a:off x="8021706" y="4252880"/>
                          <a:ext cx="1129" cy="22485"/>
                        </a:xfrm>
                        <a:custGeom>
                          <a:avLst/>
                          <a:gdLst>
                            <a:gd name="connsiteX0" fmla="*/ 1129 w 1129"/>
                            <a:gd name="connsiteY0" fmla="*/ 21818 h 22485"/>
                            <a:gd name="connsiteX1" fmla="*/ 1129 w 1129"/>
                            <a:gd name="connsiteY1" fmla="*/ 0 h 22485"/>
                            <a:gd name="connsiteX2" fmla="*/ 0 w 1129"/>
                            <a:gd name="connsiteY2" fmla="*/ 565 h 22485"/>
                            <a:gd name="connsiteX3" fmla="*/ 0 w 1129"/>
                            <a:gd name="connsiteY3" fmla="*/ 22485 h 22485"/>
                            <a:gd name="connsiteX4" fmla="*/ 1129 w 1129"/>
                            <a:gd name="connsiteY4" fmla="*/ 21818 h 22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22485">
                              <a:moveTo>
                                <a:pt x="1129" y="21818"/>
                              </a:moveTo>
                              <a:lnTo>
                                <a:pt x="1129" y="0"/>
                              </a:lnTo>
                              <a:lnTo>
                                <a:pt x="0" y="565"/>
                              </a:lnTo>
                              <a:lnTo>
                                <a:pt x="0" y="22485"/>
                              </a:lnTo>
                              <a:lnTo>
                                <a:pt x="1129" y="21818"/>
                              </a:lnTo>
                              <a:close/>
                            </a:path>
                          </a:pathLst>
                        </a:custGeom>
                        <a:solidFill>
                          <a:srgbClr val="407BFF"/>
                        </a:solidFill>
                        <a:ln w="5124" cap="flat">
                          <a:noFill/>
                          <a:prstDash val="solid"/>
                          <a:miter/>
                        </a:ln>
                      </p:spPr>
                      <p:txBody>
                        <a:bodyPr rtlCol="0" anchor="ctr"/>
                        <a:lstStyle/>
                        <a:p>
                          <a:endParaRPr lang="pt-BR"/>
                        </a:p>
                      </p:txBody>
                    </p:sp>
                    <p:sp>
                      <p:nvSpPr>
                        <p:cNvPr id="2343" name="Forma Livre: Forma 2342">
                          <a:extLst>
                            <a:ext uri="{FF2B5EF4-FFF2-40B4-BE49-F238E27FC236}">
                              <a16:creationId xmlns:a16="http://schemas.microsoft.com/office/drawing/2014/main" id="{B579FE98-F7ED-5CA5-5213-69DACE069C54}"/>
                            </a:ext>
                          </a:extLst>
                        </p:cNvPr>
                        <p:cNvSpPr/>
                        <p:nvPr/>
                      </p:nvSpPr>
                      <p:spPr>
                        <a:xfrm>
                          <a:off x="8021706" y="4252880"/>
                          <a:ext cx="1129" cy="22485"/>
                        </a:xfrm>
                        <a:custGeom>
                          <a:avLst/>
                          <a:gdLst>
                            <a:gd name="connsiteX0" fmla="*/ 1129 w 1129"/>
                            <a:gd name="connsiteY0" fmla="*/ 21818 h 22485"/>
                            <a:gd name="connsiteX1" fmla="*/ 1129 w 1129"/>
                            <a:gd name="connsiteY1" fmla="*/ 0 h 22485"/>
                            <a:gd name="connsiteX2" fmla="*/ 0 w 1129"/>
                            <a:gd name="connsiteY2" fmla="*/ 565 h 22485"/>
                            <a:gd name="connsiteX3" fmla="*/ 0 w 1129"/>
                            <a:gd name="connsiteY3" fmla="*/ 22485 h 22485"/>
                            <a:gd name="connsiteX4" fmla="*/ 1129 w 1129"/>
                            <a:gd name="connsiteY4" fmla="*/ 21818 h 22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22485">
                              <a:moveTo>
                                <a:pt x="1129" y="21818"/>
                              </a:moveTo>
                              <a:lnTo>
                                <a:pt x="1129" y="0"/>
                              </a:lnTo>
                              <a:lnTo>
                                <a:pt x="0" y="565"/>
                              </a:lnTo>
                              <a:lnTo>
                                <a:pt x="0" y="22485"/>
                              </a:lnTo>
                              <a:lnTo>
                                <a:pt x="1129" y="21818"/>
                              </a:lnTo>
                              <a:close/>
                            </a:path>
                          </a:pathLst>
                        </a:custGeom>
                        <a:solidFill>
                          <a:srgbClr val="000000">
                            <a:alpha val="20000"/>
                          </a:srgbClr>
                        </a:solidFill>
                        <a:ln w="5124" cap="flat">
                          <a:noFill/>
                          <a:prstDash val="solid"/>
                          <a:miter/>
                        </a:ln>
                      </p:spPr>
                      <p:txBody>
                        <a:bodyPr rtlCol="0" anchor="ctr"/>
                        <a:lstStyle/>
                        <a:p>
                          <a:endParaRPr lang="pt-BR"/>
                        </a:p>
                      </p:txBody>
                    </p:sp>
                  </p:grpSp>
                </p:grpSp>
                <p:grpSp>
                  <p:nvGrpSpPr>
                    <p:cNvPr id="2294" name="Gráfico 12">
                      <a:extLst>
                        <a:ext uri="{FF2B5EF4-FFF2-40B4-BE49-F238E27FC236}">
                          <a16:creationId xmlns:a16="http://schemas.microsoft.com/office/drawing/2014/main" id="{33FC7ED1-DCA9-834E-D942-B85C52600B88}"/>
                        </a:ext>
                      </a:extLst>
                    </p:cNvPr>
                    <p:cNvGrpSpPr/>
                    <p:nvPr/>
                  </p:nvGrpSpPr>
                  <p:grpSpPr>
                    <a:xfrm>
                      <a:off x="8023492" y="4148462"/>
                      <a:ext cx="67981" cy="44509"/>
                      <a:chOff x="8023492" y="4148462"/>
                      <a:chExt cx="67981" cy="44509"/>
                    </a:xfrm>
                  </p:grpSpPr>
                  <p:sp>
                    <p:nvSpPr>
                      <p:cNvPr id="2304" name="Forma Livre: Forma 2303">
                        <a:extLst>
                          <a:ext uri="{FF2B5EF4-FFF2-40B4-BE49-F238E27FC236}">
                            <a16:creationId xmlns:a16="http://schemas.microsoft.com/office/drawing/2014/main" id="{A4DF3892-20D0-33FD-5D4E-E35AF996E64C}"/>
                          </a:ext>
                        </a:extLst>
                      </p:cNvPr>
                      <p:cNvSpPr/>
                      <p:nvPr/>
                    </p:nvSpPr>
                    <p:spPr>
                      <a:xfrm>
                        <a:off x="8023492" y="4153807"/>
                        <a:ext cx="67483" cy="39164"/>
                      </a:xfrm>
                      <a:custGeom>
                        <a:avLst/>
                        <a:gdLst>
                          <a:gd name="connsiteX0" fmla="*/ 215 w 67483"/>
                          <a:gd name="connsiteY0" fmla="*/ 3895 h 39164"/>
                          <a:gd name="connsiteX1" fmla="*/ 58020 w 67483"/>
                          <a:gd name="connsiteY1" fmla="*/ 37315 h 39164"/>
                          <a:gd name="connsiteX2" fmla="*/ 67158 w 67483"/>
                          <a:gd name="connsiteY2" fmla="*/ 39163 h 39164"/>
                          <a:gd name="connsiteX3" fmla="*/ 67481 w 67483"/>
                          <a:gd name="connsiteY3" fmla="*/ 38876 h 39164"/>
                          <a:gd name="connsiteX4" fmla="*/ 67466 w 67483"/>
                          <a:gd name="connsiteY4" fmla="*/ 38753 h 39164"/>
                          <a:gd name="connsiteX5" fmla="*/ 64591 w 67483"/>
                          <a:gd name="connsiteY5" fmla="*/ 33619 h 39164"/>
                          <a:gd name="connsiteX6" fmla="*/ 6735 w 67483"/>
                          <a:gd name="connsiteY6" fmla="*/ 199 h 39164"/>
                          <a:gd name="connsiteX7" fmla="*/ 215 w 67483"/>
                          <a:gd name="connsiteY7" fmla="*/ 3895 h 3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83" h="39164">
                            <a:moveTo>
                              <a:pt x="215" y="3895"/>
                            </a:moveTo>
                            <a:lnTo>
                              <a:pt x="58020" y="37315"/>
                            </a:lnTo>
                            <a:lnTo>
                              <a:pt x="67158" y="39163"/>
                            </a:lnTo>
                            <a:cubicBezTo>
                              <a:pt x="67327" y="39174"/>
                              <a:pt x="67471" y="39045"/>
                              <a:pt x="67481" y="38876"/>
                            </a:cubicBezTo>
                            <a:cubicBezTo>
                              <a:pt x="67487" y="38835"/>
                              <a:pt x="67481" y="38794"/>
                              <a:pt x="67466" y="38753"/>
                            </a:cubicBezTo>
                            <a:lnTo>
                              <a:pt x="64591" y="33619"/>
                            </a:lnTo>
                            <a:lnTo>
                              <a:pt x="6735" y="199"/>
                            </a:lnTo>
                            <a:cubicBezTo>
                              <a:pt x="4938" y="-930"/>
                              <a:pt x="-1222" y="3074"/>
                              <a:pt x="215" y="3895"/>
                            </a:cubicBezTo>
                            <a:close/>
                          </a:path>
                        </a:pathLst>
                      </a:custGeom>
                      <a:solidFill>
                        <a:srgbClr val="000000">
                          <a:alpha val="20000"/>
                        </a:srgbClr>
                      </a:solidFill>
                      <a:ln w="5124" cap="flat">
                        <a:noFill/>
                        <a:prstDash val="solid"/>
                        <a:miter/>
                      </a:ln>
                    </p:spPr>
                    <p:txBody>
                      <a:bodyPr rtlCol="0" anchor="ctr"/>
                      <a:lstStyle/>
                      <a:p>
                        <a:endParaRPr lang="pt-BR"/>
                      </a:p>
                    </p:txBody>
                  </p:sp>
                  <p:grpSp>
                    <p:nvGrpSpPr>
                      <p:cNvPr id="2305" name="Gráfico 12">
                        <a:extLst>
                          <a:ext uri="{FF2B5EF4-FFF2-40B4-BE49-F238E27FC236}">
                            <a16:creationId xmlns:a16="http://schemas.microsoft.com/office/drawing/2014/main" id="{15A22F43-0347-A98E-3F34-762AB41741F2}"/>
                          </a:ext>
                        </a:extLst>
                      </p:cNvPr>
                      <p:cNvGrpSpPr/>
                      <p:nvPr/>
                    </p:nvGrpSpPr>
                    <p:grpSpPr>
                      <a:xfrm>
                        <a:off x="8025023" y="4148462"/>
                        <a:ext cx="66450" cy="40196"/>
                        <a:chOff x="8025023" y="4148462"/>
                        <a:chExt cx="66450" cy="40196"/>
                      </a:xfrm>
                    </p:grpSpPr>
                    <p:sp>
                      <p:nvSpPr>
                        <p:cNvPr id="2306" name="Forma Livre: Forma 2305">
                          <a:extLst>
                            <a:ext uri="{FF2B5EF4-FFF2-40B4-BE49-F238E27FC236}">
                              <a16:creationId xmlns:a16="http://schemas.microsoft.com/office/drawing/2014/main" id="{9AD48092-F029-B90C-65BE-3BB30C088360}"/>
                            </a:ext>
                          </a:extLst>
                        </p:cNvPr>
                        <p:cNvSpPr/>
                        <p:nvPr/>
                      </p:nvSpPr>
                      <p:spPr>
                        <a:xfrm>
                          <a:off x="8025023" y="4148462"/>
                          <a:ext cx="4692" cy="5881"/>
                        </a:xfrm>
                        <a:custGeom>
                          <a:avLst/>
                          <a:gdLst>
                            <a:gd name="connsiteX0" fmla="*/ 4691 w 4692"/>
                            <a:gd name="connsiteY0" fmla="*/ 308 h 5881"/>
                            <a:gd name="connsiteX1" fmla="*/ 4691 w 4692"/>
                            <a:gd name="connsiteY1" fmla="*/ 308 h 5881"/>
                            <a:gd name="connsiteX2" fmla="*/ 4178 w 4692"/>
                            <a:gd name="connsiteY2" fmla="*/ 0 h 5881"/>
                            <a:gd name="connsiteX3" fmla="*/ 3561 w 4692"/>
                            <a:gd name="connsiteY3" fmla="*/ 0 h 5881"/>
                            <a:gd name="connsiteX4" fmla="*/ 2432 w 4692"/>
                            <a:gd name="connsiteY4" fmla="*/ 308 h 5881"/>
                            <a:gd name="connsiteX5" fmla="*/ 19 w 4692"/>
                            <a:gd name="connsiteY5" fmla="*/ 4569 h 5881"/>
                            <a:gd name="connsiteX6" fmla="*/ 19 w 4692"/>
                            <a:gd name="connsiteY6" fmla="*/ 5185 h 5881"/>
                            <a:gd name="connsiteX7" fmla="*/ 19 w 4692"/>
                            <a:gd name="connsiteY7" fmla="*/ 5185 h 5881"/>
                            <a:gd name="connsiteX8" fmla="*/ 19 w 4692"/>
                            <a:gd name="connsiteY8" fmla="*/ 5185 h 5881"/>
                            <a:gd name="connsiteX9" fmla="*/ 19 w 4692"/>
                            <a:gd name="connsiteY9" fmla="*/ 5185 h 5881"/>
                            <a:gd name="connsiteX10" fmla="*/ 19 w 4692"/>
                            <a:gd name="connsiteY10" fmla="*/ 5544 h 5881"/>
                            <a:gd name="connsiteX11" fmla="*/ 19 w 4692"/>
                            <a:gd name="connsiteY11" fmla="*/ 5544 h 5881"/>
                            <a:gd name="connsiteX12" fmla="*/ 19 w 4692"/>
                            <a:gd name="connsiteY12" fmla="*/ 5544 h 5881"/>
                            <a:gd name="connsiteX13" fmla="*/ 19 w 4692"/>
                            <a:gd name="connsiteY13" fmla="*/ 5544 h 5881"/>
                            <a:gd name="connsiteX14" fmla="*/ 19 w 4692"/>
                            <a:gd name="connsiteY14" fmla="*/ 5544 h 5881"/>
                            <a:gd name="connsiteX15" fmla="*/ 584 w 4692"/>
                            <a:gd name="connsiteY15" fmla="*/ 5852 h 5881"/>
                            <a:gd name="connsiteX16" fmla="*/ 1970 w 4692"/>
                            <a:gd name="connsiteY16" fmla="*/ 5544 h 5881"/>
                            <a:gd name="connsiteX17" fmla="*/ 4434 w 4692"/>
                            <a:gd name="connsiteY17" fmla="*/ 1335 h 5881"/>
                            <a:gd name="connsiteX18" fmla="*/ 4691 w 4692"/>
                            <a:gd name="connsiteY18" fmla="*/ 308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92" h="5881">
                              <a:moveTo>
                                <a:pt x="4691" y="308"/>
                              </a:moveTo>
                              <a:lnTo>
                                <a:pt x="4691" y="308"/>
                              </a:lnTo>
                              <a:lnTo>
                                <a:pt x="4178" y="0"/>
                              </a:lnTo>
                              <a:lnTo>
                                <a:pt x="3561" y="0"/>
                              </a:lnTo>
                              <a:cubicBezTo>
                                <a:pt x="3166" y="10"/>
                                <a:pt x="2781" y="118"/>
                                <a:pt x="2432" y="308"/>
                              </a:cubicBezTo>
                              <a:cubicBezTo>
                                <a:pt x="990" y="1258"/>
                                <a:pt x="96" y="2844"/>
                                <a:pt x="19" y="4569"/>
                              </a:cubicBezTo>
                              <a:cubicBezTo>
                                <a:pt x="-6" y="4774"/>
                                <a:pt x="-6" y="4980"/>
                                <a:pt x="19" y="5185"/>
                              </a:cubicBezTo>
                              <a:lnTo>
                                <a:pt x="19" y="5185"/>
                              </a:lnTo>
                              <a:lnTo>
                                <a:pt x="19" y="5185"/>
                              </a:lnTo>
                              <a:lnTo>
                                <a:pt x="19" y="5185"/>
                              </a:lnTo>
                              <a:cubicBezTo>
                                <a:pt x="-6" y="5303"/>
                                <a:pt x="-6" y="5426"/>
                                <a:pt x="19" y="5544"/>
                              </a:cubicBezTo>
                              <a:lnTo>
                                <a:pt x="19" y="5544"/>
                              </a:lnTo>
                              <a:lnTo>
                                <a:pt x="19" y="5544"/>
                              </a:lnTo>
                              <a:lnTo>
                                <a:pt x="19" y="5544"/>
                              </a:lnTo>
                              <a:lnTo>
                                <a:pt x="19" y="5544"/>
                              </a:lnTo>
                              <a:lnTo>
                                <a:pt x="584" y="5852"/>
                              </a:lnTo>
                              <a:cubicBezTo>
                                <a:pt x="1067" y="5940"/>
                                <a:pt x="1570" y="5827"/>
                                <a:pt x="1970" y="5544"/>
                              </a:cubicBezTo>
                              <a:cubicBezTo>
                                <a:pt x="3449" y="4646"/>
                                <a:pt x="4373" y="3065"/>
                                <a:pt x="4434" y="1335"/>
                              </a:cubicBezTo>
                              <a:cubicBezTo>
                                <a:pt x="4614" y="1022"/>
                                <a:pt x="4706" y="667"/>
                                <a:pt x="4691" y="308"/>
                              </a:cubicBezTo>
                              <a:close/>
                            </a:path>
                          </a:pathLst>
                        </a:custGeom>
                        <a:solidFill>
                          <a:srgbClr val="407BFF"/>
                        </a:solidFill>
                        <a:ln w="5124" cap="flat">
                          <a:noFill/>
                          <a:prstDash val="solid"/>
                          <a:miter/>
                        </a:ln>
                      </p:spPr>
                      <p:txBody>
                        <a:bodyPr rtlCol="0" anchor="ctr"/>
                        <a:lstStyle/>
                        <a:p>
                          <a:endParaRPr lang="pt-BR"/>
                        </a:p>
                      </p:txBody>
                    </p:sp>
                    <p:sp>
                      <p:nvSpPr>
                        <p:cNvPr id="2307" name="Forma Livre: Forma 2306">
                          <a:extLst>
                            <a:ext uri="{FF2B5EF4-FFF2-40B4-BE49-F238E27FC236}">
                              <a16:creationId xmlns:a16="http://schemas.microsoft.com/office/drawing/2014/main" id="{51B20F1B-F156-79CF-4FD2-BA0AABF8D405}"/>
                            </a:ext>
                          </a:extLst>
                        </p:cNvPr>
                        <p:cNvSpPr/>
                        <p:nvPr/>
                      </p:nvSpPr>
                      <p:spPr>
                        <a:xfrm>
                          <a:off x="8025962" y="4148924"/>
                          <a:ext cx="59298" cy="37937"/>
                        </a:xfrm>
                        <a:custGeom>
                          <a:avLst/>
                          <a:gdLst>
                            <a:gd name="connsiteX0" fmla="*/ 59298 w 59298"/>
                            <a:gd name="connsiteY0" fmla="*/ 31931 h 37937"/>
                            <a:gd name="connsiteX1" fmla="*/ 55859 w 59298"/>
                            <a:gd name="connsiteY1" fmla="*/ 37937 h 37937"/>
                            <a:gd name="connsiteX2" fmla="*/ 55243 w 59298"/>
                            <a:gd name="connsiteY2" fmla="*/ 37578 h 37937"/>
                            <a:gd name="connsiteX3" fmla="*/ 467 w 59298"/>
                            <a:gd name="connsiteY3" fmla="*/ 5955 h 37937"/>
                            <a:gd name="connsiteX4" fmla="*/ 5 w 59298"/>
                            <a:gd name="connsiteY4" fmla="*/ 4569 h 37937"/>
                            <a:gd name="connsiteX5" fmla="*/ 2469 w 59298"/>
                            <a:gd name="connsiteY5" fmla="*/ 359 h 37937"/>
                            <a:gd name="connsiteX6" fmla="*/ 3547 w 59298"/>
                            <a:gd name="connsiteY6" fmla="*/ 0 h 37937"/>
                            <a:gd name="connsiteX7" fmla="*/ 3752 w 59298"/>
                            <a:gd name="connsiteY7" fmla="*/ 0 h 37937"/>
                            <a:gd name="connsiteX8" fmla="*/ 3752 w 59298"/>
                            <a:gd name="connsiteY8" fmla="*/ 0 h 37937"/>
                            <a:gd name="connsiteX9" fmla="*/ 3752 w 59298"/>
                            <a:gd name="connsiteY9" fmla="*/ 0 h 3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98" h="37937">
                              <a:moveTo>
                                <a:pt x="59298" y="31931"/>
                              </a:moveTo>
                              <a:lnTo>
                                <a:pt x="55859" y="37937"/>
                              </a:lnTo>
                              <a:lnTo>
                                <a:pt x="55243" y="37578"/>
                              </a:lnTo>
                              <a:lnTo>
                                <a:pt x="467" y="5955"/>
                              </a:lnTo>
                              <a:cubicBezTo>
                                <a:pt x="133" y="5575"/>
                                <a:pt x="-31" y="5072"/>
                                <a:pt x="5" y="4569"/>
                              </a:cubicBezTo>
                              <a:cubicBezTo>
                                <a:pt x="66" y="2839"/>
                                <a:pt x="991" y="1258"/>
                                <a:pt x="2469" y="359"/>
                              </a:cubicBezTo>
                              <a:cubicBezTo>
                                <a:pt x="2782" y="133"/>
                                <a:pt x="3162" y="5"/>
                                <a:pt x="3547" y="0"/>
                              </a:cubicBezTo>
                              <a:lnTo>
                                <a:pt x="3752" y="0"/>
                              </a:lnTo>
                              <a:lnTo>
                                <a:pt x="3752" y="0"/>
                              </a:lnTo>
                              <a:lnTo>
                                <a:pt x="3752" y="0"/>
                              </a:lnTo>
                              <a:close/>
                            </a:path>
                          </a:pathLst>
                        </a:custGeom>
                        <a:solidFill>
                          <a:srgbClr val="F0F0F0"/>
                        </a:solidFill>
                        <a:ln w="5124" cap="flat">
                          <a:noFill/>
                          <a:prstDash val="solid"/>
                          <a:miter/>
                        </a:ln>
                      </p:spPr>
                      <p:txBody>
                        <a:bodyPr rtlCol="0" anchor="ctr"/>
                        <a:lstStyle/>
                        <a:p>
                          <a:endParaRPr lang="pt-BR"/>
                        </a:p>
                      </p:txBody>
                    </p:sp>
                    <p:sp>
                      <p:nvSpPr>
                        <p:cNvPr id="2308" name="Forma Livre: Forma 2307">
                          <a:extLst>
                            <a:ext uri="{FF2B5EF4-FFF2-40B4-BE49-F238E27FC236}">
                              <a16:creationId xmlns:a16="http://schemas.microsoft.com/office/drawing/2014/main" id="{0BE68B57-BC86-9A61-160C-A5843040A990}"/>
                            </a:ext>
                          </a:extLst>
                        </p:cNvPr>
                        <p:cNvSpPr/>
                        <p:nvPr/>
                      </p:nvSpPr>
                      <p:spPr>
                        <a:xfrm>
                          <a:off x="8081102" y="4180705"/>
                          <a:ext cx="4876" cy="6256"/>
                        </a:xfrm>
                        <a:custGeom>
                          <a:avLst/>
                          <a:gdLst>
                            <a:gd name="connsiteX0" fmla="*/ 2413 w 4876"/>
                            <a:gd name="connsiteY0" fmla="*/ 304 h 6256"/>
                            <a:gd name="connsiteX1" fmla="*/ 4877 w 4876"/>
                            <a:gd name="connsiteY1" fmla="*/ 1742 h 6256"/>
                            <a:gd name="connsiteX2" fmla="*/ 2413 w 4876"/>
                            <a:gd name="connsiteY2" fmla="*/ 5951 h 6256"/>
                            <a:gd name="connsiteX3" fmla="*/ 0 w 4876"/>
                            <a:gd name="connsiteY3" fmla="*/ 4565 h 6256"/>
                            <a:gd name="connsiteX4" fmla="*/ 2413 w 4876"/>
                            <a:gd name="connsiteY4" fmla="*/ 304 h 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 h="6256">
                              <a:moveTo>
                                <a:pt x="2413" y="304"/>
                              </a:moveTo>
                              <a:cubicBezTo>
                                <a:pt x="3799" y="-466"/>
                                <a:pt x="4877" y="304"/>
                                <a:pt x="4877" y="1742"/>
                              </a:cubicBezTo>
                              <a:cubicBezTo>
                                <a:pt x="4815" y="3471"/>
                                <a:pt x="3891" y="5053"/>
                                <a:pt x="2413" y="5951"/>
                              </a:cubicBezTo>
                              <a:cubicBezTo>
                                <a:pt x="1078" y="6721"/>
                                <a:pt x="0" y="5951"/>
                                <a:pt x="0" y="4565"/>
                              </a:cubicBezTo>
                              <a:cubicBezTo>
                                <a:pt x="77" y="2840"/>
                                <a:pt x="970" y="1254"/>
                                <a:pt x="2413" y="304"/>
                              </a:cubicBezTo>
                              <a:close/>
                            </a:path>
                          </a:pathLst>
                        </a:custGeom>
                        <a:solidFill>
                          <a:srgbClr val="407BFF"/>
                        </a:solidFill>
                        <a:ln w="5124" cap="flat">
                          <a:noFill/>
                          <a:prstDash val="solid"/>
                          <a:miter/>
                        </a:ln>
                      </p:spPr>
                      <p:txBody>
                        <a:bodyPr rtlCol="0" anchor="ctr"/>
                        <a:lstStyle/>
                        <a:p>
                          <a:endParaRPr lang="pt-BR"/>
                        </a:p>
                      </p:txBody>
                    </p:sp>
                    <p:sp>
                      <p:nvSpPr>
                        <p:cNvPr id="2309" name="Forma Livre: Forma 2308">
                          <a:extLst>
                            <a:ext uri="{FF2B5EF4-FFF2-40B4-BE49-F238E27FC236}">
                              <a16:creationId xmlns:a16="http://schemas.microsoft.com/office/drawing/2014/main" id="{89AE6DF0-D7FC-4365-6E1C-FBF31121FF20}"/>
                            </a:ext>
                          </a:extLst>
                        </p:cNvPr>
                        <p:cNvSpPr/>
                        <p:nvPr/>
                      </p:nvSpPr>
                      <p:spPr>
                        <a:xfrm>
                          <a:off x="8081242" y="4180888"/>
                          <a:ext cx="7755" cy="7326"/>
                        </a:xfrm>
                        <a:custGeom>
                          <a:avLst/>
                          <a:gdLst>
                            <a:gd name="connsiteX0" fmla="*/ 7560 w 7755"/>
                            <a:gd name="connsiteY0" fmla="*/ 3767 h 7326"/>
                            <a:gd name="connsiteX1" fmla="*/ 7560 w 7755"/>
                            <a:gd name="connsiteY1" fmla="*/ 3767 h 7326"/>
                            <a:gd name="connsiteX2" fmla="*/ 4429 w 7755"/>
                            <a:gd name="connsiteY2" fmla="*/ 327 h 7326"/>
                            <a:gd name="connsiteX3" fmla="*/ 4429 w 7755"/>
                            <a:gd name="connsiteY3" fmla="*/ 327 h 7326"/>
                            <a:gd name="connsiteX4" fmla="*/ 2427 w 7755"/>
                            <a:gd name="connsiteY4" fmla="*/ 327 h 7326"/>
                            <a:gd name="connsiteX5" fmla="*/ 14 w 7755"/>
                            <a:gd name="connsiteY5" fmla="*/ 4588 h 7326"/>
                            <a:gd name="connsiteX6" fmla="*/ 938 w 7755"/>
                            <a:gd name="connsiteY6" fmla="*/ 6282 h 7326"/>
                            <a:gd name="connsiteX7" fmla="*/ 938 w 7755"/>
                            <a:gd name="connsiteY7" fmla="*/ 6282 h 7326"/>
                            <a:gd name="connsiteX8" fmla="*/ 5507 w 7755"/>
                            <a:gd name="connsiteY8" fmla="*/ 7258 h 7326"/>
                            <a:gd name="connsiteX9" fmla="*/ 6277 w 7755"/>
                            <a:gd name="connsiteY9" fmla="*/ 7258 h 7326"/>
                            <a:gd name="connsiteX10" fmla="*/ 7663 w 7755"/>
                            <a:gd name="connsiteY10" fmla="*/ 4793 h 7326"/>
                            <a:gd name="connsiteX11" fmla="*/ 7560 w 7755"/>
                            <a:gd name="connsiteY11" fmla="*/ 3767 h 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55" h="7326">
                              <a:moveTo>
                                <a:pt x="7560" y="3767"/>
                              </a:moveTo>
                              <a:lnTo>
                                <a:pt x="7560" y="3767"/>
                              </a:lnTo>
                              <a:lnTo>
                                <a:pt x="4429" y="327"/>
                              </a:lnTo>
                              <a:lnTo>
                                <a:pt x="4429" y="327"/>
                              </a:lnTo>
                              <a:cubicBezTo>
                                <a:pt x="3833" y="-109"/>
                                <a:pt x="3022" y="-109"/>
                                <a:pt x="2427" y="327"/>
                              </a:cubicBezTo>
                              <a:cubicBezTo>
                                <a:pt x="984" y="1277"/>
                                <a:pt x="91" y="2863"/>
                                <a:pt x="14" y="4588"/>
                              </a:cubicBezTo>
                              <a:cubicBezTo>
                                <a:pt x="-78" y="5292"/>
                                <a:pt x="296" y="5979"/>
                                <a:pt x="938" y="6282"/>
                              </a:cubicBezTo>
                              <a:lnTo>
                                <a:pt x="938" y="6282"/>
                              </a:lnTo>
                              <a:lnTo>
                                <a:pt x="5507" y="7258"/>
                              </a:lnTo>
                              <a:cubicBezTo>
                                <a:pt x="5753" y="7350"/>
                                <a:pt x="6031" y="7350"/>
                                <a:pt x="6277" y="7258"/>
                              </a:cubicBezTo>
                              <a:cubicBezTo>
                                <a:pt x="7103" y="6703"/>
                                <a:pt x="7617" y="5789"/>
                                <a:pt x="7663" y="4793"/>
                              </a:cubicBezTo>
                              <a:cubicBezTo>
                                <a:pt x="7817" y="4460"/>
                                <a:pt x="7776" y="4065"/>
                                <a:pt x="7560" y="3767"/>
                              </a:cubicBezTo>
                              <a:close/>
                            </a:path>
                          </a:pathLst>
                        </a:custGeom>
                        <a:solidFill>
                          <a:srgbClr val="E0E0E0"/>
                        </a:solidFill>
                        <a:ln w="5124" cap="flat">
                          <a:noFill/>
                          <a:prstDash val="solid"/>
                          <a:miter/>
                        </a:ln>
                      </p:spPr>
                      <p:txBody>
                        <a:bodyPr rtlCol="0" anchor="ctr"/>
                        <a:lstStyle/>
                        <a:p>
                          <a:endParaRPr lang="pt-BR"/>
                        </a:p>
                      </p:txBody>
                    </p:sp>
                    <p:sp>
                      <p:nvSpPr>
                        <p:cNvPr id="2310" name="Forma Livre: Forma 2309">
                          <a:extLst>
                            <a:ext uri="{FF2B5EF4-FFF2-40B4-BE49-F238E27FC236}">
                              <a16:creationId xmlns:a16="http://schemas.microsoft.com/office/drawing/2014/main" id="{17DA708D-ABC5-8BFD-B572-EEB41A6217AE}"/>
                            </a:ext>
                          </a:extLst>
                        </p:cNvPr>
                        <p:cNvSpPr/>
                        <p:nvPr/>
                      </p:nvSpPr>
                      <p:spPr>
                        <a:xfrm>
                          <a:off x="8042889" y="4159805"/>
                          <a:ext cx="44115" cy="26081"/>
                        </a:xfrm>
                        <a:custGeom>
                          <a:avLst/>
                          <a:gdLst>
                            <a:gd name="connsiteX0" fmla="*/ 1507 w 44115"/>
                            <a:gd name="connsiteY0" fmla="*/ 54 h 26081"/>
                            <a:gd name="connsiteX1" fmla="*/ 1507 w 44115"/>
                            <a:gd name="connsiteY1" fmla="*/ 54 h 26081"/>
                            <a:gd name="connsiteX2" fmla="*/ 942 w 44115"/>
                            <a:gd name="connsiteY2" fmla="*/ 54 h 26081"/>
                            <a:gd name="connsiteX3" fmla="*/ 69 w 44115"/>
                            <a:gd name="connsiteY3" fmla="*/ 1543 h 26081"/>
                            <a:gd name="connsiteX4" fmla="*/ 69 w 44115"/>
                            <a:gd name="connsiteY4" fmla="*/ 2107 h 26081"/>
                            <a:gd name="connsiteX5" fmla="*/ 69 w 44115"/>
                            <a:gd name="connsiteY5" fmla="*/ 2107 h 26081"/>
                            <a:gd name="connsiteX6" fmla="*/ 41652 w 44115"/>
                            <a:gd name="connsiteY6" fmla="*/ 26081 h 26081"/>
                            <a:gd name="connsiteX7" fmla="*/ 44116 w 44115"/>
                            <a:gd name="connsiteY7" fmla="*/ 24695 h 2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15" h="26081">
                              <a:moveTo>
                                <a:pt x="1507" y="54"/>
                              </a:moveTo>
                              <a:lnTo>
                                <a:pt x="1507" y="54"/>
                              </a:lnTo>
                              <a:cubicBezTo>
                                <a:pt x="1327" y="-18"/>
                                <a:pt x="1122" y="-18"/>
                                <a:pt x="942" y="54"/>
                              </a:cubicBezTo>
                              <a:cubicBezTo>
                                <a:pt x="439" y="393"/>
                                <a:pt x="121" y="942"/>
                                <a:pt x="69" y="1543"/>
                              </a:cubicBezTo>
                              <a:cubicBezTo>
                                <a:pt x="-23" y="1722"/>
                                <a:pt x="-23" y="1928"/>
                                <a:pt x="69" y="2107"/>
                              </a:cubicBezTo>
                              <a:lnTo>
                                <a:pt x="69" y="2107"/>
                              </a:lnTo>
                              <a:lnTo>
                                <a:pt x="41652" y="26081"/>
                              </a:lnTo>
                              <a:lnTo>
                                <a:pt x="44116" y="24695"/>
                              </a:lnTo>
                              <a:close/>
                            </a:path>
                          </a:pathLst>
                        </a:custGeom>
                        <a:solidFill>
                          <a:srgbClr val="455A64"/>
                        </a:solidFill>
                        <a:ln w="5124" cap="flat">
                          <a:noFill/>
                          <a:prstDash val="solid"/>
                          <a:miter/>
                        </a:ln>
                      </p:spPr>
                      <p:txBody>
                        <a:bodyPr rtlCol="0" anchor="ctr"/>
                        <a:lstStyle/>
                        <a:p>
                          <a:endParaRPr lang="pt-BR"/>
                        </a:p>
                      </p:txBody>
                    </p:sp>
                    <p:sp>
                      <p:nvSpPr>
                        <p:cNvPr id="2311" name="Forma Livre: Forma 2310">
                          <a:extLst>
                            <a:ext uri="{FF2B5EF4-FFF2-40B4-BE49-F238E27FC236}">
                              <a16:creationId xmlns:a16="http://schemas.microsoft.com/office/drawing/2014/main" id="{63B1CDF8-91B1-686E-5450-3C31A9449D74}"/>
                            </a:ext>
                          </a:extLst>
                        </p:cNvPr>
                        <p:cNvSpPr/>
                        <p:nvPr/>
                      </p:nvSpPr>
                      <p:spPr>
                        <a:xfrm>
                          <a:off x="8081307" y="4181831"/>
                          <a:ext cx="5903" cy="4106"/>
                        </a:xfrm>
                        <a:custGeom>
                          <a:avLst/>
                          <a:gdLst>
                            <a:gd name="connsiteX0" fmla="*/ 0 w 5903"/>
                            <a:gd name="connsiteY0" fmla="*/ 2156 h 4106"/>
                            <a:gd name="connsiteX1" fmla="*/ 3440 w 5903"/>
                            <a:gd name="connsiteY1" fmla="*/ 4107 h 4106"/>
                            <a:gd name="connsiteX2" fmla="*/ 5904 w 5903"/>
                            <a:gd name="connsiteY2" fmla="*/ 2721 h 4106"/>
                            <a:gd name="connsiteX3" fmla="*/ 1232 w 5903"/>
                            <a:gd name="connsiteY3" fmla="*/ 0 h 4106"/>
                            <a:gd name="connsiteX4" fmla="*/ 0 w 5903"/>
                            <a:gd name="connsiteY4" fmla="*/ 2156 h 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3" h="4106">
                              <a:moveTo>
                                <a:pt x="0" y="2156"/>
                              </a:moveTo>
                              <a:lnTo>
                                <a:pt x="3440" y="4107"/>
                              </a:lnTo>
                              <a:lnTo>
                                <a:pt x="5904" y="2721"/>
                              </a:lnTo>
                              <a:lnTo>
                                <a:pt x="1232" y="0"/>
                              </a:lnTo>
                              <a:cubicBezTo>
                                <a:pt x="678" y="626"/>
                                <a:pt x="257" y="1360"/>
                                <a:pt x="0" y="2156"/>
                              </a:cubicBezTo>
                              <a:close/>
                            </a:path>
                          </a:pathLst>
                        </a:custGeom>
                        <a:solidFill>
                          <a:srgbClr val="37474F"/>
                        </a:solidFill>
                        <a:ln w="5124" cap="flat">
                          <a:noFill/>
                          <a:prstDash val="solid"/>
                          <a:miter/>
                        </a:ln>
                      </p:spPr>
                      <p:txBody>
                        <a:bodyPr rtlCol="0" anchor="ctr"/>
                        <a:lstStyle/>
                        <a:p>
                          <a:endParaRPr lang="pt-BR"/>
                        </a:p>
                      </p:txBody>
                    </p:sp>
                    <p:sp>
                      <p:nvSpPr>
                        <p:cNvPr id="2312" name="Forma Livre: Forma 2311">
                          <a:extLst>
                            <a:ext uri="{FF2B5EF4-FFF2-40B4-BE49-F238E27FC236}">
                              <a16:creationId xmlns:a16="http://schemas.microsoft.com/office/drawing/2014/main" id="{69E920DD-7F72-8F11-3E49-99CC7FAC2D98}"/>
                            </a:ext>
                          </a:extLst>
                        </p:cNvPr>
                        <p:cNvSpPr/>
                        <p:nvPr/>
                      </p:nvSpPr>
                      <p:spPr>
                        <a:xfrm>
                          <a:off x="8084069" y="4182927"/>
                          <a:ext cx="6123" cy="5372"/>
                        </a:xfrm>
                        <a:custGeom>
                          <a:avLst/>
                          <a:gdLst>
                            <a:gd name="connsiteX0" fmla="*/ 5965 w 6123"/>
                            <a:gd name="connsiteY0" fmla="*/ 3370 h 5372"/>
                            <a:gd name="connsiteX1" fmla="*/ 5965 w 6123"/>
                            <a:gd name="connsiteY1" fmla="*/ 3370 h 5372"/>
                            <a:gd name="connsiteX2" fmla="*/ 3142 w 6123"/>
                            <a:gd name="connsiteY2" fmla="*/ 239 h 5372"/>
                            <a:gd name="connsiteX3" fmla="*/ 3142 w 6123"/>
                            <a:gd name="connsiteY3" fmla="*/ 239 h 5372"/>
                            <a:gd name="connsiteX4" fmla="*/ 1755 w 6123"/>
                            <a:gd name="connsiteY4" fmla="*/ 239 h 5372"/>
                            <a:gd name="connsiteX5" fmla="*/ 10 w 6123"/>
                            <a:gd name="connsiteY5" fmla="*/ 3267 h 5372"/>
                            <a:gd name="connsiteX6" fmla="*/ 677 w 6123"/>
                            <a:gd name="connsiteY6" fmla="*/ 4448 h 5372"/>
                            <a:gd name="connsiteX7" fmla="*/ 677 w 6123"/>
                            <a:gd name="connsiteY7" fmla="*/ 4448 h 5372"/>
                            <a:gd name="connsiteX8" fmla="*/ 4836 w 6123"/>
                            <a:gd name="connsiteY8" fmla="*/ 5372 h 5372"/>
                            <a:gd name="connsiteX9" fmla="*/ 4836 w 6123"/>
                            <a:gd name="connsiteY9" fmla="*/ 5372 h 5372"/>
                            <a:gd name="connsiteX10" fmla="*/ 5298 w 6123"/>
                            <a:gd name="connsiteY10" fmla="*/ 5372 h 5372"/>
                            <a:gd name="connsiteX11" fmla="*/ 6068 w 6123"/>
                            <a:gd name="connsiteY11" fmla="*/ 4037 h 5372"/>
                            <a:gd name="connsiteX12" fmla="*/ 5965 w 6123"/>
                            <a:gd name="connsiteY12" fmla="*/ 3370 h 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3" h="5372">
                              <a:moveTo>
                                <a:pt x="5965" y="3370"/>
                              </a:moveTo>
                              <a:lnTo>
                                <a:pt x="5965" y="3370"/>
                              </a:lnTo>
                              <a:lnTo>
                                <a:pt x="3142" y="239"/>
                              </a:lnTo>
                              <a:lnTo>
                                <a:pt x="3142" y="239"/>
                              </a:lnTo>
                              <a:cubicBezTo>
                                <a:pt x="2736" y="-80"/>
                                <a:pt x="2161" y="-80"/>
                                <a:pt x="1755" y="239"/>
                              </a:cubicBezTo>
                              <a:cubicBezTo>
                                <a:pt x="734" y="921"/>
                                <a:pt x="87" y="2041"/>
                                <a:pt x="10" y="3267"/>
                              </a:cubicBezTo>
                              <a:cubicBezTo>
                                <a:pt x="-57" y="3766"/>
                                <a:pt x="215" y="4248"/>
                                <a:pt x="677" y="4448"/>
                              </a:cubicBezTo>
                              <a:lnTo>
                                <a:pt x="677" y="4448"/>
                              </a:lnTo>
                              <a:lnTo>
                                <a:pt x="4836" y="5372"/>
                              </a:lnTo>
                              <a:lnTo>
                                <a:pt x="4836" y="5372"/>
                              </a:lnTo>
                              <a:cubicBezTo>
                                <a:pt x="4836" y="5372"/>
                                <a:pt x="4836" y="5372"/>
                                <a:pt x="5298" y="5372"/>
                              </a:cubicBezTo>
                              <a:cubicBezTo>
                                <a:pt x="5744" y="5064"/>
                                <a:pt x="6027" y="4577"/>
                                <a:pt x="6068" y="4037"/>
                              </a:cubicBezTo>
                              <a:cubicBezTo>
                                <a:pt x="6170" y="3817"/>
                                <a:pt x="6129" y="3550"/>
                                <a:pt x="5965" y="3370"/>
                              </a:cubicBezTo>
                              <a:close/>
                            </a:path>
                          </a:pathLst>
                        </a:custGeom>
                        <a:solidFill>
                          <a:srgbClr val="407BFF"/>
                        </a:solidFill>
                        <a:ln w="5124" cap="flat">
                          <a:noFill/>
                          <a:prstDash val="solid"/>
                          <a:miter/>
                        </a:ln>
                      </p:spPr>
                      <p:txBody>
                        <a:bodyPr rtlCol="0" anchor="ctr"/>
                        <a:lstStyle/>
                        <a:p>
                          <a:endParaRPr lang="pt-BR"/>
                        </a:p>
                      </p:txBody>
                    </p:sp>
                    <p:sp>
                      <p:nvSpPr>
                        <p:cNvPr id="2313" name="Forma Livre: Forma 2312">
                          <a:extLst>
                            <a:ext uri="{FF2B5EF4-FFF2-40B4-BE49-F238E27FC236}">
                              <a16:creationId xmlns:a16="http://schemas.microsoft.com/office/drawing/2014/main" id="{89BEDBD5-805C-9B67-B44C-AD87D00D83B4}"/>
                            </a:ext>
                          </a:extLst>
                        </p:cNvPr>
                        <p:cNvSpPr/>
                        <p:nvPr/>
                      </p:nvSpPr>
                      <p:spPr>
                        <a:xfrm>
                          <a:off x="8084069" y="4182927"/>
                          <a:ext cx="6123" cy="5372"/>
                        </a:xfrm>
                        <a:custGeom>
                          <a:avLst/>
                          <a:gdLst>
                            <a:gd name="connsiteX0" fmla="*/ 5965 w 6123"/>
                            <a:gd name="connsiteY0" fmla="*/ 3370 h 5372"/>
                            <a:gd name="connsiteX1" fmla="*/ 5965 w 6123"/>
                            <a:gd name="connsiteY1" fmla="*/ 3370 h 5372"/>
                            <a:gd name="connsiteX2" fmla="*/ 3142 w 6123"/>
                            <a:gd name="connsiteY2" fmla="*/ 239 h 5372"/>
                            <a:gd name="connsiteX3" fmla="*/ 3142 w 6123"/>
                            <a:gd name="connsiteY3" fmla="*/ 239 h 5372"/>
                            <a:gd name="connsiteX4" fmla="*/ 1755 w 6123"/>
                            <a:gd name="connsiteY4" fmla="*/ 239 h 5372"/>
                            <a:gd name="connsiteX5" fmla="*/ 10 w 6123"/>
                            <a:gd name="connsiteY5" fmla="*/ 3267 h 5372"/>
                            <a:gd name="connsiteX6" fmla="*/ 677 w 6123"/>
                            <a:gd name="connsiteY6" fmla="*/ 4448 h 5372"/>
                            <a:gd name="connsiteX7" fmla="*/ 677 w 6123"/>
                            <a:gd name="connsiteY7" fmla="*/ 4448 h 5372"/>
                            <a:gd name="connsiteX8" fmla="*/ 4836 w 6123"/>
                            <a:gd name="connsiteY8" fmla="*/ 5372 h 5372"/>
                            <a:gd name="connsiteX9" fmla="*/ 4836 w 6123"/>
                            <a:gd name="connsiteY9" fmla="*/ 5372 h 5372"/>
                            <a:gd name="connsiteX10" fmla="*/ 5298 w 6123"/>
                            <a:gd name="connsiteY10" fmla="*/ 5372 h 5372"/>
                            <a:gd name="connsiteX11" fmla="*/ 6068 w 6123"/>
                            <a:gd name="connsiteY11" fmla="*/ 4037 h 5372"/>
                            <a:gd name="connsiteX12" fmla="*/ 5965 w 6123"/>
                            <a:gd name="connsiteY12" fmla="*/ 3370 h 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3" h="5372">
                              <a:moveTo>
                                <a:pt x="5965" y="3370"/>
                              </a:moveTo>
                              <a:lnTo>
                                <a:pt x="5965" y="3370"/>
                              </a:lnTo>
                              <a:lnTo>
                                <a:pt x="3142" y="239"/>
                              </a:lnTo>
                              <a:lnTo>
                                <a:pt x="3142" y="239"/>
                              </a:lnTo>
                              <a:cubicBezTo>
                                <a:pt x="2736" y="-80"/>
                                <a:pt x="2161" y="-80"/>
                                <a:pt x="1755" y="239"/>
                              </a:cubicBezTo>
                              <a:cubicBezTo>
                                <a:pt x="734" y="921"/>
                                <a:pt x="87" y="2041"/>
                                <a:pt x="10" y="3267"/>
                              </a:cubicBezTo>
                              <a:cubicBezTo>
                                <a:pt x="-57" y="3766"/>
                                <a:pt x="215" y="4248"/>
                                <a:pt x="677" y="4448"/>
                              </a:cubicBezTo>
                              <a:lnTo>
                                <a:pt x="677" y="4448"/>
                              </a:lnTo>
                              <a:lnTo>
                                <a:pt x="4836" y="5372"/>
                              </a:lnTo>
                              <a:lnTo>
                                <a:pt x="4836" y="5372"/>
                              </a:lnTo>
                              <a:cubicBezTo>
                                <a:pt x="4836" y="5372"/>
                                <a:pt x="4836" y="5372"/>
                                <a:pt x="5298" y="5372"/>
                              </a:cubicBezTo>
                              <a:cubicBezTo>
                                <a:pt x="5744" y="5064"/>
                                <a:pt x="6027" y="4577"/>
                                <a:pt x="6068" y="4037"/>
                              </a:cubicBezTo>
                              <a:cubicBezTo>
                                <a:pt x="6170" y="3817"/>
                                <a:pt x="6129" y="3550"/>
                                <a:pt x="5965" y="3370"/>
                              </a:cubicBezTo>
                              <a:close/>
                            </a:path>
                          </a:pathLst>
                        </a:custGeom>
                        <a:solidFill>
                          <a:srgbClr val="000000">
                            <a:alpha val="10000"/>
                          </a:srgbClr>
                        </a:solidFill>
                        <a:ln w="5124" cap="flat">
                          <a:noFill/>
                          <a:prstDash val="solid"/>
                          <a:miter/>
                        </a:ln>
                      </p:spPr>
                      <p:txBody>
                        <a:bodyPr rtlCol="0" anchor="ctr"/>
                        <a:lstStyle/>
                        <a:p>
                          <a:endParaRPr lang="pt-BR"/>
                        </a:p>
                      </p:txBody>
                    </p:sp>
                    <p:sp>
                      <p:nvSpPr>
                        <p:cNvPr id="2314" name="Forma Livre: Forma 2313">
                          <a:extLst>
                            <a:ext uri="{FF2B5EF4-FFF2-40B4-BE49-F238E27FC236}">
                              <a16:creationId xmlns:a16="http://schemas.microsoft.com/office/drawing/2014/main" id="{E1889714-19DB-A831-31A5-D6C41CE0D99B}"/>
                            </a:ext>
                          </a:extLst>
                        </p:cNvPr>
                        <p:cNvSpPr/>
                        <p:nvPr/>
                      </p:nvSpPr>
                      <p:spPr>
                        <a:xfrm>
                          <a:off x="8086287" y="4184398"/>
                          <a:ext cx="3930" cy="3696"/>
                        </a:xfrm>
                        <a:custGeom>
                          <a:avLst/>
                          <a:gdLst>
                            <a:gd name="connsiteX0" fmla="*/ 3902 w 3930"/>
                            <a:gd name="connsiteY0" fmla="*/ 2361 h 3696"/>
                            <a:gd name="connsiteX1" fmla="*/ 3132 w 3930"/>
                            <a:gd name="connsiteY1" fmla="*/ 3696 h 3696"/>
                            <a:gd name="connsiteX2" fmla="*/ 2670 w 3930"/>
                            <a:gd name="connsiteY2" fmla="*/ 3696 h 3696"/>
                            <a:gd name="connsiteX3" fmla="*/ 2670 w 3930"/>
                            <a:gd name="connsiteY3" fmla="*/ 3696 h 3696"/>
                            <a:gd name="connsiteX4" fmla="*/ 565 w 3930"/>
                            <a:gd name="connsiteY4" fmla="*/ 3234 h 3696"/>
                            <a:gd name="connsiteX5" fmla="*/ 0 w 3930"/>
                            <a:gd name="connsiteY5" fmla="*/ 2361 h 3696"/>
                            <a:gd name="connsiteX6" fmla="*/ 1283 w 3930"/>
                            <a:gd name="connsiteY6" fmla="*/ 154 h 3696"/>
                            <a:gd name="connsiteX7" fmla="*/ 2310 w 3930"/>
                            <a:gd name="connsiteY7" fmla="*/ 154 h 3696"/>
                            <a:gd name="connsiteX8" fmla="*/ 2310 w 3930"/>
                            <a:gd name="connsiteY8" fmla="*/ 154 h 3696"/>
                            <a:gd name="connsiteX9" fmla="*/ 3696 w 3930"/>
                            <a:gd name="connsiteY9" fmla="*/ 1694 h 3696"/>
                            <a:gd name="connsiteX10" fmla="*/ 3696 w 3930"/>
                            <a:gd name="connsiteY10" fmla="*/ 1694 h 3696"/>
                            <a:gd name="connsiteX11" fmla="*/ 3902 w 3930"/>
                            <a:gd name="connsiteY11" fmla="*/ 2361 h 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0" h="3696">
                              <a:moveTo>
                                <a:pt x="3902" y="2361"/>
                              </a:moveTo>
                              <a:cubicBezTo>
                                <a:pt x="3861" y="2900"/>
                                <a:pt x="3578" y="3388"/>
                                <a:pt x="3132" y="3696"/>
                              </a:cubicBezTo>
                              <a:cubicBezTo>
                                <a:pt x="3132" y="3696"/>
                                <a:pt x="2772" y="3696"/>
                                <a:pt x="2670" y="3696"/>
                              </a:cubicBezTo>
                              <a:lnTo>
                                <a:pt x="2670" y="3696"/>
                              </a:lnTo>
                              <a:lnTo>
                                <a:pt x="565" y="3234"/>
                              </a:lnTo>
                              <a:cubicBezTo>
                                <a:pt x="257" y="3234"/>
                                <a:pt x="0" y="2875"/>
                                <a:pt x="0" y="2361"/>
                              </a:cubicBezTo>
                              <a:cubicBezTo>
                                <a:pt x="41" y="1463"/>
                                <a:pt x="524" y="637"/>
                                <a:pt x="1283" y="154"/>
                              </a:cubicBezTo>
                              <a:cubicBezTo>
                                <a:pt x="1597" y="-51"/>
                                <a:pt x="1997" y="-51"/>
                                <a:pt x="2310" y="154"/>
                              </a:cubicBezTo>
                              <a:lnTo>
                                <a:pt x="2310" y="154"/>
                              </a:lnTo>
                              <a:lnTo>
                                <a:pt x="3696" y="1694"/>
                              </a:lnTo>
                              <a:lnTo>
                                <a:pt x="3696" y="1694"/>
                              </a:lnTo>
                              <a:cubicBezTo>
                                <a:pt x="3896" y="1853"/>
                                <a:pt x="3979" y="2120"/>
                                <a:pt x="3902" y="2361"/>
                              </a:cubicBezTo>
                              <a:close/>
                            </a:path>
                          </a:pathLst>
                        </a:custGeom>
                        <a:solidFill>
                          <a:srgbClr val="407BFF"/>
                        </a:solidFill>
                        <a:ln w="5124" cap="flat">
                          <a:noFill/>
                          <a:prstDash val="solid"/>
                          <a:miter/>
                        </a:ln>
                      </p:spPr>
                      <p:txBody>
                        <a:bodyPr rtlCol="0" anchor="ctr"/>
                        <a:lstStyle/>
                        <a:p>
                          <a:endParaRPr lang="pt-BR"/>
                        </a:p>
                      </p:txBody>
                    </p:sp>
                    <p:sp>
                      <p:nvSpPr>
                        <p:cNvPr id="2315" name="Forma Livre: Forma 2314">
                          <a:extLst>
                            <a:ext uri="{FF2B5EF4-FFF2-40B4-BE49-F238E27FC236}">
                              <a16:creationId xmlns:a16="http://schemas.microsoft.com/office/drawing/2014/main" id="{C8EAB091-5835-964C-2691-57DF312E44D5}"/>
                            </a:ext>
                          </a:extLst>
                        </p:cNvPr>
                        <p:cNvSpPr/>
                        <p:nvPr/>
                      </p:nvSpPr>
                      <p:spPr>
                        <a:xfrm>
                          <a:off x="8088597" y="4186195"/>
                          <a:ext cx="1591" cy="2000"/>
                        </a:xfrm>
                        <a:custGeom>
                          <a:avLst/>
                          <a:gdLst>
                            <a:gd name="connsiteX0" fmla="*/ 821 w 1591"/>
                            <a:gd name="connsiteY0" fmla="*/ 102 h 2000"/>
                            <a:gd name="connsiteX1" fmla="*/ 1591 w 1591"/>
                            <a:gd name="connsiteY1" fmla="*/ 564 h 2000"/>
                            <a:gd name="connsiteX2" fmla="*/ 821 w 1591"/>
                            <a:gd name="connsiteY2" fmla="*/ 1898 h 2000"/>
                            <a:gd name="connsiteX3" fmla="*/ 0 w 1591"/>
                            <a:gd name="connsiteY3" fmla="*/ 1436 h 2000"/>
                            <a:gd name="connsiteX4" fmla="*/ 821 w 1591"/>
                            <a:gd name="connsiteY4" fmla="*/ 102 h 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 h="2000">
                              <a:moveTo>
                                <a:pt x="821" y="102"/>
                              </a:moveTo>
                              <a:cubicBezTo>
                                <a:pt x="1232" y="-155"/>
                                <a:pt x="1591" y="102"/>
                                <a:pt x="1591" y="564"/>
                              </a:cubicBezTo>
                              <a:cubicBezTo>
                                <a:pt x="1550" y="1103"/>
                                <a:pt x="1268" y="1590"/>
                                <a:pt x="821" y="1898"/>
                              </a:cubicBezTo>
                              <a:cubicBezTo>
                                <a:pt x="359" y="2155"/>
                                <a:pt x="0" y="1898"/>
                                <a:pt x="0" y="1436"/>
                              </a:cubicBezTo>
                              <a:cubicBezTo>
                                <a:pt x="46" y="887"/>
                                <a:pt x="354" y="389"/>
                                <a:pt x="821" y="102"/>
                              </a:cubicBezTo>
                              <a:close/>
                            </a:path>
                          </a:pathLst>
                        </a:custGeom>
                        <a:solidFill>
                          <a:srgbClr val="000000">
                            <a:alpha val="10000"/>
                          </a:srgbClr>
                        </a:solidFill>
                        <a:ln w="5124" cap="flat">
                          <a:noFill/>
                          <a:prstDash val="solid"/>
                          <a:miter/>
                        </a:ln>
                      </p:spPr>
                      <p:txBody>
                        <a:bodyPr rtlCol="0" anchor="ctr"/>
                        <a:lstStyle/>
                        <a:p>
                          <a:endParaRPr lang="pt-BR"/>
                        </a:p>
                      </p:txBody>
                    </p:sp>
                    <p:sp>
                      <p:nvSpPr>
                        <p:cNvPr id="2316" name="Forma Livre: Forma 2315">
                          <a:extLst>
                            <a:ext uri="{FF2B5EF4-FFF2-40B4-BE49-F238E27FC236}">
                              <a16:creationId xmlns:a16="http://schemas.microsoft.com/office/drawing/2014/main" id="{C35692C5-F3F9-2FDE-A0A3-7CEFA3DDAE96}"/>
                            </a:ext>
                          </a:extLst>
                        </p:cNvPr>
                        <p:cNvSpPr/>
                        <p:nvPr/>
                      </p:nvSpPr>
                      <p:spPr>
                        <a:xfrm>
                          <a:off x="8033667" y="4154315"/>
                          <a:ext cx="10575" cy="7238"/>
                        </a:xfrm>
                        <a:custGeom>
                          <a:avLst/>
                          <a:gdLst>
                            <a:gd name="connsiteX0" fmla="*/ 1437 w 10575"/>
                            <a:gd name="connsiteY0" fmla="*/ 0 h 7238"/>
                            <a:gd name="connsiteX1" fmla="*/ 821 w 10575"/>
                            <a:gd name="connsiteY1" fmla="*/ 0 h 7238"/>
                            <a:gd name="connsiteX2" fmla="*/ 0 w 10575"/>
                            <a:gd name="connsiteY2" fmla="*/ 1540 h 7238"/>
                            <a:gd name="connsiteX3" fmla="*/ 0 w 10575"/>
                            <a:gd name="connsiteY3" fmla="*/ 2105 h 7238"/>
                            <a:gd name="connsiteX4" fmla="*/ 0 w 10575"/>
                            <a:gd name="connsiteY4" fmla="*/ 2105 h 7238"/>
                            <a:gd name="connsiteX5" fmla="*/ 9138 w 10575"/>
                            <a:gd name="connsiteY5" fmla="*/ 7238 h 7238"/>
                            <a:gd name="connsiteX6" fmla="*/ 9138 w 10575"/>
                            <a:gd name="connsiteY6" fmla="*/ 6674 h 7238"/>
                            <a:gd name="connsiteX7" fmla="*/ 10011 w 10575"/>
                            <a:gd name="connsiteY7" fmla="*/ 5185 h 7238"/>
                            <a:gd name="connsiteX8" fmla="*/ 10575 w 10575"/>
                            <a:gd name="connsiteY8" fmla="*/ 5185 h 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5" h="7238">
                              <a:moveTo>
                                <a:pt x="1437" y="0"/>
                              </a:moveTo>
                              <a:cubicBezTo>
                                <a:pt x="1437" y="0"/>
                                <a:pt x="1078" y="0"/>
                                <a:pt x="821" y="0"/>
                              </a:cubicBezTo>
                              <a:cubicBezTo>
                                <a:pt x="313" y="349"/>
                                <a:pt x="10" y="924"/>
                                <a:pt x="0" y="1540"/>
                              </a:cubicBezTo>
                              <a:cubicBezTo>
                                <a:pt x="0" y="1797"/>
                                <a:pt x="0" y="2002"/>
                                <a:pt x="0" y="2105"/>
                              </a:cubicBezTo>
                              <a:lnTo>
                                <a:pt x="0" y="2105"/>
                              </a:lnTo>
                              <a:lnTo>
                                <a:pt x="9138" y="7238"/>
                              </a:lnTo>
                              <a:cubicBezTo>
                                <a:pt x="9045" y="7059"/>
                                <a:pt x="9045" y="6853"/>
                                <a:pt x="9138" y="6674"/>
                              </a:cubicBezTo>
                              <a:cubicBezTo>
                                <a:pt x="9189" y="6073"/>
                                <a:pt x="9508" y="5524"/>
                                <a:pt x="10011" y="5185"/>
                              </a:cubicBezTo>
                              <a:cubicBezTo>
                                <a:pt x="10190" y="5113"/>
                                <a:pt x="10396" y="5113"/>
                                <a:pt x="10575" y="5185"/>
                              </a:cubicBezTo>
                              <a:close/>
                            </a:path>
                          </a:pathLst>
                        </a:custGeom>
                        <a:solidFill>
                          <a:srgbClr val="FAFAFA"/>
                        </a:solidFill>
                        <a:ln w="5124" cap="flat">
                          <a:noFill/>
                          <a:prstDash val="solid"/>
                          <a:miter/>
                        </a:ln>
                      </p:spPr>
                      <p:txBody>
                        <a:bodyPr rtlCol="0" anchor="ctr"/>
                        <a:lstStyle/>
                        <a:p>
                          <a:endParaRPr lang="pt-BR"/>
                        </a:p>
                      </p:txBody>
                    </p:sp>
                    <p:sp>
                      <p:nvSpPr>
                        <p:cNvPr id="2317" name="Forma Livre: Forma 2316">
                          <a:extLst>
                            <a:ext uri="{FF2B5EF4-FFF2-40B4-BE49-F238E27FC236}">
                              <a16:creationId xmlns:a16="http://schemas.microsoft.com/office/drawing/2014/main" id="{7ADB718C-167F-BF39-A58D-A517B1A17891}"/>
                            </a:ext>
                          </a:extLst>
                        </p:cNvPr>
                        <p:cNvSpPr/>
                        <p:nvPr/>
                      </p:nvSpPr>
                      <p:spPr>
                        <a:xfrm>
                          <a:off x="8033924" y="4154417"/>
                          <a:ext cx="1514" cy="2174"/>
                        </a:xfrm>
                        <a:custGeom>
                          <a:avLst/>
                          <a:gdLst>
                            <a:gd name="connsiteX0" fmla="*/ 1437 w 1514"/>
                            <a:gd name="connsiteY0" fmla="*/ 616 h 2174"/>
                            <a:gd name="connsiteX1" fmla="*/ 565 w 1514"/>
                            <a:gd name="connsiteY1" fmla="*/ 2105 h 2174"/>
                            <a:gd name="connsiteX2" fmla="*/ 0 w 1514"/>
                            <a:gd name="connsiteY2" fmla="*/ 2105 h 2174"/>
                            <a:gd name="connsiteX3" fmla="*/ 0 w 1514"/>
                            <a:gd name="connsiteY3" fmla="*/ 1540 h 2174"/>
                            <a:gd name="connsiteX4" fmla="*/ 821 w 1514"/>
                            <a:gd name="connsiteY4" fmla="*/ 0 h 2174"/>
                            <a:gd name="connsiteX5" fmla="*/ 1437 w 1514"/>
                            <a:gd name="connsiteY5" fmla="*/ 0 h 2174"/>
                            <a:gd name="connsiteX6" fmla="*/ 1437 w 1514"/>
                            <a:gd name="connsiteY6" fmla="*/ 616 h 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4" h="2174">
                              <a:moveTo>
                                <a:pt x="1437" y="616"/>
                              </a:moveTo>
                              <a:cubicBezTo>
                                <a:pt x="1427" y="1232"/>
                                <a:pt x="1099" y="1797"/>
                                <a:pt x="565" y="2105"/>
                              </a:cubicBezTo>
                              <a:cubicBezTo>
                                <a:pt x="385" y="2197"/>
                                <a:pt x="180" y="2197"/>
                                <a:pt x="0" y="2105"/>
                              </a:cubicBezTo>
                              <a:cubicBezTo>
                                <a:pt x="0" y="2105"/>
                                <a:pt x="0" y="1797"/>
                                <a:pt x="0" y="1540"/>
                              </a:cubicBezTo>
                              <a:cubicBezTo>
                                <a:pt x="10" y="924"/>
                                <a:pt x="313" y="349"/>
                                <a:pt x="821" y="0"/>
                              </a:cubicBezTo>
                              <a:cubicBezTo>
                                <a:pt x="821" y="0"/>
                                <a:pt x="1283" y="0"/>
                                <a:pt x="1437" y="0"/>
                              </a:cubicBezTo>
                              <a:cubicBezTo>
                                <a:pt x="1540" y="195"/>
                                <a:pt x="1540" y="421"/>
                                <a:pt x="1437" y="616"/>
                              </a:cubicBezTo>
                              <a:close/>
                            </a:path>
                          </a:pathLst>
                        </a:custGeom>
                        <a:solidFill>
                          <a:srgbClr val="F5F5F5"/>
                        </a:solidFill>
                        <a:ln w="5124" cap="flat">
                          <a:noFill/>
                          <a:prstDash val="solid"/>
                          <a:miter/>
                        </a:ln>
                      </p:spPr>
                      <p:txBody>
                        <a:bodyPr rtlCol="0" anchor="ctr"/>
                        <a:lstStyle/>
                        <a:p>
                          <a:endParaRPr lang="pt-BR"/>
                        </a:p>
                      </p:txBody>
                    </p:sp>
                    <p:sp>
                      <p:nvSpPr>
                        <p:cNvPr id="2318" name="Forma Livre: Forma 2317">
                          <a:extLst>
                            <a:ext uri="{FF2B5EF4-FFF2-40B4-BE49-F238E27FC236}">
                              <a16:creationId xmlns:a16="http://schemas.microsoft.com/office/drawing/2014/main" id="{1B96E7EE-5F1B-D7F1-3035-B89F0C29187D}"/>
                            </a:ext>
                          </a:extLst>
                        </p:cNvPr>
                        <p:cNvSpPr/>
                        <p:nvPr/>
                      </p:nvSpPr>
                      <p:spPr>
                        <a:xfrm>
                          <a:off x="8026160" y="4149122"/>
                          <a:ext cx="8023" cy="7687"/>
                        </a:xfrm>
                        <a:custGeom>
                          <a:avLst/>
                          <a:gdLst>
                            <a:gd name="connsiteX0" fmla="*/ 7302 w 8023"/>
                            <a:gd name="connsiteY0" fmla="*/ 2215 h 7687"/>
                            <a:gd name="connsiteX1" fmla="*/ 7302 w 8023"/>
                            <a:gd name="connsiteY1" fmla="*/ 2215 h 7687"/>
                            <a:gd name="connsiteX2" fmla="*/ 3708 w 8023"/>
                            <a:gd name="connsiteY2" fmla="*/ 162 h 7687"/>
                            <a:gd name="connsiteX3" fmla="*/ 3708 w 8023"/>
                            <a:gd name="connsiteY3" fmla="*/ 162 h 7687"/>
                            <a:gd name="connsiteX4" fmla="*/ 2219 w 8023"/>
                            <a:gd name="connsiteY4" fmla="*/ 162 h 7687"/>
                            <a:gd name="connsiteX5" fmla="*/ 12 w 8023"/>
                            <a:gd name="connsiteY5" fmla="*/ 3961 h 7687"/>
                            <a:gd name="connsiteX6" fmla="*/ 679 w 8023"/>
                            <a:gd name="connsiteY6" fmla="*/ 5398 h 7687"/>
                            <a:gd name="connsiteX7" fmla="*/ 679 w 8023"/>
                            <a:gd name="connsiteY7" fmla="*/ 5398 h 7687"/>
                            <a:gd name="connsiteX8" fmla="*/ 4324 w 8023"/>
                            <a:gd name="connsiteY8" fmla="*/ 7503 h 7687"/>
                            <a:gd name="connsiteX9" fmla="*/ 4324 w 8023"/>
                            <a:gd name="connsiteY9" fmla="*/ 7503 h 7687"/>
                            <a:gd name="connsiteX10" fmla="*/ 5813 w 8023"/>
                            <a:gd name="connsiteY10" fmla="*/ 7503 h 7687"/>
                            <a:gd name="connsiteX11" fmla="*/ 8020 w 8023"/>
                            <a:gd name="connsiteY11" fmla="*/ 3653 h 7687"/>
                            <a:gd name="connsiteX12" fmla="*/ 7302 w 8023"/>
                            <a:gd name="connsiteY12" fmla="*/ 2215 h 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23" h="7687">
                              <a:moveTo>
                                <a:pt x="7302" y="2215"/>
                              </a:moveTo>
                              <a:lnTo>
                                <a:pt x="7302" y="2215"/>
                              </a:lnTo>
                              <a:lnTo>
                                <a:pt x="3708" y="162"/>
                              </a:lnTo>
                              <a:lnTo>
                                <a:pt x="3708" y="162"/>
                              </a:lnTo>
                              <a:cubicBezTo>
                                <a:pt x="3236" y="-54"/>
                                <a:pt x="2692" y="-54"/>
                                <a:pt x="2219" y="162"/>
                              </a:cubicBezTo>
                              <a:cubicBezTo>
                                <a:pt x="951" y="1034"/>
                                <a:pt x="140" y="2426"/>
                                <a:pt x="12" y="3961"/>
                              </a:cubicBezTo>
                              <a:cubicBezTo>
                                <a:pt x="-60" y="4530"/>
                                <a:pt x="197" y="5085"/>
                                <a:pt x="679" y="5398"/>
                              </a:cubicBezTo>
                              <a:lnTo>
                                <a:pt x="679" y="5398"/>
                              </a:lnTo>
                              <a:lnTo>
                                <a:pt x="4324" y="7503"/>
                              </a:lnTo>
                              <a:lnTo>
                                <a:pt x="4324" y="7503"/>
                              </a:lnTo>
                              <a:cubicBezTo>
                                <a:pt x="4791" y="7749"/>
                                <a:pt x="5346" y="7749"/>
                                <a:pt x="5813" y="7503"/>
                              </a:cubicBezTo>
                              <a:cubicBezTo>
                                <a:pt x="7096" y="6620"/>
                                <a:pt x="7907" y="5203"/>
                                <a:pt x="8020" y="3653"/>
                              </a:cubicBezTo>
                              <a:cubicBezTo>
                                <a:pt x="8056" y="3078"/>
                                <a:pt x="7784" y="2528"/>
                                <a:pt x="7302" y="2215"/>
                              </a:cubicBezTo>
                              <a:close/>
                            </a:path>
                          </a:pathLst>
                        </a:custGeom>
                        <a:solidFill>
                          <a:srgbClr val="407BFF"/>
                        </a:solidFill>
                        <a:ln w="5124" cap="flat">
                          <a:noFill/>
                          <a:prstDash val="solid"/>
                          <a:miter/>
                        </a:ln>
                      </p:spPr>
                      <p:txBody>
                        <a:bodyPr rtlCol="0" anchor="ctr"/>
                        <a:lstStyle/>
                        <a:p>
                          <a:endParaRPr lang="pt-BR"/>
                        </a:p>
                      </p:txBody>
                    </p:sp>
                    <p:sp>
                      <p:nvSpPr>
                        <p:cNvPr id="2319" name="Forma Livre: Forma 2318">
                          <a:extLst>
                            <a:ext uri="{FF2B5EF4-FFF2-40B4-BE49-F238E27FC236}">
                              <a16:creationId xmlns:a16="http://schemas.microsoft.com/office/drawing/2014/main" id="{1E9FE74F-AEE9-AB83-FE82-3969192E255C}"/>
                            </a:ext>
                          </a:extLst>
                        </p:cNvPr>
                        <p:cNvSpPr/>
                        <p:nvPr/>
                      </p:nvSpPr>
                      <p:spPr>
                        <a:xfrm>
                          <a:off x="8026160" y="4149122"/>
                          <a:ext cx="8023" cy="7687"/>
                        </a:xfrm>
                        <a:custGeom>
                          <a:avLst/>
                          <a:gdLst>
                            <a:gd name="connsiteX0" fmla="*/ 7302 w 8023"/>
                            <a:gd name="connsiteY0" fmla="*/ 2215 h 7687"/>
                            <a:gd name="connsiteX1" fmla="*/ 7302 w 8023"/>
                            <a:gd name="connsiteY1" fmla="*/ 2215 h 7687"/>
                            <a:gd name="connsiteX2" fmla="*/ 3708 w 8023"/>
                            <a:gd name="connsiteY2" fmla="*/ 162 h 7687"/>
                            <a:gd name="connsiteX3" fmla="*/ 3708 w 8023"/>
                            <a:gd name="connsiteY3" fmla="*/ 162 h 7687"/>
                            <a:gd name="connsiteX4" fmla="*/ 2219 w 8023"/>
                            <a:gd name="connsiteY4" fmla="*/ 162 h 7687"/>
                            <a:gd name="connsiteX5" fmla="*/ 12 w 8023"/>
                            <a:gd name="connsiteY5" fmla="*/ 3961 h 7687"/>
                            <a:gd name="connsiteX6" fmla="*/ 679 w 8023"/>
                            <a:gd name="connsiteY6" fmla="*/ 5398 h 7687"/>
                            <a:gd name="connsiteX7" fmla="*/ 679 w 8023"/>
                            <a:gd name="connsiteY7" fmla="*/ 5398 h 7687"/>
                            <a:gd name="connsiteX8" fmla="*/ 4324 w 8023"/>
                            <a:gd name="connsiteY8" fmla="*/ 7503 h 7687"/>
                            <a:gd name="connsiteX9" fmla="*/ 4324 w 8023"/>
                            <a:gd name="connsiteY9" fmla="*/ 7503 h 7687"/>
                            <a:gd name="connsiteX10" fmla="*/ 5813 w 8023"/>
                            <a:gd name="connsiteY10" fmla="*/ 7503 h 7687"/>
                            <a:gd name="connsiteX11" fmla="*/ 8020 w 8023"/>
                            <a:gd name="connsiteY11" fmla="*/ 3653 h 7687"/>
                            <a:gd name="connsiteX12" fmla="*/ 7302 w 8023"/>
                            <a:gd name="connsiteY12" fmla="*/ 2215 h 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23" h="7687">
                              <a:moveTo>
                                <a:pt x="7302" y="2215"/>
                              </a:moveTo>
                              <a:lnTo>
                                <a:pt x="7302" y="2215"/>
                              </a:lnTo>
                              <a:lnTo>
                                <a:pt x="3708" y="162"/>
                              </a:lnTo>
                              <a:lnTo>
                                <a:pt x="3708" y="162"/>
                              </a:lnTo>
                              <a:cubicBezTo>
                                <a:pt x="3236" y="-54"/>
                                <a:pt x="2692" y="-54"/>
                                <a:pt x="2219" y="162"/>
                              </a:cubicBezTo>
                              <a:cubicBezTo>
                                <a:pt x="951" y="1034"/>
                                <a:pt x="140" y="2426"/>
                                <a:pt x="12" y="3961"/>
                              </a:cubicBezTo>
                              <a:cubicBezTo>
                                <a:pt x="-60" y="4530"/>
                                <a:pt x="197" y="5085"/>
                                <a:pt x="679" y="5398"/>
                              </a:cubicBezTo>
                              <a:lnTo>
                                <a:pt x="679" y="5398"/>
                              </a:lnTo>
                              <a:lnTo>
                                <a:pt x="4324" y="7503"/>
                              </a:lnTo>
                              <a:lnTo>
                                <a:pt x="4324" y="7503"/>
                              </a:lnTo>
                              <a:cubicBezTo>
                                <a:pt x="4791" y="7749"/>
                                <a:pt x="5346" y="7749"/>
                                <a:pt x="5813" y="7503"/>
                              </a:cubicBezTo>
                              <a:cubicBezTo>
                                <a:pt x="7096" y="6620"/>
                                <a:pt x="7907" y="5203"/>
                                <a:pt x="8020" y="3653"/>
                              </a:cubicBezTo>
                              <a:cubicBezTo>
                                <a:pt x="8056" y="3078"/>
                                <a:pt x="7784" y="2528"/>
                                <a:pt x="7302" y="2215"/>
                              </a:cubicBezTo>
                              <a:close/>
                            </a:path>
                          </a:pathLst>
                        </a:custGeom>
                        <a:solidFill>
                          <a:srgbClr val="000000">
                            <a:alpha val="5000"/>
                          </a:srgbClr>
                        </a:solidFill>
                        <a:ln w="5124" cap="flat">
                          <a:noFill/>
                          <a:prstDash val="solid"/>
                          <a:miter/>
                        </a:ln>
                      </p:spPr>
                      <p:txBody>
                        <a:bodyPr rtlCol="0" anchor="ctr"/>
                        <a:lstStyle/>
                        <a:p>
                          <a:endParaRPr lang="pt-BR"/>
                        </a:p>
                      </p:txBody>
                    </p:sp>
                    <p:sp>
                      <p:nvSpPr>
                        <p:cNvPr id="2320" name="Forma Livre: Forma 2319">
                          <a:extLst>
                            <a:ext uri="{FF2B5EF4-FFF2-40B4-BE49-F238E27FC236}">
                              <a16:creationId xmlns:a16="http://schemas.microsoft.com/office/drawing/2014/main" id="{C6E08B2D-A1F2-93EC-1C01-A497FAED8300}"/>
                            </a:ext>
                          </a:extLst>
                        </p:cNvPr>
                        <p:cNvSpPr/>
                        <p:nvPr/>
                      </p:nvSpPr>
                      <p:spPr>
                        <a:xfrm>
                          <a:off x="8029600" y="4151177"/>
                          <a:ext cx="4426" cy="5675"/>
                        </a:xfrm>
                        <a:custGeom>
                          <a:avLst/>
                          <a:gdLst>
                            <a:gd name="connsiteX0" fmla="*/ 2219 w 4426"/>
                            <a:gd name="connsiteY0" fmla="*/ 263 h 5675"/>
                            <a:gd name="connsiteX1" fmla="*/ 4426 w 4426"/>
                            <a:gd name="connsiteY1" fmla="*/ 1546 h 5675"/>
                            <a:gd name="connsiteX2" fmla="*/ 2219 w 4426"/>
                            <a:gd name="connsiteY2" fmla="*/ 5396 h 5675"/>
                            <a:gd name="connsiteX3" fmla="*/ 278 w 4426"/>
                            <a:gd name="connsiteY3" fmla="*/ 5119 h 5675"/>
                            <a:gd name="connsiteX4" fmla="*/ 11 w 4426"/>
                            <a:gd name="connsiteY4" fmla="*/ 4113 h 5675"/>
                            <a:gd name="connsiteX5" fmla="*/ 2219 w 4426"/>
                            <a:gd name="connsiteY5" fmla="*/ 263 h 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6" h="5675">
                              <a:moveTo>
                                <a:pt x="2219" y="263"/>
                              </a:moveTo>
                              <a:cubicBezTo>
                                <a:pt x="3451" y="-405"/>
                                <a:pt x="4426" y="263"/>
                                <a:pt x="4426" y="1546"/>
                              </a:cubicBezTo>
                              <a:cubicBezTo>
                                <a:pt x="4313" y="3097"/>
                                <a:pt x="3502" y="4513"/>
                                <a:pt x="2219" y="5396"/>
                              </a:cubicBezTo>
                              <a:cubicBezTo>
                                <a:pt x="1608" y="5858"/>
                                <a:pt x="740" y="5735"/>
                                <a:pt x="278" y="5119"/>
                              </a:cubicBezTo>
                              <a:cubicBezTo>
                                <a:pt x="63" y="4832"/>
                                <a:pt x="-35" y="4472"/>
                                <a:pt x="11" y="4113"/>
                              </a:cubicBezTo>
                              <a:cubicBezTo>
                                <a:pt x="124" y="2563"/>
                                <a:pt x="935" y="1146"/>
                                <a:pt x="2219" y="263"/>
                              </a:cubicBezTo>
                              <a:close/>
                            </a:path>
                          </a:pathLst>
                        </a:custGeom>
                        <a:solidFill>
                          <a:srgbClr val="000000">
                            <a:alpha val="10000"/>
                          </a:srgbClr>
                        </a:solidFill>
                        <a:ln w="5124" cap="flat">
                          <a:noFill/>
                          <a:prstDash val="solid"/>
                          <a:miter/>
                        </a:ln>
                      </p:spPr>
                      <p:txBody>
                        <a:bodyPr rtlCol="0" anchor="ctr"/>
                        <a:lstStyle/>
                        <a:p>
                          <a:endParaRPr lang="pt-BR"/>
                        </a:p>
                      </p:txBody>
                    </p:sp>
                    <p:sp>
                      <p:nvSpPr>
                        <p:cNvPr id="2321" name="Forma Livre: Forma 2320">
                          <a:extLst>
                            <a:ext uri="{FF2B5EF4-FFF2-40B4-BE49-F238E27FC236}">
                              <a16:creationId xmlns:a16="http://schemas.microsoft.com/office/drawing/2014/main" id="{776AD88F-081B-44A2-938E-5A9321ADD811}"/>
                            </a:ext>
                          </a:extLst>
                        </p:cNvPr>
                        <p:cNvSpPr/>
                        <p:nvPr/>
                      </p:nvSpPr>
                      <p:spPr>
                        <a:xfrm>
                          <a:off x="8089091" y="4186708"/>
                          <a:ext cx="2383" cy="1899"/>
                        </a:xfrm>
                        <a:custGeom>
                          <a:avLst/>
                          <a:gdLst>
                            <a:gd name="connsiteX0" fmla="*/ 2227 w 2383"/>
                            <a:gd name="connsiteY0" fmla="*/ 873 h 1899"/>
                            <a:gd name="connsiteX1" fmla="*/ 2227 w 2383"/>
                            <a:gd name="connsiteY1" fmla="*/ 873 h 1899"/>
                            <a:gd name="connsiteX2" fmla="*/ 687 w 2383"/>
                            <a:gd name="connsiteY2" fmla="*/ 0 h 1899"/>
                            <a:gd name="connsiteX3" fmla="*/ 430 w 2383"/>
                            <a:gd name="connsiteY3" fmla="*/ 0 h 1899"/>
                            <a:gd name="connsiteX4" fmla="*/ 19 w 2383"/>
                            <a:gd name="connsiteY4" fmla="*/ 719 h 1899"/>
                            <a:gd name="connsiteX5" fmla="*/ 19 w 2383"/>
                            <a:gd name="connsiteY5" fmla="*/ 975 h 1899"/>
                            <a:gd name="connsiteX6" fmla="*/ 19 w 2383"/>
                            <a:gd name="connsiteY6" fmla="*/ 975 h 1899"/>
                            <a:gd name="connsiteX7" fmla="*/ 1508 w 2383"/>
                            <a:gd name="connsiteY7" fmla="*/ 1899 h 1899"/>
                            <a:gd name="connsiteX8" fmla="*/ 1816 w 2383"/>
                            <a:gd name="connsiteY8" fmla="*/ 1899 h 1899"/>
                            <a:gd name="connsiteX9" fmla="*/ 2381 w 2383"/>
                            <a:gd name="connsiteY9" fmla="*/ 1335 h 1899"/>
                            <a:gd name="connsiteX10" fmla="*/ 2227 w 2383"/>
                            <a:gd name="connsiteY10" fmla="*/ 873 h 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3" h="1899">
                              <a:moveTo>
                                <a:pt x="2227" y="873"/>
                              </a:moveTo>
                              <a:lnTo>
                                <a:pt x="2227" y="873"/>
                              </a:lnTo>
                              <a:lnTo>
                                <a:pt x="687" y="0"/>
                              </a:lnTo>
                              <a:lnTo>
                                <a:pt x="430" y="0"/>
                              </a:lnTo>
                              <a:cubicBezTo>
                                <a:pt x="178" y="154"/>
                                <a:pt x="24" y="426"/>
                                <a:pt x="19" y="719"/>
                              </a:cubicBezTo>
                              <a:cubicBezTo>
                                <a:pt x="-6" y="801"/>
                                <a:pt x="-6" y="893"/>
                                <a:pt x="19" y="975"/>
                              </a:cubicBezTo>
                              <a:lnTo>
                                <a:pt x="19" y="975"/>
                              </a:lnTo>
                              <a:lnTo>
                                <a:pt x="1508" y="1899"/>
                              </a:lnTo>
                              <a:lnTo>
                                <a:pt x="1816" y="1899"/>
                              </a:lnTo>
                              <a:cubicBezTo>
                                <a:pt x="2129" y="1899"/>
                                <a:pt x="2381" y="1648"/>
                                <a:pt x="2381" y="1335"/>
                              </a:cubicBezTo>
                              <a:cubicBezTo>
                                <a:pt x="2396" y="1165"/>
                                <a:pt x="2340" y="1001"/>
                                <a:pt x="2227" y="873"/>
                              </a:cubicBezTo>
                              <a:close/>
                            </a:path>
                          </a:pathLst>
                        </a:custGeom>
                        <a:solidFill>
                          <a:srgbClr val="455A64"/>
                        </a:solidFill>
                        <a:ln w="5124" cap="flat">
                          <a:noFill/>
                          <a:prstDash val="solid"/>
                          <a:miter/>
                        </a:ln>
                      </p:spPr>
                      <p:txBody>
                        <a:bodyPr rtlCol="0" anchor="ctr"/>
                        <a:lstStyle/>
                        <a:p>
                          <a:endParaRPr lang="pt-BR"/>
                        </a:p>
                      </p:txBody>
                    </p:sp>
                    <p:sp>
                      <p:nvSpPr>
                        <p:cNvPr id="2322" name="Forma Livre: Forma 2321">
                          <a:extLst>
                            <a:ext uri="{FF2B5EF4-FFF2-40B4-BE49-F238E27FC236}">
                              <a16:creationId xmlns:a16="http://schemas.microsoft.com/office/drawing/2014/main" id="{2A652FD4-2924-4788-4085-7B7F47A32FD4}"/>
                            </a:ext>
                          </a:extLst>
                        </p:cNvPr>
                        <p:cNvSpPr/>
                        <p:nvPr/>
                      </p:nvSpPr>
                      <p:spPr>
                        <a:xfrm>
                          <a:off x="8090650" y="4187683"/>
                          <a:ext cx="670" cy="975"/>
                        </a:xfrm>
                        <a:custGeom>
                          <a:avLst/>
                          <a:gdLst>
                            <a:gd name="connsiteX0" fmla="*/ 667 w 670"/>
                            <a:gd name="connsiteY0" fmla="*/ 0 h 975"/>
                            <a:gd name="connsiteX1" fmla="*/ 667 w 670"/>
                            <a:gd name="connsiteY1" fmla="*/ 0 h 975"/>
                            <a:gd name="connsiteX2" fmla="*/ 667 w 670"/>
                            <a:gd name="connsiteY2" fmla="*/ 0 h 975"/>
                            <a:gd name="connsiteX3" fmla="*/ 359 w 670"/>
                            <a:gd name="connsiteY3" fmla="*/ 0 h 975"/>
                            <a:gd name="connsiteX4" fmla="*/ 0 w 670"/>
                            <a:gd name="connsiteY4" fmla="*/ 719 h 975"/>
                            <a:gd name="connsiteX5" fmla="*/ 0 w 670"/>
                            <a:gd name="connsiteY5" fmla="*/ 975 h 975"/>
                            <a:gd name="connsiteX6" fmla="*/ 0 w 670"/>
                            <a:gd name="connsiteY6" fmla="*/ 975 h 975"/>
                            <a:gd name="connsiteX7" fmla="*/ 565 w 670"/>
                            <a:gd name="connsiteY7" fmla="*/ 411 h 975"/>
                            <a:gd name="connsiteX8" fmla="*/ 667 w 670"/>
                            <a:gd name="connsiteY8" fmla="*/ 0 h 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 h="975">
                              <a:moveTo>
                                <a:pt x="667" y="0"/>
                              </a:moveTo>
                              <a:lnTo>
                                <a:pt x="667" y="0"/>
                              </a:lnTo>
                              <a:lnTo>
                                <a:pt x="667" y="0"/>
                              </a:lnTo>
                              <a:lnTo>
                                <a:pt x="359" y="0"/>
                              </a:lnTo>
                              <a:cubicBezTo>
                                <a:pt x="144" y="175"/>
                                <a:pt x="10" y="436"/>
                                <a:pt x="0" y="719"/>
                              </a:cubicBezTo>
                              <a:cubicBezTo>
                                <a:pt x="0" y="719"/>
                                <a:pt x="0" y="719"/>
                                <a:pt x="0" y="975"/>
                              </a:cubicBezTo>
                              <a:lnTo>
                                <a:pt x="0" y="975"/>
                              </a:lnTo>
                              <a:cubicBezTo>
                                <a:pt x="313" y="975"/>
                                <a:pt x="565" y="724"/>
                                <a:pt x="565" y="411"/>
                              </a:cubicBezTo>
                              <a:cubicBezTo>
                                <a:pt x="647" y="293"/>
                                <a:pt x="683" y="144"/>
                                <a:pt x="667" y="0"/>
                              </a:cubicBezTo>
                              <a:close/>
                            </a:path>
                          </a:pathLst>
                        </a:custGeom>
                        <a:solidFill>
                          <a:srgbClr val="263238"/>
                        </a:solidFill>
                        <a:ln w="5124" cap="flat">
                          <a:noFill/>
                          <a:prstDash val="solid"/>
                          <a:miter/>
                        </a:ln>
                      </p:spPr>
                      <p:txBody>
                        <a:bodyPr rtlCol="0" anchor="ctr"/>
                        <a:lstStyle/>
                        <a:p>
                          <a:endParaRPr lang="pt-BR"/>
                        </a:p>
                      </p:txBody>
                    </p:sp>
                  </p:grpSp>
                </p:grpSp>
                <p:grpSp>
                  <p:nvGrpSpPr>
                    <p:cNvPr id="2295" name="Gráfico 12">
                      <a:extLst>
                        <a:ext uri="{FF2B5EF4-FFF2-40B4-BE49-F238E27FC236}">
                          <a16:creationId xmlns:a16="http://schemas.microsoft.com/office/drawing/2014/main" id="{6FD32B04-48AB-1666-B8F9-69293D4FB560}"/>
                        </a:ext>
                      </a:extLst>
                    </p:cNvPr>
                    <p:cNvGrpSpPr/>
                    <p:nvPr/>
                  </p:nvGrpSpPr>
                  <p:grpSpPr>
                    <a:xfrm>
                      <a:off x="8138962" y="4182227"/>
                      <a:ext cx="55776" cy="61917"/>
                      <a:chOff x="8138962" y="4182227"/>
                      <a:chExt cx="55776" cy="61917"/>
                    </a:xfrm>
                  </p:grpSpPr>
                  <p:sp>
                    <p:nvSpPr>
                      <p:cNvPr id="2296" name="Forma Livre: Forma 2295">
                        <a:extLst>
                          <a:ext uri="{FF2B5EF4-FFF2-40B4-BE49-F238E27FC236}">
                            <a16:creationId xmlns:a16="http://schemas.microsoft.com/office/drawing/2014/main" id="{AF6BBD72-4C7A-783D-6EEB-5AABCF6A8909}"/>
                          </a:ext>
                        </a:extLst>
                      </p:cNvPr>
                      <p:cNvSpPr/>
                      <p:nvPr/>
                    </p:nvSpPr>
                    <p:spPr>
                      <a:xfrm>
                        <a:off x="8150245" y="4224962"/>
                        <a:ext cx="44264" cy="19182"/>
                      </a:xfrm>
                      <a:custGeom>
                        <a:avLst/>
                        <a:gdLst>
                          <a:gd name="connsiteX0" fmla="*/ 6526 w 44264"/>
                          <a:gd name="connsiteY0" fmla="*/ 2661 h 19182"/>
                          <a:gd name="connsiteX1" fmla="*/ 6526 w 44264"/>
                          <a:gd name="connsiteY1" fmla="*/ 16214 h 19182"/>
                          <a:gd name="connsiteX2" fmla="*/ 37739 w 44264"/>
                          <a:gd name="connsiteY2" fmla="*/ 16522 h 19182"/>
                          <a:gd name="connsiteX3" fmla="*/ 37739 w 44264"/>
                          <a:gd name="connsiteY3" fmla="*/ 2969 h 19182"/>
                          <a:gd name="connsiteX4" fmla="*/ 6526 w 44264"/>
                          <a:gd name="connsiteY4" fmla="*/ 266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64" h="19182">
                            <a:moveTo>
                              <a:pt x="6526" y="2661"/>
                            </a:moveTo>
                            <a:cubicBezTo>
                              <a:pt x="-2150" y="6357"/>
                              <a:pt x="-2201" y="12415"/>
                              <a:pt x="6526" y="16214"/>
                            </a:cubicBezTo>
                            <a:cubicBezTo>
                              <a:pt x="16557" y="20064"/>
                              <a:pt x="27636" y="20172"/>
                              <a:pt x="37739" y="16522"/>
                            </a:cubicBezTo>
                            <a:cubicBezTo>
                              <a:pt x="46414" y="12825"/>
                              <a:pt x="46466" y="6768"/>
                              <a:pt x="37739" y="2969"/>
                            </a:cubicBezTo>
                            <a:cubicBezTo>
                              <a:pt x="27708" y="-881"/>
                              <a:pt x="16629" y="-989"/>
                              <a:pt x="6526" y="2661"/>
                            </a:cubicBezTo>
                            <a:close/>
                          </a:path>
                        </a:pathLst>
                      </a:custGeom>
                      <a:solidFill>
                        <a:srgbClr val="000000"/>
                      </a:solidFill>
                      <a:ln w="5124" cap="flat">
                        <a:noFill/>
                        <a:prstDash val="solid"/>
                        <a:miter/>
                      </a:ln>
                    </p:spPr>
                    <p:txBody>
                      <a:bodyPr rtlCol="0" anchor="ctr"/>
                      <a:lstStyle/>
                      <a:p>
                        <a:endParaRPr lang="pt-BR"/>
                      </a:p>
                    </p:txBody>
                  </p:sp>
                  <p:sp>
                    <p:nvSpPr>
                      <p:cNvPr id="2297" name="Forma Livre: Forma 2296">
                        <a:extLst>
                          <a:ext uri="{FF2B5EF4-FFF2-40B4-BE49-F238E27FC236}">
                            <a16:creationId xmlns:a16="http://schemas.microsoft.com/office/drawing/2014/main" id="{DEA17C0E-BC53-ADC8-40E8-35C483E5B646}"/>
                          </a:ext>
                        </a:extLst>
                      </p:cNvPr>
                      <p:cNvSpPr/>
                      <p:nvPr/>
                    </p:nvSpPr>
                    <p:spPr>
                      <a:xfrm>
                        <a:off x="8138962" y="4197698"/>
                        <a:ext cx="17809" cy="30343"/>
                      </a:xfrm>
                      <a:custGeom>
                        <a:avLst/>
                        <a:gdLst>
                          <a:gd name="connsiteX0" fmla="*/ 13959 w 17809"/>
                          <a:gd name="connsiteY0" fmla="*/ 30182 h 30343"/>
                          <a:gd name="connsiteX1" fmla="*/ 8107 w 17809"/>
                          <a:gd name="connsiteY1" fmla="*/ 29514 h 30343"/>
                          <a:gd name="connsiteX2" fmla="*/ 2665 w 17809"/>
                          <a:gd name="connsiteY2" fmla="*/ 21146 h 30343"/>
                          <a:gd name="connsiteX3" fmla="*/ 612 w 17809"/>
                          <a:gd name="connsiteY3" fmla="*/ 3589 h 30343"/>
                          <a:gd name="connsiteX4" fmla="*/ 12727 w 17809"/>
                          <a:gd name="connsiteY4" fmla="*/ 99 h 30343"/>
                          <a:gd name="connsiteX5" fmla="*/ 14216 w 17809"/>
                          <a:gd name="connsiteY5" fmla="*/ 99 h 30343"/>
                          <a:gd name="connsiteX6" fmla="*/ 14216 w 17809"/>
                          <a:gd name="connsiteY6" fmla="*/ 5232 h 30343"/>
                          <a:gd name="connsiteX7" fmla="*/ 12573 w 17809"/>
                          <a:gd name="connsiteY7" fmla="*/ 5232 h 30343"/>
                          <a:gd name="connsiteX8" fmla="*/ 5386 w 17809"/>
                          <a:gd name="connsiteY8" fmla="*/ 6413 h 30343"/>
                          <a:gd name="connsiteX9" fmla="*/ 9544 w 17809"/>
                          <a:gd name="connsiteY9" fmla="*/ 24586 h 30343"/>
                          <a:gd name="connsiteX10" fmla="*/ 15910 w 17809"/>
                          <a:gd name="connsiteY10" fmla="*/ 24586 h 30343"/>
                          <a:gd name="connsiteX11" fmla="*/ 17809 w 17809"/>
                          <a:gd name="connsiteY11" fmla="*/ 29206 h 30343"/>
                          <a:gd name="connsiteX12" fmla="*/ 13959 w 17809"/>
                          <a:gd name="connsiteY12" fmla="*/ 30182 h 3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9" h="30343">
                            <a:moveTo>
                              <a:pt x="13959" y="30182"/>
                            </a:moveTo>
                            <a:cubicBezTo>
                              <a:pt x="11983" y="30536"/>
                              <a:pt x="9950" y="30305"/>
                              <a:pt x="8107" y="29514"/>
                            </a:cubicBezTo>
                            <a:cubicBezTo>
                              <a:pt x="5745" y="28488"/>
                              <a:pt x="4359" y="25715"/>
                              <a:pt x="2665" y="21146"/>
                            </a:cubicBezTo>
                            <a:cubicBezTo>
                              <a:pt x="971" y="16577"/>
                              <a:pt x="-1031" y="6310"/>
                              <a:pt x="612" y="3589"/>
                            </a:cubicBezTo>
                            <a:cubicBezTo>
                              <a:pt x="3076" y="-671"/>
                              <a:pt x="8364" y="-4"/>
                              <a:pt x="12727" y="99"/>
                            </a:cubicBezTo>
                            <a:lnTo>
                              <a:pt x="14216" y="99"/>
                            </a:lnTo>
                            <a:lnTo>
                              <a:pt x="14216" y="5232"/>
                            </a:lnTo>
                            <a:lnTo>
                              <a:pt x="12573" y="5232"/>
                            </a:lnTo>
                            <a:cubicBezTo>
                              <a:pt x="10160" y="5232"/>
                              <a:pt x="6053" y="5232"/>
                              <a:pt x="5386" y="6413"/>
                            </a:cubicBezTo>
                            <a:cubicBezTo>
                              <a:pt x="5114" y="12732"/>
                              <a:pt x="6546" y="19011"/>
                              <a:pt x="9544" y="24586"/>
                            </a:cubicBezTo>
                            <a:cubicBezTo>
                              <a:pt x="11618" y="25217"/>
                              <a:pt x="13836" y="25217"/>
                              <a:pt x="15910" y="24586"/>
                            </a:cubicBezTo>
                            <a:lnTo>
                              <a:pt x="17809" y="29206"/>
                            </a:lnTo>
                            <a:cubicBezTo>
                              <a:pt x="16577" y="29704"/>
                              <a:pt x="15279" y="30033"/>
                              <a:pt x="13959" y="30182"/>
                            </a:cubicBezTo>
                            <a:close/>
                          </a:path>
                        </a:pathLst>
                      </a:custGeom>
                      <a:solidFill>
                        <a:srgbClr val="407BFF"/>
                      </a:solidFill>
                      <a:ln w="5124" cap="flat">
                        <a:noFill/>
                        <a:prstDash val="solid"/>
                        <a:miter/>
                      </a:ln>
                    </p:spPr>
                    <p:txBody>
                      <a:bodyPr rtlCol="0" anchor="ctr"/>
                      <a:lstStyle/>
                      <a:p>
                        <a:endParaRPr lang="pt-BR"/>
                      </a:p>
                    </p:txBody>
                  </p:sp>
                  <p:sp>
                    <p:nvSpPr>
                      <p:cNvPr id="2298" name="Forma Livre: Forma 2297">
                        <a:extLst>
                          <a:ext uri="{FF2B5EF4-FFF2-40B4-BE49-F238E27FC236}">
                            <a16:creationId xmlns:a16="http://schemas.microsoft.com/office/drawing/2014/main" id="{E34AECBB-D661-8D55-5194-BA46AE3201FA}"/>
                          </a:ext>
                        </a:extLst>
                      </p:cNvPr>
                      <p:cNvSpPr/>
                      <p:nvPr/>
                    </p:nvSpPr>
                    <p:spPr>
                      <a:xfrm>
                        <a:off x="8138962" y="4197698"/>
                        <a:ext cx="17809" cy="30343"/>
                      </a:xfrm>
                      <a:custGeom>
                        <a:avLst/>
                        <a:gdLst>
                          <a:gd name="connsiteX0" fmla="*/ 13959 w 17809"/>
                          <a:gd name="connsiteY0" fmla="*/ 30182 h 30343"/>
                          <a:gd name="connsiteX1" fmla="*/ 8107 w 17809"/>
                          <a:gd name="connsiteY1" fmla="*/ 29514 h 30343"/>
                          <a:gd name="connsiteX2" fmla="*/ 2665 w 17809"/>
                          <a:gd name="connsiteY2" fmla="*/ 21146 h 30343"/>
                          <a:gd name="connsiteX3" fmla="*/ 612 w 17809"/>
                          <a:gd name="connsiteY3" fmla="*/ 3589 h 30343"/>
                          <a:gd name="connsiteX4" fmla="*/ 12727 w 17809"/>
                          <a:gd name="connsiteY4" fmla="*/ 99 h 30343"/>
                          <a:gd name="connsiteX5" fmla="*/ 14216 w 17809"/>
                          <a:gd name="connsiteY5" fmla="*/ 99 h 30343"/>
                          <a:gd name="connsiteX6" fmla="*/ 14216 w 17809"/>
                          <a:gd name="connsiteY6" fmla="*/ 5232 h 30343"/>
                          <a:gd name="connsiteX7" fmla="*/ 12573 w 17809"/>
                          <a:gd name="connsiteY7" fmla="*/ 5232 h 30343"/>
                          <a:gd name="connsiteX8" fmla="*/ 5386 w 17809"/>
                          <a:gd name="connsiteY8" fmla="*/ 6413 h 30343"/>
                          <a:gd name="connsiteX9" fmla="*/ 9544 w 17809"/>
                          <a:gd name="connsiteY9" fmla="*/ 24586 h 30343"/>
                          <a:gd name="connsiteX10" fmla="*/ 15910 w 17809"/>
                          <a:gd name="connsiteY10" fmla="*/ 24586 h 30343"/>
                          <a:gd name="connsiteX11" fmla="*/ 17809 w 17809"/>
                          <a:gd name="connsiteY11" fmla="*/ 29206 h 30343"/>
                          <a:gd name="connsiteX12" fmla="*/ 13959 w 17809"/>
                          <a:gd name="connsiteY12" fmla="*/ 30182 h 3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9" h="30343">
                            <a:moveTo>
                              <a:pt x="13959" y="30182"/>
                            </a:moveTo>
                            <a:cubicBezTo>
                              <a:pt x="11983" y="30536"/>
                              <a:pt x="9950" y="30305"/>
                              <a:pt x="8107" y="29514"/>
                            </a:cubicBezTo>
                            <a:cubicBezTo>
                              <a:pt x="5745" y="28488"/>
                              <a:pt x="4359" y="25715"/>
                              <a:pt x="2665" y="21146"/>
                            </a:cubicBezTo>
                            <a:cubicBezTo>
                              <a:pt x="971" y="16577"/>
                              <a:pt x="-1031" y="6310"/>
                              <a:pt x="612" y="3589"/>
                            </a:cubicBezTo>
                            <a:cubicBezTo>
                              <a:pt x="3076" y="-671"/>
                              <a:pt x="8364" y="-4"/>
                              <a:pt x="12727" y="99"/>
                            </a:cubicBezTo>
                            <a:lnTo>
                              <a:pt x="14216" y="99"/>
                            </a:lnTo>
                            <a:lnTo>
                              <a:pt x="14216" y="5232"/>
                            </a:lnTo>
                            <a:lnTo>
                              <a:pt x="12573" y="5232"/>
                            </a:lnTo>
                            <a:cubicBezTo>
                              <a:pt x="10160" y="5232"/>
                              <a:pt x="6053" y="5232"/>
                              <a:pt x="5386" y="6413"/>
                            </a:cubicBezTo>
                            <a:cubicBezTo>
                              <a:pt x="5114" y="12732"/>
                              <a:pt x="6546" y="19011"/>
                              <a:pt x="9544" y="24586"/>
                            </a:cubicBezTo>
                            <a:cubicBezTo>
                              <a:pt x="11618" y="25217"/>
                              <a:pt x="13836" y="25217"/>
                              <a:pt x="15910" y="24586"/>
                            </a:cubicBezTo>
                            <a:lnTo>
                              <a:pt x="17809" y="29206"/>
                            </a:lnTo>
                            <a:cubicBezTo>
                              <a:pt x="16577" y="29704"/>
                              <a:pt x="15279" y="30033"/>
                              <a:pt x="13959" y="30182"/>
                            </a:cubicBezTo>
                            <a:close/>
                          </a:path>
                        </a:pathLst>
                      </a:custGeom>
                      <a:solidFill>
                        <a:srgbClr val="000000"/>
                      </a:solidFill>
                      <a:ln w="5124" cap="flat">
                        <a:noFill/>
                        <a:prstDash val="solid"/>
                        <a:miter/>
                      </a:ln>
                    </p:spPr>
                    <p:txBody>
                      <a:bodyPr rtlCol="0" anchor="ctr"/>
                      <a:lstStyle/>
                      <a:p>
                        <a:endParaRPr lang="pt-BR"/>
                      </a:p>
                    </p:txBody>
                  </p:sp>
                  <p:sp>
                    <p:nvSpPr>
                      <p:cNvPr id="2299" name="Forma Livre: Forma 2298">
                        <a:extLst>
                          <a:ext uri="{FF2B5EF4-FFF2-40B4-BE49-F238E27FC236}">
                            <a16:creationId xmlns:a16="http://schemas.microsoft.com/office/drawing/2014/main" id="{CD8FA840-043F-83B8-9111-B8B2C655D178}"/>
                          </a:ext>
                        </a:extLst>
                      </p:cNvPr>
                      <p:cNvSpPr/>
                      <p:nvPr/>
                    </p:nvSpPr>
                    <p:spPr>
                      <a:xfrm>
                        <a:off x="8149918" y="4182227"/>
                        <a:ext cx="44820" cy="54460"/>
                      </a:xfrm>
                      <a:custGeom>
                        <a:avLst/>
                        <a:gdLst>
                          <a:gd name="connsiteX0" fmla="*/ 436 w 44820"/>
                          <a:gd name="connsiteY0" fmla="*/ 8433 h 54460"/>
                          <a:gd name="connsiteX1" fmla="*/ 6853 w 44820"/>
                          <a:gd name="connsiteY1" fmla="*/ 2684 h 54460"/>
                          <a:gd name="connsiteX2" fmla="*/ 38066 w 44820"/>
                          <a:gd name="connsiteY2" fmla="*/ 2941 h 54460"/>
                          <a:gd name="connsiteX3" fmla="*/ 44380 w 44820"/>
                          <a:gd name="connsiteY3" fmla="*/ 8793 h 54460"/>
                          <a:gd name="connsiteX4" fmla="*/ 44380 w 44820"/>
                          <a:gd name="connsiteY4" fmla="*/ 8793 h 54460"/>
                          <a:gd name="connsiteX5" fmla="*/ 38066 w 44820"/>
                          <a:gd name="connsiteY5" fmla="*/ 47808 h 54460"/>
                          <a:gd name="connsiteX6" fmla="*/ 38066 w 44820"/>
                          <a:gd name="connsiteY6" fmla="*/ 47808 h 54460"/>
                          <a:gd name="connsiteX7" fmla="*/ 38066 w 44820"/>
                          <a:gd name="connsiteY7" fmla="*/ 47808 h 54460"/>
                          <a:gd name="connsiteX8" fmla="*/ 38066 w 44820"/>
                          <a:gd name="connsiteY8" fmla="*/ 47808 h 54460"/>
                          <a:gd name="connsiteX9" fmla="*/ 33959 w 44820"/>
                          <a:gd name="connsiteY9" fmla="*/ 51607 h 54460"/>
                          <a:gd name="connsiteX10" fmla="*/ 10293 w 44820"/>
                          <a:gd name="connsiteY10" fmla="*/ 51607 h 54460"/>
                          <a:gd name="connsiteX11" fmla="*/ 6237 w 44820"/>
                          <a:gd name="connsiteY11" fmla="*/ 47706 h 54460"/>
                          <a:gd name="connsiteX12" fmla="*/ 6237 w 44820"/>
                          <a:gd name="connsiteY12" fmla="*/ 47706 h 54460"/>
                          <a:gd name="connsiteX13" fmla="*/ 6237 w 44820"/>
                          <a:gd name="connsiteY13" fmla="*/ 47706 h 54460"/>
                          <a:gd name="connsiteX14" fmla="*/ 6237 w 44820"/>
                          <a:gd name="connsiteY14" fmla="*/ 47706 h 54460"/>
                          <a:gd name="connsiteX15" fmla="*/ 590 w 44820"/>
                          <a:gd name="connsiteY15" fmla="*/ 8639 h 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820" h="54460">
                            <a:moveTo>
                              <a:pt x="436" y="8433"/>
                            </a:moveTo>
                            <a:cubicBezTo>
                              <a:pt x="1001" y="6277"/>
                              <a:pt x="3106" y="4275"/>
                              <a:pt x="6853" y="2684"/>
                            </a:cubicBezTo>
                            <a:cubicBezTo>
                              <a:pt x="16951" y="-982"/>
                              <a:pt x="28030" y="-889"/>
                              <a:pt x="38066" y="2941"/>
                            </a:cubicBezTo>
                            <a:cubicBezTo>
                              <a:pt x="41813" y="4635"/>
                              <a:pt x="43918" y="6688"/>
                              <a:pt x="44380" y="8793"/>
                            </a:cubicBezTo>
                            <a:lnTo>
                              <a:pt x="44380" y="8793"/>
                            </a:lnTo>
                            <a:cubicBezTo>
                              <a:pt x="45838" y="22130"/>
                              <a:pt x="43656" y="35611"/>
                              <a:pt x="38066" y="47808"/>
                            </a:cubicBezTo>
                            <a:lnTo>
                              <a:pt x="38066" y="47808"/>
                            </a:lnTo>
                            <a:lnTo>
                              <a:pt x="38066" y="47808"/>
                            </a:lnTo>
                            <a:lnTo>
                              <a:pt x="38066" y="47808"/>
                            </a:lnTo>
                            <a:cubicBezTo>
                              <a:pt x="37075" y="49431"/>
                              <a:pt x="35653" y="50745"/>
                              <a:pt x="33959" y="51607"/>
                            </a:cubicBezTo>
                            <a:cubicBezTo>
                              <a:pt x="26531" y="55411"/>
                              <a:pt x="17721" y="55411"/>
                              <a:pt x="10293" y="51607"/>
                            </a:cubicBezTo>
                            <a:cubicBezTo>
                              <a:pt x="8604" y="50709"/>
                              <a:pt x="7197" y="49359"/>
                              <a:pt x="6237" y="47706"/>
                            </a:cubicBezTo>
                            <a:lnTo>
                              <a:pt x="6237" y="47706"/>
                            </a:lnTo>
                            <a:lnTo>
                              <a:pt x="6237" y="47706"/>
                            </a:lnTo>
                            <a:lnTo>
                              <a:pt x="6237" y="47706"/>
                            </a:lnTo>
                            <a:cubicBezTo>
                              <a:pt x="852" y="35436"/>
                              <a:pt x="-1099" y="21930"/>
                              <a:pt x="590" y="8639"/>
                            </a:cubicBezTo>
                            <a:close/>
                          </a:path>
                        </a:pathLst>
                      </a:custGeom>
                      <a:solidFill>
                        <a:srgbClr val="407BFF"/>
                      </a:solidFill>
                      <a:ln w="5124" cap="flat">
                        <a:noFill/>
                        <a:prstDash val="solid"/>
                        <a:miter/>
                      </a:ln>
                    </p:spPr>
                    <p:txBody>
                      <a:bodyPr rtlCol="0" anchor="ctr"/>
                      <a:lstStyle/>
                      <a:p>
                        <a:endParaRPr lang="pt-BR"/>
                      </a:p>
                    </p:txBody>
                  </p:sp>
                  <p:sp>
                    <p:nvSpPr>
                      <p:cNvPr id="2300" name="Forma Livre: Forma 2299">
                        <a:extLst>
                          <a:ext uri="{FF2B5EF4-FFF2-40B4-BE49-F238E27FC236}">
                            <a16:creationId xmlns:a16="http://schemas.microsoft.com/office/drawing/2014/main" id="{E31C7EBF-3635-246F-EB4C-A3DBFA68C936}"/>
                          </a:ext>
                        </a:extLst>
                      </p:cNvPr>
                      <p:cNvSpPr/>
                      <p:nvPr/>
                    </p:nvSpPr>
                    <p:spPr>
                      <a:xfrm>
                        <a:off x="8150245" y="4182432"/>
                        <a:ext cx="44264" cy="19205"/>
                      </a:xfrm>
                      <a:custGeom>
                        <a:avLst/>
                        <a:gdLst>
                          <a:gd name="connsiteX0" fmla="*/ 6526 w 44264"/>
                          <a:gd name="connsiteY0" fmla="*/ 2684 h 19205"/>
                          <a:gd name="connsiteX1" fmla="*/ 6526 w 44264"/>
                          <a:gd name="connsiteY1" fmla="*/ 16237 h 19205"/>
                          <a:gd name="connsiteX2" fmla="*/ 37739 w 44264"/>
                          <a:gd name="connsiteY2" fmla="*/ 16545 h 19205"/>
                          <a:gd name="connsiteX3" fmla="*/ 37739 w 44264"/>
                          <a:gd name="connsiteY3" fmla="*/ 2940 h 19205"/>
                          <a:gd name="connsiteX4" fmla="*/ 6526 w 44264"/>
                          <a:gd name="connsiteY4" fmla="*/ 2684 h 1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64" h="19205">
                            <a:moveTo>
                              <a:pt x="6526" y="2684"/>
                            </a:moveTo>
                            <a:cubicBezTo>
                              <a:pt x="-2150" y="6329"/>
                              <a:pt x="-2201" y="12438"/>
                              <a:pt x="6526" y="16237"/>
                            </a:cubicBezTo>
                            <a:cubicBezTo>
                              <a:pt x="16557" y="20087"/>
                              <a:pt x="27636" y="20195"/>
                              <a:pt x="37739" y="16545"/>
                            </a:cubicBezTo>
                            <a:cubicBezTo>
                              <a:pt x="46414" y="12849"/>
                              <a:pt x="46466" y="6791"/>
                              <a:pt x="37739" y="2940"/>
                            </a:cubicBezTo>
                            <a:cubicBezTo>
                              <a:pt x="27702" y="-889"/>
                              <a:pt x="16624" y="-981"/>
                              <a:pt x="6526" y="2684"/>
                            </a:cubicBezTo>
                            <a:close/>
                          </a:path>
                        </a:pathLst>
                      </a:custGeom>
                      <a:solidFill>
                        <a:srgbClr val="FFFFFF"/>
                      </a:solidFill>
                      <a:ln w="5124" cap="flat">
                        <a:noFill/>
                        <a:prstDash val="solid"/>
                        <a:miter/>
                      </a:ln>
                    </p:spPr>
                    <p:txBody>
                      <a:bodyPr rtlCol="0" anchor="ctr"/>
                      <a:lstStyle/>
                      <a:p>
                        <a:endParaRPr lang="pt-BR"/>
                      </a:p>
                    </p:txBody>
                  </p:sp>
                  <p:sp>
                    <p:nvSpPr>
                      <p:cNvPr id="2301" name="Forma Livre: Forma 2300">
                        <a:extLst>
                          <a:ext uri="{FF2B5EF4-FFF2-40B4-BE49-F238E27FC236}">
                            <a16:creationId xmlns:a16="http://schemas.microsoft.com/office/drawing/2014/main" id="{D1EEFC6C-8791-6F23-5D3F-8ACFE8C67066}"/>
                          </a:ext>
                        </a:extLst>
                      </p:cNvPr>
                      <p:cNvSpPr/>
                      <p:nvPr/>
                    </p:nvSpPr>
                    <p:spPr>
                      <a:xfrm>
                        <a:off x="8154532" y="4185469"/>
                        <a:ext cx="35659" cy="12532"/>
                      </a:xfrm>
                      <a:custGeom>
                        <a:avLst/>
                        <a:gdLst>
                          <a:gd name="connsiteX0" fmla="*/ 5217 w 35659"/>
                          <a:gd name="connsiteY0" fmla="*/ 1803 h 12532"/>
                          <a:gd name="connsiteX1" fmla="*/ 5217 w 35659"/>
                          <a:gd name="connsiteY1" fmla="*/ 10684 h 12532"/>
                          <a:gd name="connsiteX2" fmla="*/ 30423 w 35659"/>
                          <a:gd name="connsiteY2" fmla="*/ 10684 h 12532"/>
                          <a:gd name="connsiteX3" fmla="*/ 30423 w 35659"/>
                          <a:gd name="connsiteY3" fmla="*/ 1855 h 12532"/>
                          <a:gd name="connsiteX4" fmla="*/ 5217 w 35659"/>
                          <a:gd name="connsiteY4" fmla="*/ 1803 h 1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9" h="12532">
                            <a:moveTo>
                              <a:pt x="5217" y="1803"/>
                            </a:moveTo>
                            <a:cubicBezTo>
                              <a:pt x="-1713" y="4216"/>
                              <a:pt x="-1765" y="8169"/>
                              <a:pt x="5217" y="10684"/>
                            </a:cubicBezTo>
                            <a:cubicBezTo>
                              <a:pt x="13436" y="13149"/>
                              <a:pt x="22204" y="13149"/>
                              <a:pt x="30423" y="10684"/>
                            </a:cubicBezTo>
                            <a:cubicBezTo>
                              <a:pt x="37405" y="8323"/>
                              <a:pt x="37405" y="4319"/>
                              <a:pt x="30423" y="1855"/>
                            </a:cubicBezTo>
                            <a:cubicBezTo>
                              <a:pt x="22204" y="-599"/>
                              <a:pt x="13446" y="-620"/>
                              <a:pt x="5217" y="1803"/>
                            </a:cubicBezTo>
                            <a:close/>
                          </a:path>
                        </a:pathLst>
                      </a:custGeom>
                      <a:solidFill>
                        <a:srgbClr val="407BFF"/>
                      </a:solidFill>
                      <a:ln w="5124" cap="flat">
                        <a:noFill/>
                        <a:prstDash val="solid"/>
                        <a:miter/>
                      </a:ln>
                    </p:spPr>
                    <p:txBody>
                      <a:bodyPr rtlCol="0" anchor="ctr"/>
                      <a:lstStyle/>
                      <a:p>
                        <a:endParaRPr lang="pt-BR"/>
                      </a:p>
                    </p:txBody>
                  </p:sp>
                  <p:sp>
                    <p:nvSpPr>
                      <p:cNvPr id="2302" name="Forma Livre: Forma 2301">
                        <a:extLst>
                          <a:ext uri="{FF2B5EF4-FFF2-40B4-BE49-F238E27FC236}">
                            <a16:creationId xmlns:a16="http://schemas.microsoft.com/office/drawing/2014/main" id="{2C85FFF5-5421-496E-7D9F-E53AAA7AB34E}"/>
                          </a:ext>
                        </a:extLst>
                      </p:cNvPr>
                      <p:cNvSpPr/>
                      <p:nvPr/>
                    </p:nvSpPr>
                    <p:spPr>
                      <a:xfrm>
                        <a:off x="8154532" y="4185469"/>
                        <a:ext cx="35659" cy="12532"/>
                      </a:xfrm>
                      <a:custGeom>
                        <a:avLst/>
                        <a:gdLst>
                          <a:gd name="connsiteX0" fmla="*/ 5217 w 35659"/>
                          <a:gd name="connsiteY0" fmla="*/ 1803 h 12532"/>
                          <a:gd name="connsiteX1" fmla="*/ 5217 w 35659"/>
                          <a:gd name="connsiteY1" fmla="*/ 10684 h 12532"/>
                          <a:gd name="connsiteX2" fmla="*/ 30423 w 35659"/>
                          <a:gd name="connsiteY2" fmla="*/ 10684 h 12532"/>
                          <a:gd name="connsiteX3" fmla="*/ 30423 w 35659"/>
                          <a:gd name="connsiteY3" fmla="*/ 1855 h 12532"/>
                          <a:gd name="connsiteX4" fmla="*/ 5217 w 35659"/>
                          <a:gd name="connsiteY4" fmla="*/ 1803 h 1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9" h="12532">
                            <a:moveTo>
                              <a:pt x="5217" y="1803"/>
                            </a:moveTo>
                            <a:cubicBezTo>
                              <a:pt x="-1713" y="4216"/>
                              <a:pt x="-1765" y="8169"/>
                              <a:pt x="5217" y="10684"/>
                            </a:cubicBezTo>
                            <a:cubicBezTo>
                              <a:pt x="13436" y="13149"/>
                              <a:pt x="22204" y="13149"/>
                              <a:pt x="30423" y="10684"/>
                            </a:cubicBezTo>
                            <a:cubicBezTo>
                              <a:pt x="37405" y="8323"/>
                              <a:pt x="37405" y="4319"/>
                              <a:pt x="30423" y="1855"/>
                            </a:cubicBezTo>
                            <a:cubicBezTo>
                              <a:pt x="22204" y="-599"/>
                              <a:pt x="13446" y="-620"/>
                              <a:pt x="5217" y="1803"/>
                            </a:cubicBezTo>
                            <a:close/>
                          </a:path>
                        </a:pathLst>
                      </a:custGeom>
                      <a:solidFill>
                        <a:srgbClr val="000000"/>
                      </a:solidFill>
                      <a:ln w="5124" cap="flat">
                        <a:noFill/>
                        <a:prstDash val="solid"/>
                        <a:miter/>
                      </a:ln>
                    </p:spPr>
                    <p:txBody>
                      <a:bodyPr rtlCol="0" anchor="ctr"/>
                      <a:lstStyle/>
                      <a:p>
                        <a:endParaRPr lang="pt-BR"/>
                      </a:p>
                    </p:txBody>
                  </p:sp>
                  <p:sp>
                    <p:nvSpPr>
                      <p:cNvPr id="2303" name="Forma Livre: Forma 2302">
                        <a:extLst>
                          <a:ext uri="{FF2B5EF4-FFF2-40B4-BE49-F238E27FC236}">
                            <a16:creationId xmlns:a16="http://schemas.microsoft.com/office/drawing/2014/main" id="{16F29243-C691-53D7-3ED6-8EDFF51C1E63}"/>
                          </a:ext>
                        </a:extLst>
                      </p:cNvPr>
                      <p:cNvSpPr/>
                      <p:nvPr/>
                    </p:nvSpPr>
                    <p:spPr>
                      <a:xfrm>
                        <a:off x="8156207" y="4190808"/>
                        <a:ext cx="32187" cy="7193"/>
                      </a:xfrm>
                      <a:custGeom>
                        <a:avLst/>
                        <a:gdLst>
                          <a:gd name="connsiteX0" fmla="*/ 3491 w 32187"/>
                          <a:gd name="connsiteY0" fmla="*/ 1803 h 7193"/>
                          <a:gd name="connsiteX1" fmla="*/ 0 w 32187"/>
                          <a:gd name="connsiteY1" fmla="*/ 3549 h 7193"/>
                          <a:gd name="connsiteX2" fmla="*/ 3491 w 32187"/>
                          <a:gd name="connsiteY2" fmla="*/ 5345 h 7193"/>
                          <a:gd name="connsiteX3" fmla="*/ 28697 w 32187"/>
                          <a:gd name="connsiteY3" fmla="*/ 5345 h 7193"/>
                          <a:gd name="connsiteX4" fmla="*/ 32188 w 32187"/>
                          <a:gd name="connsiteY4" fmla="*/ 3651 h 7193"/>
                          <a:gd name="connsiteX5" fmla="*/ 28697 w 32187"/>
                          <a:gd name="connsiteY5" fmla="*/ 1855 h 7193"/>
                          <a:gd name="connsiteX6" fmla="*/ 3491 w 32187"/>
                          <a:gd name="connsiteY6" fmla="*/ 1803 h 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87" h="7193">
                            <a:moveTo>
                              <a:pt x="3491" y="1803"/>
                            </a:moveTo>
                            <a:cubicBezTo>
                              <a:pt x="2249" y="2214"/>
                              <a:pt x="1073" y="2804"/>
                              <a:pt x="0" y="3549"/>
                            </a:cubicBezTo>
                            <a:cubicBezTo>
                              <a:pt x="1083" y="4293"/>
                              <a:pt x="2254" y="4899"/>
                              <a:pt x="3491" y="5345"/>
                            </a:cubicBezTo>
                            <a:cubicBezTo>
                              <a:pt x="11710" y="7810"/>
                              <a:pt x="20478" y="7810"/>
                              <a:pt x="28697" y="5345"/>
                            </a:cubicBezTo>
                            <a:cubicBezTo>
                              <a:pt x="29934" y="4950"/>
                              <a:pt x="31110" y="4375"/>
                              <a:pt x="32188" y="3651"/>
                            </a:cubicBezTo>
                            <a:cubicBezTo>
                              <a:pt x="31130" y="2871"/>
                              <a:pt x="29950" y="2260"/>
                              <a:pt x="28697" y="1855"/>
                            </a:cubicBezTo>
                            <a:cubicBezTo>
                              <a:pt x="20478" y="-599"/>
                              <a:pt x="11720" y="-620"/>
                              <a:pt x="3491" y="1803"/>
                            </a:cubicBezTo>
                            <a:close/>
                          </a:path>
                        </a:pathLst>
                      </a:custGeom>
                      <a:solidFill>
                        <a:srgbClr val="37474F"/>
                      </a:solidFill>
                      <a:ln w="5124" cap="flat">
                        <a:noFill/>
                        <a:prstDash val="solid"/>
                        <a:miter/>
                      </a:ln>
                    </p:spPr>
                    <p:txBody>
                      <a:bodyPr rtlCol="0" anchor="ctr"/>
                      <a:lstStyle/>
                      <a:p>
                        <a:endParaRPr lang="pt-BR"/>
                      </a:p>
                    </p:txBody>
                  </p:sp>
                </p:grpSp>
              </p:grpSp>
            </p:grpSp>
          </p:grpSp>
          <p:grpSp>
            <p:nvGrpSpPr>
              <p:cNvPr id="32" name="Gráfico 12">
                <a:extLst>
                  <a:ext uri="{FF2B5EF4-FFF2-40B4-BE49-F238E27FC236}">
                    <a16:creationId xmlns:a16="http://schemas.microsoft.com/office/drawing/2014/main" id="{7F5CFDFF-66F7-89F9-C1E1-C90FE26AE3B1}"/>
                  </a:ext>
                </a:extLst>
              </p:cNvPr>
              <p:cNvGrpSpPr/>
              <p:nvPr/>
            </p:nvGrpSpPr>
            <p:grpSpPr>
              <a:xfrm>
                <a:off x="8204566" y="4222773"/>
                <a:ext cx="972309" cy="976499"/>
                <a:chOff x="8204566" y="4222773"/>
                <a:chExt cx="972309" cy="976499"/>
              </a:xfrm>
            </p:grpSpPr>
            <p:grpSp>
              <p:nvGrpSpPr>
                <p:cNvPr id="37" name="Gráfico 12">
                  <a:extLst>
                    <a:ext uri="{FF2B5EF4-FFF2-40B4-BE49-F238E27FC236}">
                      <a16:creationId xmlns:a16="http://schemas.microsoft.com/office/drawing/2014/main" id="{01237E48-BC6B-8CBB-EF9F-B3C4CB7758DC}"/>
                    </a:ext>
                  </a:extLst>
                </p:cNvPr>
                <p:cNvGrpSpPr/>
                <p:nvPr/>
              </p:nvGrpSpPr>
              <p:grpSpPr>
                <a:xfrm>
                  <a:off x="8222687" y="4530815"/>
                  <a:ext cx="954188" cy="668457"/>
                  <a:chOff x="8222687" y="4530815"/>
                  <a:chExt cx="954188" cy="668457"/>
                </a:xfrm>
              </p:grpSpPr>
              <p:sp>
                <p:nvSpPr>
                  <p:cNvPr id="2273" name="Forma Livre: Forma 2272">
                    <a:extLst>
                      <a:ext uri="{FF2B5EF4-FFF2-40B4-BE49-F238E27FC236}">
                        <a16:creationId xmlns:a16="http://schemas.microsoft.com/office/drawing/2014/main" id="{29FAE8DA-EDE3-5D45-5BE6-682E35B5187A}"/>
                      </a:ext>
                    </a:extLst>
                  </p:cNvPr>
                  <p:cNvSpPr/>
                  <p:nvPr/>
                </p:nvSpPr>
                <p:spPr>
                  <a:xfrm>
                    <a:off x="8222687" y="4530969"/>
                    <a:ext cx="954188" cy="668261"/>
                  </a:xfrm>
                  <a:custGeom>
                    <a:avLst/>
                    <a:gdLst>
                      <a:gd name="connsiteX0" fmla="*/ 0 w 954188"/>
                      <a:gd name="connsiteY0" fmla="*/ 296929 h 668261"/>
                      <a:gd name="connsiteX1" fmla="*/ 7495 w 954188"/>
                      <a:gd name="connsiteY1" fmla="*/ 286662 h 668261"/>
                      <a:gd name="connsiteX2" fmla="*/ 496217 w 954188"/>
                      <a:gd name="connsiteY2" fmla="*/ 4312 h 668261"/>
                      <a:gd name="connsiteX3" fmla="*/ 532152 w 954188"/>
                      <a:gd name="connsiteY3" fmla="*/ 4312 h 668261"/>
                      <a:gd name="connsiteX4" fmla="*/ 946693 w 954188"/>
                      <a:gd name="connsiteY4" fmla="*/ 243796 h 668261"/>
                      <a:gd name="connsiteX5" fmla="*/ 954188 w 954188"/>
                      <a:gd name="connsiteY5" fmla="*/ 254063 h 668261"/>
                      <a:gd name="connsiteX6" fmla="*/ 954188 w 954188"/>
                      <a:gd name="connsiteY6" fmla="*/ 371367 h 668261"/>
                      <a:gd name="connsiteX7" fmla="*/ 946693 w 954188"/>
                      <a:gd name="connsiteY7" fmla="*/ 381634 h 668261"/>
                      <a:gd name="connsiteX8" fmla="*/ 458023 w 954188"/>
                      <a:gd name="connsiteY8" fmla="*/ 663984 h 668261"/>
                      <a:gd name="connsiteX9" fmla="*/ 422087 w 954188"/>
                      <a:gd name="connsiteY9" fmla="*/ 663984 h 668261"/>
                      <a:gd name="connsiteX10" fmla="*/ 7495 w 954188"/>
                      <a:gd name="connsiteY10" fmla="*/ 424500 h 668261"/>
                      <a:gd name="connsiteX11" fmla="*/ 0 w 954188"/>
                      <a:gd name="connsiteY11" fmla="*/ 414233 h 668261"/>
                      <a:gd name="connsiteX12" fmla="*/ 0 w 954188"/>
                      <a:gd name="connsiteY12" fmla="*/ 296929 h 66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4188" h="668261">
                        <a:moveTo>
                          <a:pt x="0" y="296929"/>
                        </a:moveTo>
                        <a:cubicBezTo>
                          <a:pt x="477" y="292412"/>
                          <a:pt x="3337" y="288495"/>
                          <a:pt x="7495" y="286662"/>
                        </a:cubicBezTo>
                        <a:lnTo>
                          <a:pt x="496217" y="4312"/>
                        </a:lnTo>
                        <a:cubicBezTo>
                          <a:pt x="507506" y="-1437"/>
                          <a:pt x="520863" y="-1437"/>
                          <a:pt x="532152" y="4312"/>
                        </a:cubicBezTo>
                        <a:lnTo>
                          <a:pt x="946693" y="243796"/>
                        </a:lnTo>
                        <a:cubicBezTo>
                          <a:pt x="950841" y="245639"/>
                          <a:pt x="953700" y="249551"/>
                          <a:pt x="954188" y="254063"/>
                        </a:cubicBezTo>
                        <a:lnTo>
                          <a:pt x="954188" y="371367"/>
                        </a:lnTo>
                        <a:cubicBezTo>
                          <a:pt x="953711" y="375885"/>
                          <a:pt x="950851" y="379802"/>
                          <a:pt x="946693" y="381634"/>
                        </a:cubicBezTo>
                        <a:lnTo>
                          <a:pt x="458023" y="663984"/>
                        </a:lnTo>
                        <a:cubicBezTo>
                          <a:pt x="446724" y="669688"/>
                          <a:pt x="433386" y="669688"/>
                          <a:pt x="422087" y="663984"/>
                        </a:cubicBezTo>
                        <a:lnTo>
                          <a:pt x="7495" y="424500"/>
                        </a:lnTo>
                        <a:cubicBezTo>
                          <a:pt x="3337" y="422667"/>
                          <a:pt x="477" y="418750"/>
                          <a:pt x="0" y="414233"/>
                        </a:cubicBezTo>
                        <a:cubicBezTo>
                          <a:pt x="0" y="410434"/>
                          <a:pt x="51" y="300677"/>
                          <a:pt x="0" y="296929"/>
                        </a:cubicBezTo>
                        <a:close/>
                      </a:path>
                    </a:pathLst>
                  </a:custGeom>
                  <a:solidFill>
                    <a:srgbClr val="407BFF"/>
                  </a:solidFill>
                  <a:ln w="5124" cap="flat">
                    <a:noFill/>
                    <a:prstDash val="solid"/>
                    <a:miter/>
                  </a:ln>
                </p:spPr>
                <p:txBody>
                  <a:bodyPr rtlCol="0" anchor="ctr"/>
                  <a:lstStyle/>
                  <a:p>
                    <a:endParaRPr lang="pt-BR"/>
                  </a:p>
                </p:txBody>
              </p:sp>
              <p:sp>
                <p:nvSpPr>
                  <p:cNvPr id="2274" name="Forma Livre: Forma 2273">
                    <a:extLst>
                      <a:ext uri="{FF2B5EF4-FFF2-40B4-BE49-F238E27FC236}">
                        <a16:creationId xmlns:a16="http://schemas.microsoft.com/office/drawing/2014/main" id="{44288046-FD54-6E28-FB1A-E64BC351E438}"/>
                      </a:ext>
                    </a:extLst>
                  </p:cNvPr>
                  <p:cNvSpPr/>
                  <p:nvPr/>
                </p:nvSpPr>
                <p:spPr>
                  <a:xfrm>
                    <a:off x="8662691" y="4531013"/>
                    <a:ext cx="514184" cy="668258"/>
                  </a:xfrm>
                  <a:custGeom>
                    <a:avLst/>
                    <a:gdLst>
                      <a:gd name="connsiteX0" fmla="*/ 74284 w 514184"/>
                      <a:gd name="connsiteY0" fmla="*/ 7 h 668258"/>
                      <a:gd name="connsiteX1" fmla="*/ 92303 w 514184"/>
                      <a:gd name="connsiteY1" fmla="*/ 4319 h 668258"/>
                      <a:gd name="connsiteX2" fmla="*/ 506689 w 514184"/>
                      <a:gd name="connsiteY2" fmla="*/ 243752 h 668258"/>
                      <a:gd name="connsiteX3" fmla="*/ 514185 w 514184"/>
                      <a:gd name="connsiteY3" fmla="*/ 254019 h 668258"/>
                      <a:gd name="connsiteX4" fmla="*/ 514185 w 514184"/>
                      <a:gd name="connsiteY4" fmla="*/ 371323 h 668258"/>
                      <a:gd name="connsiteX5" fmla="*/ 506689 w 514184"/>
                      <a:gd name="connsiteY5" fmla="*/ 381590 h 668258"/>
                      <a:gd name="connsiteX6" fmla="*/ 18019 w 514184"/>
                      <a:gd name="connsiteY6" fmla="*/ 663940 h 668258"/>
                      <a:gd name="connsiteX7" fmla="*/ 0 w 514184"/>
                      <a:gd name="connsiteY7" fmla="*/ 668252 h 668258"/>
                      <a:gd name="connsiteX8" fmla="*/ 0 w 514184"/>
                      <a:gd name="connsiteY8" fmla="*/ 527231 h 66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84" h="668258">
                        <a:moveTo>
                          <a:pt x="74284" y="7"/>
                        </a:moveTo>
                        <a:cubicBezTo>
                          <a:pt x="80557" y="-116"/>
                          <a:pt x="86764" y="1367"/>
                          <a:pt x="92303" y="4319"/>
                        </a:cubicBezTo>
                        <a:lnTo>
                          <a:pt x="506689" y="243752"/>
                        </a:lnTo>
                        <a:cubicBezTo>
                          <a:pt x="510838" y="245595"/>
                          <a:pt x="513697" y="249507"/>
                          <a:pt x="514185" y="254019"/>
                        </a:cubicBezTo>
                        <a:lnTo>
                          <a:pt x="514185" y="371323"/>
                        </a:lnTo>
                        <a:cubicBezTo>
                          <a:pt x="513707" y="375840"/>
                          <a:pt x="510848" y="379757"/>
                          <a:pt x="506689" y="381590"/>
                        </a:cubicBezTo>
                        <a:lnTo>
                          <a:pt x="18019" y="663940"/>
                        </a:lnTo>
                        <a:cubicBezTo>
                          <a:pt x="12480" y="666892"/>
                          <a:pt x="6273" y="668375"/>
                          <a:pt x="0" y="668252"/>
                        </a:cubicBezTo>
                        <a:lnTo>
                          <a:pt x="0" y="527231"/>
                        </a:lnTo>
                        <a:close/>
                      </a:path>
                    </a:pathLst>
                  </a:custGeom>
                  <a:solidFill>
                    <a:srgbClr val="FFFFFF">
                      <a:alpha val="75000"/>
                    </a:srgbClr>
                  </a:solidFill>
                  <a:ln w="5124" cap="flat">
                    <a:noFill/>
                    <a:prstDash val="solid"/>
                    <a:miter/>
                  </a:ln>
                </p:spPr>
                <p:txBody>
                  <a:bodyPr rtlCol="0" anchor="ctr"/>
                  <a:lstStyle/>
                  <a:p>
                    <a:endParaRPr lang="pt-BR"/>
                  </a:p>
                </p:txBody>
              </p:sp>
              <p:sp>
                <p:nvSpPr>
                  <p:cNvPr id="2275" name="Forma Livre: Forma 2274">
                    <a:extLst>
                      <a:ext uri="{FF2B5EF4-FFF2-40B4-BE49-F238E27FC236}">
                        <a16:creationId xmlns:a16="http://schemas.microsoft.com/office/drawing/2014/main" id="{712BAB35-765A-563D-4EC4-F06426BE339B}"/>
                      </a:ext>
                    </a:extLst>
                  </p:cNvPr>
                  <p:cNvSpPr/>
                  <p:nvPr/>
                </p:nvSpPr>
                <p:spPr>
                  <a:xfrm>
                    <a:off x="8222790" y="4531013"/>
                    <a:ext cx="514184" cy="668258"/>
                  </a:xfrm>
                  <a:custGeom>
                    <a:avLst/>
                    <a:gdLst>
                      <a:gd name="connsiteX0" fmla="*/ 514185 w 514184"/>
                      <a:gd name="connsiteY0" fmla="*/ 7 h 668258"/>
                      <a:gd name="connsiteX1" fmla="*/ 496166 w 514184"/>
                      <a:gd name="connsiteY1" fmla="*/ 4319 h 668258"/>
                      <a:gd name="connsiteX2" fmla="*/ 7444 w 514184"/>
                      <a:gd name="connsiteY2" fmla="*/ 286669 h 668258"/>
                      <a:gd name="connsiteX3" fmla="*/ 0 w 514184"/>
                      <a:gd name="connsiteY3" fmla="*/ 296936 h 668258"/>
                      <a:gd name="connsiteX4" fmla="*/ 0 w 514184"/>
                      <a:gd name="connsiteY4" fmla="*/ 414189 h 668258"/>
                      <a:gd name="connsiteX5" fmla="*/ 7444 w 514184"/>
                      <a:gd name="connsiteY5" fmla="*/ 424456 h 668258"/>
                      <a:gd name="connsiteX6" fmla="*/ 422036 w 514184"/>
                      <a:gd name="connsiteY6" fmla="*/ 663940 h 668258"/>
                      <a:gd name="connsiteX7" fmla="*/ 440055 w 514184"/>
                      <a:gd name="connsiteY7" fmla="*/ 668252 h 668258"/>
                      <a:gd name="connsiteX8" fmla="*/ 440055 w 514184"/>
                      <a:gd name="connsiteY8" fmla="*/ 527231 h 66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84" h="668258">
                        <a:moveTo>
                          <a:pt x="514185" y="7"/>
                        </a:moveTo>
                        <a:cubicBezTo>
                          <a:pt x="507911" y="-116"/>
                          <a:pt x="501705" y="1367"/>
                          <a:pt x="496166" y="4319"/>
                        </a:cubicBezTo>
                        <a:lnTo>
                          <a:pt x="7444" y="286669"/>
                        </a:lnTo>
                        <a:cubicBezTo>
                          <a:pt x="3301" y="288507"/>
                          <a:pt x="457" y="292424"/>
                          <a:pt x="0" y="296936"/>
                        </a:cubicBezTo>
                        <a:lnTo>
                          <a:pt x="0" y="414189"/>
                        </a:lnTo>
                        <a:cubicBezTo>
                          <a:pt x="457" y="418701"/>
                          <a:pt x="3301" y="422618"/>
                          <a:pt x="7444" y="424456"/>
                        </a:cubicBezTo>
                        <a:lnTo>
                          <a:pt x="422036" y="663940"/>
                        </a:lnTo>
                        <a:cubicBezTo>
                          <a:pt x="427575" y="666892"/>
                          <a:pt x="433782" y="668375"/>
                          <a:pt x="440055" y="668252"/>
                        </a:cubicBezTo>
                        <a:lnTo>
                          <a:pt x="440055" y="527231"/>
                        </a:lnTo>
                        <a:close/>
                      </a:path>
                    </a:pathLst>
                  </a:custGeom>
                  <a:solidFill>
                    <a:srgbClr val="FFFFFF">
                      <a:alpha val="60000"/>
                    </a:srgbClr>
                  </a:solidFill>
                  <a:ln w="5124" cap="flat">
                    <a:noFill/>
                    <a:prstDash val="solid"/>
                    <a:miter/>
                  </a:ln>
                </p:spPr>
                <p:txBody>
                  <a:bodyPr rtlCol="0" anchor="ctr"/>
                  <a:lstStyle/>
                  <a:p>
                    <a:endParaRPr lang="pt-BR"/>
                  </a:p>
                </p:txBody>
              </p:sp>
              <p:sp>
                <p:nvSpPr>
                  <p:cNvPr id="2276" name="Forma Livre: Forma 2275">
                    <a:extLst>
                      <a:ext uri="{FF2B5EF4-FFF2-40B4-BE49-F238E27FC236}">
                        <a16:creationId xmlns:a16="http://schemas.microsoft.com/office/drawing/2014/main" id="{DC49CB99-FC65-359C-AD24-B74BBADDEBD0}"/>
                      </a:ext>
                    </a:extLst>
                  </p:cNvPr>
                  <p:cNvSpPr/>
                  <p:nvPr/>
                </p:nvSpPr>
                <p:spPr>
                  <a:xfrm>
                    <a:off x="8222713" y="4530815"/>
                    <a:ext cx="954136" cy="551354"/>
                  </a:xfrm>
                  <a:custGeom>
                    <a:avLst/>
                    <a:gdLst>
                      <a:gd name="connsiteX0" fmla="*/ 422062 w 954136"/>
                      <a:gd name="connsiteY0" fmla="*/ 546937 h 551354"/>
                      <a:gd name="connsiteX1" fmla="*/ 7469 w 954136"/>
                      <a:gd name="connsiteY1" fmla="*/ 307505 h 551354"/>
                      <a:gd name="connsiteX2" fmla="*/ 7469 w 954136"/>
                      <a:gd name="connsiteY2" fmla="*/ 286662 h 551354"/>
                      <a:gd name="connsiteX3" fmla="*/ 496191 w 954136"/>
                      <a:gd name="connsiteY3" fmla="*/ 4312 h 551354"/>
                      <a:gd name="connsiteX4" fmla="*/ 532127 w 954136"/>
                      <a:gd name="connsiteY4" fmla="*/ 4312 h 551354"/>
                      <a:gd name="connsiteX5" fmla="*/ 946667 w 954136"/>
                      <a:gd name="connsiteY5" fmla="*/ 243950 h 551354"/>
                      <a:gd name="connsiteX6" fmla="*/ 946667 w 954136"/>
                      <a:gd name="connsiteY6" fmla="*/ 264793 h 551354"/>
                      <a:gd name="connsiteX7" fmla="*/ 457997 w 954136"/>
                      <a:gd name="connsiteY7" fmla="*/ 547143 h 551354"/>
                      <a:gd name="connsiteX8" fmla="*/ 422062 w 954136"/>
                      <a:gd name="connsiteY8" fmla="*/ 546937 h 55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136" h="551354">
                        <a:moveTo>
                          <a:pt x="422062" y="546937"/>
                        </a:moveTo>
                        <a:lnTo>
                          <a:pt x="7469" y="307505"/>
                        </a:lnTo>
                        <a:cubicBezTo>
                          <a:pt x="-2490" y="301755"/>
                          <a:pt x="-2490" y="292412"/>
                          <a:pt x="7469" y="286662"/>
                        </a:cubicBezTo>
                        <a:lnTo>
                          <a:pt x="496191" y="4312"/>
                        </a:lnTo>
                        <a:cubicBezTo>
                          <a:pt x="507480" y="-1437"/>
                          <a:pt x="520838" y="-1437"/>
                          <a:pt x="532127" y="4312"/>
                        </a:cubicBezTo>
                        <a:lnTo>
                          <a:pt x="946667" y="243950"/>
                        </a:lnTo>
                        <a:cubicBezTo>
                          <a:pt x="956627" y="249700"/>
                          <a:pt x="956627" y="259043"/>
                          <a:pt x="946667" y="264793"/>
                        </a:cubicBezTo>
                        <a:lnTo>
                          <a:pt x="457997" y="547143"/>
                        </a:lnTo>
                        <a:cubicBezTo>
                          <a:pt x="446677" y="552831"/>
                          <a:pt x="433314" y="552754"/>
                          <a:pt x="422062" y="546937"/>
                        </a:cubicBezTo>
                        <a:close/>
                      </a:path>
                    </a:pathLst>
                  </a:custGeom>
                  <a:solidFill>
                    <a:srgbClr val="407BFF"/>
                  </a:solidFill>
                  <a:ln w="5124" cap="flat">
                    <a:noFill/>
                    <a:prstDash val="solid"/>
                    <a:miter/>
                  </a:ln>
                </p:spPr>
                <p:txBody>
                  <a:bodyPr rtlCol="0" anchor="ctr"/>
                  <a:lstStyle/>
                  <a:p>
                    <a:endParaRPr lang="pt-BR"/>
                  </a:p>
                </p:txBody>
              </p:sp>
              <p:sp>
                <p:nvSpPr>
                  <p:cNvPr id="2277" name="Forma Livre: Forma 2276">
                    <a:extLst>
                      <a:ext uri="{FF2B5EF4-FFF2-40B4-BE49-F238E27FC236}">
                        <a16:creationId xmlns:a16="http://schemas.microsoft.com/office/drawing/2014/main" id="{BFF5AF6E-1A81-7841-B8D7-8204B09B7909}"/>
                      </a:ext>
                    </a:extLst>
                  </p:cNvPr>
                  <p:cNvSpPr/>
                  <p:nvPr/>
                </p:nvSpPr>
                <p:spPr>
                  <a:xfrm>
                    <a:off x="8222713" y="4530815"/>
                    <a:ext cx="954136" cy="551354"/>
                  </a:xfrm>
                  <a:custGeom>
                    <a:avLst/>
                    <a:gdLst>
                      <a:gd name="connsiteX0" fmla="*/ 422062 w 954136"/>
                      <a:gd name="connsiteY0" fmla="*/ 546937 h 551354"/>
                      <a:gd name="connsiteX1" fmla="*/ 7469 w 954136"/>
                      <a:gd name="connsiteY1" fmla="*/ 307505 h 551354"/>
                      <a:gd name="connsiteX2" fmla="*/ 7469 w 954136"/>
                      <a:gd name="connsiteY2" fmla="*/ 286662 h 551354"/>
                      <a:gd name="connsiteX3" fmla="*/ 496191 w 954136"/>
                      <a:gd name="connsiteY3" fmla="*/ 4312 h 551354"/>
                      <a:gd name="connsiteX4" fmla="*/ 532127 w 954136"/>
                      <a:gd name="connsiteY4" fmla="*/ 4312 h 551354"/>
                      <a:gd name="connsiteX5" fmla="*/ 946667 w 954136"/>
                      <a:gd name="connsiteY5" fmla="*/ 243950 h 551354"/>
                      <a:gd name="connsiteX6" fmla="*/ 946667 w 954136"/>
                      <a:gd name="connsiteY6" fmla="*/ 264793 h 551354"/>
                      <a:gd name="connsiteX7" fmla="*/ 457997 w 954136"/>
                      <a:gd name="connsiteY7" fmla="*/ 547143 h 551354"/>
                      <a:gd name="connsiteX8" fmla="*/ 422062 w 954136"/>
                      <a:gd name="connsiteY8" fmla="*/ 546937 h 55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136" h="551354">
                        <a:moveTo>
                          <a:pt x="422062" y="546937"/>
                        </a:moveTo>
                        <a:lnTo>
                          <a:pt x="7469" y="307505"/>
                        </a:lnTo>
                        <a:cubicBezTo>
                          <a:pt x="-2490" y="301755"/>
                          <a:pt x="-2490" y="292412"/>
                          <a:pt x="7469" y="286662"/>
                        </a:cubicBezTo>
                        <a:lnTo>
                          <a:pt x="496191" y="4312"/>
                        </a:lnTo>
                        <a:cubicBezTo>
                          <a:pt x="507480" y="-1437"/>
                          <a:pt x="520838" y="-1437"/>
                          <a:pt x="532127" y="4312"/>
                        </a:cubicBezTo>
                        <a:lnTo>
                          <a:pt x="946667" y="243950"/>
                        </a:lnTo>
                        <a:cubicBezTo>
                          <a:pt x="956627" y="249700"/>
                          <a:pt x="956627" y="259043"/>
                          <a:pt x="946667" y="264793"/>
                        </a:cubicBezTo>
                        <a:lnTo>
                          <a:pt x="457997" y="547143"/>
                        </a:lnTo>
                        <a:cubicBezTo>
                          <a:pt x="446677" y="552831"/>
                          <a:pt x="433314" y="552754"/>
                          <a:pt x="422062" y="546937"/>
                        </a:cubicBezTo>
                        <a:close/>
                      </a:path>
                    </a:pathLst>
                  </a:custGeom>
                  <a:solidFill>
                    <a:srgbClr val="FFFFFF">
                      <a:alpha val="90000"/>
                    </a:srgbClr>
                  </a:solidFill>
                  <a:ln w="5124" cap="flat">
                    <a:noFill/>
                    <a:prstDash val="solid"/>
                    <a:miter/>
                  </a:ln>
                </p:spPr>
                <p:txBody>
                  <a:bodyPr rtlCol="0" anchor="ctr"/>
                  <a:lstStyle/>
                  <a:p>
                    <a:endParaRPr lang="pt-BR"/>
                  </a:p>
                </p:txBody>
              </p:sp>
            </p:grpSp>
            <p:sp>
              <p:nvSpPr>
                <p:cNvPr id="38" name="Forma Livre: Forma 37">
                  <a:extLst>
                    <a:ext uri="{FF2B5EF4-FFF2-40B4-BE49-F238E27FC236}">
                      <a16:creationId xmlns:a16="http://schemas.microsoft.com/office/drawing/2014/main" id="{E20E1FA3-B080-5536-2B6B-1538618E907E}"/>
                    </a:ext>
                  </a:extLst>
                </p:cNvPr>
                <p:cNvSpPr/>
                <p:nvPr/>
              </p:nvSpPr>
              <p:spPr>
                <a:xfrm>
                  <a:off x="8245891" y="4708849"/>
                  <a:ext cx="356992" cy="206115"/>
                </a:xfrm>
                <a:custGeom>
                  <a:avLst/>
                  <a:gdLst>
                    <a:gd name="connsiteX0" fmla="*/ 211249 w 356992"/>
                    <a:gd name="connsiteY0" fmla="*/ 0 h 206115"/>
                    <a:gd name="connsiteX1" fmla="*/ 0 w 356992"/>
                    <a:gd name="connsiteY1" fmla="*/ 121975 h 206115"/>
                    <a:gd name="connsiteX2" fmla="*/ 145693 w 356992"/>
                    <a:gd name="connsiteY2" fmla="*/ 206115 h 206115"/>
                    <a:gd name="connsiteX3" fmla="*/ 356993 w 356992"/>
                    <a:gd name="connsiteY3" fmla="*/ 84089 h 206115"/>
                    <a:gd name="connsiteX4" fmla="*/ 211249 w 356992"/>
                    <a:gd name="connsiteY4" fmla="*/ 0 h 20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992" h="206115">
                      <a:moveTo>
                        <a:pt x="211249" y="0"/>
                      </a:moveTo>
                      <a:lnTo>
                        <a:pt x="0" y="121975"/>
                      </a:lnTo>
                      <a:lnTo>
                        <a:pt x="145693" y="206115"/>
                      </a:lnTo>
                      <a:lnTo>
                        <a:pt x="356993" y="84089"/>
                      </a:lnTo>
                      <a:lnTo>
                        <a:pt x="211249" y="0"/>
                      </a:lnTo>
                      <a:close/>
                    </a:path>
                  </a:pathLst>
                </a:custGeom>
                <a:solidFill>
                  <a:srgbClr val="000000">
                    <a:alpha val="15000"/>
                  </a:srgbClr>
                </a:solidFill>
                <a:ln w="5124" cap="flat">
                  <a:noFill/>
                  <a:prstDash val="solid"/>
                  <a:miter/>
                </a:ln>
              </p:spPr>
              <p:txBody>
                <a:bodyPr rtlCol="0" anchor="ctr"/>
                <a:lstStyle/>
                <a:p>
                  <a:endParaRPr lang="pt-BR"/>
                </a:p>
              </p:txBody>
            </p:sp>
            <p:sp>
              <p:nvSpPr>
                <p:cNvPr id="39" name="Forma Livre: Forma 38">
                  <a:extLst>
                    <a:ext uri="{FF2B5EF4-FFF2-40B4-BE49-F238E27FC236}">
                      <a16:creationId xmlns:a16="http://schemas.microsoft.com/office/drawing/2014/main" id="{B860E79A-1D58-1764-C372-5A9A8CE06641}"/>
                    </a:ext>
                  </a:extLst>
                </p:cNvPr>
                <p:cNvSpPr/>
                <p:nvPr/>
              </p:nvSpPr>
              <p:spPr>
                <a:xfrm>
                  <a:off x="8499647" y="4638467"/>
                  <a:ext cx="263817" cy="152622"/>
                </a:xfrm>
                <a:custGeom>
                  <a:avLst/>
                  <a:gdLst>
                    <a:gd name="connsiteX0" fmla="*/ 150261 w 263817"/>
                    <a:gd name="connsiteY0" fmla="*/ 0 h 152622"/>
                    <a:gd name="connsiteX1" fmla="*/ 0 w 263817"/>
                    <a:gd name="connsiteY1" fmla="*/ 87015 h 152622"/>
                    <a:gd name="connsiteX2" fmla="*/ 113556 w 263817"/>
                    <a:gd name="connsiteY2" fmla="*/ 152623 h 152622"/>
                    <a:gd name="connsiteX3" fmla="*/ 263817 w 263817"/>
                    <a:gd name="connsiteY3" fmla="*/ 65556 h 152622"/>
                    <a:gd name="connsiteX4" fmla="*/ 150261 w 263817"/>
                    <a:gd name="connsiteY4" fmla="*/ 0 h 15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817" h="152622">
                      <a:moveTo>
                        <a:pt x="150261" y="0"/>
                      </a:moveTo>
                      <a:lnTo>
                        <a:pt x="0" y="87015"/>
                      </a:lnTo>
                      <a:lnTo>
                        <a:pt x="113556" y="152623"/>
                      </a:lnTo>
                      <a:lnTo>
                        <a:pt x="263817" y="65556"/>
                      </a:lnTo>
                      <a:lnTo>
                        <a:pt x="150261" y="0"/>
                      </a:lnTo>
                      <a:close/>
                    </a:path>
                  </a:pathLst>
                </a:custGeom>
                <a:solidFill>
                  <a:srgbClr val="000000">
                    <a:alpha val="15000"/>
                  </a:srgbClr>
                </a:solidFill>
                <a:ln w="5124" cap="flat">
                  <a:noFill/>
                  <a:prstDash val="solid"/>
                  <a:miter/>
                </a:ln>
              </p:spPr>
              <p:txBody>
                <a:bodyPr rtlCol="0" anchor="ctr"/>
                <a:lstStyle/>
                <a:p>
                  <a:endParaRPr lang="pt-BR"/>
                </a:p>
              </p:txBody>
            </p:sp>
            <p:sp>
              <p:nvSpPr>
                <p:cNvPr id="40" name="Forma Livre: Forma 39">
                  <a:extLst>
                    <a:ext uri="{FF2B5EF4-FFF2-40B4-BE49-F238E27FC236}">
                      <a16:creationId xmlns:a16="http://schemas.microsoft.com/office/drawing/2014/main" id="{4E43BFAB-192D-7DFE-83A6-995CAC15AED4}"/>
                    </a:ext>
                  </a:extLst>
                </p:cNvPr>
                <p:cNvSpPr/>
                <p:nvPr/>
              </p:nvSpPr>
              <p:spPr>
                <a:xfrm>
                  <a:off x="8660637" y="4572143"/>
                  <a:ext cx="224992" cy="132653"/>
                </a:xfrm>
                <a:custGeom>
                  <a:avLst/>
                  <a:gdLst>
                    <a:gd name="connsiteX0" fmla="*/ 123721 w 224992"/>
                    <a:gd name="connsiteY0" fmla="*/ 132651 h 132653"/>
                    <a:gd name="connsiteX1" fmla="*/ 119049 w 224992"/>
                    <a:gd name="connsiteY1" fmla="*/ 131470 h 132653"/>
                    <a:gd name="connsiteX2" fmla="*/ 2875 w 224992"/>
                    <a:gd name="connsiteY2" fmla="*/ 64425 h 132653"/>
                    <a:gd name="connsiteX3" fmla="*/ 0 w 224992"/>
                    <a:gd name="connsiteY3" fmla="*/ 59907 h 132653"/>
                    <a:gd name="connsiteX4" fmla="*/ 2875 w 224992"/>
                    <a:gd name="connsiteY4" fmla="*/ 55441 h 132653"/>
                    <a:gd name="connsiteX5" fmla="*/ 96820 w 224992"/>
                    <a:gd name="connsiteY5" fmla="*/ 1178 h 132653"/>
                    <a:gd name="connsiteX6" fmla="*/ 106215 w 224992"/>
                    <a:gd name="connsiteY6" fmla="*/ 1178 h 132653"/>
                    <a:gd name="connsiteX7" fmla="*/ 222389 w 224992"/>
                    <a:gd name="connsiteY7" fmla="*/ 68275 h 132653"/>
                    <a:gd name="connsiteX8" fmla="*/ 224324 w 224992"/>
                    <a:gd name="connsiteY8" fmla="*/ 75272 h 132653"/>
                    <a:gd name="connsiteX9" fmla="*/ 222389 w 224992"/>
                    <a:gd name="connsiteY9" fmla="*/ 77207 h 132653"/>
                    <a:gd name="connsiteX10" fmla="*/ 128546 w 224992"/>
                    <a:gd name="connsiteY10" fmla="*/ 131470 h 132653"/>
                    <a:gd name="connsiteX11" fmla="*/ 123721 w 224992"/>
                    <a:gd name="connsiteY11" fmla="*/ 132651 h 13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992" h="132653">
                      <a:moveTo>
                        <a:pt x="123721" y="132651"/>
                      </a:moveTo>
                      <a:cubicBezTo>
                        <a:pt x="122088" y="132681"/>
                        <a:pt x="120471" y="132276"/>
                        <a:pt x="119049" y="131470"/>
                      </a:cubicBezTo>
                      <a:lnTo>
                        <a:pt x="2875" y="64425"/>
                      </a:lnTo>
                      <a:cubicBezTo>
                        <a:pt x="1145" y="63577"/>
                        <a:pt x="36" y="61832"/>
                        <a:pt x="0" y="59907"/>
                      </a:cubicBezTo>
                      <a:cubicBezTo>
                        <a:pt x="51" y="57997"/>
                        <a:pt x="1160" y="56277"/>
                        <a:pt x="2875" y="55441"/>
                      </a:cubicBezTo>
                      <a:lnTo>
                        <a:pt x="96820" y="1178"/>
                      </a:lnTo>
                      <a:cubicBezTo>
                        <a:pt x="99757" y="-393"/>
                        <a:pt x="103278" y="-393"/>
                        <a:pt x="106215" y="1178"/>
                      </a:cubicBezTo>
                      <a:lnTo>
                        <a:pt x="222389" y="68275"/>
                      </a:lnTo>
                      <a:cubicBezTo>
                        <a:pt x="224858" y="69671"/>
                        <a:pt x="225721" y="72808"/>
                        <a:pt x="224324" y="75272"/>
                      </a:cubicBezTo>
                      <a:cubicBezTo>
                        <a:pt x="223867" y="76078"/>
                        <a:pt x="223195" y="76750"/>
                        <a:pt x="222389" y="77207"/>
                      </a:cubicBezTo>
                      <a:lnTo>
                        <a:pt x="128546" y="131470"/>
                      </a:lnTo>
                      <a:cubicBezTo>
                        <a:pt x="127073" y="132286"/>
                        <a:pt x="125404" y="132692"/>
                        <a:pt x="123721" y="132651"/>
                      </a:cubicBezTo>
                      <a:close/>
                    </a:path>
                  </a:pathLst>
                </a:custGeom>
                <a:solidFill>
                  <a:srgbClr val="000000">
                    <a:alpha val="15000"/>
                  </a:srgbClr>
                </a:solidFill>
                <a:ln w="5124" cap="flat">
                  <a:noFill/>
                  <a:prstDash val="solid"/>
                  <a:miter/>
                </a:ln>
              </p:spPr>
              <p:txBody>
                <a:bodyPr rtlCol="0" anchor="ctr"/>
                <a:lstStyle/>
                <a:p>
                  <a:endParaRPr lang="pt-BR"/>
                </a:p>
              </p:txBody>
            </p:sp>
            <p:sp>
              <p:nvSpPr>
                <p:cNvPr id="41" name="Forma Livre: Forma 40">
                  <a:extLst>
                    <a:ext uri="{FF2B5EF4-FFF2-40B4-BE49-F238E27FC236}">
                      <a16:creationId xmlns:a16="http://schemas.microsoft.com/office/drawing/2014/main" id="{232E5ED7-5ABF-39E3-1D14-5FD2EA8EEDCB}"/>
                    </a:ext>
                  </a:extLst>
                </p:cNvPr>
                <p:cNvSpPr/>
                <p:nvPr/>
              </p:nvSpPr>
              <p:spPr>
                <a:xfrm>
                  <a:off x="8830545" y="4796078"/>
                  <a:ext cx="186203" cy="90200"/>
                </a:xfrm>
                <a:custGeom>
                  <a:avLst/>
                  <a:gdLst>
                    <a:gd name="connsiteX0" fmla="*/ 25684 w 186203"/>
                    <a:gd name="connsiteY0" fmla="*/ 55076 h 90200"/>
                    <a:gd name="connsiteX1" fmla="*/ 59258 w 186203"/>
                    <a:gd name="connsiteY1" fmla="*/ 57642 h 90200"/>
                    <a:gd name="connsiteX2" fmla="*/ 111775 w 186203"/>
                    <a:gd name="connsiteY2" fmla="*/ 74429 h 90200"/>
                    <a:gd name="connsiteX3" fmla="*/ 132053 w 186203"/>
                    <a:gd name="connsiteY3" fmla="*/ 87110 h 90200"/>
                    <a:gd name="connsiteX4" fmla="*/ 183122 w 186203"/>
                    <a:gd name="connsiteY4" fmla="*/ 66411 h 90200"/>
                    <a:gd name="connsiteX5" fmla="*/ 175278 w 186203"/>
                    <a:gd name="connsiteY5" fmla="*/ 24171 h 90200"/>
                    <a:gd name="connsiteX6" fmla="*/ 159518 w 186203"/>
                    <a:gd name="connsiteY6" fmla="*/ 13083 h 90200"/>
                    <a:gd name="connsiteX7" fmla="*/ 17932 w 186203"/>
                    <a:gd name="connsiteY7" fmla="*/ 21912 h 90200"/>
                    <a:gd name="connsiteX8" fmla="*/ 6176 w 186203"/>
                    <a:gd name="connsiteY8" fmla="*/ 50250 h 90200"/>
                    <a:gd name="connsiteX9" fmla="*/ 25684 w 186203"/>
                    <a:gd name="connsiteY9" fmla="*/ 55076 h 9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203" h="90200">
                      <a:moveTo>
                        <a:pt x="25684" y="55076"/>
                      </a:moveTo>
                      <a:cubicBezTo>
                        <a:pt x="36773" y="56462"/>
                        <a:pt x="48170" y="56359"/>
                        <a:pt x="59258" y="57642"/>
                      </a:cubicBezTo>
                      <a:cubicBezTo>
                        <a:pt x="77806" y="59198"/>
                        <a:pt x="95763" y="64937"/>
                        <a:pt x="111775" y="74429"/>
                      </a:cubicBezTo>
                      <a:cubicBezTo>
                        <a:pt x="118151" y="79240"/>
                        <a:pt x="124938" y="83485"/>
                        <a:pt x="132053" y="87110"/>
                      </a:cubicBezTo>
                      <a:cubicBezTo>
                        <a:pt x="151869" y="95498"/>
                        <a:pt x="174734" y="86227"/>
                        <a:pt x="183122" y="66411"/>
                      </a:cubicBezTo>
                      <a:cubicBezTo>
                        <a:pt x="189206" y="52031"/>
                        <a:pt x="186121" y="35409"/>
                        <a:pt x="175278" y="24171"/>
                      </a:cubicBezTo>
                      <a:cubicBezTo>
                        <a:pt x="170658" y="19648"/>
                        <a:pt x="165334" y="15901"/>
                        <a:pt x="159518" y="13083"/>
                      </a:cubicBezTo>
                      <a:cubicBezTo>
                        <a:pt x="116242" y="-9505"/>
                        <a:pt x="59566" y="-419"/>
                        <a:pt x="17932" y="21912"/>
                      </a:cubicBezTo>
                      <a:cubicBezTo>
                        <a:pt x="9103" y="26635"/>
                        <a:pt x="-9738" y="41420"/>
                        <a:pt x="6176" y="50250"/>
                      </a:cubicBezTo>
                      <a:cubicBezTo>
                        <a:pt x="12306" y="53099"/>
                        <a:pt x="18933" y="54737"/>
                        <a:pt x="25684" y="55076"/>
                      </a:cubicBezTo>
                      <a:close/>
                    </a:path>
                  </a:pathLst>
                </a:custGeom>
                <a:solidFill>
                  <a:srgbClr val="000000">
                    <a:alpha val="15000"/>
                  </a:srgbClr>
                </a:solidFill>
                <a:ln w="5124" cap="flat">
                  <a:noFill/>
                  <a:prstDash val="solid"/>
                  <a:miter/>
                </a:ln>
              </p:spPr>
              <p:txBody>
                <a:bodyPr rtlCol="0" anchor="ctr"/>
                <a:lstStyle/>
                <a:p>
                  <a:endParaRPr lang="pt-BR"/>
                </a:p>
              </p:txBody>
            </p:sp>
            <p:grpSp>
              <p:nvGrpSpPr>
                <p:cNvPr id="42" name="Gráfico 12">
                  <a:extLst>
                    <a:ext uri="{FF2B5EF4-FFF2-40B4-BE49-F238E27FC236}">
                      <a16:creationId xmlns:a16="http://schemas.microsoft.com/office/drawing/2014/main" id="{273D4BA4-5010-6202-095A-1230A6B3E743}"/>
                    </a:ext>
                  </a:extLst>
                </p:cNvPr>
                <p:cNvGrpSpPr/>
                <p:nvPr/>
              </p:nvGrpSpPr>
              <p:grpSpPr>
                <a:xfrm>
                  <a:off x="8675422" y="4439745"/>
                  <a:ext cx="196823" cy="253139"/>
                  <a:chOff x="8675422" y="4439745"/>
                  <a:chExt cx="196823" cy="253139"/>
                </a:xfrm>
              </p:grpSpPr>
              <p:grpSp>
                <p:nvGrpSpPr>
                  <p:cNvPr id="2237" name="Gráfico 12">
                    <a:extLst>
                      <a:ext uri="{FF2B5EF4-FFF2-40B4-BE49-F238E27FC236}">
                        <a16:creationId xmlns:a16="http://schemas.microsoft.com/office/drawing/2014/main" id="{8D54C006-ECF3-C226-6BB9-CF217A3C7877}"/>
                      </a:ext>
                    </a:extLst>
                  </p:cNvPr>
                  <p:cNvGrpSpPr/>
                  <p:nvPr/>
                </p:nvGrpSpPr>
                <p:grpSpPr>
                  <a:xfrm>
                    <a:off x="8675422" y="4513617"/>
                    <a:ext cx="196823" cy="179266"/>
                    <a:chOff x="8675422" y="4513617"/>
                    <a:chExt cx="196823" cy="179266"/>
                  </a:xfrm>
                </p:grpSpPr>
                <p:sp>
                  <p:nvSpPr>
                    <p:cNvPr id="2256" name="Forma Livre: Forma 2255">
                      <a:extLst>
                        <a:ext uri="{FF2B5EF4-FFF2-40B4-BE49-F238E27FC236}">
                          <a16:creationId xmlns:a16="http://schemas.microsoft.com/office/drawing/2014/main" id="{3830D8A6-B052-4E25-574B-1B9932396B23}"/>
                        </a:ext>
                      </a:extLst>
                    </p:cNvPr>
                    <p:cNvSpPr/>
                    <p:nvPr/>
                  </p:nvSpPr>
                  <p:spPr>
                    <a:xfrm>
                      <a:off x="8784461" y="4578096"/>
                      <a:ext cx="85269" cy="114788"/>
                    </a:xfrm>
                    <a:custGeom>
                      <a:avLst/>
                      <a:gdLst>
                        <a:gd name="connsiteX0" fmla="*/ 0 w 85269"/>
                        <a:gd name="connsiteY0" fmla="*/ 114788 h 114788"/>
                        <a:gd name="connsiteX1" fmla="*/ 0 w 85269"/>
                        <a:gd name="connsiteY1" fmla="*/ 49180 h 114788"/>
                        <a:gd name="connsiteX2" fmla="*/ 85270 w 85269"/>
                        <a:gd name="connsiteY2" fmla="*/ 0 h 114788"/>
                        <a:gd name="connsiteX3" fmla="*/ 85270 w 85269"/>
                        <a:gd name="connsiteY3" fmla="*/ 65608 h 114788"/>
                        <a:gd name="connsiteX4" fmla="*/ 0 w 85269"/>
                        <a:gd name="connsiteY4" fmla="*/ 114788 h 11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69" h="114788">
                          <a:moveTo>
                            <a:pt x="0" y="114788"/>
                          </a:moveTo>
                          <a:lnTo>
                            <a:pt x="0" y="49180"/>
                          </a:lnTo>
                          <a:lnTo>
                            <a:pt x="85270" y="0"/>
                          </a:lnTo>
                          <a:lnTo>
                            <a:pt x="85270" y="65608"/>
                          </a:lnTo>
                          <a:lnTo>
                            <a:pt x="0" y="114788"/>
                          </a:lnTo>
                          <a:close/>
                        </a:path>
                      </a:pathLst>
                    </a:custGeom>
                    <a:solidFill>
                      <a:srgbClr val="407BFF"/>
                    </a:solidFill>
                    <a:ln w="5124" cap="flat">
                      <a:noFill/>
                      <a:prstDash val="solid"/>
                      <a:miter/>
                    </a:ln>
                  </p:spPr>
                  <p:txBody>
                    <a:bodyPr rtlCol="0" anchor="ctr"/>
                    <a:lstStyle/>
                    <a:p>
                      <a:endParaRPr lang="pt-BR"/>
                    </a:p>
                  </p:txBody>
                </p:sp>
                <p:sp>
                  <p:nvSpPr>
                    <p:cNvPr id="2257" name="Forma Livre: Forma 2256">
                      <a:extLst>
                        <a:ext uri="{FF2B5EF4-FFF2-40B4-BE49-F238E27FC236}">
                          <a16:creationId xmlns:a16="http://schemas.microsoft.com/office/drawing/2014/main" id="{B3A53AAB-CD4C-CAF9-2358-0A02528C0485}"/>
                        </a:ext>
                      </a:extLst>
                    </p:cNvPr>
                    <p:cNvSpPr/>
                    <p:nvPr/>
                  </p:nvSpPr>
                  <p:spPr>
                    <a:xfrm>
                      <a:off x="8677938" y="4565775"/>
                      <a:ext cx="106522" cy="127108"/>
                    </a:xfrm>
                    <a:custGeom>
                      <a:avLst/>
                      <a:gdLst>
                        <a:gd name="connsiteX0" fmla="*/ 106523 w 106522"/>
                        <a:gd name="connsiteY0" fmla="*/ 61501 h 127108"/>
                        <a:gd name="connsiteX1" fmla="*/ 0 w 106522"/>
                        <a:gd name="connsiteY1" fmla="*/ 0 h 127108"/>
                        <a:gd name="connsiteX2" fmla="*/ 0 w 106522"/>
                        <a:gd name="connsiteY2" fmla="*/ 65608 h 127108"/>
                        <a:gd name="connsiteX3" fmla="*/ 106523 w 106522"/>
                        <a:gd name="connsiteY3" fmla="*/ 127109 h 127108"/>
                        <a:gd name="connsiteX4" fmla="*/ 106523 w 106522"/>
                        <a:gd name="connsiteY4" fmla="*/ 61501 h 127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22" h="127108">
                          <a:moveTo>
                            <a:pt x="106523" y="61501"/>
                          </a:moveTo>
                          <a:lnTo>
                            <a:pt x="0" y="0"/>
                          </a:lnTo>
                          <a:lnTo>
                            <a:pt x="0" y="65608"/>
                          </a:lnTo>
                          <a:lnTo>
                            <a:pt x="106523" y="127109"/>
                          </a:lnTo>
                          <a:lnTo>
                            <a:pt x="106523" y="61501"/>
                          </a:lnTo>
                          <a:close/>
                        </a:path>
                      </a:pathLst>
                    </a:custGeom>
                    <a:solidFill>
                      <a:srgbClr val="407BFF"/>
                    </a:solidFill>
                    <a:ln w="5124" cap="flat">
                      <a:noFill/>
                      <a:prstDash val="solid"/>
                      <a:miter/>
                    </a:ln>
                  </p:spPr>
                  <p:txBody>
                    <a:bodyPr rtlCol="0" anchor="ctr"/>
                    <a:lstStyle/>
                    <a:p>
                      <a:endParaRPr lang="pt-BR"/>
                    </a:p>
                  </p:txBody>
                </p:sp>
                <p:sp>
                  <p:nvSpPr>
                    <p:cNvPr id="2258" name="Forma Livre: Forma 2257">
                      <a:extLst>
                        <a:ext uri="{FF2B5EF4-FFF2-40B4-BE49-F238E27FC236}">
                          <a16:creationId xmlns:a16="http://schemas.microsoft.com/office/drawing/2014/main" id="{1849B92F-5FCA-5CED-47A1-4584891DA521}"/>
                        </a:ext>
                      </a:extLst>
                    </p:cNvPr>
                    <p:cNvSpPr/>
                    <p:nvPr/>
                  </p:nvSpPr>
                  <p:spPr>
                    <a:xfrm>
                      <a:off x="8677938" y="4565775"/>
                      <a:ext cx="106522" cy="127108"/>
                    </a:xfrm>
                    <a:custGeom>
                      <a:avLst/>
                      <a:gdLst>
                        <a:gd name="connsiteX0" fmla="*/ 106523 w 106522"/>
                        <a:gd name="connsiteY0" fmla="*/ 61501 h 127108"/>
                        <a:gd name="connsiteX1" fmla="*/ 0 w 106522"/>
                        <a:gd name="connsiteY1" fmla="*/ 0 h 127108"/>
                        <a:gd name="connsiteX2" fmla="*/ 0 w 106522"/>
                        <a:gd name="connsiteY2" fmla="*/ 65608 h 127108"/>
                        <a:gd name="connsiteX3" fmla="*/ 106523 w 106522"/>
                        <a:gd name="connsiteY3" fmla="*/ 127109 h 127108"/>
                        <a:gd name="connsiteX4" fmla="*/ 106523 w 106522"/>
                        <a:gd name="connsiteY4" fmla="*/ 61501 h 127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22" h="127108">
                          <a:moveTo>
                            <a:pt x="106523" y="61501"/>
                          </a:moveTo>
                          <a:lnTo>
                            <a:pt x="0" y="0"/>
                          </a:lnTo>
                          <a:lnTo>
                            <a:pt x="0" y="65608"/>
                          </a:lnTo>
                          <a:lnTo>
                            <a:pt x="106523" y="127109"/>
                          </a:lnTo>
                          <a:lnTo>
                            <a:pt x="106523" y="61501"/>
                          </a:lnTo>
                          <a:close/>
                        </a:path>
                      </a:pathLst>
                    </a:custGeom>
                    <a:solidFill>
                      <a:srgbClr val="000000">
                        <a:alpha val="15000"/>
                      </a:srgbClr>
                    </a:solidFill>
                    <a:ln w="5124" cap="flat">
                      <a:noFill/>
                      <a:prstDash val="solid"/>
                      <a:miter/>
                    </a:ln>
                  </p:spPr>
                  <p:txBody>
                    <a:bodyPr rtlCol="0" anchor="ctr"/>
                    <a:lstStyle/>
                    <a:p>
                      <a:endParaRPr lang="pt-BR"/>
                    </a:p>
                  </p:txBody>
                </p:sp>
                <p:sp>
                  <p:nvSpPr>
                    <p:cNvPr id="2259" name="Forma Livre: Forma 2258">
                      <a:extLst>
                        <a:ext uri="{FF2B5EF4-FFF2-40B4-BE49-F238E27FC236}">
                          <a16:creationId xmlns:a16="http://schemas.microsoft.com/office/drawing/2014/main" id="{3ADAADCB-7644-569F-599E-5077D3B66288}"/>
                        </a:ext>
                      </a:extLst>
                    </p:cNvPr>
                    <p:cNvSpPr/>
                    <p:nvPr/>
                  </p:nvSpPr>
                  <p:spPr>
                    <a:xfrm>
                      <a:off x="8675422" y="4513617"/>
                      <a:ext cx="196823" cy="113658"/>
                    </a:xfrm>
                    <a:custGeom>
                      <a:avLst/>
                      <a:gdLst>
                        <a:gd name="connsiteX0" fmla="*/ 109038 w 196823"/>
                        <a:gd name="connsiteY0" fmla="*/ 113659 h 113658"/>
                        <a:gd name="connsiteX1" fmla="*/ 196823 w 196823"/>
                        <a:gd name="connsiteY1" fmla="*/ 62990 h 113658"/>
                        <a:gd name="connsiteX2" fmla="*/ 87734 w 196823"/>
                        <a:gd name="connsiteY2" fmla="*/ 0 h 113658"/>
                        <a:gd name="connsiteX3" fmla="*/ 0 w 196823"/>
                        <a:gd name="connsiteY3" fmla="*/ 50669 h 113658"/>
                        <a:gd name="connsiteX4" fmla="*/ 109038 w 196823"/>
                        <a:gd name="connsiteY4" fmla="*/ 113659 h 11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23" h="113658">
                          <a:moveTo>
                            <a:pt x="109038" y="113659"/>
                          </a:moveTo>
                          <a:lnTo>
                            <a:pt x="196823" y="62990"/>
                          </a:lnTo>
                          <a:lnTo>
                            <a:pt x="87734" y="0"/>
                          </a:lnTo>
                          <a:lnTo>
                            <a:pt x="0" y="50669"/>
                          </a:lnTo>
                          <a:lnTo>
                            <a:pt x="109038" y="113659"/>
                          </a:lnTo>
                          <a:close/>
                        </a:path>
                      </a:pathLst>
                    </a:custGeom>
                    <a:solidFill>
                      <a:srgbClr val="407BFF"/>
                    </a:solidFill>
                    <a:ln w="5124" cap="flat">
                      <a:noFill/>
                      <a:prstDash val="solid"/>
                      <a:miter/>
                    </a:ln>
                  </p:spPr>
                  <p:txBody>
                    <a:bodyPr rtlCol="0" anchor="ctr"/>
                    <a:lstStyle/>
                    <a:p>
                      <a:endParaRPr lang="pt-BR"/>
                    </a:p>
                  </p:txBody>
                </p:sp>
                <p:sp>
                  <p:nvSpPr>
                    <p:cNvPr id="2260" name="Forma Livre: Forma 2259">
                      <a:extLst>
                        <a:ext uri="{FF2B5EF4-FFF2-40B4-BE49-F238E27FC236}">
                          <a16:creationId xmlns:a16="http://schemas.microsoft.com/office/drawing/2014/main" id="{3DBE5BEC-1C83-E524-8971-ABC6394744C8}"/>
                        </a:ext>
                      </a:extLst>
                    </p:cNvPr>
                    <p:cNvSpPr/>
                    <p:nvPr/>
                  </p:nvSpPr>
                  <p:spPr>
                    <a:xfrm>
                      <a:off x="8675422" y="4513617"/>
                      <a:ext cx="196823" cy="113658"/>
                    </a:xfrm>
                    <a:custGeom>
                      <a:avLst/>
                      <a:gdLst>
                        <a:gd name="connsiteX0" fmla="*/ 109038 w 196823"/>
                        <a:gd name="connsiteY0" fmla="*/ 113659 h 113658"/>
                        <a:gd name="connsiteX1" fmla="*/ 196823 w 196823"/>
                        <a:gd name="connsiteY1" fmla="*/ 62990 h 113658"/>
                        <a:gd name="connsiteX2" fmla="*/ 87734 w 196823"/>
                        <a:gd name="connsiteY2" fmla="*/ 0 h 113658"/>
                        <a:gd name="connsiteX3" fmla="*/ 0 w 196823"/>
                        <a:gd name="connsiteY3" fmla="*/ 50669 h 113658"/>
                        <a:gd name="connsiteX4" fmla="*/ 109038 w 196823"/>
                        <a:gd name="connsiteY4" fmla="*/ 113659 h 11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23" h="113658">
                          <a:moveTo>
                            <a:pt x="109038" y="113659"/>
                          </a:moveTo>
                          <a:lnTo>
                            <a:pt x="196823" y="62990"/>
                          </a:lnTo>
                          <a:lnTo>
                            <a:pt x="87734" y="0"/>
                          </a:lnTo>
                          <a:lnTo>
                            <a:pt x="0" y="50669"/>
                          </a:lnTo>
                          <a:lnTo>
                            <a:pt x="109038" y="113659"/>
                          </a:lnTo>
                          <a:close/>
                        </a:path>
                      </a:pathLst>
                    </a:custGeom>
                    <a:solidFill>
                      <a:srgbClr val="FFFFFF">
                        <a:alpha val="30000"/>
                      </a:srgbClr>
                    </a:solidFill>
                    <a:ln w="5124" cap="flat">
                      <a:noFill/>
                      <a:prstDash val="solid"/>
                      <a:miter/>
                    </a:ln>
                  </p:spPr>
                  <p:txBody>
                    <a:bodyPr rtlCol="0" anchor="ctr"/>
                    <a:lstStyle/>
                    <a:p>
                      <a:endParaRPr lang="pt-BR"/>
                    </a:p>
                  </p:txBody>
                </p:sp>
                <p:sp>
                  <p:nvSpPr>
                    <p:cNvPr id="2261" name="Forma Livre: Forma 2260">
                      <a:extLst>
                        <a:ext uri="{FF2B5EF4-FFF2-40B4-BE49-F238E27FC236}">
                          <a16:creationId xmlns:a16="http://schemas.microsoft.com/office/drawing/2014/main" id="{2F8F7DB5-F5D8-ABEA-308F-73C2E93620EF}"/>
                        </a:ext>
                      </a:extLst>
                    </p:cNvPr>
                    <p:cNvSpPr/>
                    <p:nvPr/>
                  </p:nvSpPr>
                  <p:spPr>
                    <a:xfrm>
                      <a:off x="8784461" y="4576607"/>
                      <a:ext cx="87785" cy="67096"/>
                    </a:xfrm>
                    <a:custGeom>
                      <a:avLst/>
                      <a:gdLst>
                        <a:gd name="connsiteX0" fmla="*/ 0 w 87785"/>
                        <a:gd name="connsiteY0" fmla="*/ 50669 h 67096"/>
                        <a:gd name="connsiteX1" fmla="*/ 0 w 87785"/>
                        <a:gd name="connsiteY1" fmla="*/ 67096 h 67096"/>
                        <a:gd name="connsiteX2" fmla="*/ 87785 w 87785"/>
                        <a:gd name="connsiteY2" fmla="*/ 16428 h 67096"/>
                        <a:gd name="connsiteX3" fmla="*/ 87785 w 87785"/>
                        <a:gd name="connsiteY3" fmla="*/ 0 h 67096"/>
                        <a:gd name="connsiteX4" fmla="*/ 0 w 87785"/>
                        <a:gd name="connsiteY4" fmla="*/ 50669 h 6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5" h="67096">
                          <a:moveTo>
                            <a:pt x="0" y="50669"/>
                          </a:moveTo>
                          <a:lnTo>
                            <a:pt x="0" y="67096"/>
                          </a:lnTo>
                          <a:lnTo>
                            <a:pt x="87785" y="16428"/>
                          </a:lnTo>
                          <a:lnTo>
                            <a:pt x="87785" y="0"/>
                          </a:lnTo>
                          <a:lnTo>
                            <a:pt x="0" y="50669"/>
                          </a:lnTo>
                          <a:close/>
                        </a:path>
                      </a:pathLst>
                    </a:custGeom>
                    <a:solidFill>
                      <a:srgbClr val="407BFF"/>
                    </a:solidFill>
                    <a:ln w="5124" cap="flat">
                      <a:noFill/>
                      <a:prstDash val="solid"/>
                      <a:miter/>
                    </a:ln>
                  </p:spPr>
                  <p:txBody>
                    <a:bodyPr rtlCol="0" anchor="ctr"/>
                    <a:lstStyle/>
                    <a:p>
                      <a:endParaRPr lang="pt-BR"/>
                    </a:p>
                  </p:txBody>
                </p:sp>
                <p:sp>
                  <p:nvSpPr>
                    <p:cNvPr id="2262" name="Forma Livre: Forma 2261">
                      <a:extLst>
                        <a:ext uri="{FF2B5EF4-FFF2-40B4-BE49-F238E27FC236}">
                          <a16:creationId xmlns:a16="http://schemas.microsoft.com/office/drawing/2014/main" id="{2DFD4A0F-C410-4B3F-306C-50E1A494F062}"/>
                        </a:ext>
                      </a:extLst>
                    </p:cNvPr>
                    <p:cNvSpPr/>
                    <p:nvPr/>
                  </p:nvSpPr>
                  <p:spPr>
                    <a:xfrm>
                      <a:off x="8784461" y="4594472"/>
                      <a:ext cx="85269" cy="52825"/>
                    </a:xfrm>
                    <a:custGeom>
                      <a:avLst/>
                      <a:gdLst>
                        <a:gd name="connsiteX0" fmla="*/ 0 w 85269"/>
                        <a:gd name="connsiteY0" fmla="*/ 49232 h 52825"/>
                        <a:gd name="connsiteX1" fmla="*/ 85270 w 85269"/>
                        <a:gd name="connsiteY1" fmla="*/ 0 h 52825"/>
                        <a:gd name="connsiteX2" fmla="*/ 85270 w 85269"/>
                        <a:gd name="connsiteY2" fmla="*/ 3594 h 52825"/>
                        <a:gd name="connsiteX3" fmla="*/ 0 w 85269"/>
                        <a:gd name="connsiteY3" fmla="*/ 52825 h 52825"/>
                        <a:gd name="connsiteX4" fmla="*/ 0 w 85269"/>
                        <a:gd name="connsiteY4" fmla="*/ 49232 h 5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69" h="52825">
                          <a:moveTo>
                            <a:pt x="0" y="49232"/>
                          </a:moveTo>
                          <a:lnTo>
                            <a:pt x="85270" y="0"/>
                          </a:lnTo>
                          <a:lnTo>
                            <a:pt x="85270" y="3594"/>
                          </a:lnTo>
                          <a:lnTo>
                            <a:pt x="0" y="52825"/>
                          </a:lnTo>
                          <a:lnTo>
                            <a:pt x="0" y="49232"/>
                          </a:lnTo>
                          <a:close/>
                        </a:path>
                      </a:pathLst>
                    </a:custGeom>
                    <a:solidFill>
                      <a:srgbClr val="000000">
                        <a:alpha val="20000"/>
                      </a:srgbClr>
                    </a:solidFill>
                    <a:ln w="5124" cap="flat">
                      <a:noFill/>
                      <a:prstDash val="solid"/>
                      <a:miter/>
                    </a:ln>
                  </p:spPr>
                  <p:txBody>
                    <a:bodyPr rtlCol="0" anchor="ctr"/>
                    <a:lstStyle/>
                    <a:p>
                      <a:endParaRPr lang="pt-BR"/>
                    </a:p>
                  </p:txBody>
                </p:sp>
                <p:sp>
                  <p:nvSpPr>
                    <p:cNvPr id="2263" name="Forma Livre: Forma 2262">
                      <a:extLst>
                        <a:ext uri="{FF2B5EF4-FFF2-40B4-BE49-F238E27FC236}">
                          <a16:creationId xmlns:a16="http://schemas.microsoft.com/office/drawing/2014/main" id="{1CAB1FE6-8A73-4117-E483-5827506307F1}"/>
                        </a:ext>
                      </a:extLst>
                    </p:cNvPr>
                    <p:cNvSpPr/>
                    <p:nvPr/>
                  </p:nvSpPr>
                  <p:spPr>
                    <a:xfrm>
                      <a:off x="8675422" y="4564286"/>
                      <a:ext cx="109038" cy="79417"/>
                    </a:xfrm>
                    <a:custGeom>
                      <a:avLst/>
                      <a:gdLst>
                        <a:gd name="connsiteX0" fmla="*/ 0 w 109038"/>
                        <a:gd name="connsiteY0" fmla="*/ 0 h 79417"/>
                        <a:gd name="connsiteX1" fmla="*/ 109038 w 109038"/>
                        <a:gd name="connsiteY1" fmla="*/ 62990 h 79417"/>
                        <a:gd name="connsiteX2" fmla="*/ 109038 w 109038"/>
                        <a:gd name="connsiteY2" fmla="*/ 79417 h 79417"/>
                        <a:gd name="connsiteX3" fmla="*/ 0 w 109038"/>
                        <a:gd name="connsiteY3" fmla="*/ 16428 h 79417"/>
                        <a:gd name="connsiteX4" fmla="*/ 0 w 109038"/>
                        <a:gd name="connsiteY4" fmla="*/ 0 h 79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38" h="79417">
                          <a:moveTo>
                            <a:pt x="0" y="0"/>
                          </a:moveTo>
                          <a:lnTo>
                            <a:pt x="109038" y="62990"/>
                          </a:lnTo>
                          <a:lnTo>
                            <a:pt x="109038" y="79417"/>
                          </a:lnTo>
                          <a:lnTo>
                            <a:pt x="0" y="16428"/>
                          </a:lnTo>
                          <a:lnTo>
                            <a:pt x="0" y="0"/>
                          </a:lnTo>
                          <a:close/>
                        </a:path>
                      </a:pathLst>
                    </a:custGeom>
                    <a:solidFill>
                      <a:srgbClr val="407BFF"/>
                    </a:solidFill>
                    <a:ln w="5124" cap="flat">
                      <a:noFill/>
                      <a:prstDash val="solid"/>
                      <a:miter/>
                    </a:ln>
                  </p:spPr>
                  <p:txBody>
                    <a:bodyPr rtlCol="0" anchor="ctr"/>
                    <a:lstStyle/>
                    <a:p>
                      <a:endParaRPr lang="pt-BR"/>
                    </a:p>
                  </p:txBody>
                </p:sp>
                <p:sp>
                  <p:nvSpPr>
                    <p:cNvPr id="2264" name="Forma Livre: Forma 2263">
                      <a:extLst>
                        <a:ext uri="{FF2B5EF4-FFF2-40B4-BE49-F238E27FC236}">
                          <a16:creationId xmlns:a16="http://schemas.microsoft.com/office/drawing/2014/main" id="{6E3F0E09-B4C4-5AB0-AA30-B6692E2DCD69}"/>
                        </a:ext>
                      </a:extLst>
                    </p:cNvPr>
                    <p:cNvSpPr/>
                    <p:nvPr/>
                  </p:nvSpPr>
                  <p:spPr>
                    <a:xfrm>
                      <a:off x="8675422" y="4564286"/>
                      <a:ext cx="109038" cy="79417"/>
                    </a:xfrm>
                    <a:custGeom>
                      <a:avLst/>
                      <a:gdLst>
                        <a:gd name="connsiteX0" fmla="*/ 0 w 109038"/>
                        <a:gd name="connsiteY0" fmla="*/ 0 h 79417"/>
                        <a:gd name="connsiteX1" fmla="*/ 109038 w 109038"/>
                        <a:gd name="connsiteY1" fmla="*/ 62990 h 79417"/>
                        <a:gd name="connsiteX2" fmla="*/ 109038 w 109038"/>
                        <a:gd name="connsiteY2" fmla="*/ 79417 h 79417"/>
                        <a:gd name="connsiteX3" fmla="*/ 0 w 109038"/>
                        <a:gd name="connsiteY3" fmla="*/ 16428 h 79417"/>
                        <a:gd name="connsiteX4" fmla="*/ 0 w 109038"/>
                        <a:gd name="connsiteY4" fmla="*/ 0 h 79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38" h="79417">
                          <a:moveTo>
                            <a:pt x="0" y="0"/>
                          </a:moveTo>
                          <a:lnTo>
                            <a:pt x="109038" y="62990"/>
                          </a:lnTo>
                          <a:lnTo>
                            <a:pt x="109038" y="79417"/>
                          </a:lnTo>
                          <a:lnTo>
                            <a:pt x="0" y="16428"/>
                          </a:lnTo>
                          <a:lnTo>
                            <a:pt x="0" y="0"/>
                          </a:lnTo>
                          <a:close/>
                        </a:path>
                      </a:pathLst>
                    </a:custGeom>
                    <a:solidFill>
                      <a:srgbClr val="000000">
                        <a:alpha val="20000"/>
                      </a:srgbClr>
                    </a:solidFill>
                    <a:ln w="5124" cap="flat">
                      <a:noFill/>
                      <a:prstDash val="solid"/>
                      <a:miter/>
                    </a:ln>
                  </p:spPr>
                  <p:txBody>
                    <a:bodyPr rtlCol="0" anchor="ctr"/>
                    <a:lstStyle/>
                    <a:p>
                      <a:endParaRPr lang="pt-BR"/>
                    </a:p>
                  </p:txBody>
                </p:sp>
                <p:sp>
                  <p:nvSpPr>
                    <p:cNvPr id="2265" name="Forma Livre: Forma 2264">
                      <a:extLst>
                        <a:ext uri="{FF2B5EF4-FFF2-40B4-BE49-F238E27FC236}">
                          <a16:creationId xmlns:a16="http://schemas.microsoft.com/office/drawing/2014/main" id="{38BC4158-5E4F-D099-9189-6019A2773F11}"/>
                        </a:ext>
                      </a:extLst>
                    </p:cNvPr>
                    <p:cNvSpPr/>
                    <p:nvPr/>
                  </p:nvSpPr>
                  <p:spPr>
                    <a:xfrm>
                      <a:off x="8677938" y="4582203"/>
                      <a:ext cx="106522" cy="65094"/>
                    </a:xfrm>
                    <a:custGeom>
                      <a:avLst/>
                      <a:gdLst>
                        <a:gd name="connsiteX0" fmla="*/ 106523 w 106522"/>
                        <a:gd name="connsiteY0" fmla="*/ 61501 h 65094"/>
                        <a:gd name="connsiteX1" fmla="*/ 0 w 106522"/>
                        <a:gd name="connsiteY1" fmla="*/ 0 h 65094"/>
                        <a:gd name="connsiteX2" fmla="*/ 0 w 106522"/>
                        <a:gd name="connsiteY2" fmla="*/ 3593 h 65094"/>
                        <a:gd name="connsiteX3" fmla="*/ 106523 w 106522"/>
                        <a:gd name="connsiteY3" fmla="*/ 65094 h 65094"/>
                        <a:gd name="connsiteX4" fmla="*/ 106523 w 106522"/>
                        <a:gd name="connsiteY4" fmla="*/ 61501 h 6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22" h="65094">
                          <a:moveTo>
                            <a:pt x="106523" y="61501"/>
                          </a:moveTo>
                          <a:lnTo>
                            <a:pt x="0" y="0"/>
                          </a:lnTo>
                          <a:lnTo>
                            <a:pt x="0" y="3593"/>
                          </a:lnTo>
                          <a:lnTo>
                            <a:pt x="106523" y="65094"/>
                          </a:lnTo>
                          <a:lnTo>
                            <a:pt x="106523" y="61501"/>
                          </a:lnTo>
                          <a:close/>
                        </a:path>
                      </a:pathLst>
                    </a:custGeom>
                    <a:solidFill>
                      <a:srgbClr val="000000">
                        <a:alpha val="20000"/>
                      </a:srgbClr>
                    </a:solidFill>
                    <a:ln w="5124" cap="flat">
                      <a:noFill/>
                      <a:prstDash val="solid"/>
                      <a:miter/>
                    </a:ln>
                  </p:spPr>
                  <p:txBody>
                    <a:bodyPr rtlCol="0" anchor="ctr"/>
                    <a:lstStyle/>
                    <a:p>
                      <a:endParaRPr lang="pt-BR"/>
                    </a:p>
                  </p:txBody>
                </p:sp>
                <p:sp>
                  <p:nvSpPr>
                    <p:cNvPr id="2266" name="Forma Livre: Forma 2265">
                      <a:extLst>
                        <a:ext uri="{FF2B5EF4-FFF2-40B4-BE49-F238E27FC236}">
                          <a16:creationId xmlns:a16="http://schemas.microsoft.com/office/drawing/2014/main" id="{F1C76E67-D39C-17EF-1850-228969710F75}"/>
                        </a:ext>
                      </a:extLst>
                    </p:cNvPr>
                    <p:cNvSpPr/>
                    <p:nvPr/>
                  </p:nvSpPr>
                  <p:spPr>
                    <a:xfrm>
                      <a:off x="8810283" y="4620164"/>
                      <a:ext cx="33625" cy="39840"/>
                    </a:xfrm>
                    <a:custGeom>
                      <a:avLst/>
                      <a:gdLst>
                        <a:gd name="connsiteX0" fmla="*/ 2259 w 33625"/>
                        <a:gd name="connsiteY0" fmla="*/ 17071 h 39840"/>
                        <a:gd name="connsiteX1" fmla="*/ 31367 w 33625"/>
                        <a:gd name="connsiteY1" fmla="*/ 284 h 39840"/>
                        <a:gd name="connsiteX2" fmla="*/ 33625 w 33625"/>
                        <a:gd name="connsiteY2" fmla="*/ 1619 h 39840"/>
                        <a:gd name="connsiteX3" fmla="*/ 33625 w 33625"/>
                        <a:gd name="connsiteY3" fmla="*/ 18816 h 39840"/>
                        <a:gd name="connsiteX4" fmla="*/ 31367 w 33625"/>
                        <a:gd name="connsiteY4" fmla="*/ 22769 h 39840"/>
                        <a:gd name="connsiteX5" fmla="*/ 2259 w 33625"/>
                        <a:gd name="connsiteY5" fmla="*/ 39556 h 39840"/>
                        <a:gd name="connsiteX6" fmla="*/ 0 w 33625"/>
                        <a:gd name="connsiteY6" fmla="*/ 38222 h 39840"/>
                        <a:gd name="connsiteX7" fmla="*/ 0 w 33625"/>
                        <a:gd name="connsiteY7" fmla="*/ 21024 h 39840"/>
                        <a:gd name="connsiteX8" fmla="*/ 2259 w 33625"/>
                        <a:gd name="connsiteY8" fmla="*/ 17071 h 3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5" h="39840">
                          <a:moveTo>
                            <a:pt x="2259" y="17071"/>
                          </a:moveTo>
                          <a:lnTo>
                            <a:pt x="31367" y="284"/>
                          </a:lnTo>
                          <a:cubicBezTo>
                            <a:pt x="32650" y="-435"/>
                            <a:pt x="33625" y="284"/>
                            <a:pt x="33625" y="1619"/>
                          </a:cubicBezTo>
                          <a:lnTo>
                            <a:pt x="33625" y="18816"/>
                          </a:lnTo>
                          <a:cubicBezTo>
                            <a:pt x="33528" y="20413"/>
                            <a:pt x="32696" y="21876"/>
                            <a:pt x="31367" y="22769"/>
                          </a:cubicBezTo>
                          <a:lnTo>
                            <a:pt x="2259" y="39556"/>
                          </a:lnTo>
                          <a:cubicBezTo>
                            <a:pt x="1027" y="40275"/>
                            <a:pt x="0" y="39556"/>
                            <a:pt x="0" y="38222"/>
                          </a:cubicBezTo>
                          <a:lnTo>
                            <a:pt x="0" y="21024"/>
                          </a:lnTo>
                          <a:cubicBezTo>
                            <a:pt x="98" y="19427"/>
                            <a:pt x="929" y="17964"/>
                            <a:pt x="2259" y="17071"/>
                          </a:cubicBezTo>
                          <a:close/>
                        </a:path>
                      </a:pathLst>
                    </a:custGeom>
                    <a:solidFill>
                      <a:srgbClr val="455A64"/>
                    </a:solidFill>
                    <a:ln w="5124" cap="flat">
                      <a:noFill/>
                      <a:prstDash val="solid"/>
                      <a:miter/>
                    </a:ln>
                  </p:spPr>
                  <p:txBody>
                    <a:bodyPr rtlCol="0" anchor="ctr"/>
                    <a:lstStyle/>
                    <a:p>
                      <a:endParaRPr lang="pt-BR"/>
                    </a:p>
                  </p:txBody>
                </p:sp>
                <p:sp>
                  <p:nvSpPr>
                    <p:cNvPr id="2267" name="Forma Livre: Forma 2266">
                      <a:extLst>
                        <a:ext uri="{FF2B5EF4-FFF2-40B4-BE49-F238E27FC236}">
                          <a16:creationId xmlns:a16="http://schemas.microsoft.com/office/drawing/2014/main" id="{6950A360-69D9-DA8E-150D-F42C5EAEFFAC}"/>
                        </a:ext>
                      </a:extLst>
                    </p:cNvPr>
                    <p:cNvSpPr/>
                    <p:nvPr/>
                  </p:nvSpPr>
                  <p:spPr>
                    <a:xfrm>
                      <a:off x="8812901" y="4624373"/>
                      <a:ext cx="28389" cy="31422"/>
                    </a:xfrm>
                    <a:custGeom>
                      <a:avLst/>
                      <a:gdLst>
                        <a:gd name="connsiteX0" fmla="*/ 1489 w 28389"/>
                        <a:gd name="connsiteY0" fmla="*/ 14864 h 31422"/>
                        <a:gd name="connsiteX1" fmla="*/ 26900 w 28389"/>
                        <a:gd name="connsiteY1" fmla="*/ 182 h 31422"/>
                        <a:gd name="connsiteX2" fmla="*/ 28389 w 28389"/>
                        <a:gd name="connsiteY2" fmla="*/ 1055 h 31422"/>
                        <a:gd name="connsiteX3" fmla="*/ 28389 w 28389"/>
                        <a:gd name="connsiteY3" fmla="*/ 13940 h 31422"/>
                        <a:gd name="connsiteX4" fmla="*/ 26900 w 28389"/>
                        <a:gd name="connsiteY4" fmla="*/ 16610 h 31422"/>
                        <a:gd name="connsiteX5" fmla="*/ 1489 w 28389"/>
                        <a:gd name="connsiteY5" fmla="*/ 31241 h 31422"/>
                        <a:gd name="connsiteX6" fmla="*/ 0 w 28389"/>
                        <a:gd name="connsiteY6" fmla="*/ 30368 h 31422"/>
                        <a:gd name="connsiteX7" fmla="*/ 0 w 28389"/>
                        <a:gd name="connsiteY7" fmla="*/ 17637 h 31422"/>
                        <a:gd name="connsiteX8" fmla="*/ 1489 w 28389"/>
                        <a:gd name="connsiteY8" fmla="*/ 14864 h 3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9" h="31422">
                          <a:moveTo>
                            <a:pt x="1489" y="14864"/>
                          </a:moveTo>
                          <a:lnTo>
                            <a:pt x="26900" y="182"/>
                          </a:lnTo>
                          <a:cubicBezTo>
                            <a:pt x="27722" y="-280"/>
                            <a:pt x="28389" y="182"/>
                            <a:pt x="28389" y="1055"/>
                          </a:cubicBezTo>
                          <a:lnTo>
                            <a:pt x="28389" y="13940"/>
                          </a:lnTo>
                          <a:cubicBezTo>
                            <a:pt x="28327" y="15013"/>
                            <a:pt x="27778" y="15994"/>
                            <a:pt x="26900" y="16610"/>
                          </a:cubicBezTo>
                          <a:lnTo>
                            <a:pt x="1489" y="31241"/>
                          </a:lnTo>
                          <a:cubicBezTo>
                            <a:pt x="667" y="31703"/>
                            <a:pt x="0" y="31241"/>
                            <a:pt x="0" y="30368"/>
                          </a:cubicBezTo>
                          <a:lnTo>
                            <a:pt x="0" y="17637"/>
                          </a:lnTo>
                          <a:cubicBezTo>
                            <a:pt x="-5" y="16518"/>
                            <a:pt x="554" y="15475"/>
                            <a:pt x="1489" y="14864"/>
                          </a:cubicBezTo>
                          <a:close/>
                        </a:path>
                      </a:pathLst>
                    </a:custGeom>
                    <a:solidFill>
                      <a:srgbClr val="F5F5F5"/>
                    </a:solidFill>
                    <a:ln w="5124" cap="flat">
                      <a:noFill/>
                      <a:prstDash val="solid"/>
                      <a:miter/>
                    </a:ln>
                  </p:spPr>
                  <p:txBody>
                    <a:bodyPr rtlCol="0" anchor="ctr"/>
                    <a:lstStyle/>
                    <a:p>
                      <a:endParaRPr lang="pt-BR"/>
                    </a:p>
                  </p:txBody>
                </p:sp>
                <p:grpSp>
                  <p:nvGrpSpPr>
                    <p:cNvPr id="2268" name="Gráfico 12">
                      <a:extLst>
                        <a:ext uri="{FF2B5EF4-FFF2-40B4-BE49-F238E27FC236}">
                          <a16:creationId xmlns:a16="http://schemas.microsoft.com/office/drawing/2014/main" id="{2CCD62C7-B4D7-2422-9B6D-73F8F49B9A26}"/>
                        </a:ext>
                      </a:extLst>
                    </p:cNvPr>
                    <p:cNvGrpSpPr/>
                    <p:nvPr/>
                  </p:nvGrpSpPr>
                  <p:grpSpPr>
                    <a:xfrm>
                      <a:off x="8814743" y="4628194"/>
                      <a:ext cx="24633" cy="24117"/>
                      <a:chOff x="8814743" y="4628194"/>
                      <a:chExt cx="24633" cy="24117"/>
                    </a:xfrm>
                    <a:solidFill>
                      <a:srgbClr val="455A64"/>
                    </a:solidFill>
                  </p:grpSpPr>
                  <p:sp>
                    <p:nvSpPr>
                      <p:cNvPr id="2269" name="Forma Livre: Forma 2268">
                        <a:extLst>
                          <a:ext uri="{FF2B5EF4-FFF2-40B4-BE49-F238E27FC236}">
                            <a16:creationId xmlns:a16="http://schemas.microsoft.com/office/drawing/2014/main" id="{69852D48-ECFC-4F2E-1F18-0DADD0FD3E89}"/>
                          </a:ext>
                        </a:extLst>
                      </p:cNvPr>
                      <p:cNvSpPr/>
                      <p:nvPr/>
                    </p:nvSpPr>
                    <p:spPr>
                      <a:xfrm>
                        <a:off x="8814748" y="4628194"/>
                        <a:ext cx="24624" cy="14473"/>
                      </a:xfrm>
                      <a:custGeom>
                        <a:avLst/>
                        <a:gdLst>
                          <a:gd name="connsiteX0" fmla="*/ 412 w 24624"/>
                          <a:gd name="connsiteY0" fmla="*/ 14431 h 14473"/>
                          <a:gd name="connsiteX1" fmla="*/ 104 w 24624"/>
                          <a:gd name="connsiteY1" fmla="*/ 14431 h 14473"/>
                          <a:gd name="connsiteX2" fmla="*/ 78 w 24624"/>
                          <a:gd name="connsiteY2" fmla="*/ 13995 h 14473"/>
                          <a:gd name="connsiteX3" fmla="*/ 104 w 24624"/>
                          <a:gd name="connsiteY3" fmla="*/ 13969 h 14473"/>
                          <a:gd name="connsiteX4" fmla="*/ 24027 w 24624"/>
                          <a:gd name="connsiteY4" fmla="*/ 108 h 14473"/>
                          <a:gd name="connsiteX5" fmla="*/ 24535 w 24624"/>
                          <a:gd name="connsiteY5" fmla="*/ 103 h 14473"/>
                          <a:gd name="connsiteX6" fmla="*/ 24540 w 24624"/>
                          <a:gd name="connsiteY6" fmla="*/ 108 h 14473"/>
                          <a:gd name="connsiteX7" fmla="*/ 24540 w 24624"/>
                          <a:gd name="connsiteY7" fmla="*/ 571 h 14473"/>
                          <a:gd name="connsiteX8" fmla="*/ 566 w 24624"/>
                          <a:gd name="connsiteY8" fmla="*/ 14431 h 1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24" h="14473">
                            <a:moveTo>
                              <a:pt x="412" y="14431"/>
                            </a:moveTo>
                            <a:cubicBezTo>
                              <a:pt x="314" y="14488"/>
                              <a:pt x="201" y="14488"/>
                              <a:pt x="104" y="14431"/>
                            </a:cubicBezTo>
                            <a:cubicBezTo>
                              <a:pt x="-24" y="14318"/>
                              <a:pt x="-35" y="14123"/>
                              <a:pt x="78" y="13995"/>
                            </a:cubicBezTo>
                            <a:cubicBezTo>
                              <a:pt x="83" y="13985"/>
                              <a:pt x="93" y="13980"/>
                              <a:pt x="104" y="13969"/>
                            </a:cubicBezTo>
                            <a:lnTo>
                              <a:pt x="24027" y="108"/>
                            </a:lnTo>
                            <a:cubicBezTo>
                              <a:pt x="24165" y="-35"/>
                              <a:pt x="24391" y="-35"/>
                              <a:pt x="24535" y="103"/>
                            </a:cubicBezTo>
                            <a:cubicBezTo>
                              <a:pt x="24535" y="103"/>
                              <a:pt x="24540" y="108"/>
                              <a:pt x="24540" y="108"/>
                            </a:cubicBezTo>
                            <a:cubicBezTo>
                              <a:pt x="24653" y="242"/>
                              <a:pt x="24653" y="437"/>
                              <a:pt x="24540" y="571"/>
                            </a:cubicBezTo>
                            <a:lnTo>
                              <a:pt x="566" y="14431"/>
                            </a:lnTo>
                            <a:close/>
                          </a:path>
                        </a:pathLst>
                      </a:custGeom>
                      <a:solidFill>
                        <a:srgbClr val="455A64"/>
                      </a:solidFill>
                      <a:ln w="5124" cap="flat">
                        <a:noFill/>
                        <a:prstDash val="solid"/>
                        <a:miter/>
                      </a:ln>
                    </p:spPr>
                    <p:txBody>
                      <a:bodyPr rtlCol="0" anchor="ctr"/>
                      <a:lstStyle/>
                      <a:p>
                        <a:endParaRPr lang="pt-BR"/>
                      </a:p>
                    </p:txBody>
                  </p:sp>
                  <p:sp>
                    <p:nvSpPr>
                      <p:cNvPr id="2270" name="Forma Livre: Forma 2269">
                        <a:extLst>
                          <a:ext uri="{FF2B5EF4-FFF2-40B4-BE49-F238E27FC236}">
                            <a16:creationId xmlns:a16="http://schemas.microsoft.com/office/drawing/2014/main" id="{A5A93E88-8C53-4B58-7016-377BF25D0D49}"/>
                          </a:ext>
                        </a:extLst>
                      </p:cNvPr>
                      <p:cNvSpPr/>
                      <p:nvPr/>
                    </p:nvSpPr>
                    <p:spPr>
                      <a:xfrm>
                        <a:off x="8814743" y="4631424"/>
                        <a:ext cx="24606" cy="14538"/>
                      </a:xfrm>
                      <a:custGeom>
                        <a:avLst/>
                        <a:gdLst>
                          <a:gd name="connsiteX0" fmla="*/ 417 w 24606"/>
                          <a:gd name="connsiteY0" fmla="*/ 14385 h 14538"/>
                          <a:gd name="connsiteX1" fmla="*/ 109 w 24606"/>
                          <a:gd name="connsiteY1" fmla="*/ 14385 h 14538"/>
                          <a:gd name="connsiteX2" fmla="*/ 103 w 24606"/>
                          <a:gd name="connsiteY2" fmla="*/ 13876 h 14538"/>
                          <a:gd name="connsiteX3" fmla="*/ 109 w 24606"/>
                          <a:gd name="connsiteY3" fmla="*/ 13871 h 14538"/>
                          <a:gd name="connsiteX4" fmla="*/ 24031 w 24606"/>
                          <a:gd name="connsiteY4" fmla="*/ 62 h 14538"/>
                          <a:gd name="connsiteX5" fmla="*/ 24545 w 24606"/>
                          <a:gd name="connsiteY5" fmla="*/ 164 h 14538"/>
                          <a:gd name="connsiteX6" fmla="*/ 24442 w 24606"/>
                          <a:gd name="connsiteY6" fmla="*/ 678 h 14538"/>
                          <a:gd name="connsiteX7" fmla="*/ 468 w 24606"/>
                          <a:gd name="connsiteY7" fmla="*/ 14539 h 1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06" h="14538">
                            <a:moveTo>
                              <a:pt x="417" y="14385"/>
                            </a:moveTo>
                            <a:cubicBezTo>
                              <a:pt x="319" y="14426"/>
                              <a:pt x="206" y="14426"/>
                              <a:pt x="109" y="14385"/>
                            </a:cubicBezTo>
                            <a:cubicBezTo>
                              <a:pt x="-35" y="14246"/>
                              <a:pt x="-35" y="14020"/>
                              <a:pt x="103" y="13876"/>
                            </a:cubicBezTo>
                            <a:cubicBezTo>
                              <a:pt x="103" y="13876"/>
                              <a:pt x="109" y="13871"/>
                              <a:pt x="109" y="13871"/>
                            </a:cubicBezTo>
                            <a:lnTo>
                              <a:pt x="24031" y="62"/>
                            </a:lnTo>
                            <a:cubicBezTo>
                              <a:pt x="24201" y="-51"/>
                              <a:pt x="24432" y="-5"/>
                              <a:pt x="24545" y="164"/>
                            </a:cubicBezTo>
                            <a:cubicBezTo>
                              <a:pt x="24657" y="334"/>
                              <a:pt x="24611" y="565"/>
                              <a:pt x="24442" y="678"/>
                            </a:cubicBezTo>
                            <a:lnTo>
                              <a:pt x="468" y="14539"/>
                            </a:lnTo>
                            <a:close/>
                          </a:path>
                        </a:pathLst>
                      </a:custGeom>
                      <a:solidFill>
                        <a:srgbClr val="455A64"/>
                      </a:solidFill>
                      <a:ln w="5124" cap="flat">
                        <a:noFill/>
                        <a:prstDash val="solid"/>
                        <a:miter/>
                      </a:ln>
                    </p:spPr>
                    <p:txBody>
                      <a:bodyPr rtlCol="0" anchor="ctr"/>
                      <a:lstStyle/>
                      <a:p>
                        <a:endParaRPr lang="pt-BR"/>
                      </a:p>
                    </p:txBody>
                  </p:sp>
                  <p:sp>
                    <p:nvSpPr>
                      <p:cNvPr id="2271" name="Forma Livre: Forma 2270">
                        <a:extLst>
                          <a:ext uri="{FF2B5EF4-FFF2-40B4-BE49-F238E27FC236}">
                            <a16:creationId xmlns:a16="http://schemas.microsoft.com/office/drawing/2014/main" id="{76F86EA5-0271-0896-BEDF-2F73B6E2D22A}"/>
                          </a:ext>
                        </a:extLst>
                      </p:cNvPr>
                      <p:cNvSpPr/>
                      <p:nvPr/>
                    </p:nvSpPr>
                    <p:spPr>
                      <a:xfrm>
                        <a:off x="8814743" y="4634553"/>
                        <a:ext cx="24543" cy="14421"/>
                      </a:xfrm>
                      <a:custGeom>
                        <a:avLst/>
                        <a:gdLst>
                          <a:gd name="connsiteX0" fmla="*/ 417 w 24543"/>
                          <a:gd name="connsiteY0" fmla="*/ 14387 h 14421"/>
                          <a:gd name="connsiteX1" fmla="*/ 109 w 24543"/>
                          <a:gd name="connsiteY1" fmla="*/ 14387 h 14421"/>
                          <a:gd name="connsiteX2" fmla="*/ 103 w 24543"/>
                          <a:gd name="connsiteY2" fmla="*/ 13879 h 14421"/>
                          <a:gd name="connsiteX3" fmla="*/ 109 w 24543"/>
                          <a:gd name="connsiteY3" fmla="*/ 13874 h 14421"/>
                          <a:gd name="connsiteX4" fmla="*/ 24031 w 24543"/>
                          <a:gd name="connsiteY4" fmla="*/ 13 h 14421"/>
                          <a:gd name="connsiteX5" fmla="*/ 24529 w 24543"/>
                          <a:gd name="connsiteY5" fmla="*/ 311 h 14421"/>
                          <a:gd name="connsiteX6" fmla="*/ 24442 w 24543"/>
                          <a:gd name="connsiteY6" fmla="*/ 680 h 14421"/>
                          <a:gd name="connsiteX7" fmla="*/ 417 w 24543"/>
                          <a:gd name="connsiteY7" fmla="*/ 14336 h 1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43" h="14421">
                            <a:moveTo>
                              <a:pt x="417" y="14387"/>
                            </a:moveTo>
                            <a:cubicBezTo>
                              <a:pt x="319" y="14433"/>
                              <a:pt x="206" y="14433"/>
                              <a:pt x="109" y="14387"/>
                            </a:cubicBezTo>
                            <a:cubicBezTo>
                              <a:pt x="-35" y="14249"/>
                              <a:pt x="-35" y="14023"/>
                              <a:pt x="103" y="13879"/>
                            </a:cubicBezTo>
                            <a:cubicBezTo>
                              <a:pt x="103" y="13879"/>
                              <a:pt x="109" y="13874"/>
                              <a:pt x="109" y="13874"/>
                            </a:cubicBezTo>
                            <a:lnTo>
                              <a:pt x="24031" y="13"/>
                            </a:lnTo>
                            <a:cubicBezTo>
                              <a:pt x="24252" y="-43"/>
                              <a:pt x="24473" y="90"/>
                              <a:pt x="24529" y="311"/>
                            </a:cubicBezTo>
                            <a:cubicBezTo>
                              <a:pt x="24565" y="439"/>
                              <a:pt x="24529" y="578"/>
                              <a:pt x="24442" y="680"/>
                            </a:cubicBezTo>
                            <a:lnTo>
                              <a:pt x="417" y="14336"/>
                            </a:lnTo>
                            <a:close/>
                          </a:path>
                        </a:pathLst>
                      </a:custGeom>
                      <a:solidFill>
                        <a:srgbClr val="455A64"/>
                      </a:solidFill>
                      <a:ln w="5124" cap="flat">
                        <a:noFill/>
                        <a:prstDash val="solid"/>
                        <a:miter/>
                      </a:ln>
                    </p:spPr>
                    <p:txBody>
                      <a:bodyPr rtlCol="0" anchor="ctr"/>
                      <a:lstStyle/>
                      <a:p>
                        <a:endParaRPr lang="pt-BR"/>
                      </a:p>
                    </p:txBody>
                  </p:sp>
                  <p:sp>
                    <p:nvSpPr>
                      <p:cNvPr id="2272" name="Forma Livre: Forma 2271">
                        <a:extLst>
                          <a:ext uri="{FF2B5EF4-FFF2-40B4-BE49-F238E27FC236}">
                            <a16:creationId xmlns:a16="http://schemas.microsoft.com/office/drawing/2014/main" id="{EA8FB2CA-ED65-46B6-3E89-3EEAB47D9E26}"/>
                          </a:ext>
                        </a:extLst>
                      </p:cNvPr>
                      <p:cNvSpPr/>
                      <p:nvPr/>
                    </p:nvSpPr>
                    <p:spPr>
                      <a:xfrm>
                        <a:off x="8814743" y="4637794"/>
                        <a:ext cx="24633" cy="14517"/>
                      </a:xfrm>
                      <a:custGeom>
                        <a:avLst/>
                        <a:gdLst>
                          <a:gd name="connsiteX0" fmla="*/ 417 w 24633"/>
                          <a:gd name="connsiteY0" fmla="*/ 14483 h 14517"/>
                          <a:gd name="connsiteX1" fmla="*/ 109 w 24633"/>
                          <a:gd name="connsiteY1" fmla="*/ 14483 h 14517"/>
                          <a:gd name="connsiteX2" fmla="*/ 103 w 24633"/>
                          <a:gd name="connsiteY2" fmla="*/ 13974 h 14517"/>
                          <a:gd name="connsiteX3" fmla="*/ 109 w 24633"/>
                          <a:gd name="connsiteY3" fmla="*/ 13969 h 14517"/>
                          <a:gd name="connsiteX4" fmla="*/ 24031 w 24633"/>
                          <a:gd name="connsiteY4" fmla="*/ 109 h 14517"/>
                          <a:gd name="connsiteX5" fmla="*/ 24539 w 24633"/>
                          <a:gd name="connsiteY5" fmla="*/ 103 h 14517"/>
                          <a:gd name="connsiteX6" fmla="*/ 24545 w 24633"/>
                          <a:gd name="connsiteY6" fmla="*/ 109 h 14517"/>
                          <a:gd name="connsiteX7" fmla="*/ 24545 w 24633"/>
                          <a:gd name="connsiteY7" fmla="*/ 622 h 14517"/>
                          <a:gd name="connsiteX8" fmla="*/ 417 w 24633"/>
                          <a:gd name="connsiteY8" fmla="*/ 14483 h 1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33" h="14517">
                            <a:moveTo>
                              <a:pt x="417" y="14483"/>
                            </a:moveTo>
                            <a:cubicBezTo>
                              <a:pt x="319" y="14529"/>
                              <a:pt x="206" y="14529"/>
                              <a:pt x="109" y="14483"/>
                            </a:cubicBezTo>
                            <a:cubicBezTo>
                              <a:pt x="-35" y="14344"/>
                              <a:pt x="-35" y="14118"/>
                              <a:pt x="103" y="13974"/>
                            </a:cubicBezTo>
                            <a:cubicBezTo>
                              <a:pt x="103" y="13974"/>
                              <a:pt x="109" y="13969"/>
                              <a:pt x="109" y="13969"/>
                            </a:cubicBezTo>
                            <a:lnTo>
                              <a:pt x="24031" y="109"/>
                            </a:lnTo>
                            <a:cubicBezTo>
                              <a:pt x="24170" y="-35"/>
                              <a:pt x="24396" y="-35"/>
                              <a:pt x="24539" y="103"/>
                            </a:cubicBezTo>
                            <a:cubicBezTo>
                              <a:pt x="24539" y="103"/>
                              <a:pt x="24545" y="109"/>
                              <a:pt x="24545" y="109"/>
                            </a:cubicBezTo>
                            <a:cubicBezTo>
                              <a:pt x="24663" y="257"/>
                              <a:pt x="24663" y="473"/>
                              <a:pt x="24545" y="622"/>
                            </a:cubicBezTo>
                            <a:lnTo>
                              <a:pt x="417" y="14483"/>
                            </a:lnTo>
                            <a:close/>
                          </a:path>
                        </a:pathLst>
                      </a:custGeom>
                      <a:solidFill>
                        <a:srgbClr val="455A64"/>
                      </a:solidFill>
                      <a:ln w="5124" cap="flat">
                        <a:noFill/>
                        <a:prstDash val="solid"/>
                        <a:miter/>
                      </a:ln>
                    </p:spPr>
                    <p:txBody>
                      <a:bodyPr rtlCol="0" anchor="ctr"/>
                      <a:lstStyle/>
                      <a:p>
                        <a:endParaRPr lang="pt-BR"/>
                      </a:p>
                    </p:txBody>
                  </p:sp>
                </p:grpSp>
              </p:grpSp>
              <p:grpSp>
                <p:nvGrpSpPr>
                  <p:cNvPr id="2238" name="Gráfico 12">
                    <a:extLst>
                      <a:ext uri="{FF2B5EF4-FFF2-40B4-BE49-F238E27FC236}">
                        <a16:creationId xmlns:a16="http://schemas.microsoft.com/office/drawing/2014/main" id="{43449AFD-200A-17D9-DF90-B8A3CD5540C8}"/>
                      </a:ext>
                    </a:extLst>
                  </p:cNvPr>
                  <p:cNvGrpSpPr/>
                  <p:nvPr/>
                </p:nvGrpSpPr>
                <p:grpSpPr>
                  <a:xfrm>
                    <a:off x="8675422" y="4439745"/>
                    <a:ext cx="196823" cy="179317"/>
                    <a:chOff x="8675422" y="4439745"/>
                    <a:chExt cx="196823" cy="179317"/>
                  </a:xfrm>
                </p:grpSpPr>
                <p:sp>
                  <p:nvSpPr>
                    <p:cNvPr id="2239" name="Forma Livre: Forma 2238">
                      <a:extLst>
                        <a:ext uri="{FF2B5EF4-FFF2-40B4-BE49-F238E27FC236}">
                          <a16:creationId xmlns:a16="http://schemas.microsoft.com/office/drawing/2014/main" id="{A300D09A-EEFD-AF35-1D9C-C182DCD43793}"/>
                        </a:ext>
                      </a:extLst>
                    </p:cNvPr>
                    <p:cNvSpPr/>
                    <p:nvPr/>
                  </p:nvSpPr>
                  <p:spPr>
                    <a:xfrm>
                      <a:off x="8784461" y="4504223"/>
                      <a:ext cx="85269" cy="114839"/>
                    </a:xfrm>
                    <a:custGeom>
                      <a:avLst/>
                      <a:gdLst>
                        <a:gd name="connsiteX0" fmla="*/ 0 w 85269"/>
                        <a:gd name="connsiteY0" fmla="*/ 114839 h 114839"/>
                        <a:gd name="connsiteX1" fmla="*/ 0 w 85269"/>
                        <a:gd name="connsiteY1" fmla="*/ 49180 h 114839"/>
                        <a:gd name="connsiteX2" fmla="*/ 85270 w 85269"/>
                        <a:gd name="connsiteY2" fmla="*/ 0 h 114839"/>
                        <a:gd name="connsiteX3" fmla="*/ 85270 w 85269"/>
                        <a:gd name="connsiteY3" fmla="*/ 65608 h 114839"/>
                        <a:gd name="connsiteX4" fmla="*/ 0 w 85269"/>
                        <a:gd name="connsiteY4" fmla="*/ 114839 h 11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69" h="114839">
                          <a:moveTo>
                            <a:pt x="0" y="114839"/>
                          </a:moveTo>
                          <a:lnTo>
                            <a:pt x="0" y="49180"/>
                          </a:lnTo>
                          <a:lnTo>
                            <a:pt x="85270" y="0"/>
                          </a:lnTo>
                          <a:lnTo>
                            <a:pt x="85270" y="65608"/>
                          </a:lnTo>
                          <a:lnTo>
                            <a:pt x="0" y="114839"/>
                          </a:lnTo>
                          <a:close/>
                        </a:path>
                      </a:pathLst>
                    </a:custGeom>
                    <a:solidFill>
                      <a:srgbClr val="407BFF"/>
                    </a:solidFill>
                    <a:ln w="5124" cap="flat">
                      <a:noFill/>
                      <a:prstDash val="solid"/>
                      <a:miter/>
                    </a:ln>
                  </p:spPr>
                  <p:txBody>
                    <a:bodyPr rtlCol="0" anchor="ctr"/>
                    <a:lstStyle/>
                    <a:p>
                      <a:endParaRPr lang="pt-BR"/>
                    </a:p>
                  </p:txBody>
                </p:sp>
                <p:sp>
                  <p:nvSpPr>
                    <p:cNvPr id="2240" name="Forma Livre: Forma 2239">
                      <a:extLst>
                        <a:ext uri="{FF2B5EF4-FFF2-40B4-BE49-F238E27FC236}">
                          <a16:creationId xmlns:a16="http://schemas.microsoft.com/office/drawing/2014/main" id="{395E436D-C07A-2AA0-A519-30985A84CB4A}"/>
                        </a:ext>
                      </a:extLst>
                    </p:cNvPr>
                    <p:cNvSpPr/>
                    <p:nvPr/>
                  </p:nvSpPr>
                  <p:spPr>
                    <a:xfrm>
                      <a:off x="8677938" y="4491902"/>
                      <a:ext cx="106522" cy="127160"/>
                    </a:xfrm>
                    <a:custGeom>
                      <a:avLst/>
                      <a:gdLst>
                        <a:gd name="connsiteX0" fmla="*/ 106523 w 106522"/>
                        <a:gd name="connsiteY0" fmla="*/ 61501 h 127160"/>
                        <a:gd name="connsiteX1" fmla="*/ 0 w 106522"/>
                        <a:gd name="connsiteY1" fmla="*/ 0 h 127160"/>
                        <a:gd name="connsiteX2" fmla="*/ 0 w 106522"/>
                        <a:gd name="connsiteY2" fmla="*/ 65608 h 127160"/>
                        <a:gd name="connsiteX3" fmla="*/ 106523 w 106522"/>
                        <a:gd name="connsiteY3" fmla="*/ 127160 h 127160"/>
                        <a:gd name="connsiteX4" fmla="*/ 106523 w 106522"/>
                        <a:gd name="connsiteY4" fmla="*/ 61501 h 12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22" h="127160">
                          <a:moveTo>
                            <a:pt x="106523" y="61501"/>
                          </a:moveTo>
                          <a:lnTo>
                            <a:pt x="0" y="0"/>
                          </a:lnTo>
                          <a:lnTo>
                            <a:pt x="0" y="65608"/>
                          </a:lnTo>
                          <a:lnTo>
                            <a:pt x="106523" y="127160"/>
                          </a:lnTo>
                          <a:lnTo>
                            <a:pt x="106523" y="61501"/>
                          </a:lnTo>
                          <a:close/>
                        </a:path>
                      </a:pathLst>
                    </a:custGeom>
                    <a:solidFill>
                      <a:srgbClr val="407BFF"/>
                    </a:solidFill>
                    <a:ln w="5124" cap="flat">
                      <a:noFill/>
                      <a:prstDash val="solid"/>
                      <a:miter/>
                    </a:ln>
                  </p:spPr>
                  <p:txBody>
                    <a:bodyPr rtlCol="0" anchor="ctr"/>
                    <a:lstStyle/>
                    <a:p>
                      <a:endParaRPr lang="pt-BR"/>
                    </a:p>
                  </p:txBody>
                </p:sp>
                <p:sp>
                  <p:nvSpPr>
                    <p:cNvPr id="2241" name="Forma Livre: Forma 2240">
                      <a:extLst>
                        <a:ext uri="{FF2B5EF4-FFF2-40B4-BE49-F238E27FC236}">
                          <a16:creationId xmlns:a16="http://schemas.microsoft.com/office/drawing/2014/main" id="{CB0E8DED-822D-08BE-B74C-ED363C3F67BA}"/>
                        </a:ext>
                      </a:extLst>
                    </p:cNvPr>
                    <p:cNvSpPr/>
                    <p:nvPr/>
                  </p:nvSpPr>
                  <p:spPr>
                    <a:xfrm>
                      <a:off x="8677938" y="4491902"/>
                      <a:ext cx="106522" cy="127160"/>
                    </a:xfrm>
                    <a:custGeom>
                      <a:avLst/>
                      <a:gdLst>
                        <a:gd name="connsiteX0" fmla="*/ 106523 w 106522"/>
                        <a:gd name="connsiteY0" fmla="*/ 61501 h 127160"/>
                        <a:gd name="connsiteX1" fmla="*/ 0 w 106522"/>
                        <a:gd name="connsiteY1" fmla="*/ 0 h 127160"/>
                        <a:gd name="connsiteX2" fmla="*/ 0 w 106522"/>
                        <a:gd name="connsiteY2" fmla="*/ 65608 h 127160"/>
                        <a:gd name="connsiteX3" fmla="*/ 106523 w 106522"/>
                        <a:gd name="connsiteY3" fmla="*/ 127160 h 127160"/>
                        <a:gd name="connsiteX4" fmla="*/ 106523 w 106522"/>
                        <a:gd name="connsiteY4" fmla="*/ 61501 h 12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22" h="127160">
                          <a:moveTo>
                            <a:pt x="106523" y="61501"/>
                          </a:moveTo>
                          <a:lnTo>
                            <a:pt x="0" y="0"/>
                          </a:lnTo>
                          <a:lnTo>
                            <a:pt x="0" y="65608"/>
                          </a:lnTo>
                          <a:lnTo>
                            <a:pt x="106523" y="127160"/>
                          </a:lnTo>
                          <a:lnTo>
                            <a:pt x="106523" y="61501"/>
                          </a:lnTo>
                          <a:close/>
                        </a:path>
                      </a:pathLst>
                    </a:custGeom>
                    <a:solidFill>
                      <a:srgbClr val="000000">
                        <a:alpha val="15000"/>
                      </a:srgbClr>
                    </a:solidFill>
                    <a:ln w="5124" cap="flat">
                      <a:noFill/>
                      <a:prstDash val="solid"/>
                      <a:miter/>
                    </a:ln>
                  </p:spPr>
                  <p:txBody>
                    <a:bodyPr rtlCol="0" anchor="ctr"/>
                    <a:lstStyle/>
                    <a:p>
                      <a:endParaRPr lang="pt-BR"/>
                    </a:p>
                  </p:txBody>
                </p:sp>
                <p:sp>
                  <p:nvSpPr>
                    <p:cNvPr id="2242" name="Forma Livre: Forma 2241">
                      <a:extLst>
                        <a:ext uri="{FF2B5EF4-FFF2-40B4-BE49-F238E27FC236}">
                          <a16:creationId xmlns:a16="http://schemas.microsoft.com/office/drawing/2014/main" id="{0FEAFA63-DF27-0AD1-AC73-70556E5744F9}"/>
                        </a:ext>
                      </a:extLst>
                    </p:cNvPr>
                    <p:cNvSpPr/>
                    <p:nvPr/>
                  </p:nvSpPr>
                  <p:spPr>
                    <a:xfrm>
                      <a:off x="8675422" y="4439745"/>
                      <a:ext cx="196823" cy="113658"/>
                    </a:xfrm>
                    <a:custGeom>
                      <a:avLst/>
                      <a:gdLst>
                        <a:gd name="connsiteX0" fmla="*/ 109038 w 196823"/>
                        <a:gd name="connsiteY0" fmla="*/ 113659 h 113658"/>
                        <a:gd name="connsiteX1" fmla="*/ 196823 w 196823"/>
                        <a:gd name="connsiteY1" fmla="*/ 62990 h 113658"/>
                        <a:gd name="connsiteX2" fmla="*/ 87734 w 196823"/>
                        <a:gd name="connsiteY2" fmla="*/ 0 h 113658"/>
                        <a:gd name="connsiteX3" fmla="*/ 0 w 196823"/>
                        <a:gd name="connsiteY3" fmla="*/ 50720 h 113658"/>
                        <a:gd name="connsiteX4" fmla="*/ 109038 w 196823"/>
                        <a:gd name="connsiteY4" fmla="*/ 113659 h 11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23" h="113658">
                          <a:moveTo>
                            <a:pt x="109038" y="113659"/>
                          </a:moveTo>
                          <a:lnTo>
                            <a:pt x="196823" y="62990"/>
                          </a:lnTo>
                          <a:lnTo>
                            <a:pt x="87734" y="0"/>
                          </a:lnTo>
                          <a:lnTo>
                            <a:pt x="0" y="50720"/>
                          </a:lnTo>
                          <a:lnTo>
                            <a:pt x="109038" y="113659"/>
                          </a:lnTo>
                          <a:close/>
                        </a:path>
                      </a:pathLst>
                    </a:custGeom>
                    <a:solidFill>
                      <a:srgbClr val="407BFF"/>
                    </a:solidFill>
                    <a:ln w="5124" cap="flat">
                      <a:noFill/>
                      <a:prstDash val="solid"/>
                      <a:miter/>
                    </a:ln>
                  </p:spPr>
                  <p:txBody>
                    <a:bodyPr rtlCol="0" anchor="ctr"/>
                    <a:lstStyle/>
                    <a:p>
                      <a:endParaRPr lang="pt-BR"/>
                    </a:p>
                  </p:txBody>
                </p:sp>
                <p:sp>
                  <p:nvSpPr>
                    <p:cNvPr id="2243" name="Forma Livre: Forma 2242">
                      <a:extLst>
                        <a:ext uri="{FF2B5EF4-FFF2-40B4-BE49-F238E27FC236}">
                          <a16:creationId xmlns:a16="http://schemas.microsoft.com/office/drawing/2014/main" id="{DDF606AE-E96E-854F-ABFD-FB1AD7117490}"/>
                        </a:ext>
                      </a:extLst>
                    </p:cNvPr>
                    <p:cNvSpPr/>
                    <p:nvPr/>
                  </p:nvSpPr>
                  <p:spPr>
                    <a:xfrm>
                      <a:off x="8675422" y="4439745"/>
                      <a:ext cx="196823" cy="113658"/>
                    </a:xfrm>
                    <a:custGeom>
                      <a:avLst/>
                      <a:gdLst>
                        <a:gd name="connsiteX0" fmla="*/ 109038 w 196823"/>
                        <a:gd name="connsiteY0" fmla="*/ 113659 h 113658"/>
                        <a:gd name="connsiteX1" fmla="*/ 196823 w 196823"/>
                        <a:gd name="connsiteY1" fmla="*/ 62990 h 113658"/>
                        <a:gd name="connsiteX2" fmla="*/ 87734 w 196823"/>
                        <a:gd name="connsiteY2" fmla="*/ 0 h 113658"/>
                        <a:gd name="connsiteX3" fmla="*/ 0 w 196823"/>
                        <a:gd name="connsiteY3" fmla="*/ 50720 h 113658"/>
                        <a:gd name="connsiteX4" fmla="*/ 109038 w 196823"/>
                        <a:gd name="connsiteY4" fmla="*/ 113659 h 11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23" h="113658">
                          <a:moveTo>
                            <a:pt x="109038" y="113659"/>
                          </a:moveTo>
                          <a:lnTo>
                            <a:pt x="196823" y="62990"/>
                          </a:lnTo>
                          <a:lnTo>
                            <a:pt x="87734" y="0"/>
                          </a:lnTo>
                          <a:lnTo>
                            <a:pt x="0" y="50720"/>
                          </a:lnTo>
                          <a:lnTo>
                            <a:pt x="109038" y="113659"/>
                          </a:lnTo>
                          <a:close/>
                        </a:path>
                      </a:pathLst>
                    </a:custGeom>
                    <a:solidFill>
                      <a:srgbClr val="FFFFFF">
                        <a:alpha val="30000"/>
                      </a:srgbClr>
                    </a:solidFill>
                    <a:ln w="5124" cap="flat">
                      <a:noFill/>
                      <a:prstDash val="solid"/>
                      <a:miter/>
                    </a:ln>
                  </p:spPr>
                  <p:txBody>
                    <a:bodyPr rtlCol="0" anchor="ctr"/>
                    <a:lstStyle/>
                    <a:p>
                      <a:endParaRPr lang="pt-BR"/>
                    </a:p>
                  </p:txBody>
                </p:sp>
                <p:sp>
                  <p:nvSpPr>
                    <p:cNvPr id="2244" name="Forma Livre: Forma 2243">
                      <a:extLst>
                        <a:ext uri="{FF2B5EF4-FFF2-40B4-BE49-F238E27FC236}">
                          <a16:creationId xmlns:a16="http://schemas.microsoft.com/office/drawing/2014/main" id="{C85EF904-A670-2FA6-267A-FD508D6B6369}"/>
                        </a:ext>
                      </a:extLst>
                    </p:cNvPr>
                    <p:cNvSpPr/>
                    <p:nvPr/>
                  </p:nvSpPr>
                  <p:spPr>
                    <a:xfrm>
                      <a:off x="8784461" y="4502734"/>
                      <a:ext cx="87785" cy="67096"/>
                    </a:xfrm>
                    <a:custGeom>
                      <a:avLst/>
                      <a:gdLst>
                        <a:gd name="connsiteX0" fmla="*/ 0 w 87785"/>
                        <a:gd name="connsiteY0" fmla="*/ 50669 h 67096"/>
                        <a:gd name="connsiteX1" fmla="*/ 0 w 87785"/>
                        <a:gd name="connsiteY1" fmla="*/ 67097 h 67096"/>
                        <a:gd name="connsiteX2" fmla="*/ 87785 w 87785"/>
                        <a:gd name="connsiteY2" fmla="*/ 16428 h 67096"/>
                        <a:gd name="connsiteX3" fmla="*/ 87785 w 87785"/>
                        <a:gd name="connsiteY3" fmla="*/ 0 h 67096"/>
                        <a:gd name="connsiteX4" fmla="*/ 0 w 87785"/>
                        <a:gd name="connsiteY4" fmla="*/ 50669 h 6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85" h="67096">
                          <a:moveTo>
                            <a:pt x="0" y="50669"/>
                          </a:moveTo>
                          <a:lnTo>
                            <a:pt x="0" y="67097"/>
                          </a:lnTo>
                          <a:lnTo>
                            <a:pt x="87785" y="16428"/>
                          </a:lnTo>
                          <a:lnTo>
                            <a:pt x="87785" y="0"/>
                          </a:lnTo>
                          <a:lnTo>
                            <a:pt x="0" y="50669"/>
                          </a:lnTo>
                          <a:close/>
                        </a:path>
                      </a:pathLst>
                    </a:custGeom>
                    <a:solidFill>
                      <a:srgbClr val="407BFF"/>
                    </a:solidFill>
                    <a:ln w="5124" cap="flat">
                      <a:noFill/>
                      <a:prstDash val="solid"/>
                      <a:miter/>
                    </a:ln>
                  </p:spPr>
                  <p:txBody>
                    <a:bodyPr rtlCol="0" anchor="ctr"/>
                    <a:lstStyle/>
                    <a:p>
                      <a:endParaRPr lang="pt-BR"/>
                    </a:p>
                  </p:txBody>
                </p:sp>
                <p:sp>
                  <p:nvSpPr>
                    <p:cNvPr id="2245" name="Forma Livre: Forma 2244">
                      <a:extLst>
                        <a:ext uri="{FF2B5EF4-FFF2-40B4-BE49-F238E27FC236}">
                          <a16:creationId xmlns:a16="http://schemas.microsoft.com/office/drawing/2014/main" id="{8F665545-D7E6-9FDA-3AC3-91EDA0A7E67B}"/>
                        </a:ext>
                      </a:extLst>
                    </p:cNvPr>
                    <p:cNvSpPr/>
                    <p:nvPr/>
                  </p:nvSpPr>
                  <p:spPr>
                    <a:xfrm>
                      <a:off x="8784461" y="4520599"/>
                      <a:ext cx="85269" cy="52825"/>
                    </a:xfrm>
                    <a:custGeom>
                      <a:avLst/>
                      <a:gdLst>
                        <a:gd name="connsiteX0" fmla="*/ 0 w 85269"/>
                        <a:gd name="connsiteY0" fmla="*/ 49232 h 52825"/>
                        <a:gd name="connsiteX1" fmla="*/ 85270 w 85269"/>
                        <a:gd name="connsiteY1" fmla="*/ 0 h 52825"/>
                        <a:gd name="connsiteX2" fmla="*/ 85270 w 85269"/>
                        <a:gd name="connsiteY2" fmla="*/ 3645 h 52825"/>
                        <a:gd name="connsiteX3" fmla="*/ 0 w 85269"/>
                        <a:gd name="connsiteY3" fmla="*/ 52825 h 52825"/>
                        <a:gd name="connsiteX4" fmla="*/ 0 w 85269"/>
                        <a:gd name="connsiteY4" fmla="*/ 49232 h 5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69" h="52825">
                          <a:moveTo>
                            <a:pt x="0" y="49232"/>
                          </a:moveTo>
                          <a:lnTo>
                            <a:pt x="85270" y="0"/>
                          </a:lnTo>
                          <a:lnTo>
                            <a:pt x="85270" y="3645"/>
                          </a:lnTo>
                          <a:lnTo>
                            <a:pt x="0" y="52825"/>
                          </a:lnTo>
                          <a:lnTo>
                            <a:pt x="0" y="49232"/>
                          </a:lnTo>
                          <a:close/>
                        </a:path>
                      </a:pathLst>
                    </a:custGeom>
                    <a:solidFill>
                      <a:srgbClr val="000000">
                        <a:alpha val="20000"/>
                      </a:srgbClr>
                    </a:solidFill>
                    <a:ln w="5124" cap="flat">
                      <a:noFill/>
                      <a:prstDash val="solid"/>
                      <a:miter/>
                    </a:ln>
                  </p:spPr>
                  <p:txBody>
                    <a:bodyPr rtlCol="0" anchor="ctr"/>
                    <a:lstStyle/>
                    <a:p>
                      <a:endParaRPr lang="pt-BR"/>
                    </a:p>
                  </p:txBody>
                </p:sp>
                <p:sp>
                  <p:nvSpPr>
                    <p:cNvPr id="2246" name="Forma Livre: Forma 2245">
                      <a:extLst>
                        <a:ext uri="{FF2B5EF4-FFF2-40B4-BE49-F238E27FC236}">
                          <a16:creationId xmlns:a16="http://schemas.microsoft.com/office/drawing/2014/main" id="{4345C8E4-98D7-C6AB-A952-E0CD4269CC85}"/>
                        </a:ext>
                      </a:extLst>
                    </p:cNvPr>
                    <p:cNvSpPr/>
                    <p:nvPr/>
                  </p:nvSpPr>
                  <p:spPr>
                    <a:xfrm>
                      <a:off x="8675422" y="4490465"/>
                      <a:ext cx="109038" cy="79365"/>
                    </a:xfrm>
                    <a:custGeom>
                      <a:avLst/>
                      <a:gdLst>
                        <a:gd name="connsiteX0" fmla="*/ 0 w 109038"/>
                        <a:gd name="connsiteY0" fmla="*/ 0 h 79365"/>
                        <a:gd name="connsiteX1" fmla="*/ 109038 w 109038"/>
                        <a:gd name="connsiteY1" fmla="*/ 62938 h 79365"/>
                        <a:gd name="connsiteX2" fmla="*/ 109038 w 109038"/>
                        <a:gd name="connsiteY2" fmla="*/ 79366 h 79365"/>
                        <a:gd name="connsiteX3" fmla="*/ 0 w 109038"/>
                        <a:gd name="connsiteY3" fmla="*/ 16376 h 79365"/>
                        <a:gd name="connsiteX4" fmla="*/ 0 w 109038"/>
                        <a:gd name="connsiteY4" fmla="*/ 0 h 79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38" h="79365">
                          <a:moveTo>
                            <a:pt x="0" y="0"/>
                          </a:moveTo>
                          <a:lnTo>
                            <a:pt x="109038" y="62938"/>
                          </a:lnTo>
                          <a:lnTo>
                            <a:pt x="109038" y="79366"/>
                          </a:lnTo>
                          <a:lnTo>
                            <a:pt x="0" y="16376"/>
                          </a:lnTo>
                          <a:lnTo>
                            <a:pt x="0" y="0"/>
                          </a:lnTo>
                          <a:close/>
                        </a:path>
                      </a:pathLst>
                    </a:custGeom>
                    <a:solidFill>
                      <a:srgbClr val="407BFF"/>
                    </a:solidFill>
                    <a:ln w="5124" cap="flat">
                      <a:noFill/>
                      <a:prstDash val="solid"/>
                      <a:miter/>
                    </a:ln>
                  </p:spPr>
                  <p:txBody>
                    <a:bodyPr rtlCol="0" anchor="ctr"/>
                    <a:lstStyle/>
                    <a:p>
                      <a:endParaRPr lang="pt-BR"/>
                    </a:p>
                  </p:txBody>
                </p:sp>
                <p:sp>
                  <p:nvSpPr>
                    <p:cNvPr id="2247" name="Forma Livre: Forma 2246">
                      <a:extLst>
                        <a:ext uri="{FF2B5EF4-FFF2-40B4-BE49-F238E27FC236}">
                          <a16:creationId xmlns:a16="http://schemas.microsoft.com/office/drawing/2014/main" id="{570D742A-AB4D-1E31-C11D-27D0A6B8F92A}"/>
                        </a:ext>
                      </a:extLst>
                    </p:cNvPr>
                    <p:cNvSpPr/>
                    <p:nvPr/>
                  </p:nvSpPr>
                  <p:spPr>
                    <a:xfrm>
                      <a:off x="8675422" y="4490465"/>
                      <a:ext cx="109038" cy="79365"/>
                    </a:xfrm>
                    <a:custGeom>
                      <a:avLst/>
                      <a:gdLst>
                        <a:gd name="connsiteX0" fmla="*/ 0 w 109038"/>
                        <a:gd name="connsiteY0" fmla="*/ 0 h 79365"/>
                        <a:gd name="connsiteX1" fmla="*/ 109038 w 109038"/>
                        <a:gd name="connsiteY1" fmla="*/ 62938 h 79365"/>
                        <a:gd name="connsiteX2" fmla="*/ 109038 w 109038"/>
                        <a:gd name="connsiteY2" fmla="*/ 79366 h 79365"/>
                        <a:gd name="connsiteX3" fmla="*/ 0 w 109038"/>
                        <a:gd name="connsiteY3" fmla="*/ 16376 h 79365"/>
                        <a:gd name="connsiteX4" fmla="*/ 0 w 109038"/>
                        <a:gd name="connsiteY4" fmla="*/ 0 h 79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38" h="79365">
                          <a:moveTo>
                            <a:pt x="0" y="0"/>
                          </a:moveTo>
                          <a:lnTo>
                            <a:pt x="109038" y="62938"/>
                          </a:lnTo>
                          <a:lnTo>
                            <a:pt x="109038" y="79366"/>
                          </a:lnTo>
                          <a:lnTo>
                            <a:pt x="0" y="16376"/>
                          </a:lnTo>
                          <a:lnTo>
                            <a:pt x="0" y="0"/>
                          </a:lnTo>
                          <a:close/>
                        </a:path>
                      </a:pathLst>
                    </a:custGeom>
                    <a:solidFill>
                      <a:srgbClr val="000000">
                        <a:alpha val="20000"/>
                      </a:srgbClr>
                    </a:solidFill>
                    <a:ln w="5124" cap="flat">
                      <a:noFill/>
                      <a:prstDash val="solid"/>
                      <a:miter/>
                    </a:ln>
                  </p:spPr>
                  <p:txBody>
                    <a:bodyPr rtlCol="0" anchor="ctr"/>
                    <a:lstStyle/>
                    <a:p>
                      <a:endParaRPr lang="pt-BR"/>
                    </a:p>
                  </p:txBody>
                </p:sp>
                <p:sp>
                  <p:nvSpPr>
                    <p:cNvPr id="2248" name="Forma Livre: Forma 2247">
                      <a:extLst>
                        <a:ext uri="{FF2B5EF4-FFF2-40B4-BE49-F238E27FC236}">
                          <a16:creationId xmlns:a16="http://schemas.microsoft.com/office/drawing/2014/main" id="{3F428CFC-4AB1-E985-B38C-B2C7767B052F}"/>
                        </a:ext>
                      </a:extLst>
                    </p:cNvPr>
                    <p:cNvSpPr/>
                    <p:nvPr/>
                  </p:nvSpPr>
                  <p:spPr>
                    <a:xfrm>
                      <a:off x="8677938" y="4508330"/>
                      <a:ext cx="106522" cy="65094"/>
                    </a:xfrm>
                    <a:custGeom>
                      <a:avLst/>
                      <a:gdLst>
                        <a:gd name="connsiteX0" fmla="*/ 106523 w 106522"/>
                        <a:gd name="connsiteY0" fmla="*/ 61501 h 65094"/>
                        <a:gd name="connsiteX1" fmla="*/ 0 w 106522"/>
                        <a:gd name="connsiteY1" fmla="*/ 0 h 65094"/>
                        <a:gd name="connsiteX2" fmla="*/ 0 w 106522"/>
                        <a:gd name="connsiteY2" fmla="*/ 3594 h 65094"/>
                        <a:gd name="connsiteX3" fmla="*/ 106523 w 106522"/>
                        <a:gd name="connsiteY3" fmla="*/ 65095 h 65094"/>
                        <a:gd name="connsiteX4" fmla="*/ 106523 w 106522"/>
                        <a:gd name="connsiteY4" fmla="*/ 61501 h 6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22" h="65094">
                          <a:moveTo>
                            <a:pt x="106523" y="61501"/>
                          </a:moveTo>
                          <a:lnTo>
                            <a:pt x="0" y="0"/>
                          </a:lnTo>
                          <a:lnTo>
                            <a:pt x="0" y="3594"/>
                          </a:lnTo>
                          <a:lnTo>
                            <a:pt x="106523" y="65095"/>
                          </a:lnTo>
                          <a:lnTo>
                            <a:pt x="106523" y="61501"/>
                          </a:lnTo>
                          <a:close/>
                        </a:path>
                      </a:pathLst>
                    </a:custGeom>
                    <a:solidFill>
                      <a:srgbClr val="000000">
                        <a:alpha val="20000"/>
                      </a:srgbClr>
                    </a:solidFill>
                    <a:ln w="5124" cap="flat">
                      <a:noFill/>
                      <a:prstDash val="solid"/>
                      <a:miter/>
                    </a:ln>
                  </p:spPr>
                  <p:txBody>
                    <a:bodyPr rtlCol="0" anchor="ctr"/>
                    <a:lstStyle/>
                    <a:p>
                      <a:endParaRPr lang="pt-BR"/>
                    </a:p>
                  </p:txBody>
                </p:sp>
                <p:sp>
                  <p:nvSpPr>
                    <p:cNvPr id="2249" name="Forma Livre: Forma 2248">
                      <a:extLst>
                        <a:ext uri="{FF2B5EF4-FFF2-40B4-BE49-F238E27FC236}">
                          <a16:creationId xmlns:a16="http://schemas.microsoft.com/office/drawing/2014/main" id="{0A2E43E1-673B-9159-86A7-BAE4F34899BE}"/>
                        </a:ext>
                      </a:extLst>
                    </p:cNvPr>
                    <p:cNvSpPr/>
                    <p:nvPr/>
                  </p:nvSpPr>
                  <p:spPr>
                    <a:xfrm>
                      <a:off x="8810283" y="4546291"/>
                      <a:ext cx="33625" cy="39738"/>
                    </a:xfrm>
                    <a:custGeom>
                      <a:avLst/>
                      <a:gdLst>
                        <a:gd name="connsiteX0" fmla="*/ 2259 w 33625"/>
                        <a:gd name="connsiteY0" fmla="*/ 17122 h 39738"/>
                        <a:gd name="connsiteX1" fmla="*/ 31367 w 33625"/>
                        <a:gd name="connsiteY1" fmla="*/ 284 h 39738"/>
                        <a:gd name="connsiteX2" fmla="*/ 33625 w 33625"/>
                        <a:gd name="connsiteY2" fmla="*/ 1619 h 39738"/>
                        <a:gd name="connsiteX3" fmla="*/ 33625 w 33625"/>
                        <a:gd name="connsiteY3" fmla="*/ 18714 h 39738"/>
                        <a:gd name="connsiteX4" fmla="*/ 31367 w 33625"/>
                        <a:gd name="connsiteY4" fmla="*/ 22667 h 39738"/>
                        <a:gd name="connsiteX5" fmla="*/ 2259 w 33625"/>
                        <a:gd name="connsiteY5" fmla="*/ 39454 h 39738"/>
                        <a:gd name="connsiteX6" fmla="*/ 0 w 33625"/>
                        <a:gd name="connsiteY6" fmla="*/ 38170 h 39738"/>
                        <a:gd name="connsiteX7" fmla="*/ 0 w 33625"/>
                        <a:gd name="connsiteY7" fmla="*/ 20921 h 39738"/>
                        <a:gd name="connsiteX8" fmla="*/ 2259 w 33625"/>
                        <a:gd name="connsiteY8" fmla="*/ 17122 h 3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25" h="39738">
                          <a:moveTo>
                            <a:pt x="2259" y="17122"/>
                          </a:moveTo>
                          <a:lnTo>
                            <a:pt x="31367" y="284"/>
                          </a:lnTo>
                          <a:cubicBezTo>
                            <a:pt x="32650" y="-435"/>
                            <a:pt x="33625" y="284"/>
                            <a:pt x="33625" y="1619"/>
                          </a:cubicBezTo>
                          <a:lnTo>
                            <a:pt x="33625" y="18714"/>
                          </a:lnTo>
                          <a:cubicBezTo>
                            <a:pt x="33528" y="20310"/>
                            <a:pt x="32696" y="21773"/>
                            <a:pt x="31367" y="22667"/>
                          </a:cubicBezTo>
                          <a:lnTo>
                            <a:pt x="2259" y="39454"/>
                          </a:lnTo>
                          <a:cubicBezTo>
                            <a:pt x="1027" y="40172"/>
                            <a:pt x="0" y="39454"/>
                            <a:pt x="0" y="38170"/>
                          </a:cubicBezTo>
                          <a:lnTo>
                            <a:pt x="0" y="20921"/>
                          </a:lnTo>
                          <a:cubicBezTo>
                            <a:pt x="144" y="19381"/>
                            <a:pt x="970" y="17985"/>
                            <a:pt x="2259" y="17122"/>
                          </a:cubicBezTo>
                          <a:close/>
                        </a:path>
                      </a:pathLst>
                    </a:custGeom>
                    <a:solidFill>
                      <a:srgbClr val="455A64"/>
                    </a:solidFill>
                    <a:ln w="5124" cap="flat">
                      <a:noFill/>
                      <a:prstDash val="solid"/>
                      <a:miter/>
                    </a:ln>
                  </p:spPr>
                  <p:txBody>
                    <a:bodyPr rtlCol="0" anchor="ctr"/>
                    <a:lstStyle/>
                    <a:p>
                      <a:endParaRPr lang="pt-BR"/>
                    </a:p>
                  </p:txBody>
                </p:sp>
                <p:sp>
                  <p:nvSpPr>
                    <p:cNvPr id="2250" name="Forma Livre: Forma 2249">
                      <a:extLst>
                        <a:ext uri="{FF2B5EF4-FFF2-40B4-BE49-F238E27FC236}">
                          <a16:creationId xmlns:a16="http://schemas.microsoft.com/office/drawing/2014/main" id="{1AB7ECD6-2818-2014-940A-CA04AFAE381E}"/>
                        </a:ext>
                      </a:extLst>
                    </p:cNvPr>
                    <p:cNvSpPr/>
                    <p:nvPr/>
                  </p:nvSpPr>
                  <p:spPr>
                    <a:xfrm>
                      <a:off x="8812901" y="4550500"/>
                      <a:ext cx="28388" cy="31445"/>
                    </a:xfrm>
                    <a:custGeom>
                      <a:avLst/>
                      <a:gdLst>
                        <a:gd name="connsiteX0" fmla="*/ 1489 w 28388"/>
                        <a:gd name="connsiteY0" fmla="*/ 14865 h 31445"/>
                        <a:gd name="connsiteX1" fmla="*/ 26900 w 28388"/>
                        <a:gd name="connsiteY1" fmla="*/ 182 h 31445"/>
                        <a:gd name="connsiteX2" fmla="*/ 28389 w 28388"/>
                        <a:gd name="connsiteY2" fmla="*/ 1055 h 31445"/>
                        <a:gd name="connsiteX3" fmla="*/ 28389 w 28388"/>
                        <a:gd name="connsiteY3" fmla="*/ 13992 h 31445"/>
                        <a:gd name="connsiteX4" fmla="*/ 26900 w 28388"/>
                        <a:gd name="connsiteY4" fmla="*/ 16610 h 31445"/>
                        <a:gd name="connsiteX5" fmla="*/ 1489 w 28388"/>
                        <a:gd name="connsiteY5" fmla="*/ 31241 h 31445"/>
                        <a:gd name="connsiteX6" fmla="*/ 0 w 28388"/>
                        <a:gd name="connsiteY6" fmla="*/ 30368 h 31445"/>
                        <a:gd name="connsiteX7" fmla="*/ 0 w 28388"/>
                        <a:gd name="connsiteY7" fmla="*/ 17483 h 31445"/>
                        <a:gd name="connsiteX8" fmla="*/ 1489 w 28388"/>
                        <a:gd name="connsiteY8" fmla="*/ 14865 h 3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88" h="31445">
                          <a:moveTo>
                            <a:pt x="1489" y="14865"/>
                          </a:moveTo>
                          <a:lnTo>
                            <a:pt x="26900" y="182"/>
                          </a:lnTo>
                          <a:cubicBezTo>
                            <a:pt x="27722" y="-280"/>
                            <a:pt x="28389" y="182"/>
                            <a:pt x="28389" y="1055"/>
                          </a:cubicBezTo>
                          <a:lnTo>
                            <a:pt x="28389" y="13992"/>
                          </a:lnTo>
                          <a:cubicBezTo>
                            <a:pt x="28327" y="15049"/>
                            <a:pt x="27778" y="16020"/>
                            <a:pt x="26900" y="16610"/>
                          </a:cubicBezTo>
                          <a:lnTo>
                            <a:pt x="1489" y="31241"/>
                          </a:lnTo>
                          <a:cubicBezTo>
                            <a:pt x="667" y="31754"/>
                            <a:pt x="0" y="31241"/>
                            <a:pt x="0" y="30368"/>
                          </a:cubicBezTo>
                          <a:lnTo>
                            <a:pt x="0" y="17483"/>
                          </a:lnTo>
                          <a:cubicBezTo>
                            <a:pt x="41" y="16420"/>
                            <a:pt x="601" y="15445"/>
                            <a:pt x="1489" y="14865"/>
                          </a:cubicBezTo>
                          <a:close/>
                        </a:path>
                      </a:pathLst>
                    </a:custGeom>
                    <a:solidFill>
                      <a:srgbClr val="F5F5F5"/>
                    </a:solidFill>
                    <a:ln w="5124" cap="flat">
                      <a:noFill/>
                      <a:prstDash val="solid"/>
                      <a:miter/>
                    </a:ln>
                  </p:spPr>
                  <p:txBody>
                    <a:bodyPr rtlCol="0" anchor="ctr"/>
                    <a:lstStyle/>
                    <a:p>
                      <a:endParaRPr lang="pt-BR"/>
                    </a:p>
                  </p:txBody>
                </p:sp>
                <p:grpSp>
                  <p:nvGrpSpPr>
                    <p:cNvPr id="2251" name="Gráfico 12">
                      <a:extLst>
                        <a:ext uri="{FF2B5EF4-FFF2-40B4-BE49-F238E27FC236}">
                          <a16:creationId xmlns:a16="http://schemas.microsoft.com/office/drawing/2014/main" id="{0BE550E8-F0C6-D97A-26A9-C6AB852556A2}"/>
                        </a:ext>
                      </a:extLst>
                    </p:cNvPr>
                    <p:cNvGrpSpPr/>
                    <p:nvPr/>
                  </p:nvGrpSpPr>
                  <p:grpSpPr>
                    <a:xfrm>
                      <a:off x="8814743" y="4554270"/>
                      <a:ext cx="24633" cy="24014"/>
                      <a:chOff x="8814743" y="4554270"/>
                      <a:chExt cx="24633" cy="24014"/>
                    </a:xfrm>
                    <a:solidFill>
                      <a:srgbClr val="455A64"/>
                    </a:solidFill>
                  </p:grpSpPr>
                  <p:sp>
                    <p:nvSpPr>
                      <p:cNvPr id="2252" name="Forma Livre: Forma 2251">
                        <a:extLst>
                          <a:ext uri="{FF2B5EF4-FFF2-40B4-BE49-F238E27FC236}">
                            <a16:creationId xmlns:a16="http://schemas.microsoft.com/office/drawing/2014/main" id="{A1B06C3F-2063-5F9D-C764-165747F24E46}"/>
                          </a:ext>
                        </a:extLst>
                      </p:cNvPr>
                      <p:cNvSpPr/>
                      <p:nvPr/>
                    </p:nvSpPr>
                    <p:spPr>
                      <a:xfrm>
                        <a:off x="8814743" y="4554270"/>
                        <a:ext cx="24633" cy="14517"/>
                      </a:xfrm>
                      <a:custGeom>
                        <a:avLst/>
                        <a:gdLst>
                          <a:gd name="connsiteX0" fmla="*/ 417 w 24633"/>
                          <a:gd name="connsiteY0" fmla="*/ 14483 h 14517"/>
                          <a:gd name="connsiteX1" fmla="*/ 109 w 24633"/>
                          <a:gd name="connsiteY1" fmla="*/ 14483 h 14517"/>
                          <a:gd name="connsiteX2" fmla="*/ 103 w 24633"/>
                          <a:gd name="connsiteY2" fmla="*/ 13974 h 14517"/>
                          <a:gd name="connsiteX3" fmla="*/ 109 w 24633"/>
                          <a:gd name="connsiteY3" fmla="*/ 13969 h 14517"/>
                          <a:gd name="connsiteX4" fmla="*/ 24031 w 24633"/>
                          <a:gd name="connsiteY4" fmla="*/ 108 h 14517"/>
                          <a:gd name="connsiteX5" fmla="*/ 24539 w 24633"/>
                          <a:gd name="connsiteY5" fmla="*/ 103 h 14517"/>
                          <a:gd name="connsiteX6" fmla="*/ 24545 w 24633"/>
                          <a:gd name="connsiteY6" fmla="*/ 108 h 14517"/>
                          <a:gd name="connsiteX7" fmla="*/ 24545 w 24633"/>
                          <a:gd name="connsiteY7" fmla="*/ 622 h 14517"/>
                          <a:gd name="connsiteX8" fmla="*/ 417 w 24633"/>
                          <a:gd name="connsiteY8" fmla="*/ 14431 h 1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33" h="14517">
                            <a:moveTo>
                              <a:pt x="417" y="14483"/>
                            </a:moveTo>
                            <a:cubicBezTo>
                              <a:pt x="319" y="14529"/>
                              <a:pt x="206" y="14529"/>
                              <a:pt x="109" y="14483"/>
                            </a:cubicBezTo>
                            <a:cubicBezTo>
                              <a:pt x="-35" y="14344"/>
                              <a:pt x="-35" y="14118"/>
                              <a:pt x="103" y="13974"/>
                            </a:cubicBezTo>
                            <a:cubicBezTo>
                              <a:pt x="103" y="13974"/>
                              <a:pt x="109" y="13969"/>
                              <a:pt x="109" y="13969"/>
                            </a:cubicBezTo>
                            <a:lnTo>
                              <a:pt x="24031" y="108"/>
                            </a:lnTo>
                            <a:cubicBezTo>
                              <a:pt x="24170" y="-35"/>
                              <a:pt x="24396" y="-35"/>
                              <a:pt x="24539" y="103"/>
                            </a:cubicBezTo>
                            <a:cubicBezTo>
                              <a:pt x="24539" y="103"/>
                              <a:pt x="24545" y="108"/>
                              <a:pt x="24545" y="108"/>
                            </a:cubicBezTo>
                            <a:cubicBezTo>
                              <a:pt x="24663" y="257"/>
                              <a:pt x="24663" y="473"/>
                              <a:pt x="24545" y="622"/>
                            </a:cubicBezTo>
                            <a:lnTo>
                              <a:pt x="417" y="14431"/>
                            </a:lnTo>
                            <a:close/>
                          </a:path>
                        </a:pathLst>
                      </a:custGeom>
                      <a:solidFill>
                        <a:srgbClr val="455A64"/>
                      </a:solidFill>
                      <a:ln w="5124" cap="flat">
                        <a:noFill/>
                        <a:prstDash val="solid"/>
                        <a:miter/>
                      </a:ln>
                    </p:spPr>
                    <p:txBody>
                      <a:bodyPr rtlCol="0" anchor="ctr"/>
                      <a:lstStyle/>
                      <a:p>
                        <a:endParaRPr lang="pt-BR"/>
                      </a:p>
                    </p:txBody>
                  </p:sp>
                  <p:sp>
                    <p:nvSpPr>
                      <p:cNvPr id="2253" name="Forma Livre: Forma 2252">
                        <a:extLst>
                          <a:ext uri="{FF2B5EF4-FFF2-40B4-BE49-F238E27FC236}">
                            <a16:creationId xmlns:a16="http://schemas.microsoft.com/office/drawing/2014/main" id="{416C1067-44A0-7D0C-DC37-19DC3BCBB34F}"/>
                          </a:ext>
                        </a:extLst>
                      </p:cNvPr>
                      <p:cNvSpPr/>
                      <p:nvPr/>
                    </p:nvSpPr>
                    <p:spPr>
                      <a:xfrm>
                        <a:off x="8814743" y="4557504"/>
                        <a:ext cx="24629" cy="14473"/>
                      </a:xfrm>
                      <a:custGeom>
                        <a:avLst/>
                        <a:gdLst>
                          <a:gd name="connsiteX0" fmla="*/ 417 w 24629"/>
                          <a:gd name="connsiteY0" fmla="*/ 14431 h 14473"/>
                          <a:gd name="connsiteX1" fmla="*/ 109 w 24629"/>
                          <a:gd name="connsiteY1" fmla="*/ 14431 h 14473"/>
                          <a:gd name="connsiteX2" fmla="*/ 103 w 24629"/>
                          <a:gd name="connsiteY2" fmla="*/ 13923 h 14473"/>
                          <a:gd name="connsiteX3" fmla="*/ 109 w 24629"/>
                          <a:gd name="connsiteY3" fmla="*/ 13918 h 14473"/>
                          <a:gd name="connsiteX4" fmla="*/ 24031 w 24629"/>
                          <a:gd name="connsiteY4" fmla="*/ 108 h 14473"/>
                          <a:gd name="connsiteX5" fmla="*/ 24539 w 24629"/>
                          <a:gd name="connsiteY5" fmla="*/ 103 h 14473"/>
                          <a:gd name="connsiteX6" fmla="*/ 24545 w 24629"/>
                          <a:gd name="connsiteY6" fmla="*/ 108 h 14473"/>
                          <a:gd name="connsiteX7" fmla="*/ 24545 w 24629"/>
                          <a:gd name="connsiteY7" fmla="*/ 570 h 14473"/>
                          <a:gd name="connsiteX8" fmla="*/ 571 w 24629"/>
                          <a:gd name="connsiteY8" fmla="*/ 14431 h 1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29" h="14473">
                            <a:moveTo>
                              <a:pt x="417" y="14431"/>
                            </a:moveTo>
                            <a:cubicBezTo>
                              <a:pt x="319" y="14488"/>
                              <a:pt x="206" y="14488"/>
                              <a:pt x="109" y="14431"/>
                            </a:cubicBezTo>
                            <a:cubicBezTo>
                              <a:pt x="-35" y="14293"/>
                              <a:pt x="-35" y="14067"/>
                              <a:pt x="103" y="13923"/>
                            </a:cubicBezTo>
                            <a:cubicBezTo>
                              <a:pt x="103" y="13923"/>
                              <a:pt x="109" y="13918"/>
                              <a:pt x="109" y="13918"/>
                            </a:cubicBezTo>
                            <a:lnTo>
                              <a:pt x="24031" y="108"/>
                            </a:lnTo>
                            <a:cubicBezTo>
                              <a:pt x="24170" y="-35"/>
                              <a:pt x="24396" y="-35"/>
                              <a:pt x="24539" y="103"/>
                            </a:cubicBezTo>
                            <a:cubicBezTo>
                              <a:pt x="24539" y="103"/>
                              <a:pt x="24545" y="108"/>
                              <a:pt x="24545" y="108"/>
                            </a:cubicBezTo>
                            <a:cubicBezTo>
                              <a:pt x="24657" y="242"/>
                              <a:pt x="24657" y="437"/>
                              <a:pt x="24545" y="570"/>
                            </a:cubicBezTo>
                            <a:lnTo>
                              <a:pt x="571" y="14431"/>
                            </a:lnTo>
                            <a:close/>
                          </a:path>
                        </a:pathLst>
                      </a:custGeom>
                      <a:solidFill>
                        <a:srgbClr val="455A64"/>
                      </a:solidFill>
                      <a:ln w="5124" cap="flat">
                        <a:noFill/>
                        <a:prstDash val="solid"/>
                        <a:miter/>
                      </a:ln>
                    </p:spPr>
                    <p:txBody>
                      <a:bodyPr rtlCol="0" anchor="ctr"/>
                      <a:lstStyle/>
                      <a:p>
                        <a:endParaRPr lang="pt-BR"/>
                      </a:p>
                    </p:txBody>
                  </p:sp>
                  <p:sp>
                    <p:nvSpPr>
                      <p:cNvPr id="2254" name="Forma Livre: Forma 2253">
                        <a:extLst>
                          <a:ext uri="{FF2B5EF4-FFF2-40B4-BE49-F238E27FC236}">
                            <a16:creationId xmlns:a16="http://schemas.microsoft.com/office/drawing/2014/main" id="{048D5A86-D02E-56BB-2657-B612EDC6BFB8}"/>
                          </a:ext>
                        </a:extLst>
                      </p:cNvPr>
                      <p:cNvSpPr/>
                      <p:nvPr/>
                    </p:nvSpPr>
                    <p:spPr>
                      <a:xfrm>
                        <a:off x="8814743" y="4560888"/>
                        <a:ext cx="24606" cy="14415"/>
                      </a:xfrm>
                      <a:custGeom>
                        <a:avLst/>
                        <a:gdLst>
                          <a:gd name="connsiteX0" fmla="*/ 417 w 24606"/>
                          <a:gd name="connsiteY0" fmla="*/ 14385 h 14415"/>
                          <a:gd name="connsiteX1" fmla="*/ 109 w 24606"/>
                          <a:gd name="connsiteY1" fmla="*/ 14385 h 14415"/>
                          <a:gd name="connsiteX2" fmla="*/ 103 w 24606"/>
                          <a:gd name="connsiteY2" fmla="*/ 13876 h 14415"/>
                          <a:gd name="connsiteX3" fmla="*/ 109 w 24606"/>
                          <a:gd name="connsiteY3" fmla="*/ 13871 h 14415"/>
                          <a:gd name="connsiteX4" fmla="*/ 24031 w 24606"/>
                          <a:gd name="connsiteY4" fmla="*/ 62 h 14415"/>
                          <a:gd name="connsiteX5" fmla="*/ 24545 w 24606"/>
                          <a:gd name="connsiteY5" fmla="*/ 165 h 14415"/>
                          <a:gd name="connsiteX6" fmla="*/ 24442 w 24606"/>
                          <a:gd name="connsiteY6" fmla="*/ 678 h 14415"/>
                          <a:gd name="connsiteX7" fmla="*/ 417 w 24606"/>
                          <a:gd name="connsiteY7" fmla="*/ 14385 h 1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06" h="14415">
                            <a:moveTo>
                              <a:pt x="417" y="14385"/>
                            </a:moveTo>
                            <a:cubicBezTo>
                              <a:pt x="319" y="14426"/>
                              <a:pt x="206" y="14426"/>
                              <a:pt x="109" y="14385"/>
                            </a:cubicBezTo>
                            <a:cubicBezTo>
                              <a:pt x="-35" y="14246"/>
                              <a:pt x="-35" y="14020"/>
                              <a:pt x="103" y="13876"/>
                            </a:cubicBezTo>
                            <a:cubicBezTo>
                              <a:pt x="103" y="13876"/>
                              <a:pt x="109" y="13871"/>
                              <a:pt x="109" y="13871"/>
                            </a:cubicBezTo>
                            <a:lnTo>
                              <a:pt x="24031" y="62"/>
                            </a:lnTo>
                            <a:cubicBezTo>
                              <a:pt x="24201" y="-51"/>
                              <a:pt x="24432" y="-5"/>
                              <a:pt x="24545" y="165"/>
                            </a:cubicBezTo>
                            <a:cubicBezTo>
                              <a:pt x="24657" y="334"/>
                              <a:pt x="24611" y="565"/>
                              <a:pt x="24442" y="678"/>
                            </a:cubicBezTo>
                            <a:lnTo>
                              <a:pt x="417" y="14385"/>
                            </a:lnTo>
                            <a:close/>
                          </a:path>
                        </a:pathLst>
                      </a:custGeom>
                      <a:solidFill>
                        <a:srgbClr val="455A64"/>
                      </a:solidFill>
                      <a:ln w="5124" cap="flat">
                        <a:noFill/>
                        <a:prstDash val="solid"/>
                        <a:miter/>
                      </a:ln>
                    </p:spPr>
                    <p:txBody>
                      <a:bodyPr rtlCol="0" anchor="ctr"/>
                      <a:lstStyle/>
                      <a:p>
                        <a:endParaRPr lang="pt-BR"/>
                      </a:p>
                    </p:txBody>
                  </p:sp>
                  <p:sp>
                    <p:nvSpPr>
                      <p:cNvPr id="2255" name="Forma Livre: Forma 2254">
                        <a:extLst>
                          <a:ext uri="{FF2B5EF4-FFF2-40B4-BE49-F238E27FC236}">
                            <a16:creationId xmlns:a16="http://schemas.microsoft.com/office/drawing/2014/main" id="{6899FEBE-02EC-09C0-294F-7FC05E373F2E}"/>
                          </a:ext>
                        </a:extLst>
                      </p:cNvPr>
                      <p:cNvSpPr/>
                      <p:nvPr/>
                    </p:nvSpPr>
                    <p:spPr>
                      <a:xfrm>
                        <a:off x="8814743" y="4563863"/>
                        <a:ext cx="24543" cy="14421"/>
                      </a:xfrm>
                      <a:custGeom>
                        <a:avLst/>
                        <a:gdLst>
                          <a:gd name="connsiteX0" fmla="*/ 417 w 24543"/>
                          <a:gd name="connsiteY0" fmla="*/ 14387 h 14421"/>
                          <a:gd name="connsiteX1" fmla="*/ 109 w 24543"/>
                          <a:gd name="connsiteY1" fmla="*/ 14387 h 14421"/>
                          <a:gd name="connsiteX2" fmla="*/ 103 w 24543"/>
                          <a:gd name="connsiteY2" fmla="*/ 13879 h 14421"/>
                          <a:gd name="connsiteX3" fmla="*/ 109 w 24543"/>
                          <a:gd name="connsiteY3" fmla="*/ 13874 h 14421"/>
                          <a:gd name="connsiteX4" fmla="*/ 24031 w 24543"/>
                          <a:gd name="connsiteY4" fmla="*/ 13 h 14421"/>
                          <a:gd name="connsiteX5" fmla="*/ 24529 w 24543"/>
                          <a:gd name="connsiteY5" fmla="*/ 311 h 14421"/>
                          <a:gd name="connsiteX6" fmla="*/ 24442 w 24543"/>
                          <a:gd name="connsiteY6" fmla="*/ 680 h 14421"/>
                          <a:gd name="connsiteX7" fmla="*/ 417 w 24543"/>
                          <a:gd name="connsiteY7" fmla="*/ 14336 h 1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43" h="14421">
                            <a:moveTo>
                              <a:pt x="417" y="14387"/>
                            </a:moveTo>
                            <a:cubicBezTo>
                              <a:pt x="319" y="14433"/>
                              <a:pt x="206" y="14433"/>
                              <a:pt x="109" y="14387"/>
                            </a:cubicBezTo>
                            <a:cubicBezTo>
                              <a:pt x="-35" y="14249"/>
                              <a:pt x="-35" y="14023"/>
                              <a:pt x="103" y="13879"/>
                            </a:cubicBezTo>
                            <a:cubicBezTo>
                              <a:pt x="103" y="13879"/>
                              <a:pt x="109" y="13874"/>
                              <a:pt x="109" y="13874"/>
                            </a:cubicBezTo>
                            <a:lnTo>
                              <a:pt x="24031" y="13"/>
                            </a:lnTo>
                            <a:cubicBezTo>
                              <a:pt x="24252" y="-43"/>
                              <a:pt x="24473" y="90"/>
                              <a:pt x="24529" y="311"/>
                            </a:cubicBezTo>
                            <a:cubicBezTo>
                              <a:pt x="24565" y="439"/>
                              <a:pt x="24529" y="578"/>
                              <a:pt x="24442" y="680"/>
                            </a:cubicBezTo>
                            <a:lnTo>
                              <a:pt x="417" y="14336"/>
                            </a:lnTo>
                            <a:close/>
                          </a:path>
                        </a:pathLst>
                      </a:custGeom>
                      <a:solidFill>
                        <a:srgbClr val="455A64"/>
                      </a:solidFill>
                      <a:ln w="5124" cap="flat">
                        <a:noFill/>
                        <a:prstDash val="solid"/>
                        <a:miter/>
                      </a:ln>
                    </p:spPr>
                    <p:txBody>
                      <a:bodyPr rtlCol="0" anchor="ctr"/>
                      <a:lstStyle/>
                      <a:p>
                        <a:endParaRPr lang="pt-BR"/>
                      </a:p>
                    </p:txBody>
                  </p:sp>
                </p:grpSp>
              </p:grpSp>
            </p:grpSp>
            <p:grpSp>
              <p:nvGrpSpPr>
                <p:cNvPr id="43" name="Gráfico 12">
                  <a:extLst>
                    <a:ext uri="{FF2B5EF4-FFF2-40B4-BE49-F238E27FC236}">
                      <a16:creationId xmlns:a16="http://schemas.microsoft.com/office/drawing/2014/main" id="{70B9CC9B-778D-415C-C3B4-491C8A3F6A08}"/>
                    </a:ext>
                  </a:extLst>
                </p:cNvPr>
                <p:cNvGrpSpPr/>
                <p:nvPr/>
              </p:nvGrpSpPr>
              <p:grpSpPr>
                <a:xfrm>
                  <a:off x="8516844" y="4345337"/>
                  <a:ext cx="234093" cy="437282"/>
                  <a:chOff x="8516844" y="4345337"/>
                  <a:chExt cx="234093" cy="437282"/>
                </a:xfrm>
              </p:grpSpPr>
              <p:sp>
                <p:nvSpPr>
                  <p:cNvPr id="2222" name="Forma Livre: Forma 2221">
                    <a:extLst>
                      <a:ext uri="{FF2B5EF4-FFF2-40B4-BE49-F238E27FC236}">
                        <a16:creationId xmlns:a16="http://schemas.microsoft.com/office/drawing/2014/main" id="{442E2DA2-AF9D-0E23-DC87-0A734E9B9D39}"/>
                      </a:ext>
                    </a:extLst>
                  </p:cNvPr>
                  <p:cNvSpPr/>
                  <p:nvPr/>
                </p:nvSpPr>
                <p:spPr>
                  <a:xfrm>
                    <a:off x="8516844" y="4424857"/>
                    <a:ext cx="96358" cy="357762"/>
                  </a:xfrm>
                  <a:custGeom>
                    <a:avLst/>
                    <a:gdLst>
                      <a:gd name="connsiteX0" fmla="*/ 96358 w 96358"/>
                      <a:gd name="connsiteY0" fmla="*/ 357763 h 357762"/>
                      <a:gd name="connsiteX1" fmla="*/ 0 w 96358"/>
                      <a:gd name="connsiteY1" fmla="*/ 302114 h 357762"/>
                      <a:gd name="connsiteX2" fmla="*/ 0 w 96358"/>
                      <a:gd name="connsiteY2" fmla="*/ 0 h 357762"/>
                      <a:gd name="connsiteX3" fmla="*/ 96358 w 96358"/>
                      <a:gd name="connsiteY3" fmla="*/ 55649 h 357762"/>
                      <a:gd name="connsiteX4" fmla="*/ 96358 w 96358"/>
                      <a:gd name="connsiteY4" fmla="*/ 357763 h 35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8" h="357762">
                        <a:moveTo>
                          <a:pt x="96358" y="357763"/>
                        </a:moveTo>
                        <a:lnTo>
                          <a:pt x="0" y="302114"/>
                        </a:lnTo>
                        <a:lnTo>
                          <a:pt x="0" y="0"/>
                        </a:lnTo>
                        <a:lnTo>
                          <a:pt x="96358" y="55649"/>
                        </a:lnTo>
                        <a:lnTo>
                          <a:pt x="96358" y="357763"/>
                        </a:lnTo>
                        <a:close/>
                      </a:path>
                    </a:pathLst>
                  </a:custGeom>
                  <a:solidFill>
                    <a:srgbClr val="263238"/>
                  </a:solidFill>
                  <a:ln w="5124" cap="flat">
                    <a:noFill/>
                    <a:prstDash val="solid"/>
                    <a:miter/>
                  </a:ln>
                </p:spPr>
                <p:txBody>
                  <a:bodyPr rtlCol="0" anchor="ctr"/>
                  <a:lstStyle/>
                  <a:p>
                    <a:endParaRPr lang="pt-BR"/>
                  </a:p>
                </p:txBody>
              </p:sp>
              <p:sp>
                <p:nvSpPr>
                  <p:cNvPr id="2223" name="Forma Livre: Forma 2222">
                    <a:extLst>
                      <a:ext uri="{FF2B5EF4-FFF2-40B4-BE49-F238E27FC236}">
                        <a16:creationId xmlns:a16="http://schemas.microsoft.com/office/drawing/2014/main" id="{B88958ED-9BCA-E20B-7281-017E6862597A}"/>
                      </a:ext>
                    </a:extLst>
                  </p:cNvPr>
                  <p:cNvSpPr/>
                  <p:nvPr/>
                </p:nvSpPr>
                <p:spPr>
                  <a:xfrm>
                    <a:off x="8613203" y="4401037"/>
                    <a:ext cx="137735" cy="381582"/>
                  </a:xfrm>
                  <a:custGeom>
                    <a:avLst/>
                    <a:gdLst>
                      <a:gd name="connsiteX0" fmla="*/ 0 w 137735"/>
                      <a:gd name="connsiteY0" fmla="*/ 79469 h 381582"/>
                      <a:gd name="connsiteX1" fmla="*/ 137735 w 137735"/>
                      <a:gd name="connsiteY1" fmla="*/ 0 h 381582"/>
                      <a:gd name="connsiteX2" fmla="*/ 137735 w 137735"/>
                      <a:gd name="connsiteY2" fmla="*/ 302063 h 381582"/>
                      <a:gd name="connsiteX3" fmla="*/ 0 w 137735"/>
                      <a:gd name="connsiteY3" fmla="*/ 381583 h 381582"/>
                      <a:gd name="connsiteX4" fmla="*/ 0 w 137735"/>
                      <a:gd name="connsiteY4" fmla="*/ 79469 h 381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35" h="381582">
                        <a:moveTo>
                          <a:pt x="0" y="79469"/>
                        </a:moveTo>
                        <a:lnTo>
                          <a:pt x="137735" y="0"/>
                        </a:lnTo>
                        <a:lnTo>
                          <a:pt x="137735" y="302063"/>
                        </a:lnTo>
                        <a:lnTo>
                          <a:pt x="0" y="381583"/>
                        </a:lnTo>
                        <a:lnTo>
                          <a:pt x="0" y="79469"/>
                        </a:lnTo>
                        <a:close/>
                      </a:path>
                    </a:pathLst>
                  </a:custGeom>
                  <a:solidFill>
                    <a:srgbClr val="37474F"/>
                  </a:solidFill>
                  <a:ln w="5124" cap="flat">
                    <a:noFill/>
                    <a:prstDash val="solid"/>
                    <a:miter/>
                  </a:ln>
                </p:spPr>
                <p:txBody>
                  <a:bodyPr rtlCol="0" anchor="ctr"/>
                  <a:lstStyle/>
                  <a:p>
                    <a:endParaRPr lang="pt-BR"/>
                  </a:p>
                </p:txBody>
              </p:sp>
              <p:sp>
                <p:nvSpPr>
                  <p:cNvPr id="2224" name="Forma Livre: Forma 2223">
                    <a:extLst>
                      <a:ext uri="{FF2B5EF4-FFF2-40B4-BE49-F238E27FC236}">
                        <a16:creationId xmlns:a16="http://schemas.microsoft.com/office/drawing/2014/main" id="{79212CD3-08CA-1AE0-4EE4-E1250EDA0B56}"/>
                      </a:ext>
                    </a:extLst>
                  </p:cNvPr>
                  <p:cNvSpPr/>
                  <p:nvPr/>
                </p:nvSpPr>
                <p:spPr>
                  <a:xfrm>
                    <a:off x="8516844" y="4345337"/>
                    <a:ext cx="234093" cy="135168"/>
                  </a:xfrm>
                  <a:custGeom>
                    <a:avLst/>
                    <a:gdLst>
                      <a:gd name="connsiteX0" fmla="*/ 234094 w 234093"/>
                      <a:gd name="connsiteY0" fmla="*/ 55700 h 135168"/>
                      <a:gd name="connsiteX1" fmla="*/ 96358 w 234093"/>
                      <a:gd name="connsiteY1" fmla="*/ 135169 h 135168"/>
                      <a:gd name="connsiteX2" fmla="*/ 0 w 234093"/>
                      <a:gd name="connsiteY2" fmla="*/ 79520 h 135168"/>
                      <a:gd name="connsiteX3" fmla="*/ 137684 w 234093"/>
                      <a:gd name="connsiteY3" fmla="*/ 0 h 135168"/>
                      <a:gd name="connsiteX4" fmla="*/ 234094 w 234093"/>
                      <a:gd name="connsiteY4" fmla="*/ 55700 h 13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93" h="135168">
                        <a:moveTo>
                          <a:pt x="234094" y="55700"/>
                        </a:moveTo>
                        <a:lnTo>
                          <a:pt x="96358" y="135169"/>
                        </a:lnTo>
                        <a:lnTo>
                          <a:pt x="0" y="79520"/>
                        </a:lnTo>
                        <a:lnTo>
                          <a:pt x="137684" y="0"/>
                        </a:lnTo>
                        <a:lnTo>
                          <a:pt x="234094" y="55700"/>
                        </a:lnTo>
                        <a:close/>
                      </a:path>
                    </a:pathLst>
                  </a:custGeom>
                  <a:solidFill>
                    <a:srgbClr val="455A64"/>
                  </a:solidFill>
                  <a:ln w="5124" cap="flat">
                    <a:noFill/>
                    <a:prstDash val="solid"/>
                    <a:miter/>
                  </a:ln>
                </p:spPr>
                <p:txBody>
                  <a:bodyPr rtlCol="0" anchor="ctr"/>
                  <a:lstStyle/>
                  <a:p>
                    <a:endParaRPr lang="pt-BR"/>
                  </a:p>
                </p:txBody>
              </p:sp>
              <p:sp>
                <p:nvSpPr>
                  <p:cNvPr id="2225" name="Forma Livre: Forma 2224">
                    <a:extLst>
                      <a:ext uri="{FF2B5EF4-FFF2-40B4-BE49-F238E27FC236}">
                        <a16:creationId xmlns:a16="http://schemas.microsoft.com/office/drawing/2014/main" id="{CD47E3BA-BEF8-5EE7-C567-0445CF5E60B8}"/>
                      </a:ext>
                    </a:extLst>
                  </p:cNvPr>
                  <p:cNvSpPr/>
                  <p:nvPr/>
                </p:nvSpPr>
                <p:spPr>
                  <a:xfrm>
                    <a:off x="8626961" y="4612697"/>
                    <a:ext cx="112734" cy="141636"/>
                  </a:xfrm>
                  <a:custGeom>
                    <a:avLst/>
                    <a:gdLst>
                      <a:gd name="connsiteX0" fmla="*/ 51 w 112734"/>
                      <a:gd name="connsiteY0" fmla="*/ 63606 h 141636"/>
                      <a:gd name="connsiteX1" fmla="*/ 110219 w 112734"/>
                      <a:gd name="connsiteY1" fmla="*/ 0 h 141636"/>
                      <a:gd name="connsiteX2" fmla="*/ 110219 w 112734"/>
                      <a:gd name="connsiteY2" fmla="*/ 76594 h 141636"/>
                      <a:gd name="connsiteX3" fmla="*/ 112735 w 112734"/>
                      <a:gd name="connsiteY3" fmla="*/ 78031 h 141636"/>
                      <a:gd name="connsiteX4" fmla="*/ 2567 w 112734"/>
                      <a:gd name="connsiteY4" fmla="*/ 141637 h 141636"/>
                      <a:gd name="connsiteX5" fmla="*/ 0 w 112734"/>
                      <a:gd name="connsiteY5" fmla="*/ 140199 h 141636"/>
                      <a:gd name="connsiteX6" fmla="*/ 51 w 112734"/>
                      <a:gd name="connsiteY6" fmla="*/ 63606 h 14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734" h="141636">
                        <a:moveTo>
                          <a:pt x="51" y="63606"/>
                        </a:moveTo>
                        <a:lnTo>
                          <a:pt x="110219" y="0"/>
                        </a:lnTo>
                        <a:lnTo>
                          <a:pt x="110219" y="76594"/>
                        </a:lnTo>
                        <a:lnTo>
                          <a:pt x="112735" y="78031"/>
                        </a:lnTo>
                        <a:lnTo>
                          <a:pt x="2567" y="141637"/>
                        </a:lnTo>
                        <a:lnTo>
                          <a:pt x="0" y="140199"/>
                        </a:lnTo>
                        <a:lnTo>
                          <a:pt x="51" y="63606"/>
                        </a:lnTo>
                        <a:close/>
                      </a:path>
                    </a:pathLst>
                  </a:custGeom>
                  <a:solidFill>
                    <a:srgbClr val="263238"/>
                  </a:solidFill>
                  <a:ln w="5124" cap="flat">
                    <a:noFill/>
                    <a:prstDash val="solid"/>
                    <a:miter/>
                  </a:ln>
                </p:spPr>
                <p:txBody>
                  <a:bodyPr rtlCol="0" anchor="ctr"/>
                  <a:lstStyle/>
                  <a:p>
                    <a:endParaRPr lang="pt-BR"/>
                  </a:p>
                </p:txBody>
              </p:sp>
              <p:sp>
                <p:nvSpPr>
                  <p:cNvPr id="2226" name="Forma Livre: Forma 2225">
                    <a:extLst>
                      <a:ext uri="{FF2B5EF4-FFF2-40B4-BE49-F238E27FC236}">
                        <a16:creationId xmlns:a16="http://schemas.microsoft.com/office/drawing/2014/main" id="{552B8FAD-EE79-9C52-6003-926187BDE321}"/>
                      </a:ext>
                    </a:extLst>
                  </p:cNvPr>
                  <p:cNvSpPr/>
                  <p:nvPr/>
                </p:nvSpPr>
                <p:spPr>
                  <a:xfrm>
                    <a:off x="8629528" y="4614185"/>
                    <a:ext cx="110167" cy="140148"/>
                  </a:xfrm>
                  <a:custGeom>
                    <a:avLst/>
                    <a:gdLst>
                      <a:gd name="connsiteX0" fmla="*/ 0 w 110167"/>
                      <a:gd name="connsiteY0" fmla="*/ 63606 h 140148"/>
                      <a:gd name="connsiteX1" fmla="*/ 110168 w 110167"/>
                      <a:gd name="connsiteY1" fmla="*/ 0 h 140148"/>
                      <a:gd name="connsiteX2" fmla="*/ 110168 w 110167"/>
                      <a:gd name="connsiteY2" fmla="*/ 76542 h 140148"/>
                      <a:gd name="connsiteX3" fmla="*/ 0 w 110167"/>
                      <a:gd name="connsiteY3" fmla="*/ 140148 h 140148"/>
                      <a:gd name="connsiteX4" fmla="*/ 0 w 110167"/>
                      <a:gd name="connsiteY4" fmla="*/ 63606 h 14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7" h="140148">
                        <a:moveTo>
                          <a:pt x="0" y="63606"/>
                        </a:moveTo>
                        <a:lnTo>
                          <a:pt x="110168" y="0"/>
                        </a:lnTo>
                        <a:lnTo>
                          <a:pt x="110168" y="76542"/>
                        </a:lnTo>
                        <a:lnTo>
                          <a:pt x="0" y="140148"/>
                        </a:lnTo>
                        <a:lnTo>
                          <a:pt x="0" y="63606"/>
                        </a:lnTo>
                        <a:close/>
                      </a:path>
                    </a:pathLst>
                  </a:custGeom>
                  <a:solidFill>
                    <a:srgbClr val="455A64"/>
                  </a:solidFill>
                  <a:ln w="5124" cap="flat">
                    <a:noFill/>
                    <a:prstDash val="solid"/>
                    <a:miter/>
                  </a:ln>
                </p:spPr>
                <p:txBody>
                  <a:bodyPr rtlCol="0" anchor="ctr"/>
                  <a:lstStyle/>
                  <a:p>
                    <a:endParaRPr lang="pt-BR"/>
                  </a:p>
                </p:txBody>
              </p:sp>
              <p:sp>
                <p:nvSpPr>
                  <p:cNvPr id="2227" name="Forma Livre: Forma 2226">
                    <a:extLst>
                      <a:ext uri="{FF2B5EF4-FFF2-40B4-BE49-F238E27FC236}">
                        <a16:creationId xmlns:a16="http://schemas.microsoft.com/office/drawing/2014/main" id="{184CBC86-CE40-319A-C408-3E098BB72094}"/>
                      </a:ext>
                    </a:extLst>
                  </p:cNvPr>
                  <p:cNvSpPr/>
                  <p:nvPr/>
                </p:nvSpPr>
                <p:spPr>
                  <a:xfrm>
                    <a:off x="8629528" y="4614185"/>
                    <a:ext cx="110167" cy="140148"/>
                  </a:xfrm>
                  <a:custGeom>
                    <a:avLst/>
                    <a:gdLst>
                      <a:gd name="connsiteX0" fmla="*/ 0 w 110167"/>
                      <a:gd name="connsiteY0" fmla="*/ 63606 h 140148"/>
                      <a:gd name="connsiteX1" fmla="*/ 110168 w 110167"/>
                      <a:gd name="connsiteY1" fmla="*/ 0 h 140148"/>
                      <a:gd name="connsiteX2" fmla="*/ 110168 w 110167"/>
                      <a:gd name="connsiteY2" fmla="*/ 76542 h 140148"/>
                      <a:gd name="connsiteX3" fmla="*/ 0 w 110167"/>
                      <a:gd name="connsiteY3" fmla="*/ 140148 h 140148"/>
                      <a:gd name="connsiteX4" fmla="*/ 0 w 110167"/>
                      <a:gd name="connsiteY4" fmla="*/ 63606 h 14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7" h="140148">
                        <a:moveTo>
                          <a:pt x="0" y="63606"/>
                        </a:moveTo>
                        <a:lnTo>
                          <a:pt x="110168" y="0"/>
                        </a:lnTo>
                        <a:lnTo>
                          <a:pt x="110168" y="76542"/>
                        </a:lnTo>
                        <a:lnTo>
                          <a:pt x="0" y="140148"/>
                        </a:lnTo>
                        <a:lnTo>
                          <a:pt x="0" y="63606"/>
                        </a:lnTo>
                        <a:close/>
                      </a:path>
                    </a:pathLst>
                  </a:custGeom>
                  <a:solidFill>
                    <a:srgbClr val="000000"/>
                  </a:solidFill>
                  <a:ln w="5124" cap="flat">
                    <a:noFill/>
                    <a:prstDash val="solid"/>
                    <a:miter/>
                  </a:ln>
                </p:spPr>
                <p:txBody>
                  <a:bodyPr rtlCol="0" anchor="ctr"/>
                  <a:lstStyle/>
                  <a:p>
                    <a:endParaRPr lang="pt-BR"/>
                  </a:p>
                </p:txBody>
              </p:sp>
              <p:sp>
                <p:nvSpPr>
                  <p:cNvPr id="2228" name="Forma Livre: Forma 2227">
                    <a:extLst>
                      <a:ext uri="{FF2B5EF4-FFF2-40B4-BE49-F238E27FC236}">
                        <a16:creationId xmlns:a16="http://schemas.microsoft.com/office/drawing/2014/main" id="{449FA089-14A6-E633-029D-1140E7ED9697}"/>
                      </a:ext>
                    </a:extLst>
                  </p:cNvPr>
                  <p:cNvSpPr/>
                  <p:nvPr/>
                </p:nvSpPr>
                <p:spPr>
                  <a:xfrm>
                    <a:off x="8668287" y="4654260"/>
                    <a:ext cx="27567" cy="20264"/>
                  </a:xfrm>
                  <a:custGeom>
                    <a:avLst/>
                    <a:gdLst>
                      <a:gd name="connsiteX0" fmla="*/ 4415 w 27567"/>
                      <a:gd name="connsiteY0" fmla="*/ 11570 h 20264"/>
                      <a:gd name="connsiteX1" fmla="*/ 23153 w 27567"/>
                      <a:gd name="connsiteY1" fmla="*/ 738 h 20264"/>
                      <a:gd name="connsiteX2" fmla="*/ 27568 w 27567"/>
                      <a:gd name="connsiteY2" fmla="*/ 2175 h 20264"/>
                      <a:gd name="connsiteX3" fmla="*/ 23153 w 27567"/>
                      <a:gd name="connsiteY3" fmla="*/ 8695 h 20264"/>
                      <a:gd name="connsiteX4" fmla="*/ 4415 w 27567"/>
                      <a:gd name="connsiteY4" fmla="*/ 19527 h 20264"/>
                      <a:gd name="connsiteX5" fmla="*/ 0 w 27567"/>
                      <a:gd name="connsiteY5" fmla="*/ 18089 h 20264"/>
                      <a:gd name="connsiteX6" fmla="*/ 4415 w 27567"/>
                      <a:gd name="connsiteY6" fmla="*/ 11570 h 2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7" h="20264">
                        <a:moveTo>
                          <a:pt x="4415" y="11570"/>
                        </a:moveTo>
                        <a:lnTo>
                          <a:pt x="23153" y="738"/>
                        </a:lnTo>
                        <a:cubicBezTo>
                          <a:pt x="25565" y="-648"/>
                          <a:pt x="27568" y="-32"/>
                          <a:pt x="27568" y="2175"/>
                        </a:cubicBezTo>
                        <a:cubicBezTo>
                          <a:pt x="27198" y="4922"/>
                          <a:pt x="25565" y="7334"/>
                          <a:pt x="23153" y="8695"/>
                        </a:cubicBezTo>
                        <a:lnTo>
                          <a:pt x="4415" y="19527"/>
                        </a:lnTo>
                        <a:cubicBezTo>
                          <a:pt x="2002" y="20913"/>
                          <a:pt x="0" y="20297"/>
                          <a:pt x="0" y="18089"/>
                        </a:cubicBezTo>
                        <a:cubicBezTo>
                          <a:pt x="370" y="15343"/>
                          <a:pt x="2002" y="12930"/>
                          <a:pt x="4415" y="11570"/>
                        </a:cubicBezTo>
                        <a:close/>
                      </a:path>
                    </a:pathLst>
                  </a:custGeom>
                  <a:solidFill>
                    <a:srgbClr val="263238"/>
                  </a:solidFill>
                  <a:ln w="5124" cap="flat">
                    <a:noFill/>
                    <a:prstDash val="solid"/>
                    <a:miter/>
                  </a:ln>
                </p:spPr>
                <p:txBody>
                  <a:bodyPr rtlCol="0" anchor="ctr"/>
                  <a:lstStyle/>
                  <a:p>
                    <a:endParaRPr lang="pt-BR"/>
                  </a:p>
                </p:txBody>
              </p:sp>
              <p:sp>
                <p:nvSpPr>
                  <p:cNvPr id="2229" name="Forma Livre: Forma 2228">
                    <a:extLst>
                      <a:ext uri="{FF2B5EF4-FFF2-40B4-BE49-F238E27FC236}">
                        <a16:creationId xmlns:a16="http://schemas.microsoft.com/office/drawing/2014/main" id="{FC487E48-A578-FD46-CEEC-FA32FDD03E68}"/>
                      </a:ext>
                    </a:extLst>
                  </p:cNvPr>
                  <p:cNvSpPr/>
                  <p:nvPr/>
                </p:nvSpPr>
                <p:spPr>
                  <a:xfrm>
                    <a:off x="8626961" y="4520240"/>
                    <a:ext cx="112734" cy="141636"/>
                  </a:xfrm>
                  <a:custGeom>
                    <a:avLst/>
                    <a:gdLst>
                      <a:gd name="connsiteX0" fmla="*/ 51 w 112734"/>
                      <a:gd name="connsiteY0" fmla="*/ 63606 h 141636"/>
                      <a:gd name="connsiteX1" fmla="*/ 110219 w 112734"/>
                      <a:gd name="connsiteY1" fmla="*/ 0 h 141636"/>
                      <a:gd name="connsiteX2" fmla="*/ 110219 w 112734"/>
                      <a:gd name="connsiteY2" fmla="*/ 76594 h 141636"/>
                      <a:gd name="connsiteX3" fmla="*/ 112735 w 112734"/>
                      <a:gd name="connsiteY3" fmla="*/ 78083 h 141636"/>
                      <a:gd name="connsiteX4" fmla="*/ 2567 w 112734"/>
                      <a:gd name="connsiteY4" fmla="*/ 141637 h 141636"/>
                      <a:gd name="connsiteX5" fmla="*/ 0 w 112734"/>
                      <a:gd name="connsiteY5" fmla="*/ 140199 h 141636"/>
                      <a:gd name="connsiteX6" fmla="*/ 51 w 112734"/>
                      <a:gd name="connsiteY6" fmla="*/ 63606 h 14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734" h="141636">
                        <a:moveTo>
                          <a:pt x="51" y="63606"/>
                        </a:moveTo>
                        <a:lnTo>
                          <a:pt x="110219" y="0"/>
                        </a:lnTo>
                        <a:lnTo>
                          <a:pt x="110219" y="76594"/>
                        </a:lnTo>
                        <a:lnTo>
                          <a:pt x="112735" y="78083"/>
                        </a:lnTo>
                        <a:lnTo>
                          <a:pt x="2567" y="141637"/>
                        </a:lnTo>
                        <a:lnTo>
                          <a:pt x="0" y="140199"/>
                        </a:lnTo>
                        <a:lnTo>
                          <a:pt x="51" y="63606"/>
                        </a:lnTo>
                        <a:close/>
                      </a:path>
                    </a:pathLst>
                  </a:custGeom>
                  <a:solidFill>
                    <a:srgbClr val="263238"/>
                  </a:solidFill>
                  <a:ln w="5124" cap="flat">
                    <a:noFill/>
                    <a:prstDash val="solid"/>
                    <a:miter/>
                  </a:ln>
                </p:spPr>
                <p:txBody>
                  <a:bodyPr rtlCol="0" anchor="ctr"/>
                  <a:lstStyle/>
                  <a:p>
                    <a:endParaRPr lang="pt-BR"/>
                  </a:p>
                </p:txBody>
              </p:sp>
              <p:sp>
                <p:nvSpPr>
                  <p:cNvPr id="2230" name="Forma Livre: Forma 2229">
                    <a:extLst>
                      <a:ext uri="{FF2B5EF4-FFF2-40B4-BE49-F238E27FC236}">
                        <a16:creationId xmlns:a16="http://schemas.microsoft.com/office/drawing/2014/main" id="{EFE834EE-FB86-8661-D4B7-C2D6DB31CCCB}"/>
                      </a:ext>
                    </a:extLst>
                  </p:cNvPr>
                  <p:cNvSpPr/>
                  <p:nvPr/>
                </p:nvSpPr>
                <p:spPr>
                  <a:xfrm>
                    <a:off x="8629528" y="4521729"/>
                    <a:ext cx="110167" cy="140148"/>
                  </a:xfrm>
                  <a:custGeom>
                    <a:avLst/>
                    <a:gdLst>
                      <a:gd name="connsiteX0" fmla="*/ 0 w 110167"/>
                      <a:gd name="connsiteY0" fmla="*/ 63606 h 140148"/>
                      <a:gd name="connsiteX1" fmla="*/ 110168 w 110167"/>
                      <a:gd name="connsiteY1" fmla="*/ 0 h 140148"/>
                      <a:gd name="connsiteX2" fmla="*/ 110168 w 110167"/>
                      <a:gd name="connsiteY2" fmla="*/ 76594 h 140148"/>
                      <a:gd name="connsiteX3" fmla="*/ 0 w 110167"/>
                      <a:gd name="connsiteY3" fmla="*/ 140148 h 140148"/>
                      <a:gd name="connsiteX4" fmla="*/ 0 w 110167"/>
                      <a:gd name="connsiteY4" fmla="*/ 63606 h 14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7" h="140148">
                        <a:moveTo>
                          <a:pt x="0" y="63606"/>
                        </a:moveTo>
                        <a:lnTo>
                          <a:pt x="110168" y="0"/>
                        </a:lnTo>
                        <a:lnTo>
                          <a:pt x="110168" y="76594"/>
                        </a:lnTo>
                        <a:lnTo>
                          <a:pt x="0" y="140148"/>
                        </a:lnTo>
                        <a:lnTo>
                          <a:pt x="0" y="63606"/>
                        </a:lnTo>
                        <a:close/>
                      </a:path>
                    </a:pathLst>
                  </a:custGeom>
                  <a:solidFill>
                    <a:srgbClr val="455A64"/>
                  </a:solidFill>
                  <a:ln w="5124" cap="flat">
                    <a:noFill/>
                    <a:prstDash val="solid"/>
                    <a:miter/>
                  </a:ln>
                </p:spPr>
                <p:txBody>
                  <a:bodyPr rtlCol="0" anchor="ctr"/>
                  <a:lstStyle/>
                  <a:p>
                    <a:endParaRPr lang="pt-BR"/>
                  </a:p>
                </p:txBody>
              </p:sp>
              <p:sp>
                <p:nvSpPr>
                  <p:cNvPr id="2231" name="Forma Livre: Forma 2230">
                    <a:extLst>
                      <a:ext uri="{FF2B5EF4-FFF2-40B4-BE49-F238E27FC236}">
                        <a16:creationId xmlns:a16="http://schemas.microsoft.com/office/drawing/2014/main" id="{D0789859-08DB-5D44-0285-508917389FAF}"/>
                      </a:ext>
                    </a:extLst>
                  </p:cNvPr>
                  <p:cNvSpPr/>
                  <p:nvPr/>
                </p:nvSpPr>
                <p:spPr>
                  <a:xfrm>
                    <a:off x="8629528" y="4521729"/>
                    <a:ext cx="110167" cy="140148"/>
                  </a:xfrm>
                  <a:custGeom>
                    <a:avLst/>
                    <a:gdLst>
                      <a:gd name="connsiteX0" fmla="*/ 0 w 110167"/>
                      <a:gd name="connsiteY0" fmla="*/ 63606 h 140148"/>
                      <a:gd name="connsiteX1" fmla="*/ 110168 w 110167"/>
                      <a:gd name="connsiteY1" fmla="*/ 0 h 140148"/>
                      <a:gd name="connsiteX2" fmla="*/ 110168 w 110167"/>
                      <a:gd name="connsiteY2" fmla="*/ 76594 h 140148"/>
                      <a:gd name="connsiteX3" fmla="*/ 0 w 110167"/>
                      <a:gd name="connsiteY3" fmla="*/ 140148 h 140148"/>
                      <a:gd name="connsiteX4" fmla="*/ 0 w 110167"/>
                      <a:gd name="connsiteY4" fmla="*/ 63606 h 14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7" h="140148">
                        <a:moveTo>
                          <a:pt x="0" y="63606"/>
                        </a:moveTo>
                        <a:lnTo>
                          <a:pt x="110168" y="0"/>
                        </a:lnTo>
                        <a:lnTo>
                          <a:pt x="110168" y="76594"/>
                        </a:lnTo>
                        <a:lnTo>
                          <a:pt x="0" y="140148"/>
                        </a:lnTo>
                        <a:lnTo>
                          <a:pt x="0" y="63606"/>
                        </a:lnTo>
                        <a:close/>
                      </a:path>
                    </a:pathLst>
                  </a:custGeom>
                  <a:solidFill>
                    <a:srgbClr val="000000"/>
                  </a:solidFill>
                  <a:ln w="5124" cap="flat">
                    <a:noFill/>
                    <a:prstDash val="solid"/>
                    <a:miter/>
                  </a:ln>
                </p:spPr>
                <p:txBody>
                  <a:bodyPr rtlCol="0" anchor="ctr"/>
                  <a:lstStyle/>
                  <a:p>
                    <a:endParaRPr lang="pt-BR"/>
                  </a:p>
                </p:txBody>
              </p:sp>
              <p:sp>
                <p:nvSpPr>
                  <p:cNvPr id="2232" name="Forma Livre: Forma 2231">
                    <a:extLst>
                      <a:ext uri="{FF2B5EF4-FFF2-40B4-BE49-F238E27FC236}">
                        <a16:creationId xmlns:a16="http://schemas.microsoft.com/office/drawing/2014/main" id="{E26818D0-29C0-5441-3A29-297F51DF5F75}"/>
                      </a:ext>
                    </a:extLst>
                  </p:cNvPr>
                  <p:cNvSpPr/>
                  <p:nvPr/>
                </p:nvSpPr>
                <p:spPr>
                  <a:xfrm>
                    <a:off x="8668287" y="4561816"/>
                    <a:ext cx="27567" cy="20251"/>
                  </a:xfrm>
                  <a:custGeom>
                    <a:avLst/>
                    <a:gdLst>
                      <a:gd name="connsiteX0" fmla="*/ 4415 w 27567"/>
                      <a:gd name="connsiteY0" fmla="*/ 11557 h 20251"/>
                      <a:gd name="connsiteX1" fmla="*/ 23153 w 27567"/>
                      <a:gd name="connsiteY1" fmla="*/ 725 h 20251"/>
                      <a:gd name="connsiteX2" fmla="*/ 27568 w 27567"/>
                      <a:gd name="connsiteY2" fmla="*/ 2162 h 20251"/>
                      <a:gd name="connsiteX3" fmla="*/ 23153 w 27567"/>
                      <a:gd name="connsiteY3" fmla="*/ 8682 h 20251"/>
                      <a:gd name="connsiteX4" fmla="*/ 4415 w 27567"/>
                      <a:gd name="connsiteY4" fmla="*/ 19514 h 20251"/>
                      <a:gd name="connsiteX5" fmla="*/ 0 w 27567"/>
                      <a:gd name="connsiteY5" fmla="*/ 18077 h 20251"/>
                      <a:gd name="connsiteX6" fmla="*/ 4415 w 27567"/>
                      <a:gd name="connsiteY6" fmla="*/ 11557 h 2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7" h="20251">
                        <a:moveTo>
                          <a:pt x="4415" y="11557"/>
                        </a:moveTo>
                        <a:lnTo>
                          <a:pt x="23153" y="725"/>
                        </a:lnTo>
                        <a:cubicBezTo>
                          <a:pt x="25565" y="-661"/>
                          <a:pt x="27568" y="6"/>
                          <a:pt x="27568" y="2162"/>
                        </a:cubicBezTo>
                        <a:cubicBezTo>
                          <a:pt x="27198" y="4909"/>
                          <a:pt x="25565" y="7322"/>
                          <a:pt x="23153" y="8682"/>
                        </a:cubicBezTo>
                        <a:lnTo>
                          <a:pt x="4415" y="19514"/>
                        </a:lnTo>
                        <a:cubicBezTo>
                          <a:pt x="2002" y="20900"/>
                          <a:pt x="0" y="20284"/>
                          <a:pt x="0" y="18077"/>
                        </a:cubicBezTo>
                        <a:cubicBezTo>
                          <a:pt x="370" y="15330"/>
                          <a:pt x="2002" y="12917"/>
                          <a:pt x="4415" y="11557"/>
                        </a:cubicBezTo>
                        <a:close/>
                      </a:path>
                    </a:pathLst>
                  </a:custGeom>
                  <a:solidFill>
                    <a:srgbClr val="263238"/>
                  </a:solidFill>
                  <a:ln w="5124" cap="flat">
                    <a:noFill/>
                    <a:prstDash val="solid"/>
                    <a:miter/>
                  </a:ln>
                </p:spPr>
                <p:txBody>
                  <a:bodyPr rtlCol="0" anchor="ctr"/>
                  <a:lstStyle/>
                  <a:p>
                    <a:endParaRPr lang="pt-BR"/>
                  </a:p>
                </p:txBody>
              </p:sp>
              <p:sp>
                <p:nvSpPr>
                  <p:cNvPr id="2233" name="Forma Livre: Forma 2232">
                    <a:extLst>
                      <a:ext uri="{FF2B5EF4-FFF2-40B4-BE49-F238E27FC236}">
                        <a16:creationId xmlns:a16="http://schemas.microsoft.com/office/drawing/2014/main" id="{C719FB07-71E4-1447-8BE9-3A24BFF6449C}"/>
                      </a:ext>
                    </a:extLst>
                  </p:cNvPr>
                  <p:cNvSpPr/>
                  <p:nvPr/>
                </p:nvSpPr>
                <p:spPr>
                  <a:xfrm>
                    <a:off x="8626961" y="4427783"/>
                    <a:ext cx="112734" cy="141688"/>
                  </a:xfrm>
                  <a:custGeom>
                    <a:avLst/>
                    <a:gdLst>
                      <a:gd name="connsiteX0" fmla="*/ 0 w 112734"/>
                      <a:gd name="connsiteY0" fmla="*/ 63657 h 141688"/>
                      <a:gd name="connsiteX1" fmla="*/ 110219 w 112734"/>
                      <a:gd name="connsiteY1" fmla="*/ 0 h 141688"/>
                      <a:gd name="connsiteX2" fmla="*/ 110168 w 112734"/>
                      <a:gd name="connsiteY2" fmla="*/ 76594 h 141688"/>
                      <a:gd name="connsiteX3" fmla="*/ 112735 w 112734"/>
                      <a:gd name="connsiteY3" fmla="*/ 78083 h 141688"/>
                      <a:gd name="connsiteX4" fmla="*/ 2567 w 112734"/>
                      <a:gd name="connsiteY4" fmla="*/ 141688 h 141688"/>
                      <a:gd name="connsiteX5" fmla="*/ 0 w 112734"/>
                      <a:gd name="connsiteY5" fmla="*/ 140199 h 141688"/>
                      <a:gd name="connsiteX6" fmla="*/ 0 w 112734"/>
                      <a:gd name="connsiteY6" fmla="*/ 63657 h 14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734" h="141688">
                        <a:moveTo>
                          <a:pt x="0" y="63657"/>
                        </a:moveTo>
                        <a:lnTo>
                          <a:pt x="110219" y="0"/>
                        </a:lnTo>
                        <a:lnTo>
                          <a:pt x="110168" y="76594"/>
                        </a:lnTo>
                        <a:lnTo>
                          <a:pt x="112735" y="78083"/>
                        </a:lnTo>
                        <a:lnTo>
                          <a:pt x="2567" y="141688"/>
                        </a:lnTo>
                        <a:lnTo>
                          <a:pt x="0" y="140199"/>
                        </a:lnTo>
                        <a:lnTo>
                          <a:pt x="0" y="63657"/>
                        </a:lnTo>
                        <a:close/>
                      </a:path>
                    </a:pathLst>
                  </a:custGeom>
                  <a:solidFill>
                    <a:srgbClr val="263238"/>
                  </a:solidFill>
                  <a:ln w="5124" cap="flat">
                    <a:noFill/>
                    <a:prstDash val="solid"/>
                    <a:miter/>
                  </a:ln>
                </p:spPr>
                <p:txBody>
                  <a:bodyPr rtlCol="0" anchor="ctr"/>
                  <a:lstStyle/>
                  <a:p>
                    <a:endParaRPr lang="pt-BR"/>
                  </a:p>
                </p:txBody>
              </p:sp>
              <p:sp>
                <p:nvSpPr>
                  <p:cNvPr id="2234" name="Forma Livre: Forma 2233">
                    <a:extLst>
                      <a:ext uri="{FF2B5EF4-FFF2-40B4-BE49-F238E27FC236}">
                        <a16:creationId xmlns:a16="http://schemas.microsoft.com/office/drawing/2014/main" id="{FD743E22-A282-D2CE-72C9-FBDB9233CD57}"/>
                      </a:ext>
                    </a:extLst>
                  </p:cNvPr>
                  <p:cNvSpPr/>
                  <p:nvPr/>
                </p:nvSpPr>
                <p:spPr>
                  <a:xfrm>
                    <a:off x="8629528" y="4429272"/>
                    <a:ext cx="110167" cy="140199"/>
                  </a:xfrm>
                  <a:custGeom>
                    <a:avLst/>
                    <a:gdLst>
                      <a:gd name="connsiteX0" fmla="*/ 0 w 110167"/>
                      <a:gd name="connsiteY0" fmla="*/ 63606 h 140199"/>
                      <a:gd name="connsiteX1" fmla="*/ 110168 w 110167"/>
                      <a:gd name="connsiteY1" fmla="*/ 0 h 140199"/>
                      <a:gd name="connsiteX2" fmla="*/ 110168 w 110167"/>
                      <a:gd name="connsiteY2" fmla="*/ 76594 h 140199"/>
                      <a:gd name="connsiteX3" fmla="*/ 0 w 110167"/>
                      <a:gd name="connsiteY3" fmla="*/ 140199 h 140199"/>
                      <a:gd name="connsiteX4" fmla="*/ 0 w 110167"/>
                      <a:gd name="connsiteY4" fmla="*/ 63606 h 14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7" h="140199">
                        <a:moveTo>
                          <a:pt x="0" y="63606"/>
                        </a:moveTo>
                        <a:lnTo>
                          <a:pt x="110168" y="0"/>
                        </a:lnTo>
                        <a:lnTo>
                          <a:pt x="110168" y="76594"/>
                        </a:lnTo>
                        <a:lnTo>
                          <a:pt x="0" y="140199"/>
                        </a:lnTo>
                        <a:lnTo>
                          <a:pt x="0" y="63606"/>
                        </a:lnTo>
                        <a:close/>
                      </a:path>
                    </a:pathLst>
                  </a:custGeom>
                  <a:solidFill>
                    <a:srgbClr val="455A64"/>
                  </a:solidFill>
                  <a:ln w="5124" cap="flat">
                    <a:noFill/>
                    <a:prstDash val="solid"/>
                    <a:miter/>
                  </a:ln>
                </p:spPr>
                <p:txBody>
                  <a:bodyPr rtlCol="0" anchor="ctr"/>
                  <a:lstStyle/>
                  <a:p>
                    <a:endParaRPr lang="pt-BR"/>
                  </a:p>
                </p:txBody>
              </p:sp>
              <p:sp>
                <p:nvSpPr>
                  <p:cNvPr id="2235" name="Forma Livre: Forma 2234">
                    <a:extLst>
                      <a:ext uri="{FF2B5EF4-FFF2-40B4-BE49-F238E27FC236}">
                        <a16:creationId xmlns:a16="http://schemas.microsoft.com/office/drawing/2014/main" id="{0C84ADF3-5AD5-9AA7-DBE4-B9AD079BF2F2}"/>
                      </a:ext>
                    </a:extLst>
                  </p:cNvPr>
                  <p:cNvSpPr/>
                  <p:nvPr/>
                </p:nvSpPr>
                <p:spPr>
                  <a:xfrm>
                    <a:off x="8629528" y="4429272"/>
                    <a:ext cx="110167" cy="140199"/>
                  </a:xfrm>
                  <a:custGeom>
                    <a:avLst/>
                    <a:gdLst>
                      <a:gd name="connsiteX0" fmla="*/ 0 w 110167"/>
                      <a:gd name="connsiteY0" fmla="*/ 63606 h 140199"/>
                      <a:gd name="connsiteX1" fmla="*/ 110168 w 110167"/>
                      <a:gd name="connsiteY1" fmla="*/ 0 h 140199"/>
                      <a:gd name="connsiteX2" fmla="*/ 110168 w 110167"/>
                      <a:gd name="connsiteY2" fmla="*/ 76594 h 140199"/>
                      <a:gd name="connsiteX3" fmla="*/ 0 w 110167"/>
                      <a:gd name="connsiteY3" fmla="*/ 140199 h 140199"/>
                      <a:gd name="connsiteX4" fmla="*/ 0 w 110167"/>
                      <a:gd name="connsiteY4" fmla="*/ 63606 h 14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67" h="140199">
                        <a:moveTo>
                          <a:pt x="0" y="63606"/>
                        </a:moveTo>
                        <a:lnTo>
                          <a:pt x="110168" y="0"/>
                        </a:lnTo>
                        <a:lnTo>
                          <a:pt x="110168" y="76594"/>
                        </a:lnTo>
                        <a:lnTo>
                          <a:pt x="0" y="140199"/>
                        </a:lnTo>
                        <a:lnTo>
                          <a:pt x="0" y="63606"/>
                        </a:lnTo>
                        <a:close/>
                      </a:path>
                    </a:pathLst>
                  </a:custGeom>
                  <a:solidFill>
                    <a:srgbClr val="000000"/>
                  </a:solidFill>
                  <a:ln w="5124" cap="flat">
                    <a:noFill/>
                    <a:prstDash val="solid"/>
                    <a:miter/>
                  </a:ln>
                </p:spPr>
                <p:txBody>
                  <a:bodyPr rtlCol="0" anchor="ctr"/>
                  <a:lstStyle/>
                  <a:p>
                    <a:endParaRPr lang="pt-BR"/>
                  </a:p>
                </p:txBody>
              </p:sp>
              <p:sp>
                <p:nvSpPr>
                  <p:cNvPr id="2236" name="Forma Livre: Forma 2235">
                    <a:extLst>
                      <a:ext uri="{FF2B5EF4-FFF2-40B4-BE49-F238E27FC236}">
                        <a16:creationId xmlns:a16="http://schemas.microsoft.com/office/drawing/2014/main" id="{7EDB24C6-A8A1-F941-6B54-BA462D453B21}"/>
                      </a:ext>
                    </a:extLst>
                  </p:cNvPr>
                  <p:cNvSpPr/>
                  <p:nvPr/>
                </p:nvSpPr>
                <p:spPr>
                  <a:xfrm>
                    <a:off x="8668287" y="4469359"/>
                    <a:ext cx="27567" cy="20251"/>
                  </a:xfrm>
                  <a:custGeom>
                    <a:avLst/>
                    <a:gdLst>
                      <a:gd name="connsiteX0" fmla="*/ 4415 w 27567"/>
                      <a:gd name="connsiteY0" fmla="*/ 11557 h 20251"/>
                      <a:gd name="connsiteX1" fmla="*/ 23153 w 27567"/>
                      <a:gd name="connsiteY1" fmla="*/ 725 h 20251"/>
                      <a:gd name="connsiteX2" fmla="*/ 27568 w 27567"/>
                      <a:gd name="connsiteY2" fmla="*/ 2163 h 20251"/>
                      <a:gd name="connsiteX3" fmla="*/ 23153 w 27567"/>
                      <a:gd name="connsiteY3" fmla="*/ 8682 h 20251"/>
                      <a:gd name="connsiteX4" fmla="*/ 4415 w 27567"/>
                      <a:gd name="connsiteY4" fmla="*/ 19514 h 20251"/>
                      <a:gd name="connsiteX5" fmla="*/ 0 w 27567"/>
                      <a:gd name="connsiteY5" fmla="*/ 18077 h 20251"/>
                      <a:gd name="connsiteX6" fmla="*/ 4415 w 27567"/>
                      <a:gd name="connsiteY6" fmla="*/ 11557 h 2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7" h="20251">
                        <a:moveTo>
                          <a:pt x="4415" y="11557"/>
                        </a:moveTo>
                        <a:lnTo>
                          <a:pt x="23153" y="725"/>
                        </a:lnTo>
                        <a:cubicBezTo>
                          <a:pt x="25565" y="-661"/>
                          <a:pt x="27568" y="6"/>
                          <a:pt x="27568" y="2163"/>
                        </a:cubicBezTo>
                        <a:cubicBezTo>
                          <a:pt x="27198" y="4909"/>
                          <a:pt x="25565" y="7322"/>
                          <a:pt x="23153" y="8682"/>
                        </a:cubicBezTo>
                        <a:lnTo>
                          <a:pt x="4415" y="19514"/>
                        </a:lnTo>
                        <a:cubicBezTo>
                          <a:pt x="2002" y="20900"/>
                          <a:pt x="0" y="20284"/>
                          <a:pt x="0" y="18077"/>
                        </a:cubicBezTo>
                        <a:cubicBezTo>
                          <a:pt x="385" y="15335"/>
                          <a:pt x="2012" y="12928"/>
                          <a:pt x="4415" y="11557"/>
                        </a:cubicBezTo>
                        <a:close/>
                      </a:path>
                    </a:pathLst>
                  </a:custGeom>
                  <a:solidFill>
                    <a:srgbClr val="263238"/>
                  </a:solidFill>
                  <a:ln w="5124" cap="flat">
                    <a:noFill/>
                    <a:prstDash val="solid"/>
                    <a:miter/>
                  </a:ln>
                </p:spPr>
                <p:txBody>
                  <a:bodyPr rtlCol="0" anchor="ctr"/>
                  <a:lstStyle/>
                  <a:p>
                    <a:endParaRPr lang="pt-BR"/>
                  </a:p>
                </p:txBody>
              </p:sp>
            </p:grpSp>
            <p:grpSp>
              <p:nvGrpSpPr>
                <p:cNvPr id="44" name="Gráfico 12">
                  <a:extLst>
                    <a:ext uri="{FF2B5EF4-FFF2-40B4-BE49-F238E27FC236}">
                      <a16:creationId xmlns:a16="http://schemas.microsoft.com/office/drawing/2014/main" id="{BCE64688-6131-299E-4338-DA854F046F99}"/>
                    </a:ext>
                  </a:extLst>
                </p:cNvPr>
                <p:cNvGrpSpPr/>
                <p:nvPr/>
              </p:nvGrpSpPr>
              <p:grpSpPr>
                <a:xfrm>
                  <a:off x="8204566" y="4456583"/>
                  <a:ext cx="383738" cy="444132"/>
                  <a:chOff x="8204566" y="4456583"/>
                  <a:chExt cx="383738" cy="444132"/>
                </a:xfrm>
              </p:grpSpPr>
              <p:sp>
                <p:nvSpPr>
                  <p:cNvPr id="2135" name="Forma Livre: Forma 2134">
                    <a:extLst>
                      <a:ext uri="{FF2B5EF4-FFF2-40B4-BE49-F238E27FC236}">
                        <a16:creationId xmlns:a16="http://schemas.microsoft.com/office/drawing/2014/main" id="{A877448F-9292-55BE-347B-785EE1B48932}"/>
                      </a:ext>
                    </a:extLst>
                  </p:cNvPr>
                  <p:cNvSpPr/>
                  <p:nvPr/>
                </p:nvSpPr>
                <p:spPr>
                  <a:xfrm>
                    <a:off x="8267863" y="4700841"/>
                    <a:ext cx="320338" cy="184964"/>
                  </a:xfrm>
                  <a:custGeom>
                    <a:avLst/>
                    <a:gdLst>
                      <a:gd name="connsiteX0" fmla="*/ 0 w 320338"/>
                      <a:gd name="connsiteY0" fmla="*/ 112581 h 184964"/>
                      <a:gd name="connsiteX1" fmla="*/ 125363 w 320338"/>
                      <a:gd name="connsiteY1" fmla="*/ 184965 h 184964"/>
                      <a:gd name="connsiteX2" fmla="*/ 320339 w 320338"/>
                      <a:gd name="connsiteY2" fmla="*/ 72384 h 184964"/>
                      <a:gd name="connsiteX3" fmla="*/ 194975 w 320338"/>
                      <a:gd name="connsiteY3" fmla="*/ 0 h 184964"/>
                      <a:gd name="connsiteX4" fmla="*/ 0 w 320338"/>
                      <a:gd name="connsiteY4" fmla="*/ 112581 h 18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38" h="184964">
                        <a:moveTo>
                          <a:pt x="0" y="112581"/>
                        </a:moveTo>
                        <a:lnTo>
                          <a:pt x="125363" y="184965"/>
                        </a:lnTo>
                        <a:lnTo>
                          <a:pt x="320339" y="72384"/>
                        </a:lnTo>
                        <a:lnTo>
                          <a:pt x="194975" y="0"/>
                        </a:lnTo>
                        <a:lnTo>
                          <a:pt x="0" y="112581"/>
                        </a:lnTo>
                        <a:close/>
                      </a:path>
                    </a:pathLst>
                  </a:custGeom>
                  <a:solidFill>
                    <a:srgbClr val="263238"/>
                  </a:solidFill>
                  <a:ln w="5124" cap="flat">
                    <a:noFill/>
                    <a:prstDash val="solid"/>
                    <a:miter/>
                  </a:ln>
                </p:spPr>
                <p:txBody>
                  <a:bodyPr rtlCol="0" anchor="ctr"/>
                  <a:lstStyle/>
                  <a:p>
                    <a:endParaRPr lang="pt-BR"/>
                  </a:p>
                </p:txBody>
              </p:sp>
              <p:sp>
                <p:nvSpPr>
                  <p:cNvPr id="2136" name="Forma Livre: Forma 2135">
                    <a:extLst>
                      <a:ext uri="{FF2B5EF4-FFF2-40B4-BE49-F238E27FC236}">
                        <a16:creationId xmlns:a16="http://schemas.microsoft.com/office/drawing/2014/main" id="{62D10B8B-60B4-A7EE-8EA3-915E755CAD4E}"/>
                      </a:ext>
                    </a:extLst>
                  </p:cNvPr>
                  <p:cNvSpPr/>
                  <p:nvPr/>
                </p:nvSpPr>
                <p:spPr>
                  <a:xfrm>
                    <a:off x="8267863" y="4813422"/>
                    <a:ext cx="129059" cy="87293"/>
                  </a:xfrm>
                  <a:custGeom>
                    <a:avLst/>
                    <a:gdLst>
                      <a:gd name="connsiteX0" fmla="*/ 125363 w 129059"/>
                      <a:gd name="connsiteY0" fmla="*/ 72333 h 87293"/>
                      <a:gd name="connsiteX1" fmla="*/ 0 w 129059"/>
                      <a:gd name="connsiteY1" fmla="*/ 0 h 87293"/>
                      <a:gd name="connsiteX2" fmla="*/ 0 w 129059"/>
                      <a:gd name="connsiteY2" fmla="*/ 11807 h 87293"/>
                      <a:gd name="connsiteX3" fmla="*/ 3696 w 129059"/>
                      <a:gd name="connsiteY3" fmla="*/ 18224 h 87293"/>
                      <a:gd name="connsiteX4" fmla="*/ 20894 w 129059"/>
                      <a:gd name="connsiteY4" fmla="*/ 28132 h 87293"/>
                      <a:gd name="connsiteX5" fmla="*/ 20894 w 129059"/>
                      <a:gd name="connsiteY5" fmla="*/ 20072 h 87293"/>
                      <a:gd name="connsiteX6" fmla="*/ 97488 w 129059"/>
                      <a:gd name="connsiteY6" fmla="*/ 64324 h 87293"/>
                      <a:gd name="connsiteX7" fmla="*/ 97488 w 129059"/>
                      <a:gd name="connsiteY7" fmla="*/ 72333 h 87293"/>
                      <a:gd name="connsiteX8" fmla="*/ 121616 w 129059"/>
                      <a:gd name="connsiteY8" fmla="*/ 86296 h 87293"/>
                      <a:gd name="connsiteX9" fmla="*/ 129060 w 129059"/>
                      <a:gd name="connsiteY9" fmla="*/ 86296 h 87293"/>
                      <a:gd name="connsiteX10" fmla="*/ 129060 w 129059"/>
                      <a:gd name="connsiteY10" fmla="*/ 86296 h 87293"/>
                      <a:gd name="connsiteX11" fmla="*/ 125363 w 129059"/>
                      <a:gd name="connsiteY11" fmla="*/ 84140 h 8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059" h="87293">
                        <a:moveTo>
                          <a:pt x="125363" y="72333"/>
                        </a:moveTo>
                        <a:lnTo>
                          <a:pt x="0" y="0"/>
                        </a:lnTo>
                        <a:lnTo>
                          <a:pt x="0" y="11807"/>
                        </a:lnTo>
                        <a:cubicBezTo>
                          <a:pt x="159" y="14405"/>
                          <a:pt x="1530" y="16782"/>
                          <a:pt x="3696" y="18224"/>
                        </a:cubicBezTo>
                        <a:lnTo>
                          <a:pt x="20894" y="28132"/>
                        </a:lnTo>
                        <a:lnTo>
                          <a:pt x="20894" y="20072"/>
                        </a:lnTo>
                        <a:lnTo>
                          <a:pt x="97488" y="64324"/>
                        </a:lnTo>
                        <a:lnTo>
                          <a:pt x="97488" y="72333"/>
                        </a:lnTo>
                        <a:lnTo>
                          <a:pt x="121616" y="86296"/>
                        </a:lnTo>
                        <a:cubicBezTo>
                          <a:pt x="123921" y="87626"/>
                          <a:pt x="126754" y="87626"/>
                          <a:pt x="129060" y="86296"/>
                        </a:cubicBezTo>
                        <a:lnTo>
                          <a:pt x="129060" y="86296"/>
                        </a:lnTo>
                        <a:lnTo>
                          <a:pt x="125363" y="84140"/>
                        </a:lnTo>
                        <a:close/>
                      </a:path>
                    </a:pathLst>
                  </a:custGeom>
                  <a:solidFill>
                    <a:srgbClr val="37474F"/>
                  </a:solidFill>
                  <a:ln w="5124" cap="flat">
                    <a:noFill/>
                    <a:prstDash val="solid"/>
                    <a:miter/>
                  </a:ln>
                </p:spPr>
                <p:txBody>
                  <a:bodyPr rtlCol="0" anchor="ctr"/>
                  <a:lstStyle/>
                  <a:p>
                    <a:endParaRPr lang="pt-BR"/>
                  </a:p>
                </p:txBody>
              </p:sp>
              <p:sp>
                <p:nvSpPr>
                  <p:cNvPr id="2137" name="Forma Livre: Forma 2136">
                    <a:extLst>
                      <a:ext uri="{FF2B5EF4-FFF2-40B4-BE49-F238E27FC236}">
                        <a16:creationId xmlns:a16="http://schemas.microsoft.com/office/drawing/2014/main" id="{27994580-A4ED-5ECC-E5D2-BF565B538856}"/>
                      </a:ext>
                    </a:extLst>
                  </p:cNvPr>
                  <p:cNvSpPr/>
                  <p:nvPr/>
                </p:nvSpPr>
                <p:spPr>
                  <a:xfrm>
                    <a:off x="8393226" y="4773225"/>
                    <a:ext cx="194975" cy="126754"/>
                  </a:xfrm>
                  <a:custGeom>
                    <a:avLst/>
                    <a:gdLst>
                      <a:gd name="connsiteX0" fmla="*/ 194975 w 194975"/>
                      <a:gd name="connsiteY0" fmla="*/ 0 h 126754"/>
                      <a:gd name="connsiteX1" fmla="*/ 194975 w 194975"/>
                      <a:gd name="connsiteY1" fmla="*/ 11756 h 126754"/>
                      <a:gd name="connsiteX2" fmla="*/ 191228 w 194975"/>
                      <a:gd name="connsiteY2" fmla="*/ 18224 h 126754"/>
                      <a:gd name="connsiteX3" fmla="*/ 174081 w 194975"/>
                      <a:gd name="connsiteY3" fmla="*/ 27927 h 126754"/>
                      <a:gd name="connsiteX4" fmla="*/ 174081 w 194975"/>
                      <a:gd name="connsiteY4" fmla="*/ 19867 h 126754"/>
                      <a:gd name="connsiteX5" fmla="*/ 27824 w 194975"/>
                      <a:gd name="connsiteY5" fmla="*/ 104315 h 126754"/>
                      <a:gd name="connsiteX6" fmla="*/ 27824 w 194975"/>
                      <a:gd name="connsiteY6" fmla="*/ 112324 h 126754"/>
                      <a:gd name="connsiteX7" fmla="*/ 3696 w 194975"/>
                      <a:gd name="connsiteY7" fmla="*/ 126287 h 126754"/>
                      <a:gd name="connsiteX8" fmla="*/ 0 w 194975"/>
                      <a:gd name="connsiteY8" fmla="*/ 124131 h 126754"/>
                      <a:gd name="connsiteX9" fmla="*/ 0 w 194975"/>
                      <a:gd name="connsiteY9" fmla="*/ 112324 h 12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975" h="126754">
                        <a:moveTo>
                          <a:pt x="194975" y="0"/>
                        </a:moveTo>
                        <a:lnTo>
                          <a:pt x="194975" y="11756"/>
                        </a:lnTo>
                        <a:cubicBezTo>
                          <a:pt x="194837" y="14390"/>
                          <a:pt x="193440" y="16792"/>
                          <a:pt x="191228" y="18224"/>
                        </a:cubicBezTo>
                        <a:lnTo>
                          <a:pt x="174081" y="27927"/>
                        </a:lnTo>
                        <a:lnTo>
                          <a:pt x="174081" y="19867"/>
                        </a:lnTo>
                        <a:lnTo>
                          <a:pt x="27824" y="104315"/>
                        </a:lnTo>
                        <a:lnTo>
                          <a:pt x="27824" y="112324"/>
                        </a:lnTo>
                        <a:lnTo>
                          <a:pt x="3696" y="126287"/>
                        </a:lnTo>
                        <a:cubicBezTo>
                          <a:pt x="1643" y="127468"/>
                          <a:pt x="0" y="126287"/>
                          <a:pt x="0" y="124131"/>
                        </a:cubicBezTo>
                        <a:lnTo>
                          <a:pt x="0" y="112324"/>
                        </a:lnTo>
                        <a:close/>
                      </a:path>
                    </a:pathLst>
                  </a:custGeom>
                  <a:solidFill>
                    <a:srgbClr val="455A64"/>
                  </a:solidFill>
                  <a:ln w="5124" cap="flat">
                    <a:noFill/>
                    <a:prstDash val="solid"/>
                    <a:miter/>
                  </a:ln>
                </p:spPr>
                <p:txBody>
                  <a:bodyPr rtlCol="0" anchor="ctr"/>
                  <a:lstStyle/>
                  <a:p>
                    <a:endParaRPr lang="pt-BR"/>
                  </a:p>
                </p:txBody>
              </p:sp>
              <p:sp>
                <p:nvSpPr>
                  <p:cNvPr id="2138" name="Forma Livre: Forma 2137">
                    <a:extLst>
                      <a:ext uri="{FF2B5EF4-FFF2-40B4-BE49-F238E27FC236}">
                        <a16:creationId xmlns:a16="http://schemas.microsoft.com/office/drawing/2014/main" id="{228E0376-D520-9AC2-1FD4-518D1E0C610D}"/>
                      </a:ext>
                    </a:extLst>
                  </p:cNvPr>
                  <p:cNvSpPr/>
                  <p:nvPr/>
                </p:nvSpPr>
                <p:spPr>
                  <a:xfrm>
                    <a:off x="8288757" y="4833494"/>
                    <a:ext cx="6981" cy="8059"/>
                  </a:xfrm>
                  <a:custGeom>
                    <a:avLst/>
                    <a:gdLst>
                      <a:gd name="connsiteX0" fmla="*/ 0 w 6981"/>
                      <a:gd name="connsiteY0" fmla="*/ 8060 h 8059"/>
                      <a:gd name="connsiteX1" fmla="*/ 6982 w 6981"/>
                      <a:gd name="connsiteY1" fmla="*/ 4056 h 8059"/>
                      <a:gd name="connsiteX2" fmla="*/ 0 w 6981"/>
                      <a:gd name="connsiteY2" fmla="*/ 0 h 8059"/>
                      <a:gd name="connsiteX3" fmla="*/ 0 w 6981"/>
                      <a:gd name="connsiteY3" fmla="*/ 8060 h 8059"/>
                    </a:gdLst>
                    <a:ahLst/>
                    <a:cxnLst>
                      <a:cxn ang="0">
                        <a:pos x="connsiteX0" y="connsiteY0"/>
                      </a:cxn>
                      <a:cxn ang="0">
                        <a:pos x="connsiteX1" y="connsiteY1"/>
                      </a:cxn>
                      <a:cxn ang="0">
                        <a:pos x="connsiteX2" y="connsiteY2"/>
                      </a:cxn>
                      <a:cxn ang="0">
                        <a:pos x="connsiteX3" y="connsiteY3"/>
                      </a:cxn>
                    </a:cxnLst>
                    <a:rect l="l" t="t" r="r" b="b"/>
                    <a:pathLst>
                      <a:path w="6981" h="8059">
                        <a:moveTo>
                          <a:pt x="0" y="8060"/>
                        </a:moveTo>
                        <a:lnTo>
                          <a:pt x="6982" y="4056"/>
                        </a:lnTo>
                        <a:lnTo>
                          <a:pt x="0" y="0"/>
                        </a:lnTo>
                        <a:lnTo>
                          <a:pt x="0" y="8060"/>
                        </a:lnTo>
                        <a:close/>
                      </a:path>
                    </a:pathLst>
                  </a:custGeom>
                  <a:solidFill>
                    <a:srgbClr val="263238"/>
                  </a:solidFill>
                  <a:ln w="5124" cap="flat">
                    <a:noFill/>
                    <a:prstDash val="solid"/>
                    <a:miter/>
                  </a:ln>
                </p:spPr>
                <p:txBody>
                  <a:bodyPr rtlCol="0" anchor="ctr"/>
                  <a:lstStyle/>
                  <a:p>
                    <a:endParaRPr lang="pt-BR"/>
                  </a:p>
                </p:txBody>
              </p:sp>
              <p:sp>
                <p:nvSpPr>
                  <p:cNvPr id="2139" name="Forma Livre: Forma 2138">
                    <a:extLst>
                      <a:ext uri="{FF2B5EF4-FFF2-40B4-BE49-F238E27FC236}">
                        <a16:creationId xmlns:a16="http://schemas.microsoft.com/office/drawing/2014/main" id="{DED1630B-4639-CECB-5270-F475355275A9}"/>
                      </a:ext>
                    </a:extLst>
                  </p:cNvPr>
                  <p:cNvSpPr/>
                  <p:nvPr/>
                </p:nvSpPr>
                <p:spPr>
                  <a:xfrm>
                    <a:off x="8560326" y="4793298"/>
                    <a:ext cx="6981" cy="8059"/>
                  </a:xfrm>
                  <a:custGeom>
                    <a:avLst/>
                    <a:gdLst>
                      <a:gd name="connsiteX0" fmla="*/ 6982 w 6981"/>
                      <a:gd name="connsiteY0" fmla="*/ 8060 h 8059"/>
                      <a:gd name="connsiteX1" fmla="*/ 0 w 6981"/>
                      <a:gd name="connsiteY1" fmla="*/ 4056 h 8059"/>
                      <a:gd name="connsiteX2" fmla="*/ 6982 w 6981"/>
                      <a:gd name="connsiteY2" fmla="*/ 0 h 8059"/>
                      <a:gd name="connsiteX3" fmla="*/ 6982 w 6981"/>
                      <a:gd name="connsiteY3" fmla="*/ 8060 h 8059"/>
                    </a:gdLst>
                    <a:ahLst/>
                    <a:cxnLst>
                      <a:cxn ang="0">
                        <a:pos x="connsiteX0" y="connsiteY0"/>
                      </a:cxn>
                      <a:cxn ang="0">
                        <a:pos x="connsiteX1" y="connsiteY1"/>
                      </a:cxn>
                      <a:cxn ang="0">
                        <a:pos x="connsiteX2" y="connsiteY2"/>
                      </a:cxn>
                      <a:cxn ang="0">
                        <a:pos x="connsiteX3" y="connsiteY3"/>
                      </a:cxn>
                    </a:cxnLst>
                    <a:rect l="l" t="t" r="r" b="b"/>
                    <a:pathLst>
                      <a:path w="6981" h="8059">
                        <a:moveTo>
                          <a:pt x="6982" y="8060"/>
                        </a:moveTo>
                        <a:lnTo>
                          <a:pt x="0" y="4056"/>
                        </a:lnTo>
                        <a:lnTo>
                          <a:pt x="6982" y="0"/>
                        </a:lnTo>
                        <a:lnTo>
                          <a:pt x="6982" y="8060"/>
                        </a:lnTo>
                        <a:close/>
                      </a:path>
                    </a:pathLst>
                  </a:custGeom>
                  <a:solidFill>
                    <a:srgbClr val="37474F"/>
                  </a:solidFill>
                  <a:ln w="5124" cap="flat">
                    <a:noFill/>
                    <a:prstDash val="solid"/>
                    <a:miter/>
                  </a:ln>
                </p:spPr>
                <p:txBody>
                  <a:bodyPr rtlCol="0" anchor="ctr"/>
                  <a:lstStyle/>
                  <a:p>
                    <a:endParaRPr lang="pt-BR"/>
                  </a:p>
                </p:txBody>
              </p:sp>
              <p:sp>
                <p:nvSpPr>
                  <p:cNvPr id="2140" name="Forma Livre: Forma 2139">
                    <a:extLst>
                      <a:ext uri="{FF2B5EF4-FFF2-40B4-BE49-F238E27FC236}">
                        <a16:creationId xmlns:a16="http://schemas.microsoft.com/office/drawing/2014/main" id="{E2BA7D76-C480-CF9F-CBFB-9905784CF678}"/>
                      </a:ext>
                    </a:extLst>
                  </p:cNvPr>
                  <p:cNvSpPr/>
                  <p:nvPr/>
                </p:nvSpPr>
                <p:spPr>
                  <a:xfrm>
                    <a:off x="8431677" y="4612132"/>
                    <a:ext cx="156627" cy="174492"/>
                  </a:xfrm>
                  <a:custGeom>
                    <a:avLst/>
                    <a:gdLst>
                      <a:gd name="connsiteX0" fmla="*/ 152726 w 156627"/>
                      <a:gd name="connsiteY0" fmla="*/ 157859 h 174492"/>
                      <a:gd name="connsiteX1" fmla="*/ 156627 w 156627"/>
                      <a:gd name="connsiteY1" fmla="*/ 151134 h 174492"/>
                      <a:gd name="connsiteX2" fmla="*/ 156627 w 156627"/>
                      <a:gd name="connsiteY2" fmla="*/ 71460 h 174492"/>
                      <a:gd name="connsiteX3" fmla="*/ 32753 w 156627"/>
                      <a:gd name="connsiteY3" fmla="*/ 0 h 174492"/>
                      <a:gd name="connsiteX4" fmla="*/ 0 w 156627"/>
                      <a:gd name="connsiteY4" fmla="*/ 18892 h 174492"/>
                      <a:gd name="connsiteX5" fmla="*/ 0 w 156627"/>
                      <a:gd name="connsiteY5" fmla="*/ 103032 h 174492"/>
                      <a:gd name="connsiteX6" fmla="*/ 123823 w 156627"/>
                      <a:gd name="connsiteY6" fmla="*/ 174492 h 17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627" h="174492">
                        <a:moveTo>
                          <a:pt x="152726" y="157859"/>
                        </a:moveTo>
                        <a:cubicBezTo>
                          <a:pt x="155025" y="156371"/>
                          <a:pt x="156478" y="153870"/>
                          <a:pt x="156627" y="151134"/>
                        </a:cubicBezTo>
                        <a:lnTo>
                          <a:pt x="156627" y="71460"/>
                        </a:lnTo>
                        <a:lnTo>
                          <a:pt x="32753" y="0"/>
                        </a:lnTo>
                        <a:lnTo>
                          <a:pt x="0" y="18892"/>
                        </a:lnTo>
                        <a:lnTo>
                          <a:pt x="0" y="103032"/>
                        </a:lnTo>
                        <a:lnTo>
                          <a:pt x="123823" y="174492"/>
                        </a:lnTo>
                        <a:close/>
                      </a:path>
                    </a:pathLst>
                  </a:custGeom>
                  <a:solidFill>
                    <a:srgbClr val="407BFF"/>
                  </a:solidFill>
                  <a:ln w="5124" cap="flat">
                    <a:noFill/>
                    <a:prstDash val="solid"/>
                    <a:miter/>
                  </a:ln>
                </p:spPr>
                <p:txBody>
                  <a:bodyPr rtlCol="0" anchor="ctr"/>
                  <a:lstStyle/>
                  <a:p>
                    <a:endParaRPr lang="pt-BR"/>
                  </a:p>
                </p:txBody>
              </p:sp>
              <p:sp>
                <p:nvSpPr>
                  <p:cNvPr id="2141" name="Forma Livre: Forma 2140">
                    <a:extLst>
                      <a:ext uri="{FF2B5EF4-FFF2-40B4-BE49-F238E27FC236}">
                        <a16:creationId xmlns:a16="http://schemas.microsoft.com/office/drawing/2014/main" id="{C47FB128-7B41-5E17-7A1F-D572A615F8C2}"/>
                      </a:ext>
                    </a:extLst>
                  </p:cNvPr>
                  <p:cNvSpPr/>
                  <p:nvPr/>
                </p:nvSpPr>
                <p:spPr>
                  <a:xfrm>
                    <a:off x="8431677" y="4612132"/>
                    <a:ext cx="156627" cy="174492"/>
                  </a:xfrm>
                  <a:custGeom>
                    <a:avLst/>
                    <a:gdLst>
                      <a:gd name="connsiteX0" fmla="*/ 152726 w 156627"/>
                      <a:gd name="connsiteY0" fmla="*/ 157859 h 174492"/>
                      <a:gd name="connsiteX1" fmla="*/ 156627 w 156627"/>
                      <a:gd name="connsiteY1" fmla="*/ 151134 h 174492"/>
                      <a:gd name="connsiteX2" fmla="*/ 156627 w 156627"/>
                      <a:gd name="connsiteY2" fmla="*/ 71460 h 174492"/>
                      <a:gd name="connsiteX3" fmla="*/ 32753 w 156627"/>
                      <a:gd name="connsiteY3" fmla="*/ 0 h 174492"/>
                      <a:gd name="connsiteX4" fmla="*/ 0 w 156627"/>
                      <a:gd name="connsiteY4" fmla="*/ 18892 h 174492"/>
                      <a:gd name="connsiteX5" fmla="*/ 0 w 156627"/>
                      <a:gd name="connsiteY5" fmla="*/ 103032 h 174492"/>
                      <a:gd name="connsiteX6" fmla="*/ 123823 w 156627"/>
                      <a:gd name="connsiteY6" fmla="*/ 174492 h 17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627" h="174492">
                        <a:moveTo>
                          <a:pt x="152726" y="157859"/>
                        </a:moveTo>
                        <a:cubicBezTo>
                          <a:pt x="155025" y="156371"/>
                          <a:pt x="156478" y="153870"/>
                          <a:pt x="156627" y="151134"/>
                        </a:cubicBezTo>
                        <a:lnTo>
                          <a:pt x="156627" y="71460"/>
                        </a:lnTo>
                        <a:lnTo>
                          <a:pt x="32753" y="0"/>
                        </a:lnTo>
                        <a:lnTo>
                          <a:pt x="0" y="18892"/>
                        </a:lnTo>
                        <a:lnTo>
                          <a:pt x="0" y="103032"/>
                        </a:lnTo>
                        <a:lnTo>
                          <a:pt x="123823" y="174492"/>
                        </a:lnTo>
                        <a:close/>
                      </a:path>
                    </a:pathLst>
                  </a:custGeom>
                  <a:solidFill>
                    <a:srgbClr val="FFFFFF">
                      <a:alpha val="70000"/>
                    </a:srgbClr>
                  </a:solidFill>
                  <a:ln w="5124" cap="flat">
                    <a:noFill/>
                    <a:prstDash val="solid"/>
                    <a:miter/>
                  </a:ln>
                </p:spPr>
                <p:txBody>
                  <a:bodyPr rtlCol="0" anchor="ctr"/>
                  <a:lstStyle/>
                  <a:p>
                    <a:endParaRPr lang="pt-BR"/>
                  </a:p>
                </p:txBody>
              </p:sp>
              <p:sp>
                <p:nvSpPr>
                  <p:cNvPr id="2142" name="Forma Livre: Forma 2141">
                    <a:extLst>
                      <a:ext uri="{FF2B5EF4-FFF2-40B4-BE49-F238E27FC236}">
                        <a16:creationId xmlns:a16="http://schemas.microsoft.com/office/drawing/2014/main" id="{E92EA132-D87D-B437-6769-A371C2E340A2}"/>
                      </a:ext>
                    </a:extLst>
                  </p:cNvPr>
                  <p:cNvSpPr/>
                  <p:nvPr/>
                </p:nvSpPr>
                <p:spPr>
                  <a:xfrm>
                    <a:off x="8431677" y="4631024"/>
                    <a:ext cx="123874" cy="155651"/>
                  </a:xfrm>
                  <a:custGeom>
                    <a:avLst/>
                    <a:gdLst>
                      <a:gd name="connsiteX0" fmla="*/ 0 w 123874"/>
                      <a:gd name="connsiteY0" fmla="*/ 0 h 155651"/>
                      <a:gd name="connsiteX1" fmla="*/ 0 w 123874"/>
                      <a:gd name="connsiteY1" fmla="*/ 84140 h 155651"/>
                      <a:gd name="connsiteX2" fmla="*/ 123874 w 123874"/>
                      <a:gd name="connsiteY2" fmla="*/ 155652 h 155651"/>
                      <a:gd name="connsiteX3" fmla="*/ 123874 w 123874"/>
                      <a:gd name="connsiteY3" fmla="*/ 71512 h 155651"/>
                      <a:gd name="connsiteX4" fmla="*/ 0 w 123874"/>
                      <a:gd name="connsiteY4" fmla="*/ 0 h 1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74" h="155651">
                        <a:moveTo>
                          <a:pt x="0" y="0"/>
                        </a:moveTo>
                        <a:lnTo>
                          <a:pt x="0" y="84140"/>
                        </a:lnTo>
                        <a:lnTo>
                          <a:pt x="123874" y="155652"/>
                        </a:lnTo>
                        <a:lnTo>
                          <a:pt x="123874" y="71512"/>
                        </a:lnTo>
                        <a:lnTo>
                          <a:pt x="0" y="0"/>
                        </a:lnTo>
                        <a:close/>
                      </a:path>
                    </a:pathLst>
                  </a:custGeom>
                  <a:solidFill>
                    <a:srgbClr val="407BFF"/>
                  </a:solidFill>
                  <a:ln w="5124" cap="flat">
                    <a:noFill/>
                    <a:prstDash val="solid"/>
                    <a:miter/>
                  </a:ln>
                </p:spPr>
                <p:txBody>
                  <a:bodyPr rtlCol="0" anchor="ctr"/>
                  <a:lstStyle/>
                  <a:p>
                    <a:endParaRPr lang="pt-BR"/>
                  </a:p>
                </p:txBody>
              </p:sp>
              <p:sp>
                <p:nvSpPr>
                  <p:cNvPr id="2143" name="Forma Livre: Forma 2142">
                    <a:extLst>
                      <a:ext uri="{FF2B5EF4-FFF2-40B4-BE49-F238E27FC236}">
                        <a16:creationId xmlns:a16="http://schemas.microsoft.com/office/drawing/2014/main" id="{C38ED93B-8E3C-FB5C-1CA3-B8A9E2C64F3A}"/>
                      </a:ext>
                    </a:extLst>
                  </p:cNvPr>
                  <p:cNvSpPr/>
                  <p:nvPr/>
                </p:nvSpPr>
                <p:spPr>
                  <a:xfrm>
                    <a:off x="8431677" y="4631024"/>
                    <a:ext cx="123874" cy="155651"/>
                  </a:xfrm>
                  <a:custGeom>
                    <a:avLst/>
                    <a:gdLst>
                      <a:gd name="connsiteX0" fmla="*/ 0 w 123874"/>
                      <a:gd name="connsiteY0" fmla="*/ 0 h 155651"/>
                      <a:gd name="connsiteX1" fmla="*/ 0 w 123874"/>
                      <a:gd name="connsiteY1" fmla="*/ 84140 h 155651"/>
                      <a:gd name="connsiteX2" fmla="*/ 123874 w 123874"/>
                      <a:gd name="connsiteY2" fmla="*/ 155652 h 155651"/>
                      <a:gd name="connsiteX3" fmla="*/ 123874 w 123874"/>
                      <a:gd name="connsiteY3" fmla="*/ 71512 h 155651"/>
                      <a:gd name="connsiteX4" fmla="*/ 0 w 123874"/>
                      <a:gd name="connsiteY4" fmla="*/ 0 h 1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74" h="155651">
                        <a:moveTo>
                          <a:pt x="0" y="0"/>
                        </a:moveTo>
                        <a:lnTo>
                          <a:pt x="0" y="84140"/>
                        </a:lnTo>
                        <a:lnTo>
                          <a:pt x="123874" y="155652"/>
                        </a:lnTo>
                        <a:lnTo>
                          <a:pt x="123874" y="71512"/>
                        </a:lnTo>
                        <a:lnTo>
                          <a:pt x="0" y="0"/>
                        </a:lnTo>
                        <a:close/>
                      </a:path>
                    </a:pathLst>
                  </a:custGeom>
                  <a:solidFill>
                    <a:srgbClr val="000000">
                      <a:alpha val="30000"/>
                    </a:srgbClr>
                  </a:solidFill>
                  <a:ln w="5124" cap="flat">
                    <a:noFill/>
                    <a:prstDash val="solid"/>
                    <a:miter/>
                  </a:ln>
                </p:spPr>
                <p:txBody>
                  <a:bodyPr rtlCol="0" anchor="ctr"/>
                  <a:lstStyle/>
                  <a:p>
                    <a:endParaRPr lang="pt-BR"/>
                  </a:p>
                </p:txBody>
              </p:sp>
              <p:sp>
                <p:nvSpPr>
                  <p:cNvPr id="2144" name="Forma Livre: Forma 2143">
                    <a:extLst>
                      <a:ext uri="{FF2B5EF4-FFF2-40B4-BE49-F238E27FC236}">
                        <a16:creationId xmlns:a16="http://schemas.microsoft.com/office/drawing/2014/main" id="{6B21632E-C63F-CB7B-9F0A-26BF49752589}"/>
                      </a:ext>
                    </a:extLst>
                  </p:cNvPr>
                  <p:cNvSpPr/>
                  <p:nvPr/>
                </p:nvSpPr>
                <p:spPr>
                  <a:xfrm>
                    <a:off x="8431677" y="4612132"/>
                    <a:ext cx="156627" cy="90403"/>
                  </a:xfrm>
                  <a:custGeom>
                    <a:avLst/>
                    <a:gdLst>
                      <a:gd name="connsiteX0" fmla="*/ 0 w 156627"/>
                      <a:gd name="connsiteY0" fmla="*/ 18892 h 90403"/>
                      <a:gd name="connsiteX1" fmla="*/ 32753 w 156627"/>
                      <a:gd name="connsiteY1" fmla="*/ 0 h 90403"/>
                      <a:gd name="connsiteX2" fmla="*/ 156627 w 156627"/>
                      <a:gd name="connsiteY2" fmla="*/ 71460 h 90403"/>
                      <a:gd name="connsiteX3" fmla="*/ 123874 w 156627"/>
                      <a:gd name="connsiteY3" fmla="*/ 90403 h 90403"/>
                      <a:gd name="connsiteX4" fmla="*/ 0 w 156627"/>
                      <a:gd name="connsiteY4" fmla="*/ 18892 h 9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27" h="90403">
                        <a:moveTo>
                          <a:pt x="0" y="18892"/>
                        </a:moveTo>
                        <a:lnTo>
                          <a:pt x="32753" y="0"/>
                        </a:lnTo>
                        <a:lnTo>
                          <a:pt x="156627" y="71460"/>
                        </a:lnTo>
                        <a:lnTo>
                          <a:pt x="123874" y="90403"/>
                        </a:lnTo>
                        <a:lnTo>
                          <a:pt x="0" y="18892"/>
                        </a:lnTo>
                        <a:close/>
                      </a:path>
                    </a:pathLst>
                  </a:custGeom>
                  <a:solidFill>
                    <a:srgbClr val="407BFF"/>
                  </a:solidFill>
                  <a:ln w="5124" cap="flat">
                    <a:noFill/>
                    <a:prstDash val="solid"/>
                    <a:miter/>
                  </a:ln>
                </p:spPr>
                <p:txBody>
                  <a:bodyPr rtlCol="0" anchor="ctr"/>
                  <a:lstStyle/>
                  <a:p>
                    <a:endParaRPr lang="pt-BR"/>
                  </a:p>
                </p:txBody>
              </p:sp>
              <p:sp>
                <p:nvSpPr>
                  <p:cNvPr id="2145" name="Forma Livre: Forma 2144">
                    <a:extLst>
                      <a:ext uri="{FF2B5EF4-FFF2-40B4-BE49-F238E27FC236}">
                        <a16:creationId xmlns:a16="http://schemas.microsoft.com/office/drawing/2014/main" id="{16D56CE9-4FD7-AA0C-EA1B-E25200E3B035}"/>
                      </a:ext>
                    </a:extLst>
                  </p:cNvPr>
                  <p:cNvSpPr/>
                  <p:nvPr/>
                </p:nvSpPr>
                <p:spPr>
                  <a:xfrm>
                    <a:off x="8431677" y="4612132"/>
                    <a:ext cx="156627" cy="90403"/>
                  </a:xfrm>
                  <a:custGeom>
                    <a:avLst/>
                    <a:gdLst>
                      <a:gd name="connsiteX0" fmla="*/ 0 w 156627"/>
                      <a:gd name="connsiteY0" fmla="*/ 18892 h 90403"/>
                      <a:gd name="connsiteX1" fmla="*/ 32753 w 156627"/>
                      <a:gd name="connsiteY1" fmla="*/ 0 h 90403"/>
                      <a:gd name="connsiteX2" fmla="*/ 156627 w 156627"/>
                      <a:gd name="connsiteY2" fmla="*/ 71460 h 90403"/>
                      <a:gd name="connsiteX3" fmla="*/ 123874 w 156627"/>
                      <a:gd name="connsiteY3" fmla="*/ 90403 h 90403"/>
                      <a:gd name="connsiteX4" fmla="*/ 0 w 156627"/>
                      <a:gd name="connsiteY4" fmla="*/ 18892 h 9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27" h="90403">
                        <a:moveTo>
                          <a:pt x="0" y="18892"/>
                        </a:moveTo>
                        <a:lnTo>
                          <a:pt x="32753" y="0"/>
                        </a:lnTo>
                        <a:lnTo>
                          <a:pt x="156627" y="71460"/>
                        </a:lnTo>
                        <a:lnTo>
                          <a:pt x="123874" y="90403"/>
                        </a:lnTo>
                        <a:lnTo>
                          <a:pt x="0" y="18892"/>
                        </a:lnTo>
                        <a:close/>
                      </a:path>
                    </a:pathLst>
                  </a:custGeom>
                  <a:solidFill>
                    <a:srgbClr val="000000">
                      <a:alpha val="15000"/>
                    </a:srgbClr>
                  </a:solidFill>
                  <a:ln w="5124" cap="flat">
                    <a:noFill/>
                    <a:prstDash val="solid"/>
                    <a:miter/>
                  </a:ln>
                </p:spPr>
                <p:txBody>
                  <a:bodyPr rtlCol="0" anchor="ctr"/>
                  <a:lstStyle/>
                  <a:p>
                    <a:endParaRPr lang="pt-BR"/>
                  </a:p>
                </p:txBody>
              </p:sp>
              <p:sp>
                <p:nvSpPr>
                  <p:cNvPr id="2146" name="Forma Livre: Forma 2145">
                    <a:extLst>
                      <a:ext uri="{FF2B5EF4-FFF2-40B4-BE49-F238E27FC236}">
                        <a16:creationId xmlns:a16="http://schemas.microsoft.com/office/drawing/2014/main" id="{8630F9AD-C6D5-B59F-0D63-CE9206B1A2BC}"/>
                      </a:ext>
                    </a:extLst>
                  </p:cNvPr>
                  <p:cNvSpPr/>
                  <p:nvPr/>
                </p:nvSpPr>
                <p:spPr>
                  <a:xfrm>
                    <a:off x="8282340" y="4797199"/>
                    <a:ext cx="80135" cy="63040"/>
                  </a:xfrm>
                  <a:custGeom>
                    <a:avLst/>
                    <a:gdLst>
                      <a:gd name="connsiteX0" fmla="*/ 0 w 80135"/>
                      <a:gd name="connsiteY0" fmla="*/ 16787 h 63040"/>
                      <a:gd name="connsiteX1" fmla="*/ 80136 w 80135"/>
                      <a:gd name="connsiteY1" fmla="*/ 63041 h 63040"/>
                      <a:gd name="connsiteX2" fmla="*/ 80136 w 80135"/>
                      <a:gd name="connsiteY2" fmla="*/ 46254 h 63040"/>
                      <a:gd name="connsiteX3" fmla="*/ 0 w 80135"/>
                      <a:gd name="connsiteY3" fmla="*/ 0 h 63040"/>
                      <a:gd name="connsiteX4" fmla="*/ 0 w 80135"/>
                      <a:gd name="connsiteY4" fmla="*/ 16787 h 6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35" h="63040">
                        <a:moveTo>
                          <a:pt x="0" y="16787"/>
                        </a:moveTo>
                        <a:lnTo>
                          <a:pt x="80136" y="63041"/>
                        </a:lnTo>
                        <a:lnTo>
                          <a:pt x="80136" y="46254"/>
                        </a:lnTo>
                        <a:lnTo>
                          <a:pt x="0" y="0"/>
                        </a:lnTo>
                        <a:lnTo>
                          <a:pt x="0" y="16787"/>
                        </a:lnTo>
                        <a:close/>
                      </a:path>
                    </a:pathLst>
                  </a:custGeom>
                  <a:solidFill>
                    <a:srgbClr val="407BFF"/>
                  </a:solidFill>
                  <a:ln w="5124" cap="flat">
                    <a:noFill/>
                    <a:prstDash val="solid"/>
                    <a:miter/>
                  </a:ln>
                </p:spPr>
                <p:txBody>
                  <a:bodyPr rtlCol="0" anchor="ctr"/>
                  <a:lstStyle/>
                  <a:p>
                    <a:endParaRPr lang="pt-BR"/>
                  </a:p>
                </p:txBody>
              </p:sp>
              <p:sp>
                <p:nvSpPr>
                  <p:cNvPr id="2147" name="Forma Livre: Forma 2146">
                    <a:extLst>
                      <a:ext uri="{FF2B5EF4-FFF2-40B4-BE49-F238E27FC236}">
                        <a16:creationId xmlns:a16="http://schemas.microsoft.com/office/drawing/2014/main" id="{D703AD65-263B-AA5B-B793-08F7AD321FDF}"/>
                      </a:ext>
                    </a:extLst>
                  </p:cNvPr>
                  <p:cNvSpPr/>
                  <p:nvPr/>
                </p:nvSpPr>
                <p:spPr>
                  <a:xfrm>
                    <a:off x="8282340" y="4797199"/>
                    <a:ext cx="80135" cy="63040"/>
                  </a:xfrm>
                  <a:custGeom>
                    <a:avLst/>
                    <a:gdLst>
                      <a:gd name="connsiteX0" fmla="*/ 0 w 80135"/>
                      <a:gd name="connsiteY0" fmla="*/ 16787 h 63040"/>
                      <a:gd name="connsiteX1" fmla="*/ 80136 w 80135"/>
                      <a:gd name="connsiteY1" fmla="*/ 63041 h 63040"/>
                      <a:gd name="connsiteX2" fmla="*/ 80136 w 80135"/>
                      <a:gd name="connsiteY2" fmla="*/ 46254 h 63040"/>
                      <a:gd name="connsiteX3" fmla="*/ 0 w 80135"/>
                      <a:gd name="connsiteY3" fmla="*/ 0 h 63040"/>
                      <a:gd name="connsiteX4" fmla="*/ 0 w 80135"/>
                      <a:gd name="connsiteY4" fmla="*/ 16787 h 6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35" h="63040">
                        <a:moveTo>
                          <a:pt x="0" y="16787"/>
                        </a:moveTo>
                        <a:lnTo>
                          <a:pt x="80136" y="63041"/>
                        </a:lnTo>
                        <a:lnTo>
                          <a:pt x="80136" y="46254"/>
                        </a:lnTo>
                        <a:lnTo>
                          <a:pt x="0" y="0"/>
                        </a:lnTo>
                        <a:lnTo>
                          <a:pt x="0" y="16787"/>
                        </a:lnTo>
                        <a:close/>
                      </a:path>
                    </a:pathLst>
                  </a:custGeom>
                  <a:solidFill>
                    <a:srgbClr val="000000">
                      <a:alpha val="15000"/>
                    </a:srgbClr>
                  </a:solidFill>
                  <a:ln w="5124" cap="flat">
                    <a:noFill/>
                    <a:prstDash val="solid"/>
                    <a:miter/>
                  </a:ln>
                </p:spPr>
                <p:txBody>
                  <a:bodyPr rtlCol="0" anchor="ctr"/>
                  <a:lstStyle/>
                  <a:p>
                    <a:endParaRPr lang="pt-BR"/>
                  </a:p>
                </p:txBody>
              </p:sp>
              <p:sp>
                <p:nvSpPr>
                  <p:cNvPr id="2148" name="Forma Livre: Forma 2147">
                    <a:extLst>
                      <a:ext uri="{FF2B5EF4-FFF2-40B4-BE49-F238E27FC236}">
                        <a16:creationId xmlns:a16="http://schemas.microsoft.com/office/drawing/2014/main" id="{4AC6EC1F-4512-6B97-1A26-B773D87D1173}"/>
                      </a:ext>
                    </a:extLst>
                  </p:cNvPr>
                  <p:cNvSpPr/>
                  <p:nvPr/>
                </p:nvSpPr>
                <p:spPr>
                  <a:xfrm>
                    <a:off x="8267966" y="4692114"/>
                    <a:ext cx="284095" cy="187657"/>
                  </a:xfrm>
                  <a:custGeom>
                    <a:avLst/>
                    <a:gdLst>
                      <a:gd name="connsiteX0" fmla="*/ 127519 w 284095"/>
                      <a:gd name="connsiteY0" fmla="*/ 186916 h 187657"/>
                      <a:gd name="connsiteX1" fmla="*/ 280245 w 284095"/>
                      <a:gd name="connsiteY1" fmla="*/ 98771 h 187657"/>
                      <a:gd name="connsiteX2" fmla="*/ 284095 w 284095"/>
                      <a:gd name="connsiteY2" fmla="*/ 92046 h 187657"/>
                      <a:gd name="connsiteX3" fmla="*/ 284095 w 284095"/>
                      <a:gd name="connsiteY3" fmla="*/ 71511 h 187657"/>
                      <a:gd name="connsiteX4" fmla="*/ 160272 w 284095"/>
                      <a:gd name="connsiteY4" fmla="*/ 0 h 187657"/>
                      <a:gd name="connsiteX5" fmla="*/ 0 w 284095"/>
                      <a:gd name="connsiteY5" fmla="*/ 92405 h 187657"/>
                      <a:gd name="connsiteX6" fmla="*/ 0 w 284095"/>
                      <a:gd name="connsiteY6" fmla="*/ 112940 h 187657"/>
                      <a:gd name="connsiteX7" fmla="*/ 3902 w 284095"/>
                      <a:gd name="connsiteY7" fmla="*/ 119665 h 187657"/>
                      <a:gd name="connsiteX8" fmla="*/ 14579 w 284095"/>
                      <a:gd name="connsiteY8" fmla="*/ 125825 h 187657"/>
                      <a:gd name="connsiteX9" fmla="*/ 14579 w 284095"/>
                      <a:gd name="connsiteY9" fmla="*/ 113197 h 187657"/>
                      <a:gd name="connsiteX10" fmla="*/ 94715 w 284095"/>
                      <a:gd name="connsiteY10" fmla="*/ 159399 h 187657"/>
                      <a:gd name="connsiteX11" fmla="*/ 94715 w 284095"/>
                      <a:gd name="connsiteY11" fmla="*/ 171977 h 187657"/>
                      <a:gd name="connsiteX12" fmla="*/ 119973 w 284095"/>
                      <a:gd name="connsiteY12" fmla="*/ 186556 h 187657"/>
                      <a:gd name="connsiteX13" fmla="*/ 127519 w 284095"/>
                      <a:gd name="connsiteY13" fmla="*/ 186916 h 18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095" h="187657">
                        <a:moveTo>
                          <a:pt x="127519" y="186916"/>
                        </a:moveTo>
                        <a:lnTo>
                          <a:pt x="280245" y="98771"/>
                        </a:lnTo>
                        <a:cubicBezTo>
                          <a:pt x="282514" y="97257"/>
                          <a:pt x="283941" y="94767"/>
                          <a:pt x="284095" y="92046"/>
                        </a:cubicBezTo>
                        <a:lnTo>
                          <a:pt x="284095" y="71511"/>
                        </a:lnTo>
                        <a:lnTo>
                          <a:pt x="160272" y="0"/>
                        </a:lnTo>
                        <a:lnTo>
                          <a:pt x="0" y="92405"/>
                        </a:lnTo>
                        <a:lnTo>
                          <a:pt x="0" y="112940"/>
                        </a:lnTo>
                        <a:cubicBezTo>
                          <a:pt x="149" y="115676"/>
                          <a:pt x="1602" y="118176"/>
                          <a:pt x="3902" y="119665"/>
                        </a:cubicBezTo>
                        <a:lnTo>
                          <a:pt x="14579" y="125825"/>
                        </a:lnTo>
                        <a:lnTo>
                          <a:pt x="14579" y="113197"/>
                        </a:lnTo>
                        <a:lnTo>
                          <a:pt x="94715" y="159399"/>
                        </a:lnTo>
                        <a:lnTo>
                          <a:pt x="94715" y="171977"/>
                        </a:lnTo>
                        <a:lnTo>
                          <a:pt x="119973" y="186556"/>
                        </a:lnTo>
                        <a:cubicBezTo>
                          <a:pt x="122283" y="187886"/>
                          <a:pt x="125091" y="188019"/>
                          <a:pt x="127519" y="186916"/>
                        </a:cubicBezTo>
                        <a:close/>
                      </a:path>
                    </a:pathLst>
                  </a:custGeom>
                  <a:solidFill>
                    <a:srgbClr val="407BFF"/>
                  </a:solidFill>
                  <a:ln w="5124" cap="flat">
                    <a:noFill/>
                    <a:prstDash val="solid"/>
                    <a:miter/>
                  </a:ln>
                </p:spPr>
                <p:txBody>
                  <a:bodyPr rtlCol="0" anchor="ctr"/>
                  <a:lstStyle/>
                  <a:p>
                    <a:endParaRPr lang="pt-BR"/>
                  </a:p>
                </p:txBody>
              </p:sp>
              <p:sp>
                <p:nvSpPr>
                  <p:cNvPr id="2149" name="Forma Livre: Forma 2148">
                    <a:extLst>
                      <a:ext uri="{FF2B5EF4-FFF2-40B4-BE49-F238E27FC236}">
                        <a16:creationId xmlns:a16="http://schemas.microsoft.com/office/drawing/2014/main" id="{AA863837-B121-0B64-070E-40798BCA6729}"/>
                      </a:ext>
                    </a:extLst>
                  </p:cNvPr>
                  <p:cNvSpPr/>
                  <p:nvPr/>
                </p:nvSpPr>
                <p:spPr>
                  <a:xfrm>
                    <a:off x="8267966" y="4692114"/>
                    <a:ext cx="284095" cy="187657"/>
                  </a:xfrm>
                  <a:custGeom>
                    <a:avLst/>
                    <a:gdLst>
                      <a:gd name="connsiteX0" fmla="*/ 127519 w 284095"/>
                      <a:gd name="connsiteY0" fmla="*/ 186916 h 187657"/>
                      <a:gd name="connsiteX1" fmla="*/ 280245 w 284095"/>
                      <a:gd name="connsiteY1" fmla="*/ 98771 h 187657"/>
                      <a:gd name="connsiteX2" fmla="*/ 284095 w 284095"/>
                      <a:gd name="connsiteY2" fmla="*/ 92046 h 187657"/>
                      <a:gd name="connsiteX3" fmla="*/ 284095 w 284095"/>
                      <a:gd name="connsiteY3" fmla="*/ 71511 h 187657"/>
                      <a:gd name="connsiteX4" fmla="*/ 160272 w 284095"/>
                      <a:gd name="connsiteY4" fmla="*/ 0 h 187657"/>
                      <a:gd name="connsiteX5" fmla="*/ 0 w 284095"/>
                      <a:gd name="connsiteY5" fmla="*/ 92405 h 187657"/>
                      <a:gd name="connsiteX6" fmla="*/ 0 w 284095"/>
                      <a:gd name="connsiteY6" fmla="*/ 112940 h 187657"/>
                      <a:gd name="connsiteX7" fmla="*/ 3902 w 284095"/>
                      <a:gd name="connsiteY7" fmla="*/ 119665 h 187657"/>
                      <a:gd name="connsiteX8" fmla="*/ 14579 w 284095"/>
                      <a:gd name="connsiteY8" fmla="*/ 125825 h 187657"/>
                      <a:gd name="connsiteX9" fmla="*/ 14579 w 284095"/>
                      <a:gd name="connsiteY9" fmla="*/ 113197 h 187657"/>
                      <a:gd name="connsiteX10" fmla="*/ 94715 w 284095"/>
                      <a:gd name="connsiteY10" fmla="*/ 159399 h 187657"/>
                      <a:gd name="connsiteX11" fmla="*/ 94715 w 284095"/>
                      <a:gd name="connsiteY11" fmla="*/ 171977 h 187657"/>
                      <a:gd name="connsiteX12" fmla="*/ 119973 w 284095"/>
                      <a:gd name="connsiteY12" fmla="*/ 186556 h 187657"/>
                      <a:gd name="connsiteX13" fmla="*/ 127519 w 284095"/>
                      <a:gd name="connsiteY13" fmla="*/ 186916 h 18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095" h="187657">
                        <a:moveTo>
                          <a:pt x="127519" y="186916"/>
                        </a:moveTo>
                        <a:lnTo>
                          <a:pt x="280245" y="98771"/>
                        </a:lnTo>
                        <a:cubicBezTo>
                          <a:pt x="282514" y="97257"/>
                          <a:pt x="283941" y="94767"/>
                          <a:pt x="284095" y="92046"/>
                        </a:cubicBezTo>
                        <a:lnTo>
                          <a:pt x="284095" y="71511"/>
                        </a:lnTo>
                        <a:lnTo>
                          <a:pt x="160272" y="0"/>
                        </a:lnTo>
                        <a:lnTo>
                          <a:pt x="0" y="92405"/>
                        </a:lnTo>
                        <a:lnTo>
                          <a:pt x="0" y="112940"/>
                        </a:lnTo>
                        <a:cubicBezTo>
                          <a:pt x="149" y="115676"/>
                          <a:pt x="1602" y="118176"/>
                          <a:pt x="3902" y="119665"/>
                        </a:cubicBezTo>
                        <a:lnTo>
                          <a:pt x="14579" y="125825"/>
                        </a:lnTo>
                        <a:lnTo>
                          <a:pt x="14579" y="113197"/>
                        </a:lnTo>
                        <a:lnTo>
                          <a:pt x="94715" y="159399"/>
                        </a:lnTo>
                        <a:lnTo>
                          <a:pt x="94715" y="171977"/>
                        </a:lnTo>
                        <a:lnTo>
                          <a:pt x="119973" y="186556"/>
                        </a:lnTo>
                        <a:cubicBezTo>
                          <a:pt x="122283" y="187886"/>
                          <a:pt x="125091" y="188019"/>
                          <a:pt x="127519" y="186916"/>
                        </a:cubicBezTo>
                        <a:close/>
                      </a:path>
                    </a:pathLst>
                  </a:custGeom>
                  <a:solidFill>
                    <a:srgbClr val="FFFFFF">
                      <a:alpha val="50000"/>
                    </a:srgbClr>
                  </a:solidFill>
                  <a:ln w="5124" cap="flat">
                    <a:noFill/>
                    <a:prstDash val="solid"/>
                    <a:miter/>
                  </a:ln>
                </p:spPr>
                <p:txBody>
                  <a:bodyPr rtlCol="0" anchor="ctr"/>
                  <a:lstStyle/>
                  <a:p>
                    <a:endParaRPr lang="pt-BR"/>
                  </a:p>
                </p:txBody>
              </p:sp>
              <p:sp>
                <p:nvSpPr>
                  <p:cNvPr id="2150" name="Forma Livre: Forma 2149">
                    <a:extLst>
                      <a:ext uri="{FF2B5EF4-FFF2-40B4-BE49-F238E27FC236}">
                        <a16:creationId xmlns:a16="http://schemas.microsoft.com/office/drawing/2014/main" id="{2BBA408E-AA4C-7802-FA56-528F97EA1227}"/>
                      </a:ext>
                    </a:extLst>
                  </p:cNvPr>
                  <p:cNvSpPr/>
                  <p:nvPr/>
                </p:nvSpPr>
                <p:spPr>
                  <a:xfrm>
                    <a:off x="8267761" y="4692011"/>
                    <a:ext cx="284095" cy="164019"/>
                  </a:xfrm>
                  <a:custGeom>
                    <a:avLst/>
                    <a:gdLst>
                      <a:gd name="connsiteX0" fmla="*/ 123823 w 284095"/>
                      <a:gd name="connsiteY0" fmla="*/ 164020 h 164019"/>
                      <a:gd name="connsiteX1" fmla="*/ 284095 w 284095"/>
                      <a:gd name="connsiteY1" fmla="*/ 71512 h 164019"/>
                      <a:gd name="connsiteX2" fmla="*/ 160272 w 284095"/>
                      <a:gd name="connsiteY2" fmla="*/ 0 h 164019"/>
                      <a:gd name="connsiteX3" fmla="*/ 0 w 284095"/>
                      <a:gd name="connsiteY3" fmla="*/ 92559 h 164019"/>
                      <a:gd name="connsiteX4" fmla="*/ 123823 w 284095"/>
                      <a:gd name="connsiteY4" fmla="*/ 164020 h 16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95" h="164019">
                        <a:moveTo>
                          <a:pt x="123823" y="164020"/>
                        </a:moveTo>
                        <a:lnTo>
                          <a:pt x="284095" y="71512"/>
                        </a:lnTo>
                        <a:lnTo>
                          <a:pt x="160272" y="0"/>
                        </a:lnTo>
                        <a:lnTo>
                          <a:pt x="0" y="92559"/>
                        </a:lnTo>
                        <a:lnTo>
                          <a:pt x="123823" y="164020"/>
                        </a:lnTo>
                        <a:close/>
                      </a:path>
                    </a:pathLst>
                  </a:custGeom>
                  <a:solidFill>
                    <a:srgbClr val="407BFF"/>
                  </a:solidFill>
                  <a:ln w="5124" cap="flat">
                    <a:noFill/>
                    <a:prstDash val="solid"/>
                    <a:miter/>
                  </a:ln>
                </p:spPr>
                <p:txBody>
                  <a:bodyPr rtlCol="0" anchor="ctr"/>
                  <a:lstStyle/>
                  <a:p>
                    <a:endParaRPr lang="pt-BR"/>
                  </a:p>
                </p:txBody>
              </p:sp>
              <p:sp>
                <p:nvSpPr>
                  <p:cNvPr id="2151" name="Forma Livre: Forma 2150">
                    <a:extLst>
                      <a:ext uri="{FF2B5EF4-FFF2-40B4-BE49-F238E27FC236}">
                        <a16:creationId xmlns:a16="http://schemas.microsoft.com/office/drawing/2014/main" id="{2B9D0C62-EB76-5566-FAD0-97AA1A6A9BAD}"/>
                      </a:ext>
                    </a:extLst>
                  </p:cNvPr>
                  <p:cNvSpPr/>
                  <p:nvPr/>
                </p:nvSpPr>
                <p:spPr>
                  <a:xfrm>
                    <a:off x="8267761" y="4692011"/>
                    <a:ext cx="284095" cy="164019"/>
                  </a:xfrm>
                  <a:custGeom>
                    <a:avLst/>
                    <a:gdLst>
                      <a:gd name="connsiteX0" fmla="*/ 123823 w 284095"/>
                      <a:gd name="connsiteY0" fmla="*/ 164020 h 164019"/>
                      <a:gd name="connsiteX1" fmla="*/ 284095 w 284095"/>
                      <a:gd name="connsiteY1" fmla="*/ 71512 h 164019"/>
                      <a:gd name="connsiteX2" fmla="*/ 160272 w 284095"/>
                      <a:gd name="connsiteY2" fmla="*/ 0 h 164019"/>
                      <a:gd name="connsiteX3" fmla="*/ 0 w 284095"/>
                      <a:gd name="connsiteY3" fmla="*/ 92559 h 164019"/>
                      <a:gd name="connsiteX4" fmla="*/ 123823 w 284095"/>
                      <a:gd name="connsiteY4" fmla="*/ 164020 h 16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95" h="164019">
                        <a:moveTo>
                          <a:pt x="123823" y="164020"/>
                        </a:moveTo>
                        <a:lnTo>
                          <a:pt x="284095" y="71512"/>
                        </a:lnTo>
                        <a:lnTo>
                          <a:pt x="160272" y="0"/>
                        </a:lnTo>
                        <a:lnTo>
                          <a:pt x="0" y="92559"/>
                        </a:lnTo>
                        <a:lnTo>
                          <a:pt x="123823" y="164020"/>
                        </a:lnTo>
                        <a:close/>
                      </a:path>
                    </a:pathLst>
                  </a:custGeom>
                  <a:solidFill>
                    <a:srgbClr val="000000">
                      <a:alpha val="15000"/>
                    </a:srgbClr>
                  </a:solidFill>
                  <a:ln w="5124" cap="flat">
                    <a:noFill/>
                    <a:prstDash val="solid"/>
                    <a:miter/>
                  </a:ln>
                </p:spPr>
                <p:txBody>
                  <a:bodyPr rtlCol="0" anchor="ctr"/>
                  <a:lstStyle/>
                  <a:p>
                    <a:endParaRPr lang="pt-BR"/>
                  </a:p>
                </p:txBody>
              </p:sp>
              <p:sp>
                <p:nvSpPr>
                  <p:cNvPr id="2152" name="Forma Livre: Forma 2151">
                    <a:extLst>
                      <a:ext uri="{FF2B5EF4-FFF2-40B4-BE49-F238E27FC236}">
                        <a16:creationId xmlns:a16="http://schemas.microsoft.com/office/drawing/2014/main" id="{D9A39592-0075-7054-5980-88F14FFE374D}"/>
                      </a:ext>
                    </a:extLst>
                  </p:cNvPr>
                  <p:cNvSpPr/>
                  <p:nvPr/>
                </p:nvSpPr>
                <p:spPr>
                  <a:xfrm>
                    <a:off x="8391584" y="4763523"/>
                    <a:ext cx="160271" cy="116039"/>
                  </a:xfrm>
                  <a:custGeom>
                    <a:avLst/>
                    <a:gdLst>
                      <a:gd name="connsiteX0" fmla="*/ 160272 w 160271"/>
                      <a:gd name="connsiteY0" fmla="*/ 0 h 116039"/>
                      <a:gd name="connsiteX1" fmla="*/ 160272 w 160271"/>
                      <a:gd name="connsiteY1" fmla="*/ 25257 h 116039"/>
                      <a:gd name="connsiteX2" fmla="*/ 3902 w 160271"/>
                      <a:gd name="connsiteY2" fmla="*/ 115507 h 116039"/>
                      <a:gd name="connsiteX3" fmla="*/ 0 w 160271"/>
                      <a:gd name="connsiteY3" fmla="*/ 113299 h 116039"/>
                      <a:gd name="connsiteX4" fmla="*/ 0 w 160271"/>
                      <a:gd name="connsiteY4" fmla="*/ 92508 h 116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71" h="116039">
                        <a:moveTo>
                          <a:pt x="160272" y="0"/>
                        </a:moveTo>
                        <a:lnTo>
                          <a:pt x="160272" y="25257"/>
                        </a:lnTo>
                        <a:lnTo>
                          <a:pt x="3902" y="115507"/>
                        </a:lnTo>
                        <a:cubicBezTo>
                          <a:pt x="1745" y="116739"/>
                          <a:pt x="0" y="115763"/>
                          <a:pt x="0" y="113299"/>
                        </a:cubicBezTo>
                        <a:lnTo>
                          <a:pt x="0" y="92508"/>
                        </a:lnTo>
                        <a:close/>
                      </a:path>
                    </a:pathLst>
                  </a:custGeom>
                  <a:solidFill>
                    <a:srgbClr val="407BFF"/>
                  </a:solidFill>
                  <a:ln w="5124" cap="flat">
                    <a:noFill/>
                    <a:prstDash val="solid"/>
                    <a:miter/>
                  </a:ln>
                </p:spPr>
                <p:txBody>
                  <a:bodyPr rtlCol="0" anchor="ctr"/>
                  <a:lstStyle/>
                  <a:p>
                    <a:endParaRPr lang="pt-BR"/>
                  </a:p>
                </p:txBody>
              </p:sp>
              <p:sp>
                <p:nvSpPr>
                  <p:cNvPr id="2153" name="Forma Livre: Forma 2152">
                    <a:extLst>
                      <a:ext uri="{FF2B5EF4-FFF2-40B4-BE49-F238E27FC236}">
                        <a16:creationId xmlns:a16="http://schemas.microsoft.com/office/drawing/2014/main" id="{84806E1E-34E2-18C4-5C0E-AA6629906AF0}"/>
                      </a:ext>
                    </a:extLst>
                  </p:cNvPr>
                  <p:cNvSpPr/>
                  <p:nvPr/>
                </p:nvSpPr>
                <p:spPr>
                  <a:xfrm>
                    <a:off x="8391584" y="4763523"/>
                    <a:ext cx="160271" cy="116039"/>
                  </a:xfrm>
                  <a:custGeom>
                    <a:avLst/>
                    <a:gdLst>
                      <a:gd name="connsiteX0" fmla="*/ 160272 w 160271"/>
                      <a:gd name="connsiteY0" fmla="*/ 0 h 116039"/>
                      <a:gd name="connsiteX1" fmla="*/ 160272 w 160271"/>
                      <a:gd name="connsiteY1" fmla="*/ 25257 h 116039"/>
                      <a:gd name="connsiteX2" fmla="*/ 3902 w 160271"/>
                      <a:gd name="connsiteY2" fmla="*/ 115507 h 116039"/>
                      <a:gd name="connsiteX3" fmla="*/ 0 w 160271"/>
                      <a:gd name="connsiteY3" fmla="*/ 113299 h 116039"/>
                      <a:gd name="connsiteX4" fmla="*/ 0 w 160271"/>
                      <a:gd name="connsiteY4" fmla="*/ 92508 h 116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71" h="116039">
                        <a:moveTo>
                          <a:pt x="160272" y="0"/>
                        </a:moveTo>
                        <a:lnTo>
                          <a:pt x="160272" y="25257"/>
                        </a:lnTo>
                        <a:lnTo>
                          <a:pt x="3902" y="115507"/>
                        </a:lnTo>
                        <a:cubicBezTo>
                          <a:pt x="1745" y="116739"/>
                          <a:pt x="0" y="115763"/>
                          <a:pt x="0" y="113299"/>
                        </a:cubicBezTo>
                        <a:lnTo>
                          <a:pt x="0" y="92508"/>
                        </a:lnTo>
                        <a:close/>
                      </a:path>
                    </a:pathLst>
                  </a:custGeom>
                  <a:solidFill>
                    <a:srgbClr val="FFFFFF">
                      <a:alpha val="70000"/>
                    </a:srgbClr>
                  </a:solidFill>
                  <a:ln w="5124" cap="flat">
                    <a:noFill/>
                    <a:prstDash val="solid"/>
                    <a:miter/>
                  </a:ln>
                </p:spPr>
                <p:txBody>
                  <a:bodyPr rtlCol="0" anchor="ctr"/>
                  <a:lstStyle/>
                  <a:p>
                    <a:endParaRPr lang="pt-BR"/>
                  </a:p>
                </p:txBody>
              </p:sp>
              <p:sp>
                <p:nvSpPr>
                  <p:cNvPr id="2154" name="Forma Livre: Forma 2153">
                    <a:extLst>
                      <a:ext uri="{FF2B5EF4-FFF2-40B4-BE49-F238E27FC236}">
                        <a16:creationId xmlns:a16="http://schemas.microsoft.com/office/drawing/2014/main" id="{47B9F77F-5E26-56A1-2FFF-B09E5805FAD0}"/>
                      </a:ext>
                    </a:extLst>
                  </p:cNvPr>
                  <p:cNvSpPr/>
                  <p:nvPr/>
                </p:nvSpPr>
                <p:spPr>
                  <a:xfrm>
                    <a:off x="8282340" y="4805567"/>
                    <a:ext cx="3644" cy="12628"/>
                  </a:xfrm>
                  <a:custGeom>
                    <a:avLst/>
                    <a:gdLst>
                      <a:gd name="connsiteX0" fmla="*/ 0 w 3644"/>
                      <a:gd name="connsiteY0" fmla="*/ 12629 h 12628"/>
                      <a:gd name="connsiteX1" fmla="*/ 3645 w 3644"/>
                      <a:gd name="connsiteY1" fmla="*/ 10524 h 12628"/>
                      <a:gd name="connsiteX2" fmla="*/ 3645 w 3644"/>
                      <a:gd name="connsiteY2" fmla="*/ 2105 h 12628"/>
                      <a:gd name="connsiteX3" fmla="*/ 0 w 3644"/>
                      <a:gd name="connsiteY3" fmla="*/ 0 h 12628"/>
                      <a:gd name="connsiteX4" fmla="*/ 0 w 3644"/>
                      <a:gd name="connsiteY4" fmla="*/ 12629 h 1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4" h="12628">
                        <a:moveTo>
                          <a:pt x="0" y="12629"/>
                        </a:moveTo>
                        <a:lnTo>
                          <a:pt x="3645" y="10524"/>
                        </a:lnTo>
                        <a:lnTo>
                          <a:pt x="3645" y="2105"/>
                        </a:lnTo>
                        <a:lnTo>
                          <a:pt x="0" y="0"/>
                        </a:lnTo>
                        <a:lnTo>
                          <a:pt x="0" y="12629"/>
                        </a:lnTo>
                        <a:close/>
                      </a:path>
                    </a:pathLst>
                  </a:custGeom>
                  <a:solidFill>
                    <a:srgbClr val="407BFF"/>
                  </a:solidFill>
                  <a:ln w="5124" cap="flat">
                    <a:noFill/>
                    <a:prstDash val="solid"/>
                    <a:miter/>
                  </a:ln>
                </p:spPr>
                <p:txBody>
                  <a:bodyPr rtlCol="0" anchor="ctr"/>
                  <a:lstStyle/>
                  <a:p>
                    <a:endParaRPr lang="pt-BR"/>
                  </a:p>
                </p:txBody>
              </p:sp>
              <p:sp>
                <p:nvSpPr>
                  <p:cNvPr id="2155" name="Forma Livre: Forma 2154">
                    <a:extLst>
                      <a:ext uri="{FF2B5EF4-FFF2-40B4-BE49-F238E27FC236}">
                        <a16:creationId xmlns:a16="http://schemas.microsoft.com/office/drawing/2014/main" id="{94679D11-3926-67F8-94B6-25723D3BA9AC}"/>
                      </a:ext>
                    </a:extLst>
                  </p:cNvPr>
                  <p:cNvSpPr/>
                  <p:nvPr/>
                </p:nvSpPr>
                <p:spPr>
                  <a:xfrm>
                    <a:off x="8282340" y="4805567"/>
                    <a:ext cx="3644" cy="12628"/>
                  </a:xfrm>
                  <a:custGeom>
                    <a:avLst/>
                    <a:gdLst>
                      <a:gd name="connsiteX0" fmla="*/ 0 w 3644"/>
                      <a:gd name="connsiteY0" fmla="*/ 12629 h 12628"/>
                      <a:gd name="connsiteX1" fmla="*/ 3645 w 3644"/>
                      <a:gd name="connsiteY1" fmla="*/ 10524 h 12628"/>
                      <a:gd name="connsiteX2" fmla="*/ 3645 w 3644"/>
                      <a:gd name="connsiteY2" fmla="*/ 2105 h 12628"/>
                      <a:gd name="connsiteX3" fmla="*/ 0 w 3644"/>
                      <a:gd name="connsiteY3" fmla="*/ 0 h 12628"/>
                      <a:gd name="connsiteX4" fmla="*/ 0 w 3644"/>
                      <a:gd name="connsiteY4" fmla="*/ 12629 h 1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4" h="12628">
                        <a:moveTo>
                          <a:pt x="0" y="12629"/>
                        </a:moveTo>
                        <a:lnTo>
                          <a:pt x="3645" y="10524"/>
                        </a:lnTo>
                        <a:lnTo>
                          <a:pt x="3645" y="2105"/>
                        </a:lnTo>
                        <a:lnTo>
                          <a:pt x="0" y="0"/>
                        </a:lnTo>
                        <a:lnTo>
                          <a:pt x="0" y="12629"/>
                        </a:lnTo>
                        <a:close/>
                      </a:path>
                    </a:pathLst>
                  </a:custGeom>
                  <a:solidFill>
                    <a:srgbClr val="000000">
                      <a:alpha val="35000"/>
                    </a:srgbClr>
                  </a:solidFill>
                  <a:ln w="5124" cap="flat">
                    <a:noFill/>
                    <a:prstDash val="solid"/>
                    <a:miter/>
                  </a:ln>
                </p:spPr>
                <p:txBody>
                  <a:bodyPr rtlCol="0" anchor="ctr"/>
                  <a:lstStyle/>
                  <a:p>
                    <a:endParaRPr lang="pt-BR"/>
                  </a:p>
                </p:txBody>
              </p:sp>
              <p:sp>
                <p:nvSpPr>
                  <p:cNvPr id="2156" name="Forma Livre: Forma 2155">
                    <a:extLst>
                      <a:ext uri="{FF2B5EF4-FFF2-40B4-BE49-F238E27FC236}">
                        <a16:creationId xmlns:a16="http://schemas.microsoft.com/office/drawing/2014/main" id="{BC9472E3-0AE5-4675-E415-8A59A50A2FAD}"/>
                      </a:ext>
                    </a:extLst>
                  </p:cNvPr>
                  <p:cNvSpPr/>
                  <p:nvPr/>
                </p:nvSpPr>
                <p:spPr>
                  <a:xfrm>
                    <a:off x="8405958" y="4853463"/>
                    <a:ext cx="7289" cy="9394"/>
                  </a:xfrm>
                  <a:custGeom>
                    <a:avLst/>
                    <a:gdLst>
                      <a:gd name="connsiteX0" fmla="*/ 3645 w 7289"/>
                      <a:gd name="connsiteY0" fmla="*/ 514 h 9394"/>
                      <a:gd name="connsiteX1" fmla="*/ 7290 w 7289"/>
                      <a:gd name="connsiteY1" fmla="*/ 2567 h 9394"/>
                      <a:gd name="connsiteX2" fmla="*/ 3645 w 7289"/>
                      <a:gd name="connsiteY2" fmla="*/ 8882 h 9394"/>
                      <a:gd name="connsiteX3" fmla="*/ 0 w 7289"/>
                      <a:gd name="connsiteY3" fmla="*/ 6777 h 9394"/>
                      <a:gd name="connsiteX4" fmla="*/ 3645 w 7289"/>
                      <a:gd name="connsiteY4" fmla="*/ 514 h 9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9" h="9394">
                        <a:moveTo>
                          <a:pt x="3645" y="514"/>
                        </a:moveTo>
                        <a:cubicBezTo>
                          <a:pt x="5647" y="-667"/>
                          <a:pt x="7290" y="257"/>
                          <a:pt x="7290" y="2567"/>
                        </a:cubicBezTo>
                        <a:cubicBezTo>
                          <a:pt x="7167" y="5139"/>
                          <a:pt x="5811" y="7490"/>
                          <a:pt x="3645" y="8882"/>
                        </a:cubicBezTo>
                        <a:cubicBezTo>
                          <a:pt x="1643" y="10062"/>
                          <a:pt x="0" y="9138"/>
                          <a:pt x="0" y="6777"/>
                        </a:cubicBezTo>
                        <a:cubicBezTo>
                          <a:pt x="139" y="4226"/>
                          <a:pt x="1494" y="1895"/>
                          <a:pt x="3645" y="514"/>
                        </a:cubicBezTo>
                        <a:close/>
                      </a:path>
                    </a:pathLst>
                  </a:custGeom>
                  <a:solidFill>
                    <a:srgbClr val="455A64"/>
                  </a:solidFill>
                  <a:ln w="5124" cap="flat">
                    <a:noFill/>
                    <a:prstDash val="solid"/>
                    <a:miter/>
                  </a:ln>
                </p:spPr>
                <p:txBody>
                  <a:bodyPr rtlCol="0" anchor="ctr"/>
                  <a:lstStyle/>
                  <a:p>
                    <a:endParaRPr lang="pt-BR"/>
                  </a:p>
                </p:txBody>
              </p:sp>
              <p:sp>
                <p:nvSpPr>
                  <p:cNvPr id="2157" name="Forma Livre: Forma 2156">
                    <a:extLst>
                      <a:ext uri="{FF2B5EF4-FFF2-40B4-BE49-F238E27FC236}">
                        <a16:creationId xmlns:a16="http://schemas.microsoft.com/office/drawing/2014/main" id="{CB4632DC-ED24-C3FD-2E1E-897339CBCD30}"/>
                      </a:ext>
                    </a:extLst>
                  </p:cNvPr>
                  <p:cNvSpPr/>
                  <p:nvPr/>
                </p:nvSpPr>
                <p:spPr>
                  <a:xfrm>
                    <a:off x="8428033" y="4780618"/>
                    <a:ext cx="109243" cy="68685"/>
                  </a:xfrm>
                  <a:custGeom>
                    <a:avLst/>
                    <a:gdLst>
                      <a:gd name="connsiteX0" fmla="*/ 109244 w 109243"/>
                      <a:gd name="connsiteY0" fmla="*/ 0 h 68685"/>
                      <a:gd name="connsiteX1" fmla="*/ 109244 w 109243"/>
                      <a:gd name="connsiteY1" fmla="*/ 4210 h 68685"/>
                      <a:gd name="connsiteX2" fmla="*/ 101492 w 109243"/>
                      <a:gd name="connsiteY2" fmla="*/ 12885 h 68685"/>
                      <a:gd name="connsiteX3" fmla="*/ 7752 w 109243"/>
                      <a:gd name="connsiteY3" fmla="*/ 66737 h 68685"/>
                      <a:gd name="connsiteX4" fmla="*/ 0 w 109243"/>
                      <a:gd name="connsiteY4" fmla="*/ 67045 h 68685"/>
                      <a:gd name="connsiteX5" fmla="*/ 0 w 109243"/>
                      <a:gd name="connsiteY5" fmla="*/ 62836 h 6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43" h="68685">
                        <a:moveTo>
                          <a:pt x="109244" y="0"/>
                        </a:moveTo>
                        <a:lnTo>
                          <a:pt x="109244" y="4210"/>
                        </a:lnTo>
                        <a:cubicBezTo>
                          <a:pt x="109244" y="6520"/>
                          <a:pt x="105804" y="10421"/>
                          <a:pt x="101492" y="12885"/>
                        </a:cubicBezTo>
                        <a:lnTo>
                          <a:pt x="7752" y="66737"/>
                        </a:lnTo>
                        <a:cubicBezTo>
                          <a:pt x="3491" y="69201"/>
                          <a:pt x="0" y="69355"/>
                          <a:pt x="0" y="67045"/>
                        </a:cubicBezTo>
                        <a:lnTo>
                          <a:pt x="0" y="62836"/>
                        </a:lnTo>
                        <a:close/>
                      </a:path>
                    </a:pathLst>
                  </a:custGeom>
                  <a:solidFill>
                    <a:srgbClr val="455A64"/>
                  </a:solidFill>
                  <a:ln w="5124" cap="flat">
                    <a:noFill/>
                    <a:prstDash val="solid"/>
                    <a:miter/>
                  </a:ln>
                </p:spPr>
                <p:txBody>
                  <a:bodyPr rtlCol="0" anchor="ctr"/>
                  <a:lstStyle/>
                  <a:p>
                    <a:endParaRPr lang="pt-BR"/>
                  </a:p>
                </p:txBody>
              </p:sp>
              <p:sp>
                <p:nvSpPr>
                  <p:cNvPr id="2158" name="Forma Livre: Forma 2157">
                    <a:extLst>
                      <a:ext uri="{FF2B5EF4-FFF2-40B4-BE49-F238E27FC236}">
                        <a16:creationId xmlns:a16="http://schemas.microsoft.com/office/drawing/2014/main" id="{293601C4-C6F7-DF81-32E1-0FF5531F9717}"/>
                      </a:ext>
                    </a:extLst>
                  </p:cNvPr>
                  <p:cNvSpPr/>
                  <p:nvPr/>
                </p:nvSpPr>
                <p:spPr>
                  <a:xfrm>
                    <a:off x="8267761" y="4662544"/>
                    <a:ext cx="284300" cy="187826"/>
                  </a:xfrm>
                  <a:custGeom>
                    <a:avLst/>
                    <a:gdLst>
                      <a:gd name="connsiteX0" fmla="*/ 127725 w 284300"/>
                      <a:gd name="connsiteY0" fmla="*/ 187070 h 187826"/>
                      <a:gd name="connsiteX1" fmla="*/ 280450 w 284300"/>
                      <a:gd name="connsiteY1" fmla="*/ 99028 h 187826"/>
                      <a:gd name="connsiteX2" fmla="*/ 284301 w 284300"/>
                      <a:gd name="connsiteY2" fmla="*/ 92303 h 187826"/>
                      <a:gd name="connsiteX3" fmla="*/ 284301 w 284300"/>
                      <a:gd name="connsiteY3" fmla="*/ 71768 h 187826"/>
                      <a:gd name="connsiteX4" fmla="*/ 160272 w 284300"/>
                      <a:gd name="connsiteY4" fmla="*/ 0 h 187826"/>
                      <a:gd name="connsiteX5" fmla="*/ 0 w 284300"/>
                      <a:gd name="connsiteY5" fmla="*/ 92405 h 187826"/>
                      <a:gd name="connsiteX6" fmla="*/ 0 w 284300"/>
                      <a:gd name="connsiteY6" fmla="*/ 112940 h 187826"/>
                      <a:gd name="connsiteX7" fmla="*/ 3902 w 284300"/>
                      <a:gd name="connsiteY7" fmla="*/ 119665 h 187826"/>
                      <a:gd name="connsiteX8" fmla="*/ 119973 w 284300"/>
                      <a:gd name="connsiteY8" fmla="*/ 186710 h 187826"/>
                      <a:gd name="connsiteX9" fmla="*/ 127725 w 284300"/>
                      <a:gd name="connsiteY9" fmla="*/ 187070 h 1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300" h="187826">
                        <a:moveTo>
                          <a:pt x="127725" y="187070"/>
                        </a:moveTo>
                        <a:lnTo>
                          <a:pt x="280450" y="99028"/>
                        </a:lnTo>
                        <a:cubicBezTo>
                          <a:pt x="282719" y="97513"/>
                          <a:pt x="284147" y="95024"/>
                          <a:pt x="284301" y="92303"/>
                        </a:cubicBezTo>
                        <a:lnTo>
                          <a:pt x="284301" y="71768"/>
                        </a:lnTo>
                        <a:lnTo>
                          <a:pt x="160272" y="0"/>
                        </a:lnTo>
                        <a:lnTo>
                          <a:pt x="0" y="92405"/>
                        </a:lnTo>
                        <a:lnTo>
                          <a:pt x="0" y="112940"/>
                        </a:lnTo>
                        <a:cubicBezTo>
                          <a:pt x="144" y="115681"/>
                          <a:pt x="1597" y="118181"/>
                          <a:pt x="3902" y="119665"/>
                        </a:cubicBezTo>
                        <a:lnTo>
                          <a:pt x="119973" y="186710"/>
                        </a:lnTo>
                        <a:cubicBezTo>
                          <a:pt x="122350" y="188060"/>
                          <a:pt x="125230" y="188194"/>
                          <a:pt x="127725" y="187070"/>
                        </a:cubicBezTo>
                        <a:close/>
                      </a:path>
                    </a:pathLst>
                  </a:custGeom>
                  <a:solidFill>
                    <a:srgbClr val="407BFF"/>
                  </a:solidFill>
                  <a:ln w="5124" cap="flat">
                    <a:noFill/>
                    <a:prstDash val="solid"/>
                    <a:miter/>
                  </a:ln>
                </p:spPr>
                <p:txBody>
                  <a:bodyPr rtlCol="0" anchor="ctr"/>
                  <a:lstStyle/>
                  <a:p>
                    <a:endParaRPr lang="pt-BR"/>
                  </a:p>
                </p:txBody>
              </p:sp>
              <p:sp>
                <p:nvSpPr>
                  <p:cNvPr id="2159" name="Forma Livre: Forma 2158">
                    <a:extLst>
                      <a:ext uri="{FF2B5EF4-FFF2-40B4-BE49-F238E27FC236}">
                        <a16:creationId xmlns:a16="http://schemas.microsoft.com/office/drawing/2014/main" id="{B5BB655B-9B2C-5E2C-063E-BD1635B52AA6}"/>
                      </a:ext>
                    </a:extLst>
                  </p:cNvPr>
                  <p:cNvSpPr/>
                  <p:nvPr/>
                </p:nvSpPr>
                <p:spPr>
                  <a:xfrm>
                    <a:off x="8267761" y="4662544"/>
                    <a:ext cx="284300" cy="187826"/>
                  </a:xfrm>
                  <a:custGeom>
                    <a:avLst/>
                    <a:gdLst>
                      <a:gd name="connsiteX0" fmla="*/ 127725 w 284300"/>
                      <a:gd name="connsiteY0" fmla="*/ 187070 h 187826"/>
                      <a:gd name="connsiteX1" fmla="*/ 280450 w 284300"/>
                      <a:gd name="connsiteY1" fmla="*/ 99028 h 187826"/>
                      <a:gd name="connsiteX2" fmla="*/ 284301 w 284300"/>
                      <a:gd name="connsiteY2" fmla="*/ 92303 h 187826"/>
                      <a:gd name="connsiteX3" fmla="*/ 284301 w 284300"/>
                      <a:gd name="connsiteY3" fmla="*/ 71768 h 187826"/>
                      <a:gd name="connsiteX4" fmla="*/ 160272 w 284300"/>
                      <a:gd name="connsiteY4" fmla="*/ 0 h 187826"/>
                      <a:gd name="connsiteX5" fmla="*/ 0 w 284300"/>
                      <a:gd name="connsiteY5" fmla="*/ 92405 h 187826"/>
                      <a:gd name="connsiteX6" fmla="*/ 0 w 284300"/>
                      <a:gd name="connsiteY6" fmla="*/ 112940 h 187826"/>
                      <a:gd name="connsiteX7" fmla="*/ 3902 w 284300"/>
                      <a:gd name="connsiteY7" fmla="*/ 119665 h 187826"/>
                      <a:gd name="connsiteX8" fmla="*/ 119973 w 284300"/>
                      <a:gd name="connsiteY8" fmla="*/ 186710 h 187826"/>
                      <a:gd name="connsiteX9" fmla="*/ 127725 w 284300"/>
                      <a:gd name="connsiteY9" fmla="*/ 187070 h 1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300" h="187826">
                        <a:moveTo>
                          <a:pt x="127725" y="187070"/>
                        </a:moveTo>
                        <a:lnTo>
                          <a:pt x="280450" y="99028"/>
                        </a:lnTo>
                        <a:cubicBezTo>
                          <a:pt x="282719" y="97513"/>
                          <a:pt x="284147" y="95024"/>
                          <a:pt x="284301" y="92303"/>
                        </a:cubicBezTo>
                        <a:lnTo>
                          <a:pt x="284301" y="71768"/>
                        </a:lnTo>
                        <a:lnTo>
                          <a:pt x="160272" y="0"/>
                        </a:lnTo>
                        <a:lnTo>
                          <a:pt x="0" y="92405"/>
                        </a:lnTo>
                        <a:lnTo>
                          <a:pt x="0" y="112940"/>
                        </a:lnTo>
                        <a:cubicBezTo>
                          <a:pt x="144" y="115681"/>
                          <a:pt x="1597" y="118181"/>
                          <a:pt x="3902" y="119665"/>
                        </a:cubicBezTo>
                        <a:lnTo>
                          <a:pt x="119973" y="186710"/>
                        </a:lnTo>
                        <a:cubicBezTo>
                          <a:pt x="122350" y="188060"/>
                          <a:pt x="125230" y="188194"/>
                          <a:pt x="127725" y="187070"/>
                        </a:cubicBezTo>
                        <a:close/>
                      </a:path>
                    </a:pathLst>
                  </a:custGeom>
                  <a:solidFill>
                    <a:srgbClr val="FFFFFF">
                      <a:alpha val="50000"/>
                    </a:srgbClr>
                  </a:solidFill>
                  <a:ln w="5124" cap="flat">
                    <a:noFill/>
                    <a:prstDash val="solid"/>
                    <a:miter/>
                  </a:ln>
                </p:spPr>
                <p:txBody>
                  <a:bodyPr rtlCol="0" anchor="ctr"/>
                  <a:lstStyle/>
                  <a:p>
                    <a:endParaRPr lang="pt-BR"/>
                  </a:p>
                </p:txBody>
              </p:sp>
              <p:sp>
                <p:nvSpPr>
                  <p:cNvPr id="2160" name="Forma Livre: Forma 2159">
                    <a:extLst>
                      <a:ext uri="{FF2B5EF4-FFF2-40B4-BE49-F238E27FC236}">
                        <a16:creationId xmlns:a16="http://schemas.microsoft.com/office/drawing/2014/main" id="{09100E2B-634A-6470-028B-7ACAB6261151}"/>
                      </a:ext>
                    </a:extLst>
                  </p:cNvPr>
                  <p:cNvSpPr/>
                  <p:nvPr/>
                </p:nvSpPr>
                <p:spPr>
                  <a:xfrm>
                    <a:off x="8267761" y="4662596"/>
                    <a:ext cx="284095" cy="164019"/>
                  </a:xfrm>
                  <a:custGeom>
                    <a:avLst/>
                    <a:gdLst>
                      <a:gd name="connsiteX0" fmla="*/ 123823 w 284095"/>
                      <a:gd name="connsiteY0" fmla="*/ 164019 h 164019"/>
                      <a:gd name="connsiteX1" fmla="*/ 284095 w 284095"/>
                      <a:gd name="connsiteY1" fmla="*/ 71511 h 164019"/>
                      <a:gd name="connsiteX2" fmla="*/ 160272 w 284095"/>
                      <a:gd name="connsiteY2" fmla="*/ 0 h 164019"/>
                      <a:gd name="connsiteX3" fmla="*/ 0 w 284095"/>
                      <a:gd name="connsiteY3" fmla="*/ 92508 h 164019"/>
                      <a:gd name="connsiteX4" fmla="*/ 123823 w 284095"/>
                      <a:gd name="connsiteY4" fmla="*/ 164019 h 16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95" h="164019">
                        <a:moveTo>
                          <a:pt x="123823" y="164019"/>
                        </a:moveTo>
                        <a:lnTo>
                          <a:pt x="284095" y="71511"/>
                        </a:lnTo>
                        <a:lnTo>
                          <a:pt x="160272" y="0"/>
                        </a:lnTo>
                        <a:lnTo>
                          <a:pt x="0" y="92508"/>
                        </a:lnTo>
                        <a:lnTo>
                          <a:pt x="123823" y="164019"/>
                        </a:lnTo>
                        <a:close/>
                      </a:path>
                    </a:pathLst>
                  </a:custGeom>
                  <a:solidFill>
                    <a:srgbClr val="407BFF"/>
                  </a:solidFill>
                  <a:ln w="5124" cap="flat">
                    <a:noFill/>
                    <a:prstDash val="solid"/>
                    <a:miter/>
                  </a:ln>
                </p:spPr>
                <p:txBody>
                  <a:bodyPr rtlCol="0" anchor="ctr"/>
                  <a:lstStyle/>
                  <a:p>
                    <a:endParaRPr lang="pt-BR"/>
                  </a:p>
                </p:txBody>
              </p:sp>
              <p:sp>
                <p:nvSpPr>
                  <p:cNvPr id="2161" name="Forma Livre: Forma 2160">
                    <a:extLst>
                      <a:ext uri="{FF2B5EF4-FFF2-40B4-BE49-F238E27FC236}">
                        <a16:creationId xmlns:a16="http://schemas.microsoft.com/office/drawing/2014/main" id="{62048558-4F3E-DAC3-D4E2-D60B04B85DEF}"/>
                      </a:ext>
                    </a:extLst>
                  </p:cNvPr>
                  <p:cNvSpPr/>
                  <p:nvPr/>
                </p:nvSpPr>
                <p:spPr>
                  <a:xfrm>
                    <a:off x="8267761" y="4662596"/>
                    <a:ext cx="284095" cy="164019"/>
                  </a:xfrm>
                  <a:custGeom>
                    <a:avLst/>
                    <a:gdLst>
                      <a:gd name="connsiteX0" fmla="*/ 123823 w 284095"/>
                      <a:gd name="connsiteY0" fmla="*/ 164019 h 164019"/>
                      <a:gd name="connsiteX1" fmla="*/ 284095 w 284095"/>
                      <a:gd name="connsiteY1" fmla="*/ 71511 h 164019"/>
                      <a:gd name="connsiteX2" fmla="*/ 160272 w 284095"/>
                      <a:gd name="connsiteY2" fmla="*/ 0 h 164019"/>
                      <a:gd name="connsiteX3" fmla="*/ 0 w 284095"/>
                      <a:gd name="connsiteY3" fmla="*/ 92508 h 164019"/>
                      <a:gd name="connsiteX4" fmla="*/ 123823 w 284095"/>
                      <a:gd name="connsiteY4" fmla="*/ 164019 h 16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95" h="164019">
                        <a:moveTo>
                          <a:pt x="123823" y="164019"/>
                        </a:moveTo>
                        <a:lnTo>
                          <a:pt x="284095" y="71511"/>
                        </a:lnTo>
                        <a:lnTo>
                          <a:pt x="160272" y="0"/>
                        </a:lnTo>
                        <a:lnTo>
                          <a:pt x="0" y="92508"/>
                        </a:lnTo>
                        <a:lnTo>
                          <a:pt x="123823" y="164019"/>
                        </a:lnTo>
                        <a:close/>
                      </a:path>
                    </a:pathLst>
                  </a:custGeom>
                  <a:solidFill>
                    <a:srgbClr val="000000">
                      <a:alpha val="15000"/>
                    </a:srgbClr>
                  </a:solidFill>
                  <a:ln w="5124" cap="flat">
                    <a:noFill/>
                    <a:prstDash val="solid"/>
                    <a:miter/>
                  </a:ln>
                </p:spPr>
                <p:txBody>
                  <a:bodyPr rtlCol="0" anchor="ctr"/>
                  <a:lstStyle/>
                  <a:p>
                    <a:endParaRPr lang="pt-BR"/>
                  </a:p>
                </p:txBody>
              </p:sp>
              <p:sp>
                <p:nvSpPr>
                  <p:cNvPr id="2162" name="Forma Livre: Forma 2161">
                    <a:extLst>
                      <a:ext uri="{FF2B5EF4-FFF2-40B4-BE49-F238E27FC236}">
                        <a16:creationId xmlns:a16="http://schemas.microsoft.com/office/drawing/2014/main" id="{FE3EAC9D-564E-BE7D-4054-DD7A88CD0DA9}"/>
                      </a:ext>
                    </a:extLst>
                  </p:cNvPr>
                  <p:cNvSpPr/>
                  <p:nvPr/>
                </p:nvSpPr>
                <p:spPr>
                  <a:xfrm>
                    <a:off x="8391584" y="4734107"/>
                    <a:ext cx="160271" cy="115994"/>
                  </a:xfrm>
                  <a:custGeom>
                    <a:avLst/>
                    <a:gdLst>
                      <a:gd name="connsiteX0" fmla="*/ 160272 w 160271"/>
                      <a:gd name="connsiteY0" fmla="*/ 0 h 115994"/>
                      <a:gd name="connsiteX1" fmla="*/ 160272 w 160271"/>
                      <a:gd name="connsiteY1" fmla="*/ 25206 h 115994"/>
                      <a:gd name="connsiteX2" fmla="*/ 3902 w 160271"/>
                      <a:gd name="connsiteY2" fmla="*/ 115507 h 115994"/>
                      <a:gd name="connsiteX3" fmla="*/ 0 w 160271"/>
                      <a:gd name="connsiteY3" fmla="*/ 113248 h 115994"/>
                      <a:gd name="connsiteX4" fmla="*/ 0 w 160271"/>
                      <a:gd name="connsiteY4" fmla="*/ 92713 h 115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71" h="115994">
                        <a:moveTo>
                          <a:pt x="160272" y="0"/>
                        </a:moveTo>
                        <a:lnTo>
                          <a:pt x="160272" y="25206"/>
                        </a:lnTo>
                        <a:lnTo>
                          <a:pt x="3902" y="115507"/>
                        </a:lnTo>
                        <a:cubicBezTo>
                          <a:pt x="1745" y="116739"/>
                          <a:pt x="0" y="115507"/>
                          <a:pt x="0" y="113248"/>
                        </a:cubicBezTo>
                        <a:lnTo>
                          <a:pt x="0" y="92713"/>
                        </a:lnTo>
                        <a:close/>
                      </a:path>
                    </a:pathLst>
                  </a:custGeom>
                  <a:solidFill>
                    <a:srgbClr val="407BFF"/>
                  </a:solidFill>
                  <a:ln w="5124" cap="flat">
                    <a:noFill/>
                    <a:prstDash val="solid"/>
                    <a:miter/>
                  </a:ln>
                </p:spPr>
                <p:txBody>
                  <a:bodyPr rtlCol="0" anchor="ctr"/>
                  <a:lstStyle/>
                  <a:p>
                    <a:endParaRPr lang="pt-BR"/>
                  </a:p>
                </p:txBody>
              </p:sp>
              <p:sp>
                <p:nvSpPr>
                  <p:cNvPr id="2163" name="Forma Livre: Forma 2162">
                    <a:extLst>
                      <a:ext uri="{FF2B5EF4-FFF2-40B4-BE49-F238E27FC236}">
                        <a16:creationId xmlns:a16="http://schemas.microsoft.com/office/drawing/2014/main" id="{4D0A172C-C6C9-579F-4A27-B4B70F2DB54F}"/>
                      </a:ext>
                    </a:extLst>
                  </p:cNvPr>
                  <p:cNvSpPr/>
                  <p:nvPr/>
                </p:nvSpPr>
                <p:spPr>
                  <a:xfrm>
                    <a:off x="8391584" y="4734107"/>
                    <a:ext cx="160271" cy="115994"/>
                  </a:xfrm>
                  <a:custGeom>
                    <a:avLst/>
                    <a:gdLst>
                      <a:gd name="connsiteX0" fmla="*/ 160272 w 160271"/>
                      <a:gd name="connsiteY0" fmla="*/ 0 h 115994"/>
                      <a:gd name="connsiteX1" fmla="*/ 160272 w 160271"/>
                      <a:gd name="connsiteY1" fmla="*/ 25206 h 115994"/>
                      <a:gd name="connsiteX2" fmla="*/ 3902 w 160271"/>
                      <a:gd name="connsiteY2" fmla="*/ 115507 h 115994"/>
                      <a:gd name="connsiteX3" fmla="*/ 0 w 160271"/>
                      <a:gd name="connsiteY3" fmla="*/ 113248 h 115994"/>
                      <a:gd name="connsiteX4" fmla="*/ 0 w 160271"/>
                      <a:gd name="connsiteY4" fmla="*/ 92713 h 115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71" h="115994">
                        <a:moveTo>
                          <a:pt x="160272" y="0"/>
                        </a:moveTo>
                        <a:lnTo>
                          <a:pt x="160272" y="25206"/>
                        </a:lnTo>
                        <a:lnTo>
                          <a:pt x="3902" y="115507"/>
                        </a:lnTo>
                        <a:cubicBezTo>
                          <a:pt x="1745" y="116739"/>
                          <a:pt x="0" y="115507"/>
                          <a:pt x="0" y="113248"/>
                        </a:cubicBezTo>
                        <a:lnTo>
                          <a:pt x="0" y="92713"/>
                        </a:lnTo>
                        <a:close/>
                      </a:path>
                    </a:pathLst>
                  </a:custGeom>
                  <a:solidFill>
                    <a:srgbClr val="FFFFFF">
                      <a:alpha val="70000"/>
                    </a:srgbClr>
                  </a:solidFill>
                  <a:ln w="5124" cap="flat">
                    <a:noFill/>
                    <a:prstDash val="solid"/>
                    <a:miter/>
                  </a:ln>
                </p:spPr>
                <p:txBody>
                  <a:bodyPr rtlCol="0" anchor="ctr"/>
                  <a:lstStyle/>
                  <a:p>
                    <a:endParaRPr lang="pt-BR"/>
                  </a:p>
                </p:txBody>
              </p:sp>
              <p:sp>
                <p:nvSpPr>
                  <p:cNvPr id="2164" name="Forma Livre: Forma 2163">
                    <a:extLst>
                      <a:ext uri="{FF2B5EF4-FFF2-40B4-BE49-F238E27FC236}">
                        <a16:creationId xmlns:a16="http://schemas.microsoft.com/office/drawing/2014/main" id="{36428C82-A656-773A-EEE3-833F39D19A3D}"/>
                      </a:ext>
                    </a:extLst>
                  </p:cNvPr>
                  <p:cNvSpPr/>
                  <p:nvPr/>
                </p:nvSpPr>
                <p:spPr>
                  <a:xfrm>
                    <a:off x="8405958" y="4824042"/>
                    <a:ext cx="7289" cy="9333"/>
                  </a:xfrm>
                  <a:custGeom>
                    <a:avLst/>
                    <a:gdLst>
                      <a:gd name="connsiteX0" fmla="*/ 3645 w 7289"/>
                      <a:gd name="connsiteY0" fmla="*/ 468 h 9333"/>
                      <a:gd name="connsiteX1" fmla="*/ 7290 w 7289"/>
                      <a:gd name="connsiteY1" fmla="*/ 2573 h 9333"/>
                      <a:gd name="connsiteX2" fmla="*/ 3645 w 7289"/>
                      <a:gd name="connsiteY2" fmla="*/ 8887 h 9333"/>
                      <a:gd name="connsiteX3" fmla="*/ 0 w 7289"/>
                      <a:gd name="connsiteY3" fmla="*/ 6783 h 9333"/>
                      <a:gd name="connsiteX4" fmla="*/ 3645 w 7289"/>
                      <a:gd name="connsiteY4" fmla="*/ 468 h 9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9" h="9333">
                        <a:moveTo>
                          <a:pt x="3645" y="468"/>
                        </a:moveTo>
                        <a:cubicBezTo>
                          <a:pt x="5647" y="-712"/>
                          <a:pt x="7290" y="468"/>
                          <a:pt x="7290" y="2573"/>
                        </a:cubicBezTo>
                        <a:cubicBezTo>
                          <a:pt x="7136" y="5135"/>
                          <a:pt x="5786" y="7471"/>
                          <a:pt x="3645" y="8887"/>
                        </a:cubicBezTo>
                        <a:cubicBezTo>
                          <a:pt x="1643" y="10017"/>
                          <a:pt x="0" y="8887"/>
                          <a:pt x="0" y="6783"/>
                        </a:cubicBezTo>
                        <a:cubicBezTo>
                          <a:pt x="154" y="4221"/>
                          <a:pt x="1504" y="1885"/>
                          <a:pt x="3645" y="468"/>
                        </a:cubicBezTo>
                        <a:close/>
                      </a:path>
                    </a:pathLst>
                  </a:custGeom>
                  <a:solidFill>
                    <a:srgbClr val="455A64"/>
                  </a:solidFill>
                  <a:ln w="5124" cap="flat">
                    <a:noFill/>
                    <a:prstDash val="solid"/>
                    <a:miter/>
                  </a:ln>
                </p:spPr>
                <p:txBody>
                  <a:bodyPr rtlCol="0" anchor="ctr"/>
                  <a:lstStyle/>
                  <a:p>
                    <a:endParaRPr lang="pt-BR"/>
                  </a:p>
                </p:txBody>
              </p:sp>
              <p:sp>
                <p:nvSpPr>
                  <p:cNvPr id="2165" name="Forma Livre: Forma 2164">
                    <a:extLst>
                      <a:ext uri="{FF2B5EF4-FFF2-40B4-BE49-F238E27FC236}">
                        <a16:creationId xmlns:a16="http://schemas.microsoft.com/office/drawing/2014/main" id="{D271AFCA-06D4-FD6B-67B9-91D5524278B2}"/>
                      </a:ext>
                    </a:extLst>
                  </p:cNvPr>
                  <p:cNvSpPr/>
                  <p:nvPr/>
                </p:nvSpPr>
                <p:spPr>
                  <a:xfrm>
                    <a:off x="8428033" y="4750894"/>
                    <a:ext cx="109243" cy="68966"/>
                  </a:xfrm>
                  <a:custGeom>
                    <a:avLst/>
                    <a:gdLst>
                      <a:gd name="connsiteX0" fmla="*/ 109244 w 109243"/>
                      <a:gd name="connsiteY0" fmla="*/ 0 h 68966"/>
                      <a:gd name="connsiteX1" fmla="*/ 109244 w 109243"/>
                      <a:gd name="connsiteY1" fmla="*/ 4056 h 68966"/>
                      <a:gd name="connsiteX2" fmla="*/ 101492 w 109243"/>
                      <a:gd name="connsiteY2" fmla="*/ 12731 h 68966"/>
                      <a:gd name="connsiteX3" fmla="*/ 7752 w 109243"/>
                      <a:gd name="connsiteY3" fmla="*/ 67045 h 68966"/>
                      <a:gd name="connsiteX4" fmla="*/ 0 w 109243"/>
                      <a:gd name="connsiteY4" fmla="*/ 67302 h 68966"/>
                      <a:gd name="connsiteX5" fmla="*/ 0 w 109243"/>
                      <a:gd name="connsiteY5" fmla="*/ 63092 h 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43" h="68966">
                        <a:moveTo>
                          <a:pt x="109244" y="0"/>
                        </a:moveTo>
                        <a:lnTo>
                          <a:pt x="109244" y="4056"/>
                        </a:lnTo>
                        <a:cubicBezTo>
                          <a:pt x="109244" y="6366"/>
                          <a:pt x="105804" y="10267"/>
                          <a:pt x="101492" y="12731"/>
                        </a:cubicBezTo>
                        <a:lnTo>
                          <a:pt x="7752" y="67045"/>
                        </a:lnTo>
                        <a:cubicBezTo>
                          <a:pt x="3491" y="69509"/>
                          <a:pt x="0" y="69612"/>
                          <a:pt x="0" y="67302"/>
                        </a:cubicBezTo>
                        <a:lnTo>
                          <a:pt x="0" y="63092"/>
                        </a:lnTo>
                        <a:close/>
                      </a:path>
                    </a:pathLst>
                  </a:custGeom>
                  <a:solidFill>
                    <a:srgbClr val="455A64"/>
                  </a:solidFill>
                  <a:ln w="5124" cap="flat">
                    <a:noFill/>
                    <a:prstDash val="solid"/>
                    <a:miter/>
                  </a:ln>
                </p:spPr>
                <p:txBody>
                  <a:bodyPr rtlCol="0" anchor="ctr"/>
                  <a:lstStyle/>
                  <a:p>
                    <a:endParaRPr lang="pt-BR"/>
                  </a:p>
                </p:txBody>
              </p:sp>
              <p:sp>
                <p:nvSpPr>
                  <p:cNvPr id="2166" name="Forma Livre: Forma 2165">
                    <a:extLst>
                      <a:ext uri="{FF2B5EF4-FFF2-40B4-BE49-F238E27FC236}">
                        <a16:creationId xmlns:a16="http://schemas.microsoft.com/office/drawing/2014/main" id="{DE84FA1F-7377-C117-BE60-76DD4B98598E}"/>
                      </a:ext>
                    </a:extLst>
                  </p:cNvPr>
                  <p:cNvSpPr/>
                  <p:nvPr/>
                </p:nvSpPr>
                <p:spPr>
                  <a:xfrm>
                    <a:off x="8267966" y="4633334"/>
                    <a:ext cx="284095" cy="187648"/>
                  </a:xfrm>
                  <a:custGeom>
                    <a:avLst/>
                    <a:gdLst>
                      <a:gd name="connsiteX0" fmla="*/ 127519 w 284095"/>
                      <a:gd name="connsiteY0" fmla="*/ 186813 h 187648"/>
                      <a:gd name="connsiteX1" fmla="*/ 280245 w 284095"/>
                      <a:gd name="connsiteY1" fmla="*/ 98771 h 187648"/>
                      <a:gd name="connsiteX2" fmla="*/ 284095 w 284095"/>
                      <a:gd name="connsiteY2" fmla="*/ 92046 h 187648"/>
                      <a:gd name="connsiteX3" fmla="*/ 284095 w 284095"/>
                      <a:gd name="connsiteY3" fmla="*/ 71511 h 187648"/>
                      <a:gd name="connsiteX4" fmla="*/ 160272 w 284095"/>
                      <a:gd name="connsiteY4" fmla="*/ 0 h 187648"/>
                      <a:gd name="connsiteX5" fmla="*/ 0 w 284095"/>
                      <a:gd name="connsiteY5" fmla="*/ 92405 h 187648"/>
                      <a:gd name="connsiteX6" fmla="*/ 0 w 284095"/>
                      <a:gd name="connsiteY6" fmla="*/ 112940 h 187648"/>
                      <a:gd name="connsiteX7" fmla="*/ 3902 w 284095"/>
                      <a:gd name="connsiteY7" fmla="*/ 119665 h 187648"/>
                      <a:gd name="connsiteX8" fmla="*/ 119973 w 284095"/>
                      <a:gd name="connsiteY8" fmla="*/ 186659 h 187648"/>
                      <a:gd name="connsiteX9" fmla="*/ 127519 w 284095"/>
                      <a:gd name="connsiteY9" fmla="*/ 186813 h 1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095" h="187648">
                        <a:moveTo>
                          <a:pt x="127519" y="186813"/>
                        </a:moveTo>
                        <a:lnTo>
                          <a:pt x="280245" y="98771"/>
                        </a:lnTo>
                        <a:cubicBezTo>
                          <a:pt x="282514" y="97257"/>
                          <a:pt x="283941" y="94767"/>
                          <a:pt x="284095" y="92046"/>
                        </a:cubicBezTo>
                        <a:lnTo>
                          <a:pt x="284095" y="71511"/>
                        </a:lnTo>
                        <a:lnTo>
                          <a:pt x="160272" y="0"/>
                        </a:lnTo>
                        <a:lnTo>
                          <a:pt x="0" y="92405"/>
                        </a:lnTo>
                        <a:lnTo>
                          <a:pt x="0" y="112940"/>
                        </a:lnTo>
                        <a:cubicBezTo>
                          <a:pt x="149" y="115676"/>
                          <a:pt x="1602" y="118176"/>
                          <a:pt x="3902" y="119665"/>
                        </a:cubicBezTo>
                        <a:lnTo>
                          <a:pt x="119973" y="186659"/>
                        </a:lnTo>
                        <a:cubicBezTo>
                          <a:pt x="122319" y="187922"/>
                          <a:pt x="125127" y="187978"/>
                          <a:pt x="127519" y="186813"/>
                        </a:cubicBezTo>
                        <a:close/>
                      </a:path>
                    </a:pathLst>
                  </a:custGeom>
                  <a:solidFill>
                    <a:srgbClr val="407BFF"/>
                  </a:solidFill>
                  <a:ln w="5124" cap="flat">
                    <a:noFill/>
                    <a:prstDash val="solid"/>
                    <a:miter/>
                  </a:ln>
                </p:spPr>
                <p:txBody>
                  <a:bodyPr rtlCol="0" anchor="ctr"/>
                  <a:lstStyle/>
                  <a:p>
                    <a:endParaRPr lang="pt-BR"/>
                  </a:p>
                </p:txBody>
              </p:sp>
              <p:sp>
                <p:nvSpPr>
                  <p:cNvPr id="2167" name="Forma Livre: Forma 2166">
                    <a:extLst>
                      <a:ext uri="{FF2B5EF4-FFF2-40B4-BE49-F238E27FC236}">
                        <a16:creationId xmlns:a16="http://schemas.microsoft.com/office/drawing/2014/main" id="{2C2378BE-29A9-8179-2E14-927D98669F7C}"/>
                      </a:ext>
                    </a:extLst>
                  </p:cNvPr>
                  <p:cNvSpPr/>
                  <p:nvPr/>
                </p:nvSpPr>
                <p:spPr>
                  <a:xfrm>
                    <a:off x="8267966" y="4633334"/>
                    <a:ext cx="284095" cy="187648"/>
                  </a:xfrm>
                  <a:custGeom>
                    <a:avLst/>
                    <a:gdLst>
                      <a:gd name="connsiteX0" fmla="*/ 127519 w 284095"/>
                      <a:gd name="connsiteY0" fmla="*/ 186813 h 187648"/>
                      <a:gd name="connsiteX1" fmla="*/ 280245 w 284095"/>
                      <a:gd name="connsiteY1" fmla="*/ 98771 h 187648"/>
                      <a:gd name="connsiteX2" fmla="*/ 284095 w 284095"/>
                      <a:gd name="connsiteY2" fmla="*/ 92046 h 187648"/>
                      <a:gd name="connsiteX3" fmla="*/ 284095 w 284095"/>
                      <a:gd name="connsiteY3" fmla="*/ 71511 h 187648"/>
                      <a:gd name="connsiteX4" fmla="*/ 160272 w 284095"/>
                      <a:gd name="connsiteY4" fmla="*/ 0 h 187648"/>
                      <a:gd name="connsiteX5" fmla="*/ 0 w 284095"/>
                      <a:gd name="connsiteY5" fmla="*/ 92405 h 187648"/>
                      <a:gd name="connsiteX6" fmla="*/ 0 w 284095"/>
                      <a:gd name="connsiteY6" fmla="*/ 112940 h 187648"/>
                      <a:gd name="connsiteX7" fmla="*/ 3902 w 284095"/>
                      <a:gd name="connsiteY7" fmla="*/ 119665 h 187648"/>
                      <a:gd name="connsiteX8" fmla="*/ 119973 w 284095"/>
                      <a:gd name="connsiteY8" fmla="*/ 186659 h 187648"/>
                      <a:gd name="connsiteX9" fmla="*/ 127519 w 284095"/>
                      <a:gd name="connsiteY9" fmla="*/ 186813 h 1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095" h="187648">
                        <a:moveTo>
                          <a:pt x="127519" y="186813"/>
                        </a:moveTo>
                        <a:lnTo>
                          <a:pt x="280245" y="98771"/>
                        </a:lnTo>
                        <a:cubicBezTo>
                          <a:pt x="282514" y="97257"/>
                          <a:pt x="283941" y="94767"/>
                          <a:pt x="284095" y="92046"/>
                        </a:cubicBezTo>
                        <a:lnTo>
                          <a:pt x="284095" y="71511"/>
                        </a:lnTo>
                        <a:lnTo>
                          <a:pt x="160272" y="0"/>
                        </a:lnTo>
                        <a:lnTo>
                          <a:pt x="0" y="92405"/>
                        </a:lnTo>
                        <a:lnTo>
                          <a:pt x="0" y="112940"/>
                        </a:lnTo>
                        <a:cubicBezTo>
                          <a:pt x="149" y="115676"/>
                          <a:pt x="1602" y="118176"/>
                          <a:pt x="3902" y="119665"/>
                        </a:cubicBezTo>
                        <a:lnTo>
                          <a:pt x="119973" y="186659"/>
                        </a:lnTo>
                        <a:cubicBezTo>
                          <a:pt x="122319" y="187922"/>
                          <a:pt x="125127" y="187978"/>
                          <a:pt x="127519" y="186813"/>
                        </a:cubicBezTo>
                        <a:close/>
                      </a:path>
                    </a:pathLst>
                  </a:custGeom>
                  <a:solidFill>
                    <a:srgbClr val="FFFFFF">
                      <a:alpha val="50000"/>
                    </a:srgbClr>
                  </a:solidFill>
                  <a:ln w="5124" cap="flat">
                    <a:noFill/>
                    <a:prstDash val="solid"/>
                    <a:miter/>
                  </a:ln>
                </p:spPr>
                <p:txBody>
                  <a:bodyPr rtlCol="0" anchor="ctr"/>
                  <a:lstStyle/>
                  <a:p>
                    <a:endParaRPr lang="pt-BR"/>
                  </a:p>
                </p:txBody>
              </p:sp>
              <p:sp>
                <p:nvSpPr>
                  <p:cNvPr id="2168" name="Forma Livre: Forma 2167">
                    <a:extLst>
                      <a:ext uri="{FF2B5EF4-FFF2-40B4-BE49-F238E27FC236}">
                        <a16:creationId xmlns:a16="http://schemas.microsoft.com/office/drawing/2014/main" id="{1EDD5958-585A-0FB3-95FC-3F52AE19D23A}"/>
                      </a:ext>
                    </a:extLst>
                  </p:cNvPr>
                  <p:cNvSpPr/>
                  <p:nvPr/>
                </p:nvSpPr>
                <p:spPr>
                  <a:xfrm>
                    <a:off x="8267761" y="4633128"/>
                    <a:ext cx="284095" cy="164070"/>
                  </a:xfrm>
                  <a:custGeom>
                    <a:avLst/>
                    <a:gdLst>
                      <a:gd name="connsiteX0" fmla="*/ 123823 w 284095"/>
                      <a:gd name="connsiteY0" fmla="*/ 164071 h 164070"/>
                      <a:gd name="connsiteX1" fmla="*/ 284095 w 284095"/>
                      <a:gd name="connsiteY1" fmla="*/ 71512 h 164070"/>
                      <a:gd name="connsiteX2" fmla="*/ 160272 w 284095"/>
                      <a:gd name="connsiteY2" fmla="*/ 0 h 164070"/>
                      <a:gd name="connsiteX3" fmla="*/ 0 w 284095"/>
                      <a:gd name="connsiteY3" fmla="*/ 92559 h 164070"/>
                      <a:gd name="connsiteX4" fmla="*/ 123823 w 284095"/>
                      <a:gd name="connsiteY4" fmla="*/ 164071 h 164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95" h="164070">
                        <a:moveTo>
                          <a:pt x="123823" y="164071"/>
                        </a:moveTo>
                        <a:lnTo>
                          <a:pt x="284095" y="71512"/>
                        </a:lnTo>
                        <a:lnTo>
                          <a:pt x="160272" y="0"/>
                        </a:lnTo>
                        <a:lnTo>
                          <a:pt x="0" y="92559"/>
                        </a:lnTo>
                        <a:lnTo>
                          <a:pt x="123823" y="164071"/>
                        </a:lnTo>
                        <a:close/>
                      </a:path>
                    </a:pathLst>
                  </a:custGeom>
                  <a:solidFill>
                    <a:srgbClr val="407BFF"/>
                  </a:solidFill>
                  <a:ln w="5124" cap="flat">
                    <a:noFill/>
                    <a:prstDash val="solid"/>
                    <a:miter/>
                  </a:ln>
                </p:spPr>
                <p:txBody>
                  <a:bodyPr rtlCol="0" anchor="ctr"/>
                  <a:lstStyle/>
                  <a:p>
                    <a:endParaRPr lang="pt-BR"/>
                  </a:p>
                </p:txBody>
              </p:sp>
              <p:sp>
                <p:nvSpPr>
                  <p:cNvPr id="2169" name="Forma Livre: Forma 2168">
                    <a:extLst>
                      <a:ext uri="{FF2B5EF4-FFF2-40B4-BE49-F238E27FC236}">
                        <a16:creationId xmlns:a16="http://schemas.microsoft.com/office/drawing/2014/main" id="{D33AF4FC-EAA9-BB0C-A8C0-06BDEEEA419F}"/>
                      </a:ext>
                    </a:extLst>
                  </p:cNvPr>
                  <p:cNvSpPr/>
                  <p:nvPr/>
                </p:nvSpPr>
                <p:spPr>
                  <a:xfrm>
                    <a:off x="8267761" y="4633128"/>
                    <a:ext cx="284095" cy="164070"/>
                  </a:xfrm>
                  <a:custGeom>
                    <a:avLst/>
                    <a:gdLst>
                      <a:gd name="connsiteX0" fmla="*/ 123823 w 284095"/>
                      <a:gd name="connsiteY0" fmla="*/ 164071 h 164070"/>
                      <a:gd name="connsiteX1" fmla="*/ 284095 w 284095"/>
                      <a:gd name="connsiteY1" fmla="*/ 71512 h 164070"/>
                      <a:gd name="connsiteX2" fmla="*/ 160272 w 284095"/>
                      <a:gd name="connsiteY2" fmla="*/ 0 h 164070"/>
                      <a:gd name="connsiteX3" fmla="*/ 0 w 284095"/>
                      <a:gd name="connsiteY3" fmla="*/ 92559 h 164070"/>
                      <a:gd name="connsiteX4" fmla="*/ 123823 w 284095"/>
                      <a:gd name="connsiteY4" fmla="*/ 164071 h 164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95" h="164070">
                        <a:moveTo>
                          <a:pt x="123823" y="164071"/>
                        </a:moveTo>
                        <a:lnTo>
                          <a:pt x="284095" y="71512"/>
                        </a:lnTo>
                        <a:lnTo>
                          <a:pt x="160272" y="0"/>
                        </a:lnTo>
                        <a:lnTo>
                          <a:pt x="0" y="92559"/>
                        </a:lnTo>
                        <a:lnTo>
                          <a:pt x="123823" y="164071"/>
                        </a:lnTo>
                        <a:close/>
                      </a:path>
                    </a:pathLst>
                  </a:custGeom>
                  <a:solidFill>
                    <a:srgbClr val="000000">
                      <a:alpha val="15000"/>
                    </a:srgbClr>
                  </a:solidFill>
                  <a:ln w="5124" cap="flat">
                    <a:noFill/>
                    <a:prstDash val="solid"/>
                    <a:miter/>
                  </a:ln>
                </p:spPr>
                <p:txBody>
                  <a:bodyPr rtlCol="0" anchor="ctr"/>
                  <a:lstStyle/>
                  <a:p>
                    <a:endParaRPr lang="pt-BR"/>
                  </a:p>
                </p:txBody>
              </p:sp>
              <p:sp>
                <p:nvSpPr>
                  <p:cNvPr id="2170" name="Forma Livre: Forma 2169">
                    <a:extLst>
                      <a:ext uri="{FF2B5EF4-FFF2-40B4-BE49-F238E27FC236}">
                        <a16:creationId xmlns:a16="http://schemas.microsoft.com/office/drawing/2014/main" id="{3E4942B3-F74B-AD6A-BC69-6FD714C25DFE}"/>
                      </a:ext>
                    </a:extLst>
                  </p:cNvPr>
                  <p:cNvSpPr/>
                  <p:nvPr/>
                </p:nvSpPr>
                <p:spPr>
                  <a:xfrm>
                    <a:off x="8391584" y="4704640"/>
                    <a:ext cx="160271" cy="116039"/>
                  </a:xfrm>
                  <a:custGeom>
                    <a:avLst/>
                    <a:gdLst>
                      <a:gd name="connsiteX0" fmla="*/ 160272 w 160271"/>
                      <a:gd name="connsiteY0" fmla="*/ 0 h 116039"/>
                      <a:gd name="connsiteX1" fmla="*/ 160272 w 160271"/>
                      <a:gd name="connsiteY1" fmla="*/ 25257 h 116039"/>
                      <a:gd name="connsiteX2" fmla="*/ 3902 w 160271"/>
                      <a:gd name="connsiteY2" fmla="*/ 115507 h 116039"/>
                      <a:gd name="connsiteX3" fmla="*/ 0 w 160271"/>
                      <a:gd name="connsiteY3" fmla="*/ 113299 h 116039"/>
                      <a:gd name="connsiteX4" fmla="*/ 0 w 160271"/>
                      <a:gd name="connsiteY4" fmla="*/ 92765 h 116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71" h="116039">
                        <a:moveTo>
                          <a:pt x="160272" y="0"/>
                        </a:moveTo>
                        <a:lnTo>
                          <a:pt x="160272" y="25257"/>
                        </a:lnTo>
                        <a:lnTo>
                          <a:pt x="3902" y="115507"/>
                        </a:lnTo>
                        <a:cubicBezTo>
                          <a:pt x="1745" y="116739"/>
                          <a:pt x="0" y="115763"/>
                          <a:pt x="0" y="113299"/>
                        </a:cubicBezTo>
                        <a:lnTo>
                          <a:pt x="0" y="92765"/>
                        </a:lnTo>
                        <a:close/>
                      </a:path>
                    </a:pathLst>
                  </a:custGeom>
                  <a:solidFill>
                    <a:srgbClr val="407BFF"/>
                  </a:solidFill>
                  <a:ln w="5124" cap="flat">
                    <a:noFill/>
                    <a:prstDash val="solid"/>
                    <a:miter/>
                  </a:ln>
                </p:spPr>
                <p:txBody>
                  <a:bodyPr rtlCol="0" anchor="ctr"/>
                  <a:lstStyle/>
                  <a:p>
                    <a:endParaRPr lang="pt-BR"/>
                  </a:p>
                </p:txBody>
              </p:sp>
              <p:sp>
                <p:nvSpPr>
                  <p:cNvPr id="2171" name="Forma Livre: Forma 2170">
                    <a:extLst>
                      <a:ext uri="{FF2B5EF4-FFF2-40B4-BE49-F238E27FC236}">
                        <a16:creationId xmlns:a16="http://schemas.microsoft.com/office/drawing/2014/main" id="{8EE85BBC-4550-184F-EFAE-13EAAF239BA6}"/>
                      </a:ext>
                    </a:extLst>
                  </p:cNvPr>
                  <p:cNvSpPr/>
                  <p:nvPr/>
                </p:nvSpPr>
                <p:spPr>
                  <a:xfrm>
                    <a:off x="8391584" y="4704640"/>
                    <a:ext cx="160271" cy="116039"/>
                  </a:xfrm>
                  <a:custGeom>
                    <a:avLst/>
                    <a:gdLst>
                      <a:gd name="connsiteX0" fmla="*/ 160272 w 160271"/>
                      <a:gd name="connsiteY0" fmla="*/ 0 h 116039"/>
                      <a:gd name="connsiteX1" fmla="*/ 160272 w 160271"/>
                      <a:gd name="connsiteY1" fmla="*/ 25257 h 116039"/>
                      <a:gd name="connsiteX2" fmla="*/ 3902 w 160271"/>
                      <a:gd name="connsiteY2" fmla="*/ 115507 h 116039"/>
                      <a:gd name="connsiteX3" fmla="*/ 0 w 160271"/>
                      <a:gd name="connsiteY3" fmla="*/ 113299 h 116039"/>
                      <a:gd name="connsiteX4" fmla="*/ 0 w 160271"/>
                      <a:gd name="connsiteY4" fmla="*/ 92765 h 116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71" h="116039">
                        <a:moveTo>
                          <a:pt x="160272" y="0"/>
                        </a:moveTo>
                        <a:lnTo>
                          <a:pt x="160272" y="25257"/>
                        </a:lnTo>
                        <a:lnTo>
                          <a:pt x="3902" y="115507"/>
                        </a:lnTo>
                        <a:cubicBezTo>
                          <a:pt x="1745" y="116739"/>
                          <a:pt x="0" y="115763"/>
                          <a:pt x="0" y="113299"/>
                        </a:cubicBezTo>
                        <a:lnTo>
                          <a:pt x="0" y="92765"/>
                        </a:lnTo>
                        <a:close/>
                      </a:path>
                    </a:pathLst>
                  </a:custGeom>
                  <a:solidFill>
                    <a:srgbClr val="FFFFFF">
                      <a:alpha val="70000"/>
                    </a:srgbClr>
                  </a:solidFill>
                  <a:ln w="5124" cap="flat">
                    <a:noFill/>
                    <a:prstDash val="solid"/>
                    <a:miter/>
                  </a:ln>
                </p:spPr>
                <p:txBody>
                  <a:bodyPr rtlCol="0" anchor="ctr"/>
                  <a:lstStyle/>
                  <a:p>
                    <a:endParaRPr lang="pt-BR"/>
                  </a:p>
                </p:txBody>
              </p:sp>
              <p:sp>
                <p:nvSpPr>
                  <p:cNvPr id="2172" name="Forma Livre: Forma 2171">
                    <a:extLst>
                      <a:ext uri="{FF2B5EF4-FFF2-40B4-BE49-F238E27FC236}">
                        <a16:creationId xmlns:a16="http://schemas.microsoft.com/office/drawing/2014/main" id="{843B6F1F-67E4-23C0-5704-2A5BD29DCEB0}"/>
                      </a:ext>
                    </a:extLst>
                  </p:cNvPr>
                  <p:cNvSpPr/>
                  <p:nvPr/>
                </p:nvSpPr>
                <p:spPr>
                  <a:xfrm>
                    <a:off x="8405958" y="4794581"/>
                    <a:ext cx="7289" cy="9394"/>
                  </a:xfrm>
                  <a:custGeom>
                    <a:avLst/>
                    <a:gdLst>
                      <a:gd name="connsiteX0" fmla="*/ 3645 w 7289"/>
                      <a:gd name="connsiteY0" fmla="*/ 514 h 9394"/>
                      <a:gd name="connsiteX1" fmla="*/ 7290 w 7289"/>
                      <a:gd name="connsiteY1" fmla="*/ 2567 h 9394"/>
                      <a:gd name="connsiteX2" fmla="*/ 3645 w 7289"/>
                      <a:gd name="connsiteY2" fmla="*/ 8882 h 9394"/>
                      <a:gd name="connsiteX3" fmla="*/ 0 w 7289"/>
                      <a:gd name="connsiteY3" fmla="*/ 6777 h 9394"/>
                      <a:gd name="connsiteX4" fmla="*/ 3645 w 7289"/>
                      <a:gd name="connsiteY4" fmla="*/ 514 h 9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9" h="9394">
                        <a:moveTo>
                          <a:pt x="3645" y="514"/>
                        </a:moveTo>
                        <a:cubicBezTo>
                          <a:pt x="5647" y="-667"/>
                          <a:pt x="7290" y="257"/>
                          <a:pt x="7290" y="2567"/>
                        </a:cubicBezTo>
                        <a:cubicBezTo>
                          <a:pt x="7167" y="5139"/>
                          <a:pt x="5811" y="7490"/>
                          <a:pt x="3645" y="8882"/>
                        </a:cubicBezTo>
                        <a:cubicBezTo>
                          <a:pt x="1643" y="10062"/>
                          <a:pt x="0" y="9138"/>
                          <a:pt x="0" y="6777"/>
                        </a:cubicBezTo>
                        <a:cubicBezTo>
                          <a:pt x="139" y="4226"/>
                          <a:pt x="1494" y="1895"/>
                          <a:pt x="3645" y="514"/>
                        </a:cubicBezTo>
                        <a:close/>
                      </a:path>
                    </a:pathLst>
                  </a:custGeom>
                  <a:solidFill>
                    <a:srgbClr val="455A64"/>
                  </a:solidFill>
                  <a:ln w="5124" cap="flat">
                    <a:noFill/>
                    <a:prstDash val="solid"/>
                    <a:miter/>
                  </a:ln>
                </p:spPr>
                <p:txBody>
                  <a:bodyPr rtlCol="0" anchor="ctr"/>
                  <a:lstStyle/>
                  <a:p>
                    <a:endParaRPr lang="pt-BR"/>
                  </a:p>
                </p:txBody>
              </p:sp>
              <p:sp>
                <p:nvSpPr>
                  <p:cNvPr id="2173" name="Forma Livre: Forma 2172">
                    <a:extLst>
                      <a:ext uri="{FF2B5EF4-FFF2-40B4-BE49-F238E27FC236}">
                        <a16:creationId xmlns:a16="http://schemas.microsoft.com/office/drawing/2014/main" id="{DD8DCBCD-7DCB-80EA-833B-4329E0962BAB}"/>
                      </a:ext>
                    </a:extLst>
                  </p:cNvPr>
                  <p:cNvSpPr/>
                  <p:nvPr/>
                </p:nvSpPr>
                <p:spPr>
                  <a:xfrm>
                    <a:off x="8428033" y="4721478"/>
                    <a:ext cx="109243" cy="68942"/>
                  </a:xfrm>
                  <a:custGeom>
                    <a:avLst/>
                    <a:gdLst>
                      <a:gd name="connsiteX0" fmla="*/ 109244 w 109243"/>
                      <a:gd name="connsiteY0" fmla="*/ 0 h 68942"/>
                      <a:gd name="connsiteX1" fmla="*/ 109244 w 109243"/>
                      <a:gd name="connsiteY1" fmla="*/ 4209 h 68942"/>
                      <a:gd name="connsiteX2" fmla="*/ 101492 w 109243"/>
                      <a:gd name="connsiteY2" fmla="*/ 12885 h 68942"/>
                      <a:gd name="connsiteX3" fmla="*/ 7752 w 109243"/>
                      <a:gd name="connsiteY3" fmla="*/ 66994 h 68942"/>
                      <a:gd name="connsiteX4" fmla="*/ 0 w 109243"/>
                      <a:gd name="connsiteY4" fmla="*/ 67302 h 68942"/>
                      <a:gd name="connsiteX5" fmla="*/ 0 w 109243"/>
                      <a:gd name="connsiteY5" fmla="*/ 63092 h 6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43" h="68942">
                        <a:moveTo>
                          <a:pt x="109244" y="0"/>
                        </a:moveTo>
                        <a:lnTo>
                          <a:pt x="109244" y="4209"/>
                        </a:lnTo>
                        <a:cubicBezTo>
                          <a:pt x="109244" y="6520"/>
                          <a:pt x="105804" y="10421"/>
                          <a:pt x="101492" y="12885"/>
                        </a:cubicBezTo>
                        <a:lnTo>
                          <a:pt x="7752" y="66994"/>
                        </a:lnTo>
                        <a:cubicBezTo>
                          <a:pt x="3491" y="69458"/>
                          <a:pt x="0" y="69612"/>
                          <a:pt x="0" y="67302"/>
                        </a:cubicBezTo>
                        <a:lnTo>
                          <a:pt x="0" y="63092"/>
                        </a:lnTo>
                        <a:close/>
                      </a:path>
                    </a:pathLst>
                  </a:custGeom>
                  <a:solidFill>
                    <a:srgbClr val="455A64"/>
                  </a:solidFill>
                  <a:ln w="5124" cap="flat">
                    <a:noFill/>
                    <a:prstDash val="solid"/>
                    <a:miter/>
                  </a:ln>
                </p:spPr>
                <p:txBody>
                  <a:bodyPr rtlCol="0" anchor="ctr"/>
                  <a:lstStyle/>
                  <a:p>
                    <a:endParaRPr lang="pt-BR"/>
                  </a:p>
                </p:txBody>
              </p:sp>
              <p:sp>
                <p:nvSpPr>
                  <p:cNvPr id="2174" name="Forma Livre: Forma 2173">
                    <a:extLst>
                      <a:ext uri="{FF2B5EF4-FFF2-40B4-BE49-F238E27FC236}">
                        <a16:creationId xmlns:a16="http://schemas.microsoft.com/office/drawing/2014/main" id="{86322F9E-5B0C-FBDE-CCF3-1B48091A4942}"/>
                      </a:ext>
                    </a:extLst>
                  </p:cNvPr>
                  <p:cNvSpPr/>
                  <p:nvPr/>
                </p:nvSpPr>
                <p:spPr>
                  <a:xfrm>
                    <a:off x="8267761" y="4515363"/>
                    <a:ext cx="320543" cy="277575"/>
                  </a:xfrm>
                  <a:custGeom>
                    <a:avLst/>
                    <a:gdLst>
                      <a:gd name="connsiteX0" fmla="*/ 123823 w 320543"/>
                      <a:gd name="connsiteY0" fmla="*/ 277576 h 277575"/>
                      <a:gd name="connsiteX1" fmla="*/ 320544 w 320543"/>
                      <a:gd name="connsiteY1" fmla="*/ 164020 h 277575"/>
                      <a:gd name="connsiteX2" fmla="*/ 320544 w 320543"/>
                      <a:gd name="connsiteY2" fmla="*/ 71512 h 277575"/>
                      <a:gd name="connsiteX3" fmla="*/ 196669 w 320543"/>
                      <a:gd name="connsiteY3" fmla="*/ 0 h 277575"/>
                      <a:gd name="connsiteX4" fmla="*/ 0 w 320543"/>
                      <a:gd name="connsiteY4" fmla="*/ 113556 h 277575"/>
                      <a:gd name="connsiteX5" fmla="*/ 0 w 320543"/>
                      <a:gd name="connsiteY5" fmla="*/ 206115 h 277575"/>
                      <a:gd name="connsiteX6" fmla="*/ 123823 w 320543"/>
                      <a:gd name="connsiteY6" fmla="*/ 277576 h 27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543" h="277575">
                        <a:moveTo>
                          <a:pt x="123823" y="277576"/>
                        </a:moveTo>
                        <a:lnTo>
                          <a:pt x="320544" y="164020"/>
                        </a:lnTo>
                        <a:lnTo>
                          <a:pt x="320544" y="71512"/>
                        </a:lnTo>
                        <a:lnTo>
                          <a:pt x="196669" y="0"/>
                        </a:lnTo>
                        <a:lnTo>
                          <a:pt x="0" y="113556"/>
                        </a:lnTo>
                        <a:lnTo>
                          <a:pt x="0" y="206115"/>
                        </a:lnTo>
                        <a:lnTo>
                          <a:pt x="123823" y="277576"/>
                        </a:lnTo>
                        <a:close/>
                      </a:path>
                    </a:pathLst>
                  </a:custGeom>
                  <a:solidFill>
                    <a:srgbClr val="407BFF"/>
                  </a:solidFill>
                  <a:ln w="5124" cap="flat">
                    <a:noFill/>
                    <a:prstDash val="solid"/>
                    <a:miter/>
                  </a:ln>
                </p:spPr>
                <p:txBody>
                  <a:bodyPr rtlCol="0" anchor="ctr"/>
                  <a:lstStyle/>
                  <a:p>
                    <a:endParaRPr lang="pt-BR"/>
                  </a:p>
                </p:txBody>
              </p:sp>
              <p:sp>
                <p:nvSpPr>
                  <p:cNvPr id="2175" name="Forma Livre: Forma 2174">
                    <a:extLst>
                      <a:ext uri="{FF2B5EF4-FFF2-40B4-BE49-F238E27FC236}">
                        <a16:creationId xmlns:a16="http://schemas.microsoft.com/office/drawing/2014/main" id="{91E321D6-D081-435C-C92F-12C759D5CA25}"/>
                      </a:ext>
                    </a:extLst>
                  </p:cNvPr>
                  <p:cNvSpPr/>
                  <p:nvPr/>
                </p:nvSpPr>
                <p:spPr>
                  <a:xfrm>
                    <a:off x="8267761" y="4515363"/>
                    <a:ext cx="320543" cy="277575"/>
                  </a:xfrm>
                  <a:custGeom>
                    <a:avLst/>
                    <a:gdLst>
                      <a:gd name="connsiteX0" fmla="*/ 123823 w 320543"/>
                      <a:gd name="connsiteY0" fmla="*/ 277576 h 277575"/>
                      <a:gd name="connsiteX1" fmla="*/ 320544 w 320543"/>
                      <a:gd name="connsiteY1" fmla="*/ 164020 h 277575"/>
                      <a:gd name="connsiteX2" fmla="*/ 320544 w 320543"/>
                      <a:gd name="connsiteY2" fmla="*/ 71512 h 277575"/>
                      <a:gd name="connsiteX3" fmla="*/ 196669 w 320543"/>
                      <a:gd name="connsiteY3" fmla="*/ 0 h 277575"/>
                      <a:gd name="connsiteX4" fmla="*/ 0 w 320543"/>
                      <a:gd name="connsiteY4" fmla="*/ 113556 h 277575"/>
                      <a:gd name="connsiteX5" fmla="*/ 0 w 320543"/>
                      <a:gd name="connsiteY5" fmla="*/ 206115 h 277575"/>
                      <a:gd name="connsiteX6" fmla="*/ 123823 w 320543"/>
                      <a:gd name="connsiteY6" fmla="*/ 277576 h 27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543" h="277575">
                        <a:moveTo>
                          <a:pt x="123823" y="277576"/>
                        </a:moveTo>
                        <a:lnTo>
                          <a:pt x="320544" y="164020"/>
                        </a:lnTo>
                        <a:lnTo>
                          <a:pt x="320544" y="71512"/>
                        </a:lnTo>
                        <a:lnTo>
                          <a:pt x="196669" y="0"/>
                        </a:lnTo>
                        <a:lnTo>
                          <a:pt x="0" y="113556"/>
                        </a:lnTo>
                        <a:lnTo>
                          <a:pt x="0" y="206115"/>
                        </a:lnTo>
                        <a:lnTo>
                          <a:pt x="123823" y="277576"/>
                        </a:lnTo>
                        <a:close/>
                      </a:path>
                    </a:pathLst>
                  </a:custGeom>
                  <a:solidFill>
                    <a:srgbClr val="FFFFFF">
                      <a:alpha val="70000"/>
                    </a:srgbClr>
                  </a:solidFill>
                  <a:ln w="5124" cap="flat">
                    <a:noFill/>
                    <a:prstDash val="solid"/>
                    <a:miter/>
                  </a:ln>
                </p:spPr>
                <p:txBody>
                  <a:bodyPr rtlCol="0" anchor="ctr"/>
                  <a:lstStyle/>
                  <a:p>
                    <a:endParaRPr lang="pt-BR"/>
                  </a:p>
                </p:txBody>
              </p:sp>
              <p:sp>
                <p:nvSpPr>
                  <p:cNvPr id="2176" name="Forma Livre: Forma 2175">
                    <a:extLst>
                      <a:ext uri="{FF2B5EF4-FFF2-40B4-BE49-F238E27FC236}">
                        <a16:creationId xmlns:a16="http://schemas.microsoft.com/office/drawing/2014/main" id="{11A65BEC-73E9-720E-3796-C68221A08413}"/>
                      </a:ext>
                    </a:extLst>
                  </p:cNvPr>
                  <p:cNvSpPr/>
                  <p:nvPr/>
                </p:nvSpPr>
                <p:spPr>
                  <a:xfrm>
                    <a:off x="8267761" y="4515363"/>
                    <a:ext cx="320543" cy="185067"/>
                  </a:xfrm>
                  <a:custGeom>
                    <a:avLst/>
                    <a:gdLst>
                      <a:gd name="connsiteX0" fmla="*/ 320544 w 320543"/>
                      <a:gd name="connsiteY0" fmla="*/ 71512 h 185067"/>
                      <a:gd name="connsiteX1" fmla="*/ 123823 w 320543"/>
                      <a:gd name="connsiteY1" fmla="*/ 185068 h 185067"/>
                      <a:gd name="connsiteX2" fmla="*/ 0 w 320543"/>
                      <a:gd name="connsiteY2" fmla="*/ 113556 h 185067"/>
                      <a:gd name="connsiteX3" fmla="*/ 196669 w 320543"/>
                      <a:gd name="connsiteY3" fmla="*/ 0 h 185067"/>
                      <a:gd name="connsiteX4" fmla="*/ 320544 w 320543"/>
                      <a:gd name="connsiteY4" fmla="*/ 71512 h 185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43" h="185067">
                        <a:moveTo>
                          <a:pt x="320544" y="71512"/>
                        </a:moveTo>
                        <a:lnTo>
                          <a:pt x="123823" y="185068"/>
                        </a:lnTo>
                        <a:lnTo>
                          <a:pt x="0" y="113556"/>
                        </a:lnTo>
                        <a:lnTo>
                          <a:pt x="196669" y="0"/>
                        </a:lnTo>
                        <a:lnTo>
                          <a:pt x="320544" y="71512"/>
                        </a:lnTo>
                        <a:close/>
                      </a:path>
                    </a:pathLst>
                  </a:custGeom>
                  <a:solidFill>
                    <a:srgbClr val="263238"/>
                  </a:solidFill>
                  <a:ln w="5124" cap="flat">
                    <a:noFill/>
                    <a:prstDash val="solid"/>
                    <a:miter/>
                  </a:ln>
                </p:spPr>
                <p:txBody>
                  <a:bodyPr rtlCol="0" anchor="ctr"/>
                  <a:lstStyle/>
                  <a:p>
                    <a:endParaRPr lang="pt-BR"/>
                  </a:p>
                </p:txBody>
              </p:sp>
              <p:sp>
                <p:nvSpPr>
                  <p:cNvPr id="2177" name="Forma Livre: Forma 2176">
                    <a:extLst>
                      <a:ext uri="{FF2B5EF4-FFF2-40B4-BE49-F238E27FC236}">
                        <a16:creationId xmlns:a16="http://schemas.microsoft.com/office/drawing/2014/main" id="{6FCBFF31-1E28-F98F-4C90-45714853D454}"/>
                      </a:ext>
                    </a:extLst>
                  </p:cNvPr>
                  <p:cNvSpPr/>
                  <p:nvPr/>
                </p:nvSpPr>
                <p:spPr>
                  <a:xfrm>
                    <a:off x="8267761" y="4662596"/>
                    <a:ext cx="123823" cy="130342"/>
                  </a:xfrm>
                  <a:custGeom>
                    <a:avLst/>
                    <a:gdLst>
                      <a:gd name="connsiteX0" fmla="*/ 123823 w 123823"/>
                      <a:gd name="connsiteY0" fmla="*/ 71511 h 130342"/>
                      <a:gd name="connsiteX1" fmla="*/ 123823 w 123823"/>
                      <a:gd name="connsiteY1" fmla="*/ 130343 h 130342"/>
                      <a:gd name="connsiteX2" fmla="*/ 0 w 123823"/>
                      <a:gd name="connsiteY2" fmla="*/ 58883 h 130342"/>
                      <a:gd name="connsiteX3" fmla="*/ 0 w 123823"/>
                      <a:gd name="connsiteY3" fmla="*/ 0 h 130342"/>
                      <a:gd name="connsiteX4" fmla="*/ 123823 w 123823"/>
                      <a:gd name="connsiteY4" fmla="*/ 71511 h 130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3" h="130342">
                        <a:moveTo>
                          <a:pt x="123823" y="71511"/>
                        </a:moveTo>
                        <a:lnTo>
                          <a:pt x="123823" y="130343"/>
                        </a:lnTo>
                        <a:lnTo>
                          <a:pt x="0" y="58883"/>
                        </a:lnTo>
                        <a:lnTo>
                          <a:pt x="0" y="0"/>
                        </a:lnTo>
                        <a:lnTo>
                          <a:pt x="123823" y="71511"/>
                        </a:lnTo>
                        <a:close/>
                      </a:path>
                    </a:pathLst>
                  </a:custGeom>
                  <a:solidFill>
                    <a:srgbClr val="407BFF"/>
                  </a:solidFill>
                  <a:ln w="5124" cap="flat">
                    <a:noFill/>
                    <a:prstDash val="solid"/>
                    <a:miter/>
                  </a:ln>
                </p:spPr>
                <p:txBody>
                  <a:bodyPr rtlCol="0" anchor="ctr"/>
                  <a:lstStyle/>
                  <a:p>
                    <a:endParaRPr lang="pt-BR"/>
                  </a:p>
                </p:txBody>
              </p:sp>
              <p:sp>
                <p:nvSpPr>
                  <p:cNvPr id="2178" name="Forma Livre: Forma 2177">
                    <a:extLst>
                      <a:ext uri="{FF2B5EF4-FFF2-40B4-BE49-F238E27FC236}">
                        <a16:creationId xmlns:a16="http://schemas.microsoft.com/office/drawing/2014/main" id="{CFC3C43E-AF70-AAFB-7E6E-EF418E49411E}"/>
                      </a:ext>
                    </a:extLst>
                  </p:cNvPr>
                  <p:cNvSpPr/>
                  <p:nvPr/>
                </p:nvSpPr>
                <p:spPr>
                  <a:xfrm>
                    <a:off x="8267761" y="4662596"/>
                    <a:ext cx="123823" cy="130342"/>
                  </a:xfrm>
                  <a:custGeom>
                    <a:avLst/>
                    <a:gdLst>
                      <a:gd name="connsiteX0" fmla="*/ 123823 w 123823"/>
                      <a:gd name="connsiteY0" fmla="*/ 71511 h 130342"/>
                      <a:gd name="connsiteX1" fmla="*/ 123823 w 123823"/>
                      <a:gd name="connsiteY1" fmla="*/ 130343 h 130342"/>
                      <a:gd name="connsiteX2" fmla="*/ 0 w 123823"/>
                      <a:gd name="connsiteY2" fmla="*/ 58883 h 130342"/>
                      <a:gd name="connsiteX3" fmla="*/ 0 w 123823"/>
                      <a:gd name="connsiteY3" fmla="*/ 0 h 130342"/>
                      <a:gd name="connsiteX4" fmla="*/ 123823 w 123823"/>
                      <a:gd name="connsiteY4" fmla="*/ 71511 h 130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3" h="130342">
                        <a:moveTo>
                          <a:pt x="123823" y="71511"/>
                        </a:moveTo>
                        <a:lnTo>
                          <a:pt x="123823" y="130343"/>
                        </a:lnTo>
                        <a:lnTo>
                          <a:pt x="0" y="58883"/>
                        </a:lnTo>
                        <a:lnTo>
                          <a:pt x="0" y="0"/>
                        </a:lnTo>
                        <a:lnTo>
                          <a:pt x="123823" y="71511"/>
                        </a:lnTo>
                        <a:close/>
                      </a:path>
                    </a:pathLst>
                  </a:custGeom>
                  <a:solidFill>
                    <a:srgbClr val="FFFFFF">
                      <a:alpha val="50000"/>
                    </a:srgbClr>
                  </a:solidFill>
                  <a:ln w="5124" cap="flat">
                    <a:noFill/>
                    <a:prstDash val="solid"/>
                    <a:miter/>
                  </a:ln>
                </p:spPr>
                <p:txBody>
                  <a:bodyPr rtlCol="0" anchor="ctr"/>
                  <a:lstStyle/>
                  <a:p>
                    <a:endParaRPr lang="pt-BR"/>
                  </a:p>
                </p:txBody>
              </p:sp>
              <p:sp>
                <p:nvSpPr>
                  <p:cNvPr id="2179" name="Forma Livre: Forma 2178">
                    <a:extLst>
                      <a:ext uri="{FF2B5EF4-FFF2-40B4-BE49-F238E27FC236}">
                        <a16:creationId xmlns:a16="http://schemas.microsoft.com/office/drawing/2014/main" id="{520F3D55-15CC-B111-7C73-A657FC463945}"/>
                      </a:ext>
                    </a:extLst>
                  </p:cNvPr>
                  <p:cNvSpPr/>
                  <p:nvPr/>
                </p:nvSpPr>
                <p:spPr>
                  <a:xfrm>
                    <a:off x="8267761" y="4628919"/>
                    <a:ext cx="123823" cy="105188"/>
                  </a:xfrm>
                  <a:custGeom>
                    <a:avLst/>
                    <a:gdLst>
                      <a:gd name="connsiteX0" fmla="*/ 0 w 123823"/>
                      <a:gd name="connsiteY0" fmla="*/ 0 h 105188"/>
                      <a:gd name="connsiteX1" fmla="*/ 0 w 123823"/>
                      <a:gd name="connsiteY1" fmla="*/ 33677 h 105188"/>
                      <a:gd name="connsiteX2" fmla="*/ 123823 w 123823"/>
                      <a:gd name="connsiteY2" fmla="*/ 105188 h 105188"/>
                      <a:gd name="connsiteX3" fmla="*/ 123823 w 123823"/>
                      <a:gd name="connsiteY3" fmla="*/ 71511 h 105188"/>
                      <a:gd name="connsiteX4" fmla="*/ 0 w 123823"/>
                      <a:gd name="connsiteY4" fmla="*/ 0 h 105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3" h="105188">
                        <a:moveTo>
                          <a:pt x="0" y="0"/>
                        </a:moveTo>
                        <a:lnTo>
                          <a:pt x="0" y="33677"/>
                        </a:lnTo>
                        <a:lnTo>
                          <a:pt x="123823" y="105188"/>
                        </a:lnTo>
                        <a:lnTo>
                          <a:pt x="123823" y="71511"/>
                        </a:lnTo>
                        <a:lnTo>
                          <a:pt x="0" y="0"/>
                        </a:lnTo>
                        <a:close/>
                      </a:path>
                    </a:pathLst>
                  </a:custGeom>
                  <a:solidFill>
                    <a:srgbClr val="37474F"/>
                  </a:solidFill>
                  <a:ln w="5124" cap="flat">
                    <a:noFill/>
                    <a:prstDash val="solid"/>
                    <a:miter/>
                  </a:ln>
                </p:spPr>
                <p:txBody>
                  <a:bodyPr rtlCol="0" anchor="ctr"/>
                  <a:lstStyle/>
                  <a:p>
                    <a:endParaRPr lang="pt-BR"/>
                  </a:p>
                </p:txBody>
              </p:sp>
              <p:sp>
                <p:nvSpPr>
                  <p:cNvPr id="2180" name="Forma Livre: Forma 2179">
                    <a:extLst>
                      <a:ext uri="{FF2B5EF4-FFF2-40B4-BE49-F238E27FC236}">
                        <a16:creationId xmlns:a16="http://schemas.microsoft.com/office/drawing/2014/main" id="{96B4058E-A34B-358D-B199-B7033BDECFA4}"/>
                      </a:ext>
                    </a:extLst>
                  </p:cNvPr>
                  <p:cNvSpPr/>
                  <p:nvPr/>
                </p:nvSpPr>
                <p:spPr>
                  <a:xfrm>
                    <a:off x="8391584" y="4599503"/>
                    <a:ext cx="174851" cy="134603"/>
                  </a:xfrm>
                  <a:custGeom>
                    <a:avLst/>
                    <a:gdLst>
                      <a:gd name="connsiteX0" fmla="*/ 0 w 174851"/>
                      <a:gd name="connsiteY0" fmla="*/ 100927 h 134603"/>
                      <a:gd name="connsiteX1" fmla="*/ 174852 w 174851"/>
                      <a:gd name="connsiteY1" fmla="*/ 0 h 134603"/>
                      <a:gd name="connsiteX2" fmla="*/ 174852 w 174851"/>
                      <a:gd name="connsiteY2" fmla="*/ 25258 h 134603"/>
                      <a:gd name="connsiteX3" fmla="*/ 167562 w 174851"/>
                      <a:gd name="connsiteY3" fmla="*/ 37835 h 134603"/>
                      <a:gd name="connsiteX4" fmla="*/ 0 w 174851"/>
                      <a:gd name="connsiteY4" fmla="*/ 134604 h 134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51" h="134603">
                        <a:moveTo>
                          <a:pt x="0" y="100927"/>
                        </a:moveTo>
                        <a:lnTo>
                          <a:pt x="174852" y="0"/>
                        </a:lnTo>
                        <a:lnTo>
                          <a:pt x="174852" y="25258"/>
                        </a:lnTo>
                        <a:cubicBezTo>
                          <a:pt x="174846" y="30453"/>
                          <a:pt x="172064" y="35248"/>
                          <a:pt x="167562" y="37835"/>
                        </a:cubicBezTo>
                        <a:lnTo>
                          <a:pt x="0" y="134604"/>
                        </a:lnTo>
                        <a:close/>
                      </a:path>
                    </a:pathLst>
                  </a:custGeom>
                  <a:solidFill>
                    <a:srgbClr val="455A64"/>
                  </a:solidFill>
                  <a:ln w="5124" cap="flat">
                    <a:noFill/>
                    <a:prstDash val="solid"/>
                    <a:miter/>
                  </a:ln>
                </p:spPr>
                <p:txBody>
                  <a:bodyPr rtlCol="0" anchor="ctr"/>
                  <a:lstStyle/>
                  <a:p>
                    <a:endParaRPr lang="pt-BR"/>
                  </a:p>
                </p:txBody>
              </p:sp>
              <p:sp>
                <p:nvSpPr>
                  <p:cNvPr id="2181" name="Forma Livre: Forma 2180">
                    <a:extLst>
                      <a:ext uri="{FF2B5EF4-FFF2-40B4-BE49-F238E27FC236}">
                        <a16:creationId xmlns:a16="http://schemas.microsoft.com/office/drawing/2014/main" id="{3037902B-910F-B813-A170-06FBA1BB9957}"/>
                      </a:ext>
                    </a:extLst>
                  </p:cNvPr>
                  <p:cNvSpPr/>
                  <p:nvPr/>
                </p:nvSpPr>
                <p:spPr>
                  <a:xfrm>
                    <a:off x="8551856" y="4622124"/>
                    <a:ext cx="7289" cy="9412"/>
                  </a:xfrm>
                  <a:custGeom>
                    <a:avLst/>
                    <a:gdLst>
                      <a:gd name="connsiteX0" fmla="*/ 7290 w 7289"/>
                      <a:gd name="connsiteY0" fmla="*/ 2586 h 9412"/>
                      <a:gd name="connsiteX1" fmla="*/ 3645 w 7289"/>
                      <a:gd name="connsiteY1" fmla="*/ 481 h 9412"/>
                      <a:gd name="connsiteX2" fmla="*/ 0 w 7289"/>
                      <a:gd name="connsiteY2" fmla="*/ 6795 h 9412"/>
                      <a:gd name="connsiteX3" fmla="*/ 3645 w 7289"/>
                      <a:gd name="connsiteY3" fmla="*/ 8900 h 9412"/>
                      <a:gd name="connsiteX4" fmla="*/ 7290 w 7289"/>
                      <a:gd name="connsiteY4" fmla="*/ 2586 h 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9" h="9412">
                        <a:moveTo>
                          <a:pt x="7290" y="2586"/>
                        </a:moveTo>
                        <a:cubicBezTo>
                          <a:pt x="7290" y="275"/>
                          <a:pt x="5647" y="-649"/>
                          <a:pt x="3645" y="481"/>
                        </a:cubicBezTo>
                        <a:cubicBezTo>
                          <a:pt x="1504" y="1898"/>
                          <a:pt x="154" y="4233"/>
                          <a:pt x="0" y="6795"/>
                        </a:cubicBezTo>
                        <a:cubicBezTo>
                          <a:pt x="0" y="9157"/>
                          <a:pt x="1643" y="10081"/>
                          <a:pt x="3645" y="8900"/>
                        </a:cubicBezTo>
                        <a:cubicBezTo>
                          <a:pt x="5811" y="7509"/>
                          <a:pt x="7167" y="5158"/>
                          <a:pt x="7290" y="2586"/>
                        </a:cubicBezTo>
                        <a:close/>
                      </a:path>
                    </a:pathLst>
                  </a:custGeom>
                  <a:solidFill>
                    <a:srgbClr val="FAFAFA"/>
                  </a:solidFill>
                  <a:ln w="5124" cap="flat">
                    <a:noFill/>
                    <a:prstDash val="solid"/>
                    <a:miter/>
                  </a:ln>
                </p:spPr>
                <p:txBody>
                  <a:bodyPr rtlCol="0" anchor="ctr"/>
                  <a:lstStyle/>
                  <a:p>
                    <a:endParaRPr lang="pt-BR"/>
                  </a:p>
                </p:txBody>
              </p:sp>
              <p:sp>
                <p:nvSpPr>
                  <p:cNvPr id="2182" name="Forma Livre: Forma 2181">
                    <a:extLst>
                      <a:ext uri="{FF2B5EF4-FFF2-40B4-BE49-F238E27FC236}">
                        <a16:creationId xmlns:a16="http://schemas.microsoft.com/office/drawing/2014/main" id="{0DC04E1B-45C1-D493-86B0-D456A0AD7F9B}"/>
                      </a:ext>
                    </a:extLst>
                  </p:cNvPr>
                  <p:cNvSpPr/>
                  <p:nvPr/>
                </p:nvSpPr>
                <p:spPr>
                  <a:xfrm>
                    <a:off x="8515458" y="4630619"/>
                    <a:ext cx="29107" cy="21857"/>
                  </a:xfrm>
                  <a:custGeom>
                    <a:avLst/>
                    <a:gdLst>
                      <a:gd name="connsiteX0" fmla="*/ 25257 w 29107"/>
                      <a:gd name="connsiteY0" fmla="*/ 559 h 21857"/>
                      <a:gd name="connsiteX1" fmla="*/ 3850 w 29107"/>
                      <a:gd name="connsiteY1" fmla="*/ 12880 h 21857"/>
                      <a:gd name="connsiteX2" fmla="*/ 0 w 29107"/>
                      <a:gd name="connsiteY2" fmla="*/ 19348 h 21857"/>
                      <a:gd name="connsiteX3" fmla="*/ 3850 w 29107"/>
                      <a:gd name="connsiteY3" fmla="*/ 21299 h 21857"/>
                      <a:gd name="connsiteX4" fmla="*/ 25257 w 29107"/>
                      <a:gd name="connsiteY4" fmla="*/ 8978 h 21857"/>
                      <a:gd name="connsiteX5" fmla="*/ 29108 w 29107"/>
                      <a:gd name="connsiteY5" fmla="*/ 2510 h 21857"/>
                      <a:gd name="connsiteX6" fmla="*/ 25257 w 29107"/>
                      <a:gd name="connsiteY6" fmla="*/ 559 h 2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07" h="21857">
                        <a:moveTo>
                          <a:pt x="25257" y="559"/>
                        </a:moveTo>
                        <a:lnTo>
                          <a:pt x="3850" y="12880"/>
                        </a:lnTo>
                        <a:cubicBezTo>
                          <a:pt x="1622" y="14312"/>
                          <a:pt x="195" y="16704"/>
                          <a:pt x="0" y="19348"/>
                        </a:cubicBezTo>
                        <a:cubicBezTo>
                          <a:pt x="0" y="21658"/>
                          <a:pt x="1745" y="22531"/>
                          <a:pt x="3850" y="21299"/>
                        </a:cubicBezTo>
                        <a:lnTo>
                          <a:pt x="25257" y="8978"/>
                        </a:lnTo>
                        <a:cubicBezTo>
                          <a:pt x="27485" y="7546"/>
                          <a:pt x="28913" y="5154"/>
                          <a:pt x="29108" y="2510"/>
                        </a:cubicBezTo>
                        <a:cubicBezTo>
                          <a:pt x="29108" y="200"/>
                          <a:pt x="27619" y="-673"/>
                          <a:pt x="25257" y="559"/>
                        </a:cubicBezTo>
                        <a:close/>
                      </a:path>
                    </a:pathLst>
                  </a:custGeom>
                  <a:solidFill>
                    <a:srgbClr val="FAFAFA"/>
                  </a:solidFill>
                  <a:ln w="5124" cap="flat">
                    <a:noFill/>
                    <a:prstDash val="solid"/>
                    <a:miter/>
                  </a:ln>
                </p:spPr>
                <p:txBody>
                  <a:bodyPr rtlCol="0" anchor="ctr"/>
                  <a:lstStyle/>
                  <a:p>
                    <a:endParaRPr lang="pt-BR"/>
                  </a:p>
                </p:txBody>
              </p:sp>
              <p:sp>
                <p:nvSpPr>
                  <p:cNvPr id="2183" name="Forma Livre: Forma 2182">
                    <a:extLst>
                      <a:ext uri="{FF2B5EF4-FFF2-40B4-BE49-F238E27FC236}">
                        <a16:creationId xmlns:a16="http://schemas.microsoft.com/office/drawing/2014/main" id="{17E1E0F1-719C-D0F6-401F-22A68622A421}"/>
                      </a:ext>
                    </a:extLst>
                  </p:cNvPr>
                  <p:cNvSpPr/>
                  <p:nvPr/>
                </p:nvSpPr>
                <p:spPr>
                  <a:xfrm>
                    <a:off x="8442715" y="4456583"/>
                    <a:ext cx="145589" cy="138813"/>
                  </a:xfrm>
                  <a:custGeom>
                    <a:avLst/>
                    <a:gdLst>
                      <a:gd name="connsiteX0" fmla="*/ 145590 w 145589"/>
                      <a:gd name="connsiteY0" fmla="*/ 113556 h 138813"/>
                      <a:gd name="connsiteX1" fmla="*/ 145590 w 145589"/>
                      <a:gd name="connsiteY1" fmla="*/ 126185 h 138813"/>
                      <a:gd name="connsiteX2" fmla="*/ 123721 w 145589"/>
                      <a:gd name="connsiteY2" fmla="*/ 138813 h 138813"/>
                      <a:gd name="connsiteX3" fmla="*/ 123721 w 145589"/>
                      <a:gd name="connsiteY3" fmla="*/ 126185 h 138813"/>
                      <a:gd name="connsiteX4" fmla="*/ 87272 w 145589"/>
                      <a:gd name="connsiteY4" fmla="*/ 63092 h 138813"/>
                      <a:gd name="connsiteX5" fmla="*/ 0 w 145589"/>
                      <a:gd name="connsiteY5" fmla="*/ 12629 h 138813"/>
                      <a:gd name="connsiteX6" fmla="*/ 21818 w 145589"/>
                      <a:gd name="connsiteY6" fmla="*/ 0 h 138813"/>
                      <a:gd name="connsiteX7" fmla="*/ 109090 w 145589"/>
                      <a:gd name="connsiteY7" fmla="*/ 50464 h 138813"/>
                      <a:gd name="connsiteX8" fmla="*/ 145590 w 145589"/>
                      <a:gd name="connsiteY8" fmla="*/ 113556 h 13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89" h="138813">
                        <a:moveTo>
                          <a:pt x="145590" y="113556"/>
                        </a:moveTo>
                        <a:lnTo>
                          <a:pt x="145590" y="126185"/>
                        </a:lnTo>
                        <a:lnTo>
                          <a:pt x="123721" y="138813"/>
                        </a:lnTo>
                        <a:lnTo>
                          <a:pt x="123721" y="126185"/>
                        </a:lnTo>
                        <a:cubicBezTo>
                          <a:pt x="123705" y="100157"/>
                          <a:pt x="109814" y="76106"/>
                          <a:pt x="87272" y="63092"/>
                        </a:cubicBezTo>
                        <a:lnTo>
                          <a:pt x="0" y="12629"/>
                        </a:lnTo>
                        <a:lnTo>
                          <a:pt x="21818" y="0"/>
                        </a:lnTo>
                        <a:lnTo>
                          <a:pt x="109090" y="50464"/>
                        </a:lnTo>
                        <a:cubicBezTo>
                          <a:pt x="131652" y="63467"/>
                          <a:pt x="145564" y="87513"/>
                          <a:pt x="145590" y="113556"/>
                        </a:cubicBezTo>
                        <a:close/>
                      </a:path>
                    </a:pathLst>
                  </a:custGeom>
                  <a:solidFill>
                    <a:srgbClr val="407BFF"/>
                  </a:solidFill>
                  <a:ln w="5124" cap="flat">
                    <a:noFill/>
                    <a:prstDash val="solid"/>
                    <a:miter/>
                  </a:ln>
                </p:spPr>
                <p:txBody>
                  <a:bodyPr rtlCol="0" anchor="ctr"/>
                  <a:lstStyle/>
                  <a:p>
                    <a:endParaRPr lang="pt-BR"/>
                  </a:p>
                </p:txBody>
              </p:sp>
              <p:sp>
                <p:nvSpPr>
                  <p:cNvPr id="2184" name="Forma Livre: Forma 2183">
                    <a:extLst>
                      <a:ext uri="{FF2B5EF4-FFF2-40B4-BE49-F238E27FC236}">
                        <a16:creationId xmlns:a16="http://schemas.microsoft.com/office/drawing/2014/main" id="{CA541CFE-3F6E-B4B7-F797-183B424FE370}"/>
                      </a:ext>
                    </a:extLst>
                  </p:cNvPr>
                  <p:cNvSpPr/>
                  <p:nvPr/>
                </p:nvSpPr>
                <p:spPr>
                  <a:xfrm>
                    <a:off x="8442715" y="4456583"/>
                    <a:ext cx="145589" cy="138813"/>
                  </a:xfrm>
                  <a:custGeom>
                    <a:avLst/>
                    <a:gdLst>
                      <a:gd name="connsiteX0" fmla="*/ 145590 w 145589"/>
                      <a:gd name="connsiteY0" fmla="*/ 113556 h 138813"/>
                      <a:gd name="connsiteX1" fmla="*/ 145590 w 145589"/>
                      <a:gd name="connsiteY1" fmla="*/ 126185 h 138813"/>
                      <a:gd name="connsiteX2" fmla="*/ 123721 w 145589"/>
                      <a:gd name="connsiteY2" fmla="*/ 138813 h 138813"/>
                      <a:gd name="connsiteX3" fmla="*/ 123721 w 145589"/>
                      <a:gd name="connsiteY3" fmla="*/ 126185 h 138813"/>
                      <a:gd name="connsiteX4" fmla="*/ 87272 w 145589"/>
                      <a:gd name="connsiteY4" fmla="*/ 63092 h 138813"/>
                      <a:gd name="connsiteX5" fmla="*/ 0 w 145589"/>
                      <a:gd name="connsiteY5" fmla="*/ 12629 h 138813"/>
                      <a:gd name="connsiteX6" fmla="*/ 21818 w 145589"/>
                      <a:gd name="connsiteY6" fmla="*/ 0 h 138813"/>
                      <a:gd name="connsiteX7" fmla="*/ 109090 w 145589"/>
                      <a:gd name="connsiteY7" fmla="*/ 50464 h 138813"/>
                      <a:gd name="connsiteX8" fmla="*/ 145590 w 145589"/>
                      <a:gd name="connsiteY8" fmla="*/ 113556 h 13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89" h="138813">
                        <a:moveTo>
                          <a:pt x="145590" y="113556"/>
                        </a:moveTo>
                        <a:lnTo>
                          <a:pt x="145590" y="126185"/>
                        </a:lnTo>
                        <a:lnTo>
                          <a:pt x="123721" y="138813"/>
                        </a:lnTo>
                        <a:lnTo>
                          <a:pt x="123721" y="126185"/>
                        </a:lnTo>
                        <a:cubicBezTo>
                          <a:pt x="123705" y="100157"/>
                          <a:pt x="109814" y="76106"/>
                          <a:pt x="87272" y="63092"/>
                        </a:cubicBezTo>
                        <a:lnTo>
                          <a:pt x="0" y="12629"/>
                        </a:lnTo>
                        <a:lnTo>
                          <a:pt x="21818" y="0"/>
                        </a:lnTo>
                        <a:lnTo>
                          <a:pt x="109090" y="50464"/>
                        </a:lnTo>
                        <a:cubicBezTo>
                          <a:pt x="131652" y="63467"/>
                          <a:pt x="145564" y="87513"/>
                          <a:pt x="145590" y="113556"/>
                        </a:cubicBezTo>
                        <a:close/>
                      </a:path>
                    </a:pathLst>
                  </a:custGeom>
                  <a:solidFill>
                    <a:srgbClr val="FFFFFF">
                      <a:alpha val="70000"/>
                    </a:srgbClr>
                  </a:solidFill>
                  <a:ln w="5124" cap="flat">
                    <a:noFill/>
                    <a:prstDash val="solid"/>
                    <a:miter/>
                  </a:ln>
                </p:spPr>
                <p:txBody>
                  <a:bodyPr rtlCol="0" anchor="ctr"/>
                  <a:lstStyle/>
                  <a:p>
                    <a:endParaRPr lang="pt-BR"/>
                  </a:p>
                </p:txBody>
              </p:sp>
              <p:sp>
                <p:nvSpPr>
                  <p:cNvPr id="2185" name="Forma Livre: Forma 2184">
                    <a:extLst>
                      <a:ext uri="{FF2B5EF4-FFF2-40B4-BE49-F238E27FC236}">
                        <a16:creationId xmlns:a16="http://schemas.microsoft.com/office/drawing/2014/main" id="{59C30637-98F1-A288-7AA7-4EEA359E7195}"/>
                      </a:ext>
                    </a:extLst>
                  </p:cNvPr>
                  <p:cNvSpPr/>
                  <p:nvPr/>
                </p:nvSpPr>
                <p:spPr>
                  <a:xfrm>
                    <a:off x="8267761" y="4570139"/>
                    <a:ext cx="123823" cy="126081"/>
                  </a:xfrm>
                  <a:custGeom>
                    <a:avLst/>
                    <a:gdLst>
                      <a:gd name="connsiteX0" fmla="*/ 123823 w 123823"/>
                      <a:gd name="connsiteY0" fmla="*/ 113505 h 126081"/>
                      <a:gd name="connsiteX1" fmla="*/ 123823 w 123823"/>
                      <a:gd name="connsiteY1" fmla="*/ 126082 h 126081"/>
                      <a:gd name="connsiteX2" fmla="*/ 0 w 123823"/>
                      <a:gd name="connsiteY2" fmla="*/ 54571 h 126081"/>
                      <a:gd name="connsiteX3" fmla="*/ 0 w 123823"/>
                      <a:gd name="connsiteY3" fmla="*/ 0 h 126081"/>
                      <a:gd name="connsiteX4" fmla="*/ 87272 w 123823"/>
                      <a:gd name="connsiteY4" fmla="*/ 50464 h 126081"/>
                      <a:gd name="connsiteX5" fmla="*/ 123823 w 123823"/>
                      <a:gd name="connsiteY5" fmla="*/ 113505 h 12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3" h="126081">
                        <a:moveTo>
                          <a:pt x="123823" y="113505"/>
                        </a:moveTo>
                        <a:lnTo>
                          <a:pt x="123823" y="126082"/>
                        </a:lnTo>
                        <a:lnTo>
                          <a:pt x="0" y="54571"/>
                        </a:lnTo>
                        <a:lnTo>
                          <a:pt x="0" y="0"/>
                        </a:lnTo>
                        <a:lnTo>
                          <a:pt x="87272" y="50464"/>
                        </a:lnTo>
                        <a:cubicBezTo>
                          <a:pt x="109839" y="63441"/>
                          <a:pt x="123772" y="87472"/>
                          <a:pt x="123823" y="113505"/>
                        </a:cubicBezTo>
                        <a:close/>
                      </a:path>
                    </a:pathLst>
                  </a:custGeom>
                  <a:solidFill>
                    <a:srgbClr val="37474F"/>
                  </a:solidFill>
                  <a:ln w="5124" cap="flat">
                    <a:noFill/>
                    <a:prstDash val="solid"/>
                    <a:miter/>
                  </a:ln>
                </p:spPr>
                <p:txBody>
                  <a:bodyPr rtlCol="0" anchor="ctr"/>
                  <a:lstStyle/>
                  <a:p>
                    <a:endParaRPr lang="pt-BR"/>
                  </a:p>
                </p:txBody>
              </p:sp>
              <p:sp>
                <p:nvSpPr>
                  <p:cNvPr id="2186" name="Forma Livre: Forma 2185">
                    <a:extLst>
                      <a:ext uri="{FF2B5EF4-FFF2-40B4-BE49-F238E27FC236}">
                        <a16:creationId xmlns:a16="http://schemas.microsoft.com/office/drawing/2014/main" id="{A05C0972-3A4A-B3FD-E597-5584C2E98EC0}"/>
                      </a:ext>
                    </a:extLst>
                  </p:cNvPr>
                  <p:cNvSpPr/>
                  <p:nvPr/>
                </p:nvSpPr>
                <p:spPr>
                  <a:xfrm>
                    <a:off x="8267863" y="4469109"/>
                    <a:ext cx="298572" cy="227111"/>
                  </a:xfrm>
                  <a:custGeom>
                    <a:avLst/>
                    <a:gdLst>
                      <a:gd name="connsiteX0" fmla="*/ 298572 w 298572"/>
                      <a:gd name="connsiteY0" fmla="*/ 113556 h 227111"/>
                      <a:gd name="connsiteX1" fmla="*/ 298572 w 298572"/>
                      <a:gd name="connsiteY1" fmla="*/ 126185 h 227111"/>
                      <a:gd name="connsiteX2" fmla="*/ 123721 w 298572"/>
                      <a:gd name="connsiteY2" fmla="*/ 227112 h 227111"/>
                      <a:gd name="connsiteX3" fmla="*/ 123721 w 298572"/>
                      <a:gd name="connsiteY3" fmla="*/ 214534 h 227111"/>
                      <a:gd name="connsiteX4" fmla="*/ 87272 w 298572"/>
                      <a:gd name="connsiteY4" fmla="*/ 151391 h 227111"/>
                      <a:gd name="connsiteX5" fmla="*/ 0 w 298572"/>
                      <a:gd name="connsiteY5" fmla="*/ 100927 h 227111"/>
                      <a:gd name="connsiteX6" fmla="*/ 174852 w 298572"/>
                      <a:gd name="connsiteY6" fmla="*/ 0 h 227111"/>
                      <a:gd name="connsiteX7" fmla="*/ 262123 w 298572"/>
                      <a:gd name="connsiteY7" fmla="*/ 50464 h 227111"/>
                      <a:gd name="connsiteX8" fmla="*/ 298572 w 298572"/>
                      <a:gd name="connsiteY8" fmla="*/ 113556 h 22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572" h="227111">
                        <a:moveTo>
                          <a:pt x="298572" y="113556"/>
                        </a:moveTo>
                        <a:lnTo>
                          <a:pt x="298572" y="126185"/>
                        </a:lnTo>
                        <a:lnTo>
                          <a:pt x="123721" y="227112"/>
                        </a:lnTo>
                        <a:lnTo>
                          <a:pt x="123721" y="214534"/>
                        </a:lnTo>
                        <a:cubicBezTo>
                          <a:pt x="123736" y="188481"/>
                          <a:pt x="109839" y="164405"/>
                          <a:pt x="87272" y="151391"/>
                        </a:cubicBezTo>
                        <a:lnTo>
                          <a:pt x="0" y="100927"/>
                        </a:lnTo>
                        <a:lnTo>
                          <a:pt x="174852" y="0"/>
                        </a:lnTo>
                        <a:lnTo>
                          <a:pt x="262123" y="50464"/>
                        </a:lnTo>
                        <a:cubicBezTo>
                          <a:pt x="284665" y="63477"/>
                          <a:pt x="298557" y="87528"/>
                          <a:pt x="298572" y="113556"/>
                        </a:cubicBezTo>
                        <a:close/>
                      </a:path>
                    </a:pathLst>
                  </a:custGeom>
                  <a:solidFill>
                    <a:srgbClr val="455A64"/>
                  </a:solidFill>
                  <a:ln w="5124" cap="flat">
                    <a:noFill/>
                    <a:prstDash val="solid"/>
                    <a:miter/>
                  </a:ln>
                </p:spPr>
                <p:txBody>
                  <a:bodyPr rtlCol="0" anchor="ctr"/>
                  <a:lstStyle/>
                  <a:p>
                    <a:endParaRPr lang="pt-BR"/>
                  </a:p>
                </p:txBody>
              </p:sp>
              <p:sp>
                <p:nvSpPr>
                  <p:cNvPr id="2187" name="Forma Livre: Forma 2186">
                    <a:extLst>
                      <a:ext uri="{FF2B5EF4-FFF2-40B4-BE49-F238E27FC236}">
                        <a16:creationId xmlns:a16="http://schemas.microsoft.com/office/drawing/2014/main" id="{1C08F518-7775-C978-5E3E-BBE9F592536E}"/>
                      </a:ext>
                    </a:extLst>
                  </p:cNvPr>
                  <p:cNvSpPr/>
                  <p:nvPr/>
                </p:nvSpPr>
                <p:spPr>
                  <a:xfrm>
                    <a:off x="8296868" y="4719373"/>
                    <a:ext cx="54673" cy="94612"/>
                  </a:xfrm>
                  <a:custGeom>
                    <a:avLst/>
                    <a:gdLst>
                      <a:gd name="connsiteX0" fmla="*/ 0 w 54673"/>
                      <a:gd name="connsiteY0" fmla="*/ 65197 h 94612"/>
                      <a:gd name="connsiteX1" fmla="*/ 0 w 54673"/>
                      <a:gd name="connsiteY1" fmla="*/ 2105 h 94612"/>
                      <a:gd name="connsiteX2" fmla="*/ 3645 w 54673"/>
                      <a:gd name="connsiteY2" fmla="*/ 0 h 94612"/>
                      <a:gd name="connsiteX3" fmla="*/ 54673 w 54673"/>
                      <a:gd name="connsiteY3" fmla="*/ 29416 h 94612"/>
                      <a:gd name="connsiteX4" fmla="*/ 54673 w 54673"/>
                      <a:gd name="connsiteY4" fmla="*/ 92508 h 94612"/>
                      <a:gd name="connsiteX5" fmla="*/ 51028 w 54673"/>
                      <a:gd name="connsiteY5" fmla="*/ 94613 h 94612"/>
                      <a:gd name="connsiteX6" fmla="*/ 0 w 54673"/>
                      <a:gd name="connsiteY6" fmla="*/ 65197 h 9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73" h="94612">
                        <a:moveTo>
                          <a:pt x="0" y="65197"/>
                        </a:moveTo>
                        <a:lnTo>
                          <a:pt x="0" y="2105"/>
                        </a:lnTo>
                        <a:lnTo>
                          <a:pt x="3645" y="0"/>
                        </a:lnTo>
                        <a:lnTo>
                          <a:pt x="54673" y="29416"/>
                        </a:lnTo>
                        <a:lnTo>
                          <a:pt x="54673" y="92508"/>
                        </a:lnTo>
                        <a:lnTo>
                          <a:pt x="51028" y="94613"/>
                        </a:lnTo>
                        <a:lnTo>
                          <a:pt x="0" y="65197"/>
                        </a:lnTo>
                        <a:close/>
                      </a:path>
                    </a:pathLst>
                  </a:custGeom>
                  <a:solidFill>
                    <a:srgbClr val="407BFF"/>
                  </a:solidFill>
                  <a:ln w="5124" cap="flat">
                    <a:noFill/>
                    <a:prstDash val="solid"/>
                    <a:miter/>
                  </a:ln>
                </p:spPr>
                <p:txBody>
                  <a:bodyPr rtlCol="0" anchor="ctr"/>
                  <a:lstStyle/>
                  <a:p>
                    <a:endParaRPr lang="pt-BR"/>
                  </a:p>
                </p:txBody>
              </p:sp>
              <p:sp>
                <p:nvSpPr>
                  <p:cNvPr id="2188" name="Forma Livre: Forma 2187">
                    <a:extLst>
                      <a:ext uri="{FF2B5EF4-FFF2-40B4-BE49-F238E27FC236}">
                        <a16:creationId xmlns:a16="http://schemas.microsoft.com/office/drawing/2014/main" id="{ED07C6B7-74DB-EB90-FC55-E38D12B2B6E9}"/>
                      </a:ext>
                    </a:extLst>
                  </p:cNvPr>
                  <p:cNvSpPr/>
                  <p:nvPr/>
                </p:nvSpPr>
                <p:spPr>
                  <a:xfrm>
                    <a:off x="8296868" y="4719373"/>
                    <a:ext cx="54673" cy="94612"/>
                  </a:xfrm>
                  <a:custGeom>
                    <a:avLst/>
                    <a:gdLst>
                      <a:gd name="connsiteX0" fmla="*/ 0 w 54673"/>
                      <a:gd name="connsiteY0" fmla="*/ 65197 h 94612"/>
                      <a:gd name="connsiteX1" fmla="*/ 0 w 54673"/>
                      <a:gd name="connsiteY1" fmla="*/ 2105 h 94612"/>
                      <a:gd name="connsiteX2" fmla="*/ 3645 w 54673"/>
                      <a:gd name="connsiteY2" fmla="*/ 0 h 94612"/>
                      <a:gd name="connsiteX3" fmla="*/ 54673 w 54673"/>
                      <a:gd name="connsiteY3" fmla="*/ 29416 h 94612"/>
                      <a:gd name="connsiteX4" fmla="*/ 54673 w 54673"/>
                      <a:gd name="connsiteY4" fmla="*/ 92508 h 94612"/>
                      <a:gd name="connsiteX5" fmla="*/ 51028 w 54673"/>
                      <a:gd name="connsiteY5" fmla="*/ 94613 h 94612"/>
                      <a:gd name="connsiteX6" fmla="*/ 0 w 54673"/>
                      <a:gd name="connsiteY6" fmla="*/ 65197 h 9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73" h="94612">
                        <a:moveTo>
                          <a:pt x="0" y="65197"/>
                        </a:moveTo>
                        <a:lnTo>
                          <a:pt x="0" y="2105"/>
                        </a:lnTo>
                        <a:lnTo>
                          <a:pt x="3645" y="0"/>
                        </a:lnTo>
                        <a:lnTo>
                          <a:pt x="54673" y="29416"/>
                        </a:lnTo>
                        <a:lnTo>
                          <a:pt x="54673" y="92508"/>
                        </a:lnTo>
                        <a:lnTo>
                          <a:pt x="51028" y="94613"/>
                        </a:lnTo>
                        <a:lnTo>
                          <a:pt x="0" y="65197"/>
                        </a:lnTo>
                        <a:close/>
                      </a:path>
                    </a:pathLst>
                  </a:custGeom>
                  <a:solidFill>
                    <a:srgbClr val="000000">
                      <a:alpha val="15000"/>
                    </a:srgbClr>
                  </a:solidFill>
                  <a:ln w="5124" cap="flat">
                    <a:noFill/>
                    <a:prstDash val="solid"/>
                    <a:miter/>
                  </a:ln>
                </p:spPr>
                <p:txBody>
                  <a:bodyPr rtlCol="0" anchor="ctr"/>
                  <a:lstStyle/>
                  <a:p>
                    <a:endParaRPr lang="pt-BR"/>
                  </a:p>
                </p:txBody>
              </p:sp>
              <p:sp>
                <p:nvSpPr>
                  <p:cNvPr id="2189" name="Forma Livre: Forma 2188">
                    <a:extLst>
                      <a:ext uri="{FF2B5EF4-FFF2-40B4-BE49-F238E27FC236}">
                        <a16:creationId xmlns:a16="http://schemas.microsoft.com/office/drawing/2014/main" id="{7D8F9205-C0A4-D811-CC75-D69936911426}"/>
                      </a:ext>
                    </a:extLst>
                  </p:cNvPr>
                  <p:cNvSpPr/>
                  <p:nvPr/>
                </p:nvSpPr>
                <p:spPr>
                  <a:xfrm>
                    <a:off x="8296868" y="4721478"/>
                    <a:ext cx="51028" cy="92507"/>
                  </a:xfrm>
                  <a:custGeom>
                    <a:avLst/>
                    <a:gdLst>
                      <a:gd name="connsiteX0" fmla="*/ 0 w 51028"/>
                      <a:gd name="connsiteY0" fmla="*/ 63092 h 92507"/>
                      <a:gd name="connsiteX1" fmla="*/ 0 w 51028"/>
                      <a:gd name="connsiteY1" fmla="*/ 0 h 92507"/>
                      <a:gd name="connsiteX2" fmla="*/ 51028 w 51028"/>
                      <a:gd name="connsiteY2" fmla="*/ 29416 h 92507"/>
                      <a:gd name="connsiteX3" fmla="*/ 51028 w 51028"/>
                      <a:gd name="connsiteY3" fmla="*/ 92508 h 92507"/>
                      <a:gd name="connsiteX4" fmla="*/ 0 w 51028"/>
                      <a:gd name="connsiteY4" fmla="*/ 63092 h 92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8" h="92507">
                        <a:moveTo>
                          <a:pt x="0" y="63092"/>
                        </a:moveTo>
                        <a:lnTo>
                          <a:pt x="0" y="0"/>
                        </a:lnTo>
                        <a:lnTo>
                          <a:pt x="51028" y="29416"/>
                        </a:lnTo>
                        <a:lnTo>
                          <a:pt x="51028" y="92508"/>
                        </a:lnTo>
                        <a:lnTo>
                          <a:pt x="0" y="63092"/>
                        </a:lnTo>
                        <a:close/>
                      </a:path>
                    </a:pathLst>
                  </a:custGeom>
                  <a:solidFill>
                    <a:srgbClr val="407BFF"/>
                  </a:solidFill>
                  <a:ln w="5124" cap="flat">
                    <a:noFill/>
                    <a:prstDash val="solid"/>
                    <a:miter/>
                  </a:ln>
                </p:spPr>
                <p:txBody>
                  <a:bodyPr rtlCol="0" anchor="ctr"/>
                  <a:lstStyle/>
                  <a:p>
                    <a:endParaRPr lang="pt-BR"/>
                  </a:p>
                </p:txBody>
              </p:sp>
              <p:sp>
                <p:nvSpPr>
                  <p:cNvPr id="2190" name="Forma Livre: Forma 2189">
                    <a:extLst>
                      <a:ext uri="{FF2B5EF4-FFF2-40B4-BE49-F238E27FC236}">
                        <a16:creationId xmlns:a16="http://schemas.microsoft.com/office/drawing/2014/main" id="{557B6B26-A1F4-B6D8-54F2-4A34593B26F6}"/>
                      </a:ext>
                    </a:extLst>
                  </p:cNvPr>
                  <p:cNvSpPr/>
                  <p:nvPr/>
                </p:nvSpPr>
                <p:spPr>
                  <a:xfrm>
                    <a:off x="8296868" y="4721478"/>
                    <a:ext cx="51028" cy="92507"/>
                  </a:xfrm>
                  <a:custGeom>
                    <a:avLst/>
                    <a:gdLst>
                      <a:gd name="connsiteX0" fmla="*/ 0 w 51028"/>
                      <a:gd name="connsiteY0" fmla="*/ 63092 h 92507"/>
                      <a:gd name="connsiteX1" fmla="*/ 0 w 51028"/>
                      <a:gd name="connsiteY1" fmla="*/ 0 h 92507"/>
                      <a:gd name="connsiteX2" fmla="*/ 51028 w 51028"/>
                      <a:gd name="connsiteY2" fmla="*/ 29416 h 92507"/>
                      <a:gd name="connsiteX3" fmla="*/ 51028 w 51028"/>
                      <a:gd name="connsiteY3" fmla="*/ 92508 h 92507"/>
                      <a:gd name="connsiteX4" fmla="*/ 0 w 51028"/>
                      <a:gd name="connsiteY4" fmla="*/ 63092 h 92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8" h="92507">
                        <a:moveTo>
                          <a:pt x="0" y="63092"/>
                        </a:moveTo>
                        <a:lnTo>
                          <a:pt x="0" y="0"/>
                        </a:lnTo>
                        <a:lnTo>
                          <a:pt x="51028" y="29416"/>
                        </a:lnTo>
                        <a:lnTo>
                          <a:pt x="51028" y="92508"/>
                        </a:lnTo>
                        <a:lnTo>
                          <a:pt x="0" y="63092"/>
                        </a:lnTo>
                        <a:close/>
                      </a:path>
                    </a:pathLst>
                  </a:custGeom>
                  <a:solidFill>
                    <a:srgbClr val="FFFFFF">
                      <a:alpha val="60000"/>
                    </a:srgbClr>
                  </a:solidFill>
                  <a:ln w="5124" cap="flat">
                    <a:noFill/>
                    <a:prstDash val="solid"/>
                    <a:miter/>
                  </a:ln>
                </p:spPr>
                <p:txBody>
                  <a:bodyPr rtlCol="0" anchor="ctr"/>
                  <a:lstStyle/>
                  <a:p>
                    <a:endParaRPr lang="pt-BR"/>
                  </a:p>
                </p:txBody>
              </p:sp>
              <p:sp>
                <p:nvSpPr>
                  <p:cNvPr id="2191" name="Forma Livre: Forma 2190">
                    <a:extLst>
                      <a:ext uri="{FF2B5EF4-FFF2-40B4-BE49-F238E27FC236}">
                        <a16:creationId xmlns:a16="http://schemas.microsoft.com/office/drawing/2014/main" id="{C42C3BB9-AE24-8766-2DB6-2AF4CE4A6A0F}"/>
                      </a:ext>
                    </a:extLst>
                  </p:cNvPr>
                  <p:cNvSpPr/>
                  <p:nvPr/>
                </p:nvSpPr>
                <p:spPr>
                  <a:xfrm>
                    <a:off x="8296868" y="4719373"/>
                    <a:ext cx="54673" cy="31520"/>
                  </a:xfrm>
                  <a:custGeom>
                    <a:avLst/>
                    <a:gdLst>
                      <a:gd name="connsiteX0" fmla="*/ 3645 w 54673"/>
                      <a:gd name="connsiteY0" fmla="*/ 0 h 31520"/>
                      <a:gd name="connsiteX1" fmla="*/ 0 w 54673"/>
                      <a:gd name="connsiteY1" fmla="*/ 2105 h 31520"/>
                      <a:gd name="connsiteX2" fmla="*/ 51028 w 54673"/>
                      <a:gd name="connsiteY2" fmla="*/ 31520 h 31520"/>
                      <a:gd name="connsiteX3" fmla="*/ 54673 w 54673"/>
                      <a:gd name="connsiteY3" fmla="*/ 29416 h 31520"/>
                      <a:gd name="connsiteX4" fmla="*/ 3645 w 54673"/>
                      <a:gd name="connsiteY4" fmla="*/ 0 h 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 h="31520">
                        <a:moveTo>
                          <a:pt x="3645" y="0"/>
                        </a:moveTo>
                        <a:lnTo>
                          <a:pt x="0" y="2105"/>
                        </a:lnTo>
                        <a:lnTo>
                          <a:pt x="51028" y="31520"/>
                        </a:lnTo>
                        <a:lnTo>
                          <a:pt x="54673" y="29416"/>
                        </a:lnTo>
                        <a:lnTo>
                          <a:pt x="3645" y="0"/>
                        </a:lnTo>
                        <a:close/>
                      </a:path>
                    </a:pathLst>
                  </a:custGeom>
                  <a:solidFill>
                    <a:srgbClr val="407BFF"/>
                  </a:solidFill>
                  <a:ln w="5124" cap="flat">
                    <a:noFill/>
                    <a:prstDash val="solid"/>
                    <a:miter/>
                  </a:ln>
                </p:spPr>
                <p:txBody>
                  <a:bodyPr rtlCol="0" anchor="ctr"/>
                  <a:lstStyle/>
                  <a:p>
                    <a:endParaRPr lang="pt-BR"/>
                  </a:p>
                </p:txBody>
              </p:sp>
              <p:sp>
                <p:nvSpPr>
                  <p:cNvPr id="2192" name="Forma Livre: Forma 2191">
                    <a:extLst>
                      <a:ext uri="{FF2B5EF4-FFF2-40B4-BE49-F238E27FC236}">
                        <a16:creationId xmlns:a16="http://schemas.microsoft.com/office/drawing/2014/main" id="{246B4780-B698-A1A4-901D-4C69E7C9FD5D}"/>
                      </a:ext>
                    </a:extLst>
                  </p:cNvPr>
                  <p:cNvSpPr/>
                  <p:nvPr/>
                </p:nvSpPr>
                <p:spPr>
                  <a:xfrm>
                    <a:off x="8296868" y="4719373"/>
                    <a:ext cx="54673" cy="31520"/>
                  </a:xfrm>
                  <a:custGeom>
                    <a:avLst/>
                    <a:gdLst>
                      <a:gd name="connsiteX0" fmla="*/ 3645 w 54673"/>
                      <a:gd name="connsiteY0" fmla="*/ 0 h 31520"/>
                      <a:gd name="connsiteX1" fmla="*/ 0 w 54673"/>
                      <a:gd name="connsiteY1" fmla="*/ 2105 h 31520"/>
                      <a:gd name="connsiteX2" fmla="*/ 51028 w 54673"/>
                      <a:gd name="connsiteY2" fmla="*/ 31520 h 31520"/>
                      <a:gd name="connsiteX3" fmla="*/ 54673 w 54673"/>
                      <a:gd name="connsiteY3" fmla="*/ 29416 h 31520"/>
                      <a:gd name="connsiteX4" fmla="*/ 3645 w 54673"/>
                      <a:gd name="connsiteY4" fmla="*/ 0 h 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 h="31520">
                        <a:moveTo>
                          <a:pt x="3645" y="0"/>
                        </a:moveTo>
                        <a:lnTo>
                          <a:pt x="0" y="2105"/>
                        </a:lnTo>
                        <a:lnTo>
                          <a:pt x="51028" y="31520"/>
                        </a:lnTo>
                        <a:lnTo>
                          <a:pt x="54673" y="29416"/>
                        </a:lnTo>
                        <a:lnTo>
                          <a:pt x="3645" y="0"/>
                        </a:lnTo>
                        <a:close/>
                      </a:path>
                    </a:pathLst>
                  </a:custGeom>
                  <a:solidFill>
                    <a:srgbClr val="FFFFFF">
                      <a:alpha val="80000"/>
                    </a:srgbClr>
                  </a:solidFill>
                  <a:ln w="5124" cap="flat">
                    <a:noFill/>
                    <a:prstDash val="solid"/>
                    <a:miter/>
                  </a:ln>
                </p:spPr>
                <p:txBody>
                  <a:bodyPr rtlCol="0" anchor="ctr"/>
                  <a:lstStyle/>
                  <a:p>
                    <a:endParaRPr lang="pt-BR"/>
                  </a:p>
                </p:txBody>
              </p:sp>
              <p:sp>
                <p:nvSpPr>
                  <p:cNvPr id="2193" name="Forma Livre: Forma 2192">
                    <a:extLst>
                      <a:ext uri="{FF2B5EF4-FFF2-40B4-BE49-F238E27FC236}">
                        <a16:creationId xmlns:a16="http://schemas.microsoft.com/office/drawing/2014/main" id="{4AE09868-2D79-C3FA-76FA-A37C5FDB60FC}"/>
                      </a:ext>
                    </a:extLst>
                  </p:cNvPr>
                  <p:cNvSpPr/>
                  <p:nvPr/>
                </p:nvSpPr>
                <p:spPr>
                  <a:xfrm>
                    <a:off x="8362322" y="4491349"/>
                    <a:ext cx="138146" cy="82076"/>
                  </a:xfrm>
                  <a:custGeom>
                    <a:avLst/>
                    <a:gdLst>
                      <a:gd name="connsiteX0" fmla="*/ 138146 w 138146"/>
                      <a:gd name="connsiteY0" fmla="*/ 32587 h 82076"/>
                      <a:gd name="connsiteX1" fmla="*/ 137017 w 138146"/>
                      <a:gd name="connsiteY1" fmla="*/ 31098 h 82076"/>
                      <a:gd name="connsiteX2" fmla="*/ 84243 w 138146"/>
                      <a:gd name="connsiteY2" fmla="*/ 604 h 82076"/>
                      <a:gd name="connsiteX3" fmla="*/ 79109 w 138146"/>
                      <a:gd name="connsiteY3" fmla="*/ 604 h 82076"/>
                      <a:gd name="connsiteX4" fmla="*/ 1078 w 138146"/>
                      <a:gd name="connsiteY4" fmla="*/ 45575 h 82076"/>
                      <a:gd name="connsiteX5" fmla="*/ 0 w 138146"/>
                      <a:gd name="connsiteY5" fmla="*/ 47064 h 82076"/>
                      <a:gd name="connsiteX6" fmla="*/ 0 w 138146"/>
                      <a:gd name="connsiteY6" fmla="*/ 49477 h 82076"/>
                      <a:gd name="connsiteX7" fmla="*/ 1078 w 138146"/>
                      <a:gd name="connsiteY7" fmla="*/ 51017 h 82076"/>
                      <a:gd name="connsiteX8" fmla="*/ 53852 w 138146"/>
                      <a:gd name="connsiteY8" fmla="*/ 81511 h 82076"/>
                      <a:gd name="connsiteX9" fmla="*/ 58985 w 138146"/>
                      <a:gd name="connsiteY9" fmla="*/ 81511 h 82076"/>
                      <a:gd name="connsiteX10" fmla="*/ 136657 w 138146"/>
                      <a:gd name="connsiteY10" fmla="*/ 36643 h 82076"/>
                      <a:gd name="connsiteX11" fmla="*/ 137787 w 138146"/>
                      <a:gd name="connsiteY11" fmla="*/ 35102 h 8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46" h="82076">
                        <a:moveTo>
                          <a:pt x="138146" y="32587"/>
                        </a:moveTo>
                        <a:cubicBezTo>
                          <a:pt x="138059" y="31925"/>
                          <a:pt x="137628" y="31360"/>
                          <a:pt x="137017" y="31098"/>
                        </a:cubicBezTo>
                        <a:lnTo>
                          <a:pt x="84243" y="604"/>
                        </a:lnTo>
                        <a:cubicBezTo>
                          <a:pt x="82626" y="-201"/>
                          <a:pt x="80726" y="-201"/>
                          <a:pt x="79109" y="604"/>
                        </a:cubicBezTo>
                        <a:lnTo>
                          <a:pt x="1078" y="45575"/>
                        </a:lnTo>
                        <a:cubicBezTo>
                          <a:pt x="477" y="45847"/>
                          <a:pt x="72" y="46412"/>
                          <a:pt x="0" y="47064"/>
                        </a:cubicBezTo>
                        <a:lnTo>
                          <a:pt x="0" y="49477"/>
                        </a:lnTo>
                        <a:cubicBezTo>
                          <a:pt x="51" y="50149"/>
                          <a:pt x="467" y="50740"/>
                          <a:pt x="1078" y="51017"/>
                        </a:cubicBezTo>
                        <a:lnTo>
                          <a:pt x="53852" y="81511"/>
                        </a:lnTo>
                        <a:cubicBezTo>
                          <a:pt x="55479" y="82265"/>
                          <a:pt x="57358" y="82265"/>
                          <a:pt x="58985" y="81511"/>
                        </a:cubicBezTo>
                        <a:lnTo>
                          <a:pt x="136657" y="36643"/>
                        </a:lnTo>
                        <a:cubicBezTo>
                          <a:pt x="137263" y="36345"/>
                          <a:pt x="137684" y="35770"/>
                          <a:pt x="137787" y="35102"/>
                        </a:cubicBezTo>
                        <a:close/>
                      </a:path>
                    </a:pathLst>
                  </a:custGeom>
                  <a:solidFill>
                    <a:srgbClr val="EBEBEB"/>
                  </a:solidFill>
                  <a:ln w="5124" cap="flat">
                    <a:noFill/>
                    <a:prstDash val="solid"/>
                    <a:miter/>
                  </a:ln>
                </p:spPr>
                <p:txBody>
                  <a:bodyPr rtlCol="0" anchor="ctr"/>
                  <a:lstStyle/>
                  <a:p>
                    <a:endParaRPr lang="pt-BR"/>
                  </a:p>
                </p:txBody>
              </p:sp>
              <p:sp>
                <p:nvSpPr>
                  <p:cNvPr id="2194" name="Forma Livre: Forma 2193">
                    <a:extLst>
                      <a:ext uri="{FF2B5EF4-FFF2-40B4-BE49-F238E27FC236}">
                        <a16:creationId xmlns:a16="http://schemas.microsoft.com/office/drawing/2014/main" id="{845B9A56-2B77-4C66-DF50-00CD4F22B073}"/>
                      </a:ext>
                    </a:extLst>
                  </p:cNvPr>
                  <p:cNvSpPr/>
                  <p:nvPr/>
                </p:nvSpPr>
                <p:spPr>
                  <a:xfrm>
                    <a:off x="8362297" y="4491452"/>
                    <a:ext cx="137784" cy="79561"/>
                  </a:xfrm>
                  <a:custGeom>
                    <a:avLst/>
                    <a:gdLst>
                      <a:gd name="connsiteX0" fmla="*/ 1103 w 137784"/>
                      <a:gd name="connsiteY0" fmla="*/ 45472 h 79561"/>
                      <a:gd name="connsiteX1" fmla="*/ 78775 w 137784"/>
                      <a:gd name="connsiteY1" fmla="*/ 605 h 79561"/>
                      <a:gd name="connsiteX2" fmla="*/ 83908 w 137784"/>
                      <a:gd name="connsiteY2" fmla="*/ 605 h 79561"/>
                      <a:gd name="connsiteX3" fmla="*/ 136682 w 137784"/>
                      <a:gd name="connsiteY3" fmla="*/ 31098 h 79561"/>
                      <a:gd name="connsiteX4" fmla="*/ 137709 w 137784"/>
                      <a:gd name="connsiteY4" fmla="*/ 33100 h 79561"/>
                      <a:gd name="connsiteX5" fmla="*/ 136682 w 137784"/>
                      <a:gd name="connsiteY5" fmla="*/ 34127 h 79561"/>
                      <a:gd name="connsiteX6" fmla="*/ 59010 w 137784"/>
                      <a:gd name="connsiteY6" fmla="*/ 78995 h 79561"/>
                      <a:gd name="connsiteX7" fmla="*/ 53877 w 137784"/>
                      <a:gd name="connsiteY7" fmla="*/ 78995 h 79561"/>
                      <a:gd name="connsiteX8" fmla="*/ 1103 w 137784"/>
                      <a:gd name="connsiteY8" fmla="*/ 48501 h 79561"/>
                      <a:gd name="connsiteX9" fmla="*/ 76 w 137784"/>
                      <a:gd name="connsiteY9" fmla="*/ 46499 h 79561"/>
                      <a:gd name="connsiteX10" fmla="*/ 1103 w 137784"/>
                      <a:gd name="connsiteY10" fmla="*/ 45472 h 7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84" h="79561">
                        <a:moveTo>
                          <a:pt x="1103" y="45472"/>
                        </a:moveTo>
                        <a:lnTo>
                          <a:pt x="78775" y="605"/>
                        </a:lnTo>
                        <a:cubicBezTo>
                          <a:pt x="80392" y="-202"/>
                          <a:pt x="82291" y="-202"/>
                          <a:pt x="83908" y="605"/>
                        </a:cubicBezTo>
                        <a:lnTo>
                          <a:pt x="136682" y="31098"/>
                        </a:lnTo>
                        <a:cubicBezTo>
                          <a:pt x="137519" y="31370"/>
                          <a:pt x="137976" y="32264"/>
                          <a:pt x="137709" y="33100"/>
                        </a:cubicBezTo>
                        <a:cubicBezTo>
                          <a:pt x="137550" y="33588"/>
                          <a:pt x="137170" y="33968"/>
                          <a:pt x="136682" y="34127"/>
                        </a:cubicBezTo>
                        <a:lnTo>
                          <a:pt x="59010" y="78995"/>
                        </a:lnTo>
                        <a:cubicBezTo>
                          <a:pt x="57383" y="79750"/>
                          <a:pt x="55504" y="79750"/>
                          <a:pt x="53877" y="78995"/>
                        </a:cubicBezTo>
                        <a:lnTo>
                          <a:pt x="1103" y="48501"/>
                        </a:lnTo>
                        <a:cubicBezTo>
                          <a:pt x="266" y="48229"/>
                          <a:pt x="-191" y="47336"/>
                          <a:pt x="76" y="46499"/>
                        </a:cubicBezTo>
                        <a:cubicBezTo>
                          <a:pt x="235" y="46012"/>
                          <a:pt x="615" y="45632"/>
                          <a:pt x="1103" y="45472"/>
                        </a:cubicBezTo>
                        <a:close/>
                      </a:path>
                    </a:pathLst>
                  </a:custGeom>
                  <a:solidFill>
                    <a:srgbClr val="FFFFFF"/>
                  </a:solidFill>
                  <a:ln w="5124" cap="flat">
                    <a:noFill/>
                    <a:prstDash val="solid"/>
                    <a:miter/>
                  </a:ln>
                </p:spPr>
                <p:txBody>
                  <a:bodyPr rtlCol="0" anchor="ctr"/>
                  <a:lstStyle/>
                  <a:p>
                    <a:endParaRPr lang="pt-BR"/>
                  </a:p>
                </p:txBody>
              </p:sp>
              <p:sp>
                <p:nvSpPr>
                  <p:cNvPr id="2195" name="Forma Livre: Forma 2194">
                    <a:extLst>
                      <a:ext uri="{FF2B5EF4-FFF2-40B4-BE49-F238E27FC236}">
                        <a16:creationId xmlns:a16="http://schemas.microsoft.com/office/drawing/2014/main" id="{31FFD1E1-E024-FB33-557D-C5EC8277BE83}"/>
                      </a:ext>
                    </a:extLst>
                  </p:cNvPr>
                  <p:cNvSpPr/>
                  <p:nvPr/>
                </p:nvSpPr>
                <p:spPr>
                  <a:xfrm>
                    <a:off x="8362322" y="4538413"/>
                    <a:ext cx="56675" cy="35063"/>
                  </a:xfrm>
                  <a:custGeom>
                    <a:avLst/>
                    <a:gdLst>
                      <a:gd name="connsiteX0" fmla="*/ 56675 w 56675"/>
                      <a:gd name="connsiteY0" fmla="*/ 32650 h 35063"/>
                      <a:gd name="connsiteX1" fmla="*/ 56675 w 56675"/>
                      <a:gd name="connsiteY1" fmla="*/ 35063 h 35063"/>
                      <a:gd name="connsiteX2" fmla="*/ 54006 w 56675"/>
                      <a:gd name="connsiteY2" fmla="*/ 34447 h 35063"/>
                      <a:gd name="connsiteX3" fmla="*/ 1078 w 56675"/>
                      <a:gd name="connsiteY3" fmla="*/ 3953 h 35063"/>
                      <a:gd name="connsiteX4" fmla="*/ 0 w 56675"/>
                      <a:gd name="connsiteY4" fmla="*/ 2413 h 35063"/>
                      <a:gd name="connsiteX5" fmla="*/ 0 w 56675"/>
                      <a:gd name="connsiteY5" fmla="*/ 0 h 35063"/>
                      <a:gd name="connsiteX6" fmla="*/ 1078 w 56675"/>
                      <a:gd name="connsiteY6" fmla="*/ 1540 h 35063"/>
                      <a:gd name="connsiteX7" fmla="*/ 53852 w 56675"/>
                      <a:gd name="connsiteY7" fmla="*/ 32034 h 35063"/>
                      <a:gd name="connsiteX8" fmla="*/ 56675 w 56675"/>
                      <a:gd name="connsiteY8" fmla="*/ 32650 h 3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75" h="35063">
                        <a:moveTo>
                          <a:pt x="56675" y="32650"/>
                        </a:moveTo>
                        <a:lnTo>
                          <a:pt x="56675" y="35063"/>
                        </a:lnTo>
                        <a:cubicBezTo>
                          <a:pt x="55746" y="35078"/>
                          <a:pt x="54832" y="34868"/>
                          <a:pt x="54006" y="34447"/>
                        </a:cubicBezTo>
                        <a:lnTo>
                          <a:pt x="1078" y="3953"/>
                        </a:lnTo>
                        <a:cubicBezTo>
                          <a:pt x="467" y="3676"/>
                          <a:pt x="51" y="3085"/>
                          <a:pt x="0" y="2413"/>
                        </a:cubicBezTo>
                        <a:lnTo>
                          <a:pt x="0" y="0"/>
                        </a:lnTo>
                        <a:cubicBezTo>
                          <a:pt x="51" y="672"/>
                          <a:pt x="467" y="1263"/>
                          <a:pt x="1078" y="1540"/>
                        </a:cubicBezTo>
                        <a:lnTo>
                          <a:pt x="53852" y="32034"/>
                        </a:lnTo>
                        <a:cubicBezTo>
                          <a:pt x="54725" y="32480"/>
                          <a:pt x="55695" y="32691"/>
                          <a:pt x="56675" y="32650"/>
                        </a:cubicBezTo>
                        <a:close/>
                      </a:path>
                    </a:pathLst>
                  </a:custGeom>
                  <a:solidFill>
                    <a:srgbClr val="407BFF"/>
                  </a:solidFill>
                  <a:ln w="5124" cap="flat">
                    <a:noFill/>
                    <a:prstDash val="solid"/>
                    <a:miter/>
                  </a:ln>
                </p:spPr>
                <p:txBody>
                  <a:bodyPr rtlCol="0" anchor="ctr"/>
                  <a:lstStyle/>
                  <a:p>
                    <a:endParaRPr lang="pt-BR"/>
                  </a:p>
                </p:txBody>
              </p:sp>
              <p:sp>
                <p:nvSpPr>
                  <p:cNvPr id="2196" name="Forma Livre: Forma 2195">
                    <a:extLst>
                      <a:ext uri="{FF2B5EF4-FFF2-40B4-BE49-F238E27FC236}">
                        <a16:creationId xmlns:a16="http://schemas.microsoft.com/office/drawing/2014/main" id="{335A28B7-979F-6272-65BE-D625C62A7198}"/>
                      </a:ext>
                    </a:extLst>
                  </p:cNvPr>
                  <p:cNvSpPr/>
                  <p:nvPr/>
                </p:nvSpPr>
                <p:spPr>
                  <a:xfrm>
                    <a:off x="8362322" y="4487704"/>
                    <a:ext cx="138146" cy="81973"/>
                  </a:xfrm>
                  <a:custGeom>
                    <a:avLst/>
                    <a:gdLst>
                      <a:gd name="connsiteX0" fmla="*/ 138146 w 138146"/>
                      <a:gd name="connsiteY0" fmla="*/ 32638 h 81973"/>
                      <a:gd name="connsiteX1" fmla="*/ 137017 w 138146"/>
                      <a:gd name="connsiteY1" fmla="*/ 31098 h 81973"/>
                      <a:gd name="connsiteX2" fmla="*/ 84243 w 138146"/>
                      <a:gd name="connsiteY2" fmla="*/ 604 h 81973"/>
                      <a:gd name="connsiteX3" fmla="*/ 79109 w 138146"/>
                      <a:gd name="connsiteY3" fmla="*/ 604 h 81973"/>
                      <a:gd name="connsiteX4" fmla="*/ 1078 w 138146"/>
                      <a:gd name="connsiteY4" fmla="*/ 45472 h 81973"/>
                      <a:gd name="connsiteX5" fmla="*/ 0 w 138146"/>
                      <a:gd name="connsiteY5" fmla="*/ 47012 h 81973"/>
                      <a:gd name="connsiteX6" fmla="*/ 0 w 138146"/>
                      <a:gd name="connsiteY6" fmla="*/ 49374 h 81973"/>
                      <a:gd name="connsiteX7" fmla="*/ 1078 w 138146"/>
                      <a:gd name="connsiteY7" fmla="*/ 50914 h 81973"/>
                      <a:gd name="connsiteX8" fmla="*/ 53852 w 138146"/>
                      <a:gd name="connsiteY8" fmla="*/ 81408 h 81973"/>
                      <a:gd name="connsiteX9" fmla="*/ 58985 w 138146"/>
                      <a:gd name="connsiteY9" fmla="*/ 81408 h 81973"/>
                      <a:gd name="connsiteX10" fmla="*/ 136657 w 138146"/>
                      <a:gd name="connsiteY10" fmla="*/ 36540 h 81973"/>
                      <a:gd name="connsiteX11" fmla="*/ 137787 w 138146"/>
                      <a:gd name="connsiteY11" fmla="*/ 35051 h 8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46" h="81973">
                        <a:moveTo>
                          <a:pt x="138146" y="32638"/>
                        </a:moveTo>
                        <a:cubicBezTo>
                          <a:pt x="138074" y="31961"/>
                          <a:pt x="137643" y="31370"/>
                          <a:pt x="137017" y="31098"/>
                        </a:cubicBezTo>
                        <a:lnTo>
                          <a:pt x="84243" y="604"/>
                        </a:lnTo>
                        <a:cubicBezTo>
                          <a:pt x="82626" y="-201"/>
                          <a:pt x="80726" y="-201"/>
                          <a:pt x="79109" y="604"/>
                        </a:cubicBezTo>
                        <a:lnTo>
                          <a:pt x="1078" y="45472"/>
                        </a:lnTo>
                        <a:cubicBezTo>
                          <a:pt x="467" y="45750"/>
                          <a:pt x="51" y="46340"/>
                          <a:pt x="0" y="47012"/>
                        </a:cubicBezTo>
                        <a:lnTo>
                          <a:pt x="0" y="49374"/>
                        </a:lnTo>
                        <a:cubicBezTo>
                          <a:pt x="51" y="50046"/>
                          <a:pt x="467" y="50637"/>
                          <a:pt x="1078" y="50914"/>
                        </a:cubicBezTo>
                        <a:lnTo>
                          <a:pt x="53852" y="81408"/>
                        </a:lnTo>
                        <a:cubicBezTo>
                          <a:pt x="55479" y="82162"/>
                          <a:pt x="57358" y="82162"/>
                          <a:pt x="58985" y="81408"/>
                        </a:cubicBezTo>
                        <a:lnTo>
                          <a:pt x="136657" y="36540"/>
                        </a:lnTo>
                        <a:cubicBezTo>
                          <a:pt x="137253" y="36252"/>
                          <a:pt x="137669" y="35698"/>
                          <a:pt x="137787" y="35051"/>
                        </a:cubicBezTo>
                        <a:close/>
                      </a:path>
                    </a:pathLst>
                  </a:custGeom>
                  <a:solidFill>
                    <a:srgbClr val="EBEBEB"/>
                  </a:solidFill>
                  <a:ln w="5124" cap="flat">
                    <a:noFill/>
                    <a:prstDash val="solid"/>
                    <a:miter/>
                  </a:ln>
                </p:spPr>
                <p:txBody>
                  <a:bodyPr rtlCol="0" anchor="ctr"/>
                  <a:lstStyle/>
                  <a:p>
                    <a:endParaRPr lang="pt-BR"/>
                  </a:p>
                </p:txBody>
              </p:sp>
              <p:sp>
                <p:nvSpPr>
                  <p:cNvPr id="2197" name="Forma Livre: Forma 2196">
                    <a:extLst>
                      <a:ext uri="{FF2B5EF4-FFF2-40B4-BE49-F238E27FC236}">
                        <a16:creationId xmlns:a16="http://schemas.microsoft.com/office/drawing/2014/main" id="{91817807-7F1B-783F-01B4-FEF43DDC2167}"/>
                      </a:ext>
                    </a:extLst>
                  </p:cNvPr>
                  <p:cNvSpPr/>
                  <p:nvPr/>
                </p:nvSpPr>
                <p:spPr>
                  <a:xfrm>
                    <a:off x="8362297" y="4487704"/>
                    <a:ext cx="138144" cy="79599"/>
                  </a:xfrm>
                  <a:custGeom>
                    <a:avLst/>
                    <a:gdLst>
                      <a:gd name="connsiteX0" fmla="*/ 1103 w 138144"/>
                      <a:gd name="connsiteY0" fmla="*/ 45472 h 79599"/>
                      <a:gd name="connsiteX1" fmla="*/ 78775 w 138144"/>
                      <a:gd name="connsiteY1" fmla="*/ 604 h 79599"/>
                      <a:gd name="connsiteX2" fmla="*/ 83908 w 138144"/>
                      <a:gd name="connsiteY2" fmla="*/ 604 h 79599"/>
                      <a:gd name="connsiteX3" fmla="*/ 137041 w 138144"/>
                      <a:gd name="connsiteY3" fmla="*/ 31098 h 79599"/>
                      <a:gd name="connsiteX4" fmla="*/ 138068 w 138144"/>
                      <a:gd name="connsiteY4" fmla="*/ 33100 h 79599"/>
                      <a:gd name="connsiteX5" fmla="*/ 137041 w 138144"/>
                      <a:gd name="connsiteY5" fmla="*/ 34127 h 79599"/>
                      <a:gd name="connsiteX6" fmla="*/ 59370 w 138144"/>
                      <a:gd name="connsiteY6" fmla="*/ 78995 h 79599"/>
                      <a:gd name="connsiteX7" fmla="*/ 54236 w 138144"/>
                      <a:gd name="connsiteY7" fmla="*/ 78995 h 79599"/>
                      <a:gd name="connsiteX8" fmla="*/ 1103 w 138144"/>
                      <a:gd name="connsiteY8" fmla="*/ 48501 h 79599"/>
                      <a:gd name="connsiteX9" fmla="*/ 76 w 138144"/>
                      <a:gd name="connsiteY9" fmla="*/ 46499 h 79599"/>
                      <a:gd name="connsiteX10" fmla="*/ 1103 w 138144"/>
                      <a:gd name="connsiteY10" fmla="*/ 45472 h 7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144" h="79599">
                        <a:moveTo>
                          <a:pt x="1103" y="45472"/>
                        </a:moveTo>
                        <a:lnTo>
                          <a:pt x="78775" y="604"/>
                        </a:lnTo>
                        <a:cubicBezTo>
                          <a:pt x="80392" y="-201"/>
                          <a:pt x="82291" y="-201"/>
                          <a:pt x="83908" y="604"/>
                        </a:cubicBezTo>
                        <a:lnTo>
                          <a:pt x="137041" y="31098"/>
                        </a:lnTo>
                        <a:cubicBezTo>
                          <a:pt x="137878" y="31370"/>
                          <a:pt x="138335" y="32263"/>
                          <a:pt x="138068" y="33100"/>
                        </a:cubicBezTo>
                        <a:cubicBezTo>
                          <a:pt x="137909" y="33588"/>
                          <a:pt x="137529" y="33968"/>
                          <a:pt x="137041" y="34127"/>
                        </a:cubicBezTo>
                        <a:lnTo>
                          <a:pt x="59370" y="78995"/>
                        </a:lnTo>
                        <a:cubicBezTo>
                          <a:pt x="57753" y="79801"/>
                          <a:pt x="55853" y="79801"/>
                          <a:pt x="54236" y="78995"/>
                        </a:cubicBezTo>
                        <a:lnTo>
                          <a:pt x="1103" y="48501"/>
                        </a:lnTo>
                        <a:cubicBezTo>
                          <a:pt x="266" y="48229"/>
                          <a:pt x="-191" y="47336"/>
                          <a:pt x="76" y="46499"/>
                        </a:cubicBezTo>
                        <a:cubicBezTo>
                          <a:pt x="235" y="46011"/>
                          <a:pt x="615" y="45631"/>
                          <a:pt x="1103" y="45472"/>
                        </a:cubicBezTo>
                        <a:close/>
                      </a:path>
                    </a:pathLst>
                  </a:custGeom>
                  <a:solidFill>
                    <a:srgbClr val="FFFFFF"/>
                  </a:solidFill>
                  <a:ln w="5124" cap="flat">
                    <a:noFill/>
                    <a:prstDash val="solid"/>
                    <a:miter/>
                  </a:ln>
                </p:spPr>
                <p:txBody>
                  <a:bodyPr rtlCol="0" anchor="ctr"/>
                  <a:lstStyle/>
                  <a:p>
                    <a:endParaRPr lang="pt-BR"/>
                  </a:p>
                </p:txBody>
              </p:sp>
              <p:sp>
                <p:nvSpPr>
                  <p:cNvPr id="2198" name="Forma Livre: Forma 2197">
                    <a:extLst>
                      <a:ext uri="{FF2B5EF4-FFF2-40B4-BE49-F238E27FC236}">
                        <a16:creationId xmlns:a16="http://schemas.microsoft.com/office/drawing/2014/main" id="{2A43E530-B412-53E9-909C-E25549E6928B}"/>
                      </a:ext>
                    </a:extLst>
                  </p:cNvPr>
                  <p:cNvSpPr/>
                  <p:nvPr/>
                </p:nvSpPr>
                <p:spPr>
                  <a:xfrm>
                    <a:off x="8362322" y="4534665"/>
                    <a:ext cx="56675" cy="35063"/>
                  </a:xfrm>
                  <a:custGeom>
                    <a:avLst/>
                    <a:gdLst>
                      <a:gd name="connsiteX0" fmla="*/ 56675 w 56675"/>
                      <a:gd name="connsiteY0" fmla="*/ 32650 h 35063"/>
                      <a:gd name="connsiteX1" fmla="*/ 56675 w 56675"/>
                      <a:gd name="connsiteY1" fmla="*/ 35063 h 35063"/>
                      <a:gd name="connsiteX2" fmla="*/ 54006 w 56675"/>
                      <a:gd name="connsiteY2" fmla="*/ 34447 h 35063"/>
                      <a:gd name="connsiteX3" fmla="*/ 1078 w 56675"/>
                      <a:gd name="connsiteY3" fmla="*/ 3953 h 35063"/>
                      <a:gd name="connsiteX4" fmla="*/ 0 w 56675"/>
                      <a:gd name="connsiteY4" fmla="*/ 2413 h 35063"/>
                      <a:gd name="connsiteX5" fmla="*/ 0 w 56675"/>
                      <a:gd name="connsiteY5" fmla="*/ 0 h 35063"/>
                      <a:gd name="connsiteX6" fmla="*/ 1078 w 56675"/>
                      <a:gd name="connsiteY6" fmla="*/ 1540 h 35063"/>
                      <a:gd name="connsiteX7" fmla="*/ 53852 w 56675"/>
                      <a:gd name="connsiteY7" fmla="*/ 32034 h 35063"/>
                      <a:gd name="connsiteX8" fmla="*/ 56675 w 56675"/>
                      <a:gd name="connsiteY8" fmla="*/ 32650 h 3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75" h="35063">
                        <a:moveTo>
                          <a:pt x="56675" y="32650"/>
                        </a:moveTo>
                        <a:lnTo>
                          <a:pt x="56675" y="35063"/>
                        </a:lnTo>
                        <a:cubicBezTo>
                          <a:pt x="55746" y="35078"/>
                          <a:pt x="54832" y="34868"/>
                          <a:pt x="54006" y="34447"/>
                        </a:cubicBezTo>
                        <a:lnTo>
                          <a:pt x="1078" y="3953"/>
                        </a:lnTo>
                        <a:cubicBezTo>
                          <a:pt x="467" y="3676"/>
                          <a:pt x="51" y="3085"/>
                          <a:pt x="0" y="2413"/>
                        </a:cubicBezTo>
                        <a:lnTo>
                          <a:pt x="0" y="0"/>
                        </a:lnTo>
                        <a:cubicBezTo>
                          <a:pt x="41" y="678"/>
                          <a:pt x="457" y="1273"/>
                          <a:pt x="1078" y="1540"/>
                        </a:cubicBezTo>
                        <a:lnTo>
                          <a:pt x="53852" y="32034"/>
                        </a:lnTo>
                        <a:cubicBezTo>
                          <a:pt x="54725" y="32480"/>
                          <a:pt x="55695" y="32691"/>
                          <a:pt x="56675" y="32650"/>
                        </a:cubicBezTo>
                        <a:close/>
                      </a:path>
                    </a:pathLst>
                  </a:custGeom>
                  <a:solidFill>
                    <a:srgbClr val="407BFF"/>
                  </a:solidFill>
                  <a:ln w="5124" cap="flat">
                    <a:noFill/>
                    <a:prstDash val="solid"/>
                    <a:miter/>
                  </a:ln>
                </p:spPr>
                <p:txBody>
                  <a:bodyPr rtlCol="0" anchor="ctr"/>
                  <a:lstStyle/>
                  <a:p>
                    <a:endParaRPr lang="pt-BR"/>
                  </a:p>
                </p:txBody>
              </p:sp>
              <p:sp>
                <p:nvSpPr>
                  <p:cNvPr id="2199" name="Forma Livre: Forma 2198">
                    <a:extLst>
                      <a:ext uri="{FF2B5EF4-FFF2-40B4-BE49-F238E27FC236}">
                        <a16:creationId xmlns:a16="http://schemas.microsoft.com/office/drawing/2014/main" id="{D5CF1A62-DA5A-8736-8806-90055CD46FE3}"/>
                      </a:ext>
                    </a:extLst>
                  </p:cNvPr>
                  <p:cNvSpPr/>
                  <p:nvPr/>
                </p:nvSpPr>
                <p:spPr>
                  <a:xfrm>
                    <a:off x="8289630" y="4485896"/>
                    <a:ext cx="174800" cy="126133"/>
                  </a:xfrm>
                  <a:custGeom>
                    <a:avLst/>
                    <a:gdLst>
                      <a:gd name="connsiteX0" fmla="*/ 0 w 174800"/>
                      <a:gd name="connsiteY0" fmla="*/ 79931 h 126133"/>
                      <a:gd name="connsiteX1" fmla="*/ 80136 w 174800"/>
                      <a:gd name="connsiteY1" fmla="*/ 126133 h 126133"/>
                      <a:gd name="connsiteX2" fmla="*/ 174800 w 174800"/>
                      <a:gd name="connsiteY2" fmla="*/ 71409 h 126133"/>
                      <a:gd name="connsiteX3" fmla="*/ 174800 w 174800"/>
                      <a:gd name="connsiteY3" fmla="*/ 46203 h 126133"/>
                      <a:gd name="connsiteX4" fmla="*/ 94664 w 174800"/>
                      <a:gd name="connsiteY4" fmla="*/ 0 h 126133"/>
                      <a:gd name="connsiteX5" fmla="*/ 21818 w 174800"/>
                      <a:gd name="connsiteY5" fmla="*/ 42044 h 126133"/>
                      <a:gd name="connsiteX6" fmla="*/ 0 w 174800"/>
                      <a:gd name="connsiteY6" fmla="*/ 79879 h 12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800" h="126133">
                        <a:moveTo>
                          <a:pt x="0" y="79931"/>
                        </a:moveTo>
                        <a:lnTo>
                          <a:pt x="80136" y="126133"/>
                        </a:lnTo>
                        <a:lnTo>
                          <a:pt x="174800" y="71409"/>
                        </a:lnTo>
                        <a:lnTo>
                          <a:pt x="174800" y="46203"/>
                        </a:lnTo>
                        <a:lnTo>
                          <a:pt x="94664" y="0"/>
                        </a:lnTo>
                        <a:lnTo>
                          <a:pt x="21818" y="42044"/>
                        </a:lnTo>
                        <a:cubicBezTo>
                          <a:pt x="8311" y="49853"/>
                          <a:pt x="-5" y="64278"/>
                          <a:pt x="0" y="79879"/>
                        </a:cubicBezTo>
                        <a:close/>
                      </a:path>
                    </a:pathLst>
                  </a:custGeom>
                  <a:solidFill>
                    <a:srgbClr val="455A64"/>
                  </a:solidFill>
                  <a:ln w="5124" cap="flat">
                    <a:noFill/>
                    <a:prstDash val="solid"/>
                    <a:miter/>
                  </a:ln>
                </p:spPr>
                <p:txBody>
                  <a:bodyPr rtlCol="0" anchor="ctr"/>
                  <a:lstStyle/>
                  <a:p>
                    <a:endParaRPr lang="pt-BR"/>
                  </a:p>
                </p:txBody>
              </p:sp>
              <p:sp>
                <p:nvSpPr>
                  <p:cNvPr id="2200" name="Forma Livre: Forma 2199">
                    <a:extLst>
                      <a:ext uri="{FF2B5EF4-FFF2-40B4-BE49-F238E27FC236}">
                        <a16:creationId xmlns:a16="http://schemas.microsoft.com/office/drawing/2014/main" id="{6AC7F8DF-E195-7C3E-9140-168A986F5571}"/>
                      </a:ext>
                    </a:extLst>
                  </p:cNvPr>
                  <p:cNvSpPr/>
                  <p:nvPr/>
                </p:nvSpPr>
                <p:spPr>
                  <a:xfrm>
                    <a:off x="8369766" y="4532201"/>
                    <a:ext cx="94664" cy="79930"/>
                  </a:xfrm>
                  <a:custGeom>
                    <a:avLst/>
                    <a:gdLst>
                      <a:gd name="connsiteX0" fmla="*/ 94664 w 94664"/>
                      <a:gd name="connsiteY0" fmla="*/ 0 h 79930"/>
                      <a:gd name="connsiteX1" fmla="*/ 21818 w 94664"/>
                      <a:gd name="connsiteY1" fmla="*/ 42044 h 79930"/>
                      <a:gd name="connsiteX2" fmla="*/ 0 w 94664"/>
                      <a:gd name="connsiteY2" fmla="*/ 79931 h 79930"/>
                      <a:gd name="connsiteX3" fmla="*/ 0 w 94664"/>
                      <a:gd name="connsiteY3" fmla="*/ 79931 h 79930"/>
                      <a:gd name="connsiteX4" fmla="*/ 94664 w 94664"/>
                      <a:gd name="connsiteY4" fmla="*/ 25206 h 79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79930">
                        <a:moveTo>
                          <a:pt x="94664" y="0"/>
                        </a:moveTo>
                        <a:lnTo>
                          <a:pt x="21818" y="42044"/>
                        </a:lnTo>
                        <a:cubicBezTo>
                          <a:pt x="8301" y="49873"/>
                          <a:pt x="-15" y="64314"/>
                          <a:pt x="0" y="79931"/>
                        </a:cubicBezTo>
                        <a:lnTo>
                          <a:pt x="0" y="79931"/>
                        </a:lnTo>
                        <a:lnTo>
                          <a:pt x="94664" y="25206"/>
                        </a:lnTo>
                        <a:close/>
                      </a:path>
                    </a:pathLst>
                  </a:custGeom>
                  <a:solidFill>
                    <a:srgbClr val="263238"/>
                  </a:solidFill>
                  <a:ln w="5124" cap="flat">
                    <a:noFill/>
                    <a:prstDash val="solid"/>
                    <a:miter/>
                  </a:ln>
                </p:spPr>
                <p:txBody>
                  <a:bodyPr rtlCol="0" anchor="ctr"/>
                  <a:lstStyle/>
                  <a:p>
                    <a:endParaRPr lang="pt-BR"/>
                  </a:p>
                </p:txBody>
              </p:sp>
              <p:sp>
                <p:nvSpPr>
                  <p:cNvPr id="2201" name="Forma Livre: Forma 2200">
                    <a:extLst>
                      <a:ext uri="{FF2B5EF4-FFF2-40B4-BE49-F238E27FC236}">
                        <a16:creationId xmlns:a16="http://schemas.microsoft.com/office/drawing/2014/main" id="{6523D45C-2AC2-D161-F546-A82D95D70B55}"/>
                      </a:ext>
                    </a:extLst>
                  </p:cNvPr>
                  <p:cNvSpPr/>
                  <p:nvPr/>
                </p:nvSpPr>
                <p:spPr>
                  <a:xfrm>
                    <a:off x="8289630" y="4544009"/>
                    <a:ext cx="85988" cy="68072"/>
                  </a:xfrm>
                  <a:custGeom>
                    <a:avLst/>
                    <a:gdLst>
                      <a:gd name="connsiteX0" fmla="*/ 85988 w 85988"/>
                      <a:gd name="connsiteY0" fmla="*/ 46254 h 68072"/>
                      <a:gd name="connsiteX1" fmla="*/ 80085 w 85988"/>
                      <a:gd name="connsiteY1" fmla="*/ 68072 h 68072"/>
                      <a:gd name="connsiteX2" fmla="*/ 80085 w 85988"/>
                      <a:gd name="connsiteY2" fmla="*/ 68072 h 68072"/>
                      <a:gd name="connsiteX3" fmla="*/ 0 w 85988"/>
                      <a:gd name="connsiteY3" fmla="*/ 21869 h 68072"/>
                      <a:gd name="connsiteX4" fmla="*/ 5801 w 85988"/>
                      <a:gd name="connsiteY4" fmla="*/ 0 h 6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88" h="68072">
                        <a:moveTo>
                          <a:pt x="85988" y="46254"/>
                        </a:moveTo>
                        <a:cubicBezTo>
                          <a:pt x="82123" y="52876"/>
                          <a:pt x="80085" y="60402"/>
                          <a:pt x="80085" y="68072"/>
                        </a:cubicBezTo>
                        <a:lnTo>
                          <a:pt x="80085" y="68072"/>
                        </a:lnTo>
                        <a:lnTo>
                          <a:pt x="0" y="21869"/>
                        </a:lnTo>
                        <a:cubicBezTo>
                          <a:pt x="-5" y="14200"/>
                          <a:pt x="1997" y="6658"/>
                          <a:pt x="5801" y="0"/>
                        </a:cubicBezTo>
                        <a:close/>
                      </a:path>
                    </a:pathLst>
                  </a:custGeom>
                  <a:solidFill>
                    <a:srgbClr val="37474F"/>
                  </a:solidFill>
                  <a:ln w="5124" cap="flat">
                    <a:noFill/>
                    <a:prstDash val="solid"/>
                    <a:miter/>
                  </a:ln>
                </p:spPr>
                <p:txBody>
                  <a:bodyPr rtlCol="0" anchor="ctr"/>
                  <a:lstStyle/>
                  <a:p>
                    <a:endParaRPr lang="pt-BR"/>
                  </a:p>
                </p:txBody>
              </p:sp>
              <p:sp>
                <p:nvSpPr>
                  <p:cNvPr id="2202" name="Forma Livre: Forma 2201">
                    <a:extLst>
                      <a:ext uri="{FF2B5EF4-FFF2-40B4-BE49-F238E27FC236}">
                        <a16:creationId xmlns:a16="http://schemas.microsoft.com/office/drawing/2014/main" id="{4AE56A8A-1182-8C67-D9C7-815EC2A4BBD3}"/>
                      </a:ext>
                    </a:extLst>
                  </p:cNvPr>
                  <p:cNvSpPr/>
                  <p:nvPr/>
                </p:nvSpPr>
                <p:spPr>
                  <a:xfrm>
                    <a:off x="8326027" y="4502734"/>
                    <a:ext cx="102005" cy="58882"/>
                  </a:xfrm>
                  <a:custGeom>
                    <a:avLst/>
                    <a:gdLst>
                      <a:gd name="connsiteX0" fmla="*/ 0 w 102005"/>
                      <a:gd name="connsiteY0" fmla="*/ 33677 h 58882"/>
                      <a:gd name="connsiteX1" fmla="*/ 58267 w 102005"/>
                      <a:gd name="connsiteY1" fmla="*/ 0 h 58882"/>
                      <a:gd name="connsiteX2" fmla="*/ 102005 w 102005"/>
                      <a:gd name="connsiteY2" fmla="*/ 25258 h 58882"/>
                      <a:gd name="connsiteX3" fmla="*/ 43739 w 102005"/>
                      <a:gd name="connsiteY3" fmla="*/ 58883 h 58882"/>
                      <a:gd name="connsiteX4" fmla="*/ 0 w 102005"/>
                      <a:gd name="connsiteY4" fmla="*/ 33677 h 58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05" h="58882">
                        <a:moveTo>
                          <a:pt x="0" y="33677"/>
                        </a:moveTo>
                        <a:lnTo>
                          <a:pt x="58267" y="0"/>
                        </a:lnTo>
                        <a:lnTo>
                          <a:pt x="102005" y="25258"/>
                        </a:lnTo>
                        <a:lnTo>
                          <a:pt x="43739" y="58883"/>
                        </a:lnTo>
                        <a:lnTo>
                          <a:pt x="0" y="33677"/>
                        </a:lnTo>
                        <a:close/>
                      </a:path>
                    </a:pathLst>
                  </a:custGeom>
                  <a:solidFill>
                    <a:srgbClr val="37474F"/>
                  </a:solidFill>
                  <a:ln w="5124" cap="flat">
                    <a:noFill/>
                    <a:prstDash val="solid"/>
                    <a:miter/>
                  </a:ln>
                </p:spPr>
                <p:txBody>
                  <a:bodyPr rtlCol="0" anchor="ctr"/>
                  <a:lstStyle/>
                  <a:p>
                    <a:endParaRPr lang="pt-BR"/>
                  </a:p>
                </p:txBody>
              </p:sp>
              <p:sp>
                <p:nvSpPr>
                  <p:cNvPr id="2203" name="Forma Livre: Forma 2202">
                    <a:extLst>
                      <a:ext uri="{FF2B5EF4-FFF2-40B4-BE49-F238E27FC236}">
                        <a16:creationId xmlns:a16="http://schemas.microsoft.com/office/drawing/2014/main" id="{38ADF69D-D9B2-8136-935C-219910D1267C}"/>
                      </a:ext>
                    </a:extLst>
                  </p:cNvPr>
                  <p:cNvSpPr/>
                  <p:nvPr/>
                </p:nvSpPr>
                <p:spPr>
                  <a:xfrm>
                    <a:off x="8329672" y="4506944"/>
                    <a:ext cx="94715" cy="54673"/>
                  </a:xfrm>
                  <a:custGeom>
                    <a:avLst/>
                    <a:gdLst>
                      <a:gd name="connsiteX0" fmla="*/ 0 w 94715"/>
                      <a:gd name="connsiteY0" fmla="*/ 31572 h 54673"/>
                      <a:gd name="connsiteX1" fmla="*/ 40094 w 94715"/>
                      <a:gd name="connsiteY1" fmla="*/ 54673 h 54673"/>
                      <a:gd name="connsiteX2" fmla="*/ 94716 w 94715"/>
                      <a:gd name="connsiteY2" fmla="*/ 23153 h 54673"/>
                      <a:gd name="connsiteX3" fmla="*/ 54622 w 94715"/>
                      <a:gd name="connsiteY3" fmla="*/ 0 h 54673"/>
                      <a:gd name="connsiteX4" fmla="*/ 0 w 94715"/>
                      <a:gd name="connsiteY4" fmla="*/ 31572 h 5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5" h="54673">
                        <a:moveTo>
                          <a:pt x="0" y="31572"/>
                        </a:moveTo>
                        <a:lnTo>
                          <a:pt x="40094" y="54673"/>
                        </a:lnTo>
                        <a:lnTo>
                          <a:pt x="94716" y="23153"/>
                        </a:lnTo>
                        <a:lnTo>
                          <a:pt x="54622" y="0"/>
                        </a:lnTo>
                        <a:lnTo>
                          <a:pt x="0" y="31572"/>
                        </a:lnTo>
                        <a:close/>
                      </a:path>
                    </a:pathLst>
                  </a:custGeom>
                  <a:solidFill>
                    <a:srgbClr val="407BFF"/>
                  </a:solidFill>
                  <a:ln w="5124" cap="flat">
                    <a:noFill/>
                    <a:prstDash val="solid"/>
                    <a:miter/>
                  </a:ln>
                </p:spPr>
                <p:txBody>
                  <a:bodyPr rtlCol="0" anchor="ctr"/>
                  <a:lstStyle/>
                  <a:p>
                    <a:endParaRPr lang="pt-BR"/>
                  </a:p>
                </p:txBody>
              </p:sp>
              <p:sp>
                <p:nvSpPr>
                  <p:cNvPr id="2204" name="Forma Livre: Forma 2203">
                    <a:extLst>
                      <a:ext uri="{FF2B5EF4-FFF2-40B4-BE49-F238E27FC236}">
                        <a16:creationId xmlns:a16="http://schemas.microsoft.com/office/drawing/2014/main" id="{75D9966F-5439-1EFD-6ACE-2BE45242221B}"/>
                      </a:ext>
                    </a:extLst>
                  </p:cNvPr>
                  <p:cNvSpPr/>
                  <p:nvPr/>
                </p:nvSpPr>
                <p:spPr>
                  <a:xfrm>
                    <a:off x="8326027" y="4502734"/>
                    <a:ext cx="58266" cy="35781"/>
                  </a:xfrm>
                  <a:custGeom>
                    <a:avLst/>
                    <a:gdLst>
                      <a:gd name="connsiteX0" fmla="*/ 58267 w 58266"/>
                      <a:gd name="connsiteY0" fmla="*/ 0 h 35781"/>
                      <a:gd name="connsiteX1" fmla="*/ 58267 w 58266"/>
                      <a:gd name="connsiteY1" fmla="*/ 4210 h 35781"/>
                      <a:gd name="connsiteX2" fmla="*/ 3645 w 58266"/>
                      <a:gd name="connsiteY2" fmla="*/ 35781 h 35781"/>
                      <a:gd name="connsiteX3" fmla="*/ 0 w 58266"/>
                      <a:gd name="connsiteY3" fmla="*/ 33677 h 35781"/>
                      <a:gd name="connsiteX4" fmla="*/ 58267 w 58266"/>
                      <a:gd name="connsiteY4" fmla="*/ 0 h 3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66" h="35781">
                        <a:moveTo>
                          <a:pt x="58267" y="0"/>
                        </a:moveTo>
                        <a:lnTo>
                          <a:pt x="58267" y="4210"/>
                        </a:lnTo>
                        <a:lnTo>
                          <a:pt x="3645" y="35781"/>
                        </a:lnTo>
                        <a:lnTo>
                          <a:pt x="0" y="33677"/>
                        </a:lnTo>
                        <a:lnTo>
                          <a:pt x="58267" y="0"/>
                        </a:lnTo>
                        <a:close/>
                      </a:path>
                    </a:pathLst>
                  </a:custGeom>
                  <a:solidFill>
                    <a:srgbClr val="263238"/>
                  </a:solidFill>
                  <a:ln w="5124" cap="flat">
                    <a:noFill/>
                    <a:prstDash val="solid"/>
                    <a:miter/>
                  </a:ln>
                </p:spPr>
                <p:txBody>
                  <a:bodyPr rtlCol="0" anchor="ctr"/>
                  <a:lstStyle/>
                  <a:p>
                    <a:endParaRPr lang="pt-BR"/>
                  </a:p>
                </p:txBody>
              </p:sp>
              <p:sp>
                <p:nvSpPr>
                  <p:cNvPr id="2205" name="Forma Livre: Forma 2204">
                    <a:extLst>
                      <a:ext uri="{FF2B5EF4-FFF2-40B4-BE49-F238E27FC236}">
                        <a16:creationId xmlns:a16="http://schemas.microsoft.com/office/drawing/2014/main" id="{A28A1E61-FDB9-C7DF-8C52-720298C817B0}"/>
                      </a:ext>
                    </a:extLst>
                  </p:cNvPr>
                  <p:cNvSpPr/>
                  <p:nvPr/>
                </p:nvSpPr>
                <p:spPr>
                  <a:xfrm>
                    <a:off x="8366839" y="4548808"/>
                    <a:ext cx="10678" cy="6160"/>
                  </a:xfrm>
                  <a:custGeom>
                    <a:avLst/>
                    <a:gdLst>
                      <a:gd name="connsiteX0" fmla="*/ 2311 w 10678"/>
                      <a:gd name="connsiteY0" fmla="*/ 5929 h 6160"/>
                      <a:gd name="connsiteX1" fmla="*/ 412 w 10678"/>
                      <a:gd name="connsiteY1" fmla="*/ 4851 h 6160"/>
                      <a:gd name="connsiteX2" fmla="*/ 52 w 10678"/>
                      <a:gd name="connsiteY2" fmla="*/ 3979 h 6160"/>
                      <a:gd name="connsiteX3" fmla="*/ 412 w 10678"/>
                      <a:gd name="connsiteY3" fmla="*/ 3619 h 6160"/>
                      <a:gd name="connsiteX4" fmla="*/ 6264 w 10678"/>
                      <a:gd name="connsiteY4" fmla="*/ 231 h 6160"/>
                      <a:gd name="connsiteX5" fmla="*/ 8369 w 10678"/>
                      <a:gd name="connsiteY5" fmla="*/ 231 h 6160"/>
                      <a:gd name="connsiteX6" fmla="*/ 10217 w 10678"/>
                      <a:gd name="connsiteY6" fmla="*/ 1309 h 6160"/>
                      <a:gd name="connsiteX7" fmla="*/ 10217 w 10678"/>
                      <a:gd name="connsiteY7" fmla="*/ 2541 h 6160"/>
                      <a:gd name="connsiteX8" fmla="*/ 4416 w 10678"/>
                      <a:gd name="connsiteY8" fmla="*/ 5929 h 6160"/>
                      <a:gd name="connsiteX9" fmla="*/ 2311 w 10678"/>
                      <a:gd name="connsiteY9" fmla="*/ 5929 h 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8" h="6160">
                        <a:moveTo>
                          <a:pt x="2311" y="5929"/>
                        </a:moveTo>
                        <a:lnTo>
                          <a:pt x="412" y="4851"/>
                        </a:lnTo>
                        <a:cubicBezTo>
                          <a:pt x="73" y="4708"/>
                          <a:pt x="-92" y="4317"/>
                          <a:pt x="52" y="3979"/>
                        </a:cubicBezTo>
                        <a:cubicBezTo>
                          <a:pt x="119" y="3814"/>
                          <a:pt x="247" y="3686"/>
                          <a:pt x="412" y="3619"/>
                        </a:cubicBezTo>
                        <a:lnTo>
                          <a:pt x="6264" y="231"/>
                        </a:lnTo>
                        <a:cubicBezTo>
                          <a:pt x="6931" y="-77"/>
                          <a:pt x="7701" y="-77"/>
                          <a:pt x="8369" y="231"/>
                        </a:cubicBezTo>
                        <a:lnTo>
                          <a:pt x="10217" y="1309"/>
                        </a:lnTo>
                        <a:cubicBezTo>
                          <a:pt x="10833" y="1669"/>
                          <a:pt x="10833" y="2233"/>
                          <a:pt x="10217" y="2541"/>
                        </a:cubicBezTo>
                        <a:lnTo>
                          <a:pt x="4416" y="5929"/>
                        </a:lnTo>
                        <a:cubicBezTo>
                          <a:pt x="3748" y="6237"/>
                          <a:pt x="2978" y="6237"/>
                          <a:pt x="2311" y="5929"/>
                        </a:cubicBezTo>
                        <a:close/>
                      </a:path>
                    </a:pathLst>
                  </a:custGeom>
                  <a:solidFill>
                    <a:srgbClr val="000000">
                      <a:alpha val="40000"/>
                    </a:srgbClr>
                  </a:solidFill>
                  <a:ln w="5124" cap="flat">
                    <a:noFill/>
                    <a:prstDash val="solid"/>
                    <a:miter/>
                  </a:ln>
                </p:spPr>
                <p:txBody>
                  <a:bodyPr rtlCol="0" anchor="ctr"/>
                  <a:lstStyle/>
                  <a:p>
                    <a:endParaRPr lang="pt-BR"/>
                  </a:p>
                </p:txBody>
              </p:sp>
              <p:sp>
                <p:nvSpPr>
                  <p:cNvPr id="2206" name="Forma Livre: Forma 2205">
                    <a:extLst>
                      <a:ext uri="{FF2B5EF4-FFF2-40B4-BE49-F238E27FC236}">
                        <a16:creationId xmlns:a16="http://schemas.microsoft.com/office/drawing/2014/main" id="{C77C390F-6EDA-D67A-C31C-5CBE80B59045}"/>
                      </a:ext>
                    </a:extLst>
                  </p:cNvPr>
                  <p:cNvSpPr/>
                  <p:nvPr/>
                </p:nvSpPr>
                <p:spPr>
                  <a:xfrm>
                    <a:off x="8378750" y="4542135"/>
                    <a:ext cx="10690" cy="6160"/>
                  </a:xfrm>
                  <a:custGeom>
                    <a:avLst/>
                    <a:gdLst>
                      <a:gd name="connsiteX0" fmla="*/ 2310 w 10690"/>
                      <a:gd name="connsiteY0" fmla="*/ 5929 h 6160"/>
                      <a:gd name="connsiteX1" fmla="*/ 462 w 10690"/>
                      <a:gd name="connsiteY1" fmla="*/ 4851 h 6160"/>
                      <a:gd name="connsiteX2" fmla="*/ 462 w 10690"/>
                      <a:gd name="connsiteY2" fmla="*/ 3619 h 6160"/>
                      <a:gd name="connsiteX3" fmla="*/ 6263 w 10690"/>
                      <a:gd name="connsiteY3" fmla="*/ 231 h 6160"/>
                      <a:gd name="connsiteX4" fmla="*/ 8368 w 10690"/>
                      <a:gd name="connsiteY4" fmla="*/ 231 h 6160"/>
                      <a:gd name="connsiteX5" fmla="*/ 10267 w 10690"/>
                      <a:gd name="connsiteY5" fmla="*/ 1309 h 6160"/>
                      <a:gd name="connsiteX6" fmla="*/ 10267 w 10690"/>
                      <a:gd name="connsiteY6" fmla="*/ 2541 h 6160"/>
                      <a:gd name="connsiteX7" fmla="*/ 4415 w 10690"/>
                      <a:gd name="connsiteY7" fmla="*/ 5929 h 6160"/>
                      <a:gd name="connsiteX8" fmla="*/ 2310 w 10690"/>
                      <a:gd name="connsiteY8" fmla="*/ 5929 h 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0" h="6160">
                        <a:moveTo>
                          <a:pt x="2310" y="5929"/>
                        </a:moveTo>
                        <a:lnTo>
                          <a:pt x="462" y="4851"/>
                        </a:lnTo>
                        <a:cubicBezTo>
                          <a:pt x="-154" y="4492"/>
                          <a:pt x="-154" y="3979"/>
                          <a:pt x="462" y="3619"/>
                        </a:cubicBezTo>
                        <a:lnTo>
                          <a:pt x="6263" y="231"/>
                        </a:lnTo>
                        <a:cubicBezTo>
                          <a:pt x="6930" y="-77"/>
                          <a:pt x="7700" y="-77"/>
                          <a:pt x="8368" y="231"/>
                        </a:cubicBezTo>
                        <a:lnTo>
                          <a:pt x="10267" y="1309"/>
                        </a:lnTo>
                        <a:cubicBezTo>
                          <a:pt x="10832" y="1668"/>
                          <a:pt x="10832" y="2233"/>
                          <a:pt x="10267" y="2541"/>
                        </a:cubicBezTo>
                        <a:lnTo>
                          <a:pt x="4415" y="5929"/>
                        </a:lnTo>
                        <a:cubicBezTo>
                          <a:pt x="3748" y="6237"/>
                          <a:pt x="2978" y="6237"/>
                          <a:pt x="2310" y="5929"/>
                        </a:cubicBezTo>
                        <a:close/>
                      </a:path>
                    </a:pathLst>
                  </a:custGeom>
                  <a:solidFill>
                    <a:srgbClr val="000000">
                      <a:alpha val="40000"/>
                    </a:srgbClr>
                  </a:solidFill>
                  <a:ln w="5124" cap="flat">
                    <a:noFill/>
                    <a:prstDash val="solid"/>
                    <a:miter/>
                  </a:ln>
                </p:spPr>
                <p:txBody>
                  <a:bodyPr rtlCol="0" anchor="ctr"/>
                  <a:lstStyle/>
                  <a:p>
                    <a:endParaRPr lang="pt-BR"/>
                  </a:p>
                </p:txBody>
              </p:sp>
              <p:sp>
                <p:nvSpPr>
                  <p:cNvPr id="2207" name="Forma Livre: Forma 2206">
                    <a:extLst>
                      <a:ext uri="{FF2B5EF4-FFF2-40B4-BE49-F238E27FC236}">
                        <a16:creationId xmlns:a16="http://schemas.microsoft.com/office/drawing/2014/main" id="{87339196-768B-E45C-93FD-D7130A48D034}"/>
                      </a:ext>
                    </a:extLst>
                  </p:cNvPr>
                  <p:cNvSpPr/>
                  <p:nvPr/>
                </p:nvSpPr>
                <p:spPr>
                  <a:xfrm>
                    <a:off x="8390660" y="4535256"/>
                    <a:ext cx="10678" cy="6160"/>
                  </a:xfrm>
                  <a:custGeom>
                    <a:avLst/>
                    <a:gdLst>
                      <a:gd name="connsiteX0" fmla="*/ 2310 w 10678"/>
                      <a:gd name="connsiteY0" fmla="*/ 5929 h 6160"/>
                      <a:gd name="connsiteX1" fmla="*/ 462 w 10678"/>
                      <a:gd name="connsiteY1" fmla="*/ 4851 h 6160"/>
                      <a:gd name="connsiteX2" fmla="*/ 462 w 10678"/>
                      <a:gd name="connsiteY2" fmla="*/ 3619 h 6160"/>
                      <a:gd name="connsiteX3" fmla="*/ 6263 w 10678"/>
                      <a:gd name="connsiteY3" fmla="*/ 231 h 6160"/>
                      <a:gd name="connsiteX4" fmla="*/ 8419 w 10678"/>
                      <a:gd name="connsiteY4" fmla="*/ 231 h 6160"/>
                      <a:gd name="connsiteX5" fmla="*/ 10267 w 10678"/>
                      <a:gd name="connsiteY5" fmla="*/ 1309 h 6160"/>
                      <a:gd name="connsiteX6" fmla="*/ 10627 w 10678"/>
                      <a:gd name="connsiteY6" fmla="*/ 2182 h 6160"/>
                      <a:gd name="connsiteX7" fmla="*/ 10267 w 10678"/>
                      <a:gd name="connsiteY7" fmla="*/ 2541 h 6160"/>
                      <a:gd name="connsiteX8" fmla="*/ 4415 w 10678"/>
                      <a:gd name="connsiteY8" fmla="*/ 5929 h 6160"/>
                      <a:gd name="connsiteX9" fmla="*/ 2310 w 10678"/>
                      <a:gd name="connsiteY9" fmla="*/ 5929 h 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8" h="6160">
                        <a:moveTo>
                          <a:pt x="2310" y="5929"/>
                        </a:moveTo>
                        <a:lnTo>
                          <a:pt x="462" y="4851"/>
                        </a:lnTo>
                        <a:cubicBezTo>
                          <a:pt x="-154" y="4492"/>
                          <a:pt x="-154" y="3927"/>
                          <a:pt x="462" y="3619"/>
                        </a:cubicBezTo>
                        <a:lnTo>
                          <a:pt x="6263" y="231"/>
                        </a:lnTo>
                        <a:cubicBezTo>
                          <a:pt x="6946" y="-77"/>
                          <a:pt x="7731" y="-77"/>
                          <a:pt x="8419" y="231"/>
                        </a:cubicBezTo>
                        <a:lnTo>
                          <a:pt x="10267" y="1309"/>
                        </a:lnTo>
                        <a:cubicBezTo>
                          <a:pt x="10606" y="1453"/>
                          <a:pt x="10770" y="1843"/>
                          <a:pt x="10627" y="2182"/>
                        </a:cubicBezTo>
                        <a:cubicBezTo>
                          <a:pt x="10560" y="2346"/>
                          <a:pt x="10432" y="2474"/>
                          <a:pt x="10267" y="2541"/>
                        </a:cubicBezTo>
                        <a:lnTo>
                          <a:pt x="4415" y="5929"/>
                        </a:lnTo>
                        <a:cubicBezTo>
                          <a:pt x="3748" y="6237"/>
                          <a:pt x="2978" y="6237"/>
                          <a:pt x="2310" y="5929"/>
                        </a:cubicBezTo>
                        <a:close/>
                      </a:path>
                    </a:pathLst>
                  </a:custGeom>
                  <a:solidFill>
                    <a:srgbClr val="000000">
                      <a:alpha val="40000"/>
                    </a:srgbClr>
                  </a:solidFill>
                  <a:ln w="5124" cap="flat">
                    <a:noFill/>
                    <a:prstDash val="solid"/>
                    <a:miter/>
                  </a:ln>
                </p:spPr>
                <p:txBody>
                  <a:bodyPr rtlCol="0" anchor="ctr"/>
                  <a:lstStyle/>
                  <a:p>
                    <a:endParaRPr lang="pt-BR"/>
                  </a:p>
                </p:txBody>
              </p:sp>
              <p:sp>
                <p:nvSpPr>
                  <p:cNvPr id="2208" name="Forma Livre: Forma 2207">
                    <a:extLst>
                      <a:ext uri="{FF2B5EF4-FFF2-40B4-BE49-F238E27FC236}">
                        <a16:creationId xmlns:a16="http://schemas.microsoft.com/office/drawing/2014/main" id="{75AC7A9D-C028-FA69-7297-B4E5440FE88B}"/>
                      </a:ext>
                    </a:extLst>
                  </p:cNvPr>
                  <p:cNvSpPr/>
                  <p:nvPr/>
                </p:nvSpPr>
                <p:spPr>
                  <a:xfrm>
                    <a:off x="8402608" y="4528274"/>
                    <a:ext cx="10640" cy="6160"/>
                  </a:xfrm>
                  <a:custGeom>
                    <a:avLst/>
                    <a:gdLst>
                      <a:gd name="connsiteX0" fmla="*/ 2272 w 10640"/>
                      <a:gd name="connsiteY0" fmla="*/ 5929 h 6160"/>
                      <a:gd name="connsiteX1" fmla="*/ 424 w 10640"/>
                      <a:gd name="connsiteY1" fmla="*/ 4851 h 6160"/>
                      <a:gd name="connsiteX2" fmla="*/ 424 w 10640"/>
                      <a:gd name="connsiteY2" fmla="*/ 3619 h 6160"/>
                      <a:gd name="connsiteX3" fmla="*/ 6225 w 10640"/>
                      <a:gd name="connsiteY3" fmla="*/ 231 h 6160"/>
                      <a:gd name="connsiteX4" fmla="*/ 8381 w 10640"/>
                      <a:gd name="connsiteY4" fmla="*/ 231 h 6160"/>
                      <a:gd name="connsiteX5" fmla="*/ 10229 w 10640"/>
                      <a:gd name="connsiteY5" fmla="*/ 1309 h 6160"/>
                      <a:gd name="connsiteX6" fmla="*/ 10588 w 10640"/>
                      <a:gd name="connsiteY6" fmla="*/ 2182 h 6160"/>
                      <a:gd name="connsiteX7" fmla="*/ 10229 w 10640"/>
                      <a:gd name="connsiteY7" fmla="*/ 2541 h 6160"/>
                      <a:gd name="connsiteX8" fmla="*/ 4376 w 10640"/>
                      <a:gd name="connsiteY8" fmla="*/ 5929 h 6160"/>
                      <a:gd name="connsiteX9" fmla="*/ 2272 w 10640"/>
                      <a:gd name="connsiteY9" fmla="*/ 5929 h 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0" h="6160">
                        <a:moveTo>
                          <a:pt x="2272" y="5929"/>
                        </a:moveTo>
                        <a:lnTo>
                          <a:pt x="424" y="4851"/>
                        </a:lnTo>
                        <a:cubicBezTo>
                          <a:pt x="-141" y="4492"/>
                          <a:pt x="-141" y="3927"/>
                          <a:pt x="424" y="3619"/>
                        </a:cubicBezTo>
                        <a:lnTo>
                          <a:pt x="6225" y="231"/>
                        </a:lnTo>
                        <a:cubicBezTo>
                          <a:pt x="6912" y="-77"/>
                          <a:pt x="7698" y="-77"/>
                          <a:pt x="8381" y="231"/>
                        </a:cubicBezTo>
                        <a:lnTo>
                          <a:pt x="10229" y="1309"/>
                        </a:lnTo>
                        <a:cubicBezTo>
                          <a:pt x="10568" y="1453"/>
                          <a:pt x="10732" y="1843"/>
                          <a:pt x="10588" y="2182"/>
                        </a:cubicBezTo>
                        <a:cubicBezTo>
                          <a:pt x="10521" y="2346"/>
                          <a:pt x="10393" y="2474"/>
                          <a:pt x="10229" y="2541"/>
                        </a:cubicBezTo>
                        <a:lnTo>
                          <a:pt x="4376" y="5929"/>
                        </a:lnTo>
                        <a:cubicBezTo>
                          <a:pt x="3709" y="6237"/>
                          <a:pt x="2939" y="6237"/>
                          <a:pt x="2272" y="5929"/>
                        </a:cubicBezTo>
                        <a:close/>
                      </a:path>
                    </a:pathLst>
                  </a:custGeom>
                  <a:solidFill>
                    <a:srgbClr val="000000">
                      <a:alpha val="40000"/>
                    </a:srgbClr>
                  </a:solidFill>
                  <a:ln w="5124" cap="flat">
                    <a:noFill/>
                    <a:prstDash val="solid"/>
                    <a:miter/>
                  </a:ln>
                </p:spPr>
                <p:txBody>
                  <a:bodyPr rtlCol="0" anchor="ctr"/>
                  <a:lstStyle/>
                  <a:p>
                    <a:endParaRPr lang="pt-BR"/>
                  </a:p>
                </p:txBody>
              </p:sp>
              <p:grpSp>
                <p:nvGrpSpPr>
                  <p:cNvPr id="2209" name="Gráfico 12">
                    <a:extLst>
                      <a:ext uri="{FF2B5EF4-FFF2-40B4-BE49-F238E27FC236}">
                        <a16:creationId xmlns:a16="http://schemas.microsoft.com/office/drawing/2014/main" id="{BD8CD50C-3689-7C50-001A-A395AB5518F9}"/>
                      </a:ext>
                    </a:extLst>
                  </p:cNvPr>
                  <p:cNvGrpSpPr/>
                  <p:nvPr/>
                </p:nvGrpSpPr>
                <p:grpSpPr>
                  <a:xfrm>
                    <a:off x="8345163" y="4515004"/>
                    <a:ext cx="49757" cy="30664"/>
                    <a:chOff x="8345163" y="4515004"/>
                    <a:chExt cx="49757" cy="30664"/>
                  </a:xfrm>
                  <a:solidFill>
                    <a:srgbClr val="000000"/>
                  </a:solidFill>
                </p:grpSpPr>
                <p:sp>
                  <p:nvSpPr>
                    <p:cNvPr id="2218" name="Forma Livre: Forma 2217">
                      <a:extLst>
                        <a:ext uri="{FF2B5EF4-FFF2-40B4-BE49-F238E27FC236}">
                          <a16:creationId xmlns:a16="http://schemas.microsoft.com/office/drawing/2014/main" id="{708E99D3-6594-E759-68C2-FF2CB9629DDD}"/>
                        </a:ext>
                      </a:extLst>
                    </p:cNvPr>
                    <p:cNvSpPr/>
                    <p:nvPr/>
                  </p:nvSpPr>
                  <p:spPr>
                    <a:xfrm>
                      <a:off x="8345163" y="4536154"/>
                      <a:ext cx="16799" cy="9513"/>
                    </a:xfrm>
                    <a:custGeom>
                      <a:avLst/>
                      <a:gdLst>
                        <a:gd name="connsiteX0" fmla="*/ 2220 w 16799"/>
                        <a:gd name="connsiteY0" fmla="*/ 1437 h 9513"/>
                        <a:gd name="connsiteX1" fmla="*/ 6122 w 16799"/>
                        <a:gd name="connsiteY1" fmla="*/ 0 h 9513"/>
                        <a:gd name="connsiteX2" fmla="*/ 6841 w 16799"/>
                        <a:gd name="connsiteY2" fmla="*/ 975 h 9513"/>
                        <a:gd name="connsiteX3" fmla="*/ 4787 w 16799"/>
                        <a:gd name="connsiteY3" fmla="*/ 1386 h 9513"/>
                        <a:gd name="connsiteX4" fmla="*/ 3093 w 16799"/>
                        <a:gd name="connsiteY4" fmla="*/ 2002 h 9513"/>
                        <a:gd name="connsiteX5" fmla="*/ 5403 w 16799"/>
                        <a:gd name="connsiteY5" fmla="*/ 6622 h 9513"/>
                        <a:gd name="connsiteX6" fmla="*/ 13360 w 16799"/>
                        <a:gd name="connsiteY6" fmla="*/ 7957 h 9513"/>
                        <a:gd name="connsiteX7" fmla="*/ 14438 w 16799"/>
                        <a:gd name="connsiteY7" fmla="*/ 6930 h 9513"/>
                        <a:gd name="connsiteX8" fmla="*/ 15106 w 16799"/>
                        <a:gd name="connsiteY8" fmla="*/ 5750 h 9513"/>
                        <a:gd name="connsiteX9" fmla="*/ 16800 w 16799"/>
                        <a:gd name="connsiteY9" fmla="*/ 6160 h 9513"/>
                        <a:gd name="connsiteX10" fmla="*/ 14336 w 16799"/>
                        <a:gd name="connsiteY10" fmla="*/ 8419 h 9513"/>
                        <a:gd name="connsiteX11" fmla="*/ 14028 w 16799"/>
                        <a:gd name="connsiteY11" fmla="*/ 8419 h 9513"/>
                        <a:gd name="connsiteX12" fmla="*/ 3093 w 16799"/>
                        <a:gd name="connsiteY12" fmla="*/ 7752 h 9513"/>
                        <a:gd name="connsiteX13" fmla="*/ 1912 w 16799"/>
                        <a:gd name="connsiteY13" fmla="*/ 1437 h 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99" h="9513">
                          <a:moveTo>
                            <a:pt x="2220" y="1437"/>
                          </a:moveTo>
                          <a:cubicBezTo>
                            <a:pt x="3468" y="826"/>
                            <a:pt x="4777" y="344"/>
                            <a:pt x="6122" y="0"/>
                          </a:cubicBezTo>
                          <a:lnTo>
                            <a:pt x="6841" y="975"/>
                          </a:lnTo>
                          <a:lnTo>
                            <a:pt x="4787" y="1386"/>
                          </a:lnTo>
                          <a:cubicBezTo>
                            <a:pt x="4197" y="1520"/>
                            <a:pt x="3632" y="1725"/>
                            <a:pt x="3093" y="2002"/>
                          </a:cubicBezTo>
                          <a:cubicBezTo>
                            <a:pt x="1245" y="3080"/>
                            <a:pt x="2066" y="4672"/>
                            <a:pt x="5403" y="6622"/>
                          </a:cubicBezTo>
                          <a:cubicBezTo>
                            <a:pt x="7662" y="8383"/>
                            <a:pt x="10655" y="8886"/>
                            <a:pt x="13360" y="7957"/>
                          </a:cubicBezTo>
                          <a:cubicBezTo>
                            <a:pt x="13802" y="7711"/>
                            <a:pt x="14171" y="7356"/>
                            <a:pt x="14438" y="6930"/>
                          </a:cubicBezTo>
                          <a:lnTo>
                            <a:pt x="15106" y="5750"/>
                          </a:lnTo>
                          <a:lnTo>
                            <a:pt x="16800" y="6160"/>
                          </a:lnTo>
                          <a:cubicBezTo>
                            <a:pt x="16127" y="7064"/>
                            <a:pt x="15290" y="7829"/>
                            <a:pt x="14336" y="8419"/>
                          </a:cubicBezTo>
                          <a:lnTo>
                            <a:pt x="14028" y="8419"/>
                          </a:lnTo>
                          <a:cubicBezTo>
                            <a:pt x="10511" y="10088"/>
                            <a:pt x="6384" y="9836"/>
                            <a:pt x="3093" y="7752"/>
                          </a:cubicBezTo>
                          <a:cubicBezTo>
                            <a:pt x="-552" y="5647"/>
                            <a:pt x="-1014" y="3131"/>
                            <a:pt x="1912" y="1437"/>
                          </a:cubicBezTo>
                          <a:close/>
                        </a:path>
                      </a:pathLst>
                    </a:custGeom>
                    <a:solidFill>
                      <a:srgbClr val="000000"/>
                    </a:solidFill>
                    <a:ln w="5124" cap="flat">
                      <a:noFill/>
                      <a:prstDash val="solid"/>
                      <a:miter/>
                    </a:ln>
                  </p:spPr>
                  <p:txBody>
                    <a:bodyPr rtlCol="0" anchor="ctr"/>
                    <a:lstStyle/>
                    <a:p>
                      <a:endParaRPr lang="pt-BR"/>
                    </a:p>
                  </p:txBody>
                </p:sp>
                <p:sp>
                  <p:nvSpPr>
                    <p:cNvPr id="2219" name="Forma Livre: Forma 2218">
                      <a:extLst>
                        <a:ext uri="{FF2B5EF4-FFF2-40B4-BE49-F238E27FC236}">
                          <a16:creationId xmlns:a16="http://schemas.microsoft.com/office/drawing/2014/main" id="{4C0EEB1B-1F67-7451-2927-B68CB0F0A971}"/>
                        </a:ext>
                      </a:extLst>
                    </p:cNvPr>
                    <p:cNvSpPr/>
                    <p:nvPr/>
                  </p:nvSpPr>
                  <p:spPr>
                    <a:xfrm>
                      <a:off x="8355354" y="4530573"/>
                      <a:ext cx="16195" cy="9358"/>
                    </a:xfrm>
                    <a:custGeom>
                      <a:avLst/>
                      <a:gdLst>
                        <a:gd name="connsiteX0" fmla="*/ 13180 w 16195"/>
                        <a:gd name="connsiteY0" fmla="*/ 1731 h 9358"/>
                        <a:gd name="connsiteX1" fmla="*/ 14155 w 16195"/>
                        <a:gd name="connsiteY1" fmla="*/ 8200 h 9358"/>
                        <a:gd name="connsiteX2" fmla="*/ 3015 w 16195"/>
                        <a:gd name="connsiteY2" fmla="*/ 7584 h 9358"/>
                        <a:gd name="connsiteX3" fmla="*/ 2040 w 16195"/>
                        <a:gd name="connsiteY3" fmla="*/ 1167 h 9358"/>
                        <a:gd name="connsiteX4" fmla="*/ 13180 w 16195"/>
                        <a:gd name="connsiteY4" fmla="*/ 1731 h 9358"/>
                        <a:gd name="connsiteX5" fmla="*/ 5274 w 16195"/>
                        <a:gd name="connsiteY5" fmla="*/ 6300 h 9358"/>
                        <a:gd name="connsiteX6" fmla="*/ 13591 w 16195"/>
                        <a:gd name="connsiteY6" fmla="*/ 7378 h 9358"/>
                        <a:gd name="connsiteX7" fmla="*/ 10973 w 16195"/>
                        <a:gd name="connsiteY7" fmla="*/ 3066 h 9358"/>
                        <a:gd name="connsiteX8" fmla="*/ 2656 w 16195"/>
                        <a:gd name="connsiteY8" fmla="*/ 1937 h 9358"/>
                        <a:gd name="connsiteX9" fmla="*/ 5377 w 16195"/>
                        <a:gd name="connsiteY9" fmla="*/ 6300 h 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5" h="9358">
                          <a:moveTo>
                            <a:pt x="13180" y="1731"/>
                          </a:moveTo>
                          <a:cubicBezTo>
                            <a:pt x="16825" y="3836"/>
                            <a:pt x="17184" y="6403"/>
                            <a:pt x="14155" y="8200"/>
                          </a:cubicBezTo>
                          <a:cubicBezTo>
                            <a:pt x="10587" y="9940"/>
                            <a:pt x="6373" y="9709"/>
                            <a:pt x="3015" y="7584"/>
                          </a:cubicBezTo>
                          <a:cubicBezTo>
                            <a:pt x="-630" y="5530"/>
                            <a:pt x="-989" y="2963"/>
                            <a:pt x="2040" y="1167"/>
                          </a:cubicBezTo>
                          <a:cubicBezTo>
                            <a:pt x="5603" y="-569"/>
                            <a:pt x="9807" y="-358"/>
                            <a:pt x="13180" y="1731"/>
                          </a:cubicBezTo>
                          <a:close/>
                          <a:moveTo>
                            <a:pt x="5274" y="6300"/>
                          </a:moveTo>
                          <a:cubicBezTo>
                            <a:pt x="7641" y="8154"/>
                            <a:pt x="10829" y="8569"/>
                            <a:pt x="13591" y="7378"/>
                          </a:cubicBezTo>
                          <a:cubicBezTo>
                            <a:pt x="15182" y="6454"/>
                            <a:pt x="14258" y="4966"/>
                            <a:pt x="10973" y="3066"/>
                          </a:cubicBezTo>
                          <a:cubicBezTo>
                            <a:pt x="8590" y="1254"/>
                            <a:pt x="5433" y="828"/>
                            <a:pt x="2656" y="1937"/>
                          </a:cubicBezTo>
                          <a:cubicBezTo>
                            <a:pt x="1167" y="2861"/>
                            <a:pt x="2091" y="4401"/>
                            <a:pt x="5377" y="6300"/>
                          </a:cubicBezTo>
                          <a:close/>
                        </a:path>
                      </a:pathLst>
                    </a:custGeom>
                    <a:solidFill>
                      <a:srgbClr val="000000"/>
                    </a:solidFill>
                    <a:ln w="5124" cap="flat">
                      <a:noFill/>
                      <a:prstDash val="solid"/>
                      <a:miter/>
                    </a:ln>
                  </p:spPr>
                  <p:txBody>
                    <a:bodyPr rtlCol="0" anchor="ctr"/>
                    <a:lstStyle/>
                    <a:p>
                      <a:endParaRPr lang="pt-BR"/>
                    </a:p>
                  </p:txBody>
                </p:sp>
                <p:sp>
                  <p:nvSpPr>
                    <p:cNvPr id="2220" name="Forma Livre: Forma 2219">
                      <a:extLst>
                        <a:ext uri="{FF2B5EF4-FFF2-40B4-BE49-F238E27FC236}">
                          <a16:creationId xmlns:a16="http://schemas.microsoft.com/office/drawing/2014/main" id="{2E777ACC-F792-152A-CCF4-B3629062A27A}"/>
                        </a:ext>
                      </a:extLst>
                    </p:cNvPr>
                    <p:cNvSpPr/>
                    <p:nvPr/>
                  </p:nvSpPr>
                  <p:spPr>
                    <a:xfrm>
                      <a:off x="8365864" y="4523314"/>
                      <a:ext cx="15105" cy="10684"/>
                    </a:xfrm>
                    <a:custGeom>
                      <a:avLst/>
                      <a:gdLst>
                        <a:gd name="connsiteX0" fmla="*/ 4312 w 15105"/>
                        <a:gd name="connsiteY0" fmla="*/ 1290 h 10684"/>
                        <a:gd name="connsiteX1" fmla="*/ 13142 w 15105"/>
                        <a:gd name="connsiteY1" fmla="*/ 982 h 10684"/>
                        <a:gd name="connsiteX2" fmla="*/ 13142 w 15105"/>
                        <a:gd name="connsiteY2" fmla="*/ 6115 h 10684"/>
                        <a:gd name="connsiteX3" fmla="*/ 10678 w 15105"/>
                        <a:gd name="connsiteY3" fmla="*/ 7553 h 10684"/>
                        <a:gd name="connsiteX4" fmla="*/ 13912 w 15105"/>
                        <a:gd name="connsiteY4" fmla="*/ 9401 h 10684"/>
                        <a:gd name="connsiteX5" fmla="*/ 11756 w 15105"/>
                        <a:gd name="connsiteY5" fmla="*/ 10684 h 10684"/>
                        <a:gd name="connsiteX6" fmla="*/ 0 w 15105"/>
                        <a:gd name="connsiteY6" fmla="*/ 3857 h 10684"/>
                        <a:gd name="connsiteX7" fmla="*/ 9446 w 15105"/>
                        <a:gd name="connsiteY7" fmla="*/ 7091 h 10684"/>
                        <a:gd name="connsiteX8" fmla="*/ 11397 w 15105"/>
                        <a:gd name="connsiteY8" fmla="*/ 5961 h 10684"/>
                        <a:gd name="connsiteX9" fmla="*/ 10883 w 15105"/>
                        <a:gd name="connsiteY9" fmla="*/ 2265 h 10684"/>
                        <a:gd name="connsiteX10" fmla="*/ 4723 w 15105"/>
                        <a:gd name="connsiteY10" fmla="*/ 2265 h 10684"/>
                        <a:gd name="connsiteX11" fmla="*/ 2772 w 15105"/>
                        <a:gd name="connsiteY11" fmla="*/ 3395 h 1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05" h="10684">
                          <a:moveTo>
                            <a:pt x="4312" y="1290"/>
                          </a:moveTo>
                          <a:cubicBezTo>
                            <a:pt x="7007" y="-312"/>
                            <a:pt x="10339" y="-430"/>
                            <a:pt x="13142" y="982"/>
                          </a:cubicBezTo>
                          <a:cubicBezTo>
                            <a:pt x="15812" y="2470"/>
                            <a:pt x="15709" y="4575"/>
                            <a:pt x="13142" y="6115"/>
                          </a:cubicBezTo>
                          <a:lnTo>
                            <a:pt x="10678" y="7553"/>
                          </a:lnTo>
                          <a:lnTo>
                            <a:pt x="13912" y="9401"/>
                          </a:lnTo>
                          <a:lnTo>
                            <a:pt x="11756" y="10684"/>
                          </a:lnTo>
                          <a:lnTo>
                            <a:pt x="0" y="3857"/>
                          </a:lnTo>
                          <a:close/>
                          <a:moveTo>
                            <a:pt x="9446" y="7091"/>
                          </a:moveTo>
                          <a:lnTo>
                            <a:pt x="11397" y="5961"/>
                          </a:lnTo>
                          <a:cubicBezTo>
                            <a:pt x="13347" y="4883"/>
                            <a:pt x="13142" y="3549"/>
                            <a:pt x="10883" y="2265"/>
                          </a:cubicBezTo>
                          <a:cubicBezTo>
                            <a:pt x="8984" y="1141"/>
                            <a:pt x="6622" y="1141"/>
                            <a:pt x="4723" y="2265"/>
                          </a:cubicBezTo>
                          <a:lnTo>
                            <a:pt x="2772" y="3395"/>
                          </a:lnTo>
                          <a:close/>
                        </a:path>
                      </a:pathLst>
                    </a:custGeom>
                    <a:solidFill>
                      <a:srgbClr val="000000"/>
                    </a:solidFill>
                    <a:ln w="5124" cap="flat">
                      <a:noFill/>
                      <a:prstDash val="solid"/>
                      <a:miter/>
                    </a:ln>
                  </p:spPr>
                  <p:txBody>
                    <a:bodyPr rtlCol="0" anchor="ctr"/>
                    <a:lstStyle/>
                    <a:p>
                      <a:endParaRPr lang="pt-BR"/>
                    </a:p>
                  </p:txBody>
                </p:sp>
                <p:sp>
                  <p:nvSpPr>
                    <p:cNvPr id="2221" name="Forma Livre: Forma 2220">
                      <a:extLst>
                        <a:ext uri="{FF2B5EF4-FFF2-40B4-BE49-F238E27FC236}">
                          <a16:creationId xmlns:a16="http://schemas.microsoft.com/office/drawing/2014/main" id="{CD56C596-080D-D599-597A-B5F7254C9FC3}"/>
                        </a:ext>
                      </a:extLst>
                    </p:cNvPr>
                    <p:cNvSpPr/>
                    <p:nvPr/>
                  </p:nvSpPr>
                  <p:spPr>
                    <a:xfrm>
                      <a:off x="8376645" y="4515004"/>
                      <a:ext cx="18275" cy="10215"/>
                    </a:xfrm>
                    <a:custGeom>
                      <a:avLst/>
                      <a:gdLst>
                        <a:gd name="connsiteX0" fmla="*/ 0 w 18275"/>
                        <a:gd name="connsiteY0" fmla="*/ 5904 h 10215"/>
                        <a:gd name="connsiteX1" fmla="*/ 2156 w 18275"/>
                        <a:gd name="connsiteY1" fmla="*/ 4466 h 10215"/>
                        <a:gd name="connsiteX2" fmla="*/ 12167 w 18275"/>
                        <a:gd name="connsiteY2" fmla="*/ 6263 h 10215"/>
                        <a:gd name="connsiteX3" fmla="*/ 11705 w 18275"/>
                        <a:gd name="connsiteY3" fmla="*/ 5339 h 10215"/>
                        <a:gd name="connsiteX4" fmla="*/ 8214 w 18275"/>
                        <a:gd name="connsiteY4" fmla="*/ 924 h 10215"/>
                        <a:gd name="connsiteX5" fmla="*/ 10267 w 18275"/>
                        <a:gd name="connsiteY5" fmla="*/ 0 h 10215"/>
                        <a:gd name="connsiteX6" fmla="*/ 13501 w 18275"/>
                        <a:gd name="connsiteY6" fmla="*/ 6212 h 10215"/>
                        <a:gd name="connsiteX7" fmla="*/ 18276 w 18275"/>
                        <a:gd name="connsiteY7" fmla="*/ 8984 h 10215"/>
                        <a:gd name="connsiteX8" fmla="*/ 16120 w 18275"/>
                        <a:gd name="connsiteY8" fmla="*/ 10216 h 10215"/>
                        <a:gd name="connsiteX9" fmla="*/ 12167 w 18275"/>
                        <a:gd name="connsiteY9" fmla="*/ 7906 h 1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75" h="10215">
                          <a:moveTo>
                            <a:pt x="0" y="5904"/>
                          </a:moveTo>
                          <a:lnTo>
                            <a:pt x="2156" y="4466"/>
                          </a:lnTo>
                          <a:lnTo>
                            <a:pt x="12167" y="6263"/>
                          </a:lnTo>
                          <a:lnTo>
                            <a:pt x="11705" y="5339"/>
                          </a:lnTo>
                          <a:cubicBezTo>
                            <a:pt x="10847" y="3650"/>
                            <a:pt x="9662" y="2146"/>
                            <a:pt x="8214" y="924"/>
                          </a:cubicBezTo>
                          <a:lnTo>
                            <a:pt x="10267" y="0"/>
                          </a:lnTo>
                          <a:lnTo>
                            <a:pt x="13501" y="6212"/>
                          </a:lnTo>
                          <a:lnTo>
                            <a:pt x="18276" y="8984"/>
                          </a:lnTo>
                          <a:lnTo>
                            <a:pt x="16120" y="10216"/>
                          </a:lnTo>
                          <a:lnTo>
                            <a:pt x="12167" y="7906"/>
                          </a:lnTo>
                          <a:close/>
                        </a:path>
                      </a:pathLst>
                    </a:custGeom>
                    <a:solidFill>
                      <a:srgbClr val="000000"/>
                    </a:solidFill>
                    <a:ln w="5124" cap="flat">
                      <a:noFill/>
                      <a:prstDash val="solid"/>
                      <a:miter/>
                    </a:ln>
                  </p:spPr>
                  <p:txBody>
                    <a:bodyPr rtlCol="0" anchor="ctr"/>
                    <a:lstStyle/>
                    <a:p>
                      <a:endParaRPr lang="pt-BR"/>
                    </a:p>
                  </p:txBody>
                </p:sp>
              </p:grpSp>
              <p:sp>
                <p:nvSpPr>
                  <p:cNvPr id="2210" name="Forma Livre: Forma 2209">
                    <a:extLst>
                      <a:ext uri="{FF2B5EF4-FFF2-40B4-BE49-F238E27FC236}">
                        <a16:creationId xmlns:a16="http://schemas.microsoft.com/office/drawing/2014/main" id="{062AB16C-65CD-EABD-3C5C-7578ABE8BF51}"/>
                      </a:ext>
                    </a:extLst>
                  </p:cNvPr>
                  <p:cNvSpPr/>
                  <p:nvPr/>
                </p:nvSpPr>
                <p:spPr>
                  <a:xfrm>
                    <a:off x="8285472" y="4650480"/>
                    <a:ext cx="80135" cy="56469"/>
                  </a:xfrm>
                  <a:custGeom>
                    <a:avLst/>
                    <a:gdLst>
                      <a:gd name="connsiteX0" fmla="*/ 0 w 80135"/>
                      <a:gd name="connsiteY0" fmla="*/ 0 h 56469"/>
                      <a:gd name="connsiteX1" fmla="*/ 80136 w 80135"/>
                      <a:gd name="connsiteY1" fmla="*/ 46305 h 56469"/>
                      <a:gd name="connsiteX2" fmla="*/ 80136 w 80135"/>
                      <a:gd name="connsiteY2" fmla="*/ 56470 h 56469"/>
                      <a:gd name="connsiteX3" fmla="*/ 0 w 80135"/>
                      <a:gd name="connsiteY3" fmla="*/ 10216 h 56469"/>
                      <a:gd name="connsiteX4" fmla="*/ 0 w 80135"/>
                      <a:gd name="connsiteY4" fmla="*/ 0 h 56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35" h="56469">
                        <a:moveTo>
                          <a:pt x="0" y="0"/>
                        </a:moveTo>
                        <a:lnTo>
                          <a:pt x="80136" y="46305"/>
                        </a:lnTo>
                        <a:lnTo>
                          <a:pt x="80136" y="56470"/>
                        </a:lnTo>
                        <a:lnTo>
                          <a:pt x="0" y="10216"/>
                        </a:lnTo>
                        <a:lnTo>
                          <a:pt x="0" y="0"/>
                        </a:lnTo>
                        <a:close/>
                      </a:path>
                    </a:pathLst>
                  </a:custGeom>
                  <a:solidFill>
                    <a:srgbClr val="263238"/>
                  </a:solidFill>
                  <a:ln w="5124" cap="flat">
                    <a:noFill/>
                    <a:prstDash val="solid"/>
                    <a:miter/>
                  </a:ln>
                </p:spPr>
                <p:txBody>
                  <a:bodyPr rtlCol="0" anchor="ctr"/>
                  <a:lstStyle/>
                  <a:p>
                    <a:endParaRPr lang="pt-BR"/>
                  </a:p>
                </p:txBody>
              </p:sp>
              <p:sp>
                <p:nvSpPr>
                  <p:cNvPr id="2211" name="Forma Livre: Forma 2210">
                    <a:extLst>
                      <a:ext uri="{FF2B5EF4-FFF2-40B4-BE49-F238E27FC236}">
                        <a16:creationId xmlns:a16="http://schemas.microsoft.com/office/drawing/2014/main" id="{7D9C0355-0F0C-F3FF-BB39-092023C22EEF}"/>
                      </a:ext>
                    </a:extLst>
                  </p:cNvPr>
                  <p:cNvSpPr/>
                  <p:nvPr/>
                </p:nvSpPr>
                <p:spPr>
                  <a:xfrm>
                    <a:off x="8289630" y="4661312"/>
                    <a:ext cx="72846" cy="89581"/>
                  </a:xfrm>
                  <a:custGeom>
                    <a:avLst/>
                    <a:gdLst>
                      <a:gd name="connsiteX0" fmla="*/ 72846 w 72846"/>
                      <a:gd name="connsiteY0" fmla="*/ 41018 h 89581"/>
                      <a:gd name="connsiteX1" fmla="*/ 72846 w 72846"/>
                      <a:gd name="connsiteY1" fmla="*/ 89582 h 89581"/>
                      <a:gd name="connsiteX2" fmla="*/ 0 w 72846"/>
                      <a:gd name="connsiteY2" fmla="*/ 47537 h 89581"/>
                      <a:gd name="connsiteX3" fmla="*/ 0 w 72846"/>
                      <a:gd name="connsiteY3" fmla="*/ 0 h 89581"/>
                      <a:gd name="connsiteX4" fmla="*/ 72846 w 72846"/>
                      <a:gd name="connsiteY4" fmla="*/ 41018 h 89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6" h="89581">
                        <a:moveTo>
                          <a:pt x="72846" y="41018"/>
                        </a:moveTo>
                        <a:lnTo>
                          <a:pt x="72846" y="89582"/>
                        </a:lnTo>
                        <a:lnTo>
                          <a:pt x="0" y="47537"/>
                        </a:lnTo>
                        <a:lnTo>
                          <a:pt x="0" y="0"/>
                        </a:lnTo>
                        <a:lnTo>
                          <a:pt x="72846" y="41018"/>
                        </a:lnTo>
                        <a:close/>
                      </a:path>
                    </a:pathLst>
                  </a:custGeom>
                  <a:solidFill>
                    <a:srgbClr val="000000">
                      <a:alpha val="15000"/>
                    </a:srgbClr>
                  </a:solidFill>
                  <a:ln w="5124" cap="flat">
                    <a:noFill/>
                    <a:prstDash val="solid"/>
                    <a:miter/>
                  </a:ln>
                </p:spPr>
                <p:txBody>
                  <a:bodyPr rtlCol="0" anchor="ctr"/>
                  <a:lstStyle/>
                  <a:p>
                    <a:endParaRPr lang="pt-BR"/>
                  </a:p>
                </p:txBody>
              </p:sp>
              <p:sp>
                <p:nvSpPr>
                  <p:cNvPr id="2212" name="Forma Livre: Forma 2211">
                    <a:extLst>
                      <a:ext uri="{FF2B5EF4-FFF2-40B4-BE49-F238E27FC236}">
                        <a16:creationId xmlns:a16="http://schemas.microsoft.com/office/drawing/2014/main" id="{B14BFB7E-49A9-E3F7-0D34-DD7CD0CFE0EA}"/>
                      </a:ext>
                    </a:extLst>
                  </p:cNvPr>
                  <p:cNvSpPr/>
                  <p:nvPr/>
                </p:nvSpPr>
                <p:spPr>
                  <a:xfrm>
                    <a:off x="8204566" y="4655614"/>
                    <a:ext cx="157910" cy="71019"/>
                  </a:xfrm>
                  <a:custGeom>
                    <a:avLst/>
                    <a:gdLst>
                      <a:gd name="connsiteX0" fmla="*/ 157911 w 157910"/>
                      <a:gd name="connsiteY0" fmla="*/ 42044 h 71019"/>
                      <a:gd name="connsiteX1" fmla="*/ 85064 w 157910"/>
                      <a:gd name="connsiteY1" fmla="*/ 0 h 71019"/>
                      <a:gd name="connsiteX2" fmla="*/ 1951 w 157910"/>
                      <a:gd name="connsiteY2" fmla="*/ 23974 h 71019"/>
                      <a:gd name="connsiteX3" fmla="*/ 0 w 157910"/>
                      <a:gd name="connsiteY3" fmla="*/ 25668 h 71019"/>
                      <a:gd name="connsiteX4" fmla="*/ 0 w 157910"/>
                      <a:gd name="connsiteY4" fmla="*/ 30288 h 71019"/>
                      <a:gd name="connsiteX5" fmla="*/ 1489 w 157910"/>
                      <a:gd name="connsiteY5" fmla="*/ 32137 h 71019"/>
                      <a:gd name="connsiteX6" fmla="*/ 66429 w 157910"/>
                      <a:gd name="connsiteY6" fmla="*/ 69715 h 71019"/>
                      <a:gd name="connsiteX7" fmla="*/ 74643 w 157910"/>
                      <a:gd name="connsiteY7" fmla="*/ 70690 h 71019"/>
                      <a:gd name="connsiteX8" fmla="*/ 157756 w 157910"/>
                      <a:gd name="connsiteY8" fmla="*/ 46716 h 7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10" h="71019">
                        <a:moveTo>
                          <a:pt x="157911" y="42044"/>
                        </a:moveTo>
                        <a:lnTo>
                          <a:pt x="85064" y="0"/>
                        </a:lnTo>
                        <a:lnTo>
                          <a:pt x="1951" y="23974"/>
                        </a:lnTo>
                        <a:cubicBezTo>
                          <a:pt x="667" y="24334"/>
                          <a:pt x="0" y="24950"/>
                          <a:pt x="0" y="25668"/>
                        </a:cubicBezTo>
                        <a:lnTo>
                          <a:pt x="0" y="30288"/>
                        </a:lnTo>
                        <a:cubicBezTo>
                          <a:pt x="0" y="30905"/>
                          <a:pt x="513" y="31572"/>
                          <a:pt x="1489" y="32137"/>
                        </a:cubicBezTo>
                        <a:lnTo>
                          <a:pt x="66429" y="69715"/>
                        </a:lnTo>
                        <a:cubicBezTo>
                          <a:pt x="68965" y="71008"/>
                          <a:pt x="71876" y="71352"/>
                          <a:pt x="74643" y="70690"/>
                        </a:cubicBezTo>
                        <a:lnTo>
                          <a:pt x="157756" y="46716"/>
                        </a:lnTo>
                        <a:close/>
                      </a:path>
                    </a:pathLst>
                  </a:custGeom>
                  <a:solidFill>
                    <a:srgbClr val="37474F"/>
                  </a:solidFill>
                  <a:ln w="5124" cap="flat">
                    <a:noFill/>
                    <a:prstDash val="solid"/>
                    <a:miter/>
                  </a:ln>
                </p:spPr>
                <p:txBody>
                  <a:bodyPr rtlCol="0" anchor="ctr"/>
                  <a:lstStyle/>
                  <a:p>
                    <a:endParaRPr lang="pt-BR"/>
                  </a:p>
                </p:txBody>
              </p:sp>
              <p:sp>
                <p:nvSpPr>
                  <p:cNvPr id="2213" name="Forma Livre: Forma 2212">
                    <a:extLst>
                      <a:ext uri="{FF2B5EF4-FFF2-40B4-BE49-F238E27FC236}">
                        <a16:creationId xmlns:a16="http://schemas.microsoft.com/office/drawing/2014/main" id="{C2EF01BD-130E-34CD-7012-C139B6104051}"/>
                      </a:ext>
                    </a:extLst>
                  </p:cNvPr>
                  <p:cNvSpPr/>
                  <p:nvPr/>
                </p:nvSpPr>
                <p:spPr>
                  <a:xfrm>
                    <a:off x="8204583" y="4655614"/>
                    <a:ext cx="157892" cy="66347"/>
                  </a:xfrm>
                  <a:custGeom>
                    <a:avLst/>
                    <a:gdLst>
                      <a:gd name="connsiteX0" fmla="*/ 157893 w 157892"/>
                      <a:gd name="connsiteY0" fmla="*/ 42044 h 66347"/>
                      <a:gd name="connsiteX1" fmla="*/ 74779 w 157892"/>
                      <a:gd name="connsiteY1" fmla="*/ 66019 h 66347"/>
                      <a:gd name="connsiteX2" fmla="*/ 66565 w 157892"/>
                      <a:gd name="connsiteY2" fmla="*/ 65043 h 66347"/>
                      <a:gd name="connsiteX3" fmla="*/ 1471 w 157892"/>
                      <a:gd name="connsiteY3" fmla="*/ 27465 h 66347"/>
                      <a:gd name="connsiteX4" fmla="*/ 1933 w 157892"/>
                      <a:gd name="connsiteY4" fmla="*/ 23974 h 66347"/>
                      <a:gd name="connsiteX5" fmla="*/ 85047 w 157892"/>
                      <a:gd name="connsiteY5" fmla="*/ 0 h 6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92" h="66347">
                        <a:moveTo>
                          <a:pt x="157893" y="42044"/>
                        </a:moveTo>
                        <a:lnTo>
                          <a:pt x="74779" y="66019"/>
                        </a:lnTo>
                        <a:cubicBezTo>
                          <a:pt x="72012" y="66681"/>
                          <a:pt x="69101" y="66337"/>
                          <a:pt x="66565" y="65043"/>
                        </a:cubicBezTo>
                        <a:lnTo>
                          <a:pt x="1471" y="27465"/>
                        </a:lnTo>
                        <a:cubicBezTo>
                          <a:pt x="-634" y="26233"/>
                          <a:pt x="-480" y="24693"/>
                          <a:pt x="1933" y="23974"/>
                        </a:cubicBezTo>
                        <a:lnTo>
                          <a:pt x="85047" y="0"/>
                        </a:lnTo>
                        <a:close/>
                      </a:path>
                    </a:pathLst>
                  </a:custGeom>
                  <a:solidFill>
                    <a:srgbClr val="455A64"/>
                  </a:solidFill>
                  <a:ln w="5124" cap="flat">
                    <a:noFill/>
                    <a:prstDash val="solid"/>
                    <a:miter/>
                  </a:ln>
                </p:spPr>
                <p:txBody>
                  <a:bodyPr rtlCol="0" anchor="ctr"/>
                  <a:lstStyle/>
                  <a:p>
                    <a:endParaRPr lang="pt-BR"/>
                  </a:p>
                </p:txBody>
              </p:sp>
              <p:sp>
                <p:nvSpPr>
                  <p:cNvPr id="2214" name="Forma Livre: Forma 2213">
                    <a:extLst>
                      <a:ext uri="{FF2B5EF4-FFF2-40B4-BE49-F238E27FC236}">
                        <a16:creationId xmlns:a16="http://schemas.microsoft.com/office/drawing/2014/main" id="{6B0BEFC3-5B1B-FE3A-FD14-DDBBCF15E92E}"/>
                      </a:ext>
                    </a:extLst>
                  </p:cNvPr>
                  <p:cNvSpPr/>
                  <p:nvPr/>
                </p:nvSpPr>
                <p:spPr>
                  <a:xfrm>
                    <a:off x="8204566" y="4681282"/>
                    <a:ext cx="70484" cy="45227"/>
                  </a:xfrm>
                  <a:custGeom>
                    <a:avLst/>
                    <a:gdLst>
                      <a:gd name="connsiteX0" fmla="*/ 70485 w 70484"/>
                      <a:gd name="connsiteY0" fmla="*/ 40556 h 45227"/>
                      <a:gd name="connsiteX1" fmla="*/ 70485 w 70484"/>
                      <a:gd name="connsiteY1" fmla="*/ 45227 h 45227"/>
                      <a:gd name="connsiteX2" fmla="*/ 66583 w 70484"/>
                      <a:gd name="connsiteY2" fmla="*/ 44047 h 45227"/>
                      <a:gd name="connsiteX3" fmla="*/ 1489 w 70484"/>
                      <a:gd name="connsiteY3" fmla="*/ 6468 h 45227"/>
                      <a:gd name="connsiteX4" fmla="*/ 0 w 70484"/>
                      <a:gd name="connsiteY4" fmla="*/ 4620 h 45227"/>
                      <a:gd name="connsiteX5" fmla="*/ 0 w 70484"/>
                      <a:gd name="connsiteY5" fmla="*/ 0 h 45227"/>
                      <a:gd name="connsiteX6" fmla="*/ 1489 w 70484"/>
                      <a:gd name="connsiteY6" fmla="*/ 1797 h 45227"/>
                      <a:gd name="connsiteX7" fmla="*/ 66429 w 70484"/>
                      <a:gd name="connsiteY7" fmla="*/ 39375 h 45227"/>
                      <a:gd name="connsiteX8" fmla="*/ 70485 w 70484"/>
                      <a:gd name="connsiteY8" fmla="*/ 40556 h 4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84" h="45227">
                        <a:moveTo>
                          <a:pt x="70485" y="40556"/>
                        </a:moveTo>
                        <a:lnTo>
                          <a:pt x="70485" y="45227"/>
                        </a:lnTo>
                        <a:cubicBezTo>
                          <a:pt x="69119" y="45084"/>
                          <a:pt x="67800" y="44683"/>
                          <a:pt x="66583" y="44047"/>
                        </a:cubicBezTo>
                        <a:lnTo>
                          <a:pt x="1489" y="6468"/>
                        </a:lnTo>
                        <a:cubicBezTo>
                          <a:pt x="513" y="5904"/>
                          <a:pt x="0" y="5236"/>
                          <a:pt x="0" y="4620"/>
                        </a:cubicBezTo>
                        <a:lnTo>
                          <a:pt x="0" y="0"/>
                        </a:lnTo>
                        <a:cubicBezTo>
                          <a:pt x="0" y="565"/>
                          <a:pt x="513" y="1232"/>
                          <a:pt x="1489" y="1797"/>
                        </a:cubicBezTo>
                        <a:lnTo>
                          <a:pt x="66429" y="39375"/>
                        </a:lnTo>
                        <a:cubicBezTo>
                          <a:pt x="67682" y="40053"/>
                          <a:pt x="69063" y="40458"/>
                          <a:pt x="70485" y="40556"/>
                        </a:cubicBezTo>
                        <a:close/>
                      </a:path>
                    </a:pathLst>
                  </a:custGeom>
                  <a:solidFill>
                    <a:srgbClr val="263238"/>
                  </a:solidFill>
                  <a:ln w="5124" cap="flat">
                    <a:noFill/>
                    <a:prstDash val="solid"/>
                    <a:miter/>
                  </a:ln>
                </p:spPr>
                <p:txBody>
                  <a:bodyPr rtlCol="0" anchor="ctr"/>
                  <a:lstStyle/>
                  <a:p>
                    <a:endParaRPr lang="pt-BR"/>
                  </a:p>
                </p:txBody>
              </p:sp>
              <p:sp>
                <p:nvSpPr>
                  <p:cNvPr id="2215" name="Forma Livre: Forma 2214">
                    <a:extLst>
                      <a:ext uri="{FF2B5EF4-FFF2-40B4-BE49-F238E27FC236}">
                        <a16:creationId xmlns:a16="http://schemas.microsoft.com/office/drawing/2014/main" id="{D7128826-D509-19A5-0F32-AAAF961E63B9}"/>
                      </a:ext>
                    </a:extLst>
                  </p:cNvPr>
                  <p:cNvSpPr/>
                  <p:nvPr/>
                </p:nvSpPr>
                <p:spPr>
                  <a:xfrm>
                    <a:off x="8220737" y="4659805"/>
                    <a:ext cx="125568" cy="54299"/>
                  </a:xfrm>
                  <a:custGeom>
                    <a:avLst/>
                    <a:gdLst>
                      <a:gd name="connsiteX0" fmla="*/ 125569 w 125568"/>
                      <a:gd name="connsiteY0" fmla="*/ 28767 h 54299"/>
                      <a:gd name="connsiteX1" fmla="*/ 124850 w 125568"/>
                      <a:gd name="connsiteY1" fmla="*/ 27843 h 54299"/>
                      <a:gd name="connsiteX2" fmla="*/ 77723 w 125568"/>
                      <a:gd name="connsiteY2" fmla="*/ 634 h 54299"/>
                      <a:gd name="connsiteX3" fmla="*/ 73616 w 125568"/>
                      <a:gd name="connsiteY3" fmla="*/ 172 h 54299"/>
                      <a:gd name="connsiteX4" fmla="*/ 924 w 125568"/>
                      <a:gd name="connsiteY4" fmla="*/ 21220 h 54299"/>
                      <a:gd name="connsiteX5" fmla="*/ 0 w 125568"/>
                      <a:gd name="connsiteY5" fmla="*/ 22093 h 54299"/>
                      <a:gd name="connsiteX6" fmla="*/ 0 w 125568"/>
                      <a:gd name="connsiteY6" fmla="*/ 25533 h 54299"/>
                      <a:gd name="connsiteX7" fmla="*/ 719 w 125568"/>
                      <a:gd name="connsiteY7" fmla="*/ 26457 h 54299"/>
                      <a:gd name="connsiteX8" fmla="*/ 47845 w 125568"/>
                      <a:gd name="connsiteY8" fmla="*/ 53665 h 54299"/>
                      <a:gd name="connsiteX9" fmla="*/ 51952 w 125568"/>
                      <a:gd name="connsiteY9" fmla="*/ 54127 h 54299"/>
                      <a:gd name="connsiteX10" fmla="*/ 124593 w 125568"/>
                      <a:gd name="connsiteY10" fmla="*/ 33079 h 54299"/>
                      <a:gd name="connsiteX11" fmla="*/ 125569 w 125568"/>
                      <a:gd name="connsiteY11" fmla="*/ 32258 h 5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568" h="54299">
                        <a:moveTo>
                          <a:pt x="125569" y="28767"/>
                        </a:moveTo>
                        <a:cubicBezTo>
                          <a:pt x="125569" y="28459"/>
                          <a:pt x="125569" y="28151"/>
                          <a:pt x="124850" y="27843"/>
                        </a:cubicBezTo>
                        <a:lnTo>
                          <a:pt x="77723" y="634"/>
                        </a:lnTo>
                        <a:cubicBezTo>
                          <a:pt x="76450" y="-2"/>
                          <a:pt x="74997" y="-167"/>
                          <a:pt x="73616" y="172"/>
                        </a:cubicBezTo>
                        <a:lnTo>
                          <a:pt x="924" y="21220"/>
                        </a:lnTo>
                        <a:cubicBezTo>
                          <a:pt x="308" y="21220"/>
                          <a:pt x="0" y="21734"/>
                          <a:pt x="0" y="22093"/>
                        </a:cubicBezTo>
                        <a:lnTo>
                          <a:pt x="0" y="25533"/>
                        </a:lnTo>
                        <a:cubicBezTo>
                          <a:pt x="0" y="25841"/>
                          <a:pt x="0" y="26149"/>
                          <a:pt x="719" y="26457"/>
                        </a:cubicBezTo>
                        <a:lnTo>
                          <a:pt x="47845" y="53665"/>
                        </a:lnTo>
                        <a:cubicBezTo>
                          <a:pt x="49119" y="54301"/>
                          <a:pt x="50571" y="54466"/>
                          <a:pt x="51952" y="54127"/>
                        </a:cubicBezTo>
                        <a:lnTo>
                          <a:pt x="124593" y="33079"/>
                        </a:lnTo>
                        <a:cubicBezTo>
                          <a:pt x="125261" y="33079"/>
                          <a:pt x="125569" y="32566"/>
                          <a:pt x="125569" y="32258"/>
                        </a:cubicBezTo>
                        <a:close/>
                      </a:path>
                    </a:pathLst>
                  </a:custGeom>
                  <a:solidFill>
                    <a:srgbClr val="EBEBEB"/>
                  </a:solidFill>
                  <a:ln w="5124" cap="flat">
                    <a:noFill/>
                    <a:prstDash val="solid"/>
                    <a:miter/>
                  </a:ln>
                </p:spPr>
                <p:txBody>
                  <a:bodyPr rtlCol="0" anchor="ctr"/>
                  <a:lstStyle/>
                  <a:p>
                    <a:endParaRPr lang="pt-BR"/>
                  </a:p>
                </p:txBody>
              </p:sp>
              <p:sp>
                <p:nvSpPr>
                  <p:cNvPr id="2216" name="Forma Livre: Forma 2215">
                    <a:extLst>
                      <a:ext uri="{FF2B5EF4-FFF2-40B4-BE49-F238E27FC236}">
                        <a16:creationId xmlns:a16="http://schemas.microsoft.com/office/drawing/2014/main" id="{A1680FBA-1351-9C37-84FA-B8AC172AFF0F}"/>
                      </a:ext>
                    </a:extLst>
                  </p:cNvPr>
                  <p:cNvSpPr/>
                  <p:nvPr/>
                </p:nvSpPr>
                <p:spPr>
                  <a:xfrm>
                    <a:off x="8220685" y="4659805"/>
                    <a:ext cx="125595" cy="50824"/>
                  </a:xfrm>
                  <a:custGeom>
                    <a:avLst/>
                    <a:gdLst>
                      <a:gd name="connsiteX0" fmla="*/ 124645 w 125595"/>
                      <a:gd name="connsiteY0" fmla="*/ 29588 h 50824"/>
                      <a:gd name="connsiteX1" fmla="*/ 52004 w 125595"/>
                      <a:gd name="connsiteY1" fmla="*/ 50687 h 50824"/>
                      <a:gd name="connsiteX2" fmla="*/ 47897 w 125595"/>
                      <a:gd name="connsiteY2" fmla="*/ 50174 h 50824"/>
                      <a:gd name="connsiteX3" fmla="*/ 771 w 125595"/>
                      <a:gd name="connsiteY3" fmla="*/ 22966 h 50824"/>
                      <a:gd name="connsiteX4" fmla="*/ 771 w 125595"/>
                      <a:gd name="connsiteY4" fmla="*/ 21220 h 50824"/>
                      <a:gd name="connsiteX5" fmla="*/ 73463 w 125595"/>
                      <a:gd name="connsiteY5" fmla="*/ 172 h 50824"/>
                      <a:gd name="connsiteX6" fmla="*/ 77570 w 125595"/>
                      <a:gd name="connsiteY6" fmla="*/ 634 h 50824"/>
                      <a:gd name="connsiteX7" fmla="*/ 124696 w 125595"/>
                      <a:gd name="connsiteY7" fmla="*/ 27843 h 50824"/>
                      <a:gd name="connsiteX8" fmla="*/ 124645 w 125595"/>
                      <a:gd name="connsiteY8" fmla="*/ 29588 h 5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95" h="50824">
                        <a:moveTo>
                          <a:pt x="124645" y="29588"/>
                        </a:moveTo>
                        <a:lnTo>
                          <a:pt x="52004" y="50687"/>
                        </a:lnTo>
                        <a:cubicBezTo>
                          <a:pt x="50618" y="50980"/>
                          <a:pt x="49170" y="50800"/>
                          <a:pt x="47897" y="50174"/>
                        </a:cubicBezTo>
                        <a:lnTo>
                          <a:pt x="771" y="22966"/>
                        </a:lnTo>
                        <a:cubicBezTo>
                          <a:pt x="-308" y="22350"/>
                          <a:pt x="-205" y="21580"/>
                          <a:pt x="771" y="21220"/>
                        </a:cubicBezTo>
                        <a:lnTo>
                          <a:pt x="73463" y="172"/>
                        </a:lnTo>
                        <a:cubicBezTo>
                          <a:pt x="74844" y="-167"/>
                          <a:pt x="76296" y="-2"/>
                          <a:pt x="77570" y="634"/>
                        </a:cubicBezTo>
                        <a:lnTo>
                          <a:pt x="124696" y="27843"/>
                        </a:lnTo>
                        <a:cubicBezTo>
                          <a:pt x="125928" y="28407"/>
                          <a:pt x="125877" y="29229"/>
                          <a:pt x="124645" y="29588"/>
                        </a:cubicBezTo>
                        <a:close/>
                      </a:path>
                    </a:pathLst>
                  </a:custGeom>
                  <a:solidFill>
                    <a:srgbClr val="FAFAFA"/>
                  </a:solidFill>
                  <a:ln w="5124" cap="flat">
                    <a:noFill/>
                    <a:prstDash val="solid"/>
                    <a:miter/>
                  </a:ln>
                </p:spPr>
                <p:txBody>
                  <a:bodyPr rtlCol="0" anchor="ctr"/>
                  <a:lstStyle/>
                  <a:p>
                    <a:endParaRPr lang="pt-BR"/>
                  </a:p>
                </p:txBody>
              </p:sp>
              <p:sp>
                <p:nvSpPr>
                  <p:cNvPr id="2217" name="Forma Livre: Forma 2216">
                    <a:extLst>
                      <a:ext uri="{FF2B5EF4-FFF2-40B4-BE49-F238E27FC236}">
                        <a16:creationId xmlns:a16="http://schemas.microsoft.com/office/drawing/2014/main" id="{FE746627-BB0F-4AF4-BBC6-DFE72ADB783E}"/>
                      </a:ext>
                    </a:extLst>
                  </p:cNvPr>
                  <p:cNvSpPr/>
                  <p:nvPr/>
                </p:nvSpPr>
                <p:spPr>
                  <a:xfrm>
                    <a:off x="8270892" y="4688572"/>
                    <a:ext cx="75413" cy="25389"/>
                  </a:xfrm>
                  <a:custGeom>
                    <a:avLst/>
                    <a:gdLst>
                      <a:gd name="connsiteX0" fmla="*/ 75413 w 75413"/>
                      <a:gd name="connsiteY0" fmla="*/ 0 h 25389"/>
                      <a:gd name="connsiteX1" fmla="*/ 75413 w 75413"/>
                      <a:gd name="connsiteY1" fmla="*/ 3491 h 25389"/>
                      <a:gd name="connsiteX2" fmla="*/ 74489 w 75413"/>
                      <a:gd name="connsiteY2" fmla="*/ 4312 h 25389"/>
                      <a:gd name="connsiteX3" fmla="*/ 1797 w 75413"/>
                      <a:gd name="connsiteY3" fmla="*/ 25309 h 25389"/>
                      <a:gd name="connsiteX4" fmla="*/ 0 w 75413"/>
                      <a:gd name="connsiteY4" fmla="*/ 25309 h 25389"/>
                      <a:gd name="connsiteX5" fmla="*/ 0 w 75413"/>
                      <a:gd name="connsiteY5" fmla="*/ 21869 h 25389"/>
                      <a:gd name="connsiteX6" fmla="*/ 1797 w 75413"/>
                      <a:gd name="connsiteY6" fmla="*/ 21869 h 25389"/>
                      <a:gd name="connsiteX7" fmla="*/ 74489 w 75413"/>
                      <a:gd name="connsiteY7" fmla="*/ 770 h 25389"/>
                      <a:gd name="connsiteX8" fmla="*/ 75413 w 75413"/>
                      <a:gd name="connsiteY8" fmla="*/ 0 h 2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13" h="25389">
                        <a:moveTo>
                          <a:pt x="75413" y="0"/>
                        </a:moveTo>
                        <a:lnTo>
                          <a:pt x="75413" y="3491"/>
                        </a:lnTo>
                        <a:cubicBezTo>
                          <a:pt x="75413" y="3799"/>
                          <a:pt x="75054" y="4107"/>
                          <a:pt x="74489" y="4312"/>
                        </a:cubicBezTo>
                        <a:lnTo>
                          <a:pt x="1797" y="25309"/>
                        </a:lnTo>
                        <a:cubicBezTo>
                          <a:pt x="1201" y="25417"/>
                          <a:pt x="595" y="25417"/>
                          <a:pt x="0" y="25309"/>
                        </a:cubicBezTo>
                        <a:lnTo>
                          <a:pt x="0" y="21869"/>
                        </a:lnTo>
                        <a:cubicBezTo>
                          <a:pt x="595" y="21977"/>
                          <a:pt x="1201" y="21977"/>
                          <a:pt x="1797" y="21869"/>
                        </a:cubicBezTo>
                        <a:lnTo>
                          <a:pt x="74489" y="770"/>
                        </a:lnTo>
                        <a:cubicBezTo>
                          <a:pt x="75105" y="616"/>
                          <a:pt x="75413" y="359"/>
                          <a:pt x="75413" y="0"/>
                        </a:cubicBezTo>
                        <a:close/>
                      </a:path>
                    </a:pathLst>
                  </a:custGeom>
                  <a:solidFill>
                    <a:srgbClr val="F0F0F0"/>
                  </a:solidFill>
                  <a:ln w="5124" cap="flat">
                    <a:noFill/>
                    <a:prstDash val="solid"/>
                    <a:miter/>
                  </a:ln>
                </p:spPr>
                <p:txBody>
                  <a:bodyPr rtlCol="0" anchor="ctr"/>
                  <a:lstStyle/>
                  <a:p>
                    <a:endParaRPr lang="pt-BR"/>
                  </a:p>
                </p:txBody>
              </p:sp>
            </p:grpSp>
            <p:grpSp>
              <p:nvGrpSpPr>
                <p:cNvPr id="45" name="Gráfico 12">
                  <a:extLst>
                    <a:ext uri="{FF2B5EF4-FFF2-40B4-BE49-F238E27FC236}">
                      <a16:creationId xmlns:a16="http://schemas.microsoft.com/office/drawing/2014/main" id="{CB2EC145-AB44-CB8F-2814-AFE56837AC43}"/>
                    </a:ext>
                  </a:extLst>
                </p:cNvPr>
                <p:cNvGrpSpPr/>
                <p:nvPr/>
              </p:nvGrpSpPr>
              <p:grpSpPr>
                <a:xfrm>
                  <a:off x="8619414" y="4274196"/>
                  <a:ext cx="108524" cy="148504"/>
                  <a:chOff x="8619414" y="4274196"/>
                  <a:chExt cx="108524" cy="148504"/>
                </a:xfrm>
              </p:grpSpPr>
              <p:sp>
                <p:nvSpPr>
                  <p:cNvPr id="2080" name="Forma Livre: Forma 2079">
                    <a:extLst>
                      <a:ext uri="{FF2B5EF4-FFF2-40B4-BE49-F238E27FC236}">
                        <a16:creationId xmlns:a16="http://schemas.microsoft.com/office/drawing/2014/main" id="{50A284EB-BF1B-13CD-64B2-4F13E59D9BB5}"/>
                      </a:ext>
                    </a:extLst>
                  </p:cNvPr>
                  <p:cNvSpPr/>
                  <p:nvPr/>
                </p:nvSpPr>
                <p:spPr>
                  <a:xfrm>
                    <a:off x="8662794" y="4274196"/>
                    <a:ext cx="65094" cy="119961"/>
                  </a:xfrm>
                  <a:custGeom>
                    <a:avLst/>
                    <a:gdLst>
                      <a:gd name="connsiteX0" fmla="*/ 2413 w 65094"/>
                      <a:gd name="connsiteY0" fmla="*/ 143 h 119961"/>
                      <a:gd name="connsiteX1" fmla="*/ 1232 w 65094"/>
                      <a:gd name="connsiteY1" fmla="*/ 143 h 119961"/>
                      <a:gd name="connsiteX2" fmla="*/ 0 w 65094"/>
                      <a:gd name="connsiteY2" fmla="*/ 861 h 119961"/>
                      <a:gd name="connsiteX3" fmla="*/ 770 w 65094"/>
                      <a:gd name="connsiteY3" fmla="*/ 81049 h 119961"/>
                      <a:gd name="connsiteX4" fmla="*/ 2413 w 65094"/>
                      <a:gd name="connsiteY4" fmla="*/ 83872 h 119961"/>
                      <a:gd name="connsiteX5" fmla="*/ 65094 w 65094"/>
                      <a:gd name="connsiteY5" fmla="*/ 119961 h 119961"/>
                      <a:gd name="connsiteX6" fmla="*/ 65094 w 65094"/>
                      <a:gd name="connsiteY6" fmla="*/ 36335 h 11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94" h="119961">
                        <a:moveTo>
                          <a:pt x="2413" y="143"/>
                        </a:moveTo>
                        <a:cubicBezTo>
                          <a:pt x="2043" y="-48"/>
                          <a:pt x="1602" y="-48"/>
                          <a:pt x="1232" y="143"/>
                        </a:cubicBezTo>
                        <a:cubicBezTo>
                          <a:pt x="832" y="404"/>
                          <a:pt x="421" y="646"/>
                          <a:pt x="0" y="861"/>
                        </a:cubicBezTo>
                        <a:lnTo>
                          <a:pt x="770" y="81049"/>
                        </a:lnTo>
                        <a:cubicBezTo>
                          <a:pt x="826" y="82204"/>
                          <a:pt x="1437" y="83256"/>
                          <a:pt x="2413" y="83872"/>
                        </a:cubicBezTo>
                        <a:lnTo>
                          <a:pt x="65094" y="119961"/>
                        </a:lnTo>
                        <a:lnTo>
                          <a:pt x="65094" y="36335"/>
                        </a:lnTo>
                        <a:close/>
                      </a:path>
                    </a:pathLst>
                  </a:custGeom>
                  <a:solidFill>
                    <a:srgbClr val="407BFF"/>
                  </a:solidFill>
                  <a:ln w="5124" cap="flat">
                    <a:noFill/>
                    <a:prstDash val="solid"/>
                    <a:miter/>
                  </a:ln>
                </p:spPr>
                <p:txBody>
                  <a:bodyPr rtlCol="0" anchor="ctr"/>
                  <a:lstStyle/>
                  <a:p>
                    <a:endParaRPr lang="pt-BR"/>
                  </a:p>
                </p:txBody>
              </p:sp>
              <p:sp>
                <p:nvSpPr>
                  <p:cNvPr id="2081" name="Forma Livre: Forma 2080">
                    <a:extLst>
                      <a:ext uri="{FF2B5EF4-FFF2-40B4-BE49-F238E27FC236}">
                        <a16:creationId xmlns:a16="http://schemas.microsoft.com/office/drawing/2014/main" id="{7150B605-CB91-7331-C259-A5F32BC81272}"/>
                      </a:ext>
                    </a:extLst>
                  </p:cNvPr>
                  <p:cNvSpPr/>
                  <p:nvPr/>
                </p:nvSpPr>
                <p:spPr>
                  <a:xfrm>
                    <a:off x="8662794" y="4274196"/>
                    <a:ext cx="65094" cy="119961"/>
                  </a:xfrm>
                  <a:custGeom>
                    <a:avLst/>
                    <a:gdLst>
                      <a:gd name="connsiteX0" fmla="*/ 2413 w 65094"/>
                      <a:gd name="connsiteY0" fmla="*/ 143 h 119961"/>
                      <a:gd name="connsiteX1" fmla="*/ 1232 w 65094"/>
                      <a:gd name="connsiteY1" fmla="*/ 143 h 119961"/>
                      <a:gd name="connsiteX2" fmla="*/ 0 w 65094"/>
                      <a:gd name="connsiteY2" fmla="*/ 861 h 119961"/>
                      <a:gd name="connsiteX3" fmla="*/ 770 w 65094"/>
                      <a:gd name="connsiteY3" fmla="*/ 81049 h 119961"/>
                      <a:gd name="connsiteX4" fmla="*/ 2413 w 65094"/>
                      <a:gd name="connsiteY4" fmla="*/ 83872 h 119961"/>
                      <a:gd name="connsiteX5" fmla="*/ 65094 w 65094"/>
                      <a:gd name="connsiteY5" fmla="*/ 119961 h 119961"/>
                      <a:gd name="connsiteX6" fmla="*/ 65094 w 65094"/>
                      <a:gd name="connsiteY6" fmla="*/ 36335 h 11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94" h="119961">
                        <a:moveTo>
                          <a:pt x="2413" y="143"/>
                        </a:moveTo>
                        <a:cubicBezTo>
                          <a:pt x="2043" y="-48"/>
                          <a:pt x="1602" y="-48"/>
                          <a:pt x="1232" y="143"/>
                        </a:cubicBezTo>
                        <a:cubicBezTo>
                          <a:pt x="832" y="404"/>
                          <a:pt x="421" y="646"/>
                          <a:pt x="0" y="861"/>
                        </a:cubicBezTo>
                        <a:lnTo>
                          <a:pt x="770" y="81049"/>
                        </a:lnTo>
                        <a:cubicBezTo>
                          <a:pt x="826" y="82204"/>
                          <a:pt x="1437" y="83256"/>
                          <a:pt x="2413" y="83872"/>
                        </a:cubicBezTo>
                        <a:lnTo>
                          <a:pt x="65094" y="119961"/>
                        </a:lnTo>
                        <a:lnTo>
                          <a:pt x="65094" y="36335"/>
                        </a:lnTo>
                        <a:close/>
                      </a:path>
                    </a:pathLst>
                  </a:custGeom>
                  <a:solidFill>
                    <a:srgbClr val="000000">
                      <a:alpha val="20000"/>
                    </a:srgbClr>
                  </a:solidFill>
                  <a:ln w="5124" cap="flat">
                    <a:noFill/>
                    <a:prstDash val="solid"/>
                    <a:miter/>
                  </a:ln>
                </p:spPr>
                <p:txBody>
                  <a:bodyPr rtlCol="0" anchor="ctr"/>
                  <a:lstStyle/>
                  <a:p>
                    <a:endParaRPr lang="pt-BR"/>
                  </a:p>
                </p:txBody>
              </p:sp>
              <p:sp>
                <p:nvSpPr>
                  <p:cNvPr id="2082" name="Forma Livre: Forma 2081">
                    <a:extLst>
                      <a:ext uri="{FF2B5EF4-FFF2-40B4-BE49-F238E27FC236}">
                        <a16:creationId xmlns:a16="http://schemas.microsoft.com/office/drawing/2014/main" id="{D24B0EFF-3F84-1F1C-275A-61CD94258894}"/>
                      </a:ext>
                    </a:extLst>
                  </p:cNvPr>
                  <p:cNvSpPr/>
                  <p:nvPr/>
                </p:nvSpPr>
                <p:spPr>
                  <a:xfrm>
                    <a:off x="8662331" y="4274804"/>
                    <a:ext cx="64427" cy="120072"/>
                  </a:xfrm>
                  <a:custGeom>
                    <a:avLst/>
                    <a:gdLst>
                      <a:gd name="connsiteX0" fmla="*/ 1643 w 64427"/>
                      <a:gd name="connsiteY0" fmla="*/ 202 h 120072"/>
                      <a:gd name="connsiteX1" fmla="*/ 0 w 64427"/>
                      <a:gd name="connsiteY1" fmla="*/ 1178 h 120072"/>
                      <a:gd name="connsiteX2" fmla="*/ 0 w 64427"/>
                      <a:gd name="connsiteY2" fmla="*/ 81006 h 120072"/>
                      <a:gd name="connsiteX3" fmla="*/ 1643 w 64427"/>
                      <a:gd name="connsiteY3" fmla="*/ 83829 h 120072"/>
                      <a:gd name="connsiteX4" fmla="*/ 64427 w 64427"/>
                      <a:gd name="connsiteY4" fmla="*/ 120073 h 120072"/>
                      <a:gd name="connsiteX5" fmla="*/ 64427 w 64427"/>
                      <a:gd name="connsiteY5" fmla="*/ 36446 h 12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27" h="120072">
                        <a:moveTo>
                          <a:pt x="1643" y="202"/>
                        </a:moveTo>
                        <a:cubicBezTo>
                          <a:pt x="770" y="-311"/>
                          <a:pt x="0" y="202"/>
                          <a:pt x="0" y="1178"/>
                        </a:cubicBezTo>
                        <a:lnTo>
                          <a:pt x="0" y="81006"/>
                        </a:lnTo>
                        <a:cubicBezTo>
                          <a:pt x="77" y="82150"/>
                          <a:pt x="688" y="83193"/>
                          <a:pt x="1643" y="83829"/>
                        </a:cubicBezTo>
                        <a:lnTo>
                          <a:pt x="64427" y="120073"/>
                        </a:lnTo>
                        <a:lnTo>
                          <a:pt x="64427" y="36446"/>
                        </a:lnTo>
                        <a:close/>
                      </a:path>
                    </a:pathLst>
                  </a:custGeom>
                  <a:solidFill>
                    <a:srgbClr val="407BFF"/>
                  </a:solidFill>
                  <a:ln w="5124" cap="flat">
                    <a:noFill/>
                    <a:prstDash val="solid"/>
                    <a:miter/>
                  </a:ln>
                </p:spPr>
                <p:txBody>
                  <a:bodyPr rtlCol="0" anchor="ctr"/>
                  <a:lstStyle/>
                  <a:p>
                    <a:endParaRPr lang="pt-BR"/>
                  </a:p>
                </p:txBody>
              </p:sp>
              <p:sp>
                <p:nvSpPr>
                  <p:cNvPr id="2083" name="Forma Livre: Forma 2082">
                    <a:extLst>
                      <a:ext uri="{FF2B5EF4-FFF2-40B4-BE49-F238E27FC236}">
                        <a16:creationId xmlns:a16="http://schemas.microsoft.com/office/drawing/2014/main" id="{535BBA35-E086-6673-716D-2FB5DA6F1C65}"/>
                      </a:ext>
                    </a:extLst>
                  </p:cNvPr>
                  <p:cNvSpPr/>
                  <p:nvPr/>
                </p:nvSpPr>
                <p:spPr>
                  <a:xfrm>
                    <a:off x="8662331" y="4274804"/>
                    <a:ext cx="64427" cy="120072"/>
                  </a:xfrm>
                  <a:custGeom>
                    <a:avLst/>
                    <a:gdLst>
                      <a:gd name="connsiteX0" fmla="*/ 1643 w 64427"/>
                      <a:gd name="connsiteY0" fmla="*/ 202 h 120072"/>
                      <a:gd name="connsiteX1" fmla="*/ 0 w 64427"/>
                      <a:gd name="connsiteY1" fmla="*/ 1178 h 120072"/>
                      <a:gd name="connsiteX2" fmla="*/ 0 w 64427"/>
                      <a:gd name="connsiteY2" fmla="*/ 81006 h 120072"/>
                      <a:gd name="connsiteX3" fmla="*/ 1643 w 64427"/>
                      <a:gd name="connsiteY3" fmla="*/ 83829 h 120072"/>
                      <a:gd name="connsiteX4" fmla="*/ 64427 w 64427"/>
                      <a:gd name="connsiteY4" fmla="*/ 120073 h 120072"/>
                      <a:gd name="connsiteX5" fmla="*/ 64427 w 64427"/>
                      <a:gd name="connsiteY5" fmla="*/ 36446 h 12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27" h="120072">
                        <a:moveTo>
                          <a:pt x="1643" y="202"/>
                        </a:moveTo>
                        <a:cubicBezTo>
                          <a:pt x="770" y="-311"/>
                          <a:pt x="0" y="202"/>
                          <a:pt x="0" y="1178"/>
                        </a:cubicBezTo>
                        <a:lnTo>
                          <a:pt x="0" y="81006"/>
                        </a:lnTo>
                        <a:cubicBezTo>
                          <a:pt x="77" y="82150"/>
                          <a:pt x="688" y="83193"/>
                          <a:pt x="1643" y="83829"/>
                        </a:cubicBezTo>
                        <a:lnTo>
                          <a:pt x="64427" y="120073"/>
                        </a:lnTo>
                        <a:lnTo>
                          <a:pt x="64427" y="36446"/>
                        </a:lnTo>
                        <a:close/>
                      </a:path>
                    </a:pathLst>
                  </a:custGeom>
                  <a:solidFill>
                    <a:srgbClr val="000000">
                      <a:alpha val="50000"/>
                    </a:srgbClr>
                  </a:solidFill>
                  <a:ln w="5124" cap="flat">
                    <a:noFill/>
                    <a:prstDash val="solid"/>
                    <a:miter/>
                  </a:ln>
                </p:spPr>
                <p:txBody>
                  <a:bodyPr rtlCol="0" anchor="ctr"/>
                  <a:lstStyle/>
                  <a:p>
                    <a:endParaRPr lang="pt-BR"/>
                  </a:p>
                </p:txBody>
              </p:sp>
              <p:sp>
                <p:nvSpPr>
                  <p:cNvPr id="2084" name="Forma Livre: Forma 2083">
                    <a:extLst>
                      <a:ext uri="{FF2B5EF4-FFF2-40B4-BE49-F238E27FC236}">
                        <a16:creationId xmlns:a16="http://schemas.microsoft.com/office/drawing/2014/main" id="{78CD995E-79C7-0762-AA31-2CB36663F0F1}"/>
                      </a:ext>
                    </a:extLst>
                  </p:cNvPr>
                  <p:cNvSpPr/>
                  <p:nvPr/>
                </p:nvSpPr>
                <p:spPr>
                  <a:xfrm>
                    <a:off x="8657147" y="4276462"/>
                    <a:ext cx="60833" cy="118465"/>
                  </a:xfrm>
                  <a:custGeom>
                    <a:avLst/>
                    <a:gdLst>
                      <a:gd name="connsiteX0" fmla="*/ 54160 w 60833"/>
                      <a:gd name="connsiteY0" fmla="*/ 110611 h 118465"/>
                      <a:gd name="connsiteX1" fmla="*/ 7700 w 60833"/>
                      <a:gd name="connsiteY1" fmla="*/ 83762 h 118465"/>
                      <a:gd name="connsiteX2" fmla="*/ 6109 w 60833"/>
                      <a:gd name="connsiteY2" fmla="*/ 80990 h 118465"/>
                      <a:gd name="connsiteX3" fmla="*/ 6109 w 60833"/>
                      <a:gd name="connsiteY3" fmla="*/ 7323 h 118465"/>
                      <a:gd name="connsiteX4" fmla="*/ 0 w 60833"/>
                      <a:gd name="connsiteY4" fmla="*/ 3832 h 118465"/>
                      <a:gd name="connsiteX5" fmla="*/ 6212 w 60833"/>
                      <a:gd name="connsiteY5" fmla="*/ 289 h 118465"/>
                      <a:gd name="connsiteX6" fmla="*/ 6212 w 60833"/>
                      <a:gd name="connsiteY6" fmla="*/ 289 h 118465"/>
                      <a:gd name="connsiteX7" fmla="*/ 7593 w 60833"/>
                      <a:gd name="connsiteY7" fmla="*/ 284 h 118465"/>
                      <a:gd name="connsiteX8" fmla="*/ 7598 w 60833"/>
                      <a:gd name="connsiteY8" fmla="*/ 289 h 118465"/>
                      <a:gd name="connsiteX9" fmla="*/ 60834 w 60833"/>
                      <a:gd name="connsiteY9" fmla="*/ 31091 h 118465"/>
                      <a:gd name="connsiteX10" fmla="*/ 60834 w 60833"/>
                      <a:gd name="connsiteY10" fmla="*/ 114513 h 118465"/>
                      <a:gd name="connsiteX11" fmla="*/ 54057 w 60833"/>
                      <a:gd name="connsiteY11" fmla="*/ 118466 h 11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833" h="118465">
                        <a:moveTo>
                          <a:pt x="54160" y="110611"/>
                        </a:moveTo>
                        <a:lnTo>
                          <a:pt x="7700" y="83762"/>
                        </a:lnTo>
                        <a:cubicBezTo>
                          <a:pt x="6761" y="83146"/>
                          <a:pt x="6171" y="82114"/>
                          <a:pt x="6109" y="80990"/>
                        </a:cubicBezTo>
                        <a:lnTo>
                          <a:pt x="6109" y="7323"/>
                        </a:lnTo>
                        <a:lnTo>
                          <a:pt x="0" y="3832"/>
                        </a:lnTo>
                        <a:lnTo>
                          <a:pt x="6212" y="289"/>
                        </a:lnTo>
                        <a:lnTo>
                          <a:pt x="6212" y="289"/>
                        </a:lnTo>
                        <a:cubicBezTo>
                          <a:pt x="6592" y="-96"/>
                          <a:pt x="7208" y="-96"/>
                          <a:pt x="7593" y="284"/>
                        </a:cubicBezTo>
                        <a:cubicBezTo>
                          <a:pt x="7593" y="284"/>
                          <a:pt x="7598" y="289"/>
                          <a:pt x="7598" y="289"/>
                        </a:cubicBezTo>
                        <a:lnTo>
                          <a:pt x="60834" y="31091"/>
                        </a:lnTo>
                        <a:lnTo>
                          <a:pt x="60834" y="114513"/>
                        </a:lnTo>
                        <a:lnTo>
                          <a:pt x="54057" y="118466"/>
                        </a:lnTo>
                        <a:close/>
                      </a:path>
                    </a:pathLst>
                  </a:custGeom>
                  <a:solidFill>
                    <a:srgbClr val="EBEBEB"/>
                  </a:solidFill>
                  <a:ln w="5124" cap="flat">
                    <a:noFill/>
                    <a:prstDash val="solid"/>
                    <a:miter/>
                  </a:ln>
                </p:spPr>
                <p:txBody>
                  <a:bodyPr rtlCol="0" anchor="ctr"/>
                  <a:lstStyle/>
                  <a:p>
                    <a:endParaRPr lang="pt-BR"/>
                  </a:p>
                </p:txBody>
              </p:sp>
              <p:sp>
                <p:nvSpPr>
                  <p:cNvPr id="2085" name="Forma Livre: Forma 2084">
                    <a:extLst>
                      <a:ext uri="{FF2B5EF4-FFF2-40B4-BE49-F238E27FC236}">
                        <a16:creationId xmlns:a16="http://schemas.microsoft.com/office/drawing/2014/main" id="{98D19150-1673-E796-2D57-AF0520661323}"/>
                      </a:ext>
                    </a:extLst>
                  </p:cNvPr>
                  <p:cNvSpPr/>
                  <p:nvPr/>
                </p:nvSpPr>
                <p:spPr>
                  <a:xfrm>
                    <a:off x="8656479" y="4280347"/>
                    <a:ext cx="54827" cy="114632"/>
                  </a:xfrm>
                  <a:custGeom>
                    <a:avLst/>
                    <a:gdLst>
                      <a:gd name="connsiteX0" fmla="*/ 1591 w 54827"/>
                      <a:gd name="connsiteY0" fmla="*/ 203 h 114632"/>
                      <a:gd name="connsiteX1" fmla="*/ 0 w 54827"/>
                      <a:gd name="connsiteY1" fmla="*/ 1127 h 114632"/>
                      <a:gd name="connsiteX2" fmla="*/ 0 w 54827"/>
                      <a:gd name="connsiteY2" fmla="*/ 81007 h 114632"/>
                      <a:gd name="connsiteX3" fmla="*/ 1591 w 54827"/>
                      <a:gd name="connsiteY3" fmla="*/ 83830 h 114632"/>
                      <a:gd name="connsiteX4" fmla="*/ 54827 w 54827"/>
                      <a:gd name="connsiteY4" fmla="*/ 114632 h 114632"/>
                      <a:gd name="connsiteX5" fmla="*/ 54827 w 54827"/>
                      <a:gd name="connsiteY5" fmla="*/ 30954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27" h="114632">
                        <a:moveTo>
                          <a:pt x="1591" y="203"/>
                        </a:moveTo>
                        <a:cubicBezTo>
                          <a:pt x="719" y="-310"/>
                          <a:pt x="0" y="203"/>
                          <a:pt x="0" y="1127"/>
                        </a:cubicBezTo>
                        <a:lnTo>
                          <a:pt x="0" y="81007"/>
                        </a:lnTo>
                        <a:cubicBezTo>
                          <a:pt x="62" y="82146"/>
                          <a:pt x="647" y="83189"/>
                          <a:pt x="1591" y="83830"/>
                        </a:cubicBezTo>
                        <a:lnTo>
                          <a:pt x="54827" y="114632"/>
                        </a:lnTo>
                        <a:lnTo>
                          <a:pt x="54827" y="30954"/>
                        </a:lnTo>
                        <a:close/>
                      </a:path>
                    </a:pathLst>
                  </a:custGeom>
                  <a:solidFill>
                    <a:srgbClr val="FAFAFA"/>
                  </a:solidFill>
                  <a:ln w="5124" cap="flat">
                    <a:noFill/>
                    <a:prstDash val="solid"/>
                    <a:miter/>
                  </a:ln>
                </p:spPr>
                <p:txBody>
                  <a:bodyPr rtlCol="0" anchor="ctr"/>
                  <a:lstStyle/>
                  <a:p>
                    <a:endParaRPr lang="pt-BR"/>
                  </a:p>
                </p:txBody>
              </p:sp>
              <p:sp>
                <p:nvSpPr>
                  <p:cNvPr id="2086" name="Forma Livre: Forma 2085">
                    <a:extLst>
                      <a:ext uri="{FF2B5EF4-FFF2-40B4-BE49-F238E27FC236}">
                        <a16:creationId xmlns:a16="http://schemas.microsoft.com/office/drawing/2014/main" id="{B9EE4E3C-790E-B4AF-6FD2-63D99A0A01F9}"/>
                      </a:ext>
                    </a:extLst>
                  </p:cNvPr>
                  <p:cNvSpPr/>
                  <p:nvPr/>
                </p:nvSpPr>
                <p:spPr>
                  <a:xfrm>
                    <a:off x="8711306" y="4307348"/>
                    <a:ext cx="6776" cy="87579"/>
                  </a:xfrm>
                  <a:custGeom>
                    <a:avLst/>
                    <a:gdLst>
                      <a:gd name="connsiteX0" fmla="*/ 0 w 6776"/>
                      <a:gd name="connsiteY0" fmla="*/ 3953 h 87579"/>
                      <a:gd name="connsiteX1" fmla="*/ 6776 w 6776"/>
                      <a:gd name="connsiteY1" fmla="*/ 0 h 87579"/>
                      <a:gd name="connsiteX2" fmla="*/ 6776 w 6776"/>
                      <a:gd name="connsiteY2" fmla="*/ 83627 h 87579"/>
                      <a:gd name="connsiteX3" fmla="*/ 0 w 6776"/>
                      <a:gd name="connsiteY3" fmla="*/ 87580 h 87579"/>
                      <a:gd name="connsiteX4" fmla="*/ 0 w 6776"/>
                      <a:gd name="connsiteY4" fmla="*/ 3953 h 8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 h="87579">
                        <a:moveTo>
                          <a:pt x="0" y="3953"/>
                        </a:moveTo>
                        <a:lnTo>
                          <a:pt x="6776" y="0"/>
                        </a:lnTo>
                        <a:lnTo>
                          <a:pt x="6776" y="83627"/>
                        </a:lnTo>
                        <a:lnTo>
                          <a:pt x="0" y="87580"/>
                        </a:lnTo>
                        <a:lnTo>
                          <a:pt x="0" y="3953"/>
                        </a:lnTo>
                        <a:close/>
                      </a:path>
                    </a:pathLst>
                  </a:custGeom>
                  <a:solidFill>
                    <a:srgbClr val="E6E6E6"/>
                  </a:solidFill>
                  <a:ln w="5124" cap="flat">
                    <a:noFill/>
                    <a:prstDash val="solid"/>
                    <a:miter/>
                  </a:ln>
                </p:spPr>
                <p:txBody>
                  <a:bodyPr rtlCol="0" anchor="ctr"/>
                  <a:lstStyle/>
                  <a:p>
                    <a:endParaRPr lang="pt-BR"/>
                  </a:p>
                </p:txBody>
              </p:sp>
              <p:sp>
                <p:nvSpPr>
                  <p:cNvPr id="2087" name="Forma Livre: Forma 2086">
                    <a:extLst>
                      <a:ext uri="{FF2B5EF4-FFF2-40B4-BE49-F238E27FC236}">
                        <a16:creationId xmlns:a16="http://schemas.microsoft.com/office/drawing/2014/main" id="{2E0A168C-20FD-6AD4-AA73-282C10CA47F3}"/>
                      </a:ext>
                    </a:extLst>
                  </p:cNvPr>
                  <p:cNvSpPr/>
                  <p:nvPr/>
                </p:nvSpPr>
                <p:spPr>
                  <a:xfrm>
                    <a:off x="8707450" y="4311899"/>
                    <a:ext cx="1668" cy="2452"/>
                  </a:xfrm>
                  <a:custGeom>
                    <a:avLst/>
                    <a:gdLst>
                      <a:gd name="connsiteX0" fmla="*/ 1649 w 1668"/>
                      <a:gd name="connsiteY0" fmla="*/ 1558 h 2452"/>
                      <a:gd name="connsiteX1" fmla="*/ 1649 w 1668"/>
                      <a:gd name="connsiteY1" fmla="*/ 942 h 2452"/>
                      <a:gd name="connsiteX2" fmla="*/ 1187 w 1668"/>
                      <a:gd name="connsiteY2" fmla="*/ 121 h 2452"/>
                      <a:gd name="connsiteX3" fmla="*/ 930 w 1668"/>
                      <a:gd name="connsiteY3" fmla="*/ 121 h 2452"/>
                      <a:gd name="connsiteX4" fmla="*/ 58 w 1668"/>
                      <a:gd name="connsiteY4" fmla="*/ 737 h 2452"/>
                      <a:gd name="connsiteX5" fmla="*/ 58 w 1668"/>
                      <a:gd name="connsiteY5" fmla="*/ 1610 h 2452"/>
                      <a:gd name="connsiteX6" fmla="*/ 725 w 1668"/>
                      <a:gd name="connsiteY6" fmla="*/ 2431 h 2452"/>
                      <a:gd name="connsiteX7" fmla="*/ 725 w 1668"/>
                      <a:gd name="connsiteY7" fmla="*/ 2431 h 2452"/>
                      <a:gd name="connsiteX8" fmla="*/ 1649 w 1668"/>
                      <a:gd name="connsiteY8" fmla="*/ 1558 h 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8" h="2452">
                        <a:moveTo>
                          <a:pt x="1649" y="1558"/>
                        </a:moveTo>
                        <a:cubicBezTo>
                          <a:pt x="1675" y="1353"/>
                          <a:pt x="1675" y="1148"/>
                          <a:pt x="1649" y="942"/>
                        </a:cubicBezTo>
                        <a:cubicBezTo>
                          <a:pt x="1557" y="639"/>
                          <a:pt x="1398" y="357"/>
                          <a:pt x="1187" y="121"/>
                        </a:cubicBezTo>
                        <a:lnTo>
                          <a:pt x="930" y="121"/>
                        </a:lnTo>
                        <a:cubicBezTo>
                          <a:pt x="468" y="-187"/>
                          <a:pt x="58" y="121"/>
                          <a:pt x="58" y="737"/>
                        </a:cubicBezTo>
                        <a:cubicBezTo>
                          <a:pt x="-19" y="1024"/>
                          <a:pt x="-19" y="1322"/>
                          <a:pt x="58" y="1610"/>
                        </a:cubicBezTo>
                        <a:cubicBezTo>
                          <a:pt x="191" y="1943"/>
                          <a:pt x="427" y="2231"/>
                          <a:pt x="725" y="2431"/>
                        </a:cubicBezTo>
                        <a:lnTo>
                          <a:pt x="725" y="2431"/>
                        </a:lnTo>
                        <a:cubicBezTo>
                          <a:pt x="1290" y="2534"/>
                          <a:pt x="1649" y="2277"/>
                          <a:pt x="1649" y="1558"/>
                        </a:cubicBezTo>
                        <a:close/>
                      </a:path>
                    </a:pathLst>
                  </a:custGeom>
                  <a:solidFill>
                    <a:srgbClr val="263238"/>
                  </a:solidFill>
                  <a:ln w="5124" cap="flat">
                    <a:noFill/>
                    <a:prstDash val="solid"/>
                    <a:miter/>
                  </a:ln>
                </p:spPr>
                <p:txBody>
                  <a:bodyPr rtlCol="0" anchor="ctr"/>
                  <a:lstStyle/>
                  <a:p>
                    <a:endParaRPr lang="pt-BR"/>
                  </a:p>
                </p:txBody>
              </p:sp>
              <p:sp>
                <p:nvSpPr>
                  <p:cNvPr id="2088" name="Forma Livre: Forma 2087">
                    <a:extLst>
                      <a:ext uri="{FF2B5EF4-FFF2-40B4-BE49-F238E27FC236}">
                        <a16:creationId xmlns:a16="http://schemas.microsoft.com/office/drawing/2014/main" id="{5B60ABB6-4E9B-3474-8C94-7EA48BF560A5}"/>
                      </a:ext>
                    </a:extLst>
                  </p:cNvPr>
                  <p:cNvSpPr/>
                  <p:nvPr/>
                </p:nvSpPr>
                <p:spPr>
                  <a:xfrm>
                    <a:off x="8707674" y="4311352"/>
                    <a:ext cx="13023" cy="7396"/>
                  </a:xfrm>
                  <a:custGeom>
                    <a:avLst/>
                    <a:gdLst>
                      <a:gd name="connsiteX0" fmla="*/ 10820 w 13023"/>
                      <a:gd name="connsiteY0" fmla="*/ 6263 h 7396"/>
                      <a:gd name="connsiteX1" fmla="*/ 12719 w 13023"/>
                      <a:gd name="connsiteY1" fmla="*/ 4158 h 7396"/>
                      <a:gd name="connsiteX2" fmla="*/ 12719 w 13023"/>
                      <a:gd name="connsiteY2" fmla="*/ 1591 h 7396"/>
                      <a:gd name="connsiteX3" fmla="*/ 12719 w 13023"/>
                      <a:gd name="connsiteY3" fmla="*/ 1591 h 7396"/>
                      <a:gd name="connsiteX4" fmla="*/ 11025 w 13023"/>
                      <a:gd name="connsiteY4" fmla="*/ 0 h 7396"/>
                      <a:gd name="connsiteX5" fmla="*/ 10615 w 13023"/>
                      <a:gd name="connsiteY5" fmla="*/ 0 h 7396"/>
                      <a:gd name="connsiteX6" fmla="*/ 10615 w 13023"/>
                      <a:gd name="connsiteY6" fmla="*/ 1078 h 7396"/>
                      <a:gd name="connsiteX7" fmla="*/ 10615 w 13023"/>
                      <a:gd name="connsiteY7" fmla="*/ 5698 h 7396"/>
                      <a:gd name="connsiteX8" fmla="*/ 2606 w 13023"/>
                      <a:gd name="connsiteY8" fmla="*/ 5698 h 7396"/>
                      <a:gd name="connsiteX9" fmla="*/ 963 w 13023"/>
                      <a:gd name="connsiteY9" fmla="*/ 3132 h 7396"/>
                      <a:gd name="connsiteX10" fmla="*/ 1579 w 13023"/>
                      <a:gd name="connsiteY10" fmla="*/ 1848 h 7396"/>
                      <a:gd name="connsiteX11" fmla="*/ 1117 w 13023"/>
                      <a:gd name="connsiteY11" fmla="*/ 1027 h 7396"/>
                      <a:gd name="connsiteX12" fmla="*/ 399 w 13023"/>
                      <a:gd name="connsiteY12" fmla="*/ 4877 h 7396"/>
                      <a:gd name="connsiteX13" fmla="*/ 2144 w 13023"/>
                      <a:gd name="connsiteY13" fmla="*/ 6520 h 7396"/>
                      <a:gd name="connsiteX14" fmla="*/ 10820 w 13023"/>
                      <a:gd name="connsiteY14" fmla="*/ 6263 h 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23" h="7396">
                        <a:moveTo>
                          <a:pt x="10820" y="6263"/>
                        </a:moveTo>
                        <a:cubicBezTo>
                          <a:pt x="11672" y="5791"/>
                          <a:pt x="12339" y="5052"/>
                          <a:pt x="12719" y="4158"/>
                        </a:cubicBezTo>
                        <a:cubicBezTo>
                          <a:pt x="13125" y="3352"/>
                          <a:pt x="13125" y="2397"/>
                          <a:pt x="12719" y="1591"/>
                        </a:cubicBezTo>
                        <a:lnTo>
                          <a:pt x="12719" y="1591"/>
                        </a:lnTo>
                        <a:cubicBezTo>
                          <a:pt x="12314" y="914"/>
                          <a:pt x="11729" y="365"/>
                          <a:pt x="11025" y="0"/>
                        </a:cubicBezTo>
                        <a:lnTo>
                          <a:pt x="10615" y="0"/>
                        </a:lnTo>
                        <a:lnTo>
                          <a:pt x="10615" y="1078"/>
                        </a:lnTo>
                        <a:cubicBezTo>
                          <a:pt x="12771" y="2361"/>
                          <a:pt x="12771" y="4415"/>
                          <a:pt x="10615" y="5698"/>
                        </a:cubicBezTo>
                        <a:cubicBezTo>
                          <a:pt x="8099" y="6977"/>
                          <a:pt x="5122" y="6977"/>
                          <a:pt x="2606" y="5698"/>
                        </a:cubicBezTo>
                        <a:cubicBezTo>
                          <a:pt x="1595" y="5247"/>
                          <a:pt x="948" y="4240"/>
                          <a:pt x="963" y="3132"/>
                        </a:cubicBezTo>
                        <a:cubicBezTo>
                          <a:pt x="1020" y="2644"/>
                          <a:pt x="1235" y="2192"/>
                          <a:pt x="1579" y="1848"/>
                        </a:cubicBezTo>
                        <a:cubicBezTo>
                          <a:pt x="1487" y="1545"/>
                          <a:pt x="1328" y="1263"/>
                          <a:pt x="1117" y="1027"/>
                        </a:cubicBezTo>
                        <a:cubicBezTo>
                          <a:pt x="-33" y="1961"/>
                          <a:pt x="-335" y="3588"/>
                          <a:pt x="399" y="4877"/>
                        </a:cubicBezTo>
                        <a:cubicBezTo>
                          <a:pt x="850" y="5549"/>
                          <a:pt x="1446" y="6109"/>
                          <a:pt x="2144" y="6520"/>
                        </a:cubicBezTo>
                        <a:cubicBezTo>
                          <a:pt x="4921" y="7772"/>
                          <a:pt x="8120" y="7680"/>
                          <a:pt x="10820" y="6263"/>
                        </a:cubicBezTo>
                        <a:close/>
                      </a:path>
                    </a:pathLst>
                  </a:custGeom>
                  <a:solidFill>
                    <a:srgbClr val="263238"/>
                  </a:solidFill>
                  <a:ln w="5124" cap="flat">
                    <a:noFill/>
                    <a:prstDash val="solid"/>
                    <a:miter/>
                  </a:ln>
                </p:spPr>
                <p:txBody>
                  <a:bodyPr rtlCol="0" anchor="ctr"/>
                  <a:lstStyle/>
                  <a:p>
                    <a:endParaRPr lang="pt-BR"/>
                  </a:p>
                </p:txBody>
              </p:sp>
              <p:sp>
                <p:nvSpPr>
                  <p:cNvPr id="2089" name="Forma Livre: Forma 2088">
                    <a:extLst>
                      <a:ext uri="{FF2B5EF4-FFF2-40B4-BE49-F238E27FC236}">
                        <a16:creationId xmlns:a16="http://schemas.microsoft.com/office/drawing/2014/main" id="{476A1713-3F65-6B10-BE58-AD64D3A53809}"/>
                      </a:ext>
                    </a:extLst>
                  </p:cNvPr>
                  <p:cNvSpPr/>
                  <p:nvPr/>
                </p:nvSpPr>
                <p:spPr>
                  <a:xfrm>
                    <a:off x="8653245" y="4279742"/>
                    <a:ext cx="58985" cy="39516"/>
                  </a:xfrm>
                  <a:custGeom>
                    <a:avLst/>
                    <a:gdLst>
                      <a:gd name="connsiteX0" fmla="*/ 57651 w 58985"/>
                      <a:gd name="connsiteY0" fmla="*/ 39516 h 39516"/>
                      <a:gd name="connsiteX1" fmla="*/ 0 w 58985"/>
                      <a:gd name="connsiteY1" fmla="*/ 706 h 39516"/>
                      <a:gd name="connsiteX2" fmla="*/ 873 w 58985"/>
                      <a:gd name="connsiteY2" fmla="*/ 192 h 39516"/>
                      <a:gd name="connsiteX3" fmla="*/ 2515 w 58985"/>
                      <a:gd name="connsiteY3" fmla="*/ 192 h 39516"/>
                      <a:gd name="connsiteX4" fmla="*/ 58985 w 58985"/>
                      <a:gd name="connsiteY4" fmla="*/ 38849 h 3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85" h="39516">
                        <a:moveTo>
                          <a:pt x="57651" y="39516"/>
                        </a:moveTo>
                        <a:lnTo>
                          <a:pt x="0" y="706"/>
                        </a:lnTo>
                        <a:lnTo>
                          <a:pt x="873" y="192"/>
                        </a:lnTo>
                        <a:cubicBezTo>
                          <a:pt x="1391" y="-64"/>
                          <a:pt x="1997" y="-64"/>
                          <a:pt x="2515" y="192"/>
                        </a:cubicBezTo>
                        <a:lnTo>
                          <a:pt x="58985" y="38849"/>
                        </a:lnTo>
                        <a:close/>
                      </a:path>
                    </a:pathLst>
                  </a:custGeom>
                  <a:solidFill>
                    <a:srgbClr val="407BFF"/>
                  </a:solidFill>
                  <a:ln w="5124" cap="flat">
                    <a:noFill/>
                    <a:prstDash val="solid"/>
                    <a:miter/>
                  </a:ln>
                </p:spPr>
                <p:txBody>
                  <a:bodyPr rtlCol="0" anchor="ctr"/>
                  <a:lstStyle/>
                  <a:p>
                    <a:endParaRPr lang="pt-BR"/>
                  </a:p>
                </p:txBody>
              </p:sp>
              <p:sp>
                <p:nvSpPr>
                  <p:cNvPr id="2090" name="Forma Livre: Forma 2089">
                    <a:extLst>
                      <a:ext uri="{FF2B5EF4-FFF2-40B4-BE49-F238E27FC236}">
                        <a16:creationId xmlns:a16="http://schemas.microsoft.com/office/drawing/2014/main" id="{0878811E-CBF9-C509-5A76-76CFFD999CEE}"/>
                      </a:ext>
                    </a:extLst>
                  </p:cNvPr>
                  <p:cNvSpPr/>
                  <p:nvPr/>
                </p:nvSpPr>
                <p:spPr>
                  <a:xfrm>
                    <a:off x="8653245" y="4279742"/>
                    <a:ext cx="58985" cy="39516"/>
                  </a:xfrm>
                  <a:custGeom>
                    <a:avLst/>
                    <a:gdLst>
                      <a:gd name="connsiteX0" fmla="*/ 57651 w 58985"/>
                      <a:gd name="connsiteY0" fmla="*/ 39516 h 39516"/>
                      <a:gd name="connsiteX1" fmla="*/ 0 w 58985"/>
                      <a:gd name="connsiteY1" fmla="*/ 706 h 39516"/>
                      <a:gd name="connsiteX2" fmla="*/ 873 w 58985"/>
                      <a:gd name="connsiteY2" fmla="*/ 192 h 39516"/>
                      <a:gd name="connsiteX3" fmla="*/ 2515 w 58985"/>
                      <a:gd name="connsiteY3" fmla="*/ 192 h 39516"/>
                      <a:gd name="connsiteX4" fmla="*/ 58985 w 58985"/>
                      <a:gd name="connsiteY4" fmla="*/ 38849 h 3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85" h="39516">
                        <a:moveTo>
                          <a:pt x="57651" y="39516"/>
                        </a:moveTo>
                        <a:lnTo>
                          <a:pt x="0" y="706"/>
                        </a:lnTo>
                        <a:lnTo>
                          <a:pt x="873" y="192"/>
                        </a:lnTo>
                        <a:cubicBezTo>
                          <a:pt x="1391" y="-64"/>
                          <a:pt x="1997" y="-64"/>
                          <a:pt x="2515" y="192"/>
                        </a:cubicBezTo>
                        <a:lnTo>
                          <a:pt x="58985" y="38849"/>
                        </a:lnTo>
                        <a:close/>
                      </a:path>
                    </a:pathLst>
                  </a:custGeom>
                  <a:solidFill>
                    <a:srgbClr val="000000">
                      <a:alpha val="20000"/>
                    </a:srgbClr>
                  </a:solidFill>
                  <a:ln w="5124" cap="flat">
                    <a:noFill/>
                    <a:prstDash val="solid"/>
                    <a:miter/>
                  </a:ln>
                </p:spPr>
                <p:txBody>
                  <a:bodyPr rtlCol="0" anchor="ctr"/>
                  <a:lstStyle/>
                  <a:p>
                    <a:endParaRPr lang="pt-BR"/>
                  </a:p>
                </p:txBody>
              </p:sp>
              <p:sp>
                <p:nvSpPr>
                  <p:cNvPr id="2091" name="Forma Livre: Forma 2090">
                    <a:extLst>
                      <a:ext uri="{FF2B5EF4-FFF2-40B4-BE49-F238E27FC236}">
                        <a16:creationId xmlns:a16="http://schemas.microsoft.com/office/drawing/2014/main" id="{1A6B480F-EFC9-2A4F-ECA3-9D6966D4739F}"/>
                      </a:ext>
                    </a:extLst>
                  </p:cNvPr>
                  <p:cNvSpPr/>
                  <p:nvPr/>
                </p:nvSpPr>
                <p:spPr>
                  <a:xfrm>
                    <a:off x="8652783" y="4280347"/>
                    <a:ext cx="59088" cy="123102"/>
                  </a:xfrm>
                  <a:custGeom>
                    <a:avLst/>
                    <a:gdLst>
                      <a:gd name="connsiteX0" fmla="*/ 1591 w 59088"/>
                      <a:gd name="connsiteY0" fmla="*/ 203 h 123102"/>
                      <a:gd name="connsiteX1" fmla="*/ 0 w 59088"/>
                      <a:gd name="connsiteY1" fmla="*/ 1127 h 123102"/>
                      <a:gd name="connsiteX2" fmla="*/ 0 w 59088"/>
                      <a:gd name="connsiteY2" fmla="*/ 81007 h 123102"/>
                      <a:gd name="connsiteX3" fmla="*/ 1591 w 59088"/>
                      <a:gd name="connsiteY3" fmla="*/ 83830 h 123102"/>
                      <a:gd name="connsiteX4" fmla="*/ 59088 w 59088"/>
                      <a:gd name="connsiteY4" fmla="*/ 123103 h 123102"/>
                      <a:gd name="connsiteX5" fmla="*/ 59088 w 59088"/>
                      <a:gd name="connsiteY5" fmla="*/ 39476 h 12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88" h="123102">
                        <a:moveTo>
                          <a:pt x="1591" y="203"/>
                        </a:moveTo>
                        <a:cubicBezTo>
                          <a:pt x="719" y="-310"/>
                          <a:pt x="0" y="203"/>
                          <a:pt x="0" y="1127"/>
                        </a:cubicBezTo>
                        <a:lnTo>
                          <a:pt x="0" y="81007"/>
                        </a:lnTo>
                        <a:cubicBezTo>
                          <a:pt x="62" y="82146"/>
                          <a:pt x="647" y="83189"/>
                          <a:pt x="1591" y="83830"/>
                        </a:cubicBezTo>
                        <a:lnTo>
                          <a:pt x="59088" y="123103"/>
                        </a:lnTo>
                        <a:lnTo>
                          <a:pt x="59088" y="39476"/>
                        </a:lnTo>
                        <a:close/>
                      </a:path>
                    </a:pathLst>
                  </a:custGeom>
                  <a:solidFill>
                    <a:srgbClr val="407BFF"/>
                  </a:solidFill>
                  <a:ln w="5124" cap="flat">
                    <a:noFill/>
                    <a:prstDash val="solid"/>
                    <a:miter/>
                  </a:ln>
                </p:spPr>
                <p:txBody>
                  <a:bodyPr rtlCol="0" anchor="ctr"/>
                  <a:lstStyle/>
                  <a:p>
                    <a:endParaRPr lang="pt-BR"/>
                  </a:p>
                </p:txBody>
              </p:sp>
              <p:sp>
                <p:nvSpPr>
                  <p:cNvPr id="2092" name="Forma Livre: Forma 2091">
                    <a:extLst>
                      <a:ext uri="{FF2B5EF4-FFF2-40B4-BE49-F238E27FC236}">
                        <a16:creationId xmlns:a16="http://schemas.microsoft.com/office/drawing/2014/main" id="{41186F7A-5B71-1279-4F33-C13265F92CC7}"/>
                      </a:ext>
                    </a:extLst>
                  </p:cNvPr>
                  <p:cNvSpPr/>
                  <p:nvPr/>
                </p:nvSpPr>
                <p:spPr>
                  <a:xfrm>
                    <a:off x="8711820" y="4310531"/>
                    <a:ext cx="16119" cy="92918"/>
                  </a:xfrm>
                  <a:custGeom>
                    <a:avLst/>
                    <a:gdLst>
                      <a:gd name="connsiteX0" fmla="*/ 16120 w 16119"/>
                      <a:gd name="connsiteY0" fmla="*/ 0 h 92918"/>
                      <a:gd name="connsiteX1" fmla="*/ 16120 w 16119"/>
                      <a:gd name="connsiteY1" fmla="*/ 83627 h 92918"/>
                      <a:gd name="connsiteX2" fmla="*/ 0 w 16119"/>
                      <a:gd name="connsiteY2" fmla="*/ 92919 h 92918"/>
                      <a:gd name="connsiteX3" fmla="*/ 0 w 16119"/>
                      <a:gd name="connsiteY3" fmla="*/ 9292 h 92918"/>
                      <a:gd name="connsiteX4" fmla="*/ 16120 w 16119"/>
                      <a:gd name="connsiteY4" fmla="*/ 0 h 9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 h="92918">
                        <a:moveTo>
                          <a:pt x="16120" y="0"/>
                        </a:moveTo>
                        <a:lnTo>
                          <a:pt x="16120" y="83627"/>
                        </a:lnTo>
                        <a:lnTo>
                          <a:pt x="0" y="92919"/>
                        </a:lnTo>
                        <a:lnTo>
                          <a:pt x="0" y="9292"/>
                        </a:lnTo>
                        <a:lnTo>
                          <a:pt x="16120" y="0"/>
                        </a:lnTo>
                        <a:close/>
                      </a:path>
                    </a:pathLst>
                  </a:custGeom>
                  <a:solidFill>
                    <a:srgbClr val="407BFF"/>
                  </a:solidFill>
                  <a:ln w="5124" cap="flat">
                    <a:noFill/>
                    <a:prstDash val="solid"/>
                    <a:miter/>
                  </a:ln>
                </p:spPr>
                <p:txBody>
                  <a:bodyPr rtlCol="0" anchor="ctr"/>
                  <a:lstStyle/>
                  <a:p>
                    <a:endParaRPr lang="pt-BR"/>
                  </a:p>
                </p:txBody>
              </p:sp>
              <p:sp>
                <p:nvSpPr>
                  <p:cNvPr id="2093" name="Forma Livre: Forma 2092">
                    <a:extLst>
                      <a:ext uri="{FF2B5EF4-FFF2-40B4-BE49-F238E27FC236}">
                        <a16:creationId xmlns:a16="http://schemas.microsoft.com/office/drawing/2014/main" id="{DF270C94-7787-169D-CD97-EDDF5C1910B1}"/>
                      </a:ext>
                    </a:extLst>
                  </p:cNvPr>
                  <p:cNvSpPr/>
                  <p:nvPr/>
                </p:nvSpPr>
                <p:spPr>
                  <a:xfrm>
                    <a:off x="8711820" y="4310531"/>
                    <a:ext cx="16119" cy="92918"/>
                  </a:xfrm>
                  <a:custGeom>
                    <a:avLst/>
                    <a:gdLst>
                      <a:gd name="connsiteX0" fmla="*/ 16120 w 16119"/>
                      <a:gd name="connsiteY0" fmla="*/ 0 h 92918"/>
                      <a:gd name="connsiteX1" fmla="*/ 16120 w 16119"/>
                      <a:gd name="connsiteY1" fmla="*/ 83627 h 92918"/>
                      <a:gd name="connsiteX2" fmla="*/ 0 w 16119"/>
                      <a:gd name="connsiteY2" fmla="*/ 92919 h 92918"/>
                      <a:gd name="connsiteX3" fmla="*/ 0 w 16119"/>
                      <a:gd name="connsiteY3" fmla="*/ 9292 h 92918"/>
                      <a:gd name="connsiteX4" fmla="*/ 16120 w 16119"/>
                      <a:gd name="connsiteY4" fmla="*/ 0 h 9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 h="92918">
                        <a:moveTo>
                          <a:pt x="16120" y="0"/>
                        </a:moveTo>
                        <a:lnTo>
                          <a:pt x="16120" y="83627"/>
                        </a:lnTo>
                        <a:lnTo>
                          <a:pt x="0" y="92919"/>
                        </a:lnTo>
                        <a:lnTo>
                          <a:pt x="0" y="9292"/>
                        </a:lnTo>
                        <a:lnTo>
                          <a:pt x="16120" y="0"/>
                        </a:lnTo>
                        <a:close/>
                      </a:path>
                    </a:pathLst>
                  </a:custGeom>
                  <a:solidFill>
                    <a:srgbClr val="000000">
                      <a:alpha val="10000"/>
                    </a:srgbClr>
                  </a:solidFill>
                  <a:ln w="5124" cap="flat">
                    <a:noFill/>
                    <a:prstDash val="solid"/>
                    <a:miter/>
                  </a:ln>
                </p:spPr>
                <p:txBody>
                  <a:bodyPr rtlCol="0" anchor="ctr"/>
                  <a:lstStyle/>
                  <a:p>
                    <a:endParaRPr lang="pt-BR"/>
                  </a:p>
                </p:txBody>
              </p:sp>
              <p:sp>
                <p:nvSpPr>
                  <p:cNvPr id="2094" name="Forma Livre: Forma 2093">
                    <a:extLst>
                      <a:ext uri="{FF2B5EF4-FFF2-40B4-BE49-F238E27FC236}">
                        <a16:creationId xmlns:a16="http://schemas.microsoft.com/office/drawing/2014/main" id="{C76B8BCD-7723-01F5-D702-103EDB6AD6C0}"/>
                      </a:ext>
                    </a:extLst>
                  </p:cNvPr>
                  <p:cNvSpPr/>
                  <p:nvPr/>
                </p:nvSpPr>
                <p:spPr>
                  <a:xfrm>
                    <a:off x="8715362" y="4327383"/>
                    <a:ext cx="10167" cy="12421"/>
                  </a:xfrm>
                  <a:custGeom>
                    <a:avLst/>
                    <a:gdLst>
                      <a:gd name="connsiteX0" fmla="*/ 9395 w 10167"/>
                      <a:gd name="connsiteY0" fmla="*/ 1475 h 12421"/>
                      <a:gd name="connsiteX1" fmla="*/ 7239 w 10167"/>
                      <a:gd name="connsiteY1" fmla="*/ 38 h 12421"/>
                      <a:gd name="connsiteX2" fmla="*/ 4518 w 10167"/>
                      <a:gd name="connsiteY2" fmla="*/ 654 h 12421"/>
                      <a:gd name="connsiteX3" fmla="*/ 0 w 10167"/>
                      <a:gd name="connsiteY3" fmla="*/ 8457 h 12421"/>
                      <a:gd name="connsiteX4" fmla="*/ 565 w 10167"/>
                      <a:gd name="connsiteY4" fmla="*/ 10767 h 12421"/>
                      <a:gd name="connsiteX5" fmla="*/ 5211 w 10167"/>
                      <a:gd name="connsiteY5" fmla="*/ 11943 h 12421"/>
                      <a:gd name="connsiteX6" fmla="*/ 5698 w 10167"/>
                      <a:gd name="connsiteY6" fmla="*/ 11589 h 12421"/>
                      <a:gd name="connsiteX7" fmla="*/ 10165 w 10167"/>
                      <a:gd name="connsiteY7" fmla="*/ 3786 h 12421"/>
                      <a:gd name="connsiteX8" fmla="*/ 9651 w 10167"/>
                      <a:gd name="connsiteY8" fmla="*/ 1475 h 1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7" h="12421">
                        <a:moveTo>
                          <a:pt x="9395" y="1475"/>
                        </a:moveTo>
                        <a:cubicBezTo>
                          <a:pt x="8927" y="695"/>
                          <a:pt x="8137" y="172"/>
                          <a:pt x="7239" y="38"/>
                        </a:cubicBezTo>
                        <a:cubicBezTo>
                          <a:pt x="6289" y="-95"/>
                          <a:pt x="5319" y="125"/>
                          <a:pt x="4518" y="654"/>
                        </a:cubicBezTo>
                        <a:cubicBezTo>
                          <a:pt x="1833" y="2369"/>
                          <a:pt x="149" y="5279"/>
                          <a:pt x="0" y="8457"/>
                        </a:cubicBezTo>
                        <a:cubicBezTo>
                          <a:pt x="-5" y="9263"/>
                          <a:pt x="185" y="10059"/>
                          <a:pt x="565" y="10767"/>
                        </a:cubicBezTo>
                        <a:cubicBezTo>
                          <a:pt x="1525" y="12374"/>
                          <a:pt x="3604" y="12903"/>
                          <a:pt x="5211" y="11943"/>
                        </a:cubicBezTo>
                        <a:cubicBezTo>
                          <a:pt x="5385" y="11840"/>
                          <a:pt x="5544" y="11722"/>
                          <a:pt x="5698" y="11589"/>
                        </a:cubicBezTo>
                        <a:cubicBezTo>
                          <a:pt x="8358" y="9859"/>
                          <a:pt x="10016" y="6953"/>
                          <a:pt x="10165" y="3786"/>
                        </a:cubicBezTo>
                        <a:cubicBezTo>
                          <a:pt x="10190" y="2985"/>
                          <a:pt x="10016" y="2189"/>
                          <a:pt x="9651" y="1475"/>
                        </a:cubicBezTo>
                        <a:close/>
                      </a:path>
                    </a:pathLst>
                  </a:custGeom>
                  <a:solidFill>
                    <a:srgbClr val="455A64"/>
                  </a:solidFill>
                  <a:ln w="5124" cap="flat">
                    <a:noFill/>
                    <a:prstDash val="solid"/>
                    <a:miter/>
                  </a:ln>
                </p:spPr>
                <p:txBody>
                  <a:bodyPr rtlCol="0" anchor="ctr"/>
                  <a:lstStyle/>
                  <a:p>
                    <a:endParaRPr lang="pt-BR"/>
                  </a:p>
                </p:txBody>
              </p:sp>
              <p:sp>
                <p:nvSpPr>
                  <p:cNvPr id="2095" name="Forma Livre: Forma 2094">
                    <a:extLst>
                      <a:ext uri="{FF2B5EF4-FFF2-40B4-BE49-F238E27FC236}">
                        <a16:creationId xmlns:a16="http://schemas.microsoft.com/office/drawing/2014/main" id="{BCF5CAE9-94C3-74C3-1051-94EF8801EEEC}"/>
                      </a:ext>
                    </a:extLst>
                  </p:cNvPr>
                  <p:cNvSpPr/>
                  <p:nvPr/>
                </p:nvSpPr>
                <p:spPr>
                  <a:xfrm>
                    <a:off x="8716286" y="4328306"/>
                    <a:ext cx="8059" cy="10396"/>
                  </a:xfrm>
                  <a:custGeom>
                    <a:avLst/>
                    <a:gdLst>
                      <a:gd name="connsiteX0" fmla="*/ 4056 w 8059"/>
                      <a:gd name="connsiteY0" fmla="*/ 553 h 10396"/>
                      <a:gd name="connsiteX1" fmla="*/ 8060 w 8059"/>
                      <a:gd name="connsiteY1" fmla="*/ 2863 h 10396"/>
                      <a:gd name="connsiteX2" fmla="*/ 4056 w 8059"/>
                      <a:gd name="connsiteY2" fmla="*/ 9844 h 10396"/>
                      <a:gd name="connsiteX3" fmla="*/ 0 w 8059"/>
                      <a:gd name="connsiteY3" fmla="*/ 7534 h 10396"/>
                      <a:gd name="connsiteX4" fmla="*/ 4056 w 8059"/>
                      <a:gd name="connsiteY4" fmla="*/ 553 h 10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9" h="10396">
                        <a:moveTo>
                          <a:pt x="4056" y="553"/>
                        </a:moveTo>
                        <a:cubicBezTo>
                          <a:pt x="6263" y="-731"/>
                          <a:pt x="8060" y="296"/>
                          <a:pt x="8060" y="2863"/>
                        </a:cubicBezTo>
                        <a:cubicBezTo>
                          <a:pt x="7911" y="5691"/>
                          <a:pt x="6422" y="8284"/>
                          <a:pt x="4056" y="9844"/>
                        </a:cubicBezTo>
                        <a:cubicBezTo>
                          <a:pt x="1797" y="11128"/>
                          <a:pt x="0" y="10101"/>
                          <a:pt x="0" y="7534"/>
                        </a:cubicBezTo>
                        <a:cubicBezTo>
                          <a:pt x="149" y="4690"/>
                          <a:pt x="1658" y="2088"/>
                          <a:pt x="4056" y="553"/>
                        </a:cubicBezTo>
                        <a:close/>
                      </a:path>
                    </a:pathLst>
                  </a:custGeom>
                  <a:solidFill>
                    <a:srgbClr val="F5F5F5"/>
                  </a:solidFill>
                  <a:ln w="5124" cap="flat">
                    <a:noFill/>
                    <a:prstDash val="solid"/>
                    <a:miter/>
                  </a:ln>
                </p:spPr>
                <p:txBody>
                  <a:bodyPr rtlCol="0" anchor="ctr"/>
                  <a:lstStyle/>
                  <a:p>
                    <a:endParaRPr lang="pt-BR"/>
                  </a:p>
                </p:txBody>
              </p:sp>
              <p:sp>
                <p:nvSpPr>
                  <p:cNvPr id="2096" name="Forma Livre: Forma 2095">
                    <a:extLst>
                      <a:ext uri="{FF2B5EF4-FFF2-40B4-BE49-F238E27FC236}">
                        <a16:creationId xmlns:a16="http://schemas.microsoft.com/office/drawing/2014/main" id="{0A1FB9BA-22C8-E08F-5460-C05082875617}"/>
                      </a:ext>
                    </a:extLst>
                  </p:cNvPr>
                  <p:cNvSpPr/>
                  <p:nvPr/>
                </p:nvSpPr>
                <p:spPr>
                  <a:xfrm>
                    <a:off x="8715105" y="4344867"/>
                    <a:ext cx="10061" cy="48342"/>
                  </a:xfrm>
                  <a:custGeom>
                    <a:avLst/>
                    <a:gdLst>
                      <a:gd name="connsiteX0" fmla="*/ 4415 w 10061"/>
                      <a:gd name="connsiteY0" fmla="*/ 1292 h 48342"/>
                      <a:gd name="connsiteX1" fmla="*/ 5647 w 10061"/>
                      <a:gd name="connsiteY1" fmla="*/ 624 h 48342"/>
                      <a:gd name="connsiteX2" fmla="*/ 10062 w 10061"/>
                      <a:gd name="connsiteY2" fmla="*/ 3140 h 48342"/>
                      <a:gd name="connsiteX3" fmla="*/ 10062 w 10061"/>
                      <a:gd name="connsiteY3" fmla="*/ 39383 h 48342"/>
                      <a:gd name="connsiteX4" fmla="*/ 5647 w 10061"/>
                      <a:gd name="connsiteY4" fmla="*/ 47032 h 48342"/>
                      <a:gd name="connsiteX5" fmla="*/ 4415 w 10061"/>
                      <a:gd name="connsiteY5" fmla="*/ 47751 h 48342"/>
                      <a:gd name="connsiteX6" fmla="*/ 0 w 10061"/>
                      <a:gd name="connsiteY6" fmla="*/ 45184 h 48342"/>
                      <a:gd name="connsiteX7" fmla="*/ 0 w 10061"/>
                      <a:gd name="connsiteY7" fmla="*/ 8941 h 48342"/>
                      <a:gd name="connsiteX8" fmla="*/ 4415 w 10061"/>
                      <a:gd name="connsiteY8" fmla="*/ 1292 h 4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1" h="48342">
                        <a:moveTo>
                          <a:pt x="4415" y="1292"/>
                        </a:moveTo>
                        <a:lnTo>
                          <a:pt x="5647" y="624"/>
                        </a:lnTo>
                        <a:cubicBezTo>
                          <a:pt x="8111" y="-813"/>
                          <a:pt x="10062" y="316"/>
                          <a:pt x="10062" y="3140"/>
                        </a:cubicBezTo>
                        <a:lnTo>
                          <a:pt x="10062" y="39383"/>
                        </a:lnTo>
                        <a:cubicBezTo>
                          <a:pt x="9913" y="42494"/>
                          <a:pt x="8265" y="45343"/>
                          <a:pt x="5647" y="47032"/>
                        </a:cubicBezTo>
                        <a:lnTo>
                          <a:pt x="4415" y="47751"/>
                        </a:lnTo>
                        <a:cubicBezTo>
                          <a:pt x="2002" y="49137"/>
                          <a:pt x="0" y="48008"/>
                          <a:pt x="0" y="45184"/>
                        </a:cubicBezTo>
                        <a:lnTo>
                          <a:pt x="0" y="8941"/>
                        </a:lnTo>
                        <a:cubicBezTo>
                          <a:pt x="185" y="5835"/>
                          <a:pt x="1817" y="3001"/>
                          <a:pt x="4415" y="1292"/>
                        </a:cubicBezTo>
                        <a:close/>
                      </a:path>
                    </a:pathLst>
                  </a:custGeom>
                  <a:solidFill>
                    <a:srgbClr val="F5F5F5"/>
                  </a:solidFill>
                  <a:ln w="5124" cap="flat">
                    <a:noFill/>
                    <a:prstDash val="solid"/>
                    <a:miter/>
                  </a:ln>
                </p:spPr>
                <p:txBody>
                  <a:bodyPr rtlCol="0" anchor="ctr"/>
                  <a:lstStyle/>
                  <a:p>
                    <a:endParaRPr lang="pt-BR"/>
                  </a:p>
                </p:txBody>
              </p:sp>
              <p:sp>
                <p:nvSpPr>
                  <p:cNvPr id="2097" name="Forma Livre: Forma 2096">
                    <a:extLst>
                      <a:ext uri="{FF2B5EF4-FFF2-40B4-BE49-F238E27FC236}">
                        <a16:creationId xmlns:a16="http://schemas.microsoft.com/office/drawing/2014/main" id="{C7CCF285-26CB-0DBB-F34F-8E1BC4384246}"/>
                      </a:ext>
                    </a:extLst>
                  </p:cNvPr>
                  <p:cNvSpPr/>
                  <p:nvPr/>
                </p:nvSpPr>
                <p:spPr>
                  <a:xfrm>
                    <a:off x="8710947" y="4309966"/>
                    <a:ext cx="16992" cy="9856"/>
                  </a:xfrm>
                  <a:custGeom>
                    <a:avLst/>
                    <a:gdLst>
                      <a:gd name="connsiteX0" fmla="*/ 16017 w 16992"/>
                      <a:gd name="connsiteY0" fmla="*/ 0 h 9856"/>
                      <a:gd name="connsiteX1" fmla="*/ 0 w 16992"/>
                      <a:gd name="connsiteY1" fmla="*/ 9240 h 9856"/>
                      <a:gd name="connsiteX2" fmla="*/ 873 w 16992"/>
                      <a:gd name="connsiteY2" fmla="*/ 9856 h 9856"/>
                      <a:gd name="connsiteX3" fmla="*/ 16992 w 16992"/>
                      <a:gd name="connsiteY3" fmla="*/ 565 h 9856"/>
                      <a:gd name="connsiteX4" fmla="*/ 16017 w 16992"/>
                      <a:gd name="connsiteY4" fmla="*/ 0 h 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2" h="9856">
                        <a:moveTo>
                          <a:pt x="16017" y="0"/>
                        </a:moveTo>
                        <a:lnTo>
                          <a:pt x="0" y="9240"/>
                        </a:lnTo>
                        <a:lnTo>
                          <a:pt x="873" y="9856"/>
                        </a:lnTo>
                        <a:lnTo>
                          <a:pt x="16992" y="565"/>
                        </a:lnTo>
                        <a:lnTo>
                          <a:pt x="16017" y="0"/>
                        </a:lnTo>
                        <a:close/>
                      </a:path>
                    </a:pathLst>
                  </a:custGeom>
                  <a:solidFill>
                    <a:srgbClr val="407BFF"/>
                  </a:solidFill>
                  <a:ln w="5124" cap="flat">
                    <a:noFill/>
                    <a:prstDash val="solid"/>
                    <a:miter/>
                  </a:ln>
                </p:spPr>
                <p:txBody>
                  <a:bodyPr rtlCol="0" anchor="ctr"/>
                  <a:lstStyle/>
                  <a:p>
                    <a:endParaRPr lang="pt-BR"/>
                  </a:p>
                </p:txBody>
              </p:sp>
              <p:sp>
                <p:nvSpPr>
                  <p:cNvPr id="2098" name="Forma Livre: Forma 2097">
                    <a:extLst>
                      <a:ext uri="{FF2B5EF4-FFF2-40B4-BE49-F238E27FC236}">
                        <a16:creationId xmlns:a16="http://schemas.microsoft.com/office/drawing/2014/main" id="{31CA4EAD-D6D1-2D8D-7512-E3C492B7291E}"/>
                      </a:ext>
                    </a:extLst>
                  </p:cNvPr>
                  <p:cNvSpPr/>
                  <p:nvPr/>
                </p:nvSpPr>
                <p:spPr>
                  <a:xfrm>
                    <a:off x="8710947" y="4309966"/>
                    <a:ext cx="16992" cy="9856"/>
                  </a:xfrm>
                  <a:custGeom>
                    <a:avLst/>
                    <a:gdLst>
                      <a:gd name="connsiteX0" fmla="*/ 16017 w 16992"/>
                      <a:gd name="connsiteY0" fmla="*/ 0 h 9856"/>
                      <a:gd name="connsiteX1" fmla="*/ 0 w 16992"/>
                      <a:gd name="connsiteY1" fmla="*/ 9240 h 9856"/>
                      <a:gd name="connsiteX2" fmla="*/ 873 w 16992"/>
                      <a:gd name="connsiteY2" fmla="*/ 9856 h 9856"/>
                      <a:gd name="connsiteX3" fmla="*/ 16992 w 16992"/>
                      <a:gd name="connsiteY3" fmla="*/ 565 h 9856"/>
                      <a:gd name="connsiteX4" fmla="*/ 16017 w 16992"/>
                      <a:gd name="connsiteY4" fmla="*/ 0 h 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2" h="9856">
                        <a:moveTo>
                          <a:pt x="16017" y="0"/>
                        </a:moveTo>
                        <a:lnTo>
                          <a:pt x="0" y="9240"/>
                        </a:lnTo>
                        <a:lnTo>
                          <a:pt x="873" y="9856"/>
                        </a:lnTo>
                        <a:lnTo>
                          <a:pt x="16992" y="565"/>
                        </a:lnTo>
                        <a:lnTo>
                          <a:pt x="16017" y="0"/>
                        </a:lnTo>
                        <a:close/>
                      </a:path>
                    </a:pathLst>
                  </a:custGeom>
                  <a:solidFill>
                    <a:srgbClr val="000000">
                      <a:alpha val="20000"/>
                    </a:srgbClr>
                  </a:solidFill>
                  <a:ln w="5124" cap="flat">
                    <a:noFill/>
                    <a:prstDash val="solid"/>
                    <a:miter/>
                  </a:ln>
                </p:spPr>
                <p:txBody>
                  <a:bodyPr rtlCol="0" anchor="ctr"/>
                  <a:lstStyle/>
                  <a:p>
                    <a:endParaRPr lang="pt-BR"/>
                  </a:p>
                </p:txBody>
              </p:sp>
              <p:sp>
                <p:nvSpPr>
                  <p:cNvPr id="2099" name="Forma Livre: Forma 2098">
                    <a:extLst>
                      <a:ext uri="{FF2B5EF4-FFF2-40B4-BE49-F238E27FC236}">
                        <a16:creationId xmlns:a16="http://schemas.microsoft.com/office/drawing/2014/main" id="{9E60209C-1AA0-44A9-41D6-49677C4371F9}"/>
                      </a:ext>
                    </a:extLst>
                  </p:cNvPr>
                  <p:cNvSpPr/>
                  <p:nvPr/>
                </p:nvSpPr>
                <p:spPr>
                  <a:xfrm>
                    <a:off x="8646982" y="4281321"/>
                    <a:ext cx="61654" cy="123634"/>
                  </a:xfrm>
                  <a:custGeom>
                    <a:avLst/>
                    <a:gdLst>
                      <a:gd name="connsiteX0" fmla="*/ 61039 w 61654"/>
                      <a:gd name="connsiteY0" fmla="*/ 123567 h 123634"/>
                      <a:gd name="connsiteX1" fmla="*/ 61655 w 61654"/>
                      <a:gd name="connsiteY1" fmla="*/ 122386 h 123634"/>
                      <a:gd name="connsiteX2" fmla="*/ 61655 w 61654"/>
                      <a:gd name="connsiteY2" fmla="*/ 40248 h 123634"/>
                      <a:gd name="connsiteX3" fmla="*/ 60936 w 61654"/>
                      <a:gd name="connsiteY3" fmla="*/ 39016 h 123634"/>
                      <a:gd name="connsiteX4" fmla="*/ 1232 w 61654"/>
                      <a:gd name="connsiteY4" fmla="*/ 0 h 123634"/>
                      <a:gd name="connsiteX5" fmla="*/ 0 w 61654"/>
                      <a:gd name="connsiteY5" fmla="*/ 719 h 123634"/>
                      <a:gd name="connsiteX6" fmla="*/ 0 w 61654"/>
                      <a:gd name="connsiteY6" fmla="*/ 84294 h 123634"/>
                      <a:gd name="connsiteX7" fmla="*/ 59755 w 61654"/>
                      <a:gd name="connsiteY7" fmla="*/ 123361 h 123634"/>
                      <a:gd name="connsiteX8" fmla="*/ 61039 w 61654"/>
                      <a:gd name="connsiteY8" fmla="*/ 123567 h 12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54" h="123634">
                        <a:moveTo>
                          <a:pt x="61039" y="123567"/>
                        </a:moveTo>
                        <a:cubicBezTo>
                          <a:pt x="61424" y="123300"/>
                          <a:pt x="61655" y="122858"/>
                          <a:pt x="61655" y="122386"/>
                        </a:cubicBezTo>
                        <a:lnTo>
                          <a:pt x="61655" y="40248"/>
                        </a:lnTo>
                        <a:cubicBezTo>
                          <a:pt x="61639" y="39739"/>
                          <a:pt x="61367" y="39277"/>
                          <a:pt x="60936" y="39016"/>
                        </a:cubicBezTo>
                        <a:lnTo>
                          <a:pt x="1232" y="0"/>
                        </a:lnTo>
                        <a:lnTo>
                          <a:pt x="0" y="719"/>
                        </a:lnTo>
                        <a:lnTo>
                          <a:pt x="0" y="84294"/>
                        </a:lnTo>
                        <a:lnTo>
                          <a:pt x="59755" y="123361"/>
                        </a:lnTo>
                        <a:cubicBezTo>
                          <a:pt x="60125" y="123628"/>
                          <a:pt x="60602" y="123705"/>
                          <a:pt x="61039" y="123567"/>
                        </a:cubicBezTo>
                        <a:close/>
                      </a:path>
                    </a:pathLst>
                  </a:custGeom>
                  <a:solidFill>
                    <a:srgbClr val="407BFF"/>
                  </a:solidFill>
                  <a:ln w="5124" cap="flat">
                    <a:noFill/>
                    <a:prstDash val="solid"/>
                    <a:miter/>
                  </a:ln>
                </p:spPr>
                <p:txBody>
                  <a:bodyPr rtlCol="0" anchor="ctr"/>
                  <a:lstStyle/>
                  <a:p>
                    <a:endParaRPr lang="pt-BR"/>
                  </a:p>
                </p:txBody>
              </p:sp>
              <p:sp>
                <p:nvSpPr>
                  <p:cNvPr id="2100" name="Forma Livre: Forma 2099">
                    <a:extLst>
                      <a:ext uri="{FF2B5EF4-FFF2-40B4-BE49-F238E27FC236}">
                        <a16:creationId xmlns:a16="http://schemas.microsoft.com/office/drawing/2014/main" id="{7A8FDA9A-6A8A-EB8F-70F4-CE092036D387}"/>
                      </a:ext>
                    </a:extLst>
                  </p:cNvPr>
                  <p:cNvSpPr/>
                  <p:nvPr/>
                </p:nvSpPr>
                <p:spPr>
                  <a:xfrm>
                    <a:off x="8706686" y="4321004"/>
                    <a:ext cx="1930" cy="84184"/>
                  </a:xfrm>
                  <a:custGeom>
                    <a:avLst/>
                    <a:gdLst>
                      <a:gd name="connsiteX0" fmla="*/ 667 w 1930"/>
                      <a:gd name="connsiteY0" fmla="*/ 719 h 84184"/>
                      <a:gd name="connsiteX1" fmla="*/ 1899 w 1930"/>
                      <a:gd name="connsiteY1" fmla="*/ 0 h 84184"/>
                      <a:gd name="connsiteX2" fmla="*/ 1899 w 1930"/>
                      <a:gd name="connsiteY2" fmla="*/ 719 h 84184"/>
                      <a:gd name="connsiteX3" fmla="*/ 1899 w 1930"/>
                      <a:gd name="connsiteY3" fmla="*/ 82857 h 84184"/>
                      <a:gd name="connsiteX4" fmla="*/ 765 w 1930"/>
                      <a:gd name="connsiteY4" fmla="*/ 84181 h 84184"/>
                      <a:gd name="connsiteX5" fmla="*/ 0 w 1930"/>
                      <a:gd name="connsiteY5" fmla="*/ 83986 h 84184"/>
                      <a:gd name="connsiteX6" fmla="*/ 667 w 1930"/>
                      <a:gd name="connsiteY6" fmla="*/ 83576 h 84184"/>
                      <a:gd name="connsiteX7" fmla="*/ 667 w 1930"/>
                      <a:gd name="connsiteY7" fmla="*/ 1437 h 84184"/>
                      <a:gd name="connsiteX8" fmla="*/ 667 w 1930"/>
                      <a:gd name="connsiteY8" fmla="*/ 719 h 8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 h="84184">
                        <a:moveTo>
                          <a:pt x="667" y="719"/>
                        </a:moveTo>
                        <a:lnTo>
                          <a:pt x="1899" y="0"/>
                        </a:lnTo>
                        <a:cubicBezTo>
                          <a:pt x="1941" y="236"/>
                          <a:pt x="1941" y="483"/>
                          <a:pt x="1899" y="719"/>
                        </a:cubicBezTo>
                        <a:lnTo>
                          <a:pt x="1899" y="82857"/>
                        </a:lnTo>
                        <a:cubicBezTo>
                          <a:pt x="1951" y="83534"/>
                          <a:pt x="1448" y="84130"/>
                          <a:pt x="765" y="84181"/>
                        </a:cubicBezTo>
                        <a:cubicBezTo>
                          <a:pt x="498" y="84202"/>
                          <a:pt x="226" y="84135"/>
                          <a:pt x="0" y="83986"/>
                        </a:cubicBezTo>
                        <a:cubicBezTo>
                          <a:pt x="359" y="83986"/>
                          <a:pt x="667" y="83986"/>
                          <a:pt x="667" y="83576"/>
                        </a:cubicBezTo>
                        <a:lnTo>
                          <a:pt x="667" y="1437"/>
                        </a:lnTo>
                        <a:cubicBezTo>
                          <a:pt x="734" y="1201"/>
                          <a:pt x="734" y="955"/>
                          <a:pt x="667" y="719"/>
                        </a:cubicBezTo>
                        <a:close/>
                      </a:path>
                    </a:pathLst>
                  </a:custGeom>
                  <a:solidFill>
                    <a:srgbClr val="000000">
                      <a:alpha val="10000"/>
                    </a:srgbClr>
                  </a:solidFill>
                  <a:ln w="5124" cap="flat">
                    <a:noFill/>
                    <a:prstDash val="solid"/>
                    <a:miter/>
                  </a:ln>
                </p:spPr>
                <p:txBody>
                  <a:bodyPr rtlCol="0" anchor="ctr"/>
                  <a:lstStyle/>
                  <a:p>
                    <a:endParaRPr lang="pt-BR"/>
                  </a:p>
                </p:txBody>
              </p:sp>
              <p:sp>
                <p:nvSpPr>
                  <p:cNvPr id="2101" name="Forma Livre: Forma 2100">
                    <a:extLst>
                      <a:ext uri="{FF2B5EF4-FFF2-40B4-BE49-F238E27FC236}">
                        <a16:creationId xmlns:a16="http://schemas.microsoft.com/office/drawing/2014/main" id="{3ED43C78-F3EA-189E-1981-F2008E32E7AE}"/>
                      </a:ext>
                    </a:extLst>
                  </p:cNvPr>
                  <p:cNvSpPr/>
                  <p:nvPr/>
                </p:nvSpPr>
                <p:spPr>
                  <a:xfrm>
                    <a:off x="8646777" y="4282193"/>
                    <a:ext cx="60472" cy="122876"/>
                  </a:xfrm>
                  <a:custGeom>
                    <a:avLst/>
                    <a:gdLst>
                      <a:gd name="connsiteX0" fmla="*/ 205 w 60472"/>
                      <a:gd name="connsiteY0" fmla="*/ 0 h 122876"/>
                      <a:gd name="connsiteX1" fmla="*/ 59909 w 60472"/>
                      <a:gd name="connsiteY1" fmla="*/ 39016 h 122876"/>
                      <a:gd name="connsiteX2" fmla="*/ 60423 w 60472"/>
                      <a:gd name="connsiteY2" fmla="*/ 39529 h 122876"/>
                      <a:gd name="connsiteX3" fmla="*/ 60423 w 60472"/>
                      <a:gd name="connsiteY3" fmla="*/ 40248 h 122876"/>
                      <a:gd name="connsiteX4" fmla="*/ 60423 w 60472"/>
                      <a:gd name="connsiteY4" fmla="*/ 122386 h 122876"/>
                      <a:gd name="connsiteX5" fmla="*/ 59755 w 60472"/>
                      <a:gd name="connsiteY5" fmla="*/ 122796 h 122876"/>
                      <a:gd name="connsiteX6" fmla="*/ 0 w 60472"/>
                      <a:gd name="connsiteY6" fmla="*/ 83730 h 12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72" h="122876">
                        <a:moveTo>
                          <a:pt x="205" y="0"/>
                        </a:moveTo>
                        <a:lnTo>
                          <a:pt x="59909" y="39016"/>
                        </a:lnTo>
                        <a:cubicBezTo>
                          <a:pt x="60130" y="39134"/>
                          <a:pt x="60305" y="39308"/>
                          <a:pt x="60423" y="39529"/>
                        </a:cubicBezTo>
                        <a:cubicBezTo>
                          <a:pt x="60490" y="39765"/>
                          <a:pt x="60490" y="40012"/>
                          <a:pt x="60423" y="40248"/>
                        </a:cubicBezTo>
                        <a:lnTo>
                          <a:pt x="60423" y="122386"/>
                        </a:lnTo>
                        <a:cubicBezTo>
                          <a:pt x="60423" y="122796"/>
                          <a:pt x="60115" y="123002"/>
                          <a:pt x="59755" y="122796"/>
                        </a:cubicBezTo>
                        <a:lnTo>
                          <a:pt x="0" y="83730"/>
                        </a:lnTo>
                        <a:close/>
                      </a:path>
                    </a:pathLst>
                  </a:custGeom>
                  <a:solidFill>
                    <a:srgbClr val="000000">
                      <a:alpha val="50000"/>
                    </a:srgbClr>
                  </a:solidFill>
                  <a:ln w="5124" cap="flat">
                    <a:noFill/>
                    <a:prstDash val="solid"/>
                    <a:miter/>
                  </a:ln>
                </p:spPr>
                <p:txBody>
                  <a:bodyPr rtlCol="0" anchor="ctr"/>
                  <a:lstStyle/>
                  <a:p>
                    <a:endParaRPr lang="pt-BR"/>
                  </a:p>
                </p:txBody>
              </p:sp>
              <p:sp>
                <p:nvSpPr>
                  <p:cNvPr id="2102" name="Forma Livre: Forma 2101">
                    <a:extLst>
                      <a:ext uri="{FF2B5EF4-FFF2-40B4-BE49-F238E27FC236}">
                        <a16:creationId xmlns:a16="http://schemas.microsoft.com/office/drawing/2014/main" id="{56E01F6B-157A-3919-6DE5-E18D5BFA3ACC}"/>
                      </a:ext>
                    </a:extLst>
                  </p:cNvPr>
                  <p:cNvSpPr/>
                  <p:nvPr/>
                </p:nvSpPr>
                <p:spPr>
                  <a:xfrm>
                    <a:off x="8646982" y="4281475"/>
                    <a:ext cx="61449" cy="40247"/>
                  </a:xfrm>
                  <a:custGeom>
                    <a:avLst/>
                    <a:gdLst>
                      <a:gd name="connsiteX0" fmla="*/ 0 w 61449"/>
                      <a:gd name="connsiteY0" fmla="*/ 719 h 40247"/>
                      <a:gd name="connsiteX1" fmla="*/ 1232 w 61449"/>
                      <a:gd name="connsiteY1" fmla="*/ 0 h 40247"/>
                      <a:gd name="connsiteX2" fmla="*/ 60936 w 61449"/>
                      <a:gd name="connsiteY2" fmla="*/ 39016 h 40247"/>
                      <a:gd name="connsiteX3" fmla="*/ 61450 w 61449"/>
                      <a:gd name="connsiteY3" fmla="*/ 39529 h 40247"/>
                      <a:gd name="connsiteX4" fmla="*/ 60217 w 61449"/>
                      <a:gd name="connsiteY4" fmla="*/ 40248 h 40247"/>
                      <a:gd name="connsiteX5" fmla="*/ 59704 w 61449"/>
                      <a:gd name="connsiteY5" fmla="*/ 39734 h 4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49" h="40247">
                        <a:moveTo>
                          <a:pt x="0" y="719"/>
                        </a:moveTo>
                        <a:lnTo>
                          <a:pt x="1232" y="0"/>
                        </a:lnTo>
                        <a:lnTo>
                          <a:pt x="60936" y="39016"/>
                        </a:lnTo>
                        <a:cubicBezTo>
                          <a:pt x="61141" y="39144"/>
                          <a:pt x="61321" y="39324"/>
                          <a:pt x="61450" y="39529"/>
                        </a:cubicBezTo>
                        <a:lnTo>
                          <a:pt x="60217" y="40248"/>
                        </a:lnTo>
                        <a:cubicBezTo>
                          <a:pt x="60099" y="40027"/>
                          <a:pt x="59925" y="39852"/>
                          <a:pt x="59704" y="39734"/>
                        </a:cubicBezTo>
                        <a:close/>
                      </a:path>
                    </a:pathLst>
                  </a:custGeom>
                  <a:solidFill>
                    <a:srgbClr val="000000">
                      <a:alpha val="20000"/>
                    </a:srgbClr>
                  </a:solidFill>
                  <a:ln w="5124" cap="flat">
                    <a:noFill/>
                    <a:prstDash val="solid"/>
                    <a:miter/>
                  </a:ln>
                </p:spPr>
                <p:txBody>
                  <a:bodyPr rtlCol="0" anchor="ctr"/>
                  <a:lstStyle/>
                  <a:p>
                    <a:endParaRPr lang="pt-BR"/>
                  </a:p>
                </p:txBody>
              </p:sp>
              <p:sp>
                <p:nvSpPr>
                  <p:cNvPr id="2103" name="Forma Livre: Forma 2102">
                    <a:extLst>
                      <a:ext uri="{FF2B5EF4-FFF2-40B4-BE49-F238E27FC236}">
                        <a16:creationId xmlns:a16="http://schemas.microsoft.com/office/drawing/2014/main" id="{F3B22844-6E0C-42F1-075F-BB62A9DDFB86}"/>
                      </a:ext>
                    </a:extLst>
                  </p:cNvPr>
                  <p:cNvSpPr/>
                  <p:nvPr/>
                </p:nvSpPr>
                <p:spPr>
                  <a:xfrm>
                    <a:off x="8631889" y="4282707"/>
                    <a:ext cx="16119" cy="92970"/>
                  </a:xfrm>
                  <a:custGeom>
                    <a:avLst/>
                    <a:gdLst>
                      <a:gd name="connsiteX0" fmla="*/ 16068 w 16119"/>
                      <a:gd name="connsiteY0" fmla="*/ 0 h 92970"/>
                      <a:gd name="connsiteX1" fmla="*/ 16120 w 16119"/>
                      <a:gd name="connsiteY1" fmla="*/ 83627 h 92970"/>
                      <a:gd name="connsiteX2" fmla="*/ 0 w 16119"/>
                      <a:gd name="connsiteY2" fmla="*/ 92970 h 92970"/>
                      <a:gd name="connsiteX3" fmla="*/ 154 w 16119"/>
                      <a:gd name="connsiteY3" fmla="*/ 9240 h 92970"/>
                      <a:gd name="connsiteX4" fmla="*/ 16068 w 16119"/>
                      <a:gd name="connsiteY4" fmla="*/ 0 h 92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 h="92970">
                        <a:moveTo>
                          <a:pt x="16068" y="0"/>
                        </a:moveTo>
                        <a:lnTo>
                          <a:pt x="16120" y="83627"/>
                        </a:lnTo>
                        <a:lnTo>
                          <a:pt x="0" y="92970"/>
                        </a:lnTo>
                        <a:lnTo>
                          <a:pt x="154" y="9240"/>
                        </a:lnTo>
                        <a:lnTo>
                          <a:pt x="16068" y="0"/>
                        </a:lnTo>
                        <a:close/>
                      </a:path>
                    </a:pathLst>
                  </a:custGeom>
                  <a:solidFill>
                    <a:srgbClr val="407BFF"/>
                  </a:solidFill>
                  <a:ln w="5124" cap="flat">
                    <a:noFill/>
                    <a:prstDash val="solid"/>
                    <a:miter/>
                  </a:ln>
                </p:spPr>
                <p:txBody>
                  <a:bodyPr rtlCol="0" anchor="ctr"/>
                  <a:lstStyle/>
                  <a:p>
                    <a:endParaRPr lang="pt-BR"/>
                  </a:p>
                </p:txBody>
              </p:sp>
              <p:sp>
                <p:nvSpPr>
                  <p:cNvPr id="2104" name="Forma Livre: Forma 2103">
                    <a:extLst>
                      <a:ext uri="{FF2B5EF4-FFF2-40B4-BE49-F238E27FC236}">
                        <a16:creationId xmlns:a16="http://schemas.microsoft.com/office/drawing/2014/main" id="{930969ED-F861-7648-0314-33C5B0CA56DC}"/>
                      </a:ext>
                    </a:extLst>
                  </p:cNvPr>
                  <p:cNvSpPr/>
                  <p:nvPr/>
                </p:nvSpPr>
                <p:spPr>
                  <a:xfrm>
                    <a:off x="8631889" y="4282707"/>
                    <a:ext cx="16119" cy="92970"/>
                  </a:xfrm>
                  <a:custGeom>
                    <a:avLst/>
                    <a:gdLst>
                      <a:gd name="connsiteX0" fmla="*/ 16068 w 16119"/>
                      <a:gd name="connsiteY0" fmla="*/ 0 h 92970"/>
                      <a:gd name="connsiteX1" fmla="*/ 16120 w 16119"/>
                      <a:gd name="connsiteY1" fmla="*/ 83627 h 92970"/>
                      <a:gd name="connsiteX2" fmla="*/ 0 w 16119"/>
                      <a:gd name="connsiteY2" fmla="*/ 92970 h 92970"/>
                      <a:gd name="connsiteX3" fmla="*/ 154 w 16119"/>
                      <a:gd name="connsiteY3" fmla="*/ 9240 h 92970"/>
                      <a:gd name="connsiteX4" fmla="*/ 16068 w 16119"/>
                      <a:gd name="connsiteY4" fmla="*/ 0 h 92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 h="92970">
                        <a:moveTo>
                          <a:pt x="16068" y="0"/>
                        </a:moveTo>
                        <a:lnTo>
                          <a:pt x="16120" y="83627"/>
                        </a:lnTo>
                        <a:lnTo>
                          <a:pt x="0" y="92970"/>
                        </a:lnTo>
                        <a:lnTo>
                          <a:pt x="154" y="9240"/>
                        </a:lnTo>
                        <a:lnTo>
                          <a:pt x="16068" y="0"/>
                        </a:lnTo>
                        <a:close/>
                      </a:path>
                    </a:pathLst>
                  </a:custGeom>
                  <a:solidFill>
                    <a:srgbClr val="000000">
                      <a:alpha val="70000"/>
                    </a:srgbClr>
                  </a:solidFill>
                  <a:ln w="5124" cap="flat">
                    <a:noFill/>
                    <a:prstDash val="solid"/>
                    <a:miter/>
                  </a:ln>
                </p:spPr>
                <p:txBody>
                  <a:bodyPr rtlCol="0" anchor="ctr"/>
                  <a:lstStyle/>
                  <a:p>
                    <a:endParaRPr lang="pt-BR"/>
                  </a:p>
                </p:txBody>
              </p:sp>
              <p:sp>
                <p:nvSpPr>
                  <p:cNvPr id="2105" name="Forma Livre: Forma 2104">
                    <a:extLst>
                      <a:ext uri="{FF2B5EF4-FFF2-40B4-BE49-F238E27FC236}">
                        <a16:creationId xmlns:a16="http://schemas.microsoft.com/office/drawing/2014/main" id="{3A7ED130-3CFB-34E5-82AC-3DEDB8C5320E}"/>
                      </a:ext>
                    </a:extLst>
                  </p:cNvPr>
                  <p:cNvSpPr/>
                  <p:nvPr/>
                </p:nvSpPr>
                <p:spPr>
                  <a:xfrm>
                    <a:off x="8646571" y="4290458"/>
                    <a:ext cx="58266" cy="118873"/>
                  </a:xfrm>
                  <a:custGeom>
                    <a:avLst/>
                    <a:gdLst>
                      <a:gd name="connsiteX0" fmla="*/ 52363 w 58266"/>
                      <a:gd name="connsiteY0" fmla="*/ 118638 h 118873"/>
                      <a:gd name="connsiteX1" fmla="*/ 54108 w 58266"/>
                      <a:gd name="connsiteY1" fmla="*/ 118638 h 118873"/>
                      <a:gd name="connsiteX2" fmla="*/ 57394 w 58266"/>
                      <a:gd name="connsiteY2" fmla="*/ 116790 h 118873"/>
                      <a:gd name="connsiteX3" fmla="*/ 58267 w 58266"/>
                      <a:gd name="connsiteY3" fmla="*/ 115250 h 118873"/>
                      <a:gd name="connsiteX4" fmla="*/ 58267 w 58266"/>
                      <a:gd name="connsiteY4" fmla="*/ 33677 h 118873"/>
                      <a:gd name="connsiteX5" fmla="*/ 57343 w 58266"/>
                      <a:gd name="connsiteY5" fmla="*/ 32137 h 118873"/>
                      <a:gd name="connsiteX6" fmla="*/ 5134 w 58266"/>
                      <a:gd name="connsiteY6" fmla="*/ 0 h 118873"/>
                      <a:gd name="connsiteX7" fmla="*/ 0 w 58266"/>
                      <a:gd name="connsiteY7" fmla="*/ 2926 h 118873"/>
                      <a:gd name="connsiteX8" fmla="*/ 0 w 58266"/>
                      <a:gd name="connsiteY8" fmla="*/ 86502 h 1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66" h="118873">
                        <a:moveTo>
                          <a:pt x="52363" y="118638"/>
                        </a:moveTo>
                        <a:cubicBezTo>
                          <a:pt x="52902" y="118951"/>
                          <a:pt x="53569" y="118951"/>
                          <a:pt x="54108" y="118638"/>
                        </a:cubicBezTo>
                        <a:lnTo>
                          <a:pt x="57394" y="116790"/>
                        </a:lnTo>
                        <a:cubicBezTo>
                          <a:pt x="57902" y="116436"/>
                          <a:pt x="58226" y="115871"/>
                          <a:pt x="58267" y="115250"/>
                        </a:cubicBezTo>
                        <a:lnTo>
                          <a:pt x="58267" y="33677"/>
                        </a:lnTo>
                        <a:cubicBezTo>
                          <a:pt x="58221" y="33045"/>
                          <a:pt x="57877" y="32475"/>
                          <a:pt x="57343" y="32137"/>
                        </a:cubicBezTo>
                        <a:lnTo>
                          <a:pt x="5134" y="0"/>
                        </a:lnTo>
                        <a:lnTo>
                          <a:pt x="0" y="2926"/>
                        </a:lnTo>
                        <a:lnTo>
                          <a:pt x="0" y="86502"/>
                        </a:lnTo>
                        <a:close/>
                      </a:path>
                    </a:pathLst>
                  </a:custGeom>
                  <a:solidFill>
                    <a:srgbClr val="EBEBEB"/>
                  </a:solidFill>
                  <a:ln w="5124" cap="flat">
                    <a:noFill/>
                    <a:prstDash val="solid"/>
                    <a:miter/>
                  </a:ln>
                </p:spPr>
                <p:txBody>
                  <a:bodyPr rtlCol="0" anchor="ctr"/>
                  <a:lstStyle/>
                  <a:p>
                    <a:endParaRPr lang="pt-BR"/>
                  </a:p>
                </p:txBody>
              </p:sp>
              <p:sp>
                <p:nvSpPr>
                  <p:cNvPr id="2106" name="Forma Livre: Forma 2105">
                    <a:extLst>
                      <a:ext uri="{FF2B5EF4-FFF2-40B4-BE49-F238E27FC236}">
                        <a16:creationId xmlns:a16="http://schemas.microsoft.com/office/drawing/2014/main" id="{EB9DACA6-FBC0-11FC-ABCC-BD390CA00255}"/>
                      </a:ext>
                    </a:extLst>
                  </p:cNvPr>
                  <p:cNvSpPr/>
                  <p:nvPr/>
                </p:nvSpPr>
                <p:spPr>
                  <a:xfrm>
                    <a:off x="8646674" y="4293385"/>
                    <a:ext cx="53133" cy="115834"/>
                  </a:xfrm>
                  <a:custGeom>
                    <a:avLst/>
                    <a:gdLst>
                      <a:gd name="connsiteX0" fmla="*/ 0 w 53133"/>
                      <a:gd name="connsiteY0" fmla="*/ 83576 h 115834"/>
                      <a:gd name="connsiteX1" fmla="*/ 52260 w 53133"/>
                      <a:gd name="connsiteY1" fmla="*/ 115712 h 115834"/>
                      <a:gd name="connsiteX2" fmla="*/ 53133 w 53133"/>
                      <a:gd name="connsiteY2" fmla="*/ 115199 h 115834"/>
                      <a:gd name="connsiteX3" fmla="*/ 53133 w 53133"/>
                      <a:gd name="connsiteY3" fmla="*/ 33625 h 115834"/>
                      <a:gd name="connsiteX4" fmla="*/ 52209 w 53133"/>
                      <a:gd name="connsiteY4" fmla="*/ 32137 h 115834"/>
                      <a:gd name="connsiteX5" fmla="*/ 0 w 53133"/>
                      <a:gd name="connsiteY5" fmla="*/ 0 h 11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33" h="115834">
                        <a:moveTo>
                          <a:pt x="0" y="83576"/>
                        </a:moveTo>
                        <a:lnTo>
                          <a:pt x="52260" y="115712"/>
                        </a:lnTo>
                        <a:cubicBezTo>
                          <a:pt x="52774" y="116020"/>
                          <a:pt x="53133" y="115712"/>
                          <a:pt x="53133" y="115199"/>
                        </a:cubicBezTo>
                        <a:lnTo>
                          <a:pt x="53133" y="33625"/>
                        </a:lnTo>
                        <a:cubicBezTo>
                          <a:pt x="53102" y="33004"/>
                          <a:pt x="52753" y="32439"/>
                          <a:pt x="52209" y="32137"/>
                        </a:cubicBezTo>
                        <a:lnTo>
                          <a:pt x="0" y="0"/>
                        </a:lnTo>
                        <a:close/>
                      </a:path>
                    </a:pathLst>
                  </a:custGeom>
                  <a:solidFill>
                    <a:srgbClr val="FAFAFA"/>
                  </a:solidFill>
                  <a:ln w="5124" cap="flat">
                    <a:noFill/>
                    <a:prstDash val="solid"/>
                    <a:miter/>
                  </a:ln>
                </p:spPr>
                <p:txBody>
                  <a:bodyPr rtlCol="0" anchor="ctr"/>
                  <a:lstStyle/>
                  <a:p>
                    <a:endParaRPr lang="pt-BR"/>
                  </a:p>
                </p:txBody>
              </p:sp>
              <p:sp>
                <p:nvSpPr>
                  <p:cNvPr id="2107" name="Forma Livre: Forma 2106">
                    <a:extLst>
                      <a:ext uri="{FF2B5EF4-FFF2-40B4-BE49-F238E27FC236}">
                        <a16:creationId xmlns:a16="http://schemas.microsoft.com/office/drawing/2014/main" id="{05ECE6CC-2E65-0CF4-11C6-459E831F3320}"/>
                      </a:ext>
                    </a:extLst>
                  </p:cNvPr>
                  <p:cNvSpPr/>
                  <p:nvPr/>
                </p:nvSpPr>
                <p:spPr>
                  <a:xfrm>
                    <a:off x="8648879" y="4297526"/>
                    <a:ext cx="1664" cy="2429"/>
                  </a:xfrm>
                  <a:custGeom>
                    <a:avLst/>
                    <a:gdLst>
                      <a:gd name="connsiteX0" fmla="*/ 1645 w 1664"/>
                      <a:gd name="connsiteY0" fmla="*/ 1557 h 2429"/>
                      <a:gd name="connsiteX1" fmla="*/ 1645 w 1664"/>
                      <a:gd name="connsiteY1" fmla="*/ 941 h 2429"/>
                      <a:gd name="connsiteX2" fmla="*/ 1183 w 1664"/>
                      <a:gd name="connsiteY2" fmla="*/ 120 h 2429"/>
                      <a:gd name="connsiteX3" fmla="*/ 927 w 1664"/>
                      <a:gd name="connsiteY3" fmla="*/ 120 h 2429"/>
                      <a:gd name="connsiteX4" fmla="*/ 54 w 1664"/>
                      <a:gd name="connsiteY4" fmla="*/ 787 h 2429"/>
                      <a:gd name="connsiteX5" fmla="*/ 54 w 1664"/>
                      <a:gd name="connsiteY5" fmla="*/ 1609 h 2429"/>
                      <a:gd name="connsiteX6" fmla="*/ 721 w 1664"/>
                      <a:gd name="connsiteY6" fmla="*/ 2430 h 2429"/>
                      <a:gd name="connsiteX7" fmla="*/ 721 w 1664"/>
                      <a:gd name="connsiteY7" fmla="*/ 2430 h 2429"/>
                      <a:gd name="connsiteX8" fmla="*/ 1645 w 1664"/>
                      <a:gd name="connsiteY8" fmla="*/ 1557 h 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4" h="2429">
                        <a:moveTo>
                          <a:pt x="1645" y="1557"/>
                        </a:moveTo>
                        <a:cubicBezTo>
                          <a:pt x="1671" y="1352"/>
                          <a:pt x="1671" y="1147"/>
                          <a:pt x="1645" y="941"/>
                        </a:cubicBezTo>
                        <a:cubicBezTo>
                          <a:pt x="1553" y="638"/>
                          <a:pt x="1394" y="356"/>
                          <a:pt x="1183" y="120"/>
                        </a:cubicBezTo>
                        <a:lnTo>
                          <a:pt x="927" y="120"/>
                        </a:lnTo>
                        <a:cubicBezTo>
                          <a:pt x="465" y="-188"/>
                          <a:pt x="54" y="120"/>
                          <a:pt x="54" y="787"/>
                        </a:cubicBezTo>
                        <a:cubicBezTo>
                          <a:pt x="-18" y="1054"/>
                          <a:pt x="-18" y="1342"/>
                          <a:pt x="54" y="1609"/>
                        </a:cubicBezTo>
                        <a:cubicBezTo>
                          <a:pt x="187" y="1942"/>
                          <a:pt x="424" y="2230"/>
                          <a:pt x="721" y="2430"/>
                        </a:cubicBezTo>
                        <a:lnTo>
                          <a:pt x="721" y="2430"/>
                        </a:lnTo>
                        <a:cubicBezTo>
                          <a:pt x="1286" y="2430"/>
                          <a:pt x="1645" y="2173"/>
                          <a:pt x="1645" y="1557"/>
                        </a:cubicBezTo>
                        <a:close/>
                      </a:path>
                    </a:pathLst>
                  </a:custGeom>
                  <a:solidFill>
                    <a:srgbClr val="263238"/>
                  </a:solidFill>
                  <a:ln w="5124" cap="flat">
                    <a:noFill/>
                    <a:prstDash val="solid"/>
                    <a:miter/>
                  </a:ln>
                </p:spPr>
                <p:txBody>
                  <a:bodyPr rtlCol="0" anchor="ctr"/>
                  <a:lstStyle/>
                  <a:p>
                    <a:endParaRPr lang="pt-BR"/>
                  </a:p>
                </p:txBody>
              </p:sp>
              <p:sp>
                <p:nvSpPr>
                  <p:cNvPr id="2108" name="Forma Livre: Forma 2107">
                    <a:extLst>
                      <a:ext uri="{FF2B5EF4-FFF2-40B4-BE49-F238E27FC236}">
                        <a16:creationId xmlns:a16="http://schemas.microsoft.com/office/drawing/2014/main" id="{98F011BA-F6C6-05B1-0038-E147F708E7C2}"/>
                      </a:ext>
                    </a:extLst>
                  </p:cNvPr>
                  <p:cNvSpPr/>
                  <p:nvPr/>
                </p:nvSpPr>
                <p:spPr>
                  <a:xfrm>
                    <a:off x="8699294" y="4323262"/>
                    <a:ext cx="5647" cy="86161"/>
                  </a:xfrm>
                  <a:custGeom>
                    <a:avLst/>
                    <a:gdLst>
                      <a:gd name="connsiteX0" fmla="*/ 205 w 5647"/>
                      <a:gd name="connsiteY0" fmla="*/ 2926 h 86161"/>
                      <a:gd name="connsiteX1" fmla="*/ 5339 w 5647"/>
                      <a:gd name="connsiteY1" fmla="*/ 0 h 86161"/>
                      <a:gd name="connsiteX2" fmla="*/ 5647 w 5647"/>
                      <a:gd name="connsiteY2" fmla="*/ 873 h 86161"/>
                      <a:gd name="connsiteX3" fmla="*/ 5647 w 5647"/>
                      <a:gd name="connsiteY3" fmla="*/ 82600 h 86161"/>
                      <a:gd name="connsiteX4" fmla="*/ 4774 w 5647"/>
                      <a:gd name="connsiteY4" fmla="*/ 84140 h 86161"/>
                      <a:gd name="connsiteX5" fmla="*/ 1489 w 5647"/>
                      <a:gd name="connsiteY5" fmla="*/ 85988 h 86161"/>
                      <a:gd name="connsiteX6" fmla="*/ 0 w 5647"/>
                      <a:gd name="connsiteY6" fmla="*/ 85988 h 86161"/>
                      <a:gd name="connsiteX7" fmla="*/ 616 w 5647"/>
                      <a:gd name="connsiteY7" fmla="*/ 85424 h 86161"/>
                      <a:gd name="connsiteX8" fmla="*/ 616 w 5647"/>
                      <a:gd name="connsiteY8" fmla="*/ 3799 h 86161"/>
                      <a:gd name="connsiteX9" fmla="*/ 205 w 5647"/>
                      <a:gd name="connsiteY9" fmla="*/ 2926 h 8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7" h="86161">
                        <a:moveTo>
                          <a:pt x="205" y="2926"/>
                        </a:moveTo>
                        <a:lnTo>
                          <a:pt x="5339" y="0"/>
                        </a:lnTo>
                        <a:cubicBezTo>
                          <a:pt x="5539" y="246"/>
                          <a:pt x="5647" y="554"/>
                          <a:pt x="5647" y="873"/>
                        </a:cubicBezTo>
                        <a:lnTo>
                          <a:pt x="5647" y="82600"/>
                        </a:lnTo>
                        <a:cubicBezTo>
                          <a:pt x="5606" y="83221"/>
                          <a:pt x="5283" y="83786"/>
                          <a:pt x="4774" y="84140"/>
                        </a:cubicBezTo>
                        <a:lnTo>
                          <a:pt x="1489" y="85988"/>
                        </a:lnTo>
                        <a:cubicBezTo>
                          <a:pt x="1022" y="86219"/>
                          <a:pt x="467" y="86219"/>
                          <a:pt x="0" y="85988"/>
                        </a:cubicBezTo>
                        <a:cubicBezTo>
                          <a:pt x="359" y="85988"/>
                          <a:pt x="616" y="85988"/>
                          <a:pt x="616" y="85424"/>
                        </a:cubicBezTo>
                        <a:lnTo>
                          <a:pt x="616" y="3799"/>
                        </a:lnTo>
                        <a:cubicBezTo>
                          <a:pt x="590" y="3470"/>
                          <a:pt x="442" y="3157"/>
                          <a:pt x="205" y="2926"/>
                        </a:cubicBezTo>
                        <a:close/>
                      </a:path>
                    </a:pathLst>
                  </a:custGeom>
                  <a:solidFill>
                    <a:srgbClr val="E6E6E6"/>
                  </a:solidFill>
                  <a:ln w="5124" cap="flat">
                    <a:noFill/>
                    <a:prstDash val="solid"/>
                    <a:miter/>
                  </a:ln>
                </p:spPr>
                <p:txBody>
                  <a:bodyPr rtlCol="0" anchor="ctr"/>
                  <a:lstStyle/>
                  <a:p>
                    <a:endParaRPr lang="pt-BR"/>
                  </a:p>
                </p:txBody>
              </p:sp>
              <p:sp>
                <p:nvSpPr>
                  <p:cNvPr id="2109" name="Forma Livre: Forma 2108">
                    <a:extLst>
                      <a:ext uri="{FF2B5EF4-FFF2-40B4-BE49-F238E27FC236}">
                        <a16:creationId xmlns:a16="http://schemas.microsoft.com/office/drawing/2014/main" id="{5C29B64A-51E3-A606-A6EE-C9F5F78F6369}"/>
                      </a:ext>
                    </a:extLst>
                  </p:cNvPr>
                  <p:cNvSpPr/>
                  <p:nvPr/>
                </p:nvSpPr>
                <p:spPr>
                  <a:xfrm>
                    <a:off x="8638819" y="4288996"/>
                    <a:ext cx="17507" cy="10163"/>
                  </a:xfrm>
                  <a:custGeom>
                    <a:avLst/>
                    <a:gdLst>
                      <a:gd name="connsiteX0" fmla="*/ 0 w 17507"/>
                      <a:gd name="connsiteY0" fmla="*/ 5929 h 10163"/>
                      <a:gd name="connsiteX1" fmla="*/ 2002 w 17507"/>
                      <a:gd name="connsiteY1" fmla="*/ 9009 h 10163"/>
                      <a:gd name="connsiteX2" fmla="*/ 10883 w 17507"/>
                      <a:gd name="connsiteY2" fmla="*/ 9625 h 10163"/>
                      <a:gd name="connsiteX3" fmla="*/ 10473 w 17507"/>
                      <a:gd name="connsiteY3" fmla="*/ 8496 h 10163"/>
                      <a:gd name="connsiteX4" fmla="*/ 2618 w 17507"/>
                      <a:gd name="connsiteY4" fmla="*/ 7931 h 10163"/>
                      <a:gd name="connsiteX5" fmla="*/ 1437 w 17507"/>
                      <a:gd name="connsiteY5" fmla="*/ 6853 h 10163"/>
                      <a:gd name="connsiteX6" fmla="*/ 1181 w 17507"/>
                      <a:gd name="connsiteY6" fmla="*/ 5929 h 10163"/>
                      <a:gd name="connsiteX7" fmla="*/ 4056 w 17507"/>
                      <a:gd name="connsiteY7" fmla="*/ 2644 h 10163"/>
                      <a:gd name="connsiteX8" fmla="*/ 14888 w 17507"/>
                      <a:gd name="connsiteY8" fmla="*/ 2028 h 10163"/>
                      <a:gd name="connsiteX9" fmla="*/ 16222 w 17507"/>
                      <a:gd name="connsiteY9" fmla="*/ 3414 h 10163"/>
                      <a:gd name="connsiteX10" fmla="*/ 17506 w 17507"/>
                      <a:gd name="connsiteY10" fmla="*/ 4184 h 10163"/>
                      <a:gd name="connsiteX11" fmla="*/ 17506 w 17507"/>
                      <a:gd name="connsiteY11" fmla="*/ 4184 h 10163"/>
                      <a:gd name="connsiteX12" fmla="*/ 17095 w 17507"/>
                      <a:gd name="connsiteY12" fmla="*/ 2644 h 10163"/>
                      <a:gd name="connsiteX13" fmla="*/ 15504 w 17507"/>
                      <a:gd name="connsiteY13" fmla="*/ 1104 h 10163"/>
                      <a:gd name="connsiteX14" fmla="*/ 3440 w 17507"/>
                      <a:gd name="connsiteY14" fmla="*/ 1668 h 10163"/>
                      <a:gd name="connsiteX15" fmla="*/ 0 w 17507"/>
                      <a:gd name="connsiteY15" fmla="*/ 5929 h 1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507" h="10163">
                        <a:moveTo>
                          <a:pt x="0" y="5929"/>
                        </a:moveTo>
                        <a:cubicBezTo>
                          <a:pt x="15" y="7254"/>
                          <a:pt x="796" y="8455"/>
                          <a:pt x="2002" y="9009"/>
                        </a:cubicBezTo>
                        <a:cubicBezTo>
                          <a:pt x="4790" y="10298"/>
                          <a:pt x="7947" y="10513"/>
                          <a:pt x="10883" y="9625"/>
                        </a:cubicBezTo>
                        <a:cubicBezTo>
                          <a:pt x="10883" y="9215"/>
                          <a:pt x="10524" y="8701"/>
                          <a:pt x="10473" y="8496"/>
                        </a:cubicBezTo>
                        <a:cubicBezTo>
                          <a:pt x="7875" y="9276"/>
                          <a:pt x="5077" y="9076"/>
                          <a:pt x="2618" y="7931"/>
                        </a:cubicBezTo>
                        <a:cubicBezTo>
                          <a:pt x="2115" y="7716"/>
                          <a:pt x="1699" y="7336"/>
                          <a:pt x="1437" y="6853"/>
                        </a:cubicBezTo>
                        <a:cubicBezTo>
                          <a:pt x="1268" y="6576"/>
                          <a:pt x="1181" y="6253"/>
                          <a:pt x="1181" y="5929"/>
                        </a:cubicBezTo>
                        <a:cubicBezTo>
                          <a:pt x="1181" y="4851"/>
                          <a:pt x="2259" y="3568"/>
                          <a:pt x="4056" y="2644"/>
                        </a:cubicBezTo>
                        <a:cubicBezTo>
                          <a:pt x="7387" y="806"/>
                          <a:pt x="11371" y="580"/>
                          <a:pt x="14888" y="2028"/>
                        </a:cubicBezTo>
                        <a:cubicBezTo>
                          <a:pt x="15463" y="2341"/>
                          <a:pt x="15930" y="2823"/>
                          <a:pt x="16222" y="3414"/>
                        </a:cubicBezTo>
                        <a:lnTo>
                          <a:pt x="17506" y="4184"/>
                        </a:lnTo>
                        <a:lnTo>
                          <a:pt x="17506" y="4184"/>
                        </a:lnTo>
                        <a:cubicBezTo>
                          <a:pt x="17526" y="3640"/>
                          <a:pt x="17388" y="3106"/>
                          <a:pt x="17095" y="2644"/>
                        </a:cubicBezTo>
                        <a:cubicBezTo>
                          <a:pt x="16725" y="1987"/>
                          <a:pt x="16171" y="1447"/>
                          <a:pt x="15504" y="1104"/>
                        </a:cubicBezTo>
                        <a:cubicBezTo>
                          <a:pt x="11602" y="-544"/>
                          <a:pt x="7167" y="-339"/>
                          <a:pt x="3440" y="1668"/>
                        </a:cubicBezTo>
                        <a:cubicBezTo>
                          <a:pt x="1622" y="2382"/>
                          <a:pt x="318" y="4004"/>
                          <a:pt x="0" y="5929"/>
                        </a:cubicBezTo>
                        <a:close/>
                      </a:path>
                    </a:pathLst>
                  </a:custGeom>
                  <a:solidFill>
                    <a:srgbClr val="263238"/>
                  </a:solidFill>
                  <a:ln w="5124" cap="flat">
                    <a:noFill/>
                    <a:prstDash val="solid"/>
                    <a:miter/>
                  </a:ln>
                </p:spPr>
                <p:txBody>
                  <a:bodyPr rtlCol="0" anchor="ctr"/>
                  <a:lstStyle/>
                  <a:p>
                    <a:endParaRPr lang="pt-BR"/>
                  </a:p>
                </p:txBody>
              </p:sp>
              <p:sp>
                <p:nvSpPr>
                  <p:cNvPr id="2110" name="Forma Livre: Forma 2109">
                    <a:extLst>
                      <a:ext uri="{FF2B5EF4-FFF2-40B4-BE49-F238E27FC236}">
                        <a16:creationId xmlns:a16="http://schemas.microsoft.com/office/drawing/2014/main" id="{2E8AA4B1-0E1C-961A-2515-6442D0CEED28}"/>
                      </a:ext>
                    </a:extLst>
                  </p:cNvPr>
                  <p:cNvSpPr/>
                  <p:nvPr/>
                </p:nvSpPr>
                <p:spPr>
                  <a:xfrm>
                    <a:off x="8630965" y="4290766"/>
                    <a:ext cx="67455" cy="120383"/>
                  </a:xfrm>
                  <a:custGeom>
                    <a:avLst/>
                    <a:gdLst>
                      <a:gd name="connsiteX0" fmla="*/ 66840 w 67455"/>
                      <a:gd name="connsiteY0" fmla="*/ 120230 h 120383"/>
                      <a:gd name="connsiteX1" fmla="*/ 67456 w 67455"/>
                      <a:gd name="connsiteY1" fmla="*/ 119049 h 120383"/>
                      <a:gd name="connsiteX2" fmla="*/ 67456 w 67455"/>
                      <a:gd name="connsiteY2" fmla="*/ 36911 h 120383"/>
                      <a:gd name="connsiteX3" fmla="*/ 66737 w 67455"/>
                      <a:gd name="connsiteY3" fmla="*/ 35679 h 120383"/>
                      <a:gd name="connsiteX4" fmla="*/ 1232 w 67455"/>
                      <a:gd name="connsiteY4" fmla="*/ 0 h 120383"/>
                      <a:gd name="connsiteX5" fmla="*/ 0 w 67455"/>
                      <a:gd name="connsiteY5" fmla="*/ 719 h 120383"/>
                      <a:gd name="connsiteX6" fmla="*/ 0 w 67455"/>
                      <a:gd name="connsiteY6" fmla="*/ 84294 h 120383"/>
                      <a:gd name="connsiteX7" fmla="*/ 65505 w 67455"/>
                      <a:gd name="connsiteY7" fmla="*/ 120230 h 120383"/>
                      <a:gd name="connsiteX8" fmla="*/ 66840 w 67455"/>
                      <a:gd name="connsiteY8" fmla="*/ 120230 h 1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55" h="120383">
                        <a:moveTo>
                          <a:pt x="66840" y="120230"/>
                        </a:moveTo>
                        <a:cubicBezTo>
                          <a:pt x="67225" y="119963"/>
                          <a:pt x="67456" y="119521"/>
                          <a:pt x="67456" y="119049"/>
                        </a:cubicBezTo>
                        <a:lnTo>
                          <a:pt x="67456" y="36911"/>
                        </a:lnTo>
                        <a:cubicBezTo>
                          <a:pt x="67410" y="36413"/>
                          <a:pt x="67148" y="35961"/>
                          <a:pt x="66737" y="35679"/>
                        </a:cubicBezTo>
                        <a:lnTo>
                          <a:pt x="1232" y="0"/>
                        </a:lnTo>
                        <a:lnTo>
                          <a:pt x="0" y="719"/>
                        </a:lnTo>
                        <a:lnTo>
                          <a:pt x="0" y="84294"/>
                        </a:lnTo>
                        <a:lnTo>
                          <a:pt x="65505" y="120230"/>
                        </a:lnTo>
                        <a:cubicBezTo>
                          <a:pt x="65926" y="120435"/>
                          <a:pt x="66419" y="120435"/>
                          <a:pt x="66840" y="120230"/>
                        </a:cubicBezTo>
                        <a:close/>
                      </a:path>
                    </a:pathLst>
                  </a:custGeom>
                  <a:solidFill>
                    <a:srgbClr val="407BFF"/>
                  </a:solidFill>
                  <a:ln w="5124" cap="flat">
                    <a:noFill/>
                    <a:prstDash val="solid"/>
                    <a:miter/>
                  </a:ln>
                </p:spPr>
                <p:txBody>
                  <a:bodyPr rtlCol="0" anchor="ctr"/>
                  <a:lstStyle/>
                  <a:p>
                    <a:endParaRPr lang="pt-BR"/>
                  </a:p>
                </p:txBody>
              </p:sp>
              <p:sp>
                <p:nvSpPr>
                  <p:cNvPr id="2111" name="Forma Livre: Forma 2110">
                    <a:extLst>
                      <a:ext uri="{FF2B5EF4-FFF2-40B4-BE49-F238E27FC236}">
                        <a16:creationId xmlns:a16="http://schemas.microsoft.com/office/drawing/2014/main" id="{7A109D88-A5FD-71DE-05D4-98DD68CC7E4F}"/>
                      </a:ext>
                    </a:extLst>
                  </p:cNvPr>
                  <p:cNvSpPr/>
                  <p:nvPr/>
                </p:nvSpPr>
                <p:spPr>
                  <a:xfrm>
                    <a:off x="8696316" y="4326907"/>
                    <a:ext cx="1977" cy="84191"/>
                  </a:xfrm>
                  <a:custGeom>
                    <a:avLst/>
                    <a:gdLst>
                      <a:gd name="connsiteX0" fmla="*/ 770 w 1977"/>
                      <a:gd name="connsiteY0" fmla="*/ 719 h 84191"/>
                      <a:gd name="connsiteX1" fmla="*/ 1951 w 1977"/>
                      <a:gd name="connsiteY1" fmla="*/ 0 h 84191"/>
                      <a:gd name="connsiteX2" fmla="*/ 1951 w 1977"/>
                      <a:gd name="connsiteY2" fmla="*/ 719 h 84191"/>
                      <a:gd name="connsiteX3" fmla="*/ 1951 w 1977"/>
                      <a:gd name="connsiteY3" fmla="*/ 82857 h 84191"/>
                      <a:gd name="connsiteX4" fmla="*/ 1335 w 1977"/>
                      <a:gd name="connsiteY4" fmla="*/ 84038 h 84191"/>
                      <a:gd name="connsiteX5" fmla="*/ 0 w 1977"/>
                      <a:gd name="connsiteY5" fmla="*/ 84038 h 84191"/>
                      <a:gd name="connsiteX6" fmla="*/ 719 w 1977"/>
                      <a:gd name="connsiteY6" fmla="*/ 83627 h 84191"/>
                      <a:gd name="connsiteX7" fmla="*/ 719 w 1977"/>
                      <a:gd name="connsiteY7" fmla="*/ 1489 h 84191"/>
                      <a:gd name="connsiteX8" fmla="*/ 770 w 1977"/>
                      <a:gd name="connsiteY8" fmla="*/ 719 h 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 h="84191">
                        <a:moveTo>
                          <a:pt x="770" y="719"/>
                        </a:moveTo>
                        <a:lnTo>
                          <a:pt x="1951" y="0"/>
                        </a:lnTo>
                        <a:cubicBezTo>
                          <a:pt x="1987" y="236"/>
                          <a:pt x="1987" y="483"/>
                          <a:pt x="1951" y="719"/>
                        </a:cubicBezTo>
                        <a:lnTo>
                          <a:pt x="1951" y="82857"/>
                        </a:lnTo>
                        <a:cubicBezTo>
                          <a:pt x="1951" y="83329"/>
                          <a:pt x="1720" y="83771"/>
                          <a:pt x="1335" y="84038"/>
                        </a:cubicBezTo>
                        <a:cubicBezTo>
                          <a:pt x="914" y="84243"/>
                          <a:pt x="421" y="84243"/>
                          <a:pt x="0" y="84038"/>
                        </a:cubicBezTo>
                        <a:cubicBezTo>
                          <a:pt x="411" y="84038"/>
                          <a:pt x="719" y="84038"/>
                          <a:pt x="719" y="83627"/>
                        </a:cubicBezTo>
                        <a:lnTo>
                          <a:pt x="719" y="1489"/>
                        </a:lnTo>
                        <a:cubicBezTo>
                          <a:pt x="791" y="1237"/>
                          <a:pt x="806" y="975"/>
                          <a:pt x="770" y="719"/>
                        </a:cubicBezTo>
                        <a:close/>
                      </a:path>
                    </a:pathLst>
                  </a:custGeom>
                  <a:solidFill>
                    <a:srgbClr val="000000">
                      <a:alpha val="10000"/>
                    </a:srgbClr>
                  </a:solidFill>
                  <a:ln w="5124" cap="flat">
                    <a:noFill/>
                    <a:prstDash val="solid"/>
                    <a:miter/>
                  </a:ln>
                </p:spPr>
                <p:txBody>
                  <a:bodyPr rtlCol="0" anchor="ctr"/>
                  <a:lstStyle/>
                  <a:p>
                    <a:endParaRPr lang="pt-BR"/>
                  </a:p>
                </p:txBody>
              </p:sp>
              <p:sp>
                <p:nvSpPr>
                  <p:cNvPr id="2112" name="Forma Livre: Forma 2111">
                    <a:extLst>
                      <a:ext uri="{FF2B5EF4-FFF2-40B4-BE49-F238E27FC236}">
                        <a16:creationId xmlns:a16="http://schemas.microsoft.com/office/drawing/2014/main" id="{9FD56B9D-5F36-7248-FF15-B1EB79DCA509}"/>
                      </a:ext>
                    </a:extLst>
                  </p:cNvPr>
                  <p:cNvSpPr/>
                  <p:nvPr/>
                </p:nvSpPr>
                <p:spPr>
                  <a:xfrm>
                    <a:off x="8630760" y="4291434"/>
                    <a:ext cx="66258" cy="119805"/>
                  </a:xfrm>
                  <a:custGeom>
                    <a:avLst/>
                    <a:gdLst>
                      <a:gd name="connsiteX0" fmla="*/ 205 w 66258"/>
                      <a:gd name="connsiteY0" fmla="*/ 0 h 119805"/>
                      <a:gd name="connsiteX1" fmla="*/ 65711 w 66258"/>
                      <a:gd name="connsiteY1" fmla="*/ 35935 h 119805"/>
                      <a:gd name="connsiteX2" fmla="*/ 66224 w 66258"/>
                      <a:gd name="connsiteY2" fmla="*/ 36449 h 119805"/>
                      <a:gd name="connsiteX3" fmla="*/ 66224 w 66258"/>
                      <a:gd name="connsiteY3" fmla="*/ 37168 h 119805"/>
                      <a:gd name="connsiteX4" fmla="*/ 66224 w 66258"/>
                      <a:gd name="connsiteY4" fmla="*/ 119306 h 119805"/>
                      <a:gd name="connsiteX5" fmla="*/ 65505 w 66258"/>
                      <a:gd name="connsiteY5" fmla="*/ 119716 h 119805"/>
                      <a:gd name="connsiteX6" fmla="*/ 0 w 66258"/>
                      <a:gd name="connsiteY6" fmla="*/ 83781 h 1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58" h="119805">
                        <a:moveTo>
                          <a:pt x="205" y="0"/>
                        </a:moveTo>
                        <a:lnTo>
                          <a:pt x="65711" y="35935"/>
                        </a:lnTo>
                        <a:cubicBezTo>
                          <a:pt x="65916" y="36064"/>
                          <a:pt x="66096" y="36243"/>
                          <a:pt x="66224" y="36449"/>
                        </a:cubicBezTo>
                        <a:cubicBezTo>
                          <a:pt x="66270" y="36685"/>
                          <a:pt x="66270" y="36931"/>
                          <a:pt x="66224" y="37168"/>
                        </a:cubicBezTo>
                        <a:lnTo>
                          <a:pt x="66224" y="119306"/>
                        </a:lnTo>
                        <a:cubicBezTo>
                          <a:pt x="66224" y="119768"/>
                          <a:pt x="65916" y="119922"/>
                          <a:pt x="65505" y="119716"/>
                        </a:cubicBezTo>
                        <a:lnTo>
                          <a:pt x="0" y="83781"/>
                        </a:lnTo>
                        <a:close/>
                      </a:path>
                    </a:pathLst>
                  </a:custGeom>
                  <a:solidFill>
                    <a:srgbClr val="407BFF"/>
                  </a:solidFill>
                  <a:ln w="5124" cap="flat">
                    <a:noFill/>
                    <a:prstDash val="solid"/>
                    <a:miter/>
                  </a:ln>
                </p:spPr>
                <p:txBody>
                  <a:bodyPr rtlCol="0" anchor="ctr"/>
                  <a:lstStyle/>
                  <a:p>
                    <a:endParaRPr lang="pt-BR"/>
                  </a:p>
                </p:txBody>
              </p:sp>
              <p:sp>
                <p:nvSpPr>
                  <p:cNvPr id="2113" name="Forma Livre: Forma 2112">
                    <a:extLst>
                      <a:ext uri="{FF2B5EF4-FFF2-40B4-BE49-F238E27FC236}">
                        <a16:creationId xmlns:a16="http://schemas.microsoft.com/office/drawing/2014/main" id="{1FC33676-77AA-5054-4801-448C85318B36}"/>
                      </a:ext>
                    </a:extLst>
                  </p:cNvPr>
                  <p:cNvSpPr/>
                  <p:nvPr/>
                </p:nvSpPr>
                <p:spPr>
                  <a:xfrm>
                    <a:off x="8630965" y="4290715"/>
                    <a:ext cx="67199" cy="36910"/>
                  </a:xfrm>
                  <a:custGeom>
                    <a:avLst/>
                    <a:gdLst>
                      <a:gd name="connsiteX0" fmla="*/ 0 w 67199"/>
                      <a:gd name="connsiteY0" fmla="*/ 719 h 36910"/>
                      <a:gd name="connsiteX1" fmla="*/ 1232 w 67199"/>
                      <a:gd name="connsiteY1" fmla="*/ 0 h 36910"/>
                      <a:gd name="connsiteX2" fmla="*/ 66737 w 67199"/>
                      <a:gd name="connsiteY2" fmla="*/ 35679 h 36910"/>
                      <a:gd name="connsiteX3" fmla="*/ 67199 w 67199"/>
                      <a:gd name="connsiteY3" fmla="*/ 36192 h 36910"/>
                      <a:gd name="connsiteX4" fmla="*/ 66019 w 67199"/>
                      <a:gd name="connsiteY4" fmla="*/ 36911 h 36910"/>
                      <a:gd name="connsiteX5" fmla="*/ 65505 w 67199"/>
                      <a:gd name="connsiteY5" fmla="*/ 36397 h 3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99" h="36910">
                        <a:moveTo>
                          <a:pt x="0" y="719"/>
                        </a:moveTo>
                        <a:lnTo>
                          <a:pt x="1232" y="0"/>
                        </a:lnTo>
                        <a:lnTo>
                          <a:pt x="66737" y="35679"/>
                        </a:lnTo>
                        <a:cubicBezTo>
                          <a:pt x="66943" y="35797"/>
                          <a:pt x="67102" y="35976"/>
                          <a:pt x="67199" y="36192"/>
                        </a:cubicBezTo>
                        <a:lnTo>
                          <a:pt x="66019" y="36911"/>
                        </a:lnTo>
                        <a:cubicBezTo>
                          <a:pt x="65890" y="36705"/>
                          <a:pt x="65711" y="36526"/>
                          <a:pt x="65505" y="36397"/>
                        </a:cubicBezTo>
                        <a:close/>
                      </a:path>
                    </a:pathLst>
                  </a:custGeom>
                  <a:solidFill>
                    <a:srgbClr val="000000">
                      <a:alpha val="20000"/>
                    </a:srgbClr>
                  </a:solidFill>
                  <a:ln w="5124" cap="flat">
                    <a:noFill/>
                    <a:prstDash val="solid"/>
                    <a:miter/>
                  </a:ln>
                </p:spPr>
                <p:txBody>
                  <a:bodyPr rtlCol="0" anchor="ctr"/>
                  <a:lstStyle/>
                  <a:p>
                    <a:endParaRPr lang="pt-BR"/>
                  </a:p>
                </p:txBody>
              </p:sp>
              <p:sp>
                <p:nvSpPr>
                  <p:cNvPr id="2114" name="Forma Livre: Forma 2113">
                    <a:extLst>
                      <a:ext uri="{FF2B5EF4-FFF2-40B4-BE49-F238E27FC236}">
                        <a16:creationId xmlns:a16="http://schemas.microsoft.com/office/drawing/2014/main" id="{3A5508B7-BA61-528B-1A8A-CE787FBBDA73}"/>
                      </a:ext>
                    </a:extLst>
                  </p:cNvPr>
                  <p:cNvSpPr/>
                  <p:nvPr/>
                </p:nvSpPr>
                <p:spPr>
                  <a:xfrm>
                    <a:off x="8630965" y="4282193"/>
                    <a:ext cx="16992" cy="9753"/>
                  </a:xfrm>
                  <a:custGeom>
                    <a:avLst/>
                    <a:gdLst>
                      <a:gd name="connsiteX0" fmla="*/ 16017 w 16992"/>
                      <a:gd name="connsiteY0" fmla="*/ 0 h 9753"/>
                      <a:gd name="connsiteX1" fmla="*/ 0 w 16992"/>
                      <a:gd name="connsiteY1" fmla="*/ 9240 h 9753"/>
                      <a:gd name="connsiteX2" fmla="*/ 1078 w 16992"/>
                      <a:gd name="connsiteY2" fmla="*/ 9754 h 9753"/>
                      <a:gd name="connsiteX3" fmla="*/ 16992 w 16992"/>
                      <a:gd name="connsiteY3" fmla="*/ 513 h 9753"/>
                      <a:gd name="connsiteX4" fmla="*/ 16017 w 16992"/>
                      <a:gd name="connsiteY4" fmla="*/ 0 h 9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2" h="9753">
                        <a:moveTo>
                          <a:pt x="16017" y="0"/>
                        </a:moveTo>
                        <a:lnTo>
                          <a:pt x="0" y="9240"/>
                        </a:lnTo>
                        <a:lnTo>
                          <a:pt x="1078" y="9754"/>
                        </a:lnTo>
                        <a:lnTo>
                          <a:pt x="16992" y="513"/>
                        </a:lnTo>
                        <a:lnTo>
                          <a:pt x="16017" y="0"/>
                        </a:lnTo>
                        <a:close/>
                      </a:path>
                    </a:pathLst>
                  </a:custGeom>
                  <a:solidFill>
                    <a:srgbClr val="407BFF"/>
                  </a:solidFill>
                  <a:ln w="5124" cap="flat">
                    <a:noFill/>
                    <a:prstDash val="solid"/>
                    <a:miter/>
                  </a:ln>
                </p:spPr>
                <p:txBody>
                  <a:bodyPr rtlCol="0" anchor="ctr"/>
                  <a:lstStyle/>
                  <a:p>
                    <a:endParaRPr lang="pt-BR"/>
                  </a:p>
                </p:txBody>
              </p:sp>
              <p:sp>
                <p:nvSpPr>
                  <p:cNvPr id="2115" name="Forma Livre: Forma 2114">
                    <a:extLst>
                      <a:ext uri="{FF2B5EF4-FFF2-40B4-BE49-F238E27FC236}">
                        <a16:creationId xmlns:a16="http://schemas.microsoft.com/office/drawing/2014/main" id="{EDC7125F-C0DD-A90B-50C3-54CC63145815}"/>
                      </a:ext>
                    </a:extLst>
                  </p:cNvPr>
                  <p:cNvSpPr/>
                  <p:nvPr/>
                </p:nvSpPr>
                <p:spPr>
                  <a:xfrm>
                    <a:off x="8630965" y="4282193"/>
                    <a:ext cx="16992" cy="9753"/>
                  </a:xfrm>
                  <a:custGeom>
                    <a:avLst/>
                    <a:gdLst>
                      <a:gd name="connsiteX0" fmla="*/ 16017 w 16992"/>
                      <a:gd name="connsiteY0" fmla="*/ 0 h 9753"/>
                      <a:gd name="connsiteX1" fmla="*/ 0 w 16992"/>
                      <a:gd name="connsiteY1" fmla="*/ 9240 h 9753"/>
                      <a:gd name="connsiteX2" fmla="*/ 1078 w 16992"/>
                      <a:gd name="connsiteY2" fmla="*/ 9754 h 9753"/>
                      <a:gd name="connsiteX3" fmla="*/ 16992 w 16992"/>
                      <a:gd name="connsiteY3" fmla="*/ 513 h 9753"/>
                      <a:gd name="connsiteX4" fmla="*/ 16017 w 16992"/>
                      <a:gd name="connsiteY4" fmla="*/ 0 h 9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2" h="9753">
                        <a:moveTo>
                          <a:pt x="16017" y="0"/>
                        </a:moveTo>
                        <a:lnTo>
                          <a:pt x="0" y="9240"/>
                        </a:lnTo>
                        <a:lnTo>
                          <a:pt x="1078" y="9754"/>
                        </a:lnTo>
                        <a:lnTo>
                          <a:pt x="16992" y="513"/>
                        </a:lnTo>
                        <a:lnTo>
                          <a:pt x="16017" y="0"/>
                        </a:lnTo>
                        <a:close/>
                      </a:path>
                    </a:pathLst>
                  </a:custGeom>
                  <a:solidFill>
                    <a:srgbClr val="000000">
                      <a:alpha val="20000"/>
                    </a:srgbClr>
                  </a:solidFill>
                  <a:ln w="5124" cap="flat">
                    <a:noFill/>
                    <a:prstDash val="solid"/>
                    <a:miter/>
                  </a:ln>
                </p:spPr>
                <p:txBody>
                  <a:bodyPr rtlCol="0" anchor="ctr"/>
                  <a:lstStyle/>
                  <a:p>
                    <a:endParaRPr lang="pt-BR"/>
                  </a:p>
                </p:txBody>
              </p:sp>
              <p:sp>
                <p:nvSpPr>
                  <p:cNvPr id="2116" name="Forma Livre: Forma 2115">
                    <a:extLst>
                      <a:ext uri="{FF2B5EF4-FFF2-40B4-BE49-F238E27FC236}">
                        <a16:creationId xmlns:a16="http://schemas.microsoft.com/office/drawing/2014/main" id="{8485086D-DFB1-3BB4-8254-372955576A10}"/>
                      </a:ext>
                    </a:extLst>
                  </p:cNvPr>
                  <p:cNvSpPr/>
                  <p:nvPr/>
                </p:nvSpPr>
                <p:spPr>
                  <a:xfrm>
                    <a:off x="8629476" y="4293447"/>
                    <a:ext cx="65145" cy="120115"/>
                  </a:xfrm>
                  <a:custGeom>
                    <a:avLst/>
                    <a:gdLst>
                      <a:gd name="connsiteX0" fmla="*/ 2361 w 65145"/>
                      <a:gd name="connsiteY0" fmla="*/ 143 h 120115"/>
                      <a:gd name="connsiteX1" fmla="*/ 1232 w 65145"/>
                      <a:gd name="connsiteY1" fmla="*/ 143 h 120115"/>
                      <a:gd name="connsiteX2" fmla="*/ 0 w 65145"/>
                      <a:gd name="connsiteY2" fmla="*/ 861 h 120115"/>
                      <a:gd name="connsiteX3" fmla="*/ 770 w 65145"/>
                      <a:gd name="connsiteY3" fmla="*/ 81049 h 120115"/>
                      <a:gd name="connsiteX4" fmla="*/ 2361 w 65145"/>
                      <a:gd name="connsiteY4" fmla="*/ 83872 h 120115"/>
                      <a:gd name="connsiteX5" fmla="*/ 65146 w 65145"/>
                      <a:gd name="connsiteY5" fmla="*/ 120115 h 120115"/>
                      <a:gd name="connsiteX6" fmla="*/ 65146 w 65145"/>
                      <a:gd name="connsiteY6" fmla="*/ 36335 h 12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45" h="120115">
                        <a:moveTo>
                          <a:pt x="2361" y="143"/>
                        </a:moveTo>
                        <a:cubicBezTo>
                          <a:pt x="2007" y="-48"/>
                          <a:pt x="1586" y="-48"/>
                          <a:pt x="1232" y="143"/>
                        </a:cubicBezTo>
                        <a:lnTo>
                          <a:pt x="0" y="861"/>
                        </a:lnTo>
                        <a:lnTo>
                          <a:pt x="770" y="81049"/>
                        </a:lnTo>
                        <a:cubicBezTo>
                          <a:pt x="832" y="82188"/>
                          <a:pt x="1417" y="83230"/>
                          <a:pt x="2361" y="83872"/>
                        </a:cubicBezTo>
                        <a:lnTo>
                          <a:pt x="65146" y="120115"/>
                        </a:lnTo>
                        <a:lnTo>
                          <a:pt x="65146" y="36335"/>
                        </a:lnTo>
                        <a:close/>
                      </a:path>
                    </a:pathLst>
                  </a:custGeom>
                  <a:solidFill>
                    <a:srgbClr val="407BFF"/>
                  </a:solidFill>
                  <a:ln w="5124" cap="flat">
                    <a:noFill/>
                    <a:prstDash val="solid"/>
                    <a:miter/>
                  </a:ln>
                </p:spPr>
                <p:txBody>
                  <a:bodyPr rtlCol="0" anchor="ctr"/>
                  <a:lstStyle/>
                  <a:p>
                    <a:endParaRPr lang="pt-BR"/>
                  </a:p>
                </p:txBody>
              </p:sp>
              <p:sp>
                <p:nvSpPr>
                  <p:cNvPr id="2117" name="Forma Livre: Forma 2116">
                    <a:extLst>
                      <a:ext uri="{FF2B5EF4-FFF2-40B4-BE49-F238E27FC236}">
                        <a16:creationId xmlns:a16="http://schemas.microsoft.com/office/drawing/2014/main" id="{66CEA7C4-F586-718D-5CD7-0198A8DF3B3E}"/>
                      </a:ext>
                    </a:extLst>
                  </p:cNvPr>
                  <p:cNvSpPr/>
                  <p:nvPr/>
                </p:nvSpPr>
                <p:spPr>
                  <a:xfrm>
                    <a:off x="8629476" y="4293447"/>
                    <a:ext cx="65145" cy="120115"/>
                  </a:xfrm>
                  <a:custGeom>
                    <a:avLst/>
                    <a:gdLst>
                      <a:gd name="connsiteX0" fmla="*/ 2361 w 65145"/>
                      <a:gd name="connsiteY0" fmla="*/ 143 h 120115"/>
                      <a:gd name="connsiteX1" fmla="*/ 1232 w 65145"/>
                      <a:gd name="connsiteY1" fmla="*/ 143 h 120115"/>
                      <a:gd name="connsiteX2" fmla="*/ 0 w 65145"/>
                      <a:gd name="connsiteY2" fmla="*/ 861 h 120115"/>
                      <a:gd name="connsiteX3" fmla="*/ 770 w 65145"/>
                      <a:gd name="connsiteY3" fmla="*/ 81049 h 120115"/>
                      <a:gd name="connsiteX4" fmla="*/ 2361 w 65145"/>
                      <a:gd name="connsiteY4" fmla="*/ 83872 h 120115"/>
                      <a:gd name="connsiteX5" fmla="*/ 65146 w 65145"/>
                      <a:gd name="connsiteY5" fmla="*/ 120115 h 120115"/>
                      <a:gd name="connsiteX6" fmla="*/ 65146 w 65145"/>
                      <a:gd name="connsiteY6" fmla="*/ 36335 h 12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45" h="120115">
                        <a:moveTo>
                          <a:pt x="2361" y="143"/>
                        </a:moveTo>
                        <a:cubicBezTo>
                          <a:pt x="2007" y="-48"/>
                          <a:pt x="1586" y="-48"/>
                          <a:pt x="1232" y="143"/>
                        </a:cubicBezTo>
                        <a:lnTo>
                          <a:pt x="0" y="861"/>
                        </a:lnTo>
                        <a:lnTo>
                          <a:pt x="770" y="81049"/>
                        </a:lnTo>
                        <a:cubicBezTo>
                          <a:pt x="832" y="82188"/>
                          <a:pt x="1417" y="83230"/>
                          <a:pt x="2361" y="83872"/>
                        </a:cubicBezTo>
                        <a:lnTo>
                          <a:pt x="65146" y="120115"/>
                        </a:lnTo>
                        <a:lnTo>
                          <a:pt x="65146" y="36335"/>
                        </a:lnTo>
                        <a:close/>
                      </a:path>
                    </a:pathLst>
                  </a:custGeom>
                  <a:solidFill>
                    <a:srgbClr val="000000">
                      <a:alpha val="20000"/>
                    </a:srgbClr>
                  </a:solidFill>
                  <a:ln w="5124" cap="flat">
                    <a:noFill/>
                    <a:prstDash val="solid"/>
                    <a:miter/>
                  </a:ln>
                </p:spPr>
                <p:txBody>
                  <a:bodyPr rtlCol="0" anchor="ctr"/>
                  <a:lstStyle/>
                  <a:p>
                    <a:endParaRPr lang="pt-BR"/>
                  </a:p>
                </p:txBody>
              </p:sp>
              <p:sp>
                <p:nvSpPr>
                  <p:cNvPr id="2118" name="Forma Livre: Forma 2117">
                    <a:extLst>
                      <a:ext uri="{FF2B5EF4-FFF2-40B4-BE49-F238E27FC236}">
                        <a16:creationId xmlns:a16="http://schemas.microsoft.com/office/drawing/2014/main" id="{6BBFFD2B-C51B-8F3B-78A1-73A6013252A6}"/>
                      </a:ext>
                    </a:extLst>
                  </p:cNvPr>
                  <p:cNvSpPr/>
                  <p:nvPr/>
                </p:nvSpPr>
                <p:spPr>
                  <a:xfrm>
                    <a:off x="8629014" y="4294055"/>
                    <a:ext cx="64375" cy="120072"/>
                  </a:xfrm>
                  <a:custGeom>
                    <a:avLst/>
                    <a:gdLst>
                      <a:gd name="connsiteX0" fmla="*/ 1643 w 64375"/>
                      <a:gd name="connsiteY0" fmla="*/ 202 h 120072"/>
                      <a:gd name="connsiteX1" fmla="*/ 0 w 64375"/>
                      <a:gd name="connsiteY1" fmla="*/ 1178 h 120072"/>
                      <a:gd name="connsiteX2" fmla="*/ 0 w 64375"/>
                      <a:gd name="connsiteY2" fmla="*/ 81006 h 120072"/>
                      <a:gd name="connsiteX3" fmla="*/ 1643 w 64375"/>
                      <a:gd name="connsiteY3" fmla="*/ 83829 h 120072"/>
                      <a:gd name="connsiteX4" fmla="*/ 64376 w 64375"/>
                      <a:gd name="connsiteY4" fmla="*/ 120073 h 120072"/>
                      <a:gd name="connsiteX5" fmla="*/ 64376 w 64375"/>
                      <a:gd name="connsiteY5" fmla="*/ 36446 h 12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75" h="120072">
                        <a:moveTo>
                          <a:pt x="1643" y="202"/>
                        </a:moveTo>
                        <a:cubicBezTo>
                          <a:pt x="719" y="-311"/>
                          <a:pt x="0" y="202"/>
                          <a:pt x="0" y="1178"/>
                        </a:cubicBezTo>
                        <a:lnTo>
                          <a:pt x="0" y="81006"/>
                        </a:lnTo>
                        <a:cubicBezTo>
                          <a:pt x="56" y="82161"/>
                          <a:pt x="667" y="83213"/>
                          <a:pt x="1643" y="83829"/>
                        </a:cubicBezTo>
                        <a:lnTo>
                          <a:pt x="64376" y="120073"/>
                        </a:lnTo>
                        <a:lnTo>
                          <a:pt x="64376" y="36446"/>
                        </a:lnTo>
                        <a:close/>
                      </a:path>
                    </a:pathLst>
                  </a:custGeom>
                  <a:solidFill>
                    <a:srgbClr val="407BFF"/>
                  </a:solidFill>
                  <a:ln w="5124" cap="flat">
                    <a:noFill/>
                    <a:prstDash val="solid"/>
                    <a:miter/>
                  </a:ln>
                </p:spPr>
                <p:txBody>
                  <a:bodyPr rtlCol="0" anchor="ctr"/>
                  <a:lstStyle/>
                  <a:p>
                    <a:endParaRPr lang="pt-BR"/>
                  </a:p>
                </p:txBody>
              </p:sp>
              <p:sp>
                <p:nvSpPr>
                  <p:cNvPr id="2119" name="Forma Livre: Forma 2118">
                    <a:extLst>
                      <a:ext uri="{FF2B5EF4-FFF2-40B4-BE49-F238E27FC236}">
                        <a16:creationId xmlns:a16="http://schemas.microsoft.com/office/drawing/2014/main" id="{BB3116E1-873C-2CE9-943F-AFB76E34E80F}"/>
                      </a:ext>
                    </a:extLst>
                  </p:cNvPr>
                  <p:cNvSpPr/>
                  <p:nvPr/>
                </p:nvSpPr>
                <p:spPr>
                  <a:xfrm>
                    <a:off x="8629014" y="4294055"/>
                    <a:ext cx="64375" cy="120072"/>
                  </a:xfrm>
                  <a:custGeom>
                    <a:avLst/>
                    <a:gdLst>
                      <a:gd name="connsiteX0" fmla="*/ 1643 w 64375"/>
                      <a:gd name="connsiteY0" fmla="*/ 202 h 120072"/>
                      <a:gd name="connsiteX1" fmla="*/ 0 w 64375"/>
                      <a:gd name="connsiteY1" fmla="*/ 1178 h 120072"/>
                      <a:gd name="connsiteX2" fmla="*/ 0 w 64375"/>
                      <a:gd name="connsiteY2" fmla="*/ 81006 h 120072"/>
                      <a:gd name="connsiteX3" fmla="*/ 1643 w 64375"/>
                      <a:gd name="connsiteY3" fmla="*/ 83829 h 120072"/>
                      <a:gd name="connsiteX4" fmla="*/ 64376 w 64375"/>
                      <a:gd name="connsiteY4" fmla="*/ 120073 h 120072"/>
                      <a:gd name="connsiteX5" fmla="*/ 64376 w 64375"/>
                      <a:gd name="connsiteY5" fmla="*/ 36446 h 12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75" h="120072">
                        <a:moveTo>
                          <a:pt x="1643" y="202"/>
                        </a:moveTo>
                        <a:cubicBezTo>
                          <a:pt x="719" y="-311"/>
                          <a:pt x="0" y="202"/>
                          <a:pt x="0" y="1178"/>
                        </a:cubicBezTo>
                        <a:lnTo>
                          <a:pt x="0" y="81006"/>
                        </a:lnTo>
                        <a:cubicBezTo>
                          <a:pt x="56" y="82161"/>
                          <a:pt x="667" y="83213"/>
                          <a:pt x="1643" y="83829"/>
                        </a:cubicBezTo>
                        <a:lnTo>
                          <a:pt x="64376" y="120073"/>
                        </a:lnTo>
                        <a:lnTo>
                          <a:pt x="64376" y="36446"/>
                        </a:lnTo>
                        <a:close/>
                      </a:path>
                    </a:pathLst>
                  </a:custGeom>
                  <a:solidFill>
                    <a:srgbClr val="000000">
                      <a:alpha val="50000"/>
                    </a:srgbClr>
                  </a:solidFill>
                  <a:ln w="5124" cap="flat">
                    <a:noFill/>
                    <a:prstDash val="solid"/>
                    <a:miter/>
                  </a:ln>
                </p:spPr>
                <p:txBody>
                  <a:bodyPr rtlCol="0" anchor="ctr"/>
                  <a:lstStyle/>
                  <a:p>
                    <a:endParaRPr lang="pt-BR"/>
                  </a:p>
                </p:txBody>
              </p:sp>
              <p:sp>
                <p:nvSpPr>
                  <p:cNvPr id="2120" name="Forma Livre: Forma 2119">
                    <a:extLst>
                      <a:ext uri="{FF2B5EF4-FFF2-40B4-BE49-F238E27FC236}">
                        <a16:creationId xmlns:a16="http://schemas.microsoft.com/office/drawing/2014/main" id="{F65AB1E0-85A5-58AB-D5CE-9B2F4077A87A}"/>
                      </a:ext>
                    </a:extLst>
                  </p:cNvPr>
                  <p:cNvSpPr/>
                  <p:nvPr/>
                </p:nvSpPr>
                <p:spPr>
                  <a:xfrm>
                    <a:off x="8623829" y="4295809"/>
                    <a:ext cx="60782" cy="118677"/>
                  </a:xfrm>
                  <a:custGeom>
                    <a:avLst/>
                    <a:gdLst>
                      <a:gd name="connsiteX0" fmla="*/ 54160 w 60782"/>
                      <a:gd name="connsiteY0" fmla="*/ 110515 h 118677"/>
                      <a:gd name="connsiteX1" fmla="*/ 7700 w 60782"/>
                      <a:gd name="connsiteY1" fmla="*/ 83666 h 118677"/>
                      <a:gd name="connsiteX2" fmla="*/ 6058 w 60782"/>
                      <a:gd name="connsiteY2" fmla="*/ 80894 h 118677"/>
                      <a:gd name="connsiteX3" fmla="*/ 6058 w 60782"/>
                      <a:gd name="connsiteY3" fmla="*/ 7381 h 118677"/>
                      <a:gd name="connsiteX4" fmla="*/ 0 w 60782"/>
                      <a:gd name="connsiteY4" fmla="*/ 3890 h 118677"/>
                      <a:gd name="connsiteX5" fmla="*/ 6212 w 60782"/>
                      <a:gd name="connsiteY5" fmla="*/ 348 h 118677"/>
                      <a:gd name="connsiteX6" fmla="*/ 6212 w 60782"/>
                      <a:gd name="connsiteY6" fmla="*/ 348 h 118677"/>
                      <a:gd name="connsiteX7" fmla="*/ 7598 w 60782"/>
                      <a:gd name="connsiteY7" fmla="*/ 348 h 118677"/>
                      <a:gd name="connsiteX8" fmla="*/ 60782 w 60782"/>
                      <a:gd name="connsiteY8" fmla="*/ 31149 h 118677"/>
                      <a:gd name="connsiteX9" fmla="*/ 60782 w 60782"/>
                      <a:gd name="connsiteY9" fmla="*/ 114776 h 118677"/>
                      <a:gd name="connsiteX10" fmla="*/ 54006 w 60782"/>
                      <a:gd name="connsiteY10" fmla="*/ 118678 h 11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82" h="118677">
                        <a:moveTo>
                          <a:pt x="54160" y="110515"/>
                        </a:moveTo>
                        <a:lnTo>
                          <a:pt x="7700" y="83666"/>
                        </a:lnTo>
                        <a:cubicBezTo>
                          <a:pt x="6735" y="83066"/>
                          <a:pt x="6119" y="82029"/>
                          <a:pt x="6058" y="80894"/>
                        </a:cubicBezTo>
                        <a:lnTo>
                          <a:pt x="6058" y="7381"/>
                        </a:lnTo>
                        <a:lnTo>
                          <a:pt x="0" y="3890"/>
                        </a:lnTo>
                        <a:lnTo>
                          <a:pt x="6212" y="348"/>
                        </a:lnTo>
                        <a:lnTo>
                          <a:pt x="6212" y="348"/>
                        </a:lnTo>
                        <a:cubicBezTo>
                          <a:pt x="6212" y="-63"/>
                          <a:pt x="6982" y="-166"/>
                          <a:pt x="7598" y="348"/>
                        </a:cubicBezTo>
                        <a:lnTo>
                          <a:pt x="60782" y="31149"/>
                        </a:lnTo>
                        <a:lnTo>
                          <a:pt x="60782" y="114776"/>
                        </a:lnTo>
                        <a:lnTo>
                          <a:pt x="54006" y="118678"/>
                        </a:lnTo>
                        <a:close/>
                      </a:path>
                    </a:pathLst>
                  </a:custGeom>
                  <a:solidFill>
                    <a:srgbClr val="EBEBEB"/>
                  </a:solidFill>
                  <a:ln w="5124" cap="flat">
                    <a:noFill/>
                    <a:prstDash val="solid"/>
                    <a:miter/>
                  </a:ln>
                </p:spPr>
                <p:txBody>
                  <a:bodyPr rtlCol="0" anchor="ctr"/>
                  <a:lstStyle/>
                  <a:p>
                    <a:endParaRPr lang="pt-BR"/>
                  </a:p>
                </p:txBody>
              </p:sp>
              <p:sp>
                <p:nvSpPr>
                  <p:cNvPr id="2121" name="Forma Livre: Forma 2120">
                    <a:extLst>
                      <a:ext uri="{FF2B5EF4-FFF2-40B4-BE49-F238E27FC236}">
                        <a16:creationId xmlns:a16="http://schemas.microsoft.com/office/drawing/2014/main" id="{5D7AF72A-1120-B2CF-769F-6EC306F8E875}"/>
                      </a:ext>
                    </a:extLst>
                  </p:cNvPr>
                  <p:cNvSpPr/>
                  <p:nvPr/>
                </p:nvSpPr>
                <p:spPr>
                  <a:xfrm>
                    <a:off x="8623111" y="4299598"/>
                    <a:ext cx="54878" cy="114632"/>
                  </a:xfrm>
                  <a:custGeom>
                    <a:avLst/>
                    <a:gdLst>
                      <a:gd name="connsiteX0" fmla="*/ 1643 w 54878"/>
                      <a:gd name="connsiteY0" fmla="*/ 203 h 114632"/>
                      <a:gd name="connsiteX1" fmla="*/ 0 w 54878"/>
                      <a:gd name="connsiteY1" fmla="*/ 1127 h 114632"/>
                      <a:gd name="connsiteX2" fmla="*/ 0 w 54878"/>
                      <a:gd name="connsiteY2" fmla="*/ 81007 h 114632"/>
                      <a:gd name="connsiteX3" fmla="*/ 1643 w 54878"/>
                      <a:gd name="connsiteY3" fmla="*/ 83830 h 114632"/>
                      <a:gd name="connsiteX4" fmla="*/ 54879 w 54878"/>
                      <a:gd name="connsiteY4" fmla="*/ 114632 h 114632"/>
                      <a:gd name="connsiteX5" fmla="*/ 54879 w 54878"/>
                      <a:gd name="connsiteY5" fmla="*/ 30954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78" h="114632">
                        <a:moveTo>
                          <a:pt x="1643" y="203"/>
                        </a:moveTo>
                        <a:cubicBezTo>
                          <a:pt x="770" y="-310"/>
                          <a:pt x="0" y="203"/>
                          <a:pt x="0" y="1127"/>
                        </a:cubicBezTo>
                        <a:lnTo>
                          <a:pt x="0" y="81007"/>
                        </a:lnTo>
                        <a:cubicBezTo>
                          <a:pt x="92" y="82146"/>
                          <a:pt x="698" y="83183"/>
                          <a:pt x="1643" y="83830"/>
                        </a:cubicBezTo>
                        <a:lnTo>
                          <a:pt x="54879" y="114632"/>
                        </a:lnTo>
                        <a:lnTo>
                          <a:pt x="54879" y="30954"/>
                        </a:lnTo>
                        <a:close/>
                      </a:path>
                    </a:pathLst>
                  </a:custGeom>
                  <a:solidFill>
                    <a:srgbClr val="FAFAFA"/>
                  </a:solidFill>
                  <a:ln w="5124" cap="flat">
                    <a:noFill/>
                    <a:prstDash val="solid"/>
                    <a:miter/>
                  </a:ln>
                </p:spPr>
                <p:txBody>
                  <a:bodyPr rtlCol="0" anchor="ctr"/>
                  <a:lstStyle/>
                  <a:p>
                    <a:endParaRPr lang="pt-BR"/>
                  </a:p>
                </p:txBody>
              </p:sp>
              <p:sp>
                <p:nvSpPr>
                  <p:cNvPr id="2122" name="Forma Livre: Forma 2121">
                    <a:extLst>
                      <a:ext uri="{FF2B5EF4-FFF2-40B4-BE49-F238E27FC236}">
                        <a16:creationId xmlns:a16="http://schemas.microsoft.com/office/drawing/2014/main" id="{07FCA9E6-F416-E1D1-BCE9-D4ABD3D17651}"/>
                      </a:ext>
                    </a:extLst>
                  </p:cNvPr>
                  <p:cNvSpPr/>
                  <p:nvPr/>
                </p:nvSpPr>
                <p:spPr>
                  <a:xfrm>
                    <a:off x="8677938" y="4326599"/>
                    <a:ext cx="6827" cy="87528"/>
                  </a:xfrm>
                  <a:custGeom>
                    <a:avLst/>
                    <a:gdLst>
                      <a:gd name="connsiteX0" fmla="*/ 0 w 6827"/>
                      <a:gd name="connsiteY0" fmla="*/ 3953 h 87528"/>
                      <a:gd name="connsiteX1" fmla="*/ 6776 w 6827"/>
                      <a:gd name="connsiteY1" fmla="*/ 0 h 87528"/>
                      <a:gd name="connsiteX2" fmla="*/ 6828 w 6827"/>
                      <a:gd name="connsiteY2" fmla="*/ 83627 h 87528"/>
                      <a:gd name="connsiteX3" fmla="*/ 51 w 6827"/>
                      <a:gd name="connsiteY3" fmla="*/ 87528 h 87528"/>
                      <a:gd name="connsiteX4" fmla="*/ 0 w 6827"/>
                      <a:gd name="connsiteY4" fmla="*/ 3953 h 87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 h="87528">
                        <a:moveTo>
                          <a:pt x="0" y="3953"/>
                        </a:moveTo>
                        <a:lnTo>
                          <a:pt x="6776" y="0"/>
                        </a:lnTo>
                        <a:lnTo>
                          <a:pt x="6828" y="83627"/>
                        </a:lnTo>
                        <a:lnTo>
                          <a:pt x="51" y="87528"/>
                        </a:lnTo>
                        <a:lnTo>
                          <a:pt x="0" y="3953"/>
                        </a:lnTo>
                        <a:close/>
                      </a:path>
                    </a:pathLst>
                  </a:custGeom>
                  <a:solidFill>
                    <a:srgbClr val="E6E6E6"/>
                  </a:solidFill>
                  <a:ln w="5124" cap="flat">
                    <a:noFill/>
                    <a:prstDash val="solid"/>
                    <a:miter/>
                  </a:ln>
                </p:spPr>
                <p:txBody>
                  <a:bodyPr rtlCol="0" anchor="ctr"/>
                  <a:lstStyle/>
                  <a:p>
                    <a:endParaRPr lang="pt-BR"/>
                  </a:p>
                </p:txBody>
              </p:sp>
              <p:sp>
                <p:nvSpPr>
                  <p:cNvPr id="2123" name="Forma Livre: Forma 2122">
                    <a:extLst>
                      <a:ext uri="{FF2B5EF4-FFF2-40B4-BE49-F238E27FC236}">
                        <a16:creationId xmlns:a16="http://schemas.microsoft.com/office/drawing/2014/main" id="{671CB2E6-BDD2-54A7-61C4-BC3AC4ED9559}"/>
                      </a:ext>
                    </a:extLst>
                  </p:cNvPr>
                  <p:cNvSpPr/>
                  <p:nvPr/>
                </p:nvSpPr>
                <p:spPr>
                  <a:xfrm>
                    <a:off x="8674081" y="4331253"/>
                    <a:ext cx="1668" cy="2386"/>
                  </a:xfrm>
                  <a:custGeom>
                    <a:avLst/>
                    <a:gdLst>
                      <a:gd name="connsiteX0" fmla="*/ 1649 w 1668"/>
                      <a:gd name="connsiteY0" fmla="*/ 1558 h 2386"/>
                      <a:gd name="connsiteX1" fmla="*/ 1649 w 1668"/>
                      <a:gd name="connsiteY1" fmla="*/ 942 h 2386"/>
                      <a:gd name="connsiteX2" fmla="*/ 1136 w 1668"/>
                      <a:gd name="connsiteY2" fmla="*/ 121 h 2386"/>
                      <a:gd name="connsiteX3" fmla="*/ 879 w 1668"/>
                      <a:gd name="connsiteY3" fmla="*/ 121 h 2386"/>
                      <a:gd name="connsiteX4" fmla="*/ 58 w 1668"/>
                      <a:gd name="connsiteY4" fmla="*/ 737 h 2386"/>
                      <a:gd name="connsiteX5" fmla="*/ 58 w 1668"/>
                      <a:gd name="connsiteY5" fmla="*/ 1610 h 2386"/>
                      <a:gd name="connsiteX6" fmla="*/ 674 w 1668"/>
                      <a:gd name="connsiteY6" fmla="*/ 2380 h 2386"/>
                      <a:gd name="connsiteX7" fmla="*/ 674 w 1668"/>
                      <a:gd name="connsiteY7" fmla="*/ 2380 h 2386"/>
                      <a:gd name="connsiteX8" fmla="*/ 1649 w 1668"/>
                      <a:gd name="connsiteY8" fmla="*/ 1558 h 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8" h="2386">
                        <a:moveTo>
                          <a:pt x="1649" y="1558"/>
                        </a:moveTo>
                        <a:cubicBezTo>
                          <a:pt x="1675" y="1353"/>
                          <a:pt x="1675" y="1148"/>
                          <a:pt x="1649" y="942"/>
                        </a:cubicBezTo>
                        <a:cubicBezTo>
                          <a:pt x="1541" y="634"/>
                          <a:pt x="1367" y="352"/>
                          <a:pt x="1136" y="121"/>
                        </a:cubicBezTo>
                        <a:cubicBezTo>
                          <a:pt x="1054" y="100"/>
                          <a:pt x="961" y="100"/>
                          <a:pt x="879" y="121"/>
                        </a:cubicBezTo>
                        <a:cubicBezTo>
                          <a:pt x="417" y="-187"/>
                          <a:pt x="6" y="121"/>
                          <a:pt x="58" y="737"/>
                        </a:cubicBezTo>
                        <a:cubicBezTo>
                          <a:pt x="-19" y="1024"/>
                          <a:pt x="-19" y="1322"/>
                          <a:pt x="58" y="1610"/>
                        </a:cubicBezTo>
                        <a:cubicBezTo>
                          <a:pt x="160" y="1933"/>
                          <a:pt x="381" y="2205"/>
                          <a:pt x="674" y="2380"/>
                        </a:cubicBezTo>
                        <a:lnTo>
                          <a:pt x="674" y="2380"/>
                        </a:lnTo>
                        <a:cubicBezTo>
                          <a:pt x="1341" y="2431"/>
                          <a:pt x="1649" y="2174"/>
                          <a:pt x="1649" y="1558"/>
                        </a:cubicBezTo>
                        <a:close/>
                      </a:path>
                    </a:pathLst>
                  </a:custGeom>
                  <a:solidFill>
                    <a:srgbClr val="263238"/>
                  </a:solidFill>
                  <a:ln w="5124" cap="flat">
                    <a:noFill/>
                    <a:prstDash val="solid"/>
                    <a:miter/>
                  </a:ln>
                </p:spPr>
                <p:txBody>
                  <a:bodyPr rtlCol="0" anchor="ctr"/>
                  <a:lstStyle/>
                  <a:p>
                    <a:endParaRPr lang="pt-BR"/>
                  </a:p>
                </p:txBody>
              </p:sp>
              <p:sp>
                <p:nvSpPr>
                  <p:cNvPr id="2124" name="Forma Livre: Forma 2123">
                    <a:extLst>
                      <a:ext uri="{FF2B5EF4-FFF2-40B4-BE49-F238E27FC236}">
                        <a16:creationId xmlns:a16="http://schemas.microsoft.com/office/drawing/2014/main" id="{6324761F-2168-A39B-5AF2-A1DC490C1BF7}"/>
                      </a:ext>
                    </a:extLst>
                  </p:cNvPr>
                  <p:cNvSpPr/>
                  <p:nvPr/>
                </p:nvSpPr>
                <p:spPr>
                  <a:xfrm>
                    <a:off x="8674194" y="4330603"/>
                    <a:ext cx="13166" cy="7460"/>
                  </a:xfrm>
                  <a:custGeom>
                    <a:avLst/>
                    <a:gdLst>
                      <a:gd name="connsiteX0" fmla="*/ 10931 w 13166"/>
                      <a:gd name="connsiteY0" fmla="*/ 6263 h 7460"/>
                      <a:gd name="connsiteX1" fmla="*/ 12882 w 13166"/>
                      <a:gd name="connsiteY1" fmla="*/ 4158 h 7460"/>
                      <a:gd name="connsiteX2" fmla="*/ 12882 w 13166"/>
                      <a:gd name="connsiteY2" fmla="*/ 1591 h 7460"/>
                      <a:gd name="connsiteX3" fmla="*/ 12882 w 13166"/>
                      <a:gd name="connsiteY3" fmla="*/ 1591 h 7460"/>
                      <a:gd name="connsiteX4" fmla="*/ 11136 w 13166"/>
                      <a:gd name="connsiteY4" fmla="*/ 0 h 7460"/>
                      <a:gd name="connsiteX5" fmla="*/ 10725 w 13166"/>
                      <a:gd name="connsiteY5" fmla="*/ 0 h 7460"/>
                      <a:gd name="connsiteX6" fmla="*/ 10725 w 13166"/>
                      <a:gd name="connsiteY6" fmla="*/ 1078 h 7460"/>
                      <a:gd name="connsiteX7" fmla="*/ 10725 w 13166"/>
                      <a:gd name="connsiteY7" fmla="*/ 5698 h 7460"/>
                      <a:gd name="connsiteX8" fmla="*/ 2717 w 13166"/>
                      <a:gd name="connsiteY8" fmla="*/ 5698 h 7460"/>
                      <a:gd name="connsiteX9" fmla="*/ 1074 w 13166"/>
                      <a:gd name="connsiteY9" fmla="*/ 3132 h 7460"/>
                      <a:gd name="connsiteX10" fmla="*/ 1690 w 13166"/>
                      <a:gd name="connsiteY10" fmla="*/ 1848 h 7460"/>
                      <a:gd name="connsiteX11" fmla="*/ 1177 w 13166"/>
                      <a:gd name="connsiteY11" fmla="*/ 1027 h 7460"/>
                      <a:gd name="connsiteX12" fmla="*/ 304 w 13166"/>
                      <a:gd name="connsiteY12" fmla="*/ 2310 h 7460"/>
                      <a:gd name="connsiteX13" fmla="*/ 304 w 13166"/>
                      <a:gd name="connsiteY13" fmla="*/ 4877 h 7460"/>
                      <a:gd name="connsiteX14" fmla="*/ 1998 w 13166"/>
                      <a:gd name="connsiteY14" fmla="*/ 6520 h 7460"/>
                      <a:gd name="connsiteX15" fmla="*/ 10931 w 13166"/>
                      <a:gd name="connsiteY15" fmla="*/ 6263 h 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66" h="7460">
                        <a:moveTo>
                          <a:pt x="10931" y="6263"/>
                        </a:moveTo>
                        <a:cubicBezTo>
                          <a:pt x="11803" y="5806"/>
                          <a:pt x="12497" y="5062"/>
                          <a:pt x="12882" y="4158"/>
                        </a:cubicBezTo>
                        <a:cubicBezTo>
                          <a:pt x="13261" y="3347"/>
                          <a:pt x="13261" y="2403"/>
                          <a:pt x="12882" y="1591"/>
                        </a:cubicBezTo>
                        <a:lnTo>
                          <a:pt x="12882" y="1591"/>
                        </a:lnTo>
                        <a:cubicBezTo>
                          <a:pt x="12455" y="914"/>
                          <a:pt x="11850" y="365"/>
                          <a:pt x="11136" y="0"/>
                        </a:cubicBezTo>
                        <a:lnTo>
                          <a:pt x="10725" y="0"/>
                        </a:lnTo>
                        <a:lnTo>
                          <a:pt x="10725" y="1078"/>
                        </a:lnTo>
                        <a:cubicBezTo>
                          <a:pt x="12933" y="2361"/>
                          <a:pt x="12882" y="4415"/>
                          <a:pt x="10725" y="5698"/>
                        </a:cubicBezTo>
                        <a:cubicBezTo>
                          <a:pt x="8210" y="6977"/>
                          <a:pt x="5232" y="6977"/>
                          <a:pt x="2717" y="5698"/>
                        </a:cubicBezTo>
                        <a:cubicBezTo>
                          <a:pt x="1485" y="4980"/>
                          <a:pt x="920" y="4056"/>
                          <a:pt x="1074" y="3132"/>
                        </a:cubicBezTo>
                        <a:cubicBezTo>
                          <a:pt x="1105" y="2639"/>
                          <a:pt x="1326" y="2182"/>
                          <a:pt x="1690" y="1848"/>
                        </a:cubicBezTo>
                        <a:cubicBezTo>
                          <a:pt x="1582" y="1540"/>
                          <a:pt x="1403" y="1258"/>
                          <a:pt x="1177" y="1027"/>
                        </a:cubicBezTo>
                        <a:cubicBezTo>
                          <a:pt x="782" y="1371"/>
                          <a:pt x="479" y="1812"/>
                          <a:pt x="304" y="2310"/>
                        </a:cubicBezTo>
                        <a:cubicBezTo>
                          <a:pt x="-101" y="3116"/>
                          <a:pt x="-101" y="4071"/>
                          <a:pt x="304" y="4877"/>
                        </a:cubicBezTo>
                        <a:cubicBezTo>
                          <a:pt x="720" y="5560"/>
                          <a:pt x="1305" y="6124"/>
                          <a:pt x="1998" y="6520"/>
                        </a:cubicBezTo>
                        <a:cubicBezTo>
                          <a:pt x="4847" y="7860"/>
                          <a:pt x="8164" y="7762"/>
                          <a:pt x="10931" y="6263"/>
                        </a:cubicBezTo>
                        <a:close/>
                      </a:path>
                    </a:pathLst>
                  </a:custGeom>
                  <a:solidFill>
                    <a:srgbClr val="263238"/>
                  </a:solidFill>
                  <a:ln w="5124" cap="flat">
                    <a:noFill/>
                    <a:prstDash val="solid"/>
                    <a:miter/>
                  </a:ln>
                </p:spPr>
                <p:txBody>
                  <a:bodyPr rtlCol="0" anchor="ctr"/>
                  <a:lstStyle/>
                  <a:p>
                    <a:endParaRPr lang="pt-BR"/>
                  </a:p>
                </p:txBody>
              </p:sp>
              <p:sp>
                <p:nvSpPr>
                  <p:cNvPr id="2125" name="Forma Livre: Forma 2124">
                    <a:extLst>
                      <a:ext uri="{FF2B5EF4-FFF2-40B4-BE49-F238E27FC236}">
                        <a16:creationId xmlns:a16="http://schemas.microsoft.com/office/drawing/2014/main" id="{FA5E38BF-7A0B-D28F-263F-4E6A6BA431EA}"/>
                      </a:ext>
                    </a:extLst>
                  </p:cNvPr>
                  <p:cNvSpPr/>
                  <p:nvPr/>
                </p:nvSpPr>
                <p:spPr>
                  <a:xfrm>
                    <a:off x="8620082" y="4298993"/>
                    <a:ext cx="58934" cy="39516"/>
                  </a:xfrm>
                  <a:custGeom>
                    <a:avLst/>
                    <a:gdLst>
                      <a:gd name="connsiteX0" fmla="*/ 57497 w 58934"/>
                      <a:gd name="connsiteY0" fmla="*/ 39516 h 39516"/>
                      <a:gd name="connsiteX1" fmla="*/ 0 w 58934"/>
                      <a:gd name="connsiteY1" fmla="*/ 706 h 39516"/>
                      <a:gd name="connsiteX2" fmla="*/ 873 w 58934"/>
                      <a:gd name="connsiteY2" fmla="*/ 192 h 39516"/>
                      <a:gd name="connsiteX3" fmla="*/ 2464 w 58934"/>
                      <a:gd name="connsiteY3" fmla="*/ 192 h 39516"/>
                      <a:gd name="connsiteX4" fmla="*/ 58934 w 58934"/>
                      <a:gd name="connsiteY4" fmla="*/ 38797 h 3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34" h="39516">
                        <a:moveTo>
                          <a:pt x="57497" y="39516"/>
                        </a:moveTo>
                        <a:lnTo>
                          <a:pt x="0" y="706"/>
                        </a:lnTo>
                        <a:lnTo>
                          <a:pt x="873" y="192"/>
                        </a:lnTo>
                        <a:cubicBezTo>
                          <a:pt x="1371" y="-64"/>
                          <a:pt x="1966" y="-64"/>
                          <a:pt x="2464" y="192"/>
                        </a:cubicBezTo>
                        <a:lnTo>
                          <a:pt x="58934" y="38797"/>
                        </a:lnTo>
                        <a:close/>
                      </a:path>
                    </a:pathLst>
                  </a:custGeom>
                  <a:solidFill>
                    <a:srgbClr val="407BFF"/>
                  </a:solidFill>
                  <a:ln w="5124" cap="flat">
                    <a:noFill/>
                    <a:prstDash val="solid"/>
                    <a:miter/>
                  </a:ln>
                </p:spPr>
                <p:txBody>
                  <a:bodyPr rtlCol="0" anchor="ctr"/>
                  <a:lstStyle/>
                  <a:p>
                    <a:endParaRPr lang="pt-BR"/>
                  </a:p>
                </p:txBody>
              </p:sp>
              <p:sp>
                <p:nvSpPr>
                  <p:cNvPr id="2126" name="Forma Livre: Forma 2125">
                    <a:extLst>
                      <a:ext uri="{FF2B5EF4-FFF2-40B4-BE49-F238E27FC236}">
                        <a16:creationId xmlns:a16="http://schemas.microsoft.com/office/drawing/2014/main" id="{77FA027C-4989-472A-4389-363EF76E1E62}"/>
                      </a:ext>
                    </a:extLst>
                  </p:cNvPr>
                  <p:cNvSpPr/>
                  <p:nvPr/>
                </p:nvSpPr>
                <p:spPr>
                  <a:xfrm>
                    <a:off x="8620082" y="4298993"/>
                    <a:ext cx="58934" cy="39516"/>
                  </a:xfrm>
                  <a:custGeom>
                    <a:avLst/>
                    <a:gdLst>
                      <a:gd name="connsiteX0" fmla="*/ 57497 w 58934"/>
                      <a:gd name="connsiteY0" fmla="*/ 39516 h 39516"/>
                      <a:gd name="connsiteX1" fmla="*/ 0 w 58934"/>
                      <a:gd name="connsiteY1" fmla="*/ 706 h 39516"/>
                      <a:gd name="connsiteX2" fmla="*/ 873 w 58934"/>
                      <a:gd name="connsiteY2" fmla="*/ 192 h 39516"/>
                      <a:gd name="connsiteX3" fmla="*/ 2464 w 58934"/>
                      <a:gd name="connsiteY3" fmla="*/ 192 h 39516"/>
                      <a:gd name="connsiteX4" fmla="*/ 58934 w 58934"/>
                      <a:gd name="connsiteY4" fmla="*/ 38797 h 3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34" h="39516">
                        <a:moveTo>
                          <a:pt x="57497" y="39516"/>
                        </a:moveTo>
                        <a:lnTo>
                          <a:pt x="0" y="706"/>
                        </a:lnTo>
                        <a:lnTo>
                          <a:pt x="873" y="192"/>
                        </a:lnTo>
                        <a:cubicBezTo>
                          <a:pt x="1371" y="-64"/>
                          <a:pt x="1966" y="-64"/>
                          <a:pt x="2464" y="192"/>
                        </a:cubicBezTo>
                        <a:lnTo>
                          <a:pt x="58934" y="38797"/>
                        </a:lnTo>
                        <a:close/>
                      </a:path>
                    </a:pathLst>
                  </a:custGeom>
                  <a:solidFill>
                    <a:srgbClr val="000000">
                      <a:alpha val="20000"/>
                    </a:srgbClr>
                  </a:solidFill>
                  <a:ln w="5124" cap="flat">
                    <a:noFill/>
                    <a:prstDash val="solid"/>
                    <a:miter/>
                  </a:ln>
                </p:spPr>
                <p:txBody>
                  <a:bodyPr rtlCol="0" anchor="ctr"/>
                  <a:lstStyle/>
                  <a:p>
                    <a:endParaRPr lang="pt-BR"/>
                  </a:p>
                </p:txBody>
              </p:sp>
              <p:sp>
                <p:nvSpPr>
                  <p:cNvPr id="2127" name="Forma Livre: Forma 2126">
                    <a:extLst>
                      <a:ext uri="{FF2B5EF4-FFF2-40B4-BE49-F238E27FC236}">
                        <a16:creationId xmlns:a16="http://schemas.microsoft.com/office/drawing/2014/main" id="{D529C9B3-1572-47BE-22DD-6A8B08F9AEF0}"/>
                      </a:ext>
                    </a:extLst>
                  </p:cNvPr>
                  <p:cNvSpPr/>
                  <p:nvPr/>
                </p:nvSpPr>
                <p:spPr>
                  <a:xfrm>
                    <a:off x="8619414" y="4299598"/>
                    <a:ext cx="59088" cy="123102"/>
                  </a:xfrm>
                  <a:custGeom>
                    <a:avLst/>
                    <a:gdLst>
                      <a:gd name="connsiteX0" fmla="*/ 1643 w 59088"/>
                      <a:gd name="connsiteY0" fmla="*/ 203 h 123102"/>
                      <a:gd name="connsiteX1" fmla="*/ 0 w 59088"/>
                      <a:gd name="connsiteY1" fmla="*/ 1127 h 123102"/>
                      <a:gd name="connsiteX2" fmla="*/ 0 w 59088"/>
                      <a:gd name="connsiteY2" fmla="*/ 81007 h 123102"/>
                      <a:gd name="connsiteX3" fmla="*/ 1643 w 59088"/>
                      <a:gd name="connsiteY3" fmla="*/ 83830 h 123102"/>
                      <a:gd name="connsiteX4" fmla="*/ 59088 w 59088"/>
                      <a:gd name="connsiteY4" fmla="*/ 123103 h 123102"/>
                      <a:gd name="connsiteX5" fmla="*/ 59088 w 59088"/>
                      <a:gd name="connsiteY5" fmla="*/ 39527 h 12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88" h="123102">
                        <a:moveTo>
                          <a:pt x="1643" y="203"/>
                        </a:moveTo>
                        <a:cubicBezTo>
                          <a:pt x="719" y="-310"/>
                          <a:pt x="0" y="203"/>
                          <a:pt x="0" y="1127"/>
                        </a:cubicBezTo>
                        <a:lnTo>
                          <a:pt x="0" y="81007"/>
                        </a:lnTo>
                        <a:cubicBezTo>
                          <a:pt x="56" y="82162"/>
                          <a:pt x="667" y="83214"/>
                          <a:pt x="1643" y="83830"/>
                        </a:cubicBezTo>
                        <a:lnTo>
                          <a:pt x="59088" y="123103"/>
                        </a:lnTo>
                        <a:lnTo>
                          <a:pt x="59088" y="39527"/>
                        </a:lnTo>
                        <a:close/>
                      </a:path>
                    </a:pathLst>
                  </a:custGeom>
                  <a:solidFill>
                    <a:srgbClr val="407BFF"/>
                  </a:solidFill>
                  <a:ln w="5124" cap="flat">
                    <a:noFill/>
                    <a:prstDash val="solid"/>
                    <a:miter/>
                  </a:ln>
                </p:spPr>
                <p:txBody>
                  <a:bodyPr rtlCol="0" anchor="ctr"/>
                  <a:lstStyle/>
                  <a:p>
                    <a:endParaRPr lang="pt-BR"/>
                  </a:p>
                </p:txBody>
              </p:sp>
              <p:sp>
                <p:nvSpPr>
                  <p:cNvPr id="2128" name="Forma Livre: Forma 2127">
                    <a:extLst>
                      <a:ext uri="{FF2B5EF4-FFF2-40B4-BE49-F238E27FC236}">
                        <a16:creationId xmlns:a16="http://schemas.microsoft.com/office/drawing/2014/main" id="{9A6B3AD8-38DF-9695-61EE-0D99FC97A0C2}"/>
                      </a:ext>
                    </a:extLst>
                  </p:cNvPr>
                  <p:cNvSpPr/>
                  <p:nvPr/>
                </p:nvSpPr>
                <p:spPr>
                  <a:xfrm>
                    <a:off x="8678502" y="4329782"/>
                    <a:ext cx="16119" cy="92918"/>
                  </a:xfrm>
                  <a:custGeom>
                    <a:avLst/>
                    <a:gdLst>
                      <a:gd name="connsiteX0" fmla="*/ 16068 w 16119"/>
                      <a:gd name="connsiteY0" fmla="*/ 0 h 92918"/>
                      <a:gd name="connsiteX1" fmla="*/ 16120 w 16119"/>
                      <a:gd name="connsiteY1" fmla="*/ 83627 h 92918"/>
                      <a:gd name="connsiteX2" fmla="*/ 0 w 16119"/>
                      <a:gd name="connsiteY2" fmla="*/ 92919 h 92918"/>
                      <a:gd name="connsiteX3" fmla="*/ 0 w 16119"/>
                      <a:gd name="connsiteY3" fmla="*/ 9292 h 92918"/>
                      <a:gd name="connsiteX4" fmla="*/ 16068 w 16119"/>
                      <a:gd name="connsiteY4" fmla="*/ 0 h 9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 h="92918">
                        <a:moveTo>
                          <a:pt x="16068" y="0"/>
                        </a:moveTo>
                        <a:lnTo>
                          <a:pt x="16120" y="83627"/>
                        </a:lnTo>
                        <a:lnTo>
                          <a:pt x="0" y="92919"/>
                        </a:lnTo>
                        <a:lnTo>
                          <a:pt x="0" y="9292"/>
                        </a:lnTo>
                        <a:lnTo>
                          <a:pt x="16068" y="0"/>
                        </a:lnTo>
                        <a:close/>
                      </a:path>
                    </a:pathLst>
                  </a:custGeom>
                  <a:solidFill>
                    <a:srgbClr val="407BFF"/>
                  </a:solidFill>
                  <a:ln w="5124" cap="flat">
                    <a:noFill/>
                    <a:prstDash val="solid"/>
                    <a:miter/>
                  </a:ln>
                </p:spPr>
                <p:txBody>
                  <a:bodyPr rtlCol="0" anchor="ctr"/>
                  <a:lstStyle/>
                  <a:p>
                    <a:endParaRPr lang="pt-BR"/>
                  </a:p>
                </p:txBody>
              </p:sp>
              <p:sp>
                <p:nvSpPr>
                  <p:cNvPr id="2129" name="Forma Livre: Forma 2128">
                    <a:extLst>
                      <a:ext uri="{FF2B5EF4-FFF2-40B4-BE49-F238E27FC236}">
                        <a16:creationId xmlns:a16="http://schemas.microsoft.com/office/drawing/2014/main" id="{1B1E195D-97A1-DF18-3A74-CED6BD6BC09A}"/>
                      </a:ext>
                    </a:extLst>
                  </p:cNvPr>
                  <p:cNvSpPr/>
                  <p:nvPr/>
                </p:nvSpPr>
                <p:spPr>
                  <a:xfrm>
                    <a:off x="8678502" y="4329782"/>
                    <a:ext cx="16119" cy="92918"/>
                  </a:xfrm>
                  <a:custGeom>
                    <a:avLst/>
                    <a:gdLst>
                      <a:gd name="connsiteX0" fmla="*/ 16068 w 16119"/>
                      <a:gd name="connsiteY0" fmla="*/ 0 h 92918"/>
                      <a:gd name="connsiteX1" fmla="*/ 16120 w 16119"/>
                      <a:gd name="connsiteY1" fmla="*/ 83627 h 92918"/>
                      <a:gd name="connsiteX2" fmla="*/ 0 w 16119"/>
                      <a:gd name="connsiteY2" fmla="*/ 92919 h 92918"/>
                      <a:gd name="connsiteX3" fmla="*/ 0 w 16119"/>
                      <a:gd name="connsiteY3" fmla="*/ 9292 h 92918"/>
                      <a:gd name="connsiteX4" fmla="*/ 16068 w 16119"/>
                      <a:gd name="connsiteY4" fmla="*/ 0 h 9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 h="92918">
                        <a:moveTo>
                          <a:pt x="16068" y="0"/>
                        </a:moveTo>
                        <a:lnTo>
                          <a:pt x="16120" y="83627"/>
                        </a:lnTo>
                        <a:lnTo>
                          <a:pt x="0" y="92919"/>
                        </a:lnTo>
                        <a:lnTo>
                          <a:pt x="0" y="9292"/>
                        </a:lnTo>
                        <a:lnTo>
                          <a:pt x="16068" y="0"/>
                        </a:lnTo>
                        <a:close/>
                      </a:path>
                    </a:pathLst>
                  </a:custGeom>
                  <a:solidFill>
                    <a:srgbClr val="000000">
                      <a:alpha val="10000"/>
                    </a:srgbClr>
                  </a:solidFill>
                  <a:ln w="5124" cap="flat">
                    <a:noFill/>
                    <a:prstDash val="solid"/>
                    <a:miter/>
                  </a:ln>
                </p:spPr>
                <p:txBody>
                  <a:bodyPr rtlCol="0" anchor="ctr"/>
                  <a:lstStyle/>
                  <a:p>
                    <a:endParaRPr lang="pt-BR"/>
                  </a:p>
                </p:txBody>
              </p:sp>
              <p:sp>
                <p:nvSpPr>
                  <p:cNvPr id="2130" name="Forma Livre: Forma 2129">
                    <a:extLst>
                      <a:ext uri="{FF2B5EF4-FFF2-40B4-BE49-F238E27FC236}">
                        <a16:creationId xmlns:a16="http://schemas.microsoft.com/office/drawing/2014/main" id="{59102C3D-9932-7757-2A5F-9F9AAC4FA5DA}"/>
                      </a:ext>
                    </a:extLst>
                  </p:cNvPr>
                  <p:cNvSpPr/>
                  <p:nvPr/>
                </p:nvSpPr>
                <p:spPr>
                  <a:xfrm>
                    <a:off x="8682041" y="4346633"/>
                    <a:ext cx="10168" cy="12433"/>
                  </a:xfrm>
                  <a:custGeom>
                    <a:avLst/>
                    <a:gdLst>
                      <a:gd name="connsiteX0" fmla="*/ 9347 w 10168"/>
                      <a:gd name="connsiteY0" fmla="*/ 1476 h 12433"/>
                      <a:gd name="connsiteX1" fmla="*/ 7242 w 10168"/>
                      <a:gd name="connsiteY1" fmla="*/ 38 h 12433"/>
                      <a:gd name="connsiteX2" fmla="*/ 4470 w 10168"/>
                      <a:gd name="connsiteY2" fmla="*/ 655 h 12433"/>
                      <a:gd name="connsiteX3" fmla="*/ 3 w 10168"/>
                      <a:gd name="connsiteY3" fmla="*/ 8458 h 12433"/>
                      <a:gd name="connsiteX4" fmla="*/ 517 w 10168"/>
                      <a:gd name="connsiteY4" fmla="*/ 10716 h 12433"/>
                      <a:gd name="connsiteX5" fmla="*/ 5055 w 10168"/>
                      <a:gd name="connsiteY5" fmla="*/ 12010 h 12433"/>
                      <a:gd name="connsiteX6" fmla="*/ 5650 w 10168"/>
                      <a:gd name="connsiteY6" fmla="*/ 11589 h 12433"/>
                      <a:gd name="connsiteX7" fmla="*/ 10168 w 10168"/>
                      <a:gd name="connsiteY7" fmla="*/ 3786 h 12433"/>
                      <a:gd name="connsiteX8" fmla="*/ 9603 w 10168"/>
                      <a:gd name="connsiteY8" fmla="*/ 1476 h 1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8" h="12433">
                        <a:moveTo>
                          <a:pt x="9347" y="1476"/>
                        </a:moveTo>
                        <a:cubicBezTo>
                          <a:pt x="8921" y="685"/>
                          <a:pt x="8135" y="146"/>
                          <a:pt x="7242" y="38"/>
                        </a:cubicBezTo>
                        <a:cubicBezTo>
                          <a:pt x="6272" y="-95"/>
                          <a:pt x="5291" y="121"/>
                          <a:pt x="4470" y="655"/>
                        </a:cubicBezTo>
                        <a:cubicBezTo>
                          <a:pt x="1800" y="2374"/>
                          <a:pt x="132" y="5285"/>
                          <a:pt x="3" y="8458"/>
                        </a:cubicBezTo>
                        <a:cubicBezTo>
                          <a:pt x="-27" y="9243"/>
                          <a:pt x="152" y="10023"/>
                          <a:pt x="517" y="10716"/>
                        </a:cubicBezTo>
                        <a:cubicBezTo>
                          <a:pt x="1410" y="12328"/>
                          <a:pt x="3443" y="12908"/>
                          <a:pt x="5055" y="12010"/>
                        </a:cubicBezTo>
                        <a:cubicBezTo>
                          <a:pt x="5270" y="11892"/>
                          <a:pt x="5466" y="11754"/>
                          <a:pt x="5650" y="11589"/>
                        </a:cubicBezTo>
                        <a:cubicBezTo>
                          <a:pt x="8340" y="9880"/>
                          <a:pt x="10029" y="6969"/>
                          <a:pt x="10168" y="3786"/>
                        </a:cubicBezTo>
                        <a:cubicBezTo>
                          <a:pt x="10173" y="2980"/>
                          <a:pt x="9983" y="2184"/>
                          <a:pt x="9603" y="1476"/>
                        </a:cubicBezTo>
                        <a:close/>
                      </a:path>
                    </a:pathLst>
                  </a:custGeom>
                  <a:solidFill>
                    <a:srgbClr val="455A64"/>
                  </a:solidFill>
                  <a:ln w="5124" cap="flat">
                    <a:noFill/>
                    <a:prstDash val="solid"/>
                    <a:miter/>
                  </a:ln>
                </p:spPr>
                <p:txBody>
                  <a:bodyPr rtlCol="0" anchor="ctr"/>
                  <a:lstStyle/>
                  <a:p>
                    <a:endParaRPr lang="pt-BR"/>
                  </a:p>
                </p:txBody>
              </p:sp>
              <p:sp>
                <p:nvSpPr>
                  <p:cNvPr id="2131" name="Forma Livre: Forma 2130">
                    <a:extLst>
                      <a:ext uri="{FF2B5EF4-FFF2-40B4-BE49-F238E27FC236}">
                        <a16:creationId xmlns:a16="http://schemas.microsoft.com/office/drawing/2014/main" id="{B3D6ED30-9C5B-FD32-58DF-D8AE7665A9D4}"/>
                      </a:ext>
                    </a:extLst>
                  </p:cNvPr>
                  <p:cNvSpPr/>
                  <p:nvPr/>
                </p:nvSpPr>
                <p:spPr>
                  <a:xfrm>
                    <a:off x="8682815" y="4347557"/>
                    <a:ext cx="8059" cy="10396"/>
                  </a:xfrm>
                  <a:custGeom>
                    <a:avLst/>
                    <a:gdLst>
                      <a:gd name="connsiteX0" fmla="*/ 4004 w 8059"/>
                      <a:gd name="connsiteY0" fmla="*/ 553 h 10396"/>
                      <a:gd name="connsiteX1" fmla="*/ 8060 w 8059"/>
                      <a:gd name="connsiteY1" fmla="*/ 2863 h 10396"/>
                      <a:gd name="connsiteX2" fmla="*/ 4004 w 8059"/>
                      <a:gd name="connsiteY2" fmla="*/ 9844 h 10396"/>
                      <a:gd name="connsiteX3" fmla="*/ 0 w 8059"/>
                      <a:gd name="connsiteY3" fmla="*/ 7534 h 10396"/>
                      <a:gd name="connsiteX4" fmla="*/ 4004 w 8059"/>
                      <a:gd name="connsiteY4" fmla="*/ 553 h 10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9" h="10396">
                        <a:moveTo>
                          <a:pt x="4004" y="553"/>
                        </a:moveTo>
                        <a:cubicBezTo>
                          <a:pt x="6263" y="-731"/>
                          <a:pt x="8060" y="296"/>
                          <a:pt x="8060" y="2863"/>
                        </a:cubicBezTo>
                        <a:cubicBezTo>
                          <a:pt x="7911" y="5707"/>
                          <a:pt x="6402" y="8309"/>
                          <a:pt x="4004" y="9844"/>
                        </a:cubicBezTo>
                        <a:cubicBezTo>
                          <a:pt x="1797" y="11128"/>
                          <a:pt x="0" y="10101"/>
                          <a:pt x="0" y="7534"/>
                        </a:cubicBezTo>
                        <a:cubicBezTo>
                          <a:pt x="149" y="4706"/>
                          <a:pt x="1638" y="2113"/>
                          <a:pt x="4004" y="553"/>
                        </a:cubicBezTo>
                        <a:close/>
                      </a:path>
                    </a:pathLst>
                  </a:custGeom>
                  <a:solidFill>
                    <a:srgbClr val="F5F5F5"/>
                  </a:solidFill>
                  <a:ln w="5124" cap="flat">
                    <a:noFill/>
                    <a:prstDash val="solid"/>
                    <a:miter/>
                  </a:ln>
                </p:spPr>
                <p:txBody>
                  <a:bodyPr rtlCol="0" anchor="ctr"/>
                  <a:lstStyle/>
                  <a:p>
                    <a:endParaRPr lang="pt-BR"/>
                  </a:p>
                </p:txBody>
              </p:sp>
              <p:sp>
                <p:nvSpPr>
                  <p:cNvPr id="2132" name="Forma Livre: Forma 2131">
                    <a:extLst>
                      <a:ext uri="{FF2B5EF4-FFF2-40B4-BE49-F238E27FC236}">
                        <a16:creationId xmlns:a16="http://schemas.microsoft.com/office/drawing/2014/main" id="{C236CECF-CDFF-0E84-1BEB-ABDB61D2739F}"/>
                      </a:ext>
                    </a:extLst>
                  </p:cNvPr>
                  <p:cNvSpPr/>
                  <p:nvPr/>
                </p:nvSpPr>
                <p:spPr>
                  <a:xfrm>
                    <a:off x="8681788" y="4364100"/>
                    <a:ext cx="10061" cy="48360"/>
                  </a:xfrm>
                  <a:custGeom>
                    <a:avLst/>
                    <a:gdLst>
                      <a:gd name="connsiteX0" fmla="*/ 4415 w 10061"/>
                      <a:gd name="connsiteY0" fmla="*/ 1310 h 48360"/>
                      <a:gd name="connsiteX1" fmla="*/ 5647 w 10061"/>
                      <a:gd name="connsiteY1" fmla="*/ 591 h 48360"/>
                      <a:gd name="connsiteX2" fmla="*/ 10062 w 10061"/>
                      <a:gd name="connsiteY2" fmla="*/ 3158 h 48360"/>
                      <a:gd name="connsiteX3" fmla="*/ 10062 w 10061"/>
                      <a:gd name="connsiteY3" fmla="*/ 39402 h 48360"/>
                      <a:gd name="connsiteX4" fmla="*/ 5647 w 10061"/>
                      <a:gd name="connsiteY4" fmla="*/ 47051 h 48360"/>
                      <a:gd name="connsiteX5" fmla="*/ 4415 w 10061"/>
                      <a:gd name="connsiteY5" fmla="*/ 47769 h 48360"/>
                      <a:gd name="connsiteX6" fmla="*/ 0 w 10061"/>
                      <a:gd name="connsiteY6" fmla="*/ 45203 h 48360"/>
                      <a:gd name="connsiteX7" fmla="*/ 0 w 10061"/>
                      <a:gd name="connsiteY7" fmla="*/ 8959 h 48360"/>
                      <a:gd name="connsiteX8" fmla="*/ 4415 w 10061"/>
                      <a:gd name="connsiteY8" fmla="*/ 1310 h 4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1" h="48360">
                        <a:moveTo>
                          <a:pt x="4415" y="1310"/>
                        </a:moveTo>
                        <a:lnTo>
                          <a:pt x="5647" y="591"/>
                        </a:lnTo>
                        <a:cubicBezTo>
                          <a:pt x="8060" y="-795"/>
                          <a:pt x="10062" y="335"/>
                          <a:pt x="10062" y="3158"/>
                        </a:cubicBezTo>
                        <a:lnTo>
                          <a:pt x="10062" y="39402"/>
                        </a:lnTo>
                        <a:cubicBezTo>
                          <a:pt x="9887" y="42507"/>
                          <a:pt x="8250" y="45346"/>
                          <a:pt x="5647" y="47051"/>
                        </a:cubicBezTo>
                        <a:lnTo>
                          <a:pt x="4415" y="47769"/>
                        </a:lnTo>
                        <a:cubicBezTo>
                          <a:pt x="1951" y="49155"/>
                          <a:pt x="0" y="48026"/>
                          <a:pt x="0" y="45203"/>
                        </a:cubicBezTo>
                        <a:lnTo>
                          <a:pt x="0" y="8959"/>
                        </a:lnTo>
                        <a:cubicBezTo>
                          <a:pt x="159" y="5848"/>
                          <a:pt x="1802" y="3004"/>
                          <a:pt x="4415" y="1310"/>
                        </a:cubicBezTo>
                        <a:close/>
                      </a:path>
                    </a:pathLst>
                  </a:custGeom>
                  <a:solidFill>
                    <a:srgbClr val="F5F5F5"/>
                  </a:solidFill>
                  <a:ln w="5124" cap="flat">
                    <a:noFill/>
                    <a:prstDash val="solid"/>
                    <a:miter/>
                  </a:ln>
                </p:spPr>
                <p:txBody>
                  <a:bodyPr rtlCol="0" anchor="ctr"/>
                  <a:lstStyle/>
                  <a:p>
                    <a:endParaRPr lang="pt-BR"/>
                  </a:p>
                </p:txBody>
              </p:sp>
              <p:sp>
                <p:nvSpPr>
                  <p:cNvPr id="2133" name="Forma Livre: Forma 2132">
                    <a:extLst>
                      <a:ext uri="{FF2B5EF4-FFF2-40B4-BE49-F238E27FC236}">
                        <a16:creationId xmlns:a16="http://schemas.microsoft.com/office/drawing/2014/main" id="{3E029332-DBD4-5107-DD14-A8237259987B}"/>
                      </a:ext>
                    </a:extLst>
                  </p:cNvPr>
                  <p:cNvSpPr/>
                  <p:nvPr/>
                </p:nvSpPr>
                <p:spPr>
                  <a:xfrm>
                    <a:off x="8677630" y="4329217"/>
                    <a:ext cx="16940" cy="9856"/>
                  </a:xfrm>
                  <a:custGeom>
                    <a:avLst/>
                    <a:gdLst>
                      <a:gd name="connsiteX0" fmla="*/ 16017 w 16940"/>
                      <a:gd name="connsiteY0" fmla="*/ 0 h 9856"/>
                      <a:gd name="connsiteX1" fmla="*/ 0 w 16940"/>
                      <a:gd name="connsiteY1" fmla="*/ 9240 h 9856"/>
                      <a:gd name="connsiteX2" fmla="*/ 873 w 16940"/>
                      <a:gd name="connsiteY2" fmla="*/ 9856 h 9856"/>
                      <a:gd name="connsiteX3" fmla="*/ 16941 w 16940"/>
                      <a:gd name="connsiteY3" fmla="*/ 565 h 9856"/>
                      <a:gd name="connsiteX4" fmla="*/ 16017 w 16940"/>
                      <a:gd name="connsiteY4" fmla="*/ 0 h 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0" h="9856">
                        <a:moveTo>
                          <a:pt x="16017" y="0"/>
                        </a:moveTo>
                        <a:lnTo>
                          <a:pt x="0" y="9240"/>
                        </a:lnTo>
                        <a:lnTo>
                          <a:pt x="873" y="9856"/>
                        </a:lnTo>
                        <a:lnTo>
                          <a:pt x="16941" y="565"/>
                        </a:lnTo>
                        <a:lnTo>
                          <a:pt x="16017" y="0"/>
                        </a:lnTo>
                        <a:close/>
                      </a:path>
                    </a:pathLst>
                  </a:custGeom>
                  <a:solidFill>
                    <a:srgbClr val="407BFF"/>
                  </a:solidFill>
                  <a:ln w="5124" cap="flat">
                    <a:noFill/>
                    <a:prstDash val="solid"/>
                    <a:miter/>
                  </a:ln>
                </p:spPr>
                <p:txBody>
                  <a:bodyPr rtlCol="0" anchor="ctr"/>
                  <a:lstStyle/>
                  <a:p>
                    <a:endParaRPr lang="pt-BR"/>
                  </a:p>
                </p:txBody>
              </p:sp>
              <p:sp>
                <p:nvSpPr>
                  <p:cNvPr id="2134" name="Forma Livre: Forma 2133">
                    <a:extLst>
                      <a:ext uri="{FF2B5EF4-FFF2-40B4-BE49-F238E27FC236}">
                        <a16:creationId xmlns:a16="http://schemas.microsoft.com/office/drawing/2014/main" id="{BB9C0BD4-A78C-1458-1CA1-D0ECFC61E307}"/>
                      </a:ext>
                    </a:extLst>
                  </p:cNvPr>
                  <p:cNvSpPr/>
                  <p:nvPr/>
                </p:nvSpPr>
                <p:spPr>
                  <a:xfrm>
                    <a:off x="8677630" y="4329217"/>
                    <a:ext cx="16940" cy="9856"/>
                  </a:xfrm>
                  <a:custGeom>
                    <a:avLst/>
                    <a:gdLst>
                      <a:gd name="connsiteX0" fmla="*/ 16017 w 16940"/>
                      <a:gd name="connsiteY0" fmla="*/ 0 h 9856"/>
                      <a:gd name="connsiteX1" fmla="*/ 0 w 16940"/>
                      <a:gd name="connsiteY1" fmla="*/ 9240 h 9856"/>
                      <a:gd name="connsiteX2" fmla="*/ 873 w 16940"/>
                      <a:gd name="connsiteY2" fmla="*/ 9856 h 9856"/>
                      <a:gd name="connsiteX3" fmla="*/ 16941 w 16940"/>
                      <a:gd name="connsiteY3" fmla="*/ 565 h 9856"/>
                      <a:gd name="connsiteX4" fmla="*/ 16017 w 16940"/>
                      <a:gd name="connsiteY4" fmla="*/ 0 h 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0" h="9856">
                        <a:moveTo>
                          <a:pt x="16017" y="0"/>
                        </a:moveTo>
                        <a:lnTo>
                          <a:pt x="0" y="9240"/>
                        </a:lnTo>
                        <a:lnTo>
                          <a:pt x="873" y="9856"/>
                        </a:lnTo>
                        <a:lnTo>
                          <a:pt x="16941" y="565"/>
                        </a:lnTo>
                        <a:lnTo>
                          <a:pt x="16017" y="0"/>
                        </a:lnTo>
                        <a:close/>
                      </a:path>
                    </a:pathLst>
                  </a:custGeom>
                  <a:solidFill>
                    <a:srgbClr val="000000">
                      <a:alpha val="20000"/>
                    </a:srgbClr>
                  </a:solidFill>
                  <a:ln w="5124" cap="flat">
                    <a:noFill/>
                    <a:prstDash val="solid"/>
                    <a:miter/>
                  </a:ln>
                </p:spPr>
                <p:txBody>
                  <a:bodyPr rtlCol="0" anchor="ctr"/>
                  <a:lstStyle/>
                  <a:p>
                    <a:endParaRPr lang="pt-BR"/>
                  </a:p>
                </p:txBody>
              </p:sp>
            </p:grpSp>
            <p:grpSp>
              <p:nvGrpSpPr>
                <p:cNvPr id="46" name="Gráfico 12">
                  <a:extLst>
                    <a:ext uri="{FF2B5EF4-FFF2-40B4-BE49-F238E27FC236}">
                      <a16:creationId xmlns:a16="http://schemas.microsoft.com/office/drawing/2014/main" id="{1E2894D2-7827-6EE0-FE4E-733027F7B251}"/>
                    </a:ext>
                  </a:extLst>
                </p:cNvPr>
                <p:cNvGrpSpPr/>
                <p:nvPr/>
              </p:nvGrpSpPr>
              <p:grpSpPr>
                <a:xfrm>
                  <a:off x="8570054" y="4329712"/>
                  <a:ext cx="75761" cy="119414"/>
                  <a:chOff x="8570054" y="4329712"/>
                  <a:chExt cx="75761" cy="119414"/>
                </a:xfrm>
              </p:grpSpPr>
              <p:sp>
                <p:nvSpPr>
                  <p:cNvPr id="2068" name="Forma Livre: Forma 2067">
                    <a:extLst>
                      <a:ext uri="{FF2B5EF4-FFF2-40B4-BE49-F238E27FC236}">
                        <a16:creationId xmlns:a16="http://schemas.microsoft.com/office/drawing/2014/main" id="{AED044A1-D2A6-252B-75AD-07E6533CDAC3}"/>
                      </a:ext>
                    </a:extLst>
                  </p:cNvPr>
                  <p:cNvSpPr/>
                  <p:nvPr/>
                </p:nvSpPr>
                <p:spPr>
                  <a:xfrm>
                    <a:off x="8570054" y="4406902"/>
                    <a:ext cx="73154" cy="42224"/>
                  </a:xfrm>
                  <a:custGeom>
                    <a:avLst/>
                    <a:gdLst>
                      <a:gd name="connsiteX0" fmla="*/ 62451 w 73154"/>
                      <a:gd name="connsiteY0" fmla="*/ 6199 h 42224"/>
                      <a:gd name="connsiteX1" fmla="*/ 62451 w 73154"/>
                      <a:gd name="connsiteY1" fmla="*/ 36025 h 42224"/>
                      <a:gd name="connsiteX2" fmla="*/ 10704 w 73154"/>
                      <a:gd name="connsiteY2" fmla="*/ 36025 h 42224"/>
                      <a:gd name="connsiteX3" fmla="*/ 10704 w 73154"/>
                      <a:gd name="connsiteY3" fmla="*/ 6199 h 42224"/>
                      <a:gd name="connsiteX4" fmla="*/ 62451 w 73154"/>
                      <a:gd name="connsiteY4" fmla="*/ 6199 h 42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4" h="42224">
                        <a:moveTo>
                          <a:pt x="62451" y="6199"/>
                        </a:moveTo>
                        <a:cubicBezTo>
                          <a:pt x="76722" y="14413"/>
                          <a:pt x="76722" y="27811"/>
                          <a:pt x="62451" y="36025"/>
                        </a:cubicBezTo>
                        <a:cubicBezTo>
                          <a:pt x="46192" y="44290"/>
                          <a:pt x="26962" y="44290"/>
                          <a:pt x="10704" y="36025"/>
                        </a:cubicBezTo>
                        <a:cubicBezTo>
                          <a:pt x="-3568" y="27811"/>
                          <a:pt x="-3568" y="14464"/>
                          <a:pt x="10704" y="6199"/>
                        </a:cubicBezTo>
                        <a:cubicBezTo>
                          <a:pt x="26962" y="-2066"/>
                          <a:pt x="46192" y="-2066"/>
                          <a:pt x="62451" y="6199"/>
                        </a:cubicBezTo>
                        <a:close/>
                      </a:path>
                    </a:pathLst>
                  </a:custGeom>
                  <a:solidFill>
                    <a:srgbClr val="37474F"/>
                  </a:solidFill>
                  <a:ln w="5124" cap="flat">
                    <a:noFill/>
                    <a:prstDash val="solid"/>
                    <a:miter/>
                  </a:ln>
                </p:spPr>
                <p:txBody>
                  <a:bodyPr rtlCol="0" anchor="ctr"/>
                  <a:lstStyle/>
                  <a:p>
                    <a:endParaRPr lang="pt-BR"/>
                  </a:p>
                </p:txBody>
              </p:sp>
              <p:grpSp>
                <p:nvGrpSpPr>
                  <p:cNvPr id="2069" name="Gráfico 12">
                    <a:extLst>
                      <a:ext uri="{FF2B5EF4-FFF2-40B4-BE49-F238E27FC236}">
                        <a16:creationId xmlns:a16="http://schemas.microsoft.com/office/drawing/2014/main" id="{00478EE1-1BA3-F153-D703-715D8E56FD72}"/>
                      </a:ext>
                    </a:extLst>
                  </p:cNvPr>
                  <p:cNvGrpSpPr/>
                  <p:nvPr/>
                </p:nvGrpSpPr>
                <p:grpSpPr>
                  <a:xfrm>
                    <a:off x="8571579" y="4329712"/>
                    <a:ext cx="74236" cy="107482"/>
                    <a:chOff x="8571579" y="4329712"/>
                    <a:chExt cx="74236" cy="107482"/>
                  </a:xfrm>
                </p:grpSpPr>
                <p:sp>
                  <p:nvSpPr>
                    <p:cNvPr id="2070" name="Forma Livre: Forma 2069">
                      <a:extLst>
                        <a:ext uri="{FF2B5EF4-FFF2-40B4-BE49-F238E27FC236}">
                          <a16:creationId xmlns:a16="http://schemas.microsoft.com/office/drawing/2014/main" id="{7F2CAE03-E0FB-7AF5-6FE9-43BBA5DD327D}"/>
                        </a:ext>
                      </a:extLst>
                    </p:cNvPr>
                    <p:cNvSpPr/>
                    <p:nvPr/>
                  </p:nvSpPr>
                  <p:spPr>
                    <a:xfrm>
                      <a:off x="8572422" y="4379116"/>
                      <a:ext cx="68727" cy="58078"/>
                    </a:xfrm>
                    <a:custGeom>
                      <a:avLst/>
                      <a:gdLst>
                        <a:gd name="connsiteX0" fmla="*/ 55925 w 68727"/>
                        <a:gd name="connsiteY0" fmla="*/ 50515 h 58078"/>
                        <a:gd name="connsiteX1" fmla="*/ 62958 w 68727"/>
                        <a:gd name="connsiteY1" fmla="*/ 0 h 58078"/>
                        <a:gd name="connsiteX2" fmla="*/ 5769 w 68727"/>
                        <a:gd name="connsiteY2" fmla="*/ 0 h 58078"/>
                        <a:gd name="connsiteX3" fmla="*/ 12803 w 68727"/>
                        <a:gd name="connsiteY3" fmla="*/ 50515 h 58078"/>
                        <a:gd name="connsiteX4" fmla="*/ 13111 w 68727"/>
                        <a:gd name="connsiteY4" fmla="*/ 50823 h 58078"/>
                        <a:gd name="connsiteX5" fmla="*/ 13521 w 68727"/>
                        <a:gd name="connsiteY5" fmla="*/ 51182 h 58078"/>
                        <a:gd name="connsiteX6" fmla="*/ 14548 w 68727"/>
                        <a:gd name="connsiteY6" fmla="*/ 52106 h 58078"/>
                        <a:gd name="connsiteX7" fmla="*/ 14548 w 68727"/>
                        <a:gd name="connsiteY7" fmla="*/ 52363 h 58078"/>
                        <a:gd name="connsiteX8" fmla="*/ 15421 w 68727"/>
                        <a:gd name="connsiteY8" fmla="*/ 52979 h 58078"/>
                        <a:gd name="connsiteX9" fmla="*/ 16909 w 68727"/>
                        <a:gd name="connsiteY9" fmla="*/ 53954 h 58078"/>
                        <a:gd name="connsiteX10" fmla="*/ 51305 w 68727"/>
                        <a:gd name="connsiteY10" fmla="*/ 53954 h 58078"/>
                        <a:gd name="connsiteX11" fmla="*/ 51305 w 68727"/>
                        <a:gd name="connsiteY11" fmla="*/ 53954 h 58078"/>
                        <a:gd name="connsiteX12" fmla="*/ 52793 w 68727"/>
                        <a:gd name="connsiteY12" fmla="*/ 52979 h 58078"/>
                        <a:gd name="connsiteX13" fmla="*/ 53615 w 68727"/>
                        <a:gd name="connsiteY13" fmla="*/ 52363 h 58078"/>
                        <a:gd name="connsiteX14" fmla="*/ 53923 w 68727"/>
                        <a:gd name="connsiteY14" fmla="*/ 52106 h 58078"/>
                        <a:gd name="connsiteX15" fmla="*/ 54950 w 68727"/>
                        <a:gd name="connsiteY15" fmla="*/ 51234 h 58078"/>
                        <a:gd name="connsiteX16" fmla="*/ 55412 w 68727"/>
                        <a:gd name="connsiteY16" fmla="*/ 50772 h 5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27" h="58078">
                          <a:moveTo>
                            <a:pt x="55925" y="50515"/>
                          </a:moveTo>
                          <a:cubicBezTo>
                            <a:pt x="67476" y="38759"/>
                            <a:pt x="74201" y="9446"/>
                            <a:pt x="62958" y="0"/>
                          </a:cubicBezTo>
                          <a:lnTo>
                            <a:pt x="5769" y="0"/>
                          </a:lnTo>
                          <a:cubicBezTo>
                            <a:pt x="-5473" y="9343"/>
                            <a:pt x="1252" y="38707"/>
                            <a:pt x="12803" y="50515"/>
                          </a:cubicBezTo>
                          <a:lnTo>
                            <a:pt x="13111" y="50823"/>
                          </a:lnTo>
                          <a:lnTo>
                            <a:pt x="13521" y="51182"/>
                          </a:lnTo>
                          <a:cubicBezTo>
                            <a:pt x="13824" y="51531"/>
                            <a:pt x="14168" y="51839"/>
                            <a:pt x="14548" y="52106"/>
                          </a:cubicBezTo>
                          <a:lnTo>
                            <a:pt x="14548" y="52363"/>
                          </a:lnTo>
                          <a:lnTo>
                            <a:pt x="15421" y="52979"/>
                          </a:lnTo>
                          <a:lnTo>
                            <a:pt x="16909" y="53954"/>
                          </a:lnTo>
                          <a:cubicBezTo>
                            <a:pt x="27716" y="59453"/>
                            <a:pt x="40498" y="59453"/>
                            <a:pt x="51305" y="53954"/>
                          </a:cubicBezTo>
                          <a:lnTo>
                            <a:pt x="51305" y="53954"/>
                          </a:lnTo>
                          <a:lnTo>
                            <a:pt x="52793" y="52979"/>
                          </a:lnTo>
                          <a:lnTo>
                            <a:pt x="53615" y="52363"/>
                          </a:lnTo>
                          <a:lnTo>
                            <a:pt x="53923" y="52106"/>
                          </a:lnTo>
                          <a:lnTo>
                            <a:pt x="54950" y="51234"/>
                          </a:lnTo>
                          <a:lnTo>
                            <a:pt x="55412" y="50772"/>
                          </a:lnTo>
                          <a:close/>
                        </a:path>
                      </a:pathLst>
                    </a:custGeom>
                    <a:solidFill>
                      <a:srgbClr val="EBEBEB"/>
                    </a:solidFill>
                    <a:ln w="5124" cap="flat">
                      <a:noFill/>
                      <a:prstDash val="solid"/>
                      <a:miter/>
                    </a:ln>
                  </p:spPr>
                  <p:txBody>
                    <a:bodyPr rtlCol="0" anchor="ctr"/>
                    <a:lstStyle/>
                    <a:p>
                      <a:endParaRPr lang="pt-BR"/>
                    </a:p>
                  </p:txBody>
                </p:sp>
                <p:sp>
                  <p:nvSpPr>
                    <p:cNvPr id="2071" name="Forma Livre: Forma 2070">
                      <a:extLst>
                        <a:ext uri="{FF2B5EF4-FFF2-40B4-BE49-F238E27FC236}">
                          <a16:creationId xmlns:a16="http://schemas.microsoft.com/office/drawing/2014/main" id="{ED703948-1F52-5AFE-C99B-232ECC3D96CE}"/>
                        </a:ext>
                      </a:extLst>
                    </p:cNvPr>
                    <p:cNvSpPr/>
                    <p:nvPr/>
                  </p:nvSpPr>
                  <p:spPr>
                    <a:xfrm>
                      <a:off x="8573340" y="4369709"/>
                      <a:ext cx="66891" cy="38630"/>
                    </a:xfrm>
                    <a:custGeom>
                      <a:avLst/>
                      <a:gdLst>
                        <a:gd name="connsiteX0" fmla="*/ 9780 w 66891"/>
                        <a:gd name="connsiteY0" fmla="*/ 5660 h 38630"/>
                        <a:gd name="connsiteX1" fmla="*/ 9780 w 66891"/>
                        <a:gd name="connsiteY1" fmla="*/ 32971 h 38630"/>
                        <a:gd name="connsiteX2" fmla="*/ 57112 w 66891"/>
                        <a:gd name="connsiteY2" fmla="*/ 32971 h 38630"/>
                        <a:gd name="connsiteX3" fmla="*/ 57112 w 66891"/>
                        <a:gd name="connsiteY3" fmla="*/ 5660 h 38630"/>
                        <a:gd name="connsiteX4" fmla="*/ 9780 w 66891"/>
                        <a:gd name="connsiteY4" fmla="*/ 5660 h 3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1" h="38630">
                          <a:moveTo>
                            <a:pt x="9780" y="5660"/>
                          </a:moveTo>
                          <a:cubicBezTo>
                            <a:pt x="-3260" y="13206"/>
                            <a:pt x="-3260" y="25424"/>
                            <a:pt x="9780" y="32971"/>
                          </a:cubicBezTo>
                          <a:cubicBezTo>
                            <a:pt x="24657" y="40517"/>
                            <a:pt x="42234" y="40517"/>
                            <a:pt x="57112" y="32971"/>
                          </a:cubicBezTo>
                          <a:cubicBezTo>
                            <a:pt x="70151" y="25424"/>
                            <a:pt x="70151" y="13206"/>
                            <a:pt x="57112" y="5660"/>
                          </a:cubicBezTo>
                          <a:cubicBezTo>
                            <a:pt x="42234" y="-1887"/>
                            <a:pt x="24657" y="-1887"/>
                            <a:pt x="9780" y="5660"/>
                          </a:cubicBezTo>
                          <a:close/>
                        </a:path>
                      </a:pathLst>
                    </a:custGeom>
                    <a:solidFill>
                      <a:srgbClr val="FAFAFA"/>
                    </a:solidFill>
                    <a:ln w="5124" cap="flat">
                      <a:noFill/>
                      <a:prstDash val="solid"/>
                      <a:miter/>
                    </a:ln>
                  </p:spPr>
                  <p:txBody>
                    <a:bodyPr rtlCol="0" anchor="ctr"/>
                    <a:lstStyle/>
                    <a:p>
                      <a:endParaRPr lang="pt-BR"/>
                    </a:p>
                  </p:txBody>
                </p:sp>
                <p:sp>
                  <p:nvSpPr>
                    <p:cNvPr id="2072" name="Forma Livre: Forma 2071">
                      <a:extLst>
                        <a:ext uri="{FF2B5EF4-FFF2-40B4-BE49-F238E27FC236}">
                          <a16:creationId xmlns:a16="http://schemas.microsoft.com/office/drawing/2014/main" id="{F7266313-8932-90E8-8A48-9DE6FABA080F}"/>
                        </a:ext>
                      </a:extLst>
                    </p:cNvPr>
                    <p:cNvSpPr/>
                    <p:nvPr/>
                  </p:nvSpPr>
                  <p:spPr>
                    <a:xfrm>
                      <a:off x="8586444" y="4377285"/>
                      <a:ext cx="40684" cy="23478"/>
                    </a:xfrm>
                    <a:custGeom>
                      <a:avLst/>
                      <a:gdLst>
                        <a:gd name="connsiteX0" fmla="*/ 5968 w 40684"/>
                        <a:gd name="connsiteY0" fmla="*/ 3423 h 23478"/>
                        <a:gd name="connsiteX1" fmla="*/ 5968 w 40684"/>
                        <a:gd name="connsiteY1" fmla="*/ 20056 h 23478"/>
                        <a:gd name="connsiteX2" fmla="*/ 34716 w 40684"/>
                        <a:gd name="connsiteY2" fmla="*/ 20056 h 23478"/>
                        <a:gd name="connsiteX3" fmla="*/ 34716 w 40684"/>
                        <a:gd name="connsiteY3" fmla="*/ 3423 h 23478"/>
                        <a:gd name="connsiteX4" fmla="*/ 5968 w 40684"/>
                        <a:gd name="connsiteY4" fmla="*/ 3423 h 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4" h="23478">
                          <a:moveTo>
                            <a:pt x="5968" y="3423"/>
                          </a:moveTo>
                          <a:cubicBezTo>
                            <a:pt x="-1989" y="8043"/>
                            <a:pt x="-1989" y="15487"/>
                            <a:pt x="5968" y="20056"/>
                          </a:cubicBezTo>
                          <a:cubicBezTo>
                            <a:pt x="15008" y="24620"/>
                            <a:pt x="25676" y="24620"/>
                            <a:pt x="34716" y="20056"/>
                          </a:cubicBezTo>
                          <a:cubicBezTo>
                            <a:pt x="42673" y="15487"/>
                            <a:pt x="42673" y="8043"/>
                            <a:pt x="34716" y="3423"/>
                          </a:cubicBezTo>
                          <a:cubicBezTo>
                            <a:pt x="25676" y="-1141"/>
                            <a:pt x="15008" y="-1141"/>
                            <a:pt x="5968" y="3423"/>
                          </a:cubicBezTo>
                          <a:close/>
                        </a:path>
                      </a:pathLst>
                    </a:custGeom>
                    <a:solidFill>
                      <a:srgbClr val="EBEBEB"/>
                    </a:solidFill>
                    <a:ln w="5124" cap="flat">
                      <a:noFill/>
                      <a:prstDash val="solid"/>
                      <a:miter/>
                    </a:ln>
                  </p:spPr>
                  <p:txBody>
                    <a:bodyPr rtlCol="0" anchor="ctr"/>
                    <a:lstStyle/>
                    <a:p>
                      <a:endParaRPr lang="pt-BR"/>
                    </a:p>
                  </p:txBody>
                </p:sp>
                <p:sp>
                  <p:nvSpPr>
                    <p:cNvPr id="2073" name="Forma Livre: Forma 2072">
                      <a:extLst>
                        <a:ext uri="{FF2B5EF4-FFF2-40B4-BE49-F238E27FC236}">
                          <a16:creationId xmlns:a16="http://schemas.microsoft.com/office/drawing/2014/main" id="{703FFCFB-0E30-340F-0CDE-87172B9F3623}"/>
                        </a:ext>
                      </a:extLst>
                    </p:cNvPr>
                    <p:cNvSpPr/>
                    <p:nvPr/>
                  </p:nvSpPr>
                  <p:spPr>
                    <a:xfrm>
                      <a:off x="8588048" y="4385191"/>
                      <a:ext cx="37475" cy="15572"/>
                    </a:xfrm>
                    <a:custGeom>
                      <a:avLst/>
                      <a:gdLst>
                        <a:gd name="connsiteX0" fmla="*/ 33112 w 37475"/>
                        <a:gd name="connsiteY0" fmla="*/ 3423 h 15572"/>
                        <a:gd name="connsiteX1" fmla="*/ 4364 w 37475"/>
                        <a:gd name="connsiteY1" fmla="*/ 3423 h 15572"/>
                        <a:gd name="connsiteX2" fmla="*/ 0 w 37475"/>
                        <a:gd name="connsiteY2" fmla="*/ 7786 h 15572"/>
                        <a:gd name="connsiteX3" fmla="*/ 4364 w 37475"/>
                        <a:gd name="connsiteY3" fmla="*/ 12150 h 15572"/>
                        <a:gd name="connsiteX4" fmla="*/ 33112 w 37475"/>
                        <a:gd name="connsiteY4" fmla="*/ 12150 h 15572"/>
                        <a:gd name="connsiteX5" fmla="*/ 37476 w 37475"/>
                        <a:gd name="connsiteY5" fmla="*/ 7786 h 15572"/>
                        <a:gd name="connsiteX6" fmla="*/ 33112 w 37475"/>
                        <a:gd name="connsiteY6" fmla="*/ 3423 h 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75" h="15572">
                          <a:moveTo>
                            <a:pt x="33112" y="3423"/>
                          </a:moveTo>
                          <a:cubicBezTo>
                            <a:pt x="24072" y="-1141"/>
                            <a:pt x="13404" y="-1141"/>
                            <a:pt x="4364" y="3423"/>
                          </a:cubicBezTo>
                          <a:cubicBezTo>
                            <a:pt x="1956" y="3423"/>
                            <a:pt x="0" y="5379"/>
                            <a:pt x="0" y="7786"/>
                          </a:cubicBezTo>
                          <a:cubicBezTo>
                            <a:pt x="0" y="10194"/>
                            <a:pt x="1956" y="12150"/>
                            <a:pt x="4364" y="12150"/>
                          </a:cubicBezTo>
                          <a:cubicBezTo>
                            <a:pt x="13404" y="16714"/>
                            <a:pt x="24072" y="16714"/>
                            <a:pt x="33112" y="12150"/>
                          </a:cubicBezTo>
                          <a:cubicBezTo>
                            <a:pt x="35520" y="12150"/>
                            <a:pt x="37476" y="10194"/>
                            <a:pt x="37476" y="7786"/>
                          </a:cubicBezTo>
                          <a:cubicBezTo>
                            <a:pt x="37476" y="5379"/>
                            <a:pt x="35520" y="3423"/>
                            <a:pt x="33112" y="3423"/>
                          </a:cubicBezTo>
                          <a:close/>
                        </a:path>
                      </a:pathLst>
                    </a:custGeom>
                    <a:solidFill>
                      <a:srgbClr val="E0E0E0"/>
                    </a:solidFill>
                    <a:ln w="5124" cap="flat">
                      <a:noFill/>
                      <a:prstDash val="solid"/>
                      <a:miter/>
                    </a:ln>
                  </p:spPr>
                  <p:txBody>
                    <a:bodyPr rtlCol="0" anchor="ctr"/>
                    <a:lstStyle/>
                    <a:p>
                      <a:endParaRPr lang="pt-BR"/>
                    </a:p>
                  </p:txBody>
                </p:sp>
                <p:sp>
                  <p:nvSpPr>
                    <p:cNvPr id="2074" name="Forma Livre: Forma 2073">
                      <a:extLst>
                        <a:ext uri="{FF2B5EF4-FFF2-40B4-BE49-F238E27FC236}">
                          <a16:creationId xmlns:a16="http://schemas.microsoft.com/office/drawing/2014/main" id="{4991CD68-5A4E-603D-1E83-CA6135D8C711}"/>
                        </a:ext>
                      </a:extLst>
                    </p:cNvPr>
                    <p:cNvSpPr/>
                    <p:nvPr/>
                  </p:nvSpPr>
                  <p:spPr>
                    <a:xfrm>
                      <a:off x="8608074" y="4329712"/>
                      <a:ext cx="37741" cy="65216"/>
                    </a:xfrm>
                    <a:custGeom>
                      <a:avLst/>
                      <a:gdLst>
                        <a:gd name="connsiteX0" fmla="*/ 3384 w 37741"/>
                        <a:gd name="connsiteY0" fmla="*/ 65216 h 65216"/>
                        <a:gd name="connsiteX1" fmla="*/ 612 w 37741"/>
                        <a:gd name="connsiteY1" fmla="*/ 38829 h 65216"/>
                        <a:gd name="connsiteX2" fmla="*/ 21146 w 37741"/>
                        <a:gd name="connsiteY2" fmla="*/ 2380 h 65216"/>
                        <a:gd name="connsiteX3" fmla="*/ 33159 w 37741"/>
                        <a:gd name="connsiteY3" fmla="*/ 17319 h 65216"/>
                        <a:gd name="connsiteX4" fmla="*/ 11289 w 37741"/>
                        <a:gd name="connsiteY4" fmla="*/ 64446 h 6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41" h="65216">
                          <a:moveTo>
                            <a:pt x="3384" y="65216"/>
                          </a:moveTo>
                          <a:cubicBezTo>
                            <a:pt x="191" y="56807"/>
                            <a:pt x="-764" y="47716"/>
                            <a:pt x="612" y="38829"/>
                          </a:cubicBezTo>
                          <a:cubicBezTo>
                            <a:pt x="2624" y="24527"/>
                            <a:pt x="9955" y="11508"/>
                            <a:pt x="21146" y="2380"/>
                          </a:cubicBezTo>
                          <a:cubicBezTo>
                            <a:pt x="31413" y="-4242"/>
                            <a:pt x="44966" y="3664"/>
                            <a:pt x="33159" y="17319"/>
                          </a:cubicBezTo>
                          <a:cubicBezTo>
                            <a:pt x="21351" y="30975"/>
                            <a:pt x="10314" y="49918"/>
                            <a:pt x="11289" y="64446"/>
                          </a:cubicBezTo>
                          <a:close/>
                        </a:path>
                      </a:pathLst>
                    </a:custGeom>
                    <a:solidFill>
                      <a:srgbClr val="407BFF"/>
                    </a:solidFill>
                    <a:ln w="5124" cap="flat">
                      <a:noFill/>
                      <a:prstDash val="solid"/>
                      <a:miter/>
                    </a:ln>
                  </p:spPr>
                  <p:txBody>
                    <a:bodyPr rtlCol="0" anchor="ctr"/>
                    <a:lstStyle/>
                    <a:p>
                      <a:endParaRPr lang="pt-BR"/>
                    </a:p>
                  </p:txBody>
                </p:sp>
                <p:sp>
                  <p:nvSpPr>
                    <p:cNvPr id="2075" name="Forma Livre: Forma 2074">
                      <a:extLst>
                        <a:ext uri="{FF2B5EF4-FFF2-40B4-BE49-F238E27FC236}">
                          <a16:creationId xmlns:a16="http://schemas.microsoft.com/office/drawing/2014/main" id="{1771D16F-C647-74D3-0D04-A7ED89621BF5}"/>
                        </a:ext>
                      </a:extLst>
                    </p:cNvPr>
                    <p:cNvSpPr/>
                    <p:nvPr/>
                  </p:nvSpPr>
                  <p:spPr>
                    <a:xfrm>
                      <a:off x="8608074" y="4329712"/>
                      <a:ext cx="37741" cy="65216"/>
                    </a:xfrm>
                    <a:custGeom>
                      <a:avLst/>
                      <a:gdLst>
                        <a:gd name="connsiteX0" fmla="*/ 3384 w 37741"/>
                        <a:gd name="connsiteY0" fmla="*/ 65216 h 65216"/>
                        <a:gd name="connsiteX1" fmla="*/ 612 w 37741"/>
                        <a:gd name="connsiteY1" fmla="*/ 38829 h 65216"/>
                        <a:gd name="connsiteX2" fmla="*/ 21146 w 37741"/>
                        <a:gd name="connsiteY2" fmla="*/ 2380 h 65216"/>
                        <a:gd name="connsiteX3" fmla="*/ 33159 w 37741"/>
                        <a:gd name="connsiteY3" fmla="*/ 17319 h 65216"/>
                        <a:gd name="connsiteX4" fmla="*/ 11289 w 37741"/>
                        <a:gd name="connsiteY4" fmla="*/ 64446 h 6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41" h="65216">
                          <a:moveTo>
                            <a:pt x="3384" y="65216"/>
                          </a:moveTo>
                          <a:cubicBezTo>
                            <a:pt x="191" y="56807"/>
                            <a:pt x="-764" y="47716"/>
                            <a:pt x="612" y="38829"/>
                          </a:cubicBezTo>
                          <a:cubicBezTo>
                            <a:pt x="2624" y="24527"/>
                            <a:pt x="9955" y="11508"/>
                            <a:pt x="21146" y="2380"/>
                          </a:cubicBezTo>
                          <a:cubicBezTo>
                            <a:pt x="31413" y="-4242"/>
                            <a:pt x="44966" y="3664"/>
                            <a:pt x="33159" y="17319"/>
                          </a:cubicBezTo>
                          <a:cubicBezTo>
                            <a:pt x="21351" y="30975"/>
                            <a:pt x="10314" y="49918"/>
                            <a:pt x="11289" y="64446"/>
                          </a:cubicBezTo>
                          <a:close/>
                        </a:path>
                      </a:pathLst>
                    </a:custGeom>
                    <a:solidFill>
                      <a:srgbClr val="000000"/>
                    </a:solidFill>
                    <a:ln w="5124" cap="flat">
                      <a:noFill/>
                      <a:prstDash val="solid"/>
                      <a:miter/>
                    </a:ln>
                  </p:spPr>
                  <p:txBody>
                    <a:bodyPr rtlCol="0" anchor="ctr"/>
                    <a:lstStyle/>
                    <a:p>
                      <a:endParaRPr lang="pt-BR"/>
                    </a:p>
                  </p:txBody>
                </p:sp>
                <p:sp>
                  <p:nvSpPr>
                    <p:cNvPr id="2076" name="Forma Livre: Forma 2075">
                      <a:extLst>
                        <a:ext uri="{FF2B5EF4-FFF2-40B4-BE49-F238E27FC236}">
                          <a16:creationId xmlns:a16="http://schemas.microsoft.com/office/drawing/2014/main" id="{7308FEFD-D5DB-7DE8-1709-DCC68C761469}"/>
                        </a:ext>
                      </a:extLst>
                    </p:cNvPr>
                    <p:cNvSpPr/>
                    <p:nvPr/>
                  </p:nvSpPr>
                  <p:spPr>
                    <a:xfrm>
                      <a:off x="8613430" y="4333414"/>
                      <a:ext cx="25653" cy="59862"/>
                    </a:xfrm>
                    <a:custGeom>
                      <a:avLst/>
                      <a:gdLst>
                        <a:gd name="connsiteX0" fmla="*/ 2340 w 25653"/>
                        <a:gd name="connsiteY0" fmla="*/ 59820 h 59862"/>
                        <a:gd name="connsiteX1" fmla="*/ 2853 w 25653"/>
                        <a:gd name="connsiteY1" fmla="*/ 59820 h 59862"/>
                        <a:gd name="connsiteX2" fmla="*/ 3315 w 25653"/>
                        <a:gd name="connsiteY2" fmla="*/ 58948 h 59862"/>
                        <a:gd name="connsiteX3" fmla="*/ 8449 w 25653"/>
                        <a:gd name="connsiteY3" fmla="*/ 19111 h 59862"/>
                        <a:gd name="connsiteX4" fmla="*/ 25133 w 25653"/>
                        <a:gd name="connsiteY4" fmla="*/ 1400 h 59862"/>
                        <a:gd name="connsiteX5" fmla="*/ 25646 w 25653"/>
                        <a:gd name="connsiteY5" fmla="*/ 527 h 59862"/>
                        <a:gd name="connsiteX6" fmla="*/ 24774 w 25653"/>
                        <a:gd name="connsiteY6" fmla="*/ 14 h 59862"/>
                        <a:gd name="connsiteX7" fmla="*/ 7217 w 25653"/>
                        <a:gd name="connsiteY7" fmla="*/ 18443 h 59862"/>
                        <a:gd name="connsiteX8" fmla="*/ 2083 w 25653"/>
                        <a:gd name="connsiteY8" fmla="*/ 59512 h 59862"/>
                        <a:gd name="connsiteX9" fmla="*/ 2340 w 25653"/>
                        <a:gd name="connsiteY9" fmla="*/ 59820 h 5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3" h="59862">
                          <a:moveTo>
                            <a:pt x="2340" y="59820"/>
                          </a:moveTo>
                          <a:cubicBezTo>
                            <a:pt x="2504" y="59877"/>
                            <a:pt x="2689" y="59877"/>
                            <a:pt x="2853" y="59820"/>
                          </a:cubicBezTo>
                          <a:cubicBezTo>
                            <a:pt x="3212" y="59697"/>
                            <a:pt x="3418" y="59317"/>
                            <a:pt x="3315" y="58948"/>
                          </a:cubicBezTo>
                          <a:cubicBezTo>
                            <a:pt x="-509" y="45528"/>
                            <a:pt x="1344" y="31123"/>
                            <a:pt x="8449" y="19111"/>
                          </a:cubicBezTo>
                          <a:cubicBezTo>
                            <a:pt x="12181" y="11718"/>
                            <a:pt x="17977" y="5568"/>
                            <a:pt x="25133" y="1400"/>
                          </a:cubicBezTo>
                          <a:cubicBezTo>
                            <a:pt x="25482" y="1261"/>
                            <a:pt x="25698" y="902"/>
                            <a:pt x="25646" y="527"/>
                          </a:cubicBezTo>
                          <a:cubicBezTo>
                            <a:pt x="25523" y="162"/>
                            <a:pt x="25154" y="-58"/>
                            <a:pt x="24774" y="14"/>
                          </a:cubicBezTo>
                          <a:cubicBezTo>
                            <a:pt x="17238" y="4295"/>
                            <a:pt x="11128" y="10707"/>
                            <a:pt x="7217" y="18443"/>
                          </a:cubicBezTo>
                          <a:cubicBezTo>
                            <a:pt x="-83" y="30841"/>
                            <a:pt x="-1942" y="45698"/>
                            <a:pt x="2083" y="59512"/>
                          </a:cubicBezTo>
                          <a:cubicBezTo>
                            <a:pt x="2134" y="59641"/>
                            <a:pt x="2227" y="59748"/>
                            <a:pt x="2340" y="59820"/>
                          </a:cubicBezTo>
                          <a:close/>
                        </a:path>
                      </a:pathLst>
                    </a:custGeom>
                    <a:solidFill>
                      <a:srgbClr val="FAFAFA"/>
                    </a:solidFill>
                    <a:ln w="5124" cap="flat">
                      <a:noFill/>
                      <a:prstDash val="solid"/>
                      <a:miter/>
                    </a:ln>
                  </p:spPr>
                  <p:txBody>
                    <a:bodyPr rtlCol="0" anchor="ctr"/>
                    <a:lstStyle/>
                    <a:p>
                      <a:endParaRPr lang="pt-BR"/>
                    </a:p>
                  </p:txBody>
                </p:sp>
                <p:sp>
                  <p:nvSpPr>
                    <p:cNvPr id="2077" name="Forma Livre: Forma 2076">
                      <a:extLst>
                        <a:ext uri="{FF2B5EF4-FFF2-40B4-BE49-F238E27FC236}">
                          <a16:creationId xmlns:a16="http://schemas.microsoft.com/office/drawing/2014/main" id="{36B48E29-22BD-0D1B-76ED-0C5D46DA2A48}"/>
                        </a:ext>
                      </a:extLst>
                    </p:cNvPr>
                    <p:cNvSpPr/>
                    <p:nvPr/>
                  </p:nvSpPr>
                  <p:spPr>
                    <a:xfrm>
                      <a:off x="8571579" y="4332855"/>
                      <a:ext cx="48040" cy="64019"/>
                    </a:xfrm>
                    <a:custGeom>
                      <a:avLst/>
                      <a:gdLst>
                        <a:gd name="connsiteX0" fmla="*/ 27044 w 48040"/>
                        <a:gd name="connsiteY0" fmla="*/ 61919 h 64019"/>
                        <a:gd name="connsiteX1" fmla="*/ 24221 w 48040"/>
                        <a:gd name="connsiteY1" fmla="*/ 58171 h 64019"/>
                        <a:gd name="connsiteX2" fmla="*/ 19087 w 48040"/>
                        <a:gd name="connsiteY2" fmla="*/ 55964 h 64019"/>
                        <a:gd name="connsiteX3" fmla="*/ 11644 w 48040"/>
                        <a:gd name="connsiteY3" fmla="*/ 49546 h 64019"/>
                        <a:gd name="connsiteX4" fmla="*/ 12157 w 48040"/>
                        <a:gd name="connsiteY4" fmla="*/ 45594 h 64019"/>
                        <a:gd name="connsiteX5" fmla="*/ 12670 w 48040"/>
                        <a:gd name="connsiteY5" fmla="*/ 40203 h 64019"/>
                        <a:gd name="connsiteX6" fmla="*/ 8717 w 48040"/>
                        <a:gd name="connsiteY6" fmla="*/ 36661 h 64019"/>
                        <a:gd name="connsiteX7" fmla="*/ 4610 w 48040"/>
                        <a:gd name="connsiteY7" fmla="*/ 32760 h 64019"/>
                        <a:gd name="connsiteX8" fmla="*/ 3378 w 48040"/>
                        <a:gd name="connsiteY8" fmla="*/ 27985 h 64019"/>
                        <a:gd name="connsiteX9" fmla="*/ 7075 w 48040"/>
                        <a:gd name="connsiteY9" fmla="*/ 18847 h 64019"/>
                        <a:gd name="connsiteX10" fmla="*/ 1941 w 48040"/>
                        <a:gd name="connsiteY10" fmla="*/ 2317 h 64019"/>
                        <a:gd name="connsiteX11" fmla="*/ 25966 w 48040"/>
                        <a:gd name="connsiteY11" fmla="*/ 8426 h 64019"/>
                        <a:gd name="connsiteX12" fmla="*/ 36234 w 48040"/>
                        <a:gd name="connsiteY12" fmla="*/ 20182 h 64019"/>
                        <a:gd name="connsiteX13" fmla="*/ 48041 w 48040"/>
                        <a:gd name="connsiteY13" fmla="*/ 31630 h 64019"/>
                        <a:gd name="connsiteX14" fmla="*/ 46141 w 48040"/>
                        <a:gd name="connsiteY14" fmla="*/ 47031 h 64019"/>
                        <a:gd name="connsiteX15" fmla="*/ 40700 w 48040"/>
                        <a:gd name="connsiteY15" fmla="*/ 61816 h 64019"/>
                        <a:gd name="connsiteX16" fmla="*/ 27044 w 48040"/>
                        <a:gd name="connsiteY16" fmla="*/ 61919 h 6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040" h="64019">
                          <a:moveTo>
                            <a:pt x="27044" y="61919"/>
                          </a:moveTo>
                          <a:cubicBezTo>
                            <a:pt x="26577" y="60373"/>
                            <a:pt x="25576" y="59049"/>
                            <a:pt x="24221" y="58171"/>
                          </a:cubicBezTo>
                          <a:cubicBezTo>
                            <a:pt x="22583" y="57278"/>
                            <a:pt x="20863" y="56538"/>
                            <a:pt x="19087" y="55964"/>
                          </a:cubicBezTo>
                          <a:cubicBezTo>
                            <a:pt x="16007" y="54886"/>
                            <a:pt x="12054" y="53243"/>
                            <a:pt x="11644" y="49546"/>
                          </a:cubicBezTo>
                          <a:cubicBezTo>
                            <a:pt x="11556" y="48207"/>
                            <a:pt x="11731" y="46867"/>
                            <a:pt x="12157" y="45594"/>
                          </a:cubicBezTo>
                          <a:cubicBezTo>
                            <a:pt x="12881" y="43894"/>
                            <a:pt x="13060" y="42010"/>
                            <a:pt x="12670" y="40203"/>
                          </a:cubicBezTo>
                          <a:cubicBezTo>
                            <a:pt x="12003" y="38509"/>
                            <a:pt x="10206" y="37636"/>
                            <a:pt x="8717" y="36661"/>
                          </a:cubicBezTo>
                          <a:cubicBezTo>
                            <a:pt x="7064" y="35696"/>
                            <a:pt x="5663" y="34361"/>
                            <a:pt x="4610" y="32760"/>
                          </a:cubicBezTo>
                          <a:cubicBezTo>
                            <a:pt x="3707" y="31338"/>
                            <a:pt x="3276" y="29669"/>
                            <a:pt x="3378" y="27985"/>
                          </a:cubicBezTo>
                          <a:cubicBezTo>
                            <a:pt x="3686" y="24546"/>
                            <a:pt x="6972" y="22236"/>
                            <a:pt x="7075" y="18847"/>
                          </a:cubicBezTo>
                          <a:cubicBezTo>
                            <a:pt x="7075" y="13714"/>
                            <a:pt x="-4476" y="7040"/>
                            <a:pt x="1941" y="2317"/>
                          </a:cubicBezTo>
                          <a:cubicBezTo>
                            <a:pt x="9898" y="-3689"/>
                            <a:pt x="22475" y="3293"/>
                            <a:pt x="25966" y="8426"/>
                          </a:cubicBezTo>
                          <a:cubicBezTo>
                            <a:pt x="29457" y="13560"/>
                            <a:pt x="29560" y="15870"/>
                            <a:pt x="36234" y="20182"/>
                          </a:cubicBezTo>
                          <a:cubicBezTo>
                            <a:pt x="41675" y="23827"/>
                            <a:pt x="48041" y="24546"/>
                            <a:pt x="48041" y="31630"/>
                          </a:cubicBezTo>
                          <a:cubicBezTo>
                            <a:pt x="48041" y="38715"/>
                            <a:pt x="38954" y="39074"/>
                            <a:pt x="46141" y="47031"/>
                          </a:cubicBezTo>
                          <a:cubicBezTo>
                            <a:pt x="50454" y="52165"/>
                            <a:pt x="43318" y="56066"/>
                            <a:pt x="40700" y="61816"/>
                          </a:cubicBezTo>
                          <a:cubicBezTo>
                            <a:pt x="36624" y="64716"/>
                            <a:pt x="31167" y="64757"/>
                            <a:pt x="27044" y="61919"/>
                          </a:cubicBezTo>
                          <a:close/>
                        </a:path>
                      </a:pathLst>
                    </a:custGeom>
                    <a:solidFill>
                      <a:srgbClr val="407BFF"/>
                    </a:solidFill>
                    <a:ln w="5124" cap="flat">
                      <a:noFill/>
                      <a:prstDash val="solid"/>
                      <a:miter/>
                    </a:ln>
                  </p:spPr>
                  <p:txBody>
                    <a:bodyPr rtlCol="0" anchor="ctr"/>
                    <a:lstStyle/>
                    <a:p>
                      <a:endParaRPr lang="pt-BR"/>
                    </a:p>
                  </p:txBody>
                </p:sp>
                <p:sp>
                  <p:nvSpPr>
                    <p:cNvPr id="2078" name="Forma Livre: Forma 2077">
                      <a:extLst>
                        <a:ext uri="{FF2B5EF4-FFF2-40B4-BE49-F238E27FC236}">
                          <a16:creationId xmlns:a16="http://schemas.microsoft.com/office/drawing/2014/main" id="{EB1B1B32-16F2-58F1-A956-9BCE86640DE4}"/>
                        </a:ext>
                      </a:extLst>
                    </p:cNvPr>
                    <p:cNvSpPr/>
                    <p:nvPr/>
                  </p:nvSpPr>
                  <p:spPr>
                    <a:xfrm>
                      <a:off x="8581026" y="4337766"/>
                      <a:ext cx="25636" cy="59060"/>
                    </a:xfrm>
                    <a:custGeom>
                      <a:avLst/>
                      <a:gdLst>
                        <a:gd name="connsiteX0" fmla="*/ 24836 w 25636"/>
                        <a:gd name="connsiteY0" fmla="*/ 59061 h 59060"/>
                        <a:gd name="connsiteX1" fmla="*/ 24836 w 25636"/>
                        <a:gd name="connsiteY1" fmla="*/ 59061 h 59060"/>
                        <a:gd name="connsiteX2" fmla="*/ 24168 w 25636"/>
                        <a:gd name="connsiteY2" fmla="*/ 58394 h 59060"/>
                        <a:gd name="connsiteX3" fmla="*/ 24168 w 25636"/>
                        <a:gd name="connsiteY3" fmla="*/ 58342 h 59060"/>
                        <a:gd name="connsiteX4" fmla="*/ 502 w 25636"/>
                        <a:gd name="connsiteY4" fmla="*/ 1359 h 59060"/>
                        <a:gd name="connsiteX5" fmla="*/ 20 w 25636"/>
                        <a:gd name="connsiteY5" fmla="*/ 548 h 59060"/>
                        <a:gd name="connsiteX6" fmla="*/ 40 w 25636"/>
                        <a:gd name="connsiteY6" fmla="*/ 486 h 59060"/>
                        <a:gd name="connsiteX7" fmla="*/ 862 w 25636"/>
                        <a:gd name="connsiteY7" fmla="*/ 24 h 59060"/>
                        <a:gd name="connsiteX8" fmla="*/ 25554 w 25636"/>
                        <a:gd name="connsiteY8" fmla="*/ 58394 h 59060"/>
                        <a:gd name="connsiteX9" fmla="*/ 24887 w 25636"/>
                        <a:gd name="connsiteY9" fmla="*/ 59061 h 59060"/>
                        <a:gd name="connsiteX10" fmla="*/ 24836 w 25636"/>
                        <a:gd name="connsiteY10" fmla="*/ 59061 h 5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36" h="59060">
                          <a:moveTo>
                            <a:pt x="24836" y="59061"/>
                          </a:moveTo>
                          <a:lnTo>
                            <a:pt x="24836" y="59061"/>
                          </a:lnTo>
                          <a:cubicBezTo>
                            <a:pt x="24466" y="59061"/>
                            <a:pt x="24168" y="58763"/>
                            <a:pt x="24168" y="58394"/>
                          </a:cubicBezTo>
                          <a:cubicBezTo>
                            <a:pt x="24168" y="58378"/>
                            <a:pt x="24168" y="58358"/>
                            <a:pt x="24168" y="58342"/>
                          </a:cubicBezTo>
                          <a:cubicBezTo>
                            <a:pt x="25760" y="17017"/>
                            <a:pt x="4712" y="2488"/>
                            <a:pt x="502" y="1359"/>
                          </a:cubicBezTo>
                          <a:cubicBezTo>
                            <a:pt x="143" y="1267"/>
                            <a:pt x="-68" y="902"/>
                            <a:pt x="20" y="548"/>
                          </a:cubicBezTo>
                          <a:cubicBezTo>
                            <a:pt x="25" y="527"/>
                            <a:pt x="35" y="507"/>
                            <a:pt x="40" y="486"/>
                          </a:cubicBezTo>
                          <a:cubicBezTo>
                            <a:pt x="138" y="132"/>
                            <a:pt x="507" y="-73"/>
                            <a:pt x="862" y="24"/>
                          </a:cubicBezTo>
                          <a:cubicBezTo>
                            <a:pt x="7997" y="1924"/>
                            <a:pt x="27043" y="19378"/>
                            <a:pt x="25554" y="58394"/>
                          </a:cubicBezTo>
                          <a:cubicBezTo>
                            <a:pt x="25554" y="58763"/>
                            <a:pt x="25257" y="59061"/>
                            <a:pt x="24887" y="59061"/>
                          </a:cubicBezTo>
                          <a:cubicBezTo>
                            <a:pt x="24872" y="59061"/>
                            <a:pt x="24851" y="59061"/>
                            <a:pt x="24836" y="59061"/>
                          </a:cubicBezTo>
                          <a:close/>
                        </a:path>
                      </a:pathLst>
                    </a:custGeom>
                    <a:solidFill>
                      <a:srgbClr val="FAFAFA"/>
                    </a:solidFill>
                    <a:ln w="5124" cap="flat">
                      <a:noFill/>
                      <a:prstDash val="solid"/>
                      <a:miter/>
                    </a:ln>
                  </p:spPr>
                  <p:txBody>
                    <a:bodyPr rtlCol="0" anchor="ctr"/>
                    <a:lstStyle/>
                    <a:p>
                      <a:endParaRPr lang="pt-BR"/>
                    </a:p>
                  </p:txBody>
                </p:sp>
                <p:sp>
                  <p:nvSpPr>
                    <p:cNvPr id="2079" name="Forma Livre: Forma 2078">
                      <a:extLst>
                        <a:ext uri="{FF2B5EF4-FFF2-40B4-BE49-F238E27FC236}">
                          <a16:creationId xmlns:a16="http://schemas.microsoft.com/office/drawing/2014/main" id="{55D44420-51EC-B710-92B0-C46FAD8E6A43}"/>
                        </a:ext>
                      </a:extLst>
                    </p:cNvPr>
                    <p:cNvSpPr/>
                    <p:nvPr/>
                  </p:nvSpPr>
                  <p:spPr>
                    <a:xfrm>
                      <a:off x="8582450" y="4359444"/>
                      <a:ext cx="19981" cy="6655"/>
                    </a:xfrm>
                    <a:custGeom>
                      <a:avLst/>
                      <a:gdLst>
                        <a:gd name="connsiteX0" fmla="*/ 19305 w 19981"/>
                        <a:gd name="connsiteY0" fmla="*/ 6582 h 6655"/>
                        <a:gd name="connsiteX1" fmla="*/ 18843 w 19981"/>
                        <a:gd name="connsiteY1" fmla="*/ 6582 h 6655"/>
                        <a:gd name="connsiteX2" fmla="*/ 721 w 19981"/>
                        <a:gd name="connsiteY2" fmla="*/ 1448 h 6655"/>
                        <a:gd name="connsiteX3" fmla="*/ 2 w 19981"/>
                        <a:gd name="connsiteY3" fmla="*/ 730 h 6655"/>
                        <a:gd name="connsiteX4" fmla="*/ 618 w 19981"/>
                        <a:gd name="connsiteY4" fmla="*/ 11 h 6655"/>
                        <a:gd name="connsiteX5" fmla="*/ 670 w 19981"/>
                        <a:gd name="connsiteY5" fmla="*/ 11 h 6655"/>
                        <a:gd name="connsiteX6" fmla="*/ 19767 w 19981"/>
                        <a:gd name="connsiteY6" fmla="*/ 5606 h 6655"/>
                        <a:gd name="connsiteX7" fmla="*/ 19777 w 19981"/>
                        <a:gd name="connsiteY7" fmla="*/ 6623 h 6655"/>
                        <a:gd name="connsiteX8" fmla="*/ 19767 w 19981"/>
                        <a:gd name="connsiteY8" fmla="*/ 6633 h 6655"/>
                        <a:gd name="connsiteX9" fmla="*/ 19305 w 19981"/>
                        <a:gd name="connsiteY9" fmla="*/ 6582 h 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81" h="6655">
                          <a:moveTo>
                            <a:pt x="19305" y="6582"/>
                          </a:moveTo>
                          <a:cubicBezTo>
                            <a:pt x="19156" y="6628"/>
                            <a:pt x="18992" y="6628"/>
                            <a:pt x="18843" y="6582"/>
                          </a:cubicBezTo>
                          <a:cubicBezTo>
                            <a:pt x="13463" y="3076"/>
                            <a:pt x="7143" y="1284"/>
                            <a:pt x="721" y="1448"/>
                          </a:cubicBezTo>
                          <a:cubicBezTo>
                            <a:pt x="326" y="1448"/>
                            <a:pt x="2" y="1125"/>
                            <a:pt x="2" y="730"/>
                          </a:cubicBezTo>
                          <a:cubicBezTo>
                            <a:pt x="-28" y="360"/>
                            <a:pt x="249" y="42"/>
                            <a:pt x="618" y="11"/>
                          </a:cubicBezTo>
                          <a:cubicBezTo>
                            <a:pt x="634" y="11"/>
                            <a:pt x="654" y="11"/>
                            <a:pt x="670" y="11"/>
                          </a:cubicBezTo>
                          <a:cubicBezTo>
                            <a:pt x="7462" y="-164"/>
                            <a:pt x="14140" y="1792"/>
                            <a:pt x="19767" y="5606"/>
                          </a:cubicBezTo>
                          <a:cubicBezTo>
                            <a:pt x="20049" y="5884"/>
                            <a:pt x="20054" y="6341"/>
                            <a:pt x="19777" y="6623"/>
                          </a:cubicBezTo>
                          <a:cubicBezTo>
                            <a:pt x="19772" y="6628"/>
                            <a:pt x="19772" y="6628"/>
                            <a:pt x="19767" y="6633"/>
                          </a:cubicBezTo>
                          <a:cubicBezTo>
                            <a:pt x="19613" y="6674"/>
                            <a:pt x="19449" y="6659"/>
                            <a:pt x="19305" y="6582"/>
                          </a:cubicBezTo>
                          <a:close/>
                        </a:path>
                      </a:pathLst>
                    </a:custGeom>
                    <a:solidFill>
                      <a:srgbClr val="FAFAFA"/>
                    </a:solidFill>
                    <a:ln w="5124" cap="flat">
                      <a:noFill/>
                      <a:prstDash val="solid"/>
                      <a:miter/>
                    </a:ln>
                  </p:spPr>
                  <p:txBody>
                    <a:bodyPr rtlCol="0" anchor="ctr"/>
                    <a:lstStyle/>
                    <a:p>
                      <a:endParaRPr lang="pt-BR"/>
                    </a:p>
                  </p:txBody>
                </p:sp>
              </p:grpSp>
            </p:grpSp>
            <p:grpSp>
              <p:nvGrpSpPr>
                <p:cNvPr id="47" name="Gráfico 12">
                  <a:extLst>
                    <a:ext uri="{FF2B5EF4-FFF2-40B4-BE49-F238E27FC236}">
                      <a16:creationId xmlns:a16="http://schemas.microsoft.com/office/drawing/2014/main" id="{9C320270-89A3-42FA-395D-4313981FB52B}"/>
                    </a:ext>
                  </a:extLst>
                </p:cNvPr>
                <p:cNvGrpSpPr/>
                <p:nvPr/>
              </p:nvGrpSpPr>
              <p:grpSpPr>
                <a:xfrm>
                  <a:off x="8838888" y="4222773"/>
                  <a:ext cx="239433" cy="648872"/>
                  <a:chOff x="8838888" y="4222773"/>
                  <a:chExt cx="239433" cy="648872"/>
                </a:xfrm>
              </p:grpSpPr>
              <p:sp>
                <p:nvSpPr>
                  <p:cNvPr id="48" name="Forma Livre: Forma 47">
                    <a:extLst>
                      <a:ext uri="{FF2B5EF4-FFF2-40B4-BE49-F238E27FC236}">
                        <a16:creationId xmlns:a16="http://schemas.microsoft.com/office/drawing/2014/main" id="{DEF80824-168A-48EE-0AFB-A0CD96DDDEAC}"/>
                      </a:ext>
                    </a:extLst>
                  </p:cNvPr>
                  <p:cNvSpPr/>
                  <p:nvPr/>
                </p:nvSpPr>
                <p:spPr>
                  <a:xfrm>
                    <a:off x="8841450" y="4806440"/>
                    <a:ext cx="85116" cy="33172"/>
                  </a:xfrm>
                  <a:custGeom>
                    <a:avLst/>
                    <a:gdLst>
                      <a:gd name="connsiteX0" fmla="*/ 507 w 85116"/>
                      <a:gd name="connsiteY0" fmla="*/ 20021 h 33172"/>
                      <a:gd name="connsiteX1" fmla="*/ 2047 w 85116"/>
                      <a:gd name="connsiteY1" fmla="*/ 27568 h 33172"/>
                      <a:gd name="connsiteX2" fmla="*/ 27715 w 85116"/>
                      <a:gd name="connsiteY2" fmla="*/ 32701 h 33172"/>
                      <a:gd name="connsiteX3" fmla="*/ 52562 w 85116"/>
                      <a:gd name="connsiteY3" fmla="*/ 23666 h 33172"/>
                      <a:gd name="connsiteX4" fmla="*/ 70684 w 85116"/>
                      <a:gd name="connsiteY4" fmla="*/ 13091 h 33172"/>
                      <a:gd name="connsiteX5" fmla="*/ 83620 w 85116"/>
                      <a:gd name="connsiteY5" fmla="*/ 8265 h 33172"/>
                      <a:gd name="connsiteX6" fmla="*/ 85109 w 85116"/>
                      <a:gd name="connsiteY6" fmla="*/ 0 h 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16" h="33172">
                        <a:moveTo>
                          <a:pt x="507" y="20021"/>
                        </a:moveTo>
                        <a:cubicBezTo>
                          <a:pt x="-540" y="22619"/>
                          <a:pt x="65" y="25586"/>
                          <a:pt x="2047" y="27568"/>
                        </a:cubicBezTo>
                        <a:cubicBezTo>
                          <a:pt x="9711" y="32301"/>
                          <a:pt x="18818" y="34123"/>
                          <a:pt x="27715" y="32701"/>
                        </a:cubicBezTo>
                        <a:cubicBezTo>
                          <a:pt x="36689" y="32121"/>
                          <a:pt x="45313" y="28984"/>
                          <a:pt x="52562" y="23666"/>
                        </a:cubicBezTo>
                        <a:cubicBezTo>
                          <a:pt x="57870" y="19010"/>
                          <a:pt x="64020" y="15421"/>
                          <a:pt x="70684" y="13091"/>
                        </a:cubicBezTo>
                        <a:cubicBezTo>
                          <a:pt x="75258" y="12300"/>
                          <a:pt x="79647" y="10663"/>
                          <a:pt x="83620" y="8265"/>
                        </a:cubicBezTo>
                        <a:cubicBezTo>
                          <a:pt x="85314" y="6725"/>
                          <a:pt x="85109" y="0"/>
                          <a:pt x="85109" y="0"/>
                        </a:cubicBezTo>
                        <a:close/>
                      </a:path>
                    </a:pathLst>
                  </a:custGeom>
                  <a:solidFill>
                    <a:srgbClr val="263238"/>
                  </a:solidFill>
                  <a:ln w="5124" cap="flat">
                    <a:noFill/>
                    <a:prstDash val="solid"/>
                    <a:miter/>
                  </a:ln>
                </p:spPr>
                <p:txBody>
                  <a:bodyPr rtlCol="0" anchor="ctr"/>
                  <a:lstStyle/>
                  <a:p>
                    <a:endParaRPr lang="pt-BR"/>
                  </a:p>
                </p:txBody>
              </p:sp>
              <p:sp>
                <p:nvSpPr>
                  <p:cNvPr id="49" name="Forma Livre: Forma 48">
                    <a:extLst>
                      <a:ext uri="{FF2B5EF4-FFF2-40B4-BE49-F238E27FC236}">
                        <a16:creationId xmlns:a16="http://schemas.microsoft.com/office/drawing/2014/main" id="{EBEA1945-E09F-B2F0-FDE1-B8839431E023}"/>
                      </a:ext>
                    </a:extLst>
                  </p:cNvPr>
                  <p:cNvSpPr/>
                  <p:nvPr/>
                </p:nvSpPr>
                <p:spPr>
                  <a:xfrm>
                    <a:off x="8841427" y="4780618"/>
                    <a:ext cx="85239" cy="55494"/>
                  </a:xfrm>
                  <a:custGeom>
                    <a:avLst/>
                    <a:gdLst>
                      <a:gd name="connsiteX0" fmla="*/ 80153 w 85239"/>
                      <a:gd name="connsiteY0" fmla="*/ 0 h 55494"/>
                      <a:gd name="connsiteX1" fmla="*/ 82103 w 85239"/>
                      <a:gd name="connsiteY1" fmla="*/ 1591 h 55494"/>
                      <a:gd name="connsiteX2" fmla="*/ 83798 w 85239"/>
                      <a:gd name="connsiteY2" fmla="*/ 11859 h 55494"/>
                      <a:gd name="connsiteX3" fmla="*/ 85030 w 85239"/>
                      <a:gd name="connsiteY3" fmla="*/ 28235 h 55494"/>
                      <a:gd name="connsiteX4" fmla="*/ 69937 w 85239"/>
                      <a:gd name="connsiteY4" fmla="*/ 36038 h 55494"/>
                      <a:gd name="connsiteX5" fmla="*/ 51764 w 85239"/>
                      <a:gd name="connsiteY5" fmla="*/ 46305 h 55494"/>
                      <a:gd name="connsiteX6" fmla="*/ 24761 w 85239"/>
                      <a:gd name="connsiteY6" fmla="*/ 55495 h 55494"/>
                      <a:gd name="connsiteX7" fmla="*/ 1197 w 85239"/>
                      <a:gd name="connsiteY7" fmla="*/ 48307 h 55494"/>
                      <a:gd name="connsiteX8" fmla="*/ 15161 w 85239"/>
                      <a:gd name="connsiteY8" fmla="*/ 33985 h 55494"/>
                      <a:gd name="connsiteX9" fmla="*/ 30972 w 85239"/>
                      <a:gd name="connsiteY9" fmla="*/ 25668 h 55494"/>
                      <a:gd name="connsiteX10" fmla="*/ 52996 w 85239"/>
                      <a:gd name="connsiteY10" fmla="*/ 4210 h 55494"/>
                      <a:gd name="connsiteX11" fmla="*/ 57606 w 85239"/>
                      <a:gd name="connsiteY11" fmla="*/ 1047 h 55494"/>
                      <a:gd name="connsiteX12" fmla="*/ 58129 w 85239"/>
                      <a:gd name="connsiteY12" fmla="*/ 1181 h 55494"/>
                      <a:gd name="connsiteX13" fmla="*/ 65162 w 85239"/>
                      <a:gd name="connsiteY13" fmla="*/ 3131 h 55494"/>
                      <a:gd name="connsiteX14" fmla="*/ 69885 w 85239"/>
                      <a:gd name="connsiteY14" fmla="*/ 7238 h 55494"/>
                      <a:gd name="connsiteX15" fmla="*/ 69321 w 85239"/>
                      <a:gd name="connsiteY15" fmla="*/ 9600 h 55494"/>
                      <a:gd name="connsiteX16" fmla="*/ 69321 w 85239"/>
                      <a:gd name="connsiteY16" fmla="*/ 10935 h 55494"/>
                      <a:gd name="connsiteX17" fmla="*/ 70655 w 85239"/>
                      <a:gd name="connsiteY17" fmla="*/ 10627 h 55494"/>
                      <a:gd name="connsiteX18" fmla="*/ 74608 w 85239"/>
                      <a:gd name="connsiteY18" fmla="*/ 6314 h 55494"/>
                      <a:gd name="connsiteX19" fmla="*/ 76919 w 85239"/>
                      <a:gd name="connsiteY19" fmla="*/ 4158 h 55494"/>
                      <a:gd name="connsiteX20" fmla="*/ 79434 w 85239"/>
                      <a:gd name="connsiteY20" fmla="*/ 2669 h 55494"/>
                      <a:gd name="connsiteX21" fmla="*/ 80153 w 85239"/>
                      <a:gd name="connsiteY21" fmla="*/ 0 h 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239" h="55494">
                        <a:moveTo>
                          <a:pt x="80153" y="0"/>
                        </a:moveTo>
                        <a:cubicBezTo>
                          <a:pt x="81092" y="21"/>
                          <a:pt x="81893" y="678"/>
                          <a:pt x="82103" y="1591"/>
                        </a:cubicBezTo>
                        <a:cubicBezTo>
                          <a:pt x="82514" y="3440"/>
                          <a:pt x="82925" y="8881"/>
                          <a:pt x="83798" y="11859"/>
                        </a:cubicBezTo>
                        <a:cubicBezTo>
                          <a:pt x="85122" y="17208"/>
                          <a:pt x="85538" y="22747"/>
                          <a:pt x="85030" y="28235"/>
                        </a:cubicBezTo>
                        <a:cubicBezTo>
                          <a:pt x="84311" y="31675"/>
                          <a:pt x="75532" y="34087"/>
                          <a:pt x="69937" y="36038"/>
                        </a:cubicBezTo>
                        <a:cubicBezTo>
                          <a:pt x="63427" y="38595"/>
                          <a:pt x="57313" y="42050"/>
                          <a:pt x="51764" y="46305"/>
                        </a:cubicBezTo>
                        <a:cubicBezTo>
                          <a:pt x="43740" y="51716"/>
                          <a:pt x="34417" y="54889"/>
                          <a:pt x="24761" y="55495"/>
                        </a:cubicBezTo>
                        <a:cubicBezTo>
                          <a:pt x="14853" y="55495"/>
                          <a:pt x="3764" y="52517"/>
                          <a:pt x="1197" y="48307"/>
                        </a:cubicBezTo>
                        <a:cubicBezTo>
                          <a:pt x="-1934" y="43174"/>
                          <a:pt x="530" y="40145"/>
                          <a:pt x="15161" y="33985"/>
                        </a:cubicBezTo>
                        <a:cubicBezTo>
                          <a:pt x="17933" y="32804"/>
                          <a:pt x="27687" y="27568"/>
                          <a:pt x="30972" y="25668"/>
                        </a:cubicBezTo>
                        <a:cubicBezTo>
                          <a:pt x="40311" y="20899"/>
                          <a:pt x="47985" y="13419"/>
                          <a:pt x="52996" y="4210"/>
                        </a:cubicBezTo>
                        <a:cubicBezTo>
                          <a:pt x="53396" y="2064"/>
                          <a:pt x="55460" y="647"/>
                          <a:pt x="57606" y="1047"/>
                        </a:cubicBezTo>
                        <a:cubicBezTo>
                          <a:pt x="57780" y="1078"/>
                          <a:pt x="57960" y="1124"/>
                          <a:pt x="58129" y="1181"/>
                        </a:cubicBezTo>
                        <a:cubicBezTo>
                          <a:pt x="60552" y="1494"/>
                          <a:pt x="62924" y="2151"/>
                          <a:pt x="65162" y="3131"/>
                        </a:cubicBezTo>
                        <a:cubicBezTo>
                          <a:pt x="67113" y="3953"/>
                          <a:pt x="69937" y="4980"/>
                          <a:pt x="69885" y="7238"/>
                        </a:cubicBezTo>
                        <a:cubicBezTo>
                          <a:pt x="69824" y="8050"/>
                          <a:pt x="69634" y="8850"/>
                          <a:pt x="69321" y="9600"/>
                        </a:cubicBezTo>
                        <a:cubicBezTo>
                          <a:pt x="69321" y="10062"/>
                          <a:pt x="69013" y="10678"/>
                          <a:pt x="69321" y="10935"/>
                        </a:cubicBezTo>
                        <a:cubicBezTo>
                          <a:pt x="69629" y="11191"/>
                          <a:pt x="70296" y="10935"/>
                          <a:pt x="70655" y="10627"/>
                        </a:cubicBezTo>
                        <a:cubicBezTo>
                          <a:pt x="72078" y="9292"/>
                          <a:pt x="73402" y="7849"/>
                          <a:pt x="74608" y="6314"/>
                        </a:cubicBezTo>
                        <a:cubicBezTo>
                          <a:pt x="75286" y="5503"/>
                          <a:pt x="76066" y="4779"/>
                          <a:pt x="76919" y="4158"/>
                        </a:cubicBezTo>
                        <a:cubicBezTo>
                          <a:pt x="77786" y="3717"/>
                          <a:pt x="78628" y="3219"/>
                          <a:pt x="79434" y="2669"/>
                        </a:cubicBezTo>
                        <a:cubicBezTo>
                          <a:pt x="80358" y="2156"/>
                          <a:pt x="80153" y="1129"/>
                          <a:pt x="80153" y="0"/>
                        </a:cubicBezTo>
                        <a:close/>
                      </a:path>
                    </a:pathLst>
                  </a:custGeom>
                  <a:solidFill>
                    <a:srgbClr val="37474F"/>
                  </a:solidFill>
                  <a:ln w="5124" cap="flat">
                    <a:noFill/>
                    <a:prstDash val="solid"/>
                    <a:miter/>
                  </a:ln>
                </p:spPr>
                <p:txBody>
                  <a:bodyPr rtlCol="0" anchor="ctr"/>
                  <a:lstStyle/>
                  <a:p>
                    <a:endParaRPr lang="pt-BR"/>
                  </a:p>
                </p:txBody>
              </p:sp>
              <p:sp>
                <p:nvSpPr>
                  <p:cNvPr id="50" name="Forma Livre: Forma 49">
                    <a:extLst>
                      <a:ext uri="{FF2B5EF4-FFF2-40B4-BE49-F238E27FC236}">
                        <a16:creationId xmlns:a16="http://schemas.microsoft.com/office/drawing/2014/main" id="{061BAD72-8952-BC8E-F206-FBB3B6E9A5B5}"/>
                      </a:ext>
                    </a:extLst>
                  </p:cNvPr>
                  <p:cNvSpPr/>
                  <p:nvPr/>
                </p:nvSpPr>
                <p:spPr>
                  <a:xfrm>
                    <a:off x="8841236" y="4812549"/>
                    <a:ext cx="59963" cy="24076"/>
                  </a:xfrm>
                  <a:custGeom>
                    <a:avLst/>
                    <a:gdLst>
                      <a:gd name="connsiteX0" fmla="*/ 51955 w 59963"/>
                      <a:gd name="connsiteY0" fmla="*/ 14682 h 24076"/>
                      <a:gd name="connsiteX1" fmla="*/ 59964 w 59963"/>
                      <a:gd name="connsiteY1" fmla="*/ 9240 h 24076"/>
                      <a:gd name="connsiteX2" fmla="*/ 59964 w 59963"/>
                      <a:gd name="connsiteY2" fmla="*/ 9240 h 24076"/>
                      <a:gd name="connsiteX3" fmla="*/ 35784 w 59963"/>
                      <a:gd name="connsiteY3" fmla="*/ 14374 h 24076"/>
                      <a:gd name="connsiteX4" fmla="*/ 33310 w 59963"/>
                      <a:gd name="connsiteY4" fmla="*/ 7552 h 24076"/>
                      <a:gd name="connsiteX5" fmla="*/ 33525 w 59963"/>
                      <a:gd name="connsiteY5" fmla="*/ 7136 h 24076"/>
                      <a:gd name="connsiteX6" fmla="*/ 20075 w 59963"/>
                      <a:gd name="connsiteY6" fmla="*/ 0 h 24076"/>
                      <a:gd name="connsiteX7" fmla="*/ 14531 w 59963"/>
                      <a:gd name="connsiteY7" fmla="*/ 2259 h 24076"/>
                      <a:gd name="connsiteX8" fmla="*/ 208 w 59963"/>
                      <a:gd name="connsiteY8" fmla="*/ 16068 h 24076"/>
                      <a:gd name="connsiteX9" fmla="*/ 24747 w 59963"/>
                      <a:gd name="connsiteY9" fmla="*/ 24077 h 24076"/>
                      <a:gd name="connsiteX10" fmla="*/ 51955 w 59963"/>
                      <a:gd name="connsiteY10" fmla="*/ 14682 h 2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63" h="24076">
                        <a:moveTo>
                          <a:pt x="51955" y="14682"/>
                        </a:moveTo>
                        <a:cubicBezTo>
                          <a:pt x="54522" y="12783"/>
                          <a:pt x="57089" y="10883"/>
                          <a:pt x="59964" y="9240"/>
                        </a:cubicBezTo>
                        <a:lnTo>
                          <a:pt x="59964" y="9240"/>
                        </a:lnTo>
                        <a:cubicBezTo>
                          <a:pt x="59964" y="9240"/>
                          <a:pt x="42715" y="18789"/>
                          <a:pt x="35784" y="14374"/>
                        </a:cubicBezTo>
                        <a:cubicBezTo>
                          <a:pt x="33217" y="13173"/>
                          <a:pt x="32109" y="10118"/>
                          <a:pt x="33310" y="7552"/>
                        </a:cubicBezTo>
                        <a:cubicBezTo>
                          <a:pt x="33377" y="7408"/>
                          <a:pt x="33448" y="7269"/>
                          <a:pt x="33525" y="7136"/>
                        </a:cubicBezTo>
                        <a:cubicBezTo>
                          <a:pt x="29763" y="3594"/>
                          <a:pt x="25117" y="1129"/>
                          <a:pt x="20075" y="0"/>
                        </a:cubicBezTo>
                        <a:lnTo>
                          <a:pt x="14531" y="2259"/>
                        </a:lnTo>
                        <a:cubicBezTo>
                          <a:pt x="-151" y="8470"/>
                          <a:pt x="-510" y="11089"/>
                          <a:pt x="208" y="16068"/>
                        </a:cubicBezTo>
                        <a:cubicBezTo>
                          <a:pt x="2724" y="20278"/>
                          <a:pt x="12016" y="24077"/>
                          <a:pt x="24747" y="24077"/>
                        </a:cubicBezTo>
                        <a:cubicBezTo>
                          <a:pt x="34480" y="23378"/>
                          <a:pt x="43865" y="20139"/>
                          <a:pt x="51955" y="14682"/>
                        </a:cubicBezTo>
                        <a:close/>
                      </a:path>
                    </a:pathLst>
                  </a:custGeom>
                  <a:solidFill>
                    <a:srgbClr val="455A64"/>
                  </a:solidFill>
                  <a:ln w="5124" cap="flat">
                    <a:noFill/>
                    <a:prstDash val="solid"/>
                    <a:miter/>
                  </a:ln>
                </p:spPr>
                <p:txBody>
                  <a:bodyPr rtlCol="0" anchor="ctr"/>
                  <a:lstStyle/>
                  <a:p>
                    <a:endParaRPr lang="pt-BR"/>
                  </a:p>
                </p:txBody>
              </p:sp>
              <p:sp>
                <p:nvSpPr>
                  <p:cNvPr id="51" name="Forma Livre: Forma 50">
                    <a:extLst>
                      <a:ext uri="{FF2B5EF4-FFF2-40B4-BE49-F238E27FC236}">
                        <a16:creationId xmlns:a16="http://schemas.microsoft.com/office/drawing/2014/main" id="{827DD5A0-9509-CE92-D0A0-F35F6CCB30DE}"/>
                      </a:ext>
                    </a:extLst>
                  </p:cNvPr>
                  <p:cNvSpPr/>
                  <p:nvPr/>
                </p:nvSpPr>
                <p:spPr>
                  <a:xfrm>
                    <a:off x="8971159" y="4842273"/>
                    <a:ext cx="36330" cy="29373"/>
                  </a:xfrm>
                  <a:custGeom>
                    <a:avLst/>
                    <a:gdLst>
                      <a:gd name="connsiteX0" fmla="*/ 217 w 36330"/>
                      <a:gd name="connsiteY0" fmla="*/ 4774 h 29373"/>
                      <a:gd name="connsiteX1" fmla="*/ 3195 w 36330"/>
                      <a:gd name="connsiteY1" fmla="*/ 22999 h 29373"/>
                      <a:gd name="connsiteX2" fmla="*/ 17466 w 36330"/>
                      <a:gd name="connsiteY2" fmla="*/ 29056 h 29373"/>
                      <a:gd name="connsiteX3" fmla="*/ 33894 w 36330"/>
                      <a:gd name="connsiteY3" fmla="*/ 18789 h 29373"/>
                      <a:gd name="connsiteX4" fmla="*/ 35999 w 36330"/>
                      <a:gd name="connsiteY4" fmla="*/ 0 h 2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30" h="29373">
                        <a:moveTo>
                          <a:pt x="217" y="4774"/>
                        </a:moveTo>
                        <a:cubicBezTo>
                          <a:pt x="-491" y="11006"/>
                          <a:pt x="541" y="17316"/>
                          <a:pt x="3195" y="22999"/>
                        </a:cubicBezTo>
                        <a:cubicBezTo>
                          <a:pt x="6172" y="27855"/>
                          <a:pt x="11901" y="30288"/>
                          <a:pt x="17466" y="29056"/>
                        </a:cubicBezTo>
                        <a:cubicBezTo>
                          <a:pt x="23524" y="28235"/>
                          <a:pt x="31481" y="25309"/>
                          <a:pt x="33894" y="18789"/>
                        </a:cubicBezTo>
                        <a:cubicBezTo>
                          <a:pt x="36101" y="12788"/>
                          <a:pt x="36825" y="6340"/>
                          <a:pt x="35999" y="0"/>
                        </a:cubicBezTo>
                        <a:close/>
                      </a:path>
                    </a:pathLst>
                  </a:custGeom>
                  <a:solidFill>
                    <a:srgbClr val="263238"/>
                  </a:solidFill>
                  <a:ln w="5124" cap="flat">
                    <a:noFill/>
                    <a:prstDash val="solid"/>
                    <a:miter/>
                  </a:ln>
                </p:spPr>
                <p:txBody>
                  <a:bodyPr rtlCol="0" anchor="ctr"/>
                  <a:lstStyle/>
                  <a:p>
                    <a:endParaRPr lang="pt-BR"/>
                  </a:p>
                </p:txBody>
              </p:sp>
              <p:sp>
                <p:nvSpPr>
                  <p:cNvPr id="52" name="Forma Livre: Forma 51">
                    <a:extLst>
                      <a:ext uri="{FF2B5EF4-FFF2-40B4-BE49-F238E27FC236}">
                        <a16:creationId xmlns:a16="http://schemas.microsoft.com/office/drawing/2014/main" id="{4BA7C8FA-84A2-A251-0202-39FFA0FB0F10}"/>
                      </a:ext>
                    </a:extLst>
                  </p:cNvPr>
                  <p:cNvSpPr/>
                  <p:nvPr/>
                </p:nvSpPr>
                <p:spPr>
                  <a:xfrm>
                    <a:off x="8971311" y="4792014"/>
                    <a:ext cx="35855" cy="76208"/>
                  </a:xfrm>
                  <a:custGeom>
                    <a:avLst/>
                    <a:gdLst>
                      <a:gd name="connsiteX0" fmla="*/ 29840 w 35855"/>
                      <a:gd name="connsiteY0" fmla="*/ 0 h 76208"/>
                      <a:gd name="connsiteX1" fmla="*/ 32048 w 35855"/>
                      <a:gd name="connsiteY1" fmla="*/ 21818 h 76208"/>
                      <a:gd name="connsiteX2" fmla="*/ 35795 w 35855"/>
                      <a:gd name="connsiteY2" fmla="*/ 47845 h 76208"/>
                      <a:gd name="connsiteX3" fmla="*/ 30148 w 35855"/>
                      <a:gd name="connsiteY3" fmla="*/ 69407 h 76208"/>
                      <a:gd name="connsiteX4" fmla="*/ 3915 w 35855"/>
                      <a:gd name="connsiteY4" fmla="*/ 70587 h 76208"/>
                      <a:gd name="connsiteX5" fmla="*/ 1297 w 35855"/>
                      <a:gd name="connsiteY5" fmla="*/ 43533 h 76208"/>
                      <a:gd name="connsiteX6" fmla="*/ 4839 w 35855"/>
                      <a:gd name="connsiteY6" fmla="*/ 16530 h 76208"/>
                      <a:gd name="connsiteX7" fmla="*/ 7714 w 35855"/>
                      <a:gd name="connsiteY7" fmla="*/ 0 h 76208"/>
                      <a:gd name="connsiteX8" fmla="*/ 7714 w 35855"/>
                      <a:gd name="connsiteY8" fmla="*/ 3850 h 76208"/>
                      <a:gd name="connsiteX9" fmla="*/ 8844 w 35855"/>
                      <a:gd name="connsiteY9" fmla="*/ 9292 h 76208"/>
                      <a:gd name="connsiteX10" fmla="*/ 9203 w 35855"/>
                      <a:gd name="connsiteY10" fmla="*/ 6263 h 76208"/>
                      <a:gd name="connsiteX11" fmla="*/ 10178 w 35855"/>
                      <a:gd name="connsiteY11" fmla="*/ 3748 h 76208"/>
                      <a:gd name="connsiteX12" fmla="*/ 12951 w 35855"/>
                      <a:gd name="connsiteY12" fmla="*/ 2926 h 76208"/>
                      <a:gd name="connsiteX13" fmla="*/ 20292 w 35855"/>
                      <a:gd name="connsiteY13" fmla="*/ 2567 h 76208"/>
                      <a:gd name="connsiteX14" fmla="*/ 23936 w 35855"/>
                      <a:gd name="connsiteY14" fmla="*/ 2567 h 76208"/>
                      <a:gd name="connsiteX15" fmla="*/ 27017 w 35855"/>
                      <a:gd name="connsiteY15" fmla="*/ 3234 h 76208"/>
                      <a:gd name="connsiteX16" fmla="*/ 28197 w 35855"/>
                      <a:gd name="connsiteY16" fmla="*/ 4415 h 76208"/>
                      <a:gd name="connsiteX17" fmla="*/ 28197 w 35855"/>
                      <a:gd name="connsiteY17" fmla="*/ 5647 h 76208"/>
                      <a:gd name="connsiteX18" fmla="*/ 28197 w 35855"/>
                      <a:gd name="connsiteY18" fmla="*/ 7854 h 76208"/>
                      <a:gd name="connsiteX19" fmla="*/ 28813 w 35855"/>
                      <a:gd name="connsiteY19" fmla="*/ 8573 h 76208"/>
                      <a:gd name="connsiteX20" fmla="*/ 29275 w 35855"/>
                      <a:gd name="connsiteY20" fmla="*/ 7957 h 76208"/>
                      <a:gd name="connsiteX21" fmla="*/ 29275 w 35855"/>
                      <a:gd name="connsiteY21" fmla="*/ 4210 h 76208"/>
                      <a:gd name="connsiteX22" fmla="*/ 29275 w 35855"/>
                      <a:gd name="connsiteY22" fmla="*/ 1848 h 76208"/>
                      <a:gd name="connsiteX23" fmla="*/ 29840 w 35855"/>
                      <a:gd name="connsiteY23" fmla="*/ 0 h 7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855" h="76208">
                        <a:moveTo>
                          <a:pt x="29840" y="0"/>
                        </a:moveTo>
                        <a:cubicBezTo>
                          <a:pt x="32253" y="411"/>
                          <a:pt x="31791" y="11089"/>
                          <a:pt x="32048" y="21818"/>
                        </a:cubicBezTo>
                        <a:cubicBezTo>
                          <a:pt x="32304" y="32547"/>
                          <a:pt x="35487" y="38400"/>
                          <a:pt x="35795" y="47845"/>
                        </a:cubicBezTo>
                        <a:cubicBezTo>
                          <a:pt x="36155" y="58626"/>
                          <a:pt x="34974" y="63246"/>
                          <a:pt x="30148" y="69407"/>
                        </a:cubicBezTo>
                        <a:cubicBezTo>
                          <a:pt x="25323" y="75567"/>
                          <a:pt x="10076" y="80444"/>
                          <a:pt x="3915" y="70587"/>
                        </a:cubicBezTo>
                        <a:cubicBezTo>
                          <a:pt x="-1218" y="62528"/>
                          <a:pt x="-397" y="54160"/>
                          <a:pt x="1297" y="43533"/>
                        </a:cubicBezTo>
                        <a:cubicBezTo>
                          <a:pt x="2996" y="34606"/>
                          <a:pt x="4177" y="25591"/>
                          <a:pt x="4839" y="16530"/>
                        </a:cubicBezTo>
                        <a:cubicBezTo>
                          <a:pt x="5250" y="8522"/>
                          <a:pt x="5507" y="719"/>
                          <a:pt x="7714" y="0"/>
                        </a:cubicBezTo>
                        <a:cubicBezTo>
                          <a:pt x="7714" y="1181"/>
                          <a:pt x="7714" y="2721"/>
                          <a:pt x="7714" y="3850"/>
                        </a:cubicBezTo>
                        <a:cubicBezTo>
                          <a:pt x="7714" y="4980"/>
                          <a:pt x="7714" y="8984"/>
                          <a:pt x="8844" y="9292"/>
                        </a:cubicBezTo>
                        <a:cubicBezTo>
                          <a:pt x="9064" y="8296"/>
                          <a:pt x="9182" y="7279"/>
                          <a:pt x="9203" y="6263"/>
                        </a:cubicBezTo>
                        <a:cubicBezTo>
                          <a:pt x="9172" y="5329"/>
                          <a:pt x="9526" y="4420"/>
                          <a:pt x="10178" y="3748"/>
                        </a:cubicBezTo>
                        <a:cubicBezTo>
                          <a:pt x="10995" y="3188"/>
                          <a:pt x="11965" y="2901"/>
                          <a:pt x="12951" y="2926"/>
                        </a:cubicBezTo>
                        <a:cubicBezTo>
                          <a:pt x="15389" y="2680"/>
                          <a:pt x="17838" y="2562"/>
                          <a:pt x="20292" y="2567"/>
                        </a:cubicBezTo>
                        <a:cubicBezTo>
                          <a:pt x="21503" y="2490"/>
                          <a:pt x="22725" y="2490"/>
                          <a:pt x="23936" y="2567"/>
                        </a:cubicBezTo>
                        <a:cubicBezTo>
                          <a:pt x="24994" y="2628"/>
                          <a:pt x="26031" y="2854"/>
                          <a:pt x="27017" y="3234"/>
                        </a:cubicBezTo>
                        <a:cubicBezTo>
                          <a:pt x="27551" y="3460"/>
                          <a:pt x="27972" y="3881"/>
                          <a:pt x="28197" y="4415"/>
                        </a:cubicBezTo>
                        <a:cubicBezTo>
                          <a:pt x="28274" y="4820"/>
                          <a:pt x="28274" y="5241"/>
                          <a:pt x="28197" y="5647"/>
                        </a:cubicBezTo>
                        <a:cubicBezTo>
                          <a:pt x="28069" y="6376"/>
                          <a:pt x="28069" y="7125"/>
                          <a:pt x="28197" y="7854"/>
                        </a:cubicBezTo>
                        <a:cubicBezTo>
                          <a:pt x="28197" y="8214"/>
                          <a:pt x="28454" y="8624"/>
                          <a:pt x="28813" y="8573"/>
                        </a:cubicBezTo>
                        <a:cubicBezTo>
                          <a:pt x="29173" y="8522"/>
                          <a:pt x="29224" y="8214"/>
                          <a:pt x="29275" y="7957"/>
                        </a:cubicBezTo>
                        <a:cubicBezTo>
                          <a:pt x="29275" y="6674"/>
                          <a:pt x="29275" y="5698"/>
                          <a:pt x="29275" y="4210"/>
                        </a:cubicBezTo>
                        <a:cubicBezTo>
                          <a:pt x="29275" y="3491"/>
                          <a:pt x="29275" y="2567"/>
                          <a:pt x="29275" y="1848"/>
                        </a:cubicBezTo>
                        <a:cubicBezTo>
                          <a:pt x="29275" y="1129"/>
                          <a:pt x="29840" y="719"/>
                          <a:pt x="29840" y="0"/>
                        </a:cubicBezTo>
                        <a:close/>
                      </a:path>
                    </a:pathLst>
                  </a:custGeom>
                  <a:solidFill>
                    <a:srgbClr val="37474F"/>
                  </a:solidFill>
                  <a:ln w="5124" cap="flat">
                    <a:noFill/>
                    <a:prstDash val="solid"/>
                    <a:miter/>
                  </a:ln>
                </p:spPr>
                <p:txBody>
                  <a:bodyPr rtlCol="0" anchor="ctr"/>
                  <a:lstStyle/>
                  <a:p>
                    <a:endParaRPr lang="pt-BR"/>
                  </a:p>
                </p:txBody>
              </p:sp>
              <p:sp>
                <p:nvSpPr>
                  <p:cNvPr id="53" name="Forma Livre: Forma 52">
                    <a:extLst>
                      <a:ext uri="{FF2B5EF4-FFF2-40B4-BE49-F238E27FC236}">
                        <a16:creationId xmlns:a16="http://schemas.microsoft.com/office/drawing/2014/main" id="{704BC75B-E824-6B2D-DCAA-EBFCFA225260}"/>
                      </a:ext>
                    </a:extLst>
                  </p:cNvPr>
                  <p:cNvSpPr/>
                  <p:nvPr/>
                </p:nvSpPr>
                <p:spPr>
                  <a:xfrm>
                    <a:off x="8971363" y="4836472"/>
                    <a:ext cx="35802" cy="31720"/>
                  </a:xfrm>
                  <a:custGeom>
                    <a:avLst/>
                    <a:gdLst>
                      <a:gd name="connsiteX0" fmla="*/ 35538 w 35802"/>
                      <a:gd name="connsiteY0" fmla="*/ 308 h 31720"/>
                      <a:gd name="connsiteX1" fmla="*/ 32663 w 35802"/>
                      <a:gd name="connsiteY1" fmla="*/ 13707 h 31720"/>
                      <a:gd name="connsiteX2" fmla="*/ 26810 w 35802"/>
                      <a:gd name="connsiteY2" fmla="*/ 7290 h 31720"/>
                      <a:gd name="connsiteX3" fmla="*/ 9664 w 35802"/>
                      <a:gd name="connsiteY3" fmla="*/ 6879 h 31720"/>
                      <a:gd name="connsiteX4" fmla="*/ 3966 w 35802"/>
                      <a:gd name="connsiteY4" fmla="*/ 13347 h 31720"/>
                      <a:gd name="connsiteX5" fmla="*/ 1142 w 35802"/>
                      <a:gd name="connsiteY5" fmla="*/ 0 h 31720"/>
                      <a:gd name="connsiteX6" fmla="*/ 3863 w 35802"/>
                      <a:gd name="connsiteY6" fmla="*/ 26130 h 31720"/>
                      <a:gd name="connsiteX7" fmla="*/ 30096 w 35802"/>
                      <a:gd name="connsiteY7" fmla="*/ 24949 h 31720"/>
                      <a:gd name="connsiteX8" fmla="*/ 35743 w 35802"/>
                      <a:gd name="connsiteY8" fmla="*/ 3388 h 31720"/>
                      <a:gd name="connsiteX9" fmla="*/ 35538 w 35802"/>
                      <a:gd name="connsiteY9" fmla="*/ 308 h 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2" h="31720">
                        <a:moveTo>
                          <a:pt x="35538" y="308"/>
                        </a:moveTo>
                        <a:cubicBezTo>
                          <a:pt x="35538" y="1848"/>
                          <a:pt x="35897" y="12167"/>
                          <a:pt x="32663" y="13707"/>
                        </a:cubicBezTo>
                        <a:cubicBezTo>
                          <a:pt x="29429" y="15247"/>
                          <a:pt x="26810" y="7290"/>
                          <a:pt x="26810" y="7290"/>
                        </a:cubicBezTo>
                        <a:cubicBezTo>
                          <a:pt x="21317" y="5159"/>
                          <a:pt x="15255" y="5016"/>
                          <a:pt x="9664" y="6879"/>
                        </a:cubicBezTo>
                        <a:cubicBezTo>
                          <a:pt x="9253" y="9240"/>
                          <a:pt x="6943" y="14785"/>
                          <a:pt x="3966" y="13347"/>
                        </a:cubicBezTo>
                        <a:cubicBezTo>
                          <a:pt x="988" y="11910"/>
                          <a:pt x="1142" y="154"/>
                          <a:pt x="1142" y="0"/>
                        </a:cubicBezTo>
                        <a:cubicBezTo>
                          <a:pt x="-501" y="10267"/>
                          <a:pt x="-963" y="18276"/>
                          <a:pt x="3863" y="26130"/>
                        </a:cubicBezTo>
                        <a:cubicBezTo>
                          <a:pt x="10023" y="35987"/>
                          <a:pt x="25270" y="31007"/>
                          <a:pt x="30096" y="24949"/>
                        </a:cubicBezTo>
                        <a:cubicBezTo>
                          <a:pt x="34922" y="18892"/>
                          <a:pt x="36102" y="14169"/>
                          <a:pt x="35743" y="3388"/>
                        </a:cubicBezTo>
                        <a:cubicBezTo>
                          <a:pt x="35692" y="2310"/>
                          <a:pt x="35640" y="1283"/>
                          <a:pt x="35538" y="308"/>
                        </a:cubicBezTo>
                        <a:close/>
                      </a:path>
                    </a:pathLst>
                  </a:custGeom>
                  <a:solidFill>
                    <a:srgbClr val="455A64"/>
                  </a:solidFill>
                  <a:ln w="5124" cap="flat">
                    <a:noFill/>
                    <a:prstDash val="solid"/>
                    <a:miter/>
                  </a:ln>
                </p:spPr>
                <p:txBody>
                  <a:bodyPr rtlCol="0" anchor="ctr"/>
                  <a:lstStyle/>
                  <a:p>
                    <a:endParaRPr lang="pt-BR"/>
                  </a:p>
                </p:txBody>
              </p:sp>
              <p:sp>
                <p:nvSpPr>
                  <p:cNvPr id="54" name="Forma Livre: Forma 53">
                    <a:extLst>
                      <a:ext uri="{FF2B5EF4-FFF2-40B4-BE49-F238E27FC236}">
                        <a16:creationId xmlns:a16="http://schemas.microsoft.com/office/drawing/2014/main" id="{FA67EBAC-A273-748E-7C3D-40BFE229005B}"/>
                      </a:ext>
                    </a:extLst>
                  </p:cNvPr>
                  <p:cNvSpPr/>
                  <p:nvPr/>
                </p:nvSpPr>
                <p:spPr>
                  <a:xfrm>
                    <a:off x="8887298" y="4464078"/>
                    <a:ext cx="124445" cy="365558"/>
                  </a:xfrm>
                  <a:custGeom>
                    <a:avLst/>
                    <a:gdLst>
                      <a:gd name="connsiteX0" fmla="*/ 99171 w 124445"/>
                      <a:gd name="connsiteY0" fmla="*/ 0 h 365558"/>
                      <a:gd name="connsiteX1" fmla="*/ 110824 w 124445"/>
                      <a:gd name="connsiteY1" fmla="*/ 43687 h 365558"/>
                      <a:gd name="connsiteX2" fmla="*/ 117138 w 124445"/>
                      <a:gd name="connsiteY2" fmla="*/ 177983 h 365558"/>
                      <a:gd name="connsiteX3" fmla="*/ 123709 w 124445"/>
                      <a:gd name="connsiteY3" fmla="*/ 221927 h 365558"/>
                      <a:gd name="connsiteX4" fmla="*/ 120116 w 124445"/>
                      <a:gd name="connsiteY4" fmla="*/ 359046 h 365558"/>
                      <a:gd name="connsiteX5" fmla="*/ 85669 w 124445"/>
                      <a:gd name="connsiteY5" fmla="*/ 360535 h 365558"/>
                      <a:gd name="connsiteX6" fmla="*/ 67085 w 124445"/>
                      <a:gd name="connsiteY6" fmla="*/ 181936 h 365558"/>
                      <a:gd name="connsiteX7" fmla="*/ 56510 w 124445"/>
                      <a:gd name="connsiteY7" fmla="*/ 112735 h 365558"/>
                      <a:gd name="connsiteX8" fmla="*/ 49888 w 124445"/>
                      <a:gd name="connsiteY8" fmla="*/ 187737 h 365558"/>
                      <a:gd name="connsiteX9" fmla="*/ 47988 w 124445"/>
                      <a:gd name="connsiteY9" fmla="*/ 223672 h 365558"/>
                      <a:gd name="connsiteX10" fmla="*/ 39415 w 124445"/>
                      <a:gd name="connsiteY10" fmla="*/ 333583 h 365558"/>
                      <a:gd name="connsiteX11" fmla="*/ 143 w 124445"/>
                      <a:gd name="connsiteY11" fmla="*/ 330811 h 365558"/>
                      <a:gd name="connsiteX12" fmla="*/ 143 w 124445"/>
                      <a:gd name="connsiteY12" fmla="*/ 179369 h 365558"/>
                      <a:gd name="connsiteX13" fmla="*/ 3018 w 124445"/>
                      <a:gd name="connsiteY13" fmla="*/ 19303 h 36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445" h="365558">
                        <a:moveTo>
                          <a:pt x="99171" y="0"/>
                        </a:moveTo>
                        <a:cubicBezTo>
                          <a:pt x="105228" y="13897"/>
                          <a:pt x="109155" y="28620"/>
                          <a:pt x="110824" y="43687"/>
                        </a:cubicBezTo>
                        <a:cubicBezTo>
                          <a:pt x="115033" y="98463"/>
                          <a:pt x="117138" y="177983"/>
                          <a:pt x="117138" y="177983"/>
                        </a:cubicBezTo>
                        <a:cubicBezTo>
                          <a:pt x="117652" y="183733"/>
                          <a:pt x="121296" y="196721"/>
                          <a:pt x="123709" y="221927"/>
                        </a:cubicBezTo>
                        <a:cubicBezTo>
                          <a:pt x="126584" y="251651"/>
                          <a:pt x="120116" y="359046"/>
                          <a:pt x="120116" y="359046"/>
                        </a:cubicBezTo>
                        <a:cubicBezTo>
                          <a:pt x="120116" y="359046"/>
                          <a:pt x="99581" y="372650"/>
                          <a:pt x="85669" y="360535"/>
                        </a:cubicBezTo>
                        <a:cubicBezTo>
                          <a:pt x="85669" y="360535"/>
                          <a:pt x="70833" y="211660"/>
                          <a:pt x="67085" y="181936"/>
                        </a:cubicBezTo>
                        <a:cubicBezTo>
                          <a:pt x="63851" y="156268"/>
                          <a:pt x="56510" y="112735"/>
                          <a:pt x="56510" y="112735"/>
                        </a:cubicBezTo>
                        <a:lnTo>
                          <a:pt x="49888" y="187737"/>
                        </a:lnTo>
                        <a:cubicBezTo>
                          <a:pt x="49888" y="187737"/>
                          <a:pt x="48707" y="208939"/>
                          <a:pt x="47988" y="223672"/>
                        </a:cubicBezTo>
                        <a:cubicBezTo>
                          <a:pt x="47218" y="241178"/>
                          <a:pt x="39415" y="333583"/>
                          <a:pt x="39415" y="333583"/>
                        </a:cubicBezTo>
                        <a:cubicBezTo>
                          <a:pt x="39415" y="333583"/>
                          <a:pt x="11950" y="348266"/>
                          <a:pt x="143" y="330811"/>
                        </a:cubicBezTo>
                        <a:cubicBezTo>
                          <a:pt x="143" y="330811"/>
                          <a:pt x="656" y="200417"/>
                          <a:pt x="143" y="179369"/>
                        </a:cubicBezTo>
                        <a:cubicBezTo>
                          <a:pt x="-576" y="138300"/>
                          <a:pt x="1580" y="61296"/>
                          <a:pt x="3018" y="19303"/>
                        </a:cubicBezTo>
                        <a:close/>
                      </a:path>
                    </a:pathLst>
                  </a:custGeom>
                  <a:solidFill>
                    <a:srgbClr val="455A64"/>
                  </a:solidFill>
                  <a:ln w="5124" cap="flat">
                    <a:noFill/>
                    <a:prstDash val="solid"/>
                    <a:miter/>
                  </a:ln>
                </p:spPr>
                <p:txBody>
                  <a:bodyPr rtlCol="0" anchor="ctr"/>
                  <a:lstStyle/>
                  <a:p>
                    <a:endParaRPr lang="pt-BR"/>
                  </a:p>
                </p:txBody>
              </p:sp>
              <p:sp>
                <p:nvSpPr>
                  <p:cNvPr id="55" name="Forma Livre: Forma 54">
                    <a:extLst>
                      <a:ext uri="{FF2B5EF4-FFF2-40B4-BE49-F238E27FC236}">
                        <a16:creationId xmlns:a16="http://schemas.microsoft.com/office/drawing/2014/main" id="{FD5D9E87-103D-F32A-9177-20A0EE5F5464}"/>
                      </a:ext>
                    </a:extLst>
                  </p:cNvPr>
                  <p:cNvSpPr/>
                  <p:nvPr/>
                </p:nvSpPr>
                <p:spPr>
                  <a:xfrm>
                    <a:off x="8906076" y="4525579"/>
                    <a:ext cx="37732" cy="117303"/>
                  </a:xfrm>
                  <a:custGeom>
                    <a:avLst/>
                    <a:gdLst>
                      <a:gd name="connsiteX0" fmla="*/ 37732 w 37732"/>
                      <a:gd name="connsiteY0" fmla="*/ 51234 h 117303"/>
                      <a:gd name="connsiteX1" fmla="*/ 32291 w 37732"/>
                      <a:gd name="connsiteY1" fmla="*/ 12423 h 117303"/>
                      <a:gd name="connsiteX2" fmla="*/ 0 w 37732"/>
                      <a:gd name="connsiteY2" fmla="*/ 0 h 117303"/>
                      <a:gd name="connsiteX3" fmla="*/ 26182 w 37732"/>
                      <a:gd name="connsiteY3" fmla="*/ 16530 h 117303"/>
                      <a:gd name="connsiteX4" fmla="*/ 30083 w 37732"/>
                      <a:gd name="connsiteY4" fmla="*/ 40299 h 117303"/>
                      <a:gd name="connsiteX5" fmla="*/ 32085 w 37732"/>
                      <a:gd name="connsiteY5" fmla="*/ 117304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32" h="117303">
                        <a:moveTo>
                          <a:pt x="37732" y="51234"/>
                        </a:moveTo>
                        <a:lnTo>
                          <a:pt x="32291" y="12423"/>
                        </a:lnTo>
                        <a:cubicBezTo>
                          <a:pt x="32291" y="12423"/>
                          <a:pt x="10062" y="9446"/>
                          <a:pt x="0" y="0"/>
                        </a:cubicBezTo>
                        <a:cubicBezTo>
                          <a:pt x="5847" y="9117"/>
                          <a:pt x="15437" y="15170"/>
                          <a:pt x="26182" y="16530"/>
                        </a:cubicBezTo>
                        <a:lnTo>
                          <a:pt x="30083" y="40299"/>
                        </a:lnTo>
                        <a:lnTo>
                          <a:pt x="32085" y="117304"/>
                        </a:lnTo>
                        <a:close/>
                      </a:path>
                    </a:pathLst>
                  </a:custGeom>
                  <a:solidFill>
                    <a:srgbClr val="37474F"/>
                  </a:solidFill>
                  <a:ln w="5124" cap="flat">
                    <a:noFill/>
                    <a:prstDash val="solid"/>
                    <a:miter/>
                  </a:ln>
                </p:spPr>
                <p:txBody>
                  <a:bodyPr rtlCol="0" anchor="ctr"/>
                  <a:lstStyle/>
                  <a:p>
                    <a:endParaRPr lang="pt-BR"/>
                  </a:p>
                </p:txBody>
              </p:sp>
              <p:sp>
                <p:nvSpPr>
                  <p:cNvPr id="56" name="Forma Livre: Forma 55">
                    <a:extLst>
                      <a:ext uri="{FF2B5EF4-FFF2-40B4-BE49-F238E27FC236}">
                        <a16:creationId xmlns:a16="http://schemas.microsoft.com/office/drawing/2014/main" id="{FA50D77E-4985-428C-C36D-9F672035BEED}"/>
                      </a:ext>
                    </a:extLst>
                  </p:cNvPr>
                  <p:cNvSpPr/>
                  <p:nvPr/>
                </p:nvSpPr>
                <p:spPr>
                  <a:xfrm>
                    <a:off x="8873940" y="4448934"/>
                    <a:ext cx="28968" cy="40812"/>
                  </a:xfrm>
                  <a:custGeom>
                    <a:avLst/>
                    <a:gdLst>
                      <a:gd name="connsiteX0" fmla="*/ 0 w 28968"/>
                      <a:gd name="connsiteY0" fmla="*/ 22793 h 40812"/>
                      <a:gd name="connsiteX1" fmla="*/ 16222 w 28968"/>
                      <a:gd name="connsiteY1" fmla="*/ 40812 h 40812"/>
                      <a:gd name="connsiteX2" fmla="*/ 28954 w 28968"/>
                      <a:gd name="connsiteY2" fmla="*/ 24282 h 40812"/>
                      <a:gd name="connsiteX3" fmla="*/ 13553 w 28968"/>
                      <a:gd name="connsiteY3" fmla="*/ 0 h 40812"/>
                    </a:gdLst>
                    <a:ahLst/>
                    <a:cxnLst>
                      <a:cxn ang="0">
                        <a:pos x="connsiteX0" y="connsiteY0"/>
                      </a:cxn>
                      <a:cxn ang="0">
                        <a:pos x="connsiteX1" y="connsiteY1"/>
                      </a:cxn>
                      <a:cxn ang="0">
                        <a:pos x="connsiteX2" y="connsiteY2"/>
                      </a:cxn>
                      <a:cxn ang="0">
                        <a:pos x="connsiteX3" y="connsiteY3"/>
                      </a:cxn>
                    </a:cxnLst>
                    <a:rect l="l" t="t" r="r" b="b"/>
                    <a:pathLst>
                      <a:path w="28968" h="40812">
                        <a:moveTo>
                          <a:pt x="0" y="22793"/>
                        </a:moveTo>
                        <a:lnTo>
                          <a:pt x="16222" y="40812"/>
                        </a:lnTo>
                        <a:cubicBezTo>
                          <a:pt x="16222" y="40812"/>
                          <a:pt x="29467" y="24282"/>
                          <a:pt x="28954" y="24282"/>
                        </a:cubicBezTo>
                        <a:cubicBezTo>
                          <a:pt x="28440" y="24282"/>
                          <a:pt x="13553" y="0"/>
                          <a:pt x="13553" y="0"/>
                        </a:cubicBezTo>
                        <a:close/>
                      </a:path>
                    </a:pathLst>
                  </a:custGeom>
                  <a:solidFill>
                    <a:srgbClr val="B16668"/>
                  </a:solidFill>
                  <a:ln w="5124" cap="flat">
                    <a:noFill/>
                    <a:prstDash val="solid"/>
                    <a:miter/>
                  </a:ln>
                </p:spPr>
                <p:txBody>
                  <a:bodyPr rtlCol="0" anchor="ctr"/>
                  <a:lstStyle/>
                  <a:p>
                    <a:endParaRPr lang="pt-BR"/>
                  </a:p>
                </p:txBody>
              </p:sp>
              <p:sp>
                <p:nvSpPr>
                  <p:cNvPr id="57" name="Forma Livre: Forma 56">
                    <a:extLst>
                      <a:ext uri="{FF2B5EF4-FFF2-40B4-BE49-F238E27FC236}">
                        <a16:creationId xmlns:a16="http://schemas.microsoft.com/office/drawing/2014/main" id="{3218A7C0-822A-A200-688C-DBE118356A56}"/>
                      </a:ext>
                    </a:extLst>
                  </p:cNvPr>
                  <p:cNvSpPr/>
                  <p:nvPr/>
                </p:nvSpPr>
                <p:spPr>
                  <a:xfrm>
                    <a:off x="8838888" y="4341692"/>
                    <a:ext cx="75043" cy="131318"/>
                  </a:xfrm>
                  <a:custGeom>
                    <a:avLst/>
                    <a:gdLst>
                      <a:gd name="connsiteX0" fmla="*/ 75043 w 75043"/>
                      <a:gd name="connsiteY0" fmla="*/ 0 h 131318"/>
                      <a:gd name="connsiteX1" fmla="*/ 39416 w 75043"/>
                      <a:gd name="connsiteY1" fmla="*/ 22947 h 131318"/>
                      <a:gd name="connsiteX2" fmla="*/ 5380 w 75043"/>
                      <a:gd name="connsiteY2" fmla="*/ 68739 h 131318"/>
                      <a:gd name="connsiteX3" fmla="*/ 3172 w 75043"/>
                      <a:gd name="connsiteY3" fmla="*/ 92200 h 131318"/>
                      <a:gd name="connsiteX4" fmla="*/ 35052 w 75043"/>
                      <a:gd name="connsiteY4" fmla="*/ 131318 h 131318"/>
                      <a:gd name="connsiteX5" fmla="*/ 52404 w 75043"/>
                      <a:gd name="connsiteY5" fmla="*/ 112273 h 131318"/>
                      <a:gd name="connsiteX6" fmla="*/ 35052 w 75043"/>
                      <a:gd name="connsiteY6" fmla="*/ 83268 h 131318"/>
                      <a:gd name="connsiteX7" fmla="*/ 70988 w 75043"/>
                      <a:gd name="connsiteY7" fmla="*/ 46254 h 13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43" h="131318">
                        <a:moveTo>
                          <a:pt x="75043" y="0"/>
                        </a:moveTo>
                        <a:cubicBezTo>
                          <a:pt x="53379" y="6160"/>
                          <a:pt x="53123" y="4723"/>
                          <a:pt x="39416" y="22947"/>
                        </a:cubicBezTo>
                        <a:cubicBezTo>
                          <a:pt x="29919" y="35627"/>
                          <a:pt x="10924" y="58883"/>
                          <a:pt x="5380" y="68739"/>
                        </a:cubicBezTo>
                        <a:cubicBezTo>
                          <a:pt x="-883" y="79623"/>
                          <a:pt x="-1756" y="84140"/>
                          <a:pt x="3172" y="92200"/>
                        </a:cubicBezTo>
                        <a:cubicBezTo>
                          <a:pt x="8101" y="100260"/>
                          <a:pt x="35052" y="131318"/>
                          <a:pt x="35052" y="131318"/>
                        </a:cubicBezTo>
                        <a:cubicBezTo>
                          <a:pt x="41572" y="126185"/>
                          <a:pt x="48810" y="121462"/>
                          <a:pt x="52404" y="112273"/>
                        </a:cubicBezTo>
                        <a:lnTo>
                          <a:pt x="35052" y="83268"/>
                        </a:lnTo>
                        <a:lnTo>
                          <a:pt x="70988" y="46254"/>
                        </a:lnTo>
                        <a:close/>
                      </a:path>
                    </a:pathLst>
                  </a:custGeom>
                  <a:solidFill>
                    <a:srgbClr val="455A64"/>
                  </a:solidFill>
                  <a:ln w="5124" cap="flat">
                    <a:noFill/>
                    <a:prstDash val="solid"/>
                    <a:miter/>
                  </a:ln>
                </p:spPr>
                <p:txBody>
                  <a:bodyPr rtlCol="0" anchor="ctr"/>
                  <a:lstStyle/>
                  <a:p>
                    <a:endParaRPr lang="pt-BR"/>
                  </a:p>
                </p:txBody>
              </p:sp>
              <p:sp>
                <p:nvSpPr>
                  <p:cNvPr id="58" name="Forma Livre: Forma 57">
                    <a:extLst>
                      <a:ext uri="{FF2B5EF4-FFF2-40B4-BE49-F238E27FC236}">
                        <a16:creationId xmlns:a16="http://schemas.microsoft.com/office/drawing/2014/main" id="{03133254-A11C-ADD6-5A2F-2CDD338EC033}"/>
                      </a:ext>
                    </a:extLst>
                  </p:cNvPr>
                  <p:cNvSpPr/>
                  <p:nvPr/>
                </p:nvSpPr>
                <p:spPr>
                  <a:xfrm>
                    <a:off x="8889475" y="4333889"/>
                    <a:ext cx="123483" cy="167198"/>
                  </a:xfrm>
                  <a:custGeom>
                    <a:avLst/>
                    <a:gdLst>
                      <a:gd name="connsiteX0" fmla="*/ 92220 w 123483"/>
                      <a:gd name="connsiteY0" fmla="*/ 2002 h 167198"/>
                      <a:gd name="connsiteX1" fmla="*/ 123484 w 123483"/>
                      <a:gd name="connsiteY1" fmla="*/ 16479 h 167198"/>
                      <a:gd name="connsiteX2" fmla="*/ 113679 w 123483"/>
                      <a:gd name="connsiteY2" fmla="*/ 78083 h 167198"/>
                      <a:gd name="connsiteX3" fmla="*/ 106646 w 123483"/>
                      <a:gd name="connsiteY3" fmla="*/ 156576 h 167198"/>
                      <a:gd name="connsiteX4" fmla="*/ 43245 w 123483"/>
                      <a:gd name="connsiteY4" fmla="*/ 166843 h 167198"/>
                      <a:gd name="connsiteX5" fmla="*/ 379 w 123483"/>
                      <a:gd name="connsiteY5" fmla="*/ 157038 h 167198"/>
                      <a:gd name="connsiteX6" fmla="*/ 1663 w 123483"/>
                      <a:gd name="connsiteY6" fmla="*/ 70844 h 167198"/>
                      <a:gd name="connsiteX7" fmla="*/ 13573 w 123483"/>
                      <a:gd name="connsiteY7" fmla="*/ 11859 h 167198"/>
                      <a:gd name="connsiteX8" fmla="*/ 40935 w 123483"/>
                      <a:gd name="connsiteY8" fmla="*/ 0 h 167198"/>
                      <a:gd name="connsiteX9" fmla="*/ 46069 w 123483"/>
                      <a:gd name="connsiteY9" fmla="*/ 16017 h 167198"/>
                      <a:gd name="connsiteX10" fmla="*/ 92220 w 123483"/>
                      <a:gd name="connsiteY10" fmla="*/ 2002 h 16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483" h="167198">
                        <a:moveTo>
                          <a:pt x="92220" y="2002"/>
                        </a:moveTo>
                        <a:cubicBezTo>
                          <a:pt x="103119" y="5724"/>
                          <a:pt x="113597" y="10575"/>
                          <a:pt x="123484" y="16479"/>
                        </a:cubicBezTo>
                        <a:cubicBezTo>
                          <a:pt x="121461" y="37193"/>
                          <a:pt x="118186" y="57764"/>
                          <a:pt x="113679" y="78083"/>
                        </a:cubicBezTo>
                        <a:cubicBezTo>
                          <a:pt x="109161" y="95691"/>
                          <a:pt x="106646" y="156576"/>
                          <a:pt x="106646" y="156576"/>
                        </a:cubicBezTo>
                        <a:cubicBezTo>
                          <a:pt x="86594" y="164877"/>
                          <a:pt x="64889" y="168388"/>
                          <a:pt x="43245" y="166843"/>
                        </a:cubicBezTo>
                        <a:cubicBezTo>
                          <a:pt x="28496" y="166073"/>
                          <a:pt x="13994" y="162757"/>
                          <a:pt x="379" y="157038"/>
                        </a:cubicBezTo>
                        <a:cubicBezTo>
                          <a:pt x="379" y="157038"/>
                          <a:pt x="-1058" y="118741"/>
                          <a:pt x="1663" y="70844"/>
                        </a:cubicBezTo>
                        <a:cubicBezTo>
                          <a:pt x="3665" y="35576"/>
                          <a:pt x="5000" y="17044"/>
                          <a:pt x="13573" y="11859"/>
                        </a:cubicBezTo>
                        <a:cubicBezTo>
                          <a:pt x="18707" y="8778"/>
                          <a:pt x="40935" y="0"/>
                          <a:pt x="40935" y="0"/>
                        </a:cubicBezTo>
                        <a:cubicBezTo>
                          <a:pt x="41726" y="5590"/>
                          <a:pt x="43461" y="11006"/>
                          <a:pt x="46069" y="16017"/>
                        </a:cubicBezTo>
                        <a:cubicBezTo>
                          <a:pt x="53564" y="12064"/>
                          <a:pt x="92220" y="2002"/>
                          <a:pt x="92220" y="2002"/>
                        </a:cubicBezTo>
                        <a:close/>
                      </a:path>
                    </a:pathLst>
                  </a:custGeom>
                  <a:solidFill>
                    <a:srgbClr val="37474F"/>
                  </a:solidFill>
                  <a:ln w="5124" cap="flat">
                    <a:noFill/>
                    <a:prstDash val="solid"/>
                    <a:miter/>
                  </a:ln>
                </p:spPr>
                <p:txBody>
                  <a:bodyPr rtlCol="0" anchor="ctr"/>
                  <a:lstStyle/>
                  <a:p>
                    <a:endParaRPr lang="pt-BR"/>
                  </a:p>
                </p:txBody>
              </p:sp>
              <p:sp>
                <p:nvSpPr>
                  <p:cNvPr id="59" name="Forma Livre: Forma 58">
                    <a:extLst>
                      <a:ext uri="{FF2B5EF4-FFF2-40B4-BE49-F238E27FC236}">
                        <a16:creationId xmlns:a16="http://schemas.microsoft.com/office/drawing/2014/main" id="{3DBBF5E8-4924-D95C-3005-8DF45F1EF60C}"/>
                      </a:ext>
                    </a:extLst>
                  </p:cNvPr>
                  <p:cNvSpPr/>
                  <p:nvPr/>
                </p:nvSpPr>
                <p:spPr>
                  <a:xfrm>
                    <a:off x="8921448" y="4349855"/>
                    <a:ext cx="14198" cy="150466"/>
                  </a:xfrm>
                  <a:custGeom>
                    <a:avLst/>
                    <a:gdLst>
                      <a:gd name="connsiteX0" fmla="*/ 6652 w 14198"/>
                      <a:gd name="connsiteY0" fmla="*/ 150467 h 150466"/>
                      <a:gd name="connsiteX1" fmla="*/ 1518 w 14198"/>
                      <a:gd name="connsiteY1" fmla="*/ 149851 h 150466"/>
                      <a:gd name="connsiteX2" fmla="*/ 14198 w 14198"/>
                      <a:gd name="connsiteY2" fmla="*/ 0 h 150466"/>
                      <a:gd name="connsiteX3" fmla="*/ 6652 w 14198"/>
                      <a:gd name="connsiteY3" fmla="*/ 150467 h 150466"/>
                    </a:gdLst>
                    <a:ahLst/>
                    <a:cxnLst>
                      <a:cxn ang="0">
                        <a:pos x="connsiteX0" y="connsiteY0"/>
                      </a:cxn>
                      <a:cxn ang="0">
                        <a:pos x="connsiteX1" y="connsiteY1"/>
                      </a:cxn>
                      <a:cxn ang="0">
                        <a:pos x="connsiteX2" y="connsiteY2"/>
                      </a:cxn>
                      <a:cxn ang="0">
                        <a:pos x="connsiteX3" y="connsiteY3"/>
                      </a:cxn>
                    </a:cxnLst>
                    <a:rect l="l" t="t" r="r" b="b"/>
                    <a:pathLst>
                      <a:path w="14198" h="150466">
                        <a:moveTo>
                          <a:pt x="6652" y="150467"/>
                        </a:moveTo>
                        <a:lnTo>
                          <a:pt x="1518" y="149851"/>
                        </a:lnTo>
                        <a:cubicBezTo>
                          <a:pt x="-2604" y="99541"/>
                          <a:pt x="1683" y="48898"/>
                          <a:pt x="14198" y="0"/>
                        </a:cubicBezTo>
                        <a:cubicBezTo>
                          <a:pt x="14198" y="0"/>
                          <a:pt x="-1151" y="75772"/>
                          <a:pt x="6652" y="150467"/>
                        </a:cubicBezTo>
                        <a:close/>
                      </a:path>
                    </a:pathLst>
                  </a:custGeom>
                  <a:solidFill>
                    <a:srgbClr val="263238"/>
                  </a:solidFill>
                  <a:ln w="5124" cap="flat">
                    <a:noFill/>
                    <a:prstDash val="solid"/>
                    <a:miter/>
                  </a:ln>
                </p:spPr>
                <p:txBody>
                  <a:bodyPr rtlCol="0" anchor="ctr"/>
                  <a:lstStyle/>
                  <a:p>
                    <a:endParaRPr lang="pt-BR"/>
                  </a:p>
                </p:txBody>
              </p:sp>
              <p:sp>
                <p:nvSpPr>
                  <p:cNvPr id="60" name="Forma Livre: Forma 59">
                    <a:extLst>
                      <a:ext uri="{FF2B5EF4-FFF2-40B4-BE49-F238E27FC236}">
                        <a16:creationId xmlns:a16="http://schemas.microsoft.com/office/drawing/2014/main" id="{37DF28C0-291E-7E0B-41C3-DB24A1501642}"/>
                      </a:ext>
                    </a:extLst>
                  </p:cNvPr>
                  <p:cNvSpPr/>
                  <p:nvPr/>
                </p:nvSpPr>
                <p:spPr>
                  <a:xfrm>
                    <a:off x="8972496" y="4441297"/>
                    <a:ext cx="105824" cy="149872"/>
                  </a:xfrm>
                  <a:custGeom>
                    <a:avLst/>
                    <a:gdLst>
                      <a:gd name="connsiteX0" fmla="*/ 9 w 105824"/>
                      <a:gd name="connsiteY0" fmla="*/ 60359 h 149872"/>
                      <a:gd name="connsiteX1" fmla="*/ 9 w 105824"/>
                      <a:gd name="connsiteY1" fmla="*/ 145988 h 149872"/>
                      <a:gd name="connsiteX2" fmla="*/ 677 w 105824"/>
                      <a:gd name="connsiteY2" fmla="*/ 147579 h 149872"/>
                      <a:gd name="connsiteX3" fmla="*/ 4527 w 105824"/>
                      <a:gd name="connsiteY3" fmla="*/ 149838 h 149872"/>
                      <a:gd name="connsiteX4" fmla="*/ 5143 w 105824"/>
                      <a:gd name="connsiteY4" fmla="*/ 149838 h 149872"/>
                      <a:gd name="connsiteX5" fmla="*/ 6272 w 105824"/>
                      <a:gd name="connsiteY5" fmla="*/ 149530 h 149872"/>
                      <a:gd name="connsiteX6" fmla="*/ 103349 w 105824"/>
                      <a:gd name="connsiteY6" fmla="*/ 93471 h 149872"/>
                      <a:gd name="connsiteX7" fmla="*/ 105813 w 105824"/>
                      <a:gd name="connsiteY7" fmla="*/ 89107 h 149872"/>
                      <a:gd name="connsiteX8" fmla="*/ 105813 w 105824"/>
                      <a:gd name="connsiteY8" fmla="*/ 3735 h 149872"/>
                      <a:gd name="connsiteX9" fmla="*/ 105095 w 105824"/>
                      <a:gd name="connsiteY9" fmla="*/ 2143 h 149872"/>
                      <a:gd name="connsiteX10" fmla="*/ 105095 w 105824"/>
                      <a:gd name="connsiteY10" fmla="*/ 2143 h 149872"/>
                      <a:gd name="connsiteX11" fmla="*/ 105095 w 105824"/>
                      <a:gd name="connsiteY11" fmla="*/ 2143 h 149872"/>
                      <a:gd name="connsiteX12" fmla="*/ 101501 w 105824"/>
                      <a:gd name="connsiteY12" fmla="*/ 39 h 149872"/>
                      <a:gd name="connsiteX13" fmla="*/ 100834 w 105824"/>
                      <a:gd name="connsiteY13" fmla="*/ 39 h 149872"/>
                      <a:gd name="connsiteX14" fmla="*/ 99704 w 105824"/>
                      <a:gd name="connsiteY14" fmla="*/ 398 h 149872"/>
                      <a:gd name="connsiteX15" fmla="*/ 48830 w 105824"/>
                      <a:gd name="connsiteY15" fmla="*/ 29711 h 149872"/>
                      <a:gd name="connsiteX16" fmla="*/ 42824 w 105824"/>
                      <a:gd name="connsiteY16" fmla="*/ 33202 h 149872"/>
                      <a:gd name="connsiteX17" fmla="*/ 33840 w 105824"/>
                      <a:gd name="connsiteY17" fmla="*/ 38335 h 149872"/>
                      <a:gd name="connsiteX18" fmla="*/ 33583 w 105824"/>
                      <a:gd name="connsiteY18" fmla="*/ 38335 h 149872"/>
                      <a:gd name="connsiteX19" fmla="*/ 2781 w 105824"/>
                      <a:gd name="connsiteY19" fmla="*/ 56149 h 149872"/>
                      <a:gd name="connsiteX20" fmla="*/ 2319 w 105824"/>
                      <a:gd name="connsiteY20" fmla="*/ 56560 h 149872"/>
                      <a:gd name="connsiteX21" fmla="*/ 1036 w 105824"/>
                      <a:gd name="connsiteY21" fmla="*/ 58049 h 149872"/>
                      <a:gd name="connsiteX22" fmla="*/ 9 w 105824"/>
                      <a:gd name="connsiteY22" fmla="*/ 60359 h 1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824" h="149872">
                        <a:moveTo>
                          <a:pt x="9" y="60359"/>
                        </a:moveTo>
                        <a:lnTo>
                          <a:pt x="9" y="145988"/>
                        </a:lnTo>
                        <a:cubicBezTo>
                          <a:pt x="-52" y="146599"/>
                          <a:pt x="199" y="147199"/>
                          <a:pt x="677" y="147579"/>
                        </a:cubicBezTo>
                        <a:lnTo>
                          <a:pt x="4527" y="149838"/>
                        </a:lnTo>
                        <a:cubicBezTo>
                          <a:pt x="4727" y="149884"/>
                          <a:pt x="4943" y="149884"/>
                          <a:pt x="5143" y="149838"/>
                        </a:cubicBezTo>
                        <a:cubicBezTo>
                          <a:pt x="5538" y="149828"/>
                          <a:pt x="5923" y="149720"/>
                          <a:pt x="6272" y="149530"/>
                        </a:cubicBezTo>
                        <a:lnTo>
                          <a:pt x="103349" y="93471"/>
                        </a:lnTo>
                        <a:cubicBezTo>
                          <a:pt x="104812" y="92485"/>
                          <a:pt x="105726" y="90868"/>
                          <a:pt x="105813" y="89107"/>
                        </a:cubicBezTo>
                        <a:lnTo>
                          <a:pt x="105813" y="3735"/>
                        </a:lnTo>
                        <a:cubicBezTo>
                          <a:pt x="105885" y="3114"/>
                          <a:pt x="105608" y="2498"/>
                          <a:pt x="105095" y="2143"/>
                        </a:cubicBezTo>
                        <a:lnTo>
                          <a:pt x="105095" y="2143"/>
                        </a:lnTo>
                        <a:lnTo>
                          <a:pt x="105095" y="2143"/>
                        </a:lnTo>
                        <a:lnTo>
                          <a:pt x="101501" y="39"/>
                        </a:lnTo>
                        <a:cubicBezTo>
                          <a:pt x="101280" y="-13"/>
                          <a:pt x="101055" y="-13"/>
                          <a:pt x="100834" y="39"/>
                        </a:cubicBezTo>
                        <a:cubicBezTo>
                          <a:pt x="100433" y="69"/>
                          <a:pt x="100048" y="193"/>
                          <a:pt x="99704" y="398"/>
                        </a:cubicBezTo>
                        <a:lnTo>
                          <a:pt x="48830" y="29711"/>
                        </a:lnTo>
                        <a:lnTo>
                          <a:pt x="42824" y="33202"/>
                        </a:lnTo>
                        <a:lnTo>
                          <a:pt x="33840" y="38335"/>
                        </a:lnTo>
                        <a:lnTo>
                          <a:pt x="33583" y="38335"/>
                        </a:lnTo>
                        <a:lnTo>
                          <a:pt x="2781" y="56149"/>
                        </a:lnTo>
                        <a:lnTo>
                          <a:pt x="2319" y="56560"/>
                        </a:lnTo>
                        <a:cubicBezTo>
                          <a:pt x="1791" y="56955"/>
                          <a:pt x="1349" y="57463"/>
                          <a:pt x="1036" y="58049"/>
                        </a:cubicBezTo>
                        <a:cubicBezTo>
                          <a:pt x="507" y="58721"/>
                          <a:pt x="153" y="59517"/>
                          <a:pt x="9" y="60359"/>
                        </a:cubicBezTo>
                        <a:close/>
                      </a:path>
                    </a:pathLst>
                  </a:custGeom>
                  <a:solidFill>
                    <a:srgbClr val="407BFF"/>
                  </a:solidFill>
                  <a:ln w="5124" cap="flat">
                    <a:noFill/>
                    <a:prstDash val="solid"/>
                    <a:miter/>
                  </a:ln>
                </p:spPr>
                <p:txBody>
                  <a:bodyPr rtlCol="0" anchor="ctr"/>
                  <a:lstStyle/>
                  <a:p>
                    <a:endParaRPr lang="pt-BR"/>
                  </a:p>
                </p:txBody>
              </p:sp>
              <p:sp>
                <p:nvSpPr>
                  <p:cNvPr id="61" name="Forma Livre: Forma 60">
                    <a:extLst>
                      <a:ext uri="{FF2B5EF4-FFF2-40B4-BE49-F238E27FC236}">
                        <a16:creationId xmlns:a16="http://schemas.microsoft.com/office/drawing/2014/main" id="{5883E31A-51BE-7327-64C9-061A5C24310B}"/>
                      </a:ext>
                    </a:extLst>
                  </p:cNvPr>
                  <p:cNvSpPr/>
                  <p:nvPr/>
                </p:nvSpPr>
                <p:spPr>
                  <a:xfrm>
                    <a:off x="8973224" y="4441195"/>
                    <a:ext cx="104058" cy="60204"/>
                  </a:xfrm>
                  <a:custGeom>
                    <a:avLst/>
                    <a:gdLst>
                      <a:gd name="connsiteX0" fmla="*/ 0 w 104058"/>
                      <a:gd name="connsiteY0" fmla="*/ 57997 h 60204"/>
                      <a:gd name="connsiteX1" fmla="*/ 3747 w 104058"/>
                      <a:gd name="connsiteY1" fmla="*/ 60205 h 60204"/>
                      <a:gd name="connsiteX2" fmla="*/ 3747 w 104058"/>
                      <a:gd name="connsiteY2" fmla="*/ 60205 h 60204"/>
                      <a:gd name="connsiteX3" fmla="*/ 4107 w 104058"/>
                      <a:gd name="connsiteY3" fmla="*/ 59640 h 60204"/>
                      <a:gd name="connsiteX4" fmla="*/ 4980 w 104058"/>
                      <a:gd name="connsiteY4" fmla="*/ 58665 h 60204"/>
                      <a:gd name="connsiteX5" fmla="*/ 5493 w 104058"/>
                      <a:gd name="connsiteY5" fmla="*/ 58305 h 60204"/>
                      <a:gd name="connsiteX6" fmla="*/ 36295 w 104058"/>
                      <a:gd name="connsiteY6" fmla="*/ 40491 h 60204"/>
                      <a:gd name="connsiteX7" fmla="*/ 45484 w 104058"/>
                      <a:gd name="connsiteY7" fmla="*/ 35358 h 60204"/>
                      <a:gd name="connsiteX8" fmla="*/ 49180 w 104058"/>
                      <a:gd name="connsiteY8" fmla="*/ 33202 h 60204"/>
                      <a:gd name="connsiteX9" fmla="*/ 102467 w 104058"/>
                      <a:gd name="connsiteY9" fmla="*/ 2400 h 60204"/>
                      <a:gd name="connsiteX10" fmla="*/ 104059 w 104058"/>
                      <a:gd name="connsiteY10" fmla="*/ 2143 h 60204"/>
                      <a:gd name="connsiteX11" fmla="*/ 100465 w 104058"/>
                      <a:gd name="connsiteY11" fmla="*/ 39 h 60204"/>
                      <a:gd name="connsiteX12" fmla="*/ 99798 w 104058"/>
                      <a:gd name="connsiteY12" fmla="*/ 39 h 60204"/>
                      <a:gd name="connsiteX13" fmla="*/ 98668 w 104058"/>
                      <a:gd name="connsiteY13" fmla="*/ 398 h 60204"/>
                      <a:gd name="connsiteX14" fmla="*/ 47794 w 104058"/>
                      <a:gd name="connsiteY14" fmla="*/ 29711 h 60204"/>
                      <a:gd name="connsiteX15" fmla="*/ 41788 w 104058"/>
                      <a:gd name="connsiteY15" fmla="*/ 33202 h 60204"/>
                      <a:gd name="connsiteX16" fmla="*/ 32804 w 104058"/>
                      <a:gd name="connsiteY16" fmla="*/ 38335 h 60204"/>
                      <a:gd name="connsiteX17" fmla="*/ 32547 w 104058"/>
                      <a:gd name="connsiteY17" fmla="*/ 38335 h 60204"/>
                      <a:gd name="connsiteX18" fmla="*/ 1745 w 104058"/>
                      <a:gd name="connsiteY18" fmla="*/ 56149 h 60204"/>
                      <a:gd name="connsiteX19" fmla="*/ 1283 w 104058"/>
                      <a:gd name="connsiteY19" fmla="*/ 56560 h 60204"/>
                      <a:gd name="connsiteX20" fmla="*/ 0 w 104058"/>
                      <a:gd name="connsiteY20" fmla="*/ 57997 h 6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058" h="60204">
                        <a:moveTo>
                          <a:pt x="0" y="57997"/>
                        </a:moveTo>
                        <a:lnTo>
                          <a:pt x="3747" y="60205"/>
                        </a:lnTo>
                        <a:lnTo>
                          <a:pt x="3747" y="60205"/>
                        </a:lnTo>
                        <a:cubicBezTo>
                          <a:pt x="3835" y="59999"/>
                          <a:pt x="3958" y="59809"/>
                          <a:pt x="4107" y="59640"/>
                        </a:cubicBezTo>
                        <a:cubicBezTo>
                          <a:pt x="4353" y="59281"/>
                          <a:pt x="4646" y="58952"/>
                          <a:pt x="4980" y="58665"/>
                        </a:cubicBezTo>
                        <a:lnTo>
                          <a:pt x="5493" y="58305"/>
                        </a:lnTo>
                        <a:lnTo>
                          <a:pt x="36295" y="40491"/>
                        </a:lnTo>
                        <a:lnTo>
                          <a:pt x="45484" y="35358"/>
                        </a:lnTo>
                        <a:lnTo>
                          <a:pt x="49180" y="33202"/>
                        </a:lnTo>
                        <a:lnTo>
                          <a:pt x="102467" y="2400"/>
                        </a:lnTo>
                        <a:cubicBezTo>
                          <a:pt x="102924" y="2061"/>
                          <a:pt x="103520" y="1964"/>
                          <a:pt x="104059" y="2143"/>
                        </a:cubicBezTo>
                        <a:lnTo>
                          <a:pt x="100465" y="39"/>
                        </a:lnTo>
                        <a:cubicBezTo>
                          <a:pt x="100244" y="-13"/>
                          <a:pt x="100019" y="-13"/>
                          <a:pt x="99798" y="39"/>
                        </a:cubicBezTo>
                        <a:cubicBezTo>
                          <a:pt x="99392" y="44"/>
                          <a:pt x="99002" y="172"/>
                          <a:pt x="98668" y="398"/>
                        </a:cubicBezTo>
                        <a:lnTo>
                          <a:pt x="47794" y="29711"/>
                        </a:lnTo>
                        <a:lnTo>
                          <a:pt x="41788" y="33202"/>
                        </a:lnTo>
                        <a:lnTo>
                          <a:pt x="32804" y="38335"/>
                        </a:lnTo>
                        <a:lnTo>
                          <a:pt x="32547" y="38335"/>
                        </a:lnTo>
                        <a:lnTo>
                          <a:pt x="1745" y="56149"/>
                        </a:lnTo>
                        <a:lnTo>
                          <a:pt x="1283" y="56560"/>
                        </a:lnTo>
                        <a:cubicBezTo>
                          <a:pt x="760" y="56940"/>
                          <a:pt x="318" y="57433"/>
                          <a:pt x="0" y="57997"/>
                        </a:cubicBezTo>
                        <a:close/>
                      </a:path>
                    </a:pathLst>
                  </a:custGeom>
                  <a:solidFill>
                    <a:srgbClr val="FFFFFF">
                      <a:alpha val="25000"/>
                    </a:srgbClr>
                  </a:solidFill>
                  <a:ln w="5124" cap="flat">
                    <a:noFill/>
                    <a:prstDash val="solid"/>
                    <a:miter/>
                  </a:ln>
                </p:spPr>
                <p:txBody>
                  <a:bodyPr rtlCol="0" anchor="ctr"/>
                  <a:lstStyle/>
                  <a:p>
                    <a:endParaRPr lang="pt-BR"/>
                  </a:p>
                </p:txBody>
              </p:sp>
              <p:sp>
                <p:nvSpPr>
                  <p:cNvPr id="62" name="Forma Livre: Forma 61">
                    <a:extLst>
                      <a:ext uri="{FF2B5EF4-FFF2-40B4-BE49-F238E27FC236}">
                        <a16:creationId xmlns:a16="http://schemas.microsoft.com/office/drawing/2014/main" id="{3DEC895A-E440-77FF-4EAB-A48A80840FF3}"/>
                      </a:ext>
                    </a:extLst>
                  </p:cNvPr>
                  <p:cNvSpPr/>
                  <p:nvPr/>
                </p:nvSpPr>
                <p:spPr>
                  <a:xfrm>
                    <a:off x="8976048" y="4443345"/>
                    <a:ext cx="102262" cy="147974"/>
                  </a:xfrm>
                  <a:custGeom>
                    <a:avLst/>
                    <a:gdLst>
                      <a:gd name="connsiteX0" fmla="*/ 102262 w 102262"/>
                      <a:gd name="connsiteY0" fmla="*/ 1687 h 147974"/>
                      <a:gd name="connsiteX1" fmla="*/ 102262 w 102262"/>
                      <a:gd name="connsiteY1" fmla="*/ 87213 h 147974"/>
                      <a:gd name="connsiteX2" fmla="*/ 99746 w 102262"/>
                      <a:gd name="connsiteY2" fmla="*/ 91577 h 147974"/>
                      <a:gd name="connsiteX3" fmla="*/ 2207 w 102262"/>
                      <a:gd name="connsiteY3" fmla="*/ 147790 h 147974"/>
                      <a:gd name="connsiteX4" fmla="*/ 185 w 102262"/>
                      <a:gd name="connsiteY4" fmla="*/ 147205 h 147974"/>
                      <a:gd name="connsiteX5" fmla="*/ 0 w 102262"/>
                      <a:gd name="connsiteY5" fmla="*/ 146507 h 147974"/>
                      <a:gd name="connsiteX6" fmla="*/ 0 w 102262"/>
                      <a:gd name="connsiteY6" fmla="*/ 60518 h 147974"/>
                      <a:gd name="connsiteX7" fmla="*/ 719 w 102262"/>
                      <a:gd name="connsiteY7" fmla="*/ 58054 h 147974"/>
                      <a:gd name="connsiteX8" fmla="*/ 2515 w 102262"/>
                      <a:gd name="connsiteY8" fmla="*/ 56155 h 147974"/>
                      <a:gd name="connsiteX9" fmla="*/ 33317 w 102262"/>
                      <a:gd name="connsiteY9" fmla="*/ 38341 h 147974"/>
                      <a:gd name="connsiteX10" fmla="*/ 42506 w 102262"/>
                      <a:gd name="connsiteY10" fmla="*/ 33207 h 147974"/>
                      <a:gd name="connsiteX11" fmla="*/ 99490 w 102262"/>
                      <a:gd name="connsiteY11" fmla="*/ 352 h 147974"/>
                      <a:gd name="connsiteX12" fmla="*/ 101133 w 102262"/>
                      <a:gd name="connsiteY12" fmla="*/ 96 h 147974"/>
                      <a:gd name="connsiteX13" fmla="*/ 101133 w 102262"/>
                      <a:gd name="connsiteY13" fmla="*/ 96 h 147974"/>
                      <a:gd name="connsiteX14" fmla="*/ 102262 w 102262"/>
                      <a:gd name="connsiteY14" fmla="*/ 1687 h 14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262" h="147974">
                        <a:moveTo>
                          <a:pt x="102262" y="1687"/>
                        </a:moveTo>
                        <a:lnTo>
                          <a:pt x="102262" y="87213"/>
                        </a:lnTo>
                        <a:cubicBezTo>
                          <a:pt x="102180" y="88989"/>
                          <a:pt x="101240" y="90617"/>
                          <a:pt x="99746" y="91577"/>
                        </a:cubicBezTo>
                        <a:lnTo>
                          <a:pt x="2207" y="147790"/>
                        </a:lnTo>
                        <a:cubicBezTo>
                          <a:pt x="1489" y="148185"/>
                          <a:pt x="580" y="147924"/>
                          <a:pt x="185" y="147205"/>
                        </a:cubicBezTo>
                        <a:cubicBezTo>
                          <a:pt x="67" y="146989"/>
                          <a:pt x="5" y="146753"/>
                          <a:pt x="0" y="146507"/>
                        </a:cubicBezTo>
                        <a:lnTo>
                          <a:pt x="0" y="60518"/>
                        </a:lnTo>
                        <a:cubicBezTo>
                          <a:pt x="26" y="59651"/>
                          <a:pt x="272" y="58804"/>
                          <a:pt x="719" y="58054"/>
                        </a:cubicBezTo>
                        <a:cubicBezTo>
                          <a:pt x="1145" y="57274"/>
                          <a:pt x="1761" y="56622"/>
                          <a:pt x="2515" y="56155"/>
                        </a:cubicBezTo>
                        <a:lnTo>
                          <a:pt x="33317" y="38341"/>
                        </a:lnTo>
                        <a:lnTo>
                          <a:pt x="42506" y="33207"/>
                        </a:lnTo>
                        <a:lnTo>
                          <a:pt x="99490" y="352"/>
                        </a:lnTo>
                        <a:cubicBezTo>
                          <a:pt x="99962" y="3"/>
                          <a:pt x="100578" y="-95"/>
                          <a:pt x="101133" y="96"/>
                        </a:cubicBezTo>
                        <a:lnTo>
                          <a:pt x="101133" y="96"/>
                        </a:lnTo>
                        <a:cubicBezTo>
                          <a:pt x="101790" y="357"/>
                          <a:pt x="102231" y="978"/>
                          <a:pt x="102262" y="1687"/>
                        </a:cubicBezTo>
                        <a:close/>
                      </a:path>
                    </a:pathLst>
                  </a:custGeom>
                  <a:solidFill>
                    <a:srgbClr val="407BFF"/>
                  </a:solidFill>
                  <a:ln w="5124" cap="flat">
                    <a:noFill/>
                    <a:prstDash val="solid"/>
                    <a:miter/>
                  </a:ln>
                </p:spPr>
                <p:txBody>
                  <a:bodyPr rtlCol="0" anchor="ctr"/>
                  <a:lstStyle/>
                  <a:p>
                    <a:endParaRPr lang="pt-BR"/>
                  </a:p>
                </p:txBody>
              </p:sp>
              <p:sp>
                <p:nvSpPr>
                  <p:cNvPr id="63" name="Forma Livre: Forma 62">
                    <a:extLst>
                      <a:ext uri="{FF2B5EF4-FFF2-40B4-BE49-F238E27FC236}">
                        <a16:creationId xmlns:a16="http://schemas.microsoft.com/office/drawing/2014/main" id="{128BC0B5-97BB-697B-8598-66117121DFFC}"/>
                      </a:ext>
                    </a:extLst>
                  </p:cNvPr>
                  <p:cNvSpPr/>
                  <p:nvPr/>
                </p:nvSpPr>
                <p:spPr>
                  <a:xfrm>
                    <a:off x="8976972" y="4500835"/>
                    <a:ext cx="359" cy="564"/>
                  </a:xfrm>
                  <a:custGeom>
                    <a:avLst/>
                    <a:gdLst>
                      <a:gd name="connsiteX0" fmla="*/ 0 w 359"/>
                      <a:gd name="connsiteY0" fmla="*/ 565 h 564"/>
                      <a:gd name="connsiteX1" fmla="*/ 0 w 359"/>
                      <a:gd name="connsiteY1" fmla="*/ 565 h 564"/>
                      <a:gd name="connsiteX2" fmla="*/ 359 w 359"/>
                      <a:gd name="connsiteY2" fmla="*/ 0 h 564"/>
                      <a:gd name="connsiteX3" fmla="*/ 0 w 359"/>
                      <a:gd name="connsiteY3" fmla="*/ 565 h 564"/>
                    </a:gdLst>
                    <a:ahLst/>
                    <a:cxnLst>
                      <a:cxn ang="0">
                        <a:pos x="connsiteX0" y="connsiteY0"/>
                      </a:cxn>
                      <a:cxn ang="0">
                        <a:pos x="connsiteX1" y="connsiteY1"/>
                      </a:cxn>
                      <a:cxn ang="0">
                        <a:pos x="connsiteX2" y="connsiteY2"/>
                      </a:cxn>
                      <a:cxn ang="0">
                        <a:pos x="connsiteX3" y="connsiteY3"/>
                      </a:cxn>
                    </a:cxnLst>
                    <a:rect l="l" t="t" r="r" b="b"/>
                    <a:pathLst>
                      <a:path w="359" h="564">
                        <a:moveTo>
                          <a:pt x="0" y="565"/>
                        </a:moveTo>
                        <a:lnTo>
                          <a:pt x="0" y="565"/>
                        </a:lnTo>
                        <a:cubicBezTo>
                          <a:pt x="87" y="359"/>
                          <a:pt x="211" y="169"/>
                          <a:pt x="359" y="0"/>
                        </a:cubicBezTo>
                        <a:cubicBezTo>
                          <a:pt x="211" y="169"/>
                          <a:pt x="92" y="359"/>
                          <a:pt x="0" y="565"/>
                        </a:cubicBezTo>
                        <a:close/>
                      </a:path>
                    </a:pathLst>
                  </a:custGeom>
                  <a:solidFill>
                    <a:srgbClr val="407BFF"/>
                  </a:solidFill>
                  <a:ln w="5124" cap="flat">
                    <a:noFill/>
                    <a:prstDash val="solid"/>
                    <a:miter/>
                  </a:ln>
                </p:spPr>
                <p:txBody>
                  <a:bodyPr rtlCol="0" anchor="ctr"/>
                  <a:lstStyle/>
                  <a:p>
                    <a:endParaRPr lang="pt-BR"/>
                  </a:p>
                </p:txBody>
              </p:sp>
              <p:sp>
                <p:nvSpPr>
                  <p:cNvPr id="2048" name="Forma Livre: Forma 2047">
                    <a:extLst>
                      <a:ext uri="{FF2B5EF4-FFF2-40B4-BE49-F238E27FC236}">
                        <a16:creationId xmlns:a16="http://schemas.microsoft.com/office/drawing/2014/main" id="{79CD391A-4077-8100-0DD7-09F4D668C5D8}"/>
                      </a:ext>
                    </a:extLst>
                  </p:cNvPr>
                  <p:cNvSpPr/>
                  <p:nvPr/>
                </p:nvSpPr>
                <p:spPr>
                  <a:xfrm>
                    <a:off x="8972599" y="4499192"/>
                    <a:ext cx="4578" cy="91994"/>
                  </a:xfrm>
                  <a:custGeom>
                    <a:avLst/>
                    <a:gdLst>
                      <a:gd name="connsiteX0" fmla="*/ 4578 w 4578"/>
                      <a:gd name="connsiteY0" fmla="*/ 91995 h 91994"/>
                      <a:gd name="connsiteX1" fmla="*/ 4578 w 4578"/>
                      <a:gd name="connsiteY1" fmla="*/ 91995 h 91994"/>
                      <a:gd name="connsiteX2" fmla="*/ 676 w 4578"/>
                      <a:gd name="connsiteY2" fmla="*/ 89736 h 91994"/>
                      <a:gd name="connsiteX3" fmla="*/ 9 w 4578"/>
                      <a:gd name="connsiteY3" fmla="*/ 88145 h 91994"/>
                      <a:gd name="connsiteX4" fmla="*/ 9 w 4578"/>
                      <a:gd name="connsiteY4" fmla="*/ 2464 h 91994"/>
                      <a:gd name="connsiteX5" fmla="*/ 728 w 4578"/>
                      <a:gd name="connsiteY5" fmla="*/ 0 h 91994"/>
                      <a:gd name="connsiteX6" fmla="*/ 4475 w 4578"/>
                      <a:gd name="connsiteY6" fmla="*/ 2207 h 91994"/>
                      <a:gd name="connsiteX7" fmla="*/ 4475 w 4578"/>
                      <a:gd name="connsiteY7" fmla="*/ 2207 h 91994"/>
                      <a:gd name="connsiteX8" fmla="*/ 3757 w 4578"/>
                      <a:gd name="connsiteY8" fmla="*/ 4672 h 91994"/>
                      <a:gd name="connsiteX9" fmla="*/ 3757 w 4578"/>
                      <a:gd name="connsiteY9" fmla="*/ 90660 h 91994"/>
                      <a:gd name="connsiteX10" fmla="*/ 4578 w 4578"/>
                      <a:gd name="connsiteY10" fmla="*/ 91995 h 9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8" h="91994">
                        <a:moveTo>
                          <a:pt x="4578" y="91995"/>
                        </a:moveTo>
                        <a:cubicBezTo>
                          <a:pt x="4578" y="91995"/>
                          <a:pt x="4578" y="91995"/>
                          <a:pt x="4578" y="91995"/>
                        </a:cubicBezTo>
                        <a:lnTo>
                          <a:pt x="676" y="89736"/>
                        </a:lnTo>
                        <a:cubicBezTo>
                          <a:pt x="199" y="89356"/>
                          <a:pt x="-53" y="88755"/>
                          <a:pt x="9" y="88145"/>
                        </a:cubicBezTo>
                        <a:lnTo>
                          <a:pt x="9" y="2464"/>
                        </a:lnTo>
                        <a:cubicBezTo>
                          <a:pt x="35" y="1597"/>
                          <a:pt x="281" y="749"/>
                          <a:pt x="728" y="0"/>
                        </a:cubicBezTo>
                        <a:lnTo>
                          <a:pt x="4475" y="2207"/>
                        </a:lnTo>
                        <a:lnTo>
                          <a:pt x="4475" y="2207"/>
                        </a:lnTo>
                        <a:cubicBezTo>
                          <a:pt x="4029" y="2957"/>
                          <a:pt x="3782" y="3804"/>
                          <a:pt x="3757" y="4672"/>
                        </a:cubicBezTo>
                        <a:lnTo>
                          <a:pt x="3757" y="90660"/>
                        </a:lnTo>
                        <a:cubicBezTo>
                          <a:pt x="3741" y="91230"/>
                          <a:pt x="4065" y="91753"/>
                          <a:pt x="4578" y="91995"/>
                        </a:cubicBezTo>
                        <a:close/>
                      </a:path>
                    </a:pathLst>
                  </a:custGeom>
                  <a:solidFill>
                    <a:srgbClr val="000000">
                      <a:alpha val="20000"/>
                    </a:srgbClr>
                  </a:solidFill>
                  <a:ln w="5124" cap="flat">
                    <a:noFill/>
                    <a:prstDash val="solid"/>
                    <a:miter/>
                  </a:ln>
                </p:spPr>
                <p:txBody>
                  <a:bodyPr rtlCol="0" anchor="ctr"/>
                  <a:lstStyle/>
                  <a:p>
                    <a:endParaRPr lang="pt-BR"/>
                  </a:p>
                </p:txBody>
              </p:sp>
              <p:sp>
                <p:nvSpPr>
                  <p:cNvPr id="2049" name="Forma Livre: Forma 2048">
                    <a:extLst>
                      <a:ext uri="{FF2B5EF4-FFF2-40B4-BE49-F238E27FC236}">
                        <a16:creationId xmlns:a16="http://schemas.microsoft.com/office/drawing/2014/main" id="{D319703C-D73A-6A6D-D06B-3A513C56D418}"/>
                      </a:ext>
                    </a:extLst>
                  </p:cNvPr>
                  <p:cNvSpPr/>
                  <p:nvPr/>
                </p:nvSpPr>
                <p:spPr>
                  <a:xfrm>
                    <a:off x="8962961" y="4518597"/>
                    <a:ext cx="9595" cy="53782"/>
                  </a:xfrm>
                  <a:custGeom>
                    <a:avLst/>
                    <a:gdLst>
                      <a:gd name="connsiteX0" fmla="*/ 7747 w 9595"/>
                      <a:gd name="connsiteY0" fmla="*/ 53647 h 53782"/>
                      <a:gd name="connsiteX1" fmla="*/ 5797 w 9595"/>
                      <a:gd name="connsiteY1" fmla="*/ 48924 h 53782"/>
                      <a:gd name="connsiteX2" fmla="*/ 5797 w 9595"/>
                      <a:gd name="connsiteY2" fmla="*/ 42968 h 53782"/>
                      <a:gd name="connsiteX3" fmla="*/ 150 w 9595"/>
                      <a:gd name="connsiteY3" fmla="*/ 33317 h 53782"/>
                      <a:gd name="connsiteX4" fmla="*/ 5694 w 9595"/>
                      <a:gd name="connsiteY4" fmla="*/ 15401 h 53782"/>
                      <a:gd name="connsiteX5" fmla="*/ 5694 w 9595"/>
                      <a:gd name="connsiteY5" fmla="*/ 7906 h 53782"/>
                      <a:gd name="connsiteX6" fmla="*/ 7901 w 9595"/>
                      <a:gd name="connsiteY6" fmla="*/ 873 h 53782"/>
                      <a:gd name="connsiteX7" fmla="*/ 9596 w 9595"/>
                      <a:gd name="connsiteY7" fmla="*/ 0 h 53782"/>
                      <a:gd name="connsiteX8" fmla="*/ 9596 w 9595"/>
                      <a:gd name="connsiteY8" fmla="*/ 52569 h 53782"/>
                      <a:gd name="connsiteX9" fmla="*/ 7747 w 9595"/>
                      <a:gd name="connsiteY9" fmla="*/ 53647 h 5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95" h="53782">
                        <a:moveTo>
                          <a:pt x="7747" y="53647"/>
                        </a:moveTo>
                        <a:cubicBezTo>
                          <a:pt x="6567" y="54365"/>
                          <a:pt x="6053" y="52158"/>
                          <a:pt x="5797" y="48924"/>
                        </a:cubicBezTo>
                        <a:lnTo>
                          <a:pt x="5797" y="42968"/>
                        </a:lnTo>
                        <a:cubicBezTo>
                          <a:pt x="5797" y="42968"/>
                          <a:pt x="1279" y="47075"/>
                          <a:pt x="150" y="33317"/>
                        </a:cubicBezTo>
                        <a:cubicBezTo>
                          <a:pt x="-1082" y="18173"/>
                          <a:pt x="5694" y="15401"/>
                          <a:pt x="5694" y="15401"/>
                        </a:cubicBezTo>
                        <a:cubicBezTo>
                          <a:pt x="5694" y="15401"/>
                          <a:pt x="5694" y="12885"/>
                          <a:pt x="5694" y="7906"/>
                        </a:cubicBezTo>
                        <a:cubicBezTo>
                          <a:pt x="5694" y="2926"/>
                          <a:pt x="6721" y="1694"/>
                          <a:pt x="7901" y="873"/>
                        </a:cubicBezTo>
                        <a:lnTo>
                          <a:pt x="9596" y="0"/>
                        </a:lnTo>
                        <a:lnTo>
                          <a:pt x="9596" y="52569"/>
                        </a:lnTo>
                        <a:cubicBezTo>
                          <a:pt x="8959" y="52897"/>
                          <a:pt x="8343" y="53256"/>
                          <a:pt x="7747" y="53647"/>
                        </a:cubicBezTo>
                        <a:close/>
                      </a:path>
                    </a:pathLst>
                  </a:custGeom>
                  <a:solidFill>
                    <a:srgbClr val="37474F"/>
                  </a:solidFill>
                  <a:ln w="5124" cap="flat">
                    <a:noFill/>
                    <a:prstDash val="solid"/>
                    <a:miter/>
                  </a:ln>
                </p:spPr>
                <p:txBody>
                  <a:bodyPr rtlCol="0" anchor="ctr"/>
                  <a:lstStyle/>
                  <a:p>
                    <a:endParaRPr lang="pt-BR"/>
                  </a:p>
                </p:txBody>
              </p:sp>
              <p:sp>
                <p:nvSpPr>
                  <p:cNvPr id="2050" name="Forma Livre: Forma 2049">
                    <a:extLst>
                      <a:ext uri="{FF2B5EF4-FFF2-40B4-BE49-F238E27FC236}">
                        <a16:creationId xmlns:a16="http://schemas.microsoft.com/office/drawing/2014/main" id="{F5B50241-C5BE-25BA-7462-33A4FA5C33D4}"/>
                      </a:ext>
                    </a:extLst>
                  </p:cNvPr>
                  <p:cNvSpPr/>
                  <p:nvPr/>
                </p:nvSpPr>
                <p:spPr>
                  <a:xfrm>
                    <a:off x="8971889" y="4523217"/>
                    <a:ext cx="13244" cy="44816"/>
                  </a:xfrm>
                  <a:custGeom>
                    <a:avLst/>
                    <a:gdLst>
                      <a:gd name="connsiteX0" fmla="*/ 4364 w 13244"/>
                      <a:gd name="connsiteY0" fmla="*/ 41788 h 44816"/>
                      <a:gd name="connsiteX1" fmla="*/ 7700 w 13244"/>
                      <a:gd name="connsiteY1" fmla="*/ 32855 h 44816"/>
                      <a:gd name="connsiteX2" fmla="*/ 12423 w 13244"/>
                      <a:gd name="connsiteY2" fmla="*/ 30135 h 44816"/>
                      <a:gd name="connsiteX3" fmla="*/ 13245 w 13244"/>
                      <a:gd name="connsiteY3" fmla="*/ 2259 h 44816"/>
                      <a:gd name="connsiteX4" fmla="*/ 6879 w 13244"/>
                      <a:gd name="connsiteY4" fmla="*/ 6417 h 44816"/>
                      <a:gd name="connsiteX5" fmla="*/ 4364 w 13244"/>
                      <a:gd name="connsiteY5" fmla="*/ 0 h 44816"/>
                      <a:gd name="connsiteX6" fmla="*/ 462 w 13244"/>
                      <a:gd name="connsiteY6" fmla="*/ 1797 h 44816"/>
                      <a:gd name="connsiteX7" fmla="*/ 0 w 13244"/>
                      <a:gd name="connsiteY7" fmla="*/ 44817 h 4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44" h="44816">
                        <a:moveTo>
                          <a:pt x="4364" y="41788"/>
                        </a:moveTo>
                        <a:cubicBezTo>
                          <a:pt x="4364" y="37270"/>
                          <a:pt x="4774" y="34601"/>
                          <a:pt x="7700" y="32855"/>
                        </a:cubicBezTo>
                        <a:cubicBezTo>
                          <a:pt x="9225" y="31864"/>
                          <a:pt x="10801" y="30956"/>
                          <a:pt x="12423" y="30135"/>
                        </a:cubicBezTo>
                        <a:lnTo>
                          <a:pt x="13245" y="2259"/>
                        </a:lnTo>
                        <a:cubicBezTo>
                          <a:pt x="13245" y="2259"/>
                          <a:pt x="8470" y="5442"/>
                          <a:pt x="6879" y="6417"/>
                        </a:cubicBezTo>
                        <a:cubicBezTo>
                          <a:pt x="5288" y="7392"/>
                          <a:pt x="4261" y="1694"/>
                          <a:pt x="4364" y="0"/>
                        </a:cubicBezTo>
                        <a:lnTo>
                          <a:pt x="462" y="1797"/>
                        </a:lnTo>
                        <a:lnTo>
                          <a:pt x="0" y="44817"/>
                        </a:lnTo>
                        <a:close/>
                      </a:path>
                    </a:pathLst>
                  </a:custGeom>
                  <a:solidFill>
                    <a:srgbClr val="37474F"/>
                  </a:solidFill>
                  <a:ln w="5124" cap="flat">
                    <a:noFill/>
                    <a:prstDash val="solid"/>
                    <a:miter/>
                  </a:ln>
                </p:spPr>
                <p:txBody>
                  <a:bodyPr rtlCol="0" anchor="ctr"/>
                  <a:lstStyle/>
                  <a:p>
                    <a:endParaRPr lang="pt-BR"/>
                  </a:p>
                </p:txBody>
              </p:sp>
              <p:sp>
                <p:nvSpPr>
                  <p:cNvPr id="2051" name="Forma Livre: Forma 2050">
                    <a:extLst>
                      <a:ext uri="{FF2B5EF4-FFF2-40B4-BE49-F238E27FC236}">
                        <a16:creationId xmlns:a16="http://schemas.microsoft.com/office/drawing/2014/main" id="{3E119C32-6C9F-D830-1449-AEC2DB25DF6B}"/>
                      </a:ext>
                    </a:extLst>
                  </p:cNvPr>
                  <p:cNvSpPr/>
                  <p:nvPr/>
                </p:nvSpPr>
                <p:spPr>
                  <a:xfrm>
                    <a:off x="8979590" y="4513720"/>
                    <a:ext cx="6314" cy="50502"/>
                  </a:xfrm>
                  <a:custGeom>
                    <a:avLst/>
                    <a:gdLst>
                      <a:gd name="connsiteX0" fmla="*/ 6058 w 6314"/>
                      <a:gd name="connsiteY0" fmla="*/ 48307 h 50502"/>
                      <a:gd name="connsiteX1" fmla="*/ 2669 w 6314"/>
                      <a:gd name="connsiteY1" fmla="*/ 50361 h 50502"/>
                      <a:gd name="connsiteX2" fmla="*/ 821 w 6314"/>
                      <a:gd name="connsiteY2" fmla="*/ 37475 h 50502"/>
                      <a:gd name="connsiteX3" fmla="*/ 0 w 6314"/>
                      <a:gd name="connsiteY3" fmla="*/ 19046 h 50502"/>
                      <a:gd name="connsiteX4" fmla="*/ 2875 w 6314"/>
                      <a:gd name="connsiteY4" fmla="*/ 2053 h 50502"/>
                      <a:gd name="connsiteX5" fmla="*/ 6314 w 6314"/>
                      <a:gd name="connsiteY5" fmla="*/ 0 h 5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14" h="50502">
                        <a:moveTo>
                          <a:pt x="6058" y="48307"/>
                        </a:moveTo>
                        <a:lnTo>
                          <a:pt x="2669" y="50361"/>
                        </a:lnTo>
                        <a:cubicBezTo>
                          <a:pt x="770" y="51490"/>
                          <a:pt x="-51" y="45741"/>
                          <a:pt x="821" y="37475"/>
                        </a:cubicBezTo>
                        <a:lnTo>
                          <a:pt x="0" y="19046"/>
                        </a:lnTo>
                        <a:cubicBezTo>
                          <a:pt x="873" y="10781"/>
                          <a:pt x="975" y="3183"/>
                          <a:pt x="2875" y="2053"/>
                        </a:cubicBezTo>
                        <a:lnTo>
                          <a:pt x="6314" y="0"/>
                        </a:lnTo>
                        <a:close/>
                      </a:path>
                    </a:pathLst>
                  </a:custGeom>
                  <a:solidFill>
                    <a:srgbClr val="37474F"/>
                  </a:solidFill>
                  <a:ln w="5124" cap="flat">
                    <a:noFill/>
                    <a:prstDash val="solid"/>
                    <a:miter/>
                  </a:ln>
                </p:spPr>
                <p:txBody>
                  <a:bodyPr rtlCol="0" anchor="ctr"/>
                  <a:lstStyle/>
                  <a:p>
                    <a:endParaRPr lang="pt-BR"/>
                  </a:p>
                </p:txBody>
              </p:sp>
              <p:sp>
                <p:nvSpPr>
                  <p:cNvPr id="2052" name="Forma Livre: Forma 2051">
                    <a:extLst>
                      <a:ext uri="{FF2B5EF4-FFF2-40B4-BE49-F238E27FC236}">
                        <a16:creationId xmlns:a16="http://schemas.microsoft.com/office/drawing/2014/main" id="{5AB046D9-5283-BBEA-F01B-A65E4C4604CE}"/>
                      </a:ext>
                    </a:extLst>
                  </p:cNvPr>
                  <p:cNvSpPr/>
                  <p:nvPr/>
                </p:nvSpPr>
                <p:spPr>
                  <a:xfrm>
                    <a:off x="8988337" y="4346565"/>
                    <a:ext cx="66488" cy="224192"/>
                  </a:xfrm>
                  <a:custGeom>
                    <a:avLst/>
                    <a:gdLst>
                      <a:gd name="connsiteX0" fmla="*/ 59119 w 66488"/>
                      <a:gd name="connsiteY0" fmla="*/ 109504 h 224192"/>
                      <a:gd name="connsiteX1" fmla="*/ 3009 w 66488"/>
                      <a:gd name="connsiteY1" fmla="*/ 4 h 224192"/>
                      <a:gd name="connsiteX2" fmla="*/ 8142 w 66488"/>
                      <a:gd name="connsiteY2" fmla="*/ 49030 h 224192"/>
                      <a:gd name="connsiteX3" fmla="*/ 34375 w 66488"/>
                      <a:gd name="connsiteY3" fmla="*/ 122287 h 224192"/>
                      <a:gd name="connsiteX4" fmla="*/ 41768 w 66488"/>
                      <a:gd name="connsiteY4" fmla="*/ 175060 h 224192"/>
                      <a:gd name="connsiteX5" fmla="*/ 38944 w 66488"/>
                      <a:gd name="connsiteY5" fmla="*/ 181991 h 224192"/>
                      <a:gd name="connsiteX6" fmla="*/ 31192 w 66488"/>
                      <a:gd name="connsiteY6" fmla="*/ 196776 h 224192"/>
                      <a:gd name="connsiteX7" fmla="*/ 26931 w 66488"/>
                      <a:gd name="connsiteY7" fmla="*/ 203860 h 224192"/>
                      <a:gd name="connsiteX8" fmla="*/ 34632 w 66488"/>
                      <a:gd name="connsiteY8" fmla="*/ 204425 h 224192"/>
                      <a:gd name="connsiteX9" fmla="*/ 40484 w 66488"/>
                      <a:gd name="connsiteY9" fmla="*/ 198829 h 224192"/>
                      <a:gd name="connsiteX10" fmla="*/ 35915 w 66488"/>
                      <a:gd name="connsiteY10" fmla="*/ 218132 h 224192"/>
                      <a:gd name="connsiteX11" fmla="*/ 30782 w 66488"/>
                      <a:gd name="connsiteY11" fmla="*/ 221160 h 224192"/>
                      <a:gd name="connsiteX12" fmla="*/ 45002 w 66488"/>
                      <a:gd name="connsiteY12" fmla="*/ 222957 h 224192"/>
                      <a:gd name="connsiteX13" fmla="*/ 65844 w 66488"/>
                      <a:gd name="connsiteY13" fmla="*/ 192926 h 224192"/>
                      <a:gd name="connsiteX14" fmla="*/ 66101 w 66488"/>
                      <a:gd name="connsiteY14" fmla="*/ 166128 h 224192"/>
                      <a:gd name="connsiteX15" fmla="*/ 59119 w 66488"/>
                      <a:gd name="connsiteY15" fmla="*/ 109504 h 22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88" h="224192">
                        <a:moveTo>
                          <a:pt x="59119" y="109504"/>
                        </a:moveTo>
                        <a:cubicBezTo>
                          <a:pt x="38585" y="25466"/>
                          <a:pt x="27958" y="-356"/>
                          <a:pt x="3009" y="4"/>
                        </a:cubicBezTo>
                        <a:cubicBezTo>
                          <a:pt x="-4281" y="8731"/>
                          <a:pt x="3368" y="35939"/>
                          <a:pt x="8142" y="49030"/>
                        </a:cubicBezTo>
                        <a:cubicBezTo>
                          <a:pt x="8142" y="49030"/>
                          <a:pt x="30268" y="102984"/>
                          <a:pt x="34375" y="122287"/>
                        </a:cubicBezTo>
                        <a:cubicBezTo>
                          <a:pt x="38559" y="139592"/>
                          <a:pt x="41039" y="157267"/>
                          <a:pt x="41768" y="175060"/>
                        </a:cubicBezTo>
                        <a:cubicBezTo>
                          <a:pt x="41701" y="177638"/>
                          <a:pt x="40700" y="180102"/>
                          <a:pt x="38944" y="181991"/>
                        </a:cubicBezTo>
                        <a:cubicBezTo>
                          <a:pt x="34221" y="187124"/>
                          <a:pt x="34221" y="191180"/>
                          <a:pt x="31192" y="196776"/>
                        </a:cubicBezTo>
                        <a:cubicBezTo>
                          <a:pt x="28779" y="201191"/>
                          <a:pt x="26059" y="202833"/>
                          <a:pt x="26931" y="203860"/>
                        </a:cubicBezTo>
                        <a:cubicBezTo>
                          <a:pt x="28969" y="206001"/>
                          <a:pt x="32301" y="206242"/>
                          <a:pt x="34632" y="204425"/>
                        </a:cubicBezTo>
                        <a:cubicBezTo>
                          <a:pt x="36834" y="202839"/>
                          <a:pt x="38805" y="200960"/>
                          <a:pt x="40484" y="198829"/>
                        </a:cubicBezTo>
                        <a:cubicBezTo>
                          <a:pt x="39961" y="205457"/>
                          <a:pt x="38415" y="211971"/>
                          <a:pt x="35915" y="218132"/>
                        </a:cubicBezTo>
                        <a:lnTo>
                          <a:pt x="30782" y="221160"/>
                        </a:lnTo>
                        <a:cubicBezTo>
                          <a:pt x="30782" y="221160"/>
                          <a:pt x="32373" y="226551"/>
                          <a:pt x="45002" y="222957"/>
                        </a:cubicBezTo>
                        <a:cubicBezTo>
                          <a:pt x="59222" y="218850"/>
                          <a:pt x="64355" y="217105"/>
                          <a:pt x="65844" y="192926"/>
                        </a:cubicBezTo>
                        <a:cubicBezTo>
                          <a:pt x="66609" y="184014"/>
                          <a:pt x="66691" y="175055"/>
                          <a:pt x="66101" y="166128"/>
                        </a:cubicBezTo>
                        <a:cubicBezTo>
                          <a:pt x="64941" y="147128"/>
                          <a:pt x="62610" y="128216"/>
                          <a:pt x="59119" y="109504"/>
                        </a:cubicBezTo>
                        <a:close/>
                      </a:path>
                    </a:pathLst>
                  </a:custGeom>
                  <a:solidFill>
                    <a:srgbClr val="B16668"/>
                  </a:solidFill>
                  <a:ln w="5124" cap="flat">
                    <a:noFill/>
                    <a:prstDash val="solid"/>
                    <a:miter/>
                  </a:ln>
                </p:spPr>
                <p:txBody>
                  <a:bodyPr rtlCol="0" anchor="ctr"/>
                  <a:lstStyle/>
                  <a:p>
                    <a:endParaRPr lang="pt-BR"/>
                  </a:p>
                </p:txBody>
              </p:sp>
              <p:sp>
                <p:nvSpPr>
                  <p:cNvPr id="2053" name="Forma Livre: Forma 2052">
                    <a:extLst>
                      <a:ext uri="{FF2B5EF4-FFF2-40B4-BE49-F238E27FC236}">
                        <a16:creationId xmlns:a16="http://schemas.microsoft.com/office/drawing/2014/main" id="{9B0122B5-22B6-BF85-B948-887C7EDE00E9}"/>
                      </a:ext>
                    </a:extLst>
                  </p:cNvPr>
                  <p:cNvSpPr/>
                  <p:nvPr/>
                </p:nvSpPr>
                <p:spPr>
                  <a:xfrm>
                    <a:off x="8987319" y="4339382"/>
                    <a:ext cx="69121" cy="180050"/>
                  </a:xfrm>
                  <a:custGeom>
                    <a:avLst/>
                    <a:gdLst>
                      <a:gd name="connsiteX0" fmla="*/ 3360 w 69121"/>
                      <a:gd name="connsiteY0" fmla="*/ 0 h 180050"/>
                      <a:gd name="connsiteX1" fmla="*/ 34623 w 69121"/>
                      <a:gd name="connsiteY1" fmla="*/ 15093 h 180050"/>
                      <a:gd name="connsiteX2" fmla="*/ 55979 w 69121"/>
                      <a:gd name="connsiteY2" fmla="*/ 81265 h 180050"/>
                      <a:gd name="connsiteX3" fmla="*/ 69121 w 69121"/>
                      <a:gd name="connsiteY3" fmla="*/ 177367 h 180050"/>
                      <a:gd name="connsiteX4" fmla="*/ 40886 w 69121"/>
                      <a:gd name="connsiteY4" fmla="*/ 176392 h 180050"/>
                      <a:gd name="connsiteX5" fmla="*/ 29541 w 69121"/>
                      <a:gd name="connsiteY5" fmla="*/ 120794 h 180050"/>
                      <a:gd name="connsiteX6" fmla="*/ 7518 w 69121"/>
                      <a:gd name="connsiteY6" fmla="*/ 59653 h 180050"/>
                      <a:gd name="connsiteX7" fmla="*/ 3360 w 69121"/>
                      <a:gd name="connsiteY7" fmla="*/ 0 h 18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21" h="180050">
                        <a:moveTo>
                          <a:pt x="3360" y="0"/>
                        </a:moveTo>
                        <a:cubicBezTo>
                          <a:pt x="3360" y="0"/>
                          <a:pt x="28566" y="5852"/>
                          <a:pt x="34623" y="15093"/>
                        </a:cubicBezTo>
                        <a:cubicBezTo>
                          <a:pt x="41605" y="25771"/>
                          <a:pt x="44223" y="39580"/>
                          <a:pt x="55979" y="81265"/>
                        </a:cubicBezTo>
                        <a:cubicBezTo>
                          <a:pt x="64660" y="112565"/>
                          <a:pt x="69080" y="144887"/>
                          <a:pt x="69121" y="177367"/>
                        </a:cubicBezTo>
                        <a:cubicBezTo>
                          <a:pt x="60035" y="181258"/>
                          <a:pt x="49685" y="180904"/>
                          <a:pt x="40886" y="176392"/>
                        </a:cubicBezTo>
                        <a:cubicBezTo>
                          <a:pt x="40886" y="176392"/>
                          <a:pt x="34880" y="140097"/>
                          <a:pt x="29541" y="120794"/>
                        </a:cubicBezTo>
                        <a:cubicBezTo>
                          <a:pt x="24202" y="101492"/>
                          <a:pt x="7518" y="59653"/>
                          <a:pt x="7518" y="59653"/>
                        </a:cubicBezTo>
                        <a:cubicBezTo>
                          <a:pt x="7518" y="59653"/>
                          <a:pt x="-6138" y="29056"/>
                          <a:pt x="3360" y="0"/>
                        </a:cubicBezTo>
                        <a:close/>
                      </a:path>
                    </a:pathLst>
                  </a:custGeom>
                  <a:solidFill>
                    <a:srgbClr val="455A64"/>
                  </a:solidFill>
                  <a:ln w="5124" cap="flat">
                    <a:noFill/>
                    <a:prstDash val="solid"/>
                    <a:miter/>
                  </a:ln>
                </p:spPr>
                <p:txBody>
                  <a:bodyPr rtlCol="0" anchor="ctr"/>
                  <a:lstStyle/>
                  <a:p>
                    <a:endParaRPr lang="pt-BR"/>
                  </a:p>
                </p:txBody>
              </p:sp>
              <p:grpSp>
                <p:nvGrpSpPr>
                  <p:cNvPr id="2054" name="Gráfico 12">
                    <a:extLst>
                      <a:ext uri="{FF2B5EF4-FFF2-40B4-BE49-F238E27FC236}">
                        <a16:creationId xmlns:a16="http://schemas.microsoft.com/office/drawing/2014/main" id="{0374DF01-9F1C-E86F-1B6E-DDDF35AA9E62}"/>
                      </a:ext>
                    </a:extLst>
                  </p:cNvPr>
                  <p:cNvGrpSpPr/>
                  <p:nvPr/>
                </p:nvGrpSpPr>
                <p:grpSpPr>
                  <a:xfrm>
                    <a:off x="8900988" y="4222773"/>
                    <a:ext cx="102141" cy="138890"/>
                    <a:chOff x="8900988" y="4222773"/>
                    <a:chExt cx="102141" cy="138890"/>
                  </a:xfrm>
                </p:grpSpPr>
                <p:sp>
                  <p:nvSpPr>
                    <p:cNvPr id="2055" name="Forma Livre: Forma 2054">
                      <a:extLst>
                        <a:ext uri="{FF2B5EF4-FFF2-40B4-BE49-F238E27FC236}">
                          <a16:creationId xmlns:a16="http://schemas.microsoft.com/office/drawing/2014/main" id="{E141E654-29FB-093C-169E-42D376482B59}"/>
                        </a:ext>
                      </a:extLst>
                    </p:cNvPr>
                    <p:cNvSpPr/>
                    <p:nvPr/>
                  </p:nvSpPr>
                  <p:spPr>
                    <a:xfrm>
                      <a:off x="8900988" y="4222773"/>
                      <a:ext cx="102141" cy="93305"/>
                    </a:xfrm>
                    <a:custGeom>
                      <a:avLst/>
                      <a:gdLst>
                        <a:gd name="connsiteX0" fmla="*/ 4112 w 102141"/>
                        <a:gd name="connsiteY0" fmla="*/ 51001 h 93305"/>
                        <a:gd name="connsiteX1" fmla="*/ 2824 w 102141"/>
                        <a:gd name="connsiteY1" fmla="*/ 63276 h 93305"/>
                        <a:gd name="connsiteX2" fmla="*/ 6012 w 102141"/>
                        <a:gd name="connsiteY2" fmla="*/ 65735 h 93305"/>
                        <a:gd name="connsiteX3" fmla="*/ 17511 w 102141"/>
                        <a:gd name="connsiteY3" fmla="*/ 76362 h 93305"/>
                        <a:gd name="connsiteX4" fmla="*/ 50931 w 102141"/>
                        <a:gd name="connsiteY4" fmla="*/ 86321 h 93305"/>
                        <a:gd name="connsiteX5" fmla="*/ 55757 w 102141"/>
                        <a:gd name="connsiteY5" fmla="*/ 85448 h 93305"/>
                        <a:gd name="connsiteX6" fmla="*/ 63971 w 102141"/>
                        <a:gd name="connsiteY6" fmla="*/ 87656 h 93305"/>
                        <a:gd name="connsiteX7" fmla="*/ 73776 w 102141"/>
                        <a:gd name="connsiteY7" fmla="*/ 93303 h 93305"/>
                        <a:gd name="connsiteX8" fmla="*/ 81682 w 102141"/>
                        <a:gd name="connsiteY8" fmla="*/ 84935 h 93305"/>
                        <a:gd name="connsiteX9" fmla="*/ 91949 w 102141"/>
                        <a:gd name="connsiteY9" fmla="*/ 82060 h 93305"/>
                        <a:gd name="connsiteX10" fmla="*/ 91949 w 102141"/>
                        <a:gd name="connsiteY10" fmla="*/ 72101 h 93305"/>
                        <a:gd name="connsiteX11" fmla="*/ 99239 w 102141"/>
                        <a:gd name="connsiteY11" fmla="*/ 64708 h 93305"/>
                        <a:gd name="connsiteX12" fmla="*/ 95440 w 102141"/>
                        <a:gd name="connsiteY12" fmla="*/ 55981 h 93305"/>
                        <a:gd name="connsiteX13" fmla="*/ 102113 w 102141"/>
                        <a:gd name="connsiteY13" fmla="*/ 48075 h 93305"/>
                        <a:gd name="connsiteX14" fmla="*/ 94772 w 102141"/>
                        <a:gd name="connsiteY14" fmla="*/ 38321 h 93305"/>
                        <a:gd name="connsiteX15" fmla="*/ 95799 w 102141"/>
                        <a:gd name="connsiteY15" fmla="*/ 26052 h 93305"/>
                        <a:gd name="connsiteX16" fmla="*/ 81630 w 102141"/>
                        <a:gd name="connsiteY16" fmla="*/ 19840 h 93305"/>
                        <a:gd name="connsiteX17" fmla="*/ 79371 w 102141"/>
                        <a:gd name="connsiteY17" fmla="*/ 10035 h 93305"/>
                        <a:gd name="connsiteX18" fmla="*/ 69361 w 102141"/>
                        <a:gd name="connsiteY18" fmla="*/ 5466 h 93305"/>
                        <a:gd name="connsiteX19" fmla="*/ 61353 w 102141"/>
                        <a:gd name="connsiteY19" fmla="*/ 7622 h 93305"/>
                        <a:gd name="connsiteX20" fmla="*/ 50315 w 102141"/>
                        <a:gd name="connsiteY20" fmla="*/ 24 h 93305"/>
                        <a:gd name="connsiteX21" fmla="*/ 43436 w 102141"/>
                        <a:gd name="connsiteY21" fmla="*/ 1565 h 93305"/>
                        <a:gd name="connsiteX22" fmla="*/ 40510 w 102141"/>
                        <a:gd name="connsiteY22" fmla="*/ 3875 h 93305"/>
                        <a:gd name="connsiteX23" fmla="*/ 38508 w 102141"/>
                        <a:gd name="connsiteY23" fmla="*/ 6749 h 93305"/>
                        <a:gd name="connsiteX24" fmla="*/ 28241 w 102141"/>
                        <a:gd name="connsiteY24" fmla="*/ 3515 h 93305"/>
                        <a:gd name="connsiteX25" fmla="*/ 22131 w 102141"/>
                        <a:gd name="connsiteY25" fmla="*/ 12191 h 93305"/>
                        <a:gd name="connsiteX26" fmla="*/ 11197 w 102141"/>
                        <a:gd name="connsiteY26" fmla="*/ 12499 h 93305"/>
                        <a:gd name="connsiteX27" fmla="*/ 11839 w 102141"/>
                        <a:gd name="connsiteY27" fmla="*/ 22571 h 93305"/>
                        <a:gd name="connsiteX28" fmla="*/ 12070 w 102141"/>
                        <a:gd name="connsiteY28" fmla="*/ 22766 h 93305"/>
                        <a:gd name="connsiteX29" fmla="*/ 4831 w 102141"/>
                        <a:gd name="connsiteY29" fmla="*/ 25949 h 93305"/>
                        <a:gd name="connsiteX30" fmla="*/ 6115 w 102141"/>
                        <a:gd name="connsiteY30" fmla="*/ 33393 h 93305"/>
                        <a:gd name="connsiteX31" fmla="*/ 57 w 102141"/>
                        <a:gd name="connsiteY31" fmla="*/ 41709 h 93305"/>
                        <a:gd name="connsiteX32" fmla="*/ 4112 w 102141"/>
                        <a:gd name="connsiteY32" fmla="*/ 51001 h 9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141" h="93305">
                          <a:moveTo>
                            <a:pt x="4112" y="51001"/>
                          </a:moveTo>
                          <a:cubicBezTo>
                            <a:pt x="365" y="54035"/>
                            <a:pt x="-210" y="59534"/>
                            <a:pt x="2824" y="63276"/>
                          </a:cubicBezTo>
                          <a:cubicBezTo>
                            <a:pt x="3681" y="64333"/>
                            <a:pt x="4775" y="65175"/>
                            <a:pt x="6012" y="65735"/>
                          </a:cubicBezTo>
                          <a:cubicBezTo>
                            <a:pt x="9292" y="69832"/>
                            <a:pt x="13168" y="73415"/>
                            <a:pt x="17511" y="76362"/>
                          </a:cubicBezTo>
                          <a:cubicBezTo>
                            <a:pt x="27599" y="82527"/>
                            <a:pt x="39114" y="85956"/>
                            <a:pt x="50931" y="86321"/>
                          </a:cubicBezTo>
                          <a:cubicBezTo>
                            <a:pt x="52420" y="86321"/>
                            <a:pt x="53703" y="85653"/>
                            <a:pt x="55757" y="85448"/>
                          </a:cubicBezTo>
                          <a:cubicBezTo>
                            <a:pt x="58683" y="85140"/>
                            <a:pt x="62893" y="85191"/>
                            <a:pt x="63971" y="87656"/>
                          </a:cubicBezTo>
                          <a:cubicBezTo>
                            <a:pt x="65937" y="91213"/>
                            <a:pt x="69710" y="93390"/>
                            <a:pt x="73776" y="93303"/>
                          </a:cubicBezTo>
                          <a:cubicBezTo>
                            <a:pt x="78150" y="92917"/>
                            <a:pt x="81543" y="89324"/>
                            <a:pt x="81682" y="84935"/>
                          </a:cubicBezTo>
                          <a:cubicBezTo>
                            <a:pt x="85373" y="86141"/>
                            <a:pt x="89423" y="85007"/>
                            <a:pt x="91949" y="82060"/>
                          </a:cubicBezTo>
                          <a:cubicBezTo>
                            <a:pt x="94120" y="79098"/>
                            <a:pt x="94120" y="75063"/>
                            <a:pt x="91949" y="72101"/>
                          </a:cubicBezTo>
                          <a:cubicBezTo>
                            <a:pt x="95584" y="71218"/>
                            <a:pt x="98407" y="68358"/>
                            <a:pt x="99239" y="64708"/>
                          </a:cubicBezTo>
                          <a:cubicBezTo>
                            <a:pt x="100045" y="61279"/>
                            <a:pt x="98499" y="57726"/>
                            <a:pt x="95440" y="55981"/>
                          </a:cubicBezTo>
                          <a:cubicBezTo>
                            <a:pt x="99131" y="55047"/>
                            <a:pt x="101811" y="51869"/>
                            <a:pt x="102113" y="48075"/>
                          </a:cubicBezTo>
                          <a:cubicBezTo>
                            <a:pt x="102422" y="45303"/>
                            <a:pt x="100214" y="38783"/>
                            <a:pt x="94772" y="38321"/>
                          </a:cubicBezTo>
                          <a:cubicBezTo>
                            <a:pt x="97401" y="34754"/>
                            <a:pt x="97796" y="30010"/>
                            <a:pt x="95799" y="26052"/>
                          </a:cubicBezTo>
                          <a:cubicBezTo>
                            <a:pt x="93099" y="20934"/>
                            <a:pt x="87226" y="18357"/>
                            <a:pt x="81630" y="19840"/>
                          </a:cubicBezTo>
                          <a:cubicBezTo>
                            <a:pt x="82364" y="16401"/>
                            <a:pt x="81538" y="12807"/>
                            <a:pt x="79371" y="10035"/>
                          </a:cubicBezTo>
                          <a:cubicBezTo>
                            <a:pt x="76830" y="7165"/>
                            <a:pt x="73196" y="5507"/>
                            <a:pt x="69361" y="5466"/>
                          </a:cubicBezTo>
                          <a:cubicBezTo>
                            <a:pt x="66532" y="5348"/>
                            <a:pt x="63740" y="6103"/>
                            <a:pt x="61353" y="7622"/>
                          </a:cubicBezTo>
                          <a:cubicBezTo>
                            <a:pt x="59581" y="3064"/>
                            <a:pt x="55207" y="50"/>
                            <a:pt x="50315" y="24"/>
                          </a:cubicBezTo>
                          <a:cubicBezTo>
                            <a:pt x="47923" y="-124"/>
                            <a:pt x="45536" y="409"/>
                            <a:pt x="43436" y="1565"/>
                          </a:cubicBezTo>
                          <a:cubicBezTo>
                            <a:pt x="42363" y="2206"/>
                            <a:pt x="41383" y="2981"/>
                            <a:pt x="40510" y="3875"/>
                          </a:cubicBezTo>
                          <a:cubicBezTo>
                            <a:pt x="40202" y="4183"/>
                            <a:pt x="38251" y="6390"/>
                            <a:pt x="38508" y="6749"/>
                          </a:cubicBezTo>
                          <a:cubicBezTo>
                            <a:pt x="36069" y="3674"/>
                            <a:pt x="32003" y="2391"/>
                            <a:pt x="28241" y="3515"/>
                          </a:cubicBezTo>
                          <a:cubicBezTo>
                            <a:pt x="24529" y="4768"/>
                            <a:pt x="22060" y="8279"/>
                            <a:pt x="22131" y="12191"/>
                          </a:cubicBezTo>
                          <a:cubicBezTo>
                            <a:pt x="18954" y="9450"/>
                            <a:pt x="14215" y="9583"/>
                            <a:pt x="11197" y="12499"/>
                          </a:cubicBezTo>
                          <a:cubicBezTo>
                            <a:pt x="8594" y="15456"/>
                            <a:pt x="8882" y="19963"/>
                            <a:pt x="11839" y="22571"/>
                          </a:cubicBezTo>
                          <a:cubicBezTo>
                            <a:pt x="11916" y="22638"/>
                            <a:pt x="11993" y="22705"/>
                            <a:pt x="12070" y="22766"/>
                          </a:cubicBezTo>
                          <a:cubicBezTo>
                            <a:pt x="9231" y="22212"/>
                            <a:pt x="6341" y="23480"/>
                            <a:pt x="4831" y="25949"/>
                          </a:cubicBezTo>
                          <a:cubicBezTo>
                            <a:pt x="3491" y="28429"/>
                            <a:pt x="4020" y="31504"/>
                            <a:pt x="6115" y="33393"/>
                          </a:cubicBezTo>
                          <a:cubicBezTo>
                            <a:pt x="2752" y="34882"/>
                            <a:pt x="442" y="38054"/>
                            <a:pt x="57" y="41709"/>
                          </a:cubicBezTo>
                          <a:cubicBezTo>
                            <a:pt x="-323" y="45303"/>
                            <a:pt x="1217" y="48835"/>
                            <a:pt x="4112" y="51001"/>
                          </a:cubicBezTo>
                          <a:close/>
                        </a:path>
                      </a:pathLst>
                    </a:custGeom>
                    <a:solidFill>
                      <a:srgbClr val="263238"/>
                    </a:solidFill>
                    <a:ln w="5124" cap="flat">
                      <a:noFill/>
                      <a:prstDash val="solid"/>
                      <a:miter/>
                    </a:ln>
                  </p:spPr>
                  <p:txBody>
                    <a:bodyPr rtlCol="0" anchor="ctr"/>
                    <a:lstStyle/>
                    <a:p>
                      <a:endParaRPr lang="pt-BR"/>
                    </a:p>
                  </p:txBody>
                </p:sp>
                <p:sp>
                  <p:nvSpPr>
                    <p:cNvPr id="2056" name="Forma Livre: Forma 2055">
                      <a:extLst>
                        <a:ext uri="{FF2B5EF4-FFF2-40B4-BE49-F238E27FC236}">
                          <a16:creationId xmlns:a16="http://schemas.microsoft.com/office/drawing/2014/main" id="{047213F0-92BB-94F5-74E4-E6BF80532097}"/>
                        </a:ext>
                      </a:extLst>
                    </p:cNvPr>
                    <p:cNvSpPr/>
                    <p:nvPr/>
                  </p:nvSpPr>
                  <p:spPr>
                    <a:xfrm>
                      <a:off x="8907769" y="4254274"/>
                      <a:ext cx="78414" cy="95580"/>
                    </a:xfrm>
                    <a:custGeom>
                      <a:avLst/>
                      <a:gdLst>
                        <a:gd name="connsiteX0" fmla="*/ 69716 w 78414"/>
                        <a:gd name="connsiteY0" fmla="*/ 50712 h 95580"/>
                        <a:gd name="connsiteX1" fmla="*/ 60014 w 78414"/>
                        <a:gd name="connsiteY1" fmla="*/ 50404 h 95580"/>
                        <a:gd name="connsiteX2" fmla="*/ 60014 w 78414"/>
                        <a:gd name="connsiteY2" fmla="*/ 70477 h 95580"/>
                        <a:gd name="connsiteX3" fmla="*/ 48463 w 78414"/>
                        <a:gd name="connsiteY3" fmla="*/ 82541 h 95580"/>
                        <a:gd name="connsiteX4" fmla="*/ 27929 w 78414"/>
                        <a:gd name="connsiteY4" fmla="*/ 95580 h 95580"/>
                        <a:gd name="connsiteX5" fmla="*/ 25465 w 78414"/>
                        <a:gd name="connsiteY5" fmla="*/ 79717 h 95580"/>
                        <a:gd name="connsiteX6" fmla="*/ 25465 w 78414"/>
                        <a:gd name="connsiteY6" fmla="*/ 70323 h 95580"/>
                        <a:gd name="connsiteX7" fmla="*/ 14735 w 78414"/>
                        <a:gd name="connsiteY7" fmla="*/ 70323 h 95580"/>
                        <a:gd name="connsiteX8" fmla="*/ 1696 w 78414"/>
                        <a:gd name="connsiteY8" fmla="*/ 56359 h 95580"/>
                        <a:gd name="connsiteX9" fmla="*/ 4776 w 78414"/>
                        <a:gd name="connsiteY9" fmla="*/ 4715 h 95580"/>
                        <a:gd name="connsiteX10" fmla="*/ 52776 w 78414"/>
                        <a:gd name="connsiteY10" fmla="*/ 7385 h 95580"/>
                        <a:gd name="connsiteX11" fmla="*/ 55548 w 78414"/>
                        <a:gd name="connsiteY11" fmla="*/ 31923 h 95580"/>
                        <a:gd name="connsiteX12" fmla="*/ 58474 w 78414"/>
                        <a:gd name="connsiteY12" fmla="*/ 35722 h 95580"/>
                        <a:gd name="connsiteX13" fmla="*/ 65096 w 78414"/>
                        <a:gd name="connsiteY13" fmla="*/ 30127 h 95580"/>
                        <a:gd name="connsiteX14" fmla="*/ 75538 w 78414"/>
                        <a:gd name="connsiteY14" fmla="*/ 29608 h 95580"/>
                        <a:gd name="connsiteX15" fmla="*/ 77417 w 78414"/>
                        <a:gd name="connsiteY15" fmla="*/ 32283 h 95580"/>
                        <a:gd name="connsiteX16" fmla="*/ 69716 w 78414"/>
                        <a:gd name="connsiteY16" fmla="*/ 50712 h 9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 h="95580">
                          <a:moveTo>
                            <a:pt x="69716" y="50712"/>
                          </a:moveTo>
                          <a:cubicBezTo>
                            <a:pt x="66780" y="52807"/>
                            <a:pt x="62812" y="52679"/>
                            <a:pt x="60014" y="50404"/>
                          </a:cubicBezTo>
                          <a:lnTo>
                            <a:pt x="60014" y="70477"/>
                          </a:lnTo>
                          <a:cubicBezTo>
                            <a:pt x="60014" y="70477"/>
                            <a:pt x="60014" y="75611"/>
                            <a:pt x="48463" y="82541"/>
                          </a:cubicBezTo>
                          <a:cubicBezTo>
                            <a:pt x="41379" y="86904"/>
                            <a:pt x="35321" y="87161"/>
                            <a:pt x="27929" y="95580"/>
                          </a:cubicBezTo>
                          <a:cubicBezTo>
                            <a:pt x="25808" y="90575"/>
                            <a:pt x="24962" y="85128"/>
                            <a:pt x="25465" y="79717"/>
                          </a:cubicBezTo>
                          <a:lnTo>
                            <a:pt x="25465" y="70323"/>
                          </a:lnTo>
                          <a:cubicBezTo>
                            <a:pt x="21897" y="70662"/>
                            <a:pt x="18303" y="70662"/>
                            <a:pt x="14735" y="70323"/>
                          </a:cubicBezTo>
                          <a:cubicBezTo>
                            <a:pt x="7928" y="68798"/>
                            <a:pt x="2753" y="63254"/>
                            <a:pt x="1696" y="56359"/>
                          </a:cubicBezTo>
                          <a:cubicBezTo>
                            <a:pt x="-1538" y="44501"/>
                            <a:pt x="53" y="27714"/>
                            <a:pt x="4776" y="4715"/>
                          </a:cubicBezTo>
                          <a:cubicBezTo>
                            <a:pt x="12425" y="-1137"/>
                            <a:pt x="36810" y="-2883"/>
                            <a:pt x="52776" y="7385"/>
                          </a:cubicBezTo>
                          <a:cubicBezTo>
                            <a:pt x="51903" y="20937"/>
                            <a:pt x="55599" y="26995"/>
                            <a:pt x="55548" y="31923"/>
                          </a:cubicBezTo>
                          <a:cubicBezTo>
                            <a:pt x="56272" y="33366"/>
                            <a:pt x="57267" y="34654"/>
                            <a:pt x="58474" y="35722"/>
                          </a:cubicBezTo>
                          <a:cubicBezTo>
                            <a:pt x="60938" y="37930"/>
                            <a:pt x="62991" y="32334"/>
                            <a:pt x="65096" y="30127"/>
                          </a:cubicBezTo>
                          <a:cubicBezTo>
                            <a:pt x="67838" y="27098"/>
                            <a:pt x="72509" y="26867"/>
                            <a:pt x="75538" y="29608"/>
                          </a:cubicBezTo>
                          <a:cubicBezTo>
                            <a:pt x="76354" y="30347"/>
                            <a:pt x="76996" y="31261"/>
                            <a:pt x="77417" y="32283"/>
                          </a:cubicBezTo>
                          <a:cubicBezTo>
                            <a:pt x="80908" y="39418"/>
                            <a:pt x="74491" y="47684"/>
                            <a:pt x="69716" y="50712"/>
                          </a:cubicBezTo>
                          <a:close/>
                        </a:path>
                      </a:pathLst>
                    </a:custGeom>
                    <a:solidFill>
                      <a:srgbClr val="9E6767"/>
                    </a:solidFill>
                    <a:ln w="5124" cap="flat">
                      <a:noFill/>
                      <a:prstDash val="solid"/>
                      <a:miter/>
                    </a:ln>
                  </p:spPr>
                  <p:txBody>
                    <a:bodyPr rtlCol="0" anchor="ctr"/>
                    <a:lstStyle/>
                    <a:p>
                      <a:endParaRPr lang="pt-BR"/>
                    </a:p>
                  </p:txBody>
                </p:sp>
                <p:sp>
                  <p:nvSpPr>
                    <p:cNvPr id="2057" name="Forma Livre: Forma 2056">
                      <a:extLst>
                        <a:ext uri="{FF2B5EF4-FFF2-40B4-BE49-F238E27FC236}">
                          <a16:creationId xmlns:a16="http://schemas.microsoft.com/office/drawing/2014/main" id="{07D19BF5-DCB3-B109-D23C-481AA6E90542}"/>
                        </a:ext>
                      </a:extLst>
                    </p:cNvPr>
                    <p:cNvSpPr/>
                    <p:nvPr/>
                  </p:nvSpPr>
                  <p:spPr>
                    <a:xfrm>
                      <a:off x="8922799" y="4328909"/>
                      <a:ext cx="12539" cy="25834"/>
                    </a:xfrm>
                    <a:custGeom>
                      <a:avLst/>
                      <a:gdLst>
                        <a:gd name="connsiteX0" fmla="*/ 12539 w 12539"/>
                        <a:gd name="connsiteY0" fmla="*/ 20945 h 25834"/>
                        <a:gd name="connsiteX1" fmla="*/ 116 w 12539"/>
                        <a:gd name="connsiteY1" fmla="*/ 25668 h 25834"/>
                        <a:gd name="connsiteX2" fmla="*/ 10383 w 12539"/>
                        <a:gd name="connsiteY2" fmla="*/ 0 h 25834"/>
                        <a:gd name="connsiteX3" fmla="*/ 10383 w 12539"/>
                        <a:gd name="connsiteY3" fmla="*/ 9035 h 25834"/>
                        <a:gd name="connsiteX4" fmla="*/ 12539 w 12539"/>
                        <a:gd name="connsiteY4" fmla="*/ 20945 h 2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39" h="25834">
                          <a:moveTo>
                            <a:pt x="12539" y="20945"/>
                          </a:moveTo>
                          <a:cubicBezTo>
                            <a:pt x="6276" y="16787"/>
                            <a:pt x="1194" y="27260"/>
                            <a:pt x="116" y="25668"/>
                          </a:cubicBezTo>
                          <a:cubicBezTo>
                            <a:pt x="-962" y="24077"/>
                            <a:pt x="5712" y="1078"/>
                            <a:pt x="10383" y="0"/>
                          </a:cubicBezTo>
                          <a:lnTo>
                            <a:pt x="10383" y="9035"/>
                          </a:lnTo>
                          <a:cubicBezTo>
                            <a:pt x="10778" y="13055"/>
                            <a:pt x="11497" y="17039"/>
                            <a:pt x="12539" y="20945"/>
                          </a:cubicBezTo>
                          <a:close/>
                        </a:path>
                      </a:pathLst>
                    </a:custGeom>
                    <a:solidFill>
                      <a:srgbClr val="455A64"/>
                    </a:solidFill>
                    <a:ln w="5124" cap="flat">
                      <a:noFill/>
                      <a:prstDash val="solid"/>
                      <a:miter/>
                    </a:ln>
                  </p:spPr>
                  <p:txBody>
                    <a:bodyPr rtlCol="0" anchor="ctr"/>
                    <a:lstStyle/>
                    <a:p>
                      <a:endParaRPr lang="pt-BR"/>
                    </a:p>
                  </p:txBody>
                </p:sp>
                <p:sp>
                  <p:nvSpPr>
                    <p:cNvPr id="2058" name="Forma Livre: Forma 2057">
                      <a:extLst>
                        <a:ext uri="{FF2B5EF4-FFF2-40B4-BE49-F238E27FC236}">
                          <a16:creationId xmlns:a16="http://schemas.microsoft.com/office/drawing/2014/main" id="{7C3F0B13-6B69-2B49-30AB-0BFE190EDD34}"/>
                        </a:ext>
                      </a:extLst>
                    </p:cNvPr>
                    <p:cNvSpPr/>
                    <p:nvPr/>
                  </p:nvSpPr>
                  <p:spPr>
                    <a:xfrm>
                      <a:off x="8935338" y="4322184"/>
                      <a:ext cx="46356" cy="39478"/>
                    </a:xfrm>
                    <a:custGeom>
                      <a:avLst/>
                      <a:gdLst>
                        <a:gd name="connsiteX0" fmla="*/ 32342 w 46356"/>
                        <a:gd name="connsiteY0" fmla="*/ 0 h 39478"/>
                        <a:gd name="connsiteX1" fmla="*/ 32342 w 46356"/>
                        <a:gd name="connsiteY1" fmla="*/ 2567 h 39478"/>
                        <a:gd name="connsiteX2" fmla="*/ 15093 w 46356"/>
                        <a:gd name="connsiteY2" fmla="*/ 15966 h 39478"/>
                        <a:gd name="connsiteX3" fmla="*/ 0 w 46356"/>
                        <a:gd name="connsiteY3" fmla="*/ 27670 h 39478"/>
                        <a:gd name="connsiteX4" fmla="*/ 7598 w 46356"/>
                        <a:gd name="connsiteY4" fmla="*/ 28851 h 39478"/>
                        <a:gd name="connsiteX5" fmla="*/ 20278 w 46356"/>
                        <a:gd name="connsiteY5" fmla="*/ 39478 h 39478"/>
                        <a:gd name="connsiteX6" fmla="*/ 37732 w 46356"/>
                        <a:gd name="connsiteY6" fmla="*/ 23307 h 39478"/>
                        <a:gd name="connsiteX7" fmla="*/ 46357 w 46356"/>
                        <a:gd name="connsiteY7" fmla="*/ 13707 h 39478"/>
                        <a:gd name="connsiteX8" fmla="*/ 32342 w 46356"/>
                        <a:gd name="connsiteY8" fmla="*/ 0 h 3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56" h="39478">
                          <a:moveTo>
                            <a:pt x="32342" y="0"/>
                          </a:moveTo>
                          <a:lnTo>
                            <a:pt x="32342" y="2567"/>
                          </a:lnTo>
                          <a:cubicBezTo>
                            <a:pt x="31880" y="4980"/>
                            <a:pt x="27208" y="10575"/>
                            <a:pt x="15093" y="15966"/>
                          </a:cubicBezTo>
                          <a:cubicBezTo>
                            <a:pt x="2977" y="21356"/>
                            <a:pt x="0" y="27670"/>
                            <a:pt x="0" y="27670"/>
                          </a:cubicBezTo>
                          <a:cubicBezTo>
                            <a:pt x="2567" y="26731"/>
                            <a:pt x="5436" y="27177"/>
                            <a:pt x="7598" y="28851"/>
                          </a:cubicBezTo>
                          <a:cubicBezTo>
                            <a:pt x="12731" y="31880"/>
                            <a:pt x="17865" y="39580"/>
                            <a:pt x="20278" y="39478"/>
                          </a:cubicBezTo>
                          <a:cubicBezTo>
                            <a:pt x="22691" y="39375"/>
                            <a:pt x="30904" y="30494"/>
                            <a:pt x="37732" y="23307"/>
                          </a:cubicBezTo>
                          <a:cubicBezTo>
                            <a:pt x="43430" y="17300"/>
                            <a:pt x="46357" y="13707"/>
                            <a:pt x="46357" y="13707"/>
                          </a:cubicBezTo>
                          <a:cubicBezTo>
                            <a:pt x="46357" y="13707"/>
                            <a:pt x="37013" y="51"/>
                            <a:pt x="32342" y="0"/>
                          </a:cubicBezTo>
                          <a:close/>
                        </a:path>
                      </a:pathLst>
                    </a:custGeom>
                    <a:solidFill>
                      <a:srgbClr val="455A64"/>
                    </a:solidFill>
                    <a:ln w="5124" cap="flat">
                      <a:noFill/>
                      <a:prstDash val="solid"/>
                      <a:miter/>
                    </a:ln>
                  </p:spPr>
                  <p:txBody>
                    <a:bodyPr rtlCol="0" anchor="ctr"/>
                    <a:lstStyle/>
                    <a:p>
                      <a:endParaRPr lang="pt-BR"/>
                    </a:p>
                  </p:txBody>
                </p:sp>
                <p:sp>
                  <p:nvSpPr>
                    <p:cNvPr id="2059" name="Forma Livre: Forma 2058">
                      <a:extLst>
                        <a:ext uri="{FF2B5EF4-FFF2-40B4-BE49-F238E27FC236}">
                          <a16:creationId xmlns:a16="http://schemas.microsoft.com/office/drawing/2014/main" id="{A0A46C80-29FC-C7F4-E81A-865457321C28}"/>
                        </a:ext>
                      </a:extLst>
                    </p:cNvPr>
                    <p:cNvSpPr/>
                    <p:nvPr/>
                  </p:nvSpPr>
                  <p:spPr>
                    <a:xfrm>
                      <a:off x="8938365" y="4278805"/>
                      <a:ext cx="6059" cy="6160"/>
                    </a:xfrm>
                    <a:custGeom>
                      <a:avLst/>
                      <a:gdLst>
                        <a:gd name="connsiteX0" fmla="*/ 2 w 6059"/>
                        <a:gd name="connsiteY0" fmla="*/ 2977 h 6160"/>
                        <a:gd name="connsiteX1" fmla="*/ 2974 w 6059"/>
                        <a:gd name="connsiteY1" fmla="*/ 6160 h 6160"/>
                        <a:gd name="connsiteX2" fmla="*/ 2979 w 6059"/>
                        <a:gd name="connsiteY2" fmla="*/ 6160 h 6160"/>
                        <a:gd name="connsiteX3" fmla="*/ 6059 w 6059"/>
                        <a:gd name="connsiteY3" fmla="*/ 3080 h 6160"/>
                        <a:gd name="connsiteX4" fmla="*/ 6059 w 6059"/>
                        <a:gd name="connsiteY4" fmla="*/ 3029 h 6160"/>
                        <a:gd name="connsiteX5" fmla="*/ 3031 w 6059"/>
                        <a:gd name="connsiteY5" fmla="*/ 0 h 6160"/>
                        <a:gd name="connsiteX6" fmla="*/ 2 w 6059"/>
                        <a:gd name="connsiteY6" fmla="*/ 3029 h 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9" h="6160">
                          <a:moveTo>
                            <a:pt x="2" y="2977"/>
                          </a:moveTo>
                          <a:cubicBezTo>
                            <a:pt x="-55" y="4677"/>
                            <a:pt x="1275" y="6104"/>
                            <a:pt x="2974" y="6160"/>
                          </a:cubicBezTo>
                          <a:cubicBezTo>
                            <a:pt x="2979" y="6160"/>
                            <a:pt x="2979" y="6160"/>
                            <a:pt x="2979" y="6160"/>
                          </a:cubicBezTo>
                          <a:cubicBezTo>
                            <a:pt x="4679" y="6160"/>
                            <a:pt x="6059" y="4779"/>
                            <a:pt x="6059" y="3080"/>
                          </a:cubicBezTo>
                          <a:cubicBezTo>
                            <a:pt x="6059" y="3065"/>
                            <a:pt x="6059" y="3044"/>
                            <a:pt x="6059" y="3029"/>
                          </a:cubicBezTo>
                          <a:cubicBezTo>
                            <a:pt x="6059" y="1355"/>
                            <a:pt x="4704" y="0"/>
                            <a:pt x="3031" y="0"/>
                          </a:cubicBezTo>
                          <a:cubicBezTo>
                            <a:pt x="1357" y="0"/>
                            <a:pt x="2" y="1355"/>
                            <a:pt x="2" y="3029"/>
                          </a:cubicBezTo>
                          <a:close/>
                        </a:path>
                      </a:pathLst>
                    </a:custGeom>
                    <a:solidFill>
                      <a:srgbClr val="263238"/>
                    </a:solidFill>
                    <a:ln w="5124" cap="flat">
                      <a:noFill/>
                      <a:prstDash val="solid"/>
                      <a:miter/>
                    </a:ln>
                  </p:spPr>
                  <p:txBody>
                    <a:bodyPr rtlCol="0" anchor="ctr"/>
                    <a:lstStyle/>
                    <a:p>
                      <a:endParaRPr lang="pt-BR"/>
                    </a:p>
                  </p:txBody>
                </p:sp>
                <p:sp>
                  <p:nvSpPr>
                    <p:cNvPr id="2060" name="Forma Livre: Forma 2059">
                      <a:extLst>
                        <a:ext uri="{FF2B5EF4-FFF2-40B4-BE49-F238E27FC236}">
                          <a16:creationId xmlns:a16="http://schemas.microsoft.com/office/drawing/2014/main" id="{941D768E-A1B8-1751-3D6F-97FB33D2373A}"/>
                        </a:ext>
                      </a:extLst>
                    </p:cNvPr>
                    <p:cNvSpPr/>
                    <p:nvPr/>
                  </p:nvSpPr>
                  <p:spPr>
                    <a:xfrm>
                      <a:off x="8938367" y="4269539"/>
                      <a:ext cx="7297" cy="4800"/>
                    </a:xfrm>
                    <a:custGeom>
                      <a:avLst/>
                      <a:gdLst>
                        <a:gd name="connsiteX0" fmla="*/ 0 w 7297"/>
                        <a:gd name="connsiteY0" fmla="*/ 2849 h 4800"/>
                        <a:gd name="connsiteX1" fmla="*/ 7187 w 7297"/>
                        <a:gd name="connsiteY1" fmla="*/ 4800 h 4800"/>
                        <a:gd name="connsiteX2" fmla="*/ 4466 w 7297"/>
                        <a:gd name="connsiteY2" fmla="*/ 128 h 4800"/>
                        <a:gd name="connsiteX3" fmla="*/ 51 w 7297"/>
                        <a:gd name="connsiteY3" fmla="*/ 2644 h 4800"/>
                        <a:gd name="connsiteX4" fmla="*/ 0 w 7297"/>
                        <a:gd name="connsiteY4" fmla="*/ 2849 h 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 h="4800">
                          <a:moveTo>
                            <a:pt x="0" y="2849"/>
                          </a:moveTo>
                          <a:lnTo>
                            <a:pt x="7187" y="4800"/>
                          </a:lnTo>
                          <a:cubicBezTo>
                            <a:pt x="7680" y="2767"/>
                            <a:pt x="6479" y="703"/>
                            <a:pt x="4466" y="128"/>
                          </a:cubicBezTo>
                          <a:cubicBezTo>
                            <a:pt x="2551" y="-395"/>
                            <a:pt x="575" y="729"/>
                            <a:pt x="51" y="2644"/>
                          </a:cubicBezTo>
                          <a:cubicBezTo>
                            <a:pt x="31" y="2711"/>
                            <a:pt x="15" y="2783"/>
                            <a:pt x="0" y="2849"/>
                          </a:cubicBezTo>
                          <a:close/>
                        </a:path>
                      </a:pathLst>
                    </a:custGeom>
                    <a:solidFill>
                      <a:srgbClr val="263238"/>
                    </a:solidFill>
                    <a:ln w="5124" cap="flat">
                      <a:noFill/>
                      <a:prstDash val="solid"/>
                      <a:miter/>
                    </a:ln>
                  </p:spPr>
                  <p:txBody>
                    <a:bodyPr rtlCol="0" anchor="ctr"/>
                    <a:lstStyle/>
                    <a:p>
                      <a:endParaRPr lang="pt-BR"/>
                    </a:p>
                  </p:txBody>
                </p:sp>
                <p:sp>
                  <p:nvSpPr>
                    <p:cNvPr id="2061" name="Forma Livre: Forma 2060">
                      <a:extLst>
                        <a:ext uri="{FF2B5EF4-FFF2-40B4-BE49-F238E27FC236}">
                          <a16:creationId xmlns:a16="http://schemas.microsoft.com/office/drawing/2014/main" id="{3E4A79DC-7693-ADB6-3890-2AF8AA28B6B0}"/>
                        </a:ext>
                      </a:extLst>
                    </p:cNvPr>
                    <p:cNvSpPr/>
                    <p:nvPr/>
                  </p:nvSpPr>
                  <p:spPr>
                    <a:xfrm>
                      <a:off x="8913407" y="4268029"/>
                      <a:ext cx="7403" cy="4667"/>
                    </a:xfrm>
                    <a:custGeom>
                      <a:avLst/>
                      <a:gdLst>
                        <a:gd name="connsiteX0" fmla="*/ 62 w 7403"/>
                        <a:gd name="connsiteY0" fmla="*/ 4668 h 4667"/>
                        <a:gd name="connsiteX1" fmla="*/ 7403 w 7403"/>
                        <a:gd name="connsiteY1" fmla="*/ 2973 h 4667"/>
                        <a:gd name="connsiteX2" fmla="*/ 3147 w 7403"/>
                        <a:gd name="connsiteY2" fmla="*/ 63 h 4667"/>
                        <a:gd name="connsiteX3" fmla="*/ 2988 w 7403"/>
                        <a:gd name="connsiteY3" fmla="*/ 99 h 4667"/>
                        <a:gd name="connsiteX4" fmla="*/ 62 w 7403"/>
                        <a:gd name="connsiteY4" fmla="*/ 4668 h 4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3" h="4667">
                          <a:moveTo>
                            <a:pt x="62" y="4668"/>
                          </a:moveTo>
                          <a:lnTo>
                            <a:pt x="7403" y="2973"/>
                          </a:lnTo>
                          <a:cubicBezTo>
                            <a:pt x="7034" y="997"/>
                            <a:pt x="5124" y="-307"/>
                            <a:pt x="3147" y="63"/>
                          </a:cubicBezTo>
                          <a:cubicBezTo>
                            <a:pt x="3096" y="73"/>
                            <a:pt x="3040" y="88"/>
                            <a:pt x="2988" y="99"/>
                          </a:cubicBezTo>
                          <a:cubicBezTo>
                            <a:pt x="971" y="627"/>
                            <a:pt x="-302" y="2614"/>
                            <a:pt x="62" y="4668"/>
                          </a:cubicBezTo>
                          <a:close/>
                        </a:path>
                      </a:pathLst>
                    </a:custGeom>
                    <a:solidFill>
                      <a:srgbClr val="263238"/>
                    </a:solidFill>
                    <a:ln w="5124" cap="flat">
                      <a:noFill/>
                      <a:prstDash val="solid"/>
                      <a:miter/>
                    </a:ln>
                  </p:spPr>
                  <p:txBody>
                    <a:bodyPr rtlCol="0" anchor="ctr"/>
                    <a:lstStyle/>
                    <a:p>
                      <a:endParaRPr lang="pt-BR"/>
                    </a:p>
                  </p:txBody>
                </p:sp>
                <p:sp>
                  <p:nvSpPr>
                    <p:cNvPr id="2062" name="Forma Livre: Forma 2061">
                      <a:extLst>
                        <a:ext uri="{FF2B5EF4-FFF2-40B4-BE49-F238E27FC236}">
                          <a16:creationId xmlns:a16="http://schemas.microsoft.com/office/drawing/2014/main" id="{FAB01988-45D7-D7AD-2FE2-A4F23C82D575}"/>
                        </a:ext>
                      </a:extLst>
                    </p:cNvPr>
                    <p:cNvSpPr/>
                    <p:nvPr/>
                  </p:nvSpPr>
                  <p:spPr>
                    <a:xfrm>
                      <a:off x="8915112" y="4278292"/>
                      <a:ext cx="6160" cy="6160"/>
                    </a:xfrm>
                    <a:custGeom>
                      <a:avLst/>
                      <a:gdLst>
                        <a:gd name="connsiteX0" fmla="*/ 0 w 6160"/>
                        <a:gd name="connsiteY0" fmla="*/ 3132 h 6160"/>
                        <a:gd name="connsiteX1" fmla="*/ 3131 w 6160"/>
                        <a:gd name="connsiteY1" fmla="*/ 6160 h 6160"/>
                        <a:gd name="connsiteX2" fmla="*/ 6160 w 6160"/>
                        <a:gd name="connsiteY2" fmla="*/ 3029 h 6160"/>
                        <a:gd name="connsiteX3" fmla="*/ 3080 w 6160"/>
                        <a:gd name="connsiteY3" fmla="*/ 0 h 6160"/>
                        <a:gd name="connsiteX4" fmla="*/ 0 w 6160"/>
                        <a:gd name="connsiteY4" fmla="*/ 3080 h 6160"/>
                        <a:gd name="connsiteX5" fmla="*/ 0 w 6160"/>
                        <a:gd name="connsiteY5" fmla="*/ 3132 h 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0" h="6160">
                          <a:moveTo>
                            <a:pt x="0" y="3132"/>
                          </a:moveTo>
                          <a:cubicBezTo>
                            <a:pt x="31" y="4831"/>
                            <a:pt x="1432" y="6186"/>
                            <a:pt x="3131" y="6160"/>
                          </a:cubicBezTo>
                          <a:cubicBezTo>
                            <a:pt x="4831" y="6130"/>
                            <a:pt x="6186" y="4728"/>
                            <a:pt x="6160" y="3029"/>
                          </a:cubicBezTo>
                          <a:cubicBezTo>
                            <a:pt x="6130" y="1350"/>
                            <a:pt x="4759" y="0"/>
                            <a:pt x="3080" y="0"/>
                          </a:cubicBezTo>
                          <a:cubicBezTo>
                            <a:pt x="1381" y="0"/>
                            <a:pt x="0" y="1381"/>
                            <a:pt x="0" y="3080"/>
                          </a:cubicBezTo>
                          <a:cubicBezTo>
                            <a:pt x="0" y="3096"/>
                            <a:pt x="0" y="3116"/>
                            <a:pt x="0" y="3132"/>
                          </a:cubicBezTo>
                          <a:close/>
                        </a:path>
                      </a:pathLst>
                    </a:custGeom>
                    <a:solidFill>
                      <a:srgbClr val="263238"/>
                    </a:solidFill>
                    <a:ln w="5124" cap="flat">
                      <a:noFill/>
                      <a:prstDash val="solid"/>
                      <a:miter/>
                    </a:ln>
                  </p:spPr>
                  <p:txBody>
                    <a:bodyPr rtlCol="0" anchor="ctr"/>
                    <a:lstStyle/>
                    <a:p>
                      <a:endParaRPr lang="pt-BR"/>
                    </a:p>
                  </p:txBody>
                </p:sp>
                <p:sp>
                  <p:nvSpPr>
                    <p:cNvPr id="2063" name="Forma Livre: Forma 2062">
                      <a:extLst>
                        <a:ext uri="{FF2B5EF4-FFF2-40B4-BE49-F238E27FC236}">
                          <a16:creationId xmlns:a16="http://schemas.microsoft.com/office/drawing/2014/main" id="{DC3E655D-D858-C5DD-0ED5-E0BFA68010A7}"/>
                        </a:ext>
                      </a:extLst>
                    </p:cNvPr>
                    <p:cNvSpPr/>
                    <p:nvPr/>
                  </p:nvSpPr>
                  <p:spPr>
                    <a:xfrm>
                      <a:off x="8917114" y="4275160"/>
                      <a:ext cx="14066" cy="21920"/>
                    </a:xfrm>
                    <a:custGeom>
                      <a:avLst/>
                      <a:gdLst>
                        <a:gd name="connsiteX0" fmla="*/ 14066 w 14066"/>
                        <a:gd name="connsiteY0" fmla="*/ 0 h 21920"/>
                        <a:gd name="connsiteX1" fmla="*/ 11705 w 14066"/>
                        <a:gd name="connsiteY1" fmla="*/ 21921 h 21920"/>
                        <a:gd name="connsiteX2" fmla="*/ 0 w 14066"/>
                        <a:gd name="connsiteY2" fmla="*/ 18276 h 21920"/>
                        <a:gd name="connsiteX3" fmla="*/ 14066 w 14066"/>
                        <a:gd name="connsiteY3" fmla="*/ 0 h 21920"/>
                      </a:gdLst>
                      <a:ahLst/>
                      <a:cxnLst>
                        <a:cxn ang="0">
                          <a:pos x="connsiteX0" y="connsiteY0"/>
                        </a:cxn>
                        <a:cxn ang="0">
                          <a:pos x="connsiteX1" y="connsiteY1"/>
                        </a:cxn>
                        <a:cxn ang="0">
                          <a:pos x="connsiteX2" y="connsiteY2"/>
                        </a:cxn>
                        <a:cxn ang="0">
                          <a:pos x="connsiteX3" y="connsiteY3"/>
                        </a:cxn>
                      </a:cxnLst>
                      <a:rect l="l" t="t" r="r" b="b"/>
                      <a:pathLst>
                        <a:path w="14066" h="21920">
                          <a:moveTo>
                            <a:pt x="14066" y="0"/>
                          </a:moveTo>
                          <a:lnTo>
                            <a:pt x="11705" y="21921"/>
                          </a:lnTo>
                          <a:lnTo>
                            <a:pt x="0" y="18276"/>
                          </a:lnTo>
                          <a:lnTo>
                            <a:pt x="14066" y="0"/>
                          </a:lnTo>
                          <a:close/>
                        </a:path>
                      </a:pathLst>
                    </a:custGeom>
                    <a:solidFill>
                      <a:srgbClr val="874C4C"/>
                    </a:solidFill>
                    <a:ln w="5124" cap="flat">
                      <a:noFill/>
                      <a:prstDash val="solid"/>
                      <a:miter/>
                    </a:ln>
                  </p:spPr>
                  <p:txBody>
                    <a:bodyPr rtlCol="0" anchor="ctr"/>
                    <a:lstStyle/>
                    <a:p>
                      <a:endParaRPr lang="pt-BR"/>
                    </a:p>
                  </p:txBody>
                </p:sp>
                <p:sp>
                  <p:nvSpPr>
                    <p:cNvPr id="2065" name="Forma Livre: Forma 2064">
                      <a:extLst>
                        <a:ext uri="{FF2B5EF4-FFF2-40B4-BE49-F238E27FC236}">
                          <a16:creationId xmlns:a16="http://schemas.microsoft.com/office/drawing/2014/main" id="{590990F8-BB1D-9F74-8FC9-4905913FD4C4}"/>
                        </a:ext>
                      </a:extLst>
                    </p:cNvPr>
                    <p:cNvSpPr/>
                    <p:nvPr/>
                  </p:nvSpPr>
                  <p:spPr>
                    <a:xfrm>
                      <a:off x="8906745" y="4276752"/>
                      <a:ext cx="63840" cy="49187"/>
                    </a:xfrm>
                    <a:custGeom>
                      <a:avLst/>
                      <a:gdLst>
                        <a:gd name="connsiteX0" fmla="*/ 56879 w 63840"/>
                        <a:gd name="connsiteY0" fmla="*/ 7444 h 49187"/>
                        <a:gd name="connsiteX1" fmla="*/ 45072 w 63840"/>
                        <a:gd name="connsiteY1" fmla="*/ 25565 h 49187"/>
                        <a:gd name="connsiteX2" fmla="*/ 21714 w 63840"/>
                        <a:gd name="connsiteY2" fmla="*/ 21407 h 49187"/>
                        <a:gd name="connsiteX3" fmla="*/ 6980 w 63840"/>
                        <a:gd name="connsiteY3" fmla="*/ 23307 h 49187"/>
                        <a:gd name="connsiteX4" fmla="*/ 2257 w 63840"/>
                        <a:gd name="connsiteY4" fmla="*/ 21048 h 49187"/>
                        <a:gd name="connsiteX5" fmla="*/ 2257 w 63840"/>
                        <a:gd name="connsiteY5" fmla="*/ 4158 h 49187"/>
                        <a:gd name="connsiteX6" fmla="*/ 1385 w 63840"/>
                        <a:gd name="connsiteY6" fmla="*/ 0 h 49187"/>
                        <a:gd name="connsiteX7" fmla="*/ 50 w 63840"/>
                        <a:gd name="connsiteY7" fmla="*/ 27003 h 49187"/>
                        <a:gd name="connsiteX8" fmla="*/ 5184 w 63840"/>
                        <a:gd name="connsiteY8" fmla="*/ 43892 h 49187"/>
                        <a:gd name="connsiteX9" fmla="*/ 35985 w 63840"/>
                        <a:gd name="connsiteY9" fmla="*/ 48307 h 49187"/>
                        <a:gd name="connsiteX10" fmla="*/ 57033 w 63840"/>
                        <a:gd name="connsiteY10" fmla="*/ 37116 h 49187"/>
                        <a:gd name="connsiteX11" fmla="*/ 63553 w 63840"/>
                        <a:gd name="connsiteY11" fmla="*/ 11448 h 49187"/>
                        <a:gd name="connsiteX12" fmla="*/ 56879 w 63840"/>
                        <a:gd name="connsiteY12" fmla="*/ 7444 h 4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840" h="49187">
                          <a:moveTo>
                            <a:pt x="56879" y="7444"/>
                          </a:moveTo>
                          <a:cubicBezTo>
                            <a:pt x="55391" y="21972"/>
                            <a:pt x="50154" y="24231"/>
                            <a:pt x="45072" y="25565"/>
                          </a:cubicBezTo>
                          <a:cubicBezTo>
                            <a:pt x="37012" y="27619"/>
                            <a:pt x="31006" y="23461"/>
                            <a:pt x="21714" y="21407"/>
                          </a:cubicBezTo>
                          <a:cubicBezTo>
                            <a:pt x="15554" y="20021"/>
                            <a:pt x="12987" y="22485"/>
                            <a:pt x="6980" y="23307"/>
                          </a:cubicBezTo>
                          <a:cubicBezTo>
                            <a:pt x="5030" y="23563"/>
                            <a:pt x="2976" y="23563"/>
                            <a:pt x="2257" y="21048"/>
                          </a:cubicBezTo>
                          <a:cubicBezTo>
                            <a:pt x="1349" y="15457"/>
                            <a:pt x="1349" y="9754"/>
                            <a:pt x="2257" y="4158"/>
                          </a:cubicBezTo>
                          <a:lnTo>
                            <a:pt x="1385" y="0"/>
                          </a:lnTo>
                          <a:cubicBezTo>
                            <a:pt x="1385" y="0"/>
                            <a:pt x="-309" y="20073"/>
                            <a:pt x="50" y="27003"/>
                          </a:cubicBezTo>
                          <a:cubicBezTo>
                            <a:pt x="409" y="33933"/>
                            <a:pt x="50" y="39529"/>
                            <a:pt x="5184" y="43892"/>
                          </a:cubicBezTo>
                          <a:cubicBezTo>
                            <a:pt x="10317" y="48256"/>
                            <a:pt x="21919" y="50566"/>
                            <a:pt x="35985" y="48307"/>
                          </a:cubicBezTo>
                          <a:cubicBezTo>
                            <a:pt x="50052" y="46049"/>
                            <a:pt x="55134" y="41839"/>
                            <a:pt x="57033" y="37116"/>
                          </a:cubicBezTo>
                          <a:cubicBezTo>
                            <a:pt x="63296" y="21715"/>
                            <a:pt x="61602" y="14169"/>
                            <a:pt x="63553" y="11448"/>
                          </a:cubicBezTo>
                          <a:cubicBezTo>
                            <a:pt x="65504" y="8727"/>
                            <a:pt x="56879" y="7444"/>
                            <a:pt x="56879" y="7444"/>
                          </a:cubicBezTo>
                          <a:close/>
                        </a:path>
                      </a:pathLst>
                    </a:custGeom>
                    <a:solidFill>
                      <a:srgbClr val="263238"/>
                    </a:solidFill>
                    <a:ln w="5124" cap="flat">
                      <a:noFill/>
                      <a:prstDash val="solid"/>
                      <a:miter/>
                    </a:ln>
                  </p:spPr>
                  <p:txBody>
                    <a:bodyPr rtlCol="0" anchor="ctr"/>
                    <a:lstStyle/>
                    <a:p>
                      <a:endParaRPr lang="pt-BR"/>
                    </a:p>
                  </p:txBody>
                </p:sp>
                <p:sp>
                  <p:nvSpPr>
                    <p:cNvPr id="2067" name="Forma Livre: Forma 2066">
                      <a:extLst>
                        <a:ext uri="{FF2B5EF4-FFF2-40B4-BE49-F238E27FC236}">
                          <a16:creationId xmlns:a16="http://schemas.microsoft.com/office/drawing/2014/main" id="{11CA43B6-58EC-CA5A-55FB-57DF6E53553D}"/>
                        </a:ext>
                      </a:extLst>
                    </p:cNvPr>
                    <p:cNvSpPr/>
                    <p:nvPr/>
                  </p:nvSpPr>
                  <p:spPr>
                    <a:xfrm>
                      <a:off x="8927843" y="4305603"/>
                      <a:ext cx="6694" cy="4224"/>
                    </a:xfrm>
                    <a:custGeom>
                      <a:avLst/>
                      <a:gdLst>
                        <a:gd name="connsiteX0" fmla="*/ 6622 w 6694"/>
                        <a:gd name="connsiteY0" fmla="*/ 0 h 4224"/>
                        <a:gd name="connsiteX1" fmla="*/ 0 w 6694"/>
                        <a:gd name="connsiteY1" fmla="*/ 1437 h 4224"/>
                        <a:gd name="connsiteX2" fmla="*/ 3840 w 6694"/>
                        <a:gd name="connsiteY2" fmla="*/ 4179 h 4224"/>
                        <a:gd name="connsiteX3" fmla="*/ 3953 w 6694"/>
                        <a:gd name="connsiteY3" fmla="*/ 4158 h 4224"/>
                        <a:gd name="connsiteX4" fmla="*/ 6622 w 6694"/>
                        <a:gd name="connsiteY4" fmla="*/ 0 h 4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4" h="4224">
                          <a:moveTo>
                            <a:pt x="6622" y="0"/>
                          </a:moveTo>
                          <a:lnTo>
                            <a:pt x="0" y="1437"/>
                          </a:lnTo>
                          <a:cubicBezTo>
                            <a:pt x="303" y="3255"/>
                            <a:pt x="2023" y="4482"/>
                            <a:pt x="3840" y="4179"/>
                          </a:cubicBezTo>
                          <a:cubicBezTo>
                            <a:pt x="3881" y="4174"/>
                            <a:pt x="3917" y="4163"/>
                            <a:pt x="3953" y="4158"/>
                          </a:cubicBezTo>
                          <a:cubicBezTo>
                            <a:pt x="5822" y="3722"/>
                            <a:pt x="7007" y="1879"/>
                            <a:pt x="6622" y="0"/>
                          </a:cubicBezTo>
                          <a:close/>
                        </a:path>
                      </a:pathLst>
                    </a:custGeom>
                    <a:solidFill>
                      <a:srgbClr val="874C4C"/>
                    </a:solidFill>
                    <a:ln w="5124" cap="flat">
                      <a:noFill/>
                      <a:prstDash val="solid"/>
                      <a:miter/>
                    </a:ln>
                  </p:spPr>
                  <p:txBody>
                    <a:bodyPr rtlCol="0" anchor="ctr"/>
                    <a:lstStyle/>
                    <a:p>
                      <a:endParaRPr lang="pt-BR"/>
                    </a:p>
                  </p:txBody>
                </p:sp>
              </p:grpSp>
            </p:grpSp>
          </p:grpSp>
          <p:grpSp>
            <p:nvGrpSpPr>
              <p:cNvPr id="33" name="Gráfico 12">
                <a:extLst>
                  <a:ext uri="{FF2B5EF4-FFF2-40B4-BE49-F238E27FC236}">
                    <a16:creationId xmlns:a16="http://schemas.microsoft.com/office/drawing/2014/main" id="{12AA6EC8-DB22-BC25-3ECE-971F4E12E7AA}"/>
                  </a:ext>
                </a:extLst>
              </p:cNvPr>
              <p:cNvGrpSpPr/>
              <p:nvPr/>
            </p:nvGrpSpPr>
            <p:grpSpPr>
              <a:xfrm>
                <a:off x="9060958" y="4599071"/>
                <a:ext cx="625789" cy="546361"/>
                <a:chOff x="9060958" y="4599071"/>
                <a:chExt cx="625789" cy="546361"/>
              </a:xfrm>
            </p:grpSpPr>
            <p:sp>
              <p:nvSpPr>
                <p:cNvPr id="34" name="Forma Livre: Forma 33">
                  <a:extLst>
                    <a:ext uri="{FF2B5EF4-FFF2-40B4-BE49-F238E27FC236}">
                      <a16:creationId xmlns:a16="http://schemas.microsoft.com/office/drawing/2014/main" id="{3F4C85EA-BF9F-8FA9-1E7F-9E0136B5FC93}"/>
                    </a:ext>
                  </a:extLst>
                </p:cNvPr>
                <p:cNvSpPr/>
                <p:nvPr/>
              </p:nvSpPr>
              <p:spPr>
                <a:xfrm>
                  <a:off x="9061163" y="4599071"/>
                  <a:ext cx="625584" cy="546330"/>
                </a:xfrm>
                <a:custGeom>
                  <a:avLst/>
                  <a:gdLst>
                    <a:gd name="connsiteX0" fmla="*/ 11140 w 625584"/>
                    <a:gd name="connsiteY0" fmla="*/ 532431 h 546330"/>
                    <a:gd name="connsiteX1" fmla="*/ 30596 w 625584"/>
                    <a:gd name="connsiteY1" fmla="*/ 543674 h 546330"/>
                    <a:gd name="connsiteX2" fmla="*/ 52825 w 625584"/>
                    <a:gd name="connsiteY2" fmla="*/ 543674 h 546330"/>
                    <a:gd name="connsiteX3" fmla="*/ 614496 w 625584"/>
                    <a:gd name="connsiteY3" fmla="*/ 219382 h 546330"/>
                    <a:gd name="connsiteX4" fmla="*/ 625584 w 625584"/>
                    <a:gd name="connsiteY4" fmla="*/ 200131 h 546330"/>
                    <a:gd name="connsiteX5" fmla="*/ 625584 w 625584"/>
                    <a:gd name="connsiteY5" fmla="*/ 33185 h 546330"/>
                    <a:gd name="connsiteX6" fmla="*/ 614496 w 625584"/>
                    <a:gd name="connsiteY6" fmla="*/ 13934 h 546330"/>
                    <a:gd name="connsiteX7" fmla="*/ 594988 w 625584"/>
                    <a:gd name="connsiteY7" fmla="*/ 2691 h 546330"/>
                    <a:gd name="connsiteX8" fmla="*/ 572759 w 625584"/>
                    <a:gd name="connsiteY8" fmla="*/ 2691 h 546330"/>
                    <a:gd name="connsiteX9" fmla="*/ 11140 w 625584"/>
                    <a:gd name="connsiteY9" fmla="*/ 326932 h 546330"/>
                    <a:gd name="connsiteX10" fmla="*/ 0 w 625584"/>
                    <a:gd name="connsiteY10" fmla="*/ 346183 h 546330"/>
                    <a:gd name="connsiteX11" fmla="*/ 0 w 625584"/>
                    <a:gd name="connsiteY11" fmla="*/ 513180 h 546330"/>
                    <a:gd name="connsiteX12" fmla="*/ 11140 w 625584"/>
                    <a:gd name="connsiteY12" fmla="*/ 532431 h 54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584" h="546330">
                      <a:moveTo>
                        <a:pt x="11140" y="532431"/>
                      </a:moveTo>
                      <a:lnTo>
                        <a:pt x="30596" y="543674"/>
                      </a:lnTo>
                      <a:cubicBezTo>
                        <a:pt x="37583" y="547216"/>
                        <a:pt x="45838" y="547216"/>
                        <a:pt x="52825" y="543674"/>
                      </a:cubicBezTo>
                      <a:lnTo>
                        <a:pt x="614496" y="219382"/>
                      </a:lnTo>
                      <a:cubicBezTo>
                        <a:pt x="621041" y="215090"/>
                        <a:pt x="625153" y="207944"/>
                        <a:pt x="625584" y="200131"/>
                      </a:cubicBezTo>
                      <a:lnTo>
                        <a:pt x="625584" y="33185"/>
                      </a:lnTo>
                      <a:cubicBezTo>
                        <a:pt x="625153" y="25372"/>
                        <a:pt x="621041" y="18226"/>
                        <a:pt x="614496" y="13934"/>
                      </a:cubicBezTo>
                      <a:lnTo>
                        <a:pt x="594988" y="2691"/>
                      </a:lnTo>
                      <a:cubicBezTo>
                        <a:pt x="588011" y="-897"/>
                        <a:pt x="579736" y="-897"/>
                        <a:pt x="572759" y="2691"/>
                      </a:cubicBezTo>
                      <a:lnTo>
                        <a:pt x="11140" y="326932"/>
                      </a:lnTo>
                      <a:cubicBezTo>
                        <a:pt x="4564" y="331203"/>
                        <a:pt x="426" y="338354"/>
                        <a:pt x="0" y="346183"/>
                      </a:cubicBezTo>
                      <a:lnTo>
                        <a:pt x="0" y="513180"/>
                      </a:lnTo>
                      <a:cubicBezTo>
                        <a:pt x="441" y="521003"/>
                        <a:pt x="4579" y="528149"/>
                        <a:pt x="11140" y="532431"/>
                      </a:cubicBezTo>
                      <a:close/>
                    </a:path>
                  </a:pathLst>
                </a:custGeom>
                <a:solidFill>
                  <a:srgbClr val="455A64"/>
                </a:solidFill>
                <a:ln w="5124" cap="flat">
                  <a:noFill/>
                  <a:prstDash val="solid"/>
                  <a:miter/>
                </a:ln>
              </p:spPr>
              <p:txBody>
                <a:bodyPr rtlCol="0" anchor="ctr"/>
                <a:lstStyle/>
                <a:p>
                  <a:endParaRPr lang="pt-BR"/>
                </a:p>
              </p:txBody>
            </p:sp>
            <p:sp>
              <p:nvSpPr>
                <p:cNvPr id="35" name="Forma Livre: Forma 34">
                  <a:extLst>
                    <a:ext uri="{FF2B5EF4-FFF2-40B4-BE49-F238E27FC236}">
                      <a16:creationId xmlns:a16="http://schemas.microsoft.com/office/drawing/2014/main" id="{DB76E4F3-995B-AE80-AFA9-812C7C645CBF}"/>
                    </a:ext>
                  </a:extLst>
                </p:cNvPr>
                <p:cNvSpPr/>
                <p:nvPr/>
              </p:nvSpPr>
              <p:spPr>
                <a:xfrm>
                  <a:off x="9102900" y="4624322"/>
                  <a:ext cx="583848" cy="519887"/>
                </a:xfrm>
                <a:custGeom>
                  <a:avLst/>
                  <a:gdLst>
                    <a:gd name="connsiteX0" fmla="*/ 572759 w 583848"/>
                    <a:gd name="connsiteY0" fmla="*/ 1517 h 519887"/>
                    <a:gd name="connsiteX1" fmla="*/ 11089 w 583848"/>
                    <a:gd name="connsiteY1" fmla="*/ 325705 h 519887"/>
                    <a:gd name="connsiteX2" fmla="*/ 0 w 583848"/>
                    <a:gd name="connsiteY2" fmla="*/ 344957 h 519887"/>
                    <a:gd name="connsiteX3" fmla="*/ 0 w 583848"/>
                    <a:gd name="connsiteY3" fmla="*/ 511954 h 519887"/>
                    <a:gd name="connsiteX4" fmla="*/ 11089 w 583848"/>
                    <a:gd name="connsiteY4" fmla="*/ 518371 h 519887"/>
                    <a:gd name="connsiteX5" fmla="*/ 572759 w 583848"/>
                    <a:gd name="connsiteY5" fmla="*/ 194079 h 519887"/>
                    <a:gd name="connsiteX6" fmla="*/ 583848 w 583848"/>
                    <a:gd name="connsiteY6" fmla="*/ 174828 h 519887"/>
                    <a:gd name="connsiteX7" fmla="*/ 583848 w 583848"/>
                    <a:gd name="connsiteY7" fmla="*/ 7934 h 519887"/>
                    <a:gd name="connsiteX8" fmla="*/ 572759 w 583848"/>
                    <a:gd name="connsiteY8" fmla="*/ 1517 h 5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48" h="519887">
                      <a:moveTo>
                        <a:pt x="572759" y="1517"/>
                      </a:moveTo>
                      <a:lnTo>
                        <a:pt x="11089" y="325705"/>
                      </a:lnTo>
                      <a:cubicBezTo>
                        <a:pt x="4543" y="329997"/>
                        <a:pt x="431" y="337143"/>
                        <a:pt x="0" y="344957"/>
                      </a:cubicBezTo>
                      <a:lnTo>
                        <a:pt x="0" y="511954"/>
                      </a:lnTo>
                      <a:cubicBezTo>
                        <a:pt x="0" y="519038"/>
                        <a:pt x="5134" y="521913"/>
                        <a:pt x="11089" y="518371"/>
                      </a:cubicBezTo>
                      <a:lnTo>
                        <a:pt x="572759" y="194079"/>
                      </a:lnTo>
                      <a:cubicBezTo>
                        <a:pt x="579305" y="189787"/>
                        <a:pt x="583417" y="182641"/>
                        <a:pt x="583848" y="174828"/>
                      </a:cubicBezTo>
                      <a:lnTo>
                        <a:pt x="583848" y="7934"/>
                      </a:lnTo>
                      <a:cubicBezTo>
                        <a:pt x="583848" y="849"/>
                        <a:pt x="578868" y="-2026"/>
                        <a:pt x="572759" y="1517"/>
                      </a:cubicBezTo>
                      <a:close/>
                    </a:path>
                  </a:pathLst>
                </a:custGeom>
                <a:solidFill>
                  <a:srgbClr val="37474F"/>
                </a:solidFill>
                <a:ln w="5124" cap="flat">
                  <a:noFill/>
                  <a:prstDash val="solid"/>
                  <a:miter/>
                </a:ln>
              </p:spPr>
              <p:txBody>
                <a:bodyPr rtlCol="0" anchor="ctr"/>
                <a:lstStyle/>
                <a:p>
                  <a:endParaRPr lang="pt-BR"/>
                </a:p>
              </p:txBody>
            </p:sp>
            <p:sp>
              <p:nvSpPr>
                <p:cNvPr id="36" name="Forma Livre: Forma 35">
                  <a:extLst>
                    <a:ext uri="{FF2B5EF4-FFF2-40B4-BE49-F238E27FC236}">
                      <a16:creationId xmlns:a16="http://schemas.microsoft.com/office/drawing/2014/main" id="{5C1537A4-1102-5642-2BE3-6E45D27DCC25}"/>
                    </a:ext>
                  </a:extLst>
                </p:cNvPr>
                <p:cNvSpPr/>
                <p:nvPr/>
              </p:nvSpPr>
              <p:spPr>
                <a:xfrm>
                  <a:off x="9060958" y="4934319"/>
                  <a:ext cx="51130" cy="211113"/>
                </a:xfrm>
                <a:custGeom>
                  <a:avLst/>
                  <a:gdLst>
                    <a:gd name="connsiteX0" fmla="*/ 51131 w 51130"/>
                    <a:gd name="connsiteY0" fmla="*/ 209298 h 211113"/>
                    <a:gd name="connsiteX1" fmla="*/ 30596 w 51130"/>
                    <a:gd name="connsiteY1" fmla="*/ 208425 h 211113"/>
                    <a:gd name="connsiteX2" fmla="*/ 11140 w 51130"/>
                    <a:gd name="connsiteY2" fmla="*/ 197183 h 211113"/>
                    <a:gd name="connsiteX3" fmla="*/ 0 w 51130"/>
                    <a:gd name="connsiteY3" fmla="*/ 177932 h 211113"/>
                    <a:gd name="connsiteX4" fmla="*/ 0 w 51130"/>
                    <a:gd name="connsiteY4" fmla="*/ 10935 h 211113"/>
                    <a:gd name="connsiteX5" fmla="*/ 3234 w 51130"/>
                    <a:gd name="connsiteY5" fmla="*/ 0 h 211113"/>
                    <a:gd name="connsiteX6" fmla="*/ 44971 w 51130"/>
                    <a:gd name="connsiteY6" fmla="*/ 24077 h 211113"/>
                    <a:gd name="connsiteX7" fmla="*/ 41685 w 51130"/>
                    <a:gd name="connsiteY7" fmla="*/ 35011 h 211113"/>
                    <a:gd name="connsiteX8" fmla="*/ 41685 w 51130"/>
                    <a:gd name="connsiteY8" fmla="*/ 202008 h 211113"/>
                    <a:gd name="connsiteX9" fmla="*/ 51131 w 51130"/>
                    <a:gd name="connsiteY9" fmla="*/ 209298 h 21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30" h="211113">
                      <a:moveTo>
                        <a:pt x="51131" y="209298"/>
                      </a:moveTo>
                      <a:cubicBezTo>
                        <a:pt x="44483" y="211993"/>
                        <a:pt x="36993" y="211675"/>
                        <a:pt x="30596" y="208425"/>
                      </a:cubicBezTo>
                      <a:lnTo>
                        <a:pt x="11140" y="197183"/>
                      </a:lnTo>
                      <a:cubicBezTo>
                        <a:pt x="4564" y="192912"/>
                        <a:pt x="426" y="185760"/>
                        <a:pt x="0" y="177932"/>
                      </a:cubicBezTo>
                      <a:lnTo>
                        <a:pt x="0" y="10935"/>
                      </a:lnTo>
                      <a:cubicBezTo>
                        <a:pt x="133" y="7074"/>
                        <a:pt x="1247" y="3311"/>
                        <a:pt x="3234" y="0"/>
                      </a:cubicBezTo>
                      <a:lnTo>
                        <a:pt x="44971" y="24077"/>
                      </a:lnTo>
                      <a:cubicBezTo>
                        <a:pt x="42938" y="27373"/>
                        <a:pt x="41803" y="31141"/>
                        <a:pt x="41685" y="35011"/>
                      </a:cubicBezTo>
                      <a:lnTo>
                        <a:pt x="41685" y="202008"/>
                      </a:lnTo>
                      <a:cubicBezTo>
                        <a:pt x="41942" y="208374"/>
                        <a:pt x="45895" y="211300"/>
                        <a:pt x="51131" y="209298"/>
                      </a:cubicBezTo>
                      <a:close/>
                    </a:path>
                  </a:pathLst>
                </a:custGeom>
                <a:solidFill>
                  <a:srgbClr val="263238"/>
                </a:solidFill>
                <a:ln w="5124" cap="flat">
                  <a:noFill/>
                  <a:prstDash val="solid"/>
                  <a:miter/>
                </a:ln>
              </p:spPr>
              <p:txBody>
                <a:bodyPr rtlCol="0" anchor="ctr"/>
                <a:lstStyle/>
                <a:p>
                  <a:endParaRPr lang="pt-BR"/>
                </a:p>
              </p:txBody>
            </p:sp>
          </p:grpSp>
        </p:grpSp>
        <p:sp>
          <p:nvSpPr>
            <p:cNvPr id="26" name="AutoShape 5">
              <a:extLst>
                <a:ext uri="{FF2B5EF4-FFF2-40B4-BE49-F238E27FC236}">
                  <a16:creationId xmlns:a16="http://schemas.microsoft.com/office/drawing/2014/main" id="{31B4046B-88AE-50C3-2156-3D4C687A59C4}"/>
                </a:ext>
              </a:extLst>
            </p:cNvPr>
            <p:cNvSpPr>
              <a:spLocks noChangeArrowheads="1"/>
            </p:cNvSpPr>
            <p:nvPr/>
          </p:nvSpPr>
          <p:spPr bwMode="auto">
            <a:xfrm rot="19813524">
              <a:off x="9274831" y="3678422"/>
              <a:ext cx="910195" cy="243771"/>
            </a:xfrm>
            <a:prstGeom prst="flowChartProcess">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12700">
              <a:solidFill>
                <a:schemeClr val="bg1"/>
              </a:solidFill>
              <a:prstDash val="dash"/>
              <a:miter lim="800000"/>
              <a:headEnd type="none" w="sm" len="sm"/>
              <a:tailEnd type="none" w="sm" len="sm"/>
            </a:ln>
            <a:effectLst/>
          </p:spPr>
          <p:txBody>
            <a:bodyPr wrap="none" anchor="ctr"/>
            <a:lstStyle/>
            <a:p>
              <a:pPr algn="ctr">
                <a:defRPr/>
              </a:pPr>
              <a:r>
                <a:rPr lang="pt-BR" sz="1600" b="1" i="1">
                  <a:solidFill>
                    <a:schemeClr val="bg1"/>
                  </a:solidFill>
                  <a:cs typeface="Times New Roman" pitchFamily="18" charset="0"/>
                </a:rPr>
                <a:t>ANEEL</a:t>
              </a:r>
            </a:p>
          </p:txBody>
        </p:sp>
      </p:grpSp>
      <p:grpSp>
        <p:nvGrpSpPr>
          <p:cNvPr id="3564" name="Agrupar 3563">
            <a:extLst>
              <a:ext uri="{FF2B5EF4-FFF2-40B4-BE49-F238E27FC236}">
                <a16:creationId xmlns:a16="http://schemas.microsoft.com/office/drawing/2014/main" id="{58E8F5E3-4D6A-E7C1-ACEE-70BEF5BF7003}"/>
              </a:ext>
            </a:extLst>
          </p:cNvPr>
          <p:cNvGrpSpPr>
            <a:grpSpLocks noChangeAspect="1"/>
          </p:cNvGrpSpPr>
          <p:nvPr/>
        </p:nvGrpSpPr>
        <p:grpSpPr>
          <a:xfrm>
            <a:off x="3771786" y="1520593"/>
            <a:ext cx="1795226" cy="1800000"/>
            <a:chOff x="4458418" y="1713156"/>
            <a:chExt cx="4548759" cy="4560856"/>
          </a:xfrm>
        </p:grpSpPr>
        <p:grpSp>
          <p:nvGrpSpPr>
            <p:cNvPr id="3565" name="Gráfico 4">
              <a:extLst>
                <a:ext uri="{FF2B5EF4-FFF2-40B4-BE49-F238E27FC236}">
                  <a16:creationId xmlns:a16="http://schemas.microsoft.com/office/drawing/2014/main" id="{8D3E6FB2-0C69-E8E5-8872-0E99C7954773}"/>
                </a:ext>
              </a:extLst>
            </p:cNvPr>
            <p:cNvGrpSpPr/>
            <p:nvPr/>
          </p:nvGrpSpPr>
          <p:grpSpPr>
            <a:xfrm>
              <a:off x="4458418" y="3426228"/>
              <a:ext cx="4548759" cy="2847784"/>
              <a:chOff x="4458418" y="3426228"/>
              <a:chExt cx="4548759" cy="2847784"/>
            </a:xfrm>
            <a:solidFill>
              <a:srgbClr val="F0F0F0"/>
            </a:solidFill>
          </p:grpSpPr>
          <p:sp>
            <p:nvSpPr>
              <p:cNvPr id="4053" name="Forma Livre: Forma 4052">
                <a:extLst>
                  <a:ext uri="{FF2B5EF4-FFF2-40B4-BE49-F238E27FC236}">
                    <a16:creationId xmlns:a16="http://schemas.microsoft.com/office/drawing/2014/main" id="{AB43E137-6201-EECA-4EB2-F18E68F55241}"/>
                  </a:ext>
                </a:extLst>
              </p:cNvPr>
              <p:cNvSpPr/>
              <p:nvPr/>
            </p:nvSpPr>
            <p:spPr>
              <a:xfrm>
                <a:off x="7610431" y="5482389"/>
                <a:ext cx="785431" cy="453580"/>
              </a:xfrm>
              <a:custGeom>
                <a:avLst/>
                <a:gdLst>
                  <a:gd name="connsiteX0" fmla="*/ 785432 w 785431"/>
                  <a:gd name="connsiteY0" fmla="*/ 226790 h 453580"/>
                  <a:gd name="connsiteX1" fmla="*/ 392716 w 785431"/>
                  <a:gd name="connsiteY1" fmla="*/ 453580 h 453580"/>
                  <a:gd name="connsiteX2" fmla="*/ 0 w 785431"/>
                  <a:gd name="connsiteY2" fmla="*/ 226790 h 453580"/>
                  <a:gd name="connsiteX3" fmla="*/ 392716 w 785431"/>
                  <a:gd name="connsiteY3" fmla="*/ 0 h 453580"/>
                  <a:gd name="connsiteX4" fmla="*/ 785432 w 785431"/>
                  <a:gd name="connsiteY4" fmla="*/ 226790 h 45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431" h="453580">
                    <a:moveTo>
                      <a:pt x="785432" y="226790"/>
                    </a:moveTo>
                    <a:cubicBezTo>
                      <a:pt x="785432" y="352043"/>
                      <a:pt x="609607" y="453580"/>
                      <a:pt x="392716" y="453580"/>
                    </a:cubicBezTo>
                    <a:cubicBezTo>
                      <a:pt x="175825" y="453580"/>
                      <a:pt x="0" y="352043"/>
                      <a:pt x="0" y="226790"/>
                    </a:cubicBezTo>
                    <a:cubicBezTo>
                      <a:pt x="0" y="101537"/>
                      <a:pt x="175825" y="0"/>
                      <a:pt x="392716" y="0"/>
                    </a:cubicBezTo>
                    <a:cubicBezTo>
                      <a:pt x="609607" y="0"/>
                      <a:pt x="785432" y="101537"/>
                      <a:pt x="785432" y="226790"/>
                    </a:cubicBezTo>
                    <a:close/>
                  </a:path>
                </a:pathLst>
              </a:custGeom>
              <a:solidFill>
                <a:srgbClr val="F0F0F0"/>
              </a:solidFill>
              <a:ln w="9525" cap="flat">
                <a:noFill/>
                <a:prstDash val="solid"/>
                <a:miter/>
              </a:ln>
            </p:spPr>
            <p:txBody>
              <a:bodyPr rtlCol="0" anchor="ctr"/>
              <a:lstStyle/>
              <a:p>
                <a:endParaRPr lang="pt-BR"/>
              </a:p>
            </p:txBody>
          </p:sp>
          <p:sp>
            <p:nvSpPr>
              <p:cNvPr id="4054" name="Forma Livre: Forma 4053">
                <a:extLst>
                  <a:ext uri="{FF2B5EF4-FFF2-40B4-BE49-F238E27FC236}">
                    <a16:creationId xmlns:a16="http://schemas.microsoft.com/office/drawing/2014/main" id="{3D1DB5CE-55C2-98CD-12FA-9D9F4B7DEC7B}"/>
                  </a:ext>
                </a:extLst>
              </p:cNvPr>
              <p:cNvSpPr/>
              <p:nvPr/>
            </p:nvSpPr>
            <p:spPr>
              <a:xfrm>
                <a:off x="8221745" y="4402350"/>
                <a:ext cx="785431" cy="453580"/>
              </a:xfrm>
              <a:custGeom>
                <a:avLst/>
                <a:gdLst>
                  <a:gd name="connsiteX0" fmla="*/ 785432 w 785431"/>
                  <a:gd name="connsiteY0" fmla="*/ 226790 h 453580"/>
                  <a:gd name="connsiteX1" fmla="*/ 392716 w 785431"/>
                  <a:gd name="connsiteY1" fmla="*/ 453581 h 453580"/>
                  <a:gd name="connsiteX2" fmla="*/ 0 w 785431"/>
                  <a:gd name="connsiteY2" fmla="*/ 226790 h 453580"/>
                  <a:gd name="connsiteX3" fmla="*/ 392716 w 785431"/>
                  <a:gd name="connsiteY3" fmla="*/ 0 h 453580"/>
                  <a:gd name="connsiteX4" fmla="*/ 785432 w 785431"/>
                  <a:gd name="connsiteY4" fmla="*/ 226790 h 45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431" h="453580">
                    <a:moveTo>
                      <a:pt x="785432" y="226790"/>
                    </a:moveTo>
                    <a:cubicBezTo>
                      <a:pt x="785432" y="352043"/>
                      <a:pt x="609607" y="453581"/>
                      <a:pt x="392716" y="453581"/>
                    </a:cubicBezTo>
                    <a:cubicBezTo>
                      <a:pt x="175825" y="453581"/>
                      <a:pt x="0" y="352043"/>
                      <a:pt x="0" y="226790"/>
                    </a:cubicBezTo>
                    <a:cubicBezTo>
                      <a:pt x="0" y="101538"/>
                      <a:pt x="175825" y="0"/>
                      <a:pt x="392716" y="0"/>
                    </a:cubicBezTo>
                    <a:cubicBezTo>
                      <a:pt x="609607" y="0"/>
                      <a:pt x="785432" y="101538"/>
                      <a:pt x="785432" y="226790"/>
                    </a:cubicBezTo>
                    <a:close/>
                  </a:path>
                </a:pathLst>
              </a:custGeom>
              <a:solidFill>
                <a:srgbClr val="F0F0F0"/>
              </a:solidFill>
              <a:ln w="9525" cap="flat">
                <a:noFill/>
                <a:prstDash val="solid"/>
                <a:miter/>
              </a:ln>
            </p:spPr>
            <p:txBody>
              <a:bodyPr rtlCol="0" anchor="ctr"/>
              <a:lstStyle/>
              <a:p>
                <a:endParaRPr lang="pt-BR"/>
              </a:p>
            </p:txBody>
          </p:sp>
          <p:sp>
            <p:nvSpPr>
              <p:cNvPr id="4055" name="Forma Livre: Forma 4054">
                <a:extLst>
                  <a:ext uri="{FF2B5EF4-FFF2-40B4-BE49-F238E27FC236}">
                    <a16:creationId xmlns:a16="http://schemas.microsoft.com/office/drawing/2014/main" id="{D8FCCDC2-B282-87E0-AE69-ADBDFE919F4C}"/>
                  </a:ext>
                </a:extLst>
              </p:cNvPr>
              <p:cNvSpPr/>
              <p:nvPr/>
            </p:nvSpPr>
            <p:spPr>
              <a:xfrm>
                <a:off x="5446351" y="3426228"/>
                <a:ext cx="785431" cy="453580"/>
              </a:xfrm>
              <a:custGeom>
                <a:avLst/>
                <a:gdLst>
                  <a:gd name="connsiteX0" fmla="*/ 785432 w 785431"/>
                  <a:gd name="connsiteY0" fmla="*/ 226790 h 453580"/>
                  <a:gd name="connsiteX1" fmla="*/ 392716 w 785431"/>
                  <a:gd name="connsiteY1" fmla="*/ 453581 h 453580"/>
                  <a:gd name="connsiteX2" fmla="*/ 0 w 785431"/>
                  <a:gd name="connsiteY2" fmla="*/ 226790 h 453580"/>
                  <a:gd name="connsiteX3" fmla="*/ 392716 w 785431"/>
                  <a:gd name="connsiteY3" fmla="*/ 0 h 453580"/>
                  <a:gd name="connsiteX4" fmla="*/ 785432 w 785431"/>
                  <a:gd name="connsiteY4" fmla="*/ 226790 h 45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431" h="453580">
                    <a:moveTo>
                      <a:pt x="785432" y="226790"/>
                    </a:moveTo>
                    <a:cubicBezTo>
                      <a:pt x="785432" y="352043"/>
                      <a:pt x="609607" y="453581"/>
                      <a:pt x="392716" y="453581"/>
                    </a:cubicBezTo>
                    <a:cubicBezTo>
                      <a:pt x="175825" y="453581"/>
                      <a:pt x="0" y="352043"/>
                      <a:pt x="0" y="226790"/>
                    </a:cubicBezTo>
                    <a:cubicBezTo>
                      <a:pt x="0" y="101537"/>
                      <a:pt x="175825" y="0"/>
                      <a:pt x="392716" y="0"/>
                    </a:cubicBezTo>
                    <a:cubicBezTo>
                      <a:pt x="609607" y="0"/>
                      <a:pt x="785432" y="101537"/>
                      <a:pt x="785432" y="226790"/>
                    </a:cubicBezTo>
                    <a:close/>
                  </a:path>
                </a:pathLst>
              </a:custGeom>
              <a:solidFill>
                <a:srgbClr val="F0F0F0"/>
              </a:solidFill>
              <a:ln w="9525" cap="flat">
                <a:noFill/>
                <a:prstDash val="solid"/>
                <a:miter/>
              </a:ln>
            </p:spPr>
            <p:txBody>
              <a:bodyPr rtlCol="0" anchor="ctr"/>
              <a:lstStyle/>
              <a:p>
                <a:endParaRPr lang="pt-BR"/>
              </a:p>
            </p:txBody>
          </p:sp>
          <p:sp>
            <p:nvSpPr>
              <p:cNvPr id="4056" name="Forma Livre: Forma 4055">
                <a:extLst>
                  <a:ext uri="{FF2B5EF4-FFF2-40B4-BE49-F238E27FC236}">
                    <a16:creationId xmlns:a16="http://schemas.microsoft.com/office/drawing/2014/main" id="{C281EBD3-3D5B-E65B-3C93-7D3C8BDC77FF}"/>
                  </a:ext>
                </a:extLst>
              </p:cNvPr>
              <p:cNvSpPr/>
              <p:nvPr/>
            </p:nvSpPr>
            <p:spPr>
              <a:xfrm>
                <a:off x="4458418" y="4483884"/>
                <a:ext cx="785431" cy="453580"/>
              </a:xfrm>
              <a:custGeom>
                <a:avLst/>
                <a:gdLst>
                  <a:gd name="connsiteX0" fmla="*/ 785432 w 785431"/>
                  <a:gd name="connsiteY0" fmla="*/ 226790 h 453580"/>
                  <a:gd name="connsiteX1" fmla="*/ 392716 w 785431"/>
                  <a:gd name="connsiteY1" fmla="*/ 453581 h 453580"/>
                  <a:gd name="connsiteX2" fmla="*/ 0 w 785431"/>
                  <a:gd name="connsiteY2" fmla="*/ 226790 h 453580"/>
                  <a:gd name="connsiteX3" fmla="*/ 392716 w 785431"/>
                  <a:gd name="connsiteY3" fmla="*/ 0 h 453580"/>
                  <a:gd name="connsiteX4" fmla="*/ 785432 w 785431"/>
                  <a:gd name="connsiteY4" fmla="*/ 226790 h 45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431" h="453580">
                    <a:moveTo>
                      <a:pt x="785432" y="226790"/>
                    </a:moveTo>
                    <a:cubicBezTo>
                      <a:pt x="785432" y="352043"/>
                      <a:pt x="609607" y="453581"/>
                      <a:pt x="392716" y="453581"/>
                    </a:cubicBezTo>
                    <a:cubicBezTo>
                      <a:pt x="175825" y="453581"/>
                      <a:pt x="0" y="352043"/>
                      <a:pt x="0" y="226790"/>
                    </a:cubicBezTo>
                    <a:cubicBezTo>
                      <a:pt x="0" y="101538"/>
                      <a:pt x="175825" y="0"/>
                      <a:pt x="392716" y="0"/>
                    </a:cubicBezTo>
                    <a:cubicBezTo>
                      <a:pt x="609607" y="0"/>
                      <a:pt x="785432" y="101538"/>
                      <a:pt x="785432" y="226790"/>
                    </a:cubicBezTo>
                    <a:close/>
                  </a:path>
                </a:pathLst>
              </a:custGeom>
              <a:solidFill>
                <a:srgbClr val="F0F0F0"/>
              </a:solidFill>
              <a:ln w="9525" cap="flat">
                <a:noFill/>
                <a:prstDash val="solid"/>
                <a:miter/>
              </a:ln>
            </p:spPr>
            <p:txBody>
              <a:bodyPr rtlCol="0" anchor="ctr"/>
              <a:lstStyle/>
              <a:p>
                <a:endParaRPr lang="pt-BR"/>
              </a:p>
            </p:txBody>
          </p:sp>
          <p:sp>
            <p:nvSpPr>
              <p:cNvPr id="4057" name="Forma Livre: Forma 4056">
                <a:extLst>
                  <a:ext uri="{FF2B5EF4-FFF2-40B4-BE49-F238E27FC236}">
                    <a16:creationId xmlns:a16="http://schemas.microsoft.com/office/drawing/2014/main" id="{1D36C159-98F5-DD6C-900C-110ED2F29404}"/>
                  </a:ext>
                </a:extLst>
              </p:cNvPr>
              <p:cNvSpPr/>
              <p:nvPr/>
            </p:nvSpPr>
            <p:spPr>
              <a:xfrm>
                <a:off x="5154219" y="5674128"/>
                <a:ext cx="785431" cy="453580"/>
              </a:xfrm>
              <a:custGeom>
                <a:avLst/>
                <a:gdLst>
                  <a:gd name="connsiteX0" fmla="*/ 785432 w 785431"/>
                  <a:gd name="connsiteY0" fmla="*/ 226790 h 453580"/>
                  <a:gd name="connsiteX1" fmla="*/ 392716 w 785431"/>
                  <a:gd name="connsiteY1" fmla="*/ 453581 h 453580"/>
                  <a:gd name="connsiteX2" fmla="*/ 0 w 785431"/>
                  <a:gd name="connsiteY2" fmla="*/ 226790 h 453580"/>
                  <a:gd name="connsiteX3" fmla="*/ 392716 w 785431"/>
                  <a:gd name="connsiteY3" fmla="*/ 0 h 453580"/>
                  <a:gd name="connsiteX4" fmla="*/ 785432 w 785431"/>
                  <a:gd name="connsiteY4" fmla="*/ 226790 h 45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431" h="453580">
                    <a:moveTo>
                      <a:pt x="785432" y="226790"/>
                    </a:moveTo>
                    <a:cubicBezTo>
                      <a:pt x="785432" y="352043"/>
                      <a:pt x="609607" y="453581"/>
                      <a:pt x="392716" y="453581"/>
                    </a:cubicBezTo>
                    <a:cubicBezTo>
                      <a:pt x="175825" y="453581"/>
                      <a:pt x="0" y="352043"/>
                      <a:pt x="0" y="226790"/>
                    </a:cubicBezTo>
                    <a:cubicBezTo>
                      <a:pt x="0" y="101537"/>
                      <a:pt x="175825" y="0"/>
                      <a:pt x="392716" y="0"/>
                    </a:cubicBezTo>
                    <a:cubicBezTo>
                      <a:pt x="609607" y="0"/>
                      <a:pt x="785432" y="101537"/>
                      <a:pt x="785432" y="226790"/>
                    </a:cubicBezTo>
                    <a:close/>
                  </a:path>
                </a:pathLst>
              </a:custGeom>
              <a:solidFill>
                <a:srgbClr val="F0F0F0"/>
              </a:solidFill>
              <a:ln w="9525" cap="flat">
                <a:noFill/>
                <a:prstDash val="solid"/>
                <a:miter/>
              </a:ln>
            </p:spPr>
            <p:txBody>
              <a:bodyPr rtlCol="0" anchor="ctr"/>
              <a:lstStyle/>
              <a:p>
                <a:endParaRPr lang="pt-BR"/>
              </a:p>
            </p:txBody>
          </p:sp>
          <p:sp>
            <p:nvSpPr>
              <p:cNvPr id="4058" name="Forma Livre: Forma 4057">
                <a:extLst>
                  <a:ext uri="{FF2B5EF4-FFF2-40B4-BE49-F238E27FC236}">
                    <a16:creationId xmlns:a16="http://schemas.microsoft.com/office/drawing/2014/main" id="{03D86F0A-4787-FC77-BDA6-7F38CE92C08D}"/>
                  </a:ext>
                </a:extLst>
              </p:cNvPr>
              <p:cNvSpPr/>
              <p:nvPr/>
            </p:nvSpPr>
            <p:spPr>
              <a:xfrm>
                <a:off x="5914505" y="5820432"/>
                <a:ext cx="785431" cy="453580"/>
              </a:xfrm>
              <a:custGeom>
                <a:avLst/>
                <a:gdLst>
                  <a:gd name="connsiteX0" fmla="*/ 785431 w 785431"/>
                  <a:gd name="connsiteY0" fmla="*/ 226790 h 453580"/>
                  <a:gd name="connsiteX1" fmla="*/ 392716 w 785431"/>
                  <a:gd name="connsiteY1" fmla="*/ 453580 h 453580"/>
                  <a:gd name="connsiteX2" fmla="*/ 0 w 785431"/>
                  <a:gd name="connsiteY2" fmla="*/ 226790 h 453580"/>
                  <a:gd name="connsiteX3" fmla="*/ 392716 w 785431"/>
                  <a:gd name="connsiteY3" fmla="*/ 0 h 453580"/>
                  <a:gd name="connsiteX4" fmla="*/ 785431 w 785431"/>
                  <a:gd name="connsiteY4" fmla="*/ 226790 h 45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431" h="453580">
                    <a:moveTo>
                      <a:pt x="785431" y="226790"/>
                    </a:moveTo>
                    <a:cubicBezTo>
                      <a:pt x="785431" y="352043"/>
                      <a:pt x="609607" y="453580"/>
                      <a:pt x="392716" y="453580"/>
                    </a:cubicBezTo>
                    <a:cubicBezTo>
                      <a:pt x="175825" y="453580"/>
                      <a:pt x="0" y="352043"/>
                      <a:pt x="0" y="226790"/>
                    </a:cubicBezTo>
                    <a:cubicBezTo>
                      <a:pt x="0" y="101537"/>
                      <a:pt x="175825" y="0"/>
                      <a:pt x="392716" y="0"/>
                    </a:cubicBezTo>
                    <a:cubicBezTo>
                      <a:pt x="609607" y="0"/>
                      <a:pt x="785431" y="101537"/>
                      <a:pt x="785431" y="226790"/>
                    </a:cubicBezTo>
                    <a:close/>
                  </a:path>
                </a:pathLst>
              </a:custGeom>
              <a:solidFill>
                <a:srgbClr val="F0F0F0"/>
              </a:solidFill>
              <a:ln w="9525" cap="flat">
                <a:noFill/>
                <a:prstDash val="solid"/>
                <a:miter/>
              </a:ln>
            </p:spPr>
            <p:txBody>
              <a:bodyPr rtlCol="0" anchor="ctr"/>
              <a:lstStyle/>
              <a:p>
                <a:endParaRPr lang="pt-BR"/>
              </a:p>
            </p:txBody>
          </p:sp>
          <p:sp>
            <p:nvSpPr>
              <p:cNvPr id="4059" name="Forma Livre: Forma 4058">
                <a:extLst>
                  <a:ext uri="{FF2B5EF4-FFF2-40B4-BE49-F238E27FC236}">
                    <a16:creationId xmlns:a16="http://schemas.microsoft.com/office/drawing/2014/main" id="{94459C7F-FF51-2B19-B544-36A2B590EC13}"/>
                  </a:ext>
                </a:extLst>
              </p:cNvPr>
              <p:cNvSpPr/>
              <p:nvPr/>
            </p:nvSpPr>
            <p:spPr>
              <a:xfrm>
                <a:off x="6913582" y="4044210"/>
                <a:ext cx="785431" cy="453580"/>
              </a:xfrm>
              <a:custGeom>
                <a:avLst/>
                <a:gdLst>
                  <a:gd name="connsiteX0" fmla="*/ 785432 w 785431"/>
                  <a:gd name="connsiteY0" fmla="*/ 226790 h 453580"/>
                  <a:gd name="connsiteX1" fmla="*/ 392716 w 785431"/>
                  <a:gd name="connsiteY1" fmla="*/ 453581 h 453580"/>
                  <a:gd name="connsiteX2" fmla="*/ 0 w 785431"/>
                  <a:gd name="connsiteY2" fmla="*/ 226790 h 453580"/>
                  <a:gd name="connsiteX3" fmla="*/ 392716 w 785431"/>
                  <a:gd name="connsiteY3" fmla="*/ 0 h 453580"/>
                  <a:gd name="connsiteX4" fmla="*/ 785432 w 785431"/>
                  <a:gd name="connsiteY4" fmla="*/ 226790 h 45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431" h="453580">
                    <a:moveTo>
                      <a:pt x="785432" y="226790"/>
                    </a:moveTo>
                    <a:cubicBezTo>
                      <a:pt x="785432" y="352043"/>
                      <a:pt x="609607" y="453581"/>
                      <a:pt x="392716" y="453581"/>
                    </a:cubicBezTo>
                    <a:cubicBezTo>
                      <a:pt x="175825" y="453581"/>
                      <a:pt x="0" y="352043"/>
                      <a:pt x="0" y="226790"/>
                    </a:cubicBezTo>
                    <a:cubicBezTo>
                      <a:pt x="0" y="101537"/>
                      <a:pt x="175825" y="0"/>
                      <a:pt x="392716" y="0"/>
                    </a:cubicBezTo>
                    <a:cubicBezTo>
                      <a:pt x="609607" y="0"/>
                      <a:pt x="785432" y="101537"/>
                      <a:pt x="785432" y="226790"/>
                    </a:cubicBezTo>
                    <a:close/>
                  </a:path>
                </a:pathLst>
              </a:custGeom>
              <a:solidFill>
                <a:srgbClr val="F0F0F0"/>
              </a:solidFill>
              <a:ln w="9525" cap="flat">
                <a:noFill/>
                <a:prstDash val="solid"/>
                <a:miter/>
              </a:ln>
            </p:spPr>
            <p:txBody>
              <a:bodyPr rtlCol="0" anchor="ctr"/>
              <a:lstStyle/>
              <a:p>
                <a:endParaRPr lang="pt-BR"/>
              </a:p>
            </p:txBody>
          </p:sp>
          <p:sp>
            <p:nvSpPr>
              <p:cNvPr id="4060" name="Forma Livre: Forma 4059">
                <a:extLst>
                  <a:ext uri="{FF2B5EF4-FFF2-40B4-BE49-F238E27FC236}">
                    <a16:creationId xmlns:a16="http://schemas.microsoft.com/office/drawing/2014/main" id="{34557685-EEB1-16F8-6FC5-8A6FF221B566}"/>
                  </a:ext>
                </a:extLst>
              </p:cNvPr>
              <p:cNvSpPr/>
              <p:nvPr/>
            </p:nvSpPr>
            <p:spPr>
              <a:xfrm>
                <a:off x="6743656" y="5857103"/>
                <a:ext cx="696848" cy="402336"/>
              </a:xfrm>
              <a:custGeom>
                <a:avLst/>
                <a:gdLst>
                  <a:gd name="connsiteX0" fmla="*/ 696849 w 696848"/>
                  <a:gd name="connsiteY0" fmla="*/ 201168 h 402336"/>
                  <a:gd name="connsiteX1" fmla="*/ 348425 w 696848"/>
                  <a:gd name="connsiteY1" fmla="*/ 402336 h 402336"/>
                  <a:gd name="connsiteX2" fmla="*/ 0 w 696848"/>
                  <a:gd name="connsiteY2" fmla="*/ 201168 h 402336"/>
                  <a:gd name="connsiteX3" fmla="*/ 348425 w 696848"/>
                  <a:gd name="connsiteY3" fmla="*/ 0 h 402336"/>
                  <a:gd name="connsiteX4" fmla="*/ 696849 w 696848"/>
                  <a:gd name="connsiteY4" fmla="*/ 201168 h 402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848" h="402336">
                    <a:moveTo>
                      <a:pt x="696849" y="201168"/>
                    </a:moveTo>
                    <a:cubicBezTo>
                      <a:pt x="696849" y="312270"/>
                      <a:pt x="540854" y="402336"/>
                      <a:pt x="348425" y="402336"/>
                    </a:cubicBezTo>
                    <a:cubicBezTo>
                      <a:pt x="155995" y="402336"/>
                      <a:pt x="0" y="312270"/>
                      <a:pt x="0" y="201168"/>
                    </a:cubicBezTo>
                    <a:cubicBezTo>
                      <a:pt x="0" y="90066"/>
                      <a:pt x="155995" y="0"/>
                      <a:pt x="348425" y="0"/>
                    </a:cubicBezTo>
                    <a:cubicBezTo>
                      <a:pt x="540854" y="0"/>
                      <a:pt x="696849" y="90066"/>
                      <a:pt x="696849" y="201168"/>
                    </a:cubicBezTo>
                    <a:close/>
                  </a:path>
                </a:pathLst>
              </a:custGeom>
              <a:solidFill>
                <a:srgbClr val="F0F0F0"/>
              </a:solidFill>
              <a:ln w="9525" cap="flat">
                <a:noFill/>
                <a:prstDash val="solid"/>
                <a:miter/>
              </a:ln>
            </p:spPr>
            <p:txBody>
              <a:bodyPr rtlCol="0" anchor="ctr"/>
              <a:lstStyle/>
              <a:p>
                <a:endParaRPr lang="pt-BR"/>
              </a:p>
            </p:txBody>
          </p:sp>
          <p:sp>
            <p:nvSpPr>
              <p:cNvPr id="4061" name="Forma Livre: Forma 4060">
                <a:extLst>
                  <a:ext uri="{FF2B5EF4-FFF2-40B4-BE49-F238E27FC236}">
                    <a16:creationId xmlns:a16="http://schemas.microsoft.com/office/drawing/2014/main" id="{B41EC2BF-0524-4717-BC6A-2273CA2390DF}"/>
                  </a:ext>
                </a:extLst>
              </p:cNvPr>
              <p:cNvSpPr/>
              <p:nvPr/>
            </p:nvSpPr>
            <p:spPr>
              <a:xfrm>
                <a:off x="6247499" y="4056497"/>
                <a:ext cx="785431" cy="453580"/>
              </a:xfrm>
              <a:custGeom>
                <a:avLst/>
                <a:gdLst>
                  <a:gd name="connsiteX0" fmla="*/ 785431 w 785431"/>
                  <a:gd name="connsiteY0" fmla="*/ 226790 h 453580"/>
                  <a:gd name="connsiteX1" fmla="*/ 392716 w 785431"/>
                  <a:gd name="connsiteY1" fmla="*/ 453581 h 453580"/>
                  <a:gd name="connsiteX2" fmla="*/ 0 w 785431"/>
                  <a:gd name="connsiteY2" fmla="*/ 226790 h 453580"/>
                  <a:gd name="connsiteX3" fmla="*/ 392716 w 785431"/>
                  <a:gd name="connsiteY3" fmla="*/ 0 h 453580"/>
                  <a:gd name="connsiteX4" fmla="*/ 785431 w 785431"/>
                  <a:gd name="connsiteY4" fmla="*/ 226790 h 45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431" h="453580">
                    <a:moveTo>
                      <a:pt x="785431" y="226790"/>
                    </a:moveTo>
                    <a:cubicBezTo>
                      <a:pt x="785431" y="352043"/>
                      <a:pt x="609607" y="453581"/>
                      <a:pt x="392716" y="453581"/>
                    </a:cubicBezTo>
                    <a:cubicBezTo>
                      <a:pt x="175825" y="453581"/>
                      <a:pt x="0" y="352043"/>
                      <a:pt x="0" y="226790"/>
                    </a:cubicBezTo>
                    <a:cubicBezTo>
                      <a:pt x="0" y="101538"/>
                      <a:pt x="175825" y="0"/>
                      <a:pt x="392716" y="0"/>
                    </a:cubicBezTo>
                    <a:cubicBezTo>
                      <a:pt x="609607" y="0"/>
                      <a:pt x="785431" y="101538"/>
                      <a:pt x="785431" y="226790"/>
                    </a:cubicBezTo>
                    <a:close/>
                  </a:path>
                </a:pathLst>
              </a:custGeom>
              <a:solidFill>
                <a:srgbClr val="F0F0F0"/>
              </a:solidFill>
              <a:ln w="9525" cap="flat">
                <a:noFill/>
                <a:prstDash val="solid"/>
                <a:miter/>
              </a:ln>
            </p:spPr>
            <p:txBody>
              <a:bodyPr rtlCol="0" anchor="ctr"/>
              <a:lstStyle/>
              <a:p>
                <a:endParaRPr lang="pt-BR"/>
              </a:p>
            </p:txBody>
          </p:sp>
        </p:grpSp>
        <p:grpSp>
          <p:nvGrpSpPr>
            <p:cNvPr id="3566" name="Gráfico 4">
              <a:extLst>
                <a:ext uri="{FF2B5EF4-FFF2-40B4-BE49-F238E27FC236}">
                  <a16:creationId xmlns:a16="http://schemas.microsoft.com/office/drawing/2014/main" id="{6DD89114-8325-1310-5D7E-4CF8FC572542}"/>
                </a:ext>
              </a:extLst>
            </p:cNvPr>
            <p:cNvGrpSpPr/>
            <p:nvPr/>
          </p:nvGrpSpPr>
          <p:grpSpPr>
            <a:xfrm>
              <a:off x="6988183" y="3279924"/>
              <a:ext cx="555623" cy="1128050"/>
              <a:chOff x="6988183" y="3279924"/>
              <a:chExt cx="555623" cy="1128050"/>
            </a:xfrm>
          </p:grpSpPr>
          <p:sp>
            <p:nvSpPr>
              <p:cNvPr id="4037" name="Forma Livre: Forma 4036">
                <a:extLst>
                  <a:ext uri="{FF2B5EF4-FFF2-40B4-BE49-F238E27FC236}">
                    <a16:creationId xmlns:a16="http://schemas.microsoft.com/office/drawing/2014/main" id="{6D387AFB-6B4D-7472-4A2A-404C686EEA1E}"/>
                  </a:ext>
                </a:extLst>
              </p:cNvPr>
              <p:cNvSpPr/>
              <p:nvPr/>
            </p:nvSpPr>
            <p:spPr>
              <a:xfrm>
                <a:off x="7404214" y="4039923"/>
                <a:ext cx="119157" cy="185302"/>
              </a:xfrm>
              <a:custGeom>
                <a:avLst/>
                <a:gdLst>
                  <a:gd name="connsiteX0" fmla="*/ 119158 w 119157"/>
                  <a:gd name="connsiteY0" fmla="*/ 173355 h 185302"/>
                  <a:gd name="connsiteX1" fmla="*/ 43625 w 119157"/>
                  <a:gd name="connsiteY1" fmla="*/ 179356 h 185302"/>
                  <a:gd name="connsiteX2" fmla="*/ 0 w 119157"/>
                  <a:gd name="connsiteY2" fmla="*/ 0 h 185302"/>
                  <a:gd name="connsiteX3" fmla="*/ 111157 w 119157"/>
                  <a:gd name="connsiteY3" fmla="*/ 10573 h 185302"/>
                </a:gdLst>
                <a:ahLst/>
                <a:cxnLst>
                  <a:cxn ang="0">
                    <a:pos x="connsiteX0" y="connsiteY0"/>
                  </a:cxn>
                  <a:cxn ang="0">
                    <a:pos x="connsiteX1" y="connsiteY1"/>
                  </a:cxn>
                  <a:cxn ang="0">
                    <a:pos x="connsiteX2" y="connsiteY2"/>
                  </a:cxn>
                  <a:cxn ang="0">
                    <a:pos x="connsiteX3" y="connsiteY3"/>
                  </a:cxn>
                </a:cxnLst>
                <a:rect l="l" t="t" r="r" b="b"/>
                <a:pathLst>
                  <a:path w="119157" h="185302">
                    <a:moveTo>
                      <a:pt x="119158" y="173355"/>
                    </a:moveTo>
                    <a:cubicBezTo>
                      <a:pt x="97250" y="187547"/>
                      <a:pt x="71533" y="188500"/>
                      <a:pt x="43625" y="179356"/>
                    </a:cubicBezTo>
                    <a:lnTo>
                      <a:pt x="0" y="0"/>
                    </a:lnTo>
                    <a:lnTo>
                      <a:pt x="111157" y="10573"/>
                    </a:lnTo>
                    <a:close/>
                  </a:path>
                </a:pathLst>
              </a:custGeom>
              <a:solidFill>
                <a:srgbClr val="9E6767"/>
              </a:solidFill>
              <a:ln w="9525" cap="flat">
                <a:noFill/>
                <a:prstDash val="solid"/>
                <a:miter/>
              </a:ln>
            </p:spPr>
            <p:txBody>
              <a:bodyPr rtlCol="0" anchor="ctr"/>
              <a:lstStyle/>
              <a:p>
                <a:endParaRPr lang="pt-BR"/>
              </a:p>
            </p:txBody>
          </p:sp>
          <p:sp>
            <p:nvSpPr>
              <p:cNvPr id="4038" name="Forma Livre: Forma 4037">
                <a:extLst>
                  <a:ext uri="{FF2B5EF4-FFF2-40B4-BE49-F238E27FC236}">
                    <a16:creationId xmlns:a16="http://schemas.microsoft.com/office/drawing/2014/main" id="{58144370-1E15-91D0-8454-A57FC219E72C}"/>
                  </a:ext>
                </a:extLst>
              </p:cNvPr>
              <p:cNvSpPr/>
              <p:nvPr/>
            </p:nvSpPr>
            <p:spPr>
              <a:xfrm>
                <a:off x="7142467" y="4030112"/>
                <a:ext cx="107061" cy="176363"/>
              </a:xfrm>
              <a:custGeom>
                <a:avLst/>
                <a:gdLst>
                  <a:gd name="connsiteX0" fmla="*/ 91726 w 107061"/>
                  <a:gd name="connsiteY0" fmla="*/ 151733 h 176363"/>
                  <a:gd name="connsiteX1" fmla="*/ 2096 w 107061"/>
                  <a:gd name="connsiteY1" fmla="*/ 147256 h 176363"/>
                  <a:gd name="connsiteX2" fmla="*/ 0 w 107061"/>
                  <a:gd name="connsiteY2" fmla="*/ 0 h 176363"/>
                  <a:gd name="connsiteX3" fmla="*/ 107061 w 107061"/>
                  <a:gd name="connsiteY3" fmla="*/ 5144 h 176363"/>
                </a:gdLst>
                <a:ahLst/>
                <a:cxnLst>
                  <a:cxn ang="0">
                    <a:pos x="connsiteX0" y="connsiteY0"/>
                  </a:cxn>
                  <a:cxn ang="0">
                    <a:pos x="connsiteX1" y="connsiteY1"/>
                  </a:cxn>
                  <a:cxn ang="0">
                    <a:pos x="connsiteX2" y="connsiteY2"/>
                  </a:cxn>
                  <a:cxn ang="0">
                    <a:pos x="connsiteX3" y="connsiteY3"/>
                  </a:cxn>
                </a:cxnLst>
                <a:rect l="l" t="t" r="r" b="b"/>
                <a:pathLst>
                  <a:path w="107061" h="176363">
                    <a:moveTo>
                      <a:pt x="91726" y="151733"/>
                    </a:moveTo>
                    <a:cubicBezTo>
                      <a:pt x="70104" y="192881"/>
                      <a:pt x="40481" y="176213"/>
                      <a:pt x="2096" y="147256"/>
                    </a:cubicBezTo>
                    <a:lnTo>
                      <a:pt x="0" y="0"/>
                    </a:lnTo>
                    <a:lnTo>
                      <a:pt x="107061" y="5144"/>
                    </a:lnTo>
                    <a:close/>
                  </a:path>
                </a:pathLst>
              </a:custGeom>
              <a:solidFill>
                <a:srgbClr val="9E6767"/>
              </a:solidFill>
              <a:ln w="9525" cap="flat">
                <a:noFill/>
                <a:prstDash val="solid"/>
                <a:miter/>
              </a:ln>
            </p:spPr>
            <p:txBody>
              <a:bodyPr rtlCol="0" anchor="ctr"/>
              <a:lstStyle/>
              <a:p>
                <a:endParaRPr lang="pt-BR"/>
              </a:p>
            </p:txBody>
          </p:sp>
          <p:sp>
            <p:nvSpPr>
              <p:cNvPr id="4039" name="Forma Livre: Forma 4038">
                <a:extLst>
                  <a:ext uri="{FF2B5EF4-FFF2-40B4-BE49-F238E27FC236}">
                    <a16:creationId xmlns:a16="http://schemas.microsoft.com/office/drawing/2014/main" id="{9F652540-9896-2C44-BD3E-A0C22866B11E}"/>
                  </a:ext>
                </a:extLst>
              </p:cNvPr>
              <p:cNvSpPr/>
              <p:nvPr/>
            </p:nvSpPr>
            <p:spPr>
              <a:xfrm>
                <a:off x="7366348" y="4231757"/>
                <a:ext cx="177459" cy="176217"/>
              </a:xfrm>
              <a:custGeom>
                <a:avLst/>
                <a:gdLst>
                  <a:gd name="connsiteX0" fmla="*/ 815 w 177459"/>
                  <a:gd name="connsiteY0" fmla="*/ 135922 h 176217"/>
                  <a:gd name="connsiteX1" fmla="*/ 3672 w 177459"/>
                  <a:gd name="connsiteY1" fmla="*/ 158782 h 176217"/>
                  <a:gd name="connsiteX2" fmla="*/ 56441 w 177459"/>
                  <a:gd name="connsiteY2" fmla="*/ 176213 h 176217"/>
                  <a:gd name="connsiteX3" fmla="*/ 128831 w 177459"/>
                  <a:gd name="connsiteY3" fmla="*/ 157163 h 176217"/>
                  <a:gd name="connsiteX4" fmla="*/ 153119 w 177459"/>
                  <a:gd name="connsiteY4" fmla="*/ 114871 h 176217"/>
                  <a:gd name="connsiteX5" fmla="*/ 157215 w 177459"/>
                  <a:gd name="connsiteY5" fmla="*/ 68104 h 176217"/>
                  <a:gd name="connsiteX6" fmla="*/ 176265 w 177459"/>
                  <a:gd name="connsiteY6" fmla="*/ 34385 h 176217"/>
                  <a:gd name="connsiteX7" fmla="*/ 173789 w 177459"/>
                  <a:gd name="connsiteY7" fmla="*/ 0 h 17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459" h="176217">
                    <a:moveTo>
                      <a:pt x="815" y="135922"/>
                    </a:moveTo>
                    <a:cubicBezTo>
                      <a:pt x="-900" y="143646"/>
                      <a:pt x="110" y="151724"/>
                      <a:pt x="3672" y="158782"/>
                    </a:cubicBezTo>
                    <a:cubicBezTo>
                      <a:pt x="7006" y="163258"/>
                      <a:pt x="25294" y="176498"/>
                      <a:pt x="56441" y="176213"/>
                    </a:cubicBezTo>
                    <a:cubicBezTo>
                      <a:pt x="87587" y="175927"/>
                      <a:pt x="112353" y="169926"/>
                      <a:pt x="128831" y="157163"/>
                    </a:cubicBezTo>
                    <a:cubicBezTo>
                      <a:pt x="143537" y="148056"/>
                      <a:pt x="152662" y="132159"/>
                      <a:pt x="153119" y="114871"/>
                    </a:cubicBezTo>
                    <a:cubicBezTo>
                      <a:pt x="153119" y="97917"/>
                      <a:pt x="150262" y="81724"/>
                      <a:pt x="157215" y="68104"/>
                    </a:cubicBezTo>
                    <a:cubicBezTo>
                      <a:pt x="164169" y="54483"/>
                      <a:pt x="174455" y="41148"/>
                      <a:pt x="176265" y="34385"/>
                    </a:cubicBezTo>
                    <a:cubicBezTo>
                      <a:pt x="178466" y="22908"/>
                      <a:pt x="177618" y="11049"/>
                      <a:pt x="173789" y="0"/>
                    </a:cubicBezTo>
                    <a:close/>
                  </a:path>
                </a:pathLst>
              </a:custGeom>
              <a:solidFill>
                <a:srgbClr val="263238"/>
              </a:solidFill>
              <a:ln w="9525" cap="flat">
                <a:noFill/>
                <a:prstDash val="solid"/>
                <a:miter/>
              </a:ln>
            </p:spPr>
            <p:txBody>
              <a:bodyPr rtlCol="0" anchor="ctr"/>
              <a:lstStyle/>
              <a:p>
                <a:endParaRPr lang="pt-BR"/>
              </a:p>
            </p:txBody>
          </p:sp>
          <p:sp>
            <p:nvSpPr>
              <p:cNvPr id="4040" name="Forma Livre: Forma 4039">
                <a:extLst>
                  <a:ext uri="{FF2B5EF4-FFF2-40B4-BE49-F238E27FC236}">
                    <a16:creationId xmlns:a16="http://schemas.microsoft.com/office/drawing/2014/main" id="{9E4FF9A7-CAFE-D8F0-8E38-6231087DDE69}"/>
                  </a:ext>
                </a:extLst>
              </p:cNvPr>
              <p:cNvSpPr/>
              <p:nvPr/>
            </p:nvSpPr>
            <p:spPr>
              <a:xfrm>
                <a:off x="7365829" y="4177476"/>
                <a:ext cx="176509" cy="213908"/>
              </a:xfrm>
              <a:custGeom>
                <a:avLst/>
                <a:gdLst>
                  <a:gd name="connsiteX0" fmla="*/ 71152 w 176509"/>
                  <a:gd name="connsiteY0" fmla="*/ 36088 h 213908"/>
                  <a:gd name="connsiteX1" fmla="*/ 69056 w 176509"/>
                  <a:gd name="connsiteY1" fmla="*/ 55138 h 213908"/>
                  <a:gd name="connsiteX2" fmla="*/ 53816 w 176509"/>
                  <a:gd name="connsiteY2" fmla="*/ 93714 h 213908"/>
                  <a:gd name="connsiteX3" fmla="*/ 42577 w 176509"/>
                  <a:gd name="connsiteY3" fmla="*/ 112097 h 213908"/>
                  <a:gd name="connsiteX4" fmla="*/ 15430 w 176509"/>
                  <a:gd name="connsiteY4" fmla="*/ 144101 h 213908"/>
                  <a:gd name="connsiteX5" fmla="*/ 0 w 176509"/>
                  <a:gd name="connsiteY5" fmla="*/ 182201 h 213908"/>
                  <a:gd name="connsiteX6" fmla="*/ 46101 w 176509"/>
                  <a:gd name="connsiteY6" fmla="*/ 213253 h 213908"/>
                  <a:gd name="connsiteX7" fmla="*/ 108871 w 176509"/>
                  <a:gd name="connsiteY7" fmla="*/ 205157 h 213908"/>
                  <a:gd name="connsiteX8" fmla="*/ 147733 w 176509"/>
                  <a:gd name="connsiteY8" fmla="*/ 155436 h 213908"/>
                  <a:gd name="connsiteX9" fmla="*/ 147733 w 176509"/>
                  <a:gd name="connsiteY9" fmla="*/ 135815 h 213908"/>
                  <a:gd name="connsiteX10" fmla="*/ 162592 w 176509"/>
                  <a:gd name="connsiteY10" fmla="*/ 93809 h 213908"/>
                  <a:gd name="connsiteX11" fmla="*/ 174688 w 176509"/>
                  <a:gd name="connsiteY11" fmla="*/ 70568 h 213908"/>
                  <a:gd name="connsiteX12" fmla="*/ 168497 w 176509"/>
                  <a:gd name="connsiteY12" fmla="*/ 25896 h 213908"/>
                  <a:gd name="connsiteX13" fmla="*/ 156020 w 176509"/>
                  <a:gd name="connsiteY13" fmla="*/ 845 h 213908"/>
                  <a:gd name="connsiteX14" fmla="*/ 156496 w 176509"/>
                  <a:gd name="connsiteY14" fmla="*/ 10370 h 213908"/>
                  <a:gd name="connsiteX15" fmla="*/ 151733 w 176509"/>
                  <a:gd name="connsiteY15" fmla="*/ 16657 h 213908"/>
                  <a:gd name="connsiteX16" fmla="*/ 148971 w 176509"/>
                  <a:gd name="connsiteY16" fmla="*/ 26182 h 213908"/>
                  <a:gd name="connsiteX17" fmla="*/ 139446 w 176509"/>
                  <a:gd name="connsiteY17" fmla="*/ 38374 h 213908"/>
                  <a:gd name="connsiteX18" fmla="*/ 136493 w 176509"/>
                  <a:gd name="connsiteY18" fmla="*/ 12180 h 213908"/>
                  <a:gd name="connsiteX19" fmla="*/ 133826 w 176509"/>
                  <a:gd name="connsiteY19" fmla="*/ 4560 h 213908"/>
                  <a:gd name="connsiteX20" fmla="*/ 126206 w 176509"/>
                  <a:gd name="connsiteY20" fmla="*/ 1893 h 213908"/>
                  <a:gd name="connsiteX21" fmla="*/ 76200 w 176509"/>
                  <a:gd name="connsiteY21" fmla="*/ 1893 h 213908"/>
                  <a:gd name="connsiteX22" fmla="*/ 68713 w 176509"/>
                  <a:gd name="connsiteY22" fmla="*/ 8475 h 213908"/>
                  <a:gd name="connsiteX23" fmla="*/ 69152 w 176509"/>
                  <a:gd name="connsiteY23" fmla="*/ 11418 h 213908"/>
                  <a:gd name="connsiteX24" fmla="*/ 71152 w 176509"/>
                  <a:gd name="connsiteY24" fmla="*/ 36088 h 21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509" h="213908">
                    <a:moveTo>
                      <a:pt x="71152" y="36088"/>
                    </a:moveTo>
                    <a:cubicBezTo>
                      <a:pt x="71199" y="42498"/>
                      <a:pt x="70504" y="48889"/>
                      <a:pt x="69056" y="55138"/>
                    </a:cubicBezTo>
                    <a:cubicBezTo>
                      <a:pt x="65551" y="68568"/>
                      <a:pt x="60436" y="81512"/>
                      <a:pt x="53816" y="93714"/>
                    </a:cubicBezTo>
                    <a:cubicBezTo>
                      <a:pt x="50530" y="100115"/>
                      <a:pt x="46777" y="106259"/>
                      <a:pt x="42577" y="112097"/>
                    </a:cubicBezTo>
                    <a:cubicBezTo>
                      <a:pt x="34480" y="123432"/>
                      <a:pt x="24098" y="133052"/>
                      <a:pt x="15430" y="144101"/>
                    </a:cubicBezTo>
                    <a:cubicBezTo>
                      <a:pt x="6001" y="154617"/>
                      <a:pt x="543" y="168095"/>
                      <a:pt x="0" y="182201"/>
                    </a:cubicBezTo>
                    <a:cubicBezTo>
                      <a:pt x="571" y="205442"/>
                      <a:pt x="26384" y="211348"/>
                      <a:pt x="46101" y="213253"/>
                    </a:cubicBezTo>
                    <a:cubicBezTo>
                      <a:pt x="67370" y="215301"/>
                      <a:pt x="88821" y="212538"/>
                      <a:pt x="108871" y="205157"/>
                    </a:cubicBezTo>
                    <a:cubicBezTo>
                      <a:pt x="130455" y="197632"/>
                      <a:pt x="145647" y="178191"/>
                      <a:pt x="147733" y="155436"/>
                    </a:cubicBezTo>
                    <a:cubicBezTo>
                      <a:pt x="147733" y="148959"/>
                      <a:pt x="147733" y="142387"/>
                      <a:pt x="147733" y="135815"/>
                    </a:cubicBezTo>
                    <a:cubicBezTo>
                      <a:pt x="149162" y="120803"/>
                      <a:pt x="154267" y="106382"/>
                      <a:pt x="162592" y="93809"/>
                    </a:cubicBezTo>
                    <a:cubicBezTo>
                      <a:pt x="167459" y="86532"/>
                      <a:pt x="171517" y="78731"/>
                      <a:pt x="174688" y="70568"/>
                    </a:cubicBezTo>
                    <a:cubicBezTo>
                      <a:pt x="179642" y="55709"/>
                      <a:pt x="173450" y="39898"/>
                      <a:pt x="168497" y="25896"/>
                    </a:cubicBezTo>
                    <a:cubicBezTo>
                      <a:pt x="164116" y="13799"/>
                      <a:pt x="160306" y="-679"/>
                      <a:pt x="156020" y="845"/>
                    </a:cubicBezTo>
                    <a:lnTo>
                      <a:pt x="156496" y="10370"/>
                    </a:lnTo>
                    <a:cubicBezTo>
                      <a:pt x="155257" y="13228"/>
                      <a:pt x="152400" y="13418"/>
                      <a:pt x="151733" y="16657"/>
                    </a:cubicBezTo>
                    <a:cubicBezTo>
                      <a:pt x="151086" y="19905"/>
                      <a:pt x="150162" y="23096"/>
                      <a:pt x="148971" y="26182"/>
                    </a:cubicBezTo>
                    <a:cubicBezTo>
                      <a:pt x="147142" y="31135"/>
                      <a:pt x="143808" y="35402"/>
                      <a:pt x="139446" y="38374"/>
                    </a:cubicBezTo>
                    <a:cubicBezTo>
                      <a:pt x="138494" y="29611"/>
                      <a:pt x="137446" y="20848"/>
                      <a:pt x="136493" y="12180"/>
                    </a:cubicBezTo>
                    <a:cubicBezTo>
                      <a:pt x="136531" y="9408"/>
                      <a:pt x="135579" y="6713"/>
                      <a:pt x="133826" y="4560"/>
                    </a:cubicBezTo>
                    <a:cubicBezTo>
                      <a:pt x="131654" y="2836"/>
                      <a:pt x="128978" y="1903"/>
                      <a:pt x="126206" y="1893"/>
                    </a:cubicBezTo>
                    <a:cubicBezTo>
                      <a:pt x="109633" y="-631"/>
                      <a:pt x="92773" y="-631"/>
                      <a:pt x="76200" y="1893"/>
                    </a:cubicBezTo>
                    <a:cubicBezTo>
                      <a:pt x="72314" y="1646"/>
                      <a:pt x="68961" y="4589"/>
                      <a:pt x="68713" y="8475"/>
                    </a:cubicBezTo>
                    <a:cubicBezTo>
                      <a:pt x="68647" y="9475"/>
                      <a:pt x="68799" y="10475"/>
                      <a:pt x="69152" y="11418"/>
                    </a:cubicBezTo>
                    <a:cubicBezTo>
                      <a:pt x="70228" y="19600"/>
                      <a:pt x="70895" y="27839"/>
                      <a:pt x="71152" y="36088"/>
                    </a:cubicBezTo>
                    <a:close/>
                  </a:path>
                </a:pathLst>
              </a:custGeom>
              <a:solidFill>
                <a:srgbClr val="37474F"/>
              </a:solidFill>
              <a:ln w="9525" cap="flat">
                <a:noFill/>
                <a:prstDash val="solid"/>
                <a:miter/>
              </a:ln>
            </p:spPr>
            <p:txBody>
              <a:bodyPr rtlCol="0" anchor="ctr"/>
              <a:lstStyle/>
              <a:p>
                <a:endParaRPr lang="pt-BR"/>
              </a:p>
            </p:txBody>
          </p:sp>
          <p:sp>
            <p:nvSpPr>
              <p:cNvPr id="4041" name="Forma Livre: Forma 4040">
                <a:extLst>
                  <a:ext uri="{FF2B5EF4-FFF2-40B4-BE49-F238E27FC236}">
                    <a16:creationId xmlns:a16="http://schemas.microsoft.com/office/drawing/2014/main" id="{28B02072-B411-1EEF-CFF6-582A5194D6A5}"/>
                  </a:ext>
                </a:extLst>
              </p:cNvPr>
              <p:cNvSpPr/>
              <p:nvPr/>
            </p:nvSpPr>
            <p:spPr>
              <a:xfrm>
                <a:off x="7416110" y="4255561"/>
                <a:ext cx="79977" cy="21420"/>
              </a:xfrm>
              <a:custGeom>
                <a:avLst/>
                <a:gdLst>
                  <a:gd name="connsiteX0" fmla="*/ 582 w 79977"/>
                  <a:gd name="connsiteY0" fmla="*/ 20773 h 21420"/>
                  <a:gd name="connsiteX1" fmla="*/ 38682 w 79977"/>
                  <a:gd name="connsiteY1" fmla="*/ 12201 h 21420"/>
                  <a:gd name="connsiteX2" fmla="*/ 69638 w 79977"/>
                  <a:gd name="connsiteY2" fmla="*/ 20392 h 21420"/>
                  <a:gd name="connsiteX3" fmla="*/ 78496 w 79977"/>
                  <a:gd name="connsiteY3" fmla="*/ 19059 h 21420"/>
                  <a:gd name="connsiteX4" fmla="*/ 78496 w 79977"/>
                  <a:gd name="connsiteY4" fmla="*/ 19059 h 21420"/>
                  <a:gd name="connsiteX5" fmla="*/ 77620 w 79977"/>
                  <a:gd name="connsiteY5" fmla="*/ 9943 h 21420"/>
                  <a:gd name="connsiteX6" fmla="*/ 77068 w 79977"/>
                  <a:gd name="connsiteY6" fmla="*/ 9534 h 21420"/>
                  <a:gd name="connsiteX7" fmla="*/ 42206 w 79977"/>
                  <a:gd name="connsiteY7" fmla="*/ 9 h 21420"/>
                  <a:gd name="connsiteX8" fmla="*/ 8678 w 79977"/>
                  <a:gd name="connsiteY8" fmla="*/ 5343 h 21420"/>
                  <a:gd name="connsiteX9" fmla="*/ 582 w 79977"/>
                  <a:gd name="connsiteY9" fmla="*/ 20773 h 2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977" h="21420">
                    <a:moveTo>
                      <a:pt x="582" y="20773"/>
                    </a:moveTo>
                    <a:cubicBezTo>
                      <a:pt x="8678" y="13534"/>
                      <a:pt x="28014" y="11915"/>
                      <a:pt x="38682" y="12201"/>
                    </a:cubicBezTo>
                    <a:cubicBezTo>
                      <a:pt x="49531" y="12277"/>
                      <a:pt x="60180" y="15096"/>
                      <a:pt x="69638" y="20392"/>
                    </a:cubicBezTo>
                    <a:cubicBezTo>
                      <a:pt x="72524" y="22164"/>
                      <a:pt x="76258" y="21602"/>
                      <a:pt x="78496" y="19059"/>
                    </a:cubicBezTo>
                    <a:lnTo>
                      <a:pt x="78496" y="19059"/>
                    </a:lnTo>
                    <a:cubicBezTo>
                      <a:pt x="80773" y="16296"/>
                      <a:pt x="80382" y="12219"/>
                      <a:pt x="77620" y="9943"/>
                    </a:cubicBezTo>
                    <a:cubicBezTo>
                      <a:pt x="77439" y="9800"/>
                      <a:pt x="77258" y="9657"/>
                      <a:pt x="77068" y="9534"/>
                    </a:cubicBezTo>
                    <a:cubicBezTo>
                      <a:pt x="66590" y="3114"/>
                      <a:pt x="54493" y="-191"/>
                      <a:pt x="42206" y="9"/>
                    </a:cubicBezTo>
                    <a:cubicBezTo>
                      <a:pt x="15917" y="9"/>
                      <a:pt x="8678" y="5343"/>
                      <a:pt x="8678" y="5343"/>
                    </a:cubicBezTo>
                    <a:cubicBezTo>
                      <a:pt x="8678" y="5343"/>
                      <a:pt x="-2657" y="13248"/>
                      <a:pt x="582" y="20773"/>
                    </a:cubicBezTo>
                    <a:close/>
                  </a:path>
                </a:pathLst>
              </a:custGeom>
              <a:solidFill>
                <a:srgbClr val="F5F5F5"/>
              </a:solidFill>
              <a:ln w="9525" cap="flat">
                <a:noFill/>
                <a:prstDash val="solid"/>
                <a:miter/>
              </a:ln>
            </p:spPr>
            <p:txBody>
              <a:bodyPr rtlCol="0" anchor="ctr"/>
              <a:lstStyle/>
              <a:p>
                <a:endParaRPr lang="pt-BR"/>
              </a:p>
            </p:txBody>
          </p:sp>
          <p:sp>
            <p:nvSpPr>
              <p:cNvPr id="4042" name="Forma Livre: Forma 4041">
                <a:extLst>
                  <a:ext uri="{FF2B5EF4-FFF2-40B4-BE49-F238E27FC236}">
                    <a16:creationId xmlns:a16="http://schemas.microsoft.com/office/drawing/2014/main" id="{830915F1-D99F-9AE3-414C-1473050B5C28}"/>
                  </a:ext>
                </a:extLst>
              </p:cNvPr>
              <p:cNvSpPr/>
              <p:nvPr/>
            </p:nvSpPr>
            <p:spPr>
              <a:xfrm>
                <a:off x="7398881" y="4281001"/>
                <a:ext cx="82824" cy="22734"/>
              </a:xfrm>
              <a:custGeom>
                <a:avLst/>
                <a:gdLst>
                  <a:gd name="connsiteX0" fmla="*/ 0 w 82824"/>
                  <a:gd name="connsiteY0" fmla="*/ 20669 h 22734"/>
                  <a:gd name="connsiteX1" fmla="*/ 42386 w 82824"/>
                  <a:gd name="connsiteY1" fmla="*/ 12954 h 22734"/>
                  <a:gd name="connsiteX2" fmla="*/ 72580 w 82824"/>
                  <a:gd name="connsiteY2" fmla="*/ 21717 h 22734"/>
                  <a:gd name="connsiteX3" fmla="*/ 81344 w 82824"/>
                  <a:gd name="connsiteY3" fmla="*/ 20288 h 22734"/>
                  <a:gd name="connsiteX4" fmla="*/ 81344 w 82824"/>
                  <a:gd name="connsiteY4" fmla="*/ 20288 h 22734"/>
                  <a:gd name="connsiteX5" fmla="*/ 80467 w 82824"/>
                  <a:gd name="connsiteY5" fmla="*/ 11173 h 22734"/>
                  <a:gd name="connsiteX6" fmla="*/ 79915 w 82824"/>
                  <a:gd name="connsiteY6" fmla="*/ 10763 h 22734"/>
                  <a:gd name="connsiteX7" fmla="*/ 44291 w 82824"/>
                  <a:gd name="connsiteY7" fmla="*/ 0 h 22734"/>
                  <a:gd name="connsiteX8" fmla="*/ 11621 w 82824"/>
                  <a:gd name="connsiteY8" fmla="*/ 6096 h 22734"/>
                  <a:gd name="connsiteX9" fmla="*/ 0 w 82824"/>
                  <a:gd name="connsiteY9" fmla="*/ 20669 h 2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24" h="22734">
                    <a:moveTo>
                      <a:pt x="0" y="20669"/>
                    </a:moveTo>
                    <a:cubicBezTo>
                      <a:pt x="10287" y="13335"/>
                      <a:pt x="31718" y="12573"/>
                      <a:pt x="42386" y="12954"/>
                    </a:cubicBezTo>
                    <a:cubicBezTo>
                      <a:pt x="53054" y="13135"/>
                      <a:pt x="63475" y="16155"/>
                      <a:pt x="72580" y="21717"/>
                    </a:cubicBezTo>
                    <a:cubicBezTo>
                      <a:pt x="75447" y="23498"/>
                      <a:pt x="79191" y="22889"/>
                      <a:pt x="81344" y="20288"/>
                    </a:cubicBezTo>
                    <a:lnTo>
                      <a:pt x="81344" y="20288"/>
                    </a:lnTo>
                    <a:cubicBezTo>
                      <a:pt x="83620" y="17526"/>
                      <a:pt x="83230" y="13449"/>
                      <a:pt x="80467" y="11173"/>
                    </a:cubicBezTo>
                    <a:cubicBezTo>
                      <a:pt x="80286" y="11021"/>
                      <a:pt x="80105" y="10887"/>
                      <a:pt x="79915" y="10763"/>
                    </a:cubicBezTo>
                    <a:cubicBezTo>
                      <a:pt x="69275" y="3924"/>
                      <a:pt x="56940" y="200"/>
                      <a:pt x="44291" y="0"/>
                    </a:cubicBezTo>
                    <a:cubicBezTo>
                      <a:pt x="18002" y="0"/>
                      <a:pt x="11621" y="6096"/>
                      <a:pt x="11621" y="6096"/>
                    </a:cubicBezTo>
                    <a:cubicBezTo>
                      <a:pt x="5725" y="8925"/>
                      <a:pt x="1448" y="14297"/>
                      <a:pt x="0" y="20669"/>
                    </a:cubicBezTo>
                    <a:close/>
                  </a:path>
                </a:pathLst>
              </a:custGeom>
              <a:solidFill>
                <a:srgbClr val="F5F5F5"/>
              </a:solidFill>
              <a:ln w="9525" cap="flat">
                <a:noFill/>
                <a:prstDash val="solid"/>
                <a:miter/>
              </a:ln>
            </p:spPr>
            <p:txBody>
              <a:bodyPr rtlCol="0" anchor="ctr"/>
              <a:lstStyle/>
              <a:p>
                <a:endParaRPr lang="pt-BR"/>
              </a:p>
            </p:txBody>
          </p:sp>
          <p:sp>
            <p:nvSpPr>
              <p:cNvPr id="4043" name="Forma Livre: Forma 4042">
                <a:extLst>
                  <a:ext uri="{FF2B5EF4-FFF2-40B4-BE49-F238E27FC236}">
                    <a16:creationId xmlns:a16="http://schemas.microsoft.com/office/drawing/2014/main" id="{D73CC58C-CC0F-88F1-DA5B-E1CDDDFBD069}"/>
                  </a:ext>
                </a:extLst>
              </p:cNvPr>
              <p:cNvSpPr/>
              <p:nvPr/>
            </p:nvSpPr>
            <p:spPr>
              <a:xfrm>
                <a:off x="7428995" y="4228816"/>
                <a:ext cx="74771" cy="20574"/>
              </a:xfrm>
              <a:custGeom>
                <a:avLst/>
                <a:gdLst>
                  <a:gd name="connsiteX0" fmla="*/ 37704 w 74771"/>
                  <a:gd name="connsiteY0" fmla="*/ 274 h 20574"/>
                  <a:gd name="connsiteX1" fmla="*/ 5129 w 74771"/>
                  <a:gd name="connsiteY1" fmla="*/ 5608 h 20574"/>
                  <a:gd name="connsiteX2" fmla="*/ 1414 w 74771"/>
                  <a:gd name="connsiteY2" fmla="*/ 17704 h 20574"/>
                  <a:gd name="connsiteX3" fmla="*/ 29989 w 74771"/>
                  <a:gd name="connsiteY3" fmla="*/ 11418 h 20574"/>
                  <a:gd name="connsiteX4" fmla="*/ 58564 w 74771"/>
                  <a:gd name="connsiteY4" fmla="*/ 16943 h 20574"/>
                  <a:gd name="connsiteX5" fmla="*/ 65993 w 74771"/>
                  <a:gd name="connsiteY5" fmla="*/ 19990 h 20574"/>
                  <a:gd name="connsiteX6" fmla="*/ 74223 w 74771"/>
                  <a:gd name="connsiteY6" fmla="*/ 17009 h 20574"/>
                  <a:gd name="connsiteX7" fmla="*/ 74375 w 74771"/>
                  <a:gd name="connsiteY7" fmla="*/ 16657 h 20574"/>
                  <a:gd name="connsiteX8" fmla="*/ 74375 w 74771"/>
                  <a:gd name="connsiteY8" fmla="*/ 16657 h 20574"/>
                  <a:gd name="connsiteX9" fmla="*/ 71518 w 74771"/>
                  <a:gd name="connsiteY9" fmla="*/ 9418 h 20574"/>
                  <a:gd name="connsiteX10" fmla="*/ 37704 w 74771"/>
                  <a:gd name="connsiteY10" fmla="*/ 274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71" h="20574">
                    <a:moveTo>
                      <a:pt x="37704" y="274"/>
                    </a:moveTo>
                    <a:cubicBezTo>
                      <a:pt x="26569" y="-746"/>
                      <a:pt x="15358" y="1093"/>
                      <a:pt x="5129" y="5608"/>
                    </a:cubicBezTo>
                    <a:cubicBezTo>
                      <a:pt x="747" y="8560"/>
                      <a:pt x="-1729" y="16085"/>
                      <a:pt x="1414" y="17704"/>
                    </a:cubicBezTo>
                    <a:cubicBezTo>
                      <a:pt x="10263" y="13247"/>
                      <a:pt x="20092" y="11084"/>
                      <a:pt x="29989" y="11418"/>
                    </a:cubicBezTo>
                    <a:cubicBezTo>
                      <a:pt x="39761" y="11618"/>
                      <a:pt x="49420" y="13485"/>
                      <a:pt x="58564" y="16943"/>
                    </a:cubicBezTo>
                    <a:cubicBezTo>
                      <a:pt x="60850" y="17704"/>
                      <a:pt x="63612" y="18943"/>
                      <a:pt x="65993" y="19990"/>
                    </a:cubicBezTo>
                    <a:cubicBezTo>
                      <a:pt x="69089" y="21438"/>
                      <a:pt x="72775" y="20105"/>
                      <a:pt x="74223" y="17009"/>
                    </a:cubicBezTo>
                    <a:cubicBezTo>
                      <a:pt x="74280" y="16895"/>
                      <a:pt x="74328" y="16771"/>
                      <a:pt x="74375" y="16657"/>
                    </a:cubicBezTo>
                    <a:lnTo>
                      <a:pt x="74375" y="16657"/>
                    </a:lnTo>
                    <a:cubicBezTo>
                      <a:pt x="75471" y="13866"/>
                      <a:pt x="74223" y="10713"/>
                      <a:pt x="71518" y="9418"/>
                    </a:cubicBezTo>
                    <a:cubicBezTo>
                      <a:pt x="61021" y="4017"/>
                      <a:pt x="49496" y="902"/>
                      <a:pt x="37704" y="274"/>
                    </a:cubicBezTo>
                    <a:close/>
                  </a:path>
                </a:pathLst>
              </a:custGeom>
              <a:solidFill>
                <a:srgbClr val="F5F5F5"/>
              </a:solidFill>
              <a:ln w="9525" cap="flat">
                <a:noFill/>
                <a:prstDash val="solid"/>
                <a:miter/>
              </a:ln>
            </p:spPr>
            <p:txBody>
              <a:bodyPr rtlCol="0" anchor="ctr"/>
              <a:lstStyle/>
              <a:p>
                <a:endParaRPr lang="pt-BR"/>
              </a:p>
            </p:txBody>
          </p:sp>
          <p:sp>
            <p:nvSpPr>
              <p:cNvPr id="4044" name="Forma Livre: Forma 4043">
                <a:extLst>
                  <a:ext uri="{FF2B5EF4-FFF2-40B4-BE49-F238E27FC236}">
                    <a16:creationId xmlns:a16="http://schemas.microsoft.com/office/drawing/2014/main" id="{C4DE0BAC-A0F4-AC5C-EC85-908D93A8E1E9}"/>
                  </a:ext>
                </a:extLst>
              </p:cNvPr>
              <p:cNvSpPr/>
              <p:nvPr/>
            </p:nvSpPr>
            <p:spPr>
              <a:xfrm>
                <a:off x="6989594" y="4213183"/>
                <a:ext cx="277908" cy="100590"/>
              </a:xfrm>
              <a:custGeom>
                <a:avLst/>
                <a:gdLst>
                  <a:gd name="connsiteX0" fmla="*/ 1235 w 277908"/>
                  <a:gd name="connsiteY0" fmla="*/ 60198 h 100590"/>
                  <a:gd name="connsiteX1" fmla="*/ 3045 w 277908"/>
                  <a:gd name="connsiteY1" fmla="*/ 80963 h 100590"/>
                  <a:gd name="connsiteX2" fmla="*/ 81340 w 277908"/>
                  <a:gd name="connsiteY2" fmla="*/ 100013 h 100590"/>
                  <a:gd name="connsiteX3" fmla="*/ 169161 w 277908"/>
                  <a:gd name="connsiteY3" fmla="*/ 66199 h 100590"/>
                  <a:gd name="connsiteX4" fmla="*/ 223453 w 277908"/>
                  <a:gd name="connsiteY4" fmla="*/ 50482 h 100590"/>
                  <a:gd name="connsiteX5" fmla="*/ 276603 w 277908"/>
                  <a:gd name="connsiteY5" fmla="*/ 27051 h 100590"/>
                  <a:gd name="connsiteX6" fmla="*/ 275079 w 277908"/>
                  <a:gd name="connsiteY6" fmla="*/ 0 h 10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08" h="100590">
                    <a:moveTo>
                      <a:pt x="1235" y="60198"/>
                    </a:moveTo>
                    <a:cubicBezTo>
                      <a:pt x="-898" y="67094"/>
                      <a:pt x="-251" y="74543"/>
                      <a:pt x="3045" y="80963"/>
                    </a:cubicBezTo>
                    <a:cubicBezTo>
                      <a:pt x="6093" y="86963"/>
                      <a:pt x="38478" y="103918"/>
                      <a:pt x="81340" y="100013"/>
                    </a:cubicBezTo>
                    <a:cubicBezTo>
                      <a:pt x="113125" y="96850"/>
                      <a:pt x="143463" y="85172"/>
                      <a:pt x="169161" y="66199"/>
                    </a:cubicBezTo>
                    <a:cubicBezTo>
                      <a:pt x="185429" y="55979"/>
                      <a:pt x="204241" y="50530"/>
                      <a:pt x="223453" y="50482"/>
                    </a:cubicBezTo>
                    <a:cubicBezTo>
                      <a:pt x="244599" y="48578"/>
                      <a:pt x="272221" y="37147"/>
                      <a:pt x="276603" y="27051"/>
                    </a:cubicBezTo>
                    <a:cubicBezTo>
                      <a:pt x="278765" y="18079"/>
                      <a:pt x="278232" y="8668"/>
                      <a:pt x="275079" y="0"/>
                    </a:cubicBezTo>
                    <a:close/>
                  </a:path>
                </a:pathLst>
              </a:custGeom>
              <a:solidFill>
                <a:srgbClr val="263238"/>
              </a:solidFill>
              <a:ln w="9525" cap="flat">
                <a:noFill/>
                <a:prstDash val="solid"/>
                <a:miter/>
              </a:ln>
            </p:spPr>
            <p:txBody>
              <a:bodyPr rtlCol="0" anchor="ctr"/>
              <a:lstStyle/>
              <a:p>
                <a:endParaRPr lang="pt-BR"/>
              </a:p>
            </p:txBody>
          </p:sp>
          <p:sp>
            <p:nvSpPr>
              <p:cNvPr id="4045" name="Forma Livre: Forma 4044">
                <a:extLst>
                  <a:ext uri="{FF2B5EF4-FFF2-40B4-BE49-F238E27FC236}">
                    <a16:creationId xmlns:a16="http://schemas.microsoft.com/office/drawing/2014/main" id="{4CB9A1B7-F3C1-7497-BAF9-66921912BE8C}"/>
                  </a:ext>
                </a:extLst>
              </p:cNvPr>
              <p:cNvSpPr/>
              <p:nvPr/>
            </p:nvSpPr>
            <p:spPr>
              <a:xfrm>
                <a:off x="6988183" y="4127180"/>
                <a:ext cx="278793" cy="171484"/>
              </a:xfrm>
              <a:custGeom>
                <a:avLst/>
                <a:gdLst>
                  <a:gd name="connsiteX0" fmla="*/ 171048 w 278793"/>
                  <a:gd name="connsiteY0" fmla="*/ 8851 h 171484"/>
                  <a:gd name="connsiteX1" fmla="*/ 159809 w 278793"/>
                  <a:gd name="connsiteY1" fmla="*/ 5041 h 171484"/>
                  <a:gd name="connsiteX2" fmla="*/ 153427 w 278793"/>
                  <a:gd name="connsiteY2" fmla="*/ 5041 h 171484"/>
                  <a:gd name="connsiteX3" fmla="*/ 149141 w 278793"/>
                  <a:gd name="connsiteY3" fmla="*/ 12280 h 171484"/>
                  <a:gd name="connsiteX4" fmla="*/ 144950 w 278793"/>
                  <a:gd name="connsiteY4" fmla="*/ 31330 h 171484"/>
                  <a:gd name="connsiteX5" fmla="*/ 133329 w 278793"/>
                  <a:gd name="connsiteY5" fmla="*/ 44379 h 171484"/>
                  <a:gd name="connsiteX6" fmla="*/ 99706 w 278793"/>
                  <a:gd name="connsiteY6" fmla="*/ 67620 h 171484"/>
                  <a:gd name="connsiteX7" fmla="*/ 57987 w 278793"/>
                  <a:gd name="connsiteY7" fmla="*/ 88766 h 171484"/>
                  <a:gd name="connsiteX8" fmla="*/ 12647 w 278793"/>
                  <a:gd name="connsiteY8" fmla="*/ 108768 h 171484"/>
                  <a:gd name="connsiteX9" fmla="*/ 5999 w 278793"/>
                  <a:gd name="connsiteY9" fmla="*/ 152040 h 171484"/>
                  <a:gd name="connsiteX10" fmla="*/ 14457 w 278793"/>
                  <a:gd name="connsiteY10" fmla="*/ 159917 h 171484"/>
                  <a:gd name="connsiteX11" fmla="*/ 120470 w 278793"/>
                  <a:gd name="connsiteY11" fmla="*/ 163918 h 171484"/>
                  <a:gd name="connsiteX12" fmla="*/ 204576 w 278793"/>
                  <a:gd name="connsiteY12" fmla="*/ 125056 h 171484"/>
                  <a:gd name="connsiteX13" fmla="*/ 277252 w 278793"/>
                  <a:gd name="connsiteY13" fmla="*/ 99529 h 171484"/>
                  <a:gd name="connsiteX14" fmla="*/ 268679 w 278793"/>
                  <a:gd name="connsiteY14" fmla="*/ 51428 h 171484"/>
                  <a:gd name="connsiteX15" fmla="*/ 251820 w 278793"/>
                  <a:gd name="connsiteY15" fmla="*/ 88 h 171484"/>
                  <a:gd name="connsiteX16" fmla="*/ 250963 w 278793"/>
                  <a:gd name="connsiteY16" fmla="*/ 7994 h 171484"/>
                  <a:gd name="connsiteX17" fmla="*/ 242390 w 278793"/>
                  <a:gd name="connsiteY17" fmla="*/ 17519 h 171484"/>
                  <a:gd name="connsiteX18" fmla="*/ 235437 w 278793"/>
                  <a:gd name="connsiteY18" fmla="*/ 34378 h 171484"/>
                  <a:gd name="connsiteX19" fmla="*/ 225055 w 278793"/>
                  <a:gd name="connsiteY19" fmla="*/ 49046 h 171484"/>
                  <a:gd name="connsiteX20" fmla="*/ 208196 w 278793"/>
                  <a:gd name="connsiteY20" fmla="*/ 48570 h 171484"/>
                  <a:gd name="connsiteX21" fmla="*/ 200480 w 278793"/>
                  <a:gd name="connsiteY21" fmla="*/ 23805 h 171484"/>
                  <a:gd name="connsiteX22" fmla="*/ 185526 w 278793"/>
                  <a:gd name="connsiteY22" fmla="*/ 14280 h 17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8793" h="171484">
                    <a:moveTo>
                      <a:pt x="171048" y="8851"/>
                    </a:moveTo>
                    <a:lnTo>
                      <a:pt x="159809" y="5041"/>
                    </a:lnTo>
                    <a:cubicBezTo>
                      <a:pt x="157742" y="4307"/>
                      <a:pt x="155494" y="4307"/>
                      <a:pt x="153427" y="5041"/>
                    </a:cubicBezTo>
                    <a:cubicBezTo>
                      <a:pt x="150760" y="6089"/>
                      <a:pt x="149712" y="9422"/>
                      <a:pt x="149141" y="12280"/>
                    </a:cubicBezTo>
                    <a:cubicBezTo>
                      <a:pt x="148360" y="18747"/>
                      <a:pt x="146960" y="25129"/>
                      <a:pt x="144950" y="31330"/>
                    </a:cubicBezTo>
                    <a:cubicBezTo>
                      <a:pt x="141949" y="36378"/>
                      <a:pt x="137996" y="40807"/>
                      <a:pt x="133329" y="44379"/>
                    </a:cubicBezTo>
                    <a:cubicBezTo>
                      <a:pt x="122947" y="53257"/>
                      <a:pt x="111679" y="61048"/>
                      <a:pt x="99706" y="67620"/>
                    </a:cubicBezTo>
                    <a:cubicBezTo>
                      <a:pt x="85895" y="75526"/>
                      <a:pt x="72274" y="81812"/>
                      <a:pt x="57987" y="88766"/>
                    </a:cubicBezTo>
                    <a:cubicBezTo>
                      <a:pt x="43699" y="95719"/>
                      <a:pt x="23982" y="100577"/>
                      <a:pt x="12647" y="108768"/>
                    </a:cubicBezTo>
                    <a:cubicBezTo>
                      <a:pt x="-1135" y="118884"/>
                      <a:pt x="-4116" y="138257"/>
                      <a:pt x="5999" y="152040"/>
                    </a:cubicBezTo>
                    <a:cubicBezTo>
                      <a:pt x="8304" y="155174"/>
                      <a:pt x="11171" y="157841"/>
                      <a:pt x="14457" y="159917"/>
                    </a:cubicBezTo>
                    <a:cubicBezTo>
                      <a:pt x="31317" y="169442"/>
                      <a:pt x="75131" y="178301"/>
                      <a:pt x="120470" y="163918"/>
                    </a:cubicBezTo>
                    <a:cubicBezTo>
                      <a:pt x="145140" y="156108"/>
                      <a:pt x="172001" y="128675"/>
                      <a:pt x="204576" y="125056"/>
                    </a:cubicBezTo>
                    <a:cubicBezTo>
                      <a:pt x="225245" y="122770"/>
                      <a:pt x="264393" y="115531"/>
                      <a:pt x="277252" y="99529"/>
                    </a:cubicBezTo>
                    <a:cubicBezTo>
                      <a:pt x="282014" y="92385"/>
                      <a:pt x="274776" y="70383"/>
                      <a:pt x="268679" y="51428"/>
                    </a:cubicBezTo>
                    <a:cubicBezTo>
                      <a:pt x="262203" y="30663"/>
                      <a:pt x="259154" y="-1912"/>
                      <a:pt x="251820" y="88"/>
                    </a:cubicBezTo>
                    <a:lnTo>
                      <a:pt x="250963" y="7994"/>
                    </a:lnTo>
                    <a:cubicBezTo>
                      <a:pt x="247686" y="10766"/>
                      <a:pt x="244810" y="13975"/>
                      <a:pt x="242390" y="17519"/>
                    </a:cubicBezTo>
                    <a:cubicBezTo>
                      <a:pt x="239685" y="22967"/>
                      <a:pt x="237361" y="28606"/>
                      <a:pt x="235437" y="34378"/>
                    </a:cubicBezTo>
                    <a:cubicBezTo>
                      <a:pt x="233485" y="40179"/>
                      <a:pt x="229875" y="45274"/>
                      <a:pt x="225055" y="49046"/>
                    </a:cubicBezTo>
                    <a:cubicBezTo>
                      <a:pt x="219978" y="52732"/>
                      <a:pt x="213054" y="52542"/>
                      <a:pt x="208196" y="48570"/>
                    </a:cubicBezTo>
                    <a:cubicBezTo>
                      <a:pt x="201909" y="42474"/>
                      <a:pt x="205148" y="31235"/>
                      <a:pt x="200480" y="23805"/>
                    </a:cubicBezTo>
                    <a:cubicBezTo>
                      <a:pt x="196718" y="19033"/>
                      <a:pt x="191441" y="15671"/>
                      <a:pt x="185526" y="14280"/>
                    </a:cubicBezTo>
                    <a:close/>
                  </a:path>
                </a:pathLst>
              </a:custGeom>
              <a:solidFill>
                <a:srgbClr val="37474F"/>
              </a:solidFill>
              <a:ln w="9525" cap="flat">
                <a:noFill/>
                <a:prstDash val="solid"/>
                <a:miter/>
              </a:ln>
            </p:spPr>
            <p:txBody>
              <a:bodyPr rtlCol="0" anchor="ctr"/>
              <a:lstStyle/>
              <a:p>
                <a:endParaRPr lang="pt-BR"/>
              </a:p>
            </p:txBody>
          </p:sp>
          <p:sp>
            <p:nvSpPr>
              <p:cNvPr id="4046" name="Forma Livre: Forma 4045">
                <a:extLst>
                  <a:ext uri="{FF2B5EF4-FFF2-40B4-BE49-F238E27FC236}">
                    <a16:creationId xmlns:a16="http://schemas.microsoft.com/office/drawing/2014/main" id="{791BE9D2-169E-6213-40CB-C7E3E6F0EC29}"/>
                  </a:ext>
                </a:extLst>
              </p:cNvPr>
              <p:cNvSpPr/>
              <p:nvPr/>
            </p:nvSpPr>
            <p:spPr>
              <a:xfrm>
                <a:off x="7106939" y="4171342"/>
                <a:ext cx="55055" cy="26568"/>
              </a:xfrm>
              <a:custGeom>
                <a:avLst/>
                <a:gdLst>
                  <a:gd name="connsiteX0" fmla="*/ 0 w 55055"/>
                  <a:gd name="connsiteY0" fmla="*/ 10790 h 26568"/>
                  <a:gd name="connsiteX1" fmla="*/ 14954 w 55055"/>
                  <a:gd name="connsiteY1" fmla="*/ 27 h 26568"/>
                  <a:gd name="connsiteX2" fmla="*/ 51911 w 55055"/>
                  <a:gd name="connsiteY2" fmla="*/ 12695 h 26568"/>
                  <a:gd name="connsiteX3" fmla="*/ 53597 w 55055"/>
                  <a:gd name="connsiteY3" fmla="*/ 23334 h 26568"/>
                  <a:gd name="connsiteX4" fmla="*/ 51245 w 55055"/>
                  <a:gd name="connsiteY4" fmla="*/ 25458 h 26568"/>
                  <a:gd name="connsiteX5" fmla="*/ 51245 w 55055"/>
                  <a:gd name="connsiteY5" fmla="*/ 25458 h 26568"/>
                  <a:gd name="connsiteX6" fmla="*/ 42386 w 55055"/>
                  <a:gd name="connsiteY6" fmla="*/ 24792 h 26568"/>
                  <a:gd name="connsiteX7" fmla="*/ 0 w 55055"/>
                  <a:gd name="connsiteY7" fmla="*/ 10790 h 2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55" h="26568">
                    <a:moveTo>
                      <a:pt x="0" y="10790"/>
                    </a:moveTo>
                    <a:cubicBezTo>
                      <a:pt x="2800" y="4865"/>
                      <a:pt x="8449" y="808"/>
                      <a:pt x="14954" y="27"/>
                    </a:cubicBezTo>
                    <a:cubicBezTo>
                      <a:pt x="28403" y="-392"/>
                      <a:pt x="41548" y="4113"/>
                      <a:pt x="51911" y="12695"/>
                    </a:cubicBezTo>
                    <a:cubicBezTo>
                      <a:pt x="55321" y="15172"/>
                      <a:pt x="56074" y="19934"/>
                      <a:pt x="53597" y="23334"/>
                    </a:cubicBezTo>
                    <a:cubicBezTo>
                      <a:pt x="52969" y="24201"/>
                      <a:pt x="52168" y="24925"/>
                      <a:pt x="51245" y="25458"/>
                    </a:cubicBezTo>
                    <a:lnTo>
                      <a:pt x="51245" y="25458"/>
                    </a:lnTo>
                    <a:cubicBezTo>
                      <a:pt x="48454" y="27154"/>
                      <a:pt x="44891" y="26887"/>
                      <a:pt x="42386" y="24792"/>
                    </a:cubicBezTo>
                    <a:cubicBezTo>
                      <a:pt x="30613" y="14790"/>
                      <a:pt x="15411" y="9771"/>
                      <a:pt x="0" y="10790"/>
                    </a:cubicBezTo>
                    <a:close/>
                  </a:path>
                </a:pathLst>
              </a:custGeom>
              <a:solidFill>
                <a:srgbClr val="F5F5F5"/>
              </a:solidFill>
              <a:ln w="9525" cap="flat">
                <a:noFill/>
                <a:prstDash val="solid"/>
                <a:miter/>
              </a:ln>
            </p:spPr>
            <p:txBody>
              <a:bodyPr rtlCol="0" anchor="ctr"/>
              <a:lstStyle/>
              <a:p>
                <a:endParaRPr lang="pt-BR"/>
              </a:p>
            </p:txBody>
          </p:sp>
          <p:sp>
            <p:nvSpPr>
              <p:cNvPr id="4047" name="Forma Livre: Forma 4046">
                <a:extLst>
                  <a:ext uri="{FF2B5EF4-FFF2-40B4-BE49-F238E27FC236}">
                    <a16:creationId xmlns:a16="http://schemas.microsoft.com/office/drawing/2014/main" id="{132DD726-F09D-7F69-0F13-76E7EDC250EA}"/>
                  </a:ext>
                </a:extLst>
              </p:cNvPr>
              <p:cNvSpPr/>
              <p:nvPr/>
            </p:nvSpPr>
            <p:spPr>
              <a:xfrm>
                <a:off x="7078079" y="4189942"/>
                <a:ext cx="61317" cy="27231"/>
              </a:xfrm>
              <a:custGeom>
                <a:avLst/>
                <a:gdLst>
                  <a:gd name="connsiteX0" fmla="*/ 0 w 61317"/>
                  <a:gd name="connsiteY0" fmla="*/ 9525 h 27231"/>
                  <a:gd name="connsiteX1" fmla="*/ 17907 w 61317"/>
                  <a:gd name="connsiteY1" fmla="*/ 0 h 27231"/>
                  <a:gd name="connsiteX2" fmla="*/ 58388 w 61317"/>
                  <a:gd name="connsiteY2" fmla="*/ 13716 h 27231"/>
                  <a:gd name="connsiteX3" fmla="*/ 59703 w 61317"/>
                  <a:gd name="connsiteY3" fmla="*/ 24413 h 27231"/>
                  <a:gd name="connsiteX4" fmla="*/ 57721 w 61317"/>
                  <a:gd name="connsiteY4" fmla="*/ 26194 h 27231"/>
                  <a:gd name="connsiteX5" fmla="*/ 57721 w 61317"/>
                  <a:gd name="connsiteY5" fmla="*/ 26194 h 27231"/>
                  <a:gd name="connsiteX6" fmla="*/ 49149 w 61317"/>
                  <a:gd name="connsiteY6" fmla="*/ 25432 h 27231"/>
                  <a:gd name="connsiteX7" fmla="*/ 0 w 61317"/>
                  <a:gd name="connsiteY7" fmla="*/ 9525 h 2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17" h="27231">
                    <a:moveTo>
                      <a:pt x="0" y="9525"/>
                    </a:moveTo>
                    <a:cubicBezTo>
                      <a:pt x="4086" y="3648"/>
                      <a:pt x="10754" y="105"/>
                      <a:pt x="17907" y="0"/>
                    </a:cubicBezTo>
                    <a:cubicBezTo>
                      <a:pt x="32499" y="219"/>
                      <a:pt x="46663" y="5020"/>
                      <a:pt x="58388" y="13716"/>
                    </a:cubicBezTo>
                    <a:cubicBezTo>
                      <a:pt x="61703" y="16307"/>
                      <a:pt x="62293" y="21098"/>
                      <a:pt x="59703" y="24413"/>
                    </a:cubicBezTo>
                    <a:cubicBezTo>
                      <a:pt x="59150" y="25117"/>
                      <a:pt x="58483" y="25718"/>
                      <a:pt x="57721" y="26194"/>
                    </a:cubicBezTo>
                    <a:lnTo>
                      <a:pt x="57721" y="26194"/>
                    </a:lnTo>
                    <a:cubicBezTo>
                      <a:pt x="54997" y="27822"/>
                      <a:pt x="51540" y="27508"/>
                      <a:pt x="49149" y="25432"/>
                    </a:cubicBezTo>
                    <a:cubicBezTo>
                      <a:pt x="36043" y="12925"/>
                      <a:pt x="17954" y="7077"/>
                      <a:pt x="0" y="9525"/>
                    </a:cubicBezTo>
                    <a:close/>
                  </a:path>
                </a:pathLst>
              </a:custGeom>
              <a:solidFill>
                <a:srgbClr val="F5F5F5"/>
              </a:solidFill>
              <a:ln w="9525" cap="flat">
                <a:noFill/>
                <a:prstDash val="solid"/>
                <a:miter/>
              </a:ln>
            </p:spPr>
            <p:txBody>
              <a:bodyPr rtlCol="0" anchor="ctr"/>
              <a:lstStyle/>
              <a:p>
                <a:endParaRPr lang="pt-BR"/>
              </a:p>
            </p:txBody>
          </p:sp>
          <p:sp>
            <p:nvSpPr>
              <p:cNvPr id="4048" name="Forma Livre: Forma 4047">
                <a:extLst>
                  <a:ext uri="{FF2B5EF4-FFF2-40B4-BE49-F238E27FC236}">
                    <a16:creationId xmlns:a16="http://schemas.microsoft.com/office/drawing/2014/main" id="{B4F3E4B1-56AF-D930-A1E0-6F7829B7CE4A}"/>
                  </a:ext>
                </a:extLst>
              </p:cNvPr>
              <p:cNvSpPr/>
              <p:nvPr/>
            </p:nvSpPr>
            <p:spPr>
              <a:xfrm>
                <a:off x="7046456" y="4206230"/>
                <a:ext cx="60751" cy="27422"/>
              </a:xfrm>
              <a:custGeom>
                <a:avLst/>
                <a:gdLst>
                  <a:gd name="connsiteX0" fmla="*/ 0 w 60751"/>
                  <a:gd name="connsiteY0" fmla="*/ 9049 h 27422"/>
                  <a:gd name="connsiteX1" fmla="*/ 19050 w 60751"/>
                  <a:gd name="connsiteY1" fmla="*/ 0 h 27422"/>
                  <a:gd name="connsiteX2" fmla="*/ 57817 w 60751"/>
                  <a:gd name="connsiteY2" fmla="*/ 14002 h 27422"/>
                  <a:gd name="connsiteX3" fmla="*/ 59188 w 60751"/>
                  <a:gd name="connsiteY3" fmla="*/ 24555 h 27422"/>
                  <a:gd name="connsiteX4" fmla="*/ 57150 w 60751"/>
                  <a:gd name="connsiteY4" fmla="*/ 26384 h 27422"/>
                  <a:gd name="connsiteX5" fmla="*/ 57150 w 60751"/>
                  <a:gd name="connsiteY5" fmla="*/ 26384 h 27422"/>
                  <a:gd name="connsiteX6" fmla="*/ 48578 w 60751"/>
                  <a:gd name="connsiteY6" fmla="*/ 25622 h 27422"/>
                  <a:gd name="connsiteX7" fmla="*/ 0 w 60751"/>
                  <a:gd name="connsiteY7" fmla="*/ 9049 h 2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51" h="27422">
                    <a:moveTo>
                      <a:pt x="0" y="9049"/>
                    </a:moveTo>
                    <a:cubicBezTo>
                      <a:pt x="4705" y="3363"/>
                      <a:pt x="11678" y="57"/>
                      <a:pt x="19050" y="0"/>
                    </a:cubicBezTo>
                    <a:cubicBezTo>
                      <a:pt x="33128" y="457"/>
                      <a:pt x="46701" y="5353"/>
                      <a:pt x="57817" y="14002"/>
                    </a:cubicBezTo>
                    <a:cubicBezTo>
                      <a:pt x="61112" y="16536"/>
                      <a:pt x="61722" y="21260"/>
                      <a:pt x="59188" y="24555"/>
                    </a:cubicBezTo>
                    <a:cubicBezTo>
                      <a:pt x="58626" y="25280"/>
                      <a:pt x="57931" y="25908"/>
                      <a:pt x="57150" y="26384"/>
                    </a:cubicBezTo>
                    <a:lnTo>
                      <a:pt x="57150" y="26384"/>
                    </a:lnTo>
                    <a:cubicBezTo>
                      <a:pt x="54426" y="28013"/>
                      <a:pt x="50968" y="27699"/>
                      <a:pt x="48578" y="25622"/>
                    </a:cubicBezTo>
                    <a:cubicBezTo>
                      <a:pt x="35919" y="12725"/>
                      <a:pt x="17897" y="6582"/>
                      <a:pt x="0" y="9049"/>
                    </a:cubicBezTo>
                    <a:close/>
                  </a:path>
                </a:pathLst>
              </a:custGeom>
              <a:solidFill>
                <a:srgbClr val="F5F5F5"/>
              </a:solidFill>
              <a:ln w="9525" cap="flat">
                <a:noFill/>
                <a:prstDash val="solid"/>
                <a:miter/>
              </a:ln>
            </p:spPr>
            <p:txBody>
              <a:bodyPr rtlCol="0" anchor="ctr"/>
              <a:lstStyle/>
              <a:p>
                <a:endParaRPr lang="pt-BR"/>
              </a:p>
            </p:txBody>
          </p:sp>
          <p:sp>
            <p:nvSpPr>
              <p:cNvPr id="4049" name="Forma Livre: Forma 4048">
                <a:extLst>
                  <a:ext uri="{FF2B5EF4-FFF2-40B4-BE49-F238E27FC236}">
                    <a16:creationId xmlns:a16="http://schemas.microsoft.com/office/drawing/2014/main" id="{7E64BCD2-EE69-8D82-ECEC-9AB507CC551E}"/>
                  </a:ext>
                </a:extLst>
              </p:cNvPr>
              <p:cNvSpPr/>
              <p:nvPr/>
            </p:nvSpPr>
            <p:spPr>
              <a:xfrm>
                <a:off x="7120683" y="3279924"/>
                <a:ext cx="401450" cy="861340"/>
              </a:xfrm>
              <a:custGeom>
                <a:avLst/>
                <a:gdLst>
                  <a:gd name="connsiteX0" fmla="*/ 348682 w 401450"/>
                  <a:gd name="connsiteY0" fmla="*/ 0 h 861340"/>
                  <a:gd name="connsiteX1" fmla="*/ 361065 w 401450"/>
                  <a:gd name="connsiteY1" fmla="*/ 470440 h 861340"/>
                  <a:gd name="connsiteX2" fmla="*/ 390402 w 401450"/>
                  <a:gd name="connsiteY2" fmla="*/ 597503 h 861340"/>
                  <a:gd name="connsiteX3" fmla="*/ 401451 w 401450"/>
                  <a:gd name="connsiteY3" fmla="*/ 846487 h 861340"/>
                  <a:gd name="connsiteX4" fmla="*/ 300295 w 401450"/>
                  <a:gd name="connsiteY4" fmla="*/ 856488 h 861340"/>
                  <a:gd name="connsiteX5" fmla="*/ 222571 w 401450"/>
                  <a:gd name="connsiteY5" fmla="*/ 517208 h 861340"/>
                  <a:gd name="connsiteX6" fmla="*/ 184471 w 401450"/>
                  <a:gd name="connsiteY6" fmla="*/ 298133 h 861340"/>
                  <a:gd name="connsiteX7" fmla="*/ 150848 w 401450"/>
                  <a:gd name="connsiteY7" fmla="*/ 486251 h 861340"/>
                  <a:gd name="connsiteX8" fmla="*/ 150848 w 401450"/>
                  <a:gd name="connsiteY8" fmla="*/ 601694 h 861340"/>
                  <a:gd name="connsiteX9" fmla="*/ 125130 w 401450"/>
                  <a:gd name="connsiteY9" fmla="*/ 820007 h 861340"/>
                  <a:gd name="connsiteX10" fmla="*/ 18641 w 401450"/>
                  <a:gd name="connsiteY10" fmla="*/ 816674 h 861340"/>
                  <a:gd name="connsiteX11" fmla="*/ 543 w 401450"/>
                  <a:gd name="connsiteY11" fmla="*/ 486537 h 861340"/>
                  <a:gd name="connsiteX12" fmla="*/ 6449 w 401450"/>
                  <a:gd name="connsiteY12" fmla="*/ 12954 h 8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450" h="861340">
                    <a:moveTo>
                      <a:pt x="348682" y="0"/>
                    </a:moveTo>
                    <a:cubicBezTo>
                      <a:pt x="359731" y="142875"/>
                      <a:pt x="361065" y="470440"/>
                      <a:pt x="361065" y="470440"/>
                    </a:cubicBezTo>
                    <a:cubicBezTo>
                      <a:pt x="363351" y="488156"/>
                      <a:pt x="386306" y="533400"/>
                      <a:pt x="390402" y="597503"/>
                    </a:cubicBezTo>
                    <a:cubicBezTo>
                      <a:pt x="396498" y="690372"/>
                      <a:pt x="401451" y="846487"/>
                      <a:pt x="401451" y="846487"/>
                    </a:cubicBezTo>
                    <a:cubicBezTo>
                      <a:pt x="401451" y="846487"/>
                      <a:pt x="341729" y="871633"/>
                      <a:pt x="300295" y="856488"/>
                    </a:cubicBezTo>
                    <a:cubicBezTo>
                      <a:pt x="300295" y="856488"/>
                      <a:pt x="238002" y="583978"/>
                      <a:pt x="222571" y="517208"/>
                    </a:cubicBezTo>
                    <a:cubicBezTo>
                      <a:pt x="204093" y="437769"/>
                      <a:pt x="184471" y="298133"/>
                      <a:pt x="184471" y="298133"/>
                    </a:cubicBezTo>
                    <a:lnTo>
                      <a:pt x="150848" y="486251"/>
                    </a:lnTo>
                    <a:cubicBezTo>
                      <a:pt x="154886" y="524627"/>
                      <a:pt x="154886" y="563318"/>
                      <a:pt x="150848" y="601694"/>
                    </a:cubicBezTo>
                    <a:cubicBezTo>
                      <a:pt x="146181" y="644176"/>
                      <a:pt x="125130" y="820007"/>
                      <a:pt x="125130" y="820007"/>
                    </a:cubicBezTo>
                    <a:cubicBezTo>
                      <a:pt x="125130" y="820007"/>
                      <a:pt x="63599" y="829532"/>
                      <a:pt x="18641" y="816674"/>
                    </a:cubicBezTo>
                    <a:cubicBezTo>
                      <a:pt x="18641" y="816674"/>
                      <a:pt x="3020" y="525494"/>
                      <a:pt x="543" y="486537"/>
                    </a:cubicBezTo>
                    <a:cubicBezTo>
                      <a:pt x="-2219" y="442055"/>
                      <a:pt x="6449" y="12954"/>
                      <a:pt x="6449" y="12954"/>
                    </a:cubicBezTo>
                    <a:close/>
                  </a:path>
                </a:pathLst>
              </a:custGeom>
              <a:solidFill>
                <a:srgbClr val="BA68C8"/>
              </a:solidFill>
              <a:ln w="9525" cap="flat">
                <a:noFill/>
                <a:prstDash val="solid"/>
                <a:miter/>
              </a:ln>
            </p:spPr>
            <p:txBody>
              <a:bodyPr rtlCol="0" anchor="ctr"/>
              <a:lstStyle/>
              <a:p>
                <a:endParaRPr lang="pt-BR"/>
              </a:p>
            </p:txBody>
          </p:sp>
          <p:sp>
            <p:nvSpPr>
              <p:cNvPr id="4050" name="Forma Livre: Forma 4049">
                <a:extLst>
                  <a:ext uri="{FF2B5EF4-FFF2-40B4-BE49-F238E27FC236}">
                    <a16:creationId xmlns:a16="http://schemas.microsoft.com/office/drawing/2014/main" id="{731860B1-9379-C6B3-47FA-98345CD5D3BF}"/>
                  </a:ext>
                </a:extLst>
              </p:cNvPr>
              <p:cNvSpPr/>
              <p:nvPr/>
            </p:nvSpPr>
            <p:spPr>
              <a:xfrm>
                <a:off x="7120683" y="3279924"/>
                <a:ext cx="401450" cy="861340"/>
              </a:xfrm>
              <a:custGeom>
                <a:avLst/>
                <a:gdLst>
                  <a:gd name="connsiteX0" fmla="*/ 348682 w 401450"/>
                  <a:gd name="connsiteY0" fmla="*/ 0 h 861340"/>
                  <a:gd name="connsiteX1" fmla="*/ 361065 w 401450"/>
                  <a:gd name="connsiteY1" fmla="*/ 470440 h 861340"/>
                  <a:gd name="connsiteX2" fmla="*/ 390402 w 401450"/>
                  <a:gd name="connsiteY2" fmla="*/ 597503 h 861340"/>
                  <a:gd name="connsiteX3" fmla="*/ 401451 w 401450"/>
                  <a:gd name="connsiteY3" fmla="*/ 846487 h 861340"/>
                  <a:gd name="connsiteX4" fmla="*/ 300295 w 401450"/>
                  <a:gd name="connsiteY4" fmla="*/ 856488 h 861340"/>
                  <a:gd name="connsiteX5" fmla="*/ 222571 w 401450"/>
                  <a:gd name="connsiteY5" fmla="*/ 517208 h 861340"/>
                  <a:gd name="connsiteX6" fmla="*/ 184471 w 401450"/>
                  <a:gd name="connsiteY6" fmla="*/ 298133 h 861340"/>
                  <a:gd name="connsiteX7" fmla="*/ 150848 w 401450"/>
                  <a:gd name="connsiteY7" fmla="*/ 486251 h 861340"/>
                  <a:gd name="connsiteX8" fmla="*/ 150848 w 401450"/>
                  <a:gd name="connsiteY8" fmla="*/ 601694 h 861340"/>
                  <a:gd name="connsiteX9" fmla="*/ 125130 w 401450"/>
                  <a:gd name="connsiteY9" fmla="*/ 820007 h 861340"/>
                  <a:gd name="connsiteX10" fmla="*/ 18641 w 401450"/>
                  <a:gd name="connsiteY10" fmla="*/ 816674 h 861340"/>
                  <a:gd name="connsiteX11" fmla="*/ 543 w 401450"/>
                  <a:gd name="connsiteY11" fmla="*/ 486537 h 861340"/>
                  <a:gd name="connsiteX12" fmla="*/ 6449 w 401450"/>
                  <a:gd name="connsiteY12" fmla="*/ 12954 h 8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450" h="861340">
                    <a:moveTo>
                      <a:pt x="348682" y="0"/>
                    </a:moveTo>
                    <a:cubicBezTo>
                      <a:pt x="359731" y="142875"/>
                      <a:pt x="361065" y="470440"/>
                      <a:pt x="361065" y="470440"/>
                    </a:cubicBezTo>
                    <a:cubicBezTo>
                      <a:pt x="363351" y="488156"/>
                      <a:pt x="386306" y="533400"/>
                      <a:pt x="390402" y="597503"/>
                    </a:cubicBezTo>
                    <a:cubicBezTo>
                      <a:pt x="396498" y="690372"/>
                      <a:pt x="401451" y="846487"/>
                      <a:pt x="401451" y="846487"/>
                    </a:cubicBezTo>
                    <a:cubicBezTo>
                      <a:pt x="401451" y="846487"/>
                      <a:pt x="341729" y="871633"/>
                      <a:pt x="300295" y="856488"/>
                    </a:cubicBezTo>
                    <a:cubicBezTo>
                      <a:pt x="300295" y="856488"/>
                      <a:pt x="238002" y="583978"/>
                      <a:pt x="222571" y="517208"/>
                    </a:cubicBezTo>
                    <a:cubicBezTo>
                      <a:pt x="204093" y="437769"/>
                      <a:pt x="184471" y="298133"/>
                      <a:pt x="184471" y="298133"/>
                    </a:cubicBezTo>
                    <a:lnTo>
                      <a:pt x="150848" y="486251"/>
                    </a:lnTo>
                    <a:cubicBezTo>
                      <a:pt x="154886" y="524627"/>
                      <a:pt x="154886" y="563318"/>
                      <a:pt x="150848" y="601694"/>
                    </a:cubicBezTo>
                    <a:cubicBezTo>
                      <a:pt x="146181" y="644176"/>
                      <a:pt x="125130" y="820007"/>
                      <a:pt x="125130" y="820007"/>
                    </a:cubicBezTo>
                    <a:cubicBezTo>
                      <a:pt x="125130" y="820007"/>
                      <a:pt x="63599" y="829532"/>
                      <a:pt x="18641" y="816674"/>
                    </a:cubicBezTo>
                    <a:cubicBezTo>
                      <a:pt x="18641" y="816674"/>
                      <a:pt x="3020" y="525494"/>
                      <a:pt x="543" y="486537"/>
                    </a:cubicBezTo>
                    <a:cubicBezTo>
                      <a:pt x="-2219" y="442055"/>
                      <a:pt x="6449" y="12954"/>
                      <a:pt x="6449" y="12954"/>
                    </a:cubicBezTo>
                    <a:close/>
                  </a:path>
                </a:pathLst>
              </a:custGeom>
              <a:solidFill>
                <a:srgbClr val="FFFFFF">
                  <a:alpha val="60000"/>
                </a:srgbClr>
              </a:solidFill>
              <a:ln w="9525" cap="flat">
                <a:noFill/>
                <a:prstDash val="solid"/>
                <a:miter/>
              </a:ln>
            </p:spPr>
            <p:txBody>
              <a:bodyPr rtlCol="0" anchor="ctr"/>
              <a:lstStyle/>
              <a:p>
                <a:endParaRPr lang="pt-BR"/>
              </a:p>
            </p:txBody>
          </p:sp>
          <p:sp>
            <p:nvSpPr>
              <p:cNvPr id="4051" name="Forma Livre: Forma 4050">
                <a:extLst>
                  <a:ext uri="{FF2B5EF4-FFF2-40B4-BE49-F238E27FC236}">
                    <a16:creationId xmlns:a16="http://schemas.microsoft.com/office/drawing/2014/main" id="{947A0FC9-D344-C324-9736-FE09FFB9E15A}"/>
                  </a:ext>
                </a:extLst>
              </p:cNvPr>
              <p:cNvSpPr/>
              <p:nvPr/>
            </p:nvSpPr>
            <p:spPr>
              <a:xfrm>
                <a:off x="7201618" y="3410892"/>
                <a:ext cx="103536" cy="350996"/>
              </a:xfrm>
              <a:custGeom>
                <a:avLst/>
                <a:gdLst>
                  <a:gd name="connsiteX0" fmla="*/ 103537 w 103536"/>
                  <a:gd name="connsiteY0" fmla="*/ 166688 h 350996"/>
                  <a:gd name="connsiteX1" fmla="*/ 82963 w 103536"/>
                  <a:gd name="connsiteY1" fmla="*/ 32861 h 350996"/>
                  <a:gd name="connsiteX2" fmla="*/ 0 w 103536"/>
                  <a:gd name="connsiteY2" fmla="*/ 0 h 350996"/>
                  <a:gd name="connsiteX3" fmla="*/ 65913 w 103536"/>
                  <a:gd name="connsiteY3" fmla="*/ 50006 h 350996"/>
                  <a:gd name="connsiteX4" fmla="*/ 89821 w 103536"/>
                  <a:gd name="connsiteY4" fmla="*/ 162877 h 350996"/>
                  <a:gd name="connsiteX5" fmla="*/ 70771 w 103536"/>
                  <a:gd name="connsiteY5" fmla="*/ 350996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36" h="350996">
                    <a:moveTo>
                      <a:pt x="103537" y="166688"/>
                    </a:moveTo>
                    <a:lnTo>
                      <a:pt x="82963" y="32861"/>
                    </a:lnTo>
                    <a:cubicBezTo>
                      <a:pt x="82963" y="32861"/>
                      <a:pt x="33814" y="31242"/>
                      <a:pt x="0" y="0"/>
                    </a:cubicBezTo>
                    <a:cubicBezTo>
                      <a:pt x="0" y="0"/>
                      <a:pt x="4381" y="31433"/>
                      <a:pt x="65913" y="50006"/>
                    </a:cubicBezTo>
                    <a:lnTo>
                      <a:pt x="89821" y="162877"/>
                    </a:lnTo>
                    <a:lnTo>
                      <a:pt x="70771" y="350996"/>
                    </a:lnTo>
                    <a:close/>
                  </a:path>
                </a:pathLst>
              </a:custGeom>
              <a:solidFill>
                <a:srgbClr val="BA68C8">
                  <a:alpha val="25000"/>
                </a:srgbClr>
              </a:solidFill>
              <a:ln w="9525" cap="flat">
                <a:noFill/>
                <a:prstDash val="solid"/>
                <a:miter/>
              </a:ln>
            </p:spPr>
            <p:txBody>
              <a:bodyPr rtlCol="0" anchor="ctr"/>
              <a:lstStyle/>
              <a:p>
                <a:endParaRPr lang="pt-BR"/>
              </a:p>
            </p:txBody>
          </p:sp>
          <p:sp>
            <p:nvSpPr>
              <p:cNvPr id="4052" name="Forma Livre: Forma 4051">
                <a:extLst>
                  <a:ext uri="{FF2B5EF4-FFF2-40B4-BE49-F238E27FC236}">
                    <a16:creationId xmlns:a16="http://schemas.microsoft.com/office/drawing/2014/main" id="{B61C75CE-E4DD-8953-EAED-9464DF1F08D3}"/>
                  </a:ext>
                </a:extLst>
              </p:cNvPr>
              <p:cNvSpPr/>
              <p:nvPr/>
            </p:nvSpPr>
            <p:spPr>
              <a:xfrm>
                <a:off x="7201618" y="3410892"/>
                <a:ext cx="103536" cy="350996"/>
              </a:xfrm>
              <a:custGeom>
                <a:avLst/>
                <a:gdLst>
                  <a:gd name="connsiteX0" fmla="*/ 103537 w 103536"/>
                  <a:gd name="connsiteY0" fmla="*/ 166688 h 350996"/>
                  <a:gd name="connsiteX1" fmla="*/ 82963 w 103536"/>
                  <a:gd name="connsiteY1" fmla="*/ 32861 h 350996"/>
                  <a:gd name="connsiteX2" fmla="*/ 0 w 103536"/>
                  <a:gd name="connsiteY2" fmla="*/ 0 h 350996"/>
                  <a:gd name="connsiteX3" fmla="*/ 65913 w 103536"/>
                  <a:gd name="connsiteY3" fmla="*/ 50006 h 350996"/>
                  <a:gd name="connsiteX4" fmla="*/ 89821 w 103536"/>
                  <a:gd name="connsiteY4" fmla="*/ 162877 h 350996"/>
                  <a:gd name="connsiteX5" fmla="*/ 70771 w 103536"/>
                  <a:gd name="connsiteY5" fmla="*/ 350996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36" h="350996">
                    <a:moveTo>
                      <a:pt x="103537" y="166688"/>
                    </a:moveTo>
                    <a:lnTo>
                      <a:pt x="82963" y="32861"/>
                    </a:lnTo>
                    <a:cubicBezTo>
                      <a:pt x="82963" y="32861"/>
                      <a:pt x="33814" y="31242"/>
                      <a:pt x="0" y="0"/>
                    </a:cubicBezTo>
                    <a:cubicBezTo>
                      <a:pt x="0" y="0"/>
                      <a:pt x="4381" y="31433"/>
                      <a:pt x="65913" y="50006"/>
                    </a:cubicBezTo>
                    <a:lnTo>
                      <a:pt x="89821" y="162877"/>
                    </a:lnTo>
                    <a:lnTo>
                      <a:pt x="70771" y="350996"/>
                    </a:lnTo>
                    <a:close/>
                  </a:path>
                </a:pathLst>
              </a:custGeom>
              <a:solidFill>
                <a:srgbClr val="000000">
                  <a:alpha val="5000"/>
                </a:srgbClr>
              </a:solidFill>
              <a:ln w="9525" cap="flat">
                <a:noFill/>
                <a:prstDash val="solid"/>
                <a:miter/>
              </a:ln>
            </p:spPr>
            <p:txBody>
              <a:bodyPr rtlCol="0" anchor="ctr"/>
              <a:lstStyle/>
              <a:p>
                <a:endParaRPr lang="pt-BR"/>
              </a:p>
            </p:txBody>
          </p:sp>
        </p:grpSp>
        <p:grpSp>
          <p:nvGrpSpPr>
            <p:cNvPr id="3567" name="Gráfico 4">
              <a:extLst>
                <a:ext uri="{FF2B5EF4-FFF2-40B4-BE49-F238E27FC236}">
                  <a16:creationId xmlns:a16="http://schemas.microsoft.com/office/drawing/2014/main" id="{EE75B8A0-5227-C8C6-4382-D1D128A927FA}"/>
                </a:ext>
              </a:extLst>
            </p:cNvPr>
            <p:cNvGrpSpPr/>
            <p:nvPr/>
          </p:nvGrpSpPr>
          <p:grpSpPr>
            <a:xfrm>
              <a:off x="6945109" y="2842415"/>
              <a:ext cx="722928" cy="547522"/>
              <a:chOff x="6945109" y="2842415"/>
              <a:chExt cx="722928" cy="547522"/>
            </a:xfrm>
          </p:grpSpPr>
          <p:sp>
            <p:nvSpPr>
              <p:cNvPr id="4031" name="Forma Livre: Forma 4030">
                <a:extLst>
                  <a:ext uri="{FF2B5EF4-FFF2-40B4-BE49-F238E27FC236}">
                    <a16:creationId xmlns:a16="http://schemas.microsoft.com/office/drawing/2014/main" id="{9691E3B7-0FD4-D31F-E665-94428A6682AC}"/>
                  </a:ext>
                </a:extLst>
              </p:cNvPr>
              <p:cNvSpPr/>
              <p:nvPr/>
            </p:nvSpPr>
            <p:spPr>
              <a:xfrm>
                <a:off x="6945109" y="2845308"/>
                <a:ext cx="294227" cy="544629"/>
              </a:xfrm>
              <a:custGeom>
                <a:avLst/>
                <a:gdLst>
                  <a:gd name="connsiteX0" fmla="*/ 56579 w 294227"/>
                  <a:gd name="connsiteY0" fmla="*/ 544630 h 544629"/>
                  <a:gd name="connsiteX1" fmla="*/ 195739 w 294227"/>
                  <a:gd name="connsiteY1" fmla="*/ 339557 h 544629"/>
                  <a:gd name="connsiteX2" fmla="*/ 274225 w 294227"/>
                  <a:gd name="connsiteY2" fmla="*/ 161629 h 544629"/>
                  <a:gd name="connsiteX3" fmla="*/ 294227 w 294227"/>
                  <a:gd name="connsiteY3" fmla="*/ 1895 h 544629"/>
                  <a:gd name="connsiteX4" fmla="*/ 175832 w 294227"/>
                  <a:gd name="connsiteY4" fmla="*/ 59045 h 544629"/>
                  <a:gd name="connsiteX5" fmla="*/ 104775 w 294227"/>
                  <a:gd name="connsiteY5" fmla="*/ 288598 h 544629"/>
                  <a:gd name="connsiteX6" fmla="*/ 0 w 294227"/>
                  <a:gd name="connsiteY6" fmla="*/ 483193 h 54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227" h="544629">
                    <a:moveTo>
                      <a:pt x="56579" y="544630"/>
                    </a:moveTo>
                    <a:cubicBezTo>
                      <a:pt x="56579" y="544630"/>
                      <a:pt x="173927" y="376895"/>
                      <a:pt x="195739" y="339557"/>
                    </a:cubicBezTo>
                    <a:cubicBezTo>
                      <a:pt x="224885" y="289646"/>
                      <a:pt x="274225" y="161629"/>
                      <a:pt x="274225" y="161629"/>
                    </a:cubicBezTo>
                    <a:lnTo>
                      <a:pt x="294227" y="1895"/>
                    </a:lnTo>
                    <a:cubicBezTo>
                      <a:pt x="234410" y="-6201"/>
                      <a:pt x="200597" y="11420"/>
                      <a:pt x="175832" y="59045"/>
                    </a:cubicBezTo>
                    <a:cubicBezTo>
                      <a:pt x="156782" y="96288"/>
                      <a:pt x="104775" y="288598"/>
                      <a:pt x="104775" y="288598"/>
                    </a:cubicBezTo>
                    <a:lnTo>
                      <a:pt x="0" y="483193"/>
                    </a:lnTo>
                    <a:close/>
                  </a:path>
                </a:pathLst>
              </a:custGeom>
              <a:solidFill>
                <a:srgbClr val="9E6767"/>
              </a:solidFill>
              <a:ln w="9525" cap="flat">
                <a:noFill/>
                <a:prstDash val="solid"/>
                <a:miter/>
              </a:ln>
            </p:spPr>
            <p:txBody>
              <a:bodyPr rtlCol="0" anchor="ctr"/>
              <a:lstStyle/>
              <a:p>
                <a:endParaRPr lang="pt-BR"/>
              </a:p>
            </p:txBody>
          </p:sp>
          <p:sp>
            <p:nvSpPr>
              <p:cNvPr id="4032" name="Forma Livre: Forma 4031">
                <a:extLst>
                  <a:ext uri="{FF2B5EF4-FFF2-40B4-BE49-F238E27FC236}">
                    <a16:creationId xmlns:a16="http://schemas.microsoft.com/office/drawing/2014/main" id="{680DF2FD-9F11-3C70-D1DB-ECFBB135085D}"/>
                  </a:ext>
                </a:extLst>
              </p:cNvPr>
              <p:cNvSpPr/>
              <p:nvPr/>
            </p:nvSpPr>
            <p:spPr>
              <a:xfrm>
                <a:off x="7058838" y="2842415"/>
                <a:ext cx="187642" cy="292532"/>
              </a:xfrm>
              <a:custGeom>
                <a:avLst/>
                <a:gdLst>
                  <a:gd name="connsiteX0" fmla="*/ 187643 w 187642"/>
                  <a:gd name="connsiteY0" fmla="*/ 4788 h 292532"/>
                  <a:gd name="connsiteX1" fmla="*/ 80772 w 187642"/>
                  <a:gd name="connsiteY1" fmla="*/ 28981 h 292532"/>
                  <a:gd name="connsiteX2" fmla="*/ 0 w 187642"/>
                  <a:gd name="connsiteY2" fmla="*/ 245961 h 292532"/>
                  <a:gd name="connsiteX3" fmla="*/ 114300 w 187642"/>
                  <a:gd name="connsiteY3" fmla="*/ 291871 h 292532"/>
                  <a:gd name="connsiteX4" fmla="*/ 168593 w 187642"/>
                  <a:gd name="connsiteY4" fmla="*/ 162426 h 29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42" h="292532">
                    <a:moveTo>
                      <a:pt x="187643" y="4788"/>
                    </a:moveTo>
                    <a:cubicBezTo>
                      <a:pt x="156305" y="-3213"/>
                      <a:pt x="115158" y="-4737"/>
                      <a:pt x="80772" y="28981"/>
                    </a:cubicBezTo>
                    <a:cubicBezTo>
                      <a:pt x="46387" y="62700"/>
                      <a:pt x="0" y="245961"/>
                      <a:pt x="0" y="245961"/>
                    </a:cubicBezTo>
                    <a:cubicBezTo>
                      <a:pt x="0" y="245961"/>
                      <a:pt x="52864" y="299015"/>
                      <a:pt x="114300" y="291871"/>
                    </a:cubicBezTo>
                    <a:lnTo>
                      <a:pt x="168593" y="162426"/>
                    </a:lnTo>
                    <a:close/>
                  </a:path>
                </a:pathLst>
              </a:custGeom>
              <a:solidFill>
                <a:srgbClr val="BA68C8"/>
              </a:solidFill>
              <a:ln w="9525" cap="flat">
                <a:noFill/>
                <a:prstDash val="solid"/>
                <a:miter/>
              </a:ln>
            </p:spPr>
            <p:txBody>
              <a:bodyPr rtlCol="0" anchor="ctr"/>
              <a:lstStyle/>
              <a:p>
                <a:endParaRPr lang="pt-BR"/>
              </a:p>
            </p:txBody>
          </p:sp>
          <p:sp>
            <p:nvSpPr>
              <p:cNvPr id="4033" name="Forma Livre: Forma 4032">
                <a:extLst>
                  <a:ext uri="{FF2B5EF4-FFF2-40B4-BE49-F238E27FC236}">
                    <a16:creationId xmlns:a16="http://schemas.microsoft.com/office/drawing/2014/main" id="{A2EA5D77-E3C3-1741-8F7D-2DF870F1AC30}"/>
                  </a:ext>
                </a:extLst>
              </p:cNvPr>
              <p:cNvSpPr/>
              <p:nvPr/>
            </p:nvSpPr>
            <p:spPr>
              <a:xfrm>
                <a:off x="7125608" y="2847203"/>
                <a:ext cx="370239" cy="533649"/>
              </a:xfrm>
              <a:custGeom>
                <a:avLst/>
                <a:gdLst>
                  <a:gd name="connsiteX0" fmla="*/ 347758 w 370239"/>
                  <a:gd name="connsiteY0" fmla="*/ 20860 h 533649"/>
                  <a:gd name="connsiteX1" fmla="*/ 370237 w 370239"/>
                  <a:gd name="connsiteY1" fmla="*/ 77153 h 533649"/>
                  <a:gd name="connsiteX2" fmla="*/ 353568 w 370239"/>
                  <a:gd name="connsiteY2" fmla="*/ 207264 h 533649"/>
                  <a:gd name="connsiteX3" fmla="*/ 347567 w 370239"/>
                  <a:gd name="connsiteY3" fmla="*/ 342043 h 533649"/>
                  <a:gd name="connsiteX4" fmla="*/ 351377 w 370239"/>
                  <a:gd name="connsiteY4" fmla="*/ 484918 h 533649"/>
                  <a:gd name="connsiteX5" fmla="*/ 0 w 370239"/>
                  <a:gd name="connsiteY5" fmla="*/ 490347 h 533649"/>
                  <a:gd name="connsiteX6" fmla="*/ 23431 w 370239"/>
                  <a:gd name="connsiteY6" fmla="*/ 134017 h 533649"/>
                  <a:gd name="connsiteX7" fmla="*/ 120587 w 370239"/>
                  <a:gd name="connsiteY7" fmla="*/ 0 h 533649"/>
                  <a:gd name="connsiteX8" fmla="*/ 219932 w 370239"/>
                  <a:gd name="connsiteY8" fmla="*/ 0 h 53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39" h="533649">
                    <a:moveTo>
                      <a:pt x="347758" y="20860"/>
                    </a:moveTo>
                    <a:cubicBezTo>
                      <a:pt x="347758" y="20860"/>
                      <a:pt x="370522" y="33909"/>
                      <a:pt x="370237" y="77153"/>
                    </a:cubicBezTo>
                    <a:cubicBezTo>
                      <a:pt x="369589" y="121015"/>
                      <a:pt x="363998" y="164659"/>
                      <a:pt x="353568" y="207264"/>
                    </a:cubicBezTo>
                    <a:cubicBezTo>
                      <a:pt x="339280" y="266605"/>
                      <a:pt x="351092" y="300133"/>
                      <a:pt x="347567" y="342043"/>
                    </a:cubicBezTo>
                    <a:lnTo>
                      <a:pt x="351377" y="484918"/>
                    </a:lnTo>
                    <a:cubicBezTo>
                      <a:pt x="306800" y="534829"/>
                      <a:pt x="99822" y="561118"/>
                      <a:pt x="0" y="490347"/>
                    </a:cubicBezTo>
                    <a:cubicBezTo>
                      <a:pt x="0" y="490347"/>
                      <a:pt x="2857" y="217456"/>
                      <a:pt x="23431" y="134017"/>
                    </a:cubicBezTo>
                    <a:cubicBezTo>
                      <a:pt x="44482" y="48768"/>
                      <a:pt x="62389" y="667"/>
                      <a:pt x="120587" y="0"/>
                    </a:cubicBezTo>
                    <a:lnTo>
                      <a:pt x="219932" y="0"/>
                    </a:lnTo>
                    <a:close/>
                  </a:path>
                </a:pathLst>
              </a:custGeom>
              <a:solidFill>
                <a:srgbClr val="FAFAFA"/>
              </a:solidFill>
              <a:ln w="9525" cap="flat">
                <a:noFill/>
                <a:prstDash val="solid"/>
                <a:miter/>
              </a:ln>
            </p:spPr>
            <p:txBody>
              <a:bodyPr rtlCol="0" anchor="ctr"/>
              <a:lstStyle/>
              <a:p>
                <a:endParaRPr lang="pt-BR"/>
              </a:p>
            </p:txBody>
          </p:sp>
          <p:sp>
            <p:nvSpPr>
              <p:cNvPr id="4034" name="Forma Livre: Forma 4033">
                <a:extLst>
                  <a:ext uri="{FF2B5EF4-FFF2-40B4-BE49-F238E27FC236}">
                    <a16:creationId xmlns:a16="http://schemas.microsoft.com/office/drawing/2014/main" id="{2EA4E778-F40B-8E3B-5E15-6B39A1AFEC8F}"/>
                  </a:ext>
                </a:extLst>
              </p:cNvPr>
              <p:cNvSpPr/>
              <p:nvPr/>
            </p:nvSpPr>
            <p:spPr>
              <a:xfrm>
                <a:off x="7448546" y="2868062"/>
                <a:ext cx="219492" cy="321183"/>
              </a:xfrm>
              <a:custGeom>
                <a:avLst/>
                <a:gdLst>
                  <a:gd name="connsiteX0" fmla="*/ 24820 w 219492"/>
                  <a:gd name="connsiteY0" fmla="*/ 0 h 321183"/>
                  <a:gd name="connsiteX1" fmla="*/ 80827 w 219492"/>
                  <a:gd name="connsiteY1" fmla="*/ 40577 h 321183"/>
                  <a:gd name="connsiteX2" fmla="*/ 207034 w 219492"/>
                  <a:gd name="connsiteY2" fmla="*/ 224885 h 321183"/>
                  <a:gd name="connsiteX3" fmla="*/ 207034 w 219492"/>
                  <a:gd name="connsiteY3" fmla="*/ 321183 h 321183"/>
                  <a:gd name="connsiteX4" fmla="*/ 7009 w 219492"/>
                  <a:gd name="connsiteY4" fmla="*/ 136779 h 321183"/>
                  <a:gd name="connsiteX5" fmla="*/ 24820 w 219492"/>
                  <a:gd name="connsiteY5" fmla="*/ 0 h 32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92" h="321183">
                    <a:moveTo>
                      <a:pt x="24820" y="0"/>
                    </a:moveTo>
                    <a:cubicBezTo>
                      <a:pt x="48100" y="5629"/>
                      <a:pt x="68226" y="20212"/>
                      <a:pt x="80827" y="40577"/>
                    </a:cubicBezTo>
                    <a:cubicBezTo>
                      <a:pt x="99306" y="66484"/>
                      <a:pt x="193222" y="199073"/>
                      <a:pt x="207034" y="224885"/>
                    </a:cubicBezTo>
                    <a:cubicBezTo>
                      <a:pt x="223645" y="254832"/>
                      <a:pt x="223645" y="291236"/>
                      <a:pt x="207034" y="321183"/>
                    </a:cubicBezTo>
                    <a:cubicBezTo>
                      <a:pt x="202462" y="319754"/>
                      <a:pt x="7009" y="136779"/>
                      <a:pt x="7009" y="136779"/>
                    </a:cubicBezTo>
                    <a:cubicBezTo>
                      <a:pt x="7009" y="136779"/>
                      <a:pt x="-17375" y="35719"/>
                      <a:pt x="24820" y="0"/>
                    </a:cubicBezTo>
                    <a:close/>
                  </a:path>
                </a:pathLst>
              </a:custGeom>
              <a:solidFill>
                <a:srgbClr val="9E6767"/>
              </a:solidFill>
              <a:ln w="9525" cap="flat">
                <a:noFill/>
                <a:prstDash val="solid"/>
                <a:miter/>
              </a:ln>
            </p:spPr>
            <p:txBody>
              <a:bodyPr rtlCol="0" anchor="ctr"/>
              <a:lstStyle/>
              <a:p>
                <a:endParaRPr lang="pt-BR"/>
              </a:p>
            </p:txBody>
          </p:sp>
          <p:sp>
            <p:nvSpPr>
              <p:cNvPr id="4035" name="Forma Livre: Forma 4034">
                <a:extLst>
                  <a:ext uri="{FF2B5EF4-FFF2-40B4-BE49-F238E27FC236}">
                    <a16:creationId xmlns:a16="http://schemas.microsoft.com/office/drawing/2014/main" id="{143CAABD-5E6D-75DD-FDB4-D86BFD30775D}"/>
                  </a:ext>
                </a:extLst>
              </p:cNvPr>
              <p:cNvSpPr/>
              <p:nvPr/>
            </p:nvSpPr>
            <p:spPr>
              <a:xfrm>
                <a:off x="7563663" y="3042275"/>
                <a:ext cx="79248" cy="60959"/>
              </a:xfrm>
              <a:custGeom>
                <a:avLst/>
                <a:gdLst>
                  <a:gd name="connsiteX0" fmla="*/ 0 w 79248"/>
                  <a:gd name="connsiteY0" fmla="*/ 11430 h 60959"/>
                  <a:gd name="connsiteX1" fmla="*/ 79248 w 79248"/>
                  <a:gd name="connsiteY1" fmla="*/ 60960 h 60959"/>
                  <a:gd name="connsiteX2" fmla="*/ 5715 w 79248"/>
                  <a:gd name="connsiteY2" fmla="*/ 0 h 60959"/>
                </a:gdLst>
                <a:ahLst/>
                <a:cxnLst>
                  <a:cxn ang="0">
                    <a:pos x="connsiteX0" y="connsiteY0"/>
                  </a:cxn>
                  <a:cxn ang="0">
                    <a:pos x="connsiteX1" y="connsiteY1"/>
                  </a:cxn>
                  <a:cxn ang="0">
                    <a:pos x="connsiteX2" y="connsiteY2"/>
                  </a:cxn>
                </a:cxnLst>
                <a:rect l="l" t="t" r="r" b="b"/>
                <a:pathLst>
                  <a:path w="79248" h="60959">
                    <a:moveTo>
                      <a:pt x="0" y="11430"/>
                    </a:moveTo>
                    <a:cubicBezTo>
                      <a:pt x="11335" y="17717"/>
                      <a:pt x="66675" y="45244"/>
                      <a:pt x="79248" y="60960"/>
                    </a:cubicBezTo>
                    <a:cubicBezTo>
                      <a:pt x="79248" y="60960"/>
                      <a:pt x="61341" y="31813"/>
                      <a:pt x="5715" y="0"/>
                    </a:cubicBezTo>
                    <a:close/>
                  </a:path>
                </a:pathLst>
              </a:custGeom>
              <a:solidFill>
                <a:srgbClr val="874C4C"/>
              </a:solidFill>
              <a:ln w="9525" cap="flat">
                <a:noFill/>
                <a:prstDash val="solid"/>
                <a:miter/>
              </a:ln>
            </p:spPr>
            <p:txBody>
              <a:bodyPr rtlCol="0" anchor="ctr"/>
              <a:lstStyle/>
              <a:p>
                <a:endParaRPr lang="pt-BR"/>
              </a:p>
            </p:txBody>
          </p:sp>
          <p:sp>
            <p:nvSpPr>
              <p:cNvPr id="4036" name="Forma Livre: Forma 4035">
                <a:extLst>
                  <a:ext uri="{FF2B5EF4-FFF2-40B4-BE49-F238E27FC236}">
                    <a16:creationId xmlns:a16="http://schemas.microsoft.com/office/drawing/2014/main" id="{6422DB7E-B211-7439-7374-41A72A0139AA}"/>
                  </a:ext>
                </a:extLst>
              </p:cNvPr>
              <p:cNvSpPr/>
              <p:nvPr/>
            </p:nvSpPr>
            <p:spPr>
              <a:xfrm>
                <a:off x="7430412" y="2866723"/>
                <a:ext cx="179257" cy="222795"/>
              </a:xfrm>
              <a:custGeom>
                <a:avLst/>
                <a:gdLst>
                  <a:gd name="connsiteX0" fmla="*/ 35144 w 179257"/>
                  <a:gd name="connsiteY0" fmla="*/ 6 h 222795"/>
                  <a:gd name="connsiteX1" fmla="*/ 87055 w 179257"/>
                  <a:gd name="connsiteY1" fmla="*/ 21628 h 222795"/>
                  <a:gd name="connsiteX2" fmla="*/ 179257 w 179257"/>
                  <a:gd name="connsiteY2" fmla="*/ 156121 h 222795"/>
                  <a:gd name="connsiteX3" fmla="*/ 107153 w 179257"/>
                  <a:gd name="connsiteY3" fmla="*/ 222796 h 222795"/>
                  <a:gd name="connsiteX4" fmla="*/ 2378 w 179257"/>
                  <a:gd name="connsiteY4" fmla="*/ 108496 h 222795"/>
                  <a:gd name="connsiteX5" fmla="*/ 35144 w 179257"/>
                  <a:gd name="connsiteY5" fmla="*/ 6 h 22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257" h="222795">
                    <a:moveTo>
                      <a:pt x="35144" y="6"/>
                    </a:moveTo>
                    <a:cubicBezTo>
                      <a:pt x="54689" y="-251"/>
                      <a:pt x="73472" y="7569"/>
                      <a:pt x="87055" y="21628"/>
                    </a:cubicBezTo>
                    <a:cubicBezTo>
                      <a:pt x="98104" y="31153"/>
                      <a:pt x="179257" y="156121"/>
                      <a:pt x="179257" y="156121"/>
                    </a:cubicBezTo>
                    <a:cubicBezTo>
                      <a:pt x="179257" y="156121"/>
                      <a:pt x="121155" y="183743"/>
                      <a:pt x="107153" y="222796"/>
                    </a:cubicBezTo>
                    <a:lnTo>
                      <a:pt x="2378" y="108496"/>
                    </a:lnTo>
                    <a:cubicBezTo>
                      <a:pt x="2378" y="108496"/>
                      <a:pt x="-13148" y="25247"/>
                      <a:pt x="35144" y="6"/>
                    </a:cubicBezTo>
                    <a:close/>
                  </a:path>
                </a:pathLst>
              </a:custGeom>
              <a:solidFill>
                <a:srgbClr val="BA68C8"/>
              </a:solidFill>
              <a:ln w="9525" cap="flat">
                <a:noFill/>
                <a:prstDash val="solid"/>
                <a:miter/>
              </a:ln>
            </p:spPr>
            <p:txBody>
              <a:bodyPr rtlCol="0" anchor="ctr"/>
              <a:lstStyle/>
              <a:p>
                <a:endParaRPr lang="pt-BR"/>
              </a:p>
            </p:txBody>
          </p:sp>
        </p:grpSp>
        <p:grpSp>
          <p:nvGrpSpPr>
            <p:cNvPr id="3568" name="Gráfico 4">
              <a:extLst>
                <a:ext uri="{FF2B5EF4-FFF2-40B4-BE49-F238E27FC236}">
                  <a16:creationId xmlns:a16="http://schemas.microsoft.com/office/drawing/2014/main" id="{8DFEDF1B-0242-22F7-0D53-E3DFEFD52882}"/>
                </a:ext>
              </a:extLst>
            </p:cNvPr>
            <p:cNvGrpSpPr/>
            <p:nvPr/>
          </p:nvGrpSpPr>
          <p:grpSpPr>
            <a:xfrm>
              <a:off x="7302641" y="2675562"/>
              <a:ext cx="227779" cy="486411"/>
              <a:chOff x="7302641" y="2675562"/>
              <a:chExt cx="227779" cy="486411"/>
            </a:xfrm>
          </p:grpSpPr>
          <p:sp>
            <p:nvSpPr>
              <p:cNvPr id="4027" name="Forma Livre: Forma 4026">
                <a:extLst>
                  <a:ext uri="{FF2B5EF4-FFF2-40B4-BE49-F238E27FC236}">
                    <a16:creationId xmlns:a16="http://schemas.microsoft.com/office/drawing/2014/main" id="{A08242E1-9441-A227-C43D-E911F8B2AB86}"/>
                  </a:ext>
                </a:extLst>
              </p:cNvPr>
              <p:cNvSpPr/>
              <p:nvPr/>
            </p:nvSpPr>
            <p:spPr>
              <a:xfrm>
                <a:off x="7316690" y="2675562"/>
                <a:ext cx="213730" cy="376425"/>
              </a:xfrm>
              <a:custGeom>
                <a:avLst/>
                <a:gdLst>
                  <a:gd name="connsiteX0" fmla="*/ 213730 w 213730"/>
                  <a:gd name="connsiteY0" fmla="*/ 8763 h 376425"/>
                  <a:gd name="connsiteX1" fmla="*/ 203348 w 213730"/>
                  <a:gd name="connsiteY1" fmla="*/ 125444 h 376425"/>
                  <a:gd name="connsiteX2" fmla="*/ 151056 w 213730"/>
                  <a:gd name="connsiteY2" fmla="*/ 187547 h 376425"/>
                  <a:gd name="connsiteX3" fmla="*/ 91430 w 213730"/>
                  <a:gd name="connsiteY3" fmla="*/ 226314 h 376425"/>
                  <a:gd name="connsiteX4" fmla="*/ 102764 w 213730"/>
                  <a:gd name="connsiteY4" fmla="*/ 279749 h 376425"/>
                  <a:gd name="connsiteX5" fmla="*/ 102764 w 213730"/>
                  <a:gd name="connsiteY5" fmla="*/ 362522 h 376425"/>
                  <a:gd name="connsiteX6" fmla="*/ 46186 w 213730"/>
                  <a:gd name="connsiteY6" fmla="*/ 370618 h 376425"/>
                  <a:gd name="connsiteX7" fmla="*/ 8657 w 213730"/>
                  <a:gd name="connsiteY7" fmla="*/ 242411 h 376425"/>
                  <a:gd name="connsiteX8" fmla="*/ 27707 w 213730"/>
                  <a:gd name="connsiteY8" fmla="*/ 159639 h 376425"/>
                  <a:gd name="connsiteX9" fmla="*/ 57139 w 213730"/>
                  <a:gd name="connsiteY9" fmla="*/ 133922 h 376425"/>
                  <a:gd name="connsiteX10" fmla="*/ 65140 w 213730"/>
                  <a:gd name="connsiteY10" fmla="*/ 0 h 37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730" h="376425">
                    <a:moveTo>
                      <a:pt x="213730" y="8763"/>
                    </a:moveTo>
                    <a:cubicBezTo>
                      <a:pt x="212302" y="62294"/>
                      <a:pt x="213730" y="89440"/>
                      <a:pt x="203348" y="125444"/>
                    </a:cubicBezTo>
                    <a:cubicBezTo>
                      <a:pt x="195443" y="152400"/>
                      <a:pt x="186203" y="164592"/>
                      <a:pt x="151056" y="187547"/>
                    </a:cubicBezTo>
                    <a:cubicBezTo>
                      <a:pt x="118576" y="208788"/>
                      <a:pt x="91430" y="226314"/>
                      <a:pt x="91430" y="226314"/>
                    </a:cubicBezTo>
                    <a:cubicBezTo>
                      <a:pt x="98173" y="243364"/>
                      <a:pt x="102002" y="261433"/>
                      <a:pt x="102764" y="279749"/>
                    </a:cubicBezTo>
                    <a:cubicBezTo>
                      <a:pt x="103812" y="301561"/>
                      <a:pt x="102764" y="362522"/>
                      <a:pt x="102764" y="362522"/>
                    </a:cubicBezTo>
                    <a:cubicBezTo>
                      <a:pt x="102764" y="362522"/>
                      <a:pt x="75904" y="387382"/>
                      <a:pt x="46186" y="370618"/>
                    </a:cubicBezTo>
                    <a:cubicBezTo>
                      <a:pt x="46186" y="370618"/>
                      <a:pt x="13420" y="265843"/>
                      <a:pt x="8657" y="242411"/>
                    </a:cubicBezTo>
                    <a:cubicBezTo>
                      <a:pt x="3895" y="218980"/>
                      <a:pt x="-16012" y="196215"/>
                      <a:pt x="27707" y="159639"/>
                    </a:cubicBezTo>
                    <a:cubicBezTo>
                      <a:pt x="51901" y="139351"/>
                      <a:pt x="57139" y="133922"/>
                      <a:pt x="57139" y="133922"/>
                    </a:cubicBezTo>
                    <a:lnTo>
                      <a:pt x="65140" y="0"/>
                    </a:lnTo>
                    <a:close/>
                  </a:path>
                </a:pathLst>
              </a:custGeom>
              <a:solidFill>
                <a:srgbClr val="37474F"/>
              </a:solidFill>
              <a:ln w="9525" cap="flat">
                <a:noFill/>
                <a:prstDash val="solid"/>
                <a:miter/>
              </a:ln>
            </p:spPr>
            <p:txBody>
              <a:bodyPr rtlCol="0" anchor="ctr"/>
              <a:lstStyle/>
              <a:p>
                <a:endParaRPr lang="pt-BR"/>
              </a:p>
            </p:txBody>
          </p:sp>
          <p:sp>
            <p:nvSpPr>
              <p:cNvPr id="4028" name="Forma Livre: Forma 4027">
                <a:extLst>
                  <a:ext uri="{FF2B5EF4-FFF2-40B4-BE49-F238E27FC236}">
                    <a16:creationId xmlns:a16="http://schemas.microsoft.com/office/drawing/2014/main" id="{695552C7-A300-FD2B-45C3-E3BF4D164EA6}"/>
                  </a:ext>
                </a:extLst>
              </p:cNvPr>
              <p:cNvSpPr/>
              <p:nvPr/>
            </p:nvSpPr>
            <p:spPr>
              <a:xfrm>
                <a:off x="7310393" y="3059610"/>
                <a:ext cx="132346" cy="102363"/>
              </a:xfrm>
              <a:custGeom>
                <a:avLst/>
                <a:gdLst>
                  <a:gd name="connsiteX0" fmla="*/ 126587 w 132346"/>
                  <a:gd name="connsiteY0" fmla="*/ 0 h 102363"/>
                  <a:gd name="connsiteX1" fmla="*/ 1619 w 132346"/>
                  <a:gd name="connsiteY1" fmla="*/ 89345 h 102363"/>
                  <a:gd name="connsiteX2" fmla="*/ 0 w 132346"/>
                  <a:gd name="connsiteY2" fmla="*/ 90869 h 102363"/>
                  <a:gd name="connsiteX3" fmla="*/ 11144 w 132346"/>
                  <a:gd name="connsiteY3" fmla="*/ 101917 h 102363"/>
                  <a:gd name="connsiteX4" fmla="*/ 75057 w 132346"/>
                  <a:gd name="connsiteY4" fmla="*/ 86582 h 102363"/>
                  <a:gd name="connsiteX5" fmla="*/ 108871 w 132346"/>
                  <a:gd name="connsiteY5" fmla="*/ 40672 h 102363"/>
                  <a:gd name="connsiteX6" fmla="*/ 132302 w 132346"/>
                  <a:gd name="connsiteY6" fmla="*/ 20003 h 102363"/>
                  <a:gd name="connsiteX7" fmla="*/ 126587 w 132346"/>
                  <a:gd name="connsiteY7" fmla="*/ 0 h 10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46" h="102363">
                    <a:moveTo>
                      <a:pt x="126587" y="0"/>
                    </a:moveTo>
                    <a:lnTo>
                      <a:pt x="1619" y="89345"/>
                    </a:lnTo>
                    <a:lnTo>
                      <a:pt x="0" y="90869"/>
                    </a:lnTo>
                    <a:cubicBezTo>
                      <a:pt x="571" y="95059"/>
                      <a:pt x="2381" y="99632"/>
                      <a:pt x="11144" y="101917"/>
                    </a:cubicBezTo>
                    <a:cubicBezTo>
                      <a:pt x="33557" y="104023"/>
                      <a:pt x="56036" y="98631"/>
                      <a:pt x="75057" y="86582"/>
                    </a:cubicBezTo>
                    <a:cubicBezTo>
                      <a:pt x="96869" y="72580"/>
                      <a:pt x="105442" y="46673"/>
                      <a:pt x="108871" y="40672"/>
                    </a:cubicBezTo>
                    <a:cubicBezTo>
                      <a:pt x="114871" y="30290"/>
                      <a:pt x="130016" y="24384"/>
                      <a:pt x="132302" y="20003"/>
                    </a:cubicBezTo>
                    <a:cubicBezTo>
                      <a:pt x="132674" y="12887"/>
                      <a:pt x="130664" y="5848"/>
                      <a:pt x="126587" y="0"/>
                    </a:cubicBezTo>
                    <a:close/>
                  </a:path>
                </a:pathLst>
              </a:custGeom>
              <a:solidFill>
                <a:srgbClr val="263238"/>
              </a:solidFill>
              <a:ln w="9525" cap="flat">
                <a:noFill/>
                <a:prstDash val="solid"/>
                <a:miter/>
              </a:ln>
            </p:spPr>
            <p:txBody>
              <a:bodyPr rtlCol="0" anchor="ctr"/>
              <a:lstStyle/>
              <a:p>
                <a:endParaRPr lang="pt-BR"/>
              </a:p>
            </p:txBody>
          </p:sp>
          <p:sp>
            <p:nvSpPr>
              <p:cNvPr id="4029" name="Forma Livre: Forma 4028">
                <a:extLst>
                  <a:ext uri="{FF2B5EF4-FFF2-40B4-BE49-F238E27FC236}">
                    <a16:creationId xmlns:a16="http://schemas.microsoft.com/office/drawing/2014/main" id="{8EE906D0-042C-A930-CBB0-C836AFDE8E8F}"/>
                  </a:ext>
                </a:extLst>
              </p:cNvPr>
              <p:cNvSpPr/>
              <p:nvPr/>
            </p:nvSpPr>
            <p:spPr>
              <a:xfrm>
                <a:off x="7305929" y="3014177"/>
                <a:ext cx="134575" cy="138091"/>
              </a:xfrm>
              <a:custGeom>
                <a:avLst/>
                <a:gdLst>
                  <a:gd name="connsiteX0" fmla="*/ 46850 w 134575"/>
                  <a:gd name="connsiteY0" fmla="*/ 27145 h 138091"/>
                  <a:gd name="connsiteX1" fmla="*/ 48850 w 134575"/>
                  <a:gd name="connsiteY1" fmla="*/ 37622 h 138091"/>
                  <a:gd name="connsiteX2" fmla="*/ 46469 w 134575"/>
                  <a:gd name="connsiteY2" fmla="*/ 50957 h 138091"/>
                  <a:gd name="connsiteX3" fmla="*/ 28372 w 134575"/>
                  <a:gd name="connsiteY3" fmla="*/ 80199 h 138091"/>
                  <a:gd name="connsiteX4" fmla="*/ 6559 w 134575"/>
                  <a:gd name="connsiteY4" fmla="*/ 103916 h 138091"/>
                  <a:gd name="connsiteX5" fmla="*/ 6083 w 134575"/>
                  <a:gd name="connsiteY5" fmla="*/ 134777 h 138091"/>
                  <a:gd name="connsiteX6" fmla="*/ 42183 w 134575"/>
                  <a:gd name="connsiteY6" fmla="*/ 135825 h 138091"/>
                  <a:gd name="connsiteX7" fmla="*/ 91808 w 134575"/>
                  <a:gd name="connsiteY7" fmla="*/ 107822 h 138091"/>
                  <a:gd name="connsiteX8" fmla="*/ 112763 w 134575"/>
                  <a:gd name="connsiteY8" fmla="*/ 75151 h 138091"/>
                  <a:gd name="connsiteX9" fmla="*/ 134575 w 134575"/>
                  <a:gd name="connsiteY9" fmla="*/ 53053 h 138091"/>
                  <a:gd name="connsiteX10" fmla="*/ 126670 w 134575"/>
                  <a:gd name="connsiteY10" fmla="*/ 27907 h 138091"/>
                  <a:gd name="connsiteX11" fmla="*/ 120574 w 134575"/>
                  <a:gd name="connsiteY11" fmla="*/ 14572 h 138091"/>
                  <a:gd name="connsiteX12" fmla="*/ 117811 w 134575"/>
                  <a:gd name="connsiteY12" fmla="*/ 2475 h 138091"/>
                  <a:gd name="connsiteX13" fmla="*/ 113811 w 134575"/>
                  <a:gd name="connsiteY13" fmla="*/ 189 h 138091"/>
                  <a:gd name="connsiteX14" fmla="*/ 113811 w 134575"/>
                  <a:gd name="connsiteY14" fmla="*/ 7238 h 138091"/>
                  <a:gd name="connsiteX15" fmla="*/ 94189 w 134575"/>
                  <a:gd name="connsiteY15" fmla="*/ 22763 h 138091"/>
                  <a:gd name="connsiteX16" fmla="*/ 89522 w 134575"/>
                  <a:gd name="connsiteY16" fmla="*/ 13238 h 138091"/>
                  <a:gd name="connsiteX17" fmla="*/ 74758 w 134575"/>
                  <a:gd name="connsiteY17" fmla="*/ 13238 h 138091"/>
                  <a:gd name="connsiteX18" fmla="*/ 54947 w 134575"/>
                  <a:gd name="connsiteY18" fmla="*/ 19906 h 138091"/>
                  <a:gd name="connsiteX19" fmla="*/ 47707 w 134575"/>
                  <a:gd name="connsiteY19" fmla="*/ 25335 h 138091"/>
                  <a:gd name="connsiteX20" fmla="*/ 46850 w 134575"/>
                  <a:gd name="connsiteY20" fmla="*/ 27145 h 13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575" h="138091">
                    <a:moveTo>
                      <a:pt x="46850" y="27145"/>
                    </a:moveTo>
                    <a:cubicBezTo>
                      <a:pt x="47003" y="30717"/>
                      <a:pt x="47669" y="34251"/>
                      <a:pt x="48850" y="37622"/>
                    </a:cubicBezTo>
                    <a:cubicBezTo>
                      <a:pt x="49355" y="42204"/>
                      <a:pt x="48536" y="46833"/>
                      <a:pt x="46469" y="50957"/>
                    </a:cubicBezTo>
                    <a:cubicBezTo>
                      <a:pt x="41830" y="61501"/>
                      <a:pt x="35735" y="71341"/>
                      <a:pt x="28372" y="80199"/>
                    </a:cubicBezTo>
                    <a:cubicBezTo>
                      <a:pt x="21599" y="88553"/>
                      <a:pt x="14313" y="96468"/>
                      <a:pt x="6559" y="103916"/>
                    </a:cubicBezTo>
                    <a:cubicBezTo>
                      <a:pt x="-1994" y="112346"/>
                      <a:pt x="-2213" y="126081"/>
                      <a:pt x="6083" y="134777"/>
                    </a:cubicBezTo>
                    <a:cubicBezTo>
                      <a:pt x="17723" y="138807"/>
                      <a:pt x="30324" y="139168"/>
                      <a:pt x="42183" y="135825"/>
                    </a:cubicBezTo>
                    <a:cubicBezTo>
                      <a:pt x="61623" y="132977"/>
                      <a:pt x="79321" y="122995"/>
                      <a:pt x="91808" y="107822"/>
                    </a:cubicBezTo>
                    <a:cubicBezTo>
                      <a:pt x="101333" y="96106"/>
                      <a:pt x="102857" y="86867"/>
                      <a:pt x="112763" y="75151"/>
                    </a:cubicBezTo>
                    <a:cubicBezTo>
                      <a:pt x="116764" y="70484"/>
                      <a:pt x="131147" y="63149"/>
                      <a:pt x="134575" y="53053"/>
                    </a:cubicBezTo>
                    <a:cubicBezTo>
                      <a:pt x="134299" y="44109"/>
                      <a:pt x="131565" y="35403"/>
                      <a:pt x="126670" y="27907"/>
                    </a:cubicBezTo>
                    <a:cubicBezTo>
                      <a:pt x="124298" y="23630"/>
                      <a:pt x="122260" y="19172"/>
                      <a:pt x="120574" y="14572"/>
                    </a:cubicBezTo>
                    <a:cubicBezTo>
                      <a:pt x="118859" y="9905"/>
                      <a:pt x="119716" y="6857"/>
                      <a:pt x="117811" y="2475"/>
                    </a:cubicBezTo>
                    <a:cubicBezTo>
                      <a:pt x="117335" y="1618"/>
                      <a:pt x="116383" y="-668"/>
                      <a:pt x="113811" y="189"/>
                    </a:cubicBezTo>
                    <a:lnTo>
                      <a:pt x="113811" y="7238"/>
                    </a:lnTo>
                    <a:cubicBezTo>
                      <a:pt x="113811" y="15239"/>
                      <a:pt x="102095" y="21049"/>
                      <a:pt x="94189" y="22763"/>
                    </a:cubicBezTo>
                    <a:cubicBezTo>
                      <a:pt x="92665" y="17334"/>
                      <a:pt x="92856" y="14953"/>
                      <a:pt x="89522" y="13238"/>
                    </a:cubicBezTo>
                    <a:cubicBezTo>
                      <a:pt x="84731" y="11610"/>
                      <a:pt x="79549" y="11610"/>
                      <a:pt x="74758" y="13238"/>
                    </a:cubicBezTo>
                    <a:cubicBezTo>
                      <a:pt x="67938" y="14743"/>
                      <a:pt x="61290" y="16972"/>
                      <a:pt x="54947" y="19906"/>
                    </a:cubicBezTo>
                    <a:cubicBezTo>
                      <a:pt x="51965" y="20801"/>
                      <a:pt x="49403" y="22725"/>
                      <a:pt x="47707" y="25335"/>
                    </a:cubicBezTo>
                    <a:cubicBezTo>
                      <a:pt x="47346" y="25897"/>
                      <a:pt x="47060" y="26507"/>
                      <a:pt x="46850" y="27145"/>
                    </a:cubicBezTo>
                    <a:close/>
                  </a:path>
                </a:pathLst>
              </a:custGeom>
              <a:solidFill>
                <a:srgbClr val="37474F"/>
              </a:solidFill>
              <a:ln w="9525" cap="flat">
                <a:noFill/>
                <a:prstDash val="solid"/>
                <a:miter/>
              </a:ln>
            </p:spPr>
            <p:txBody>
              <a:bodyPr rtlCol="0" anchor="ctr"/>
              <a:lstStyle/>
              <a:p>
                <a:endParaRPr lang="pt-BR"/>
              </a:p>
            </p:txBody>
          </p:sp>
          <p:sp>
            <p:nvSpPr>
              <p:cNvPr id="4030" name="Forma Livre: Forma 4029">
                <a:extLst>
                  <a:ext uri="{FF2B5EF4-FFF2-40B4-BE49-F238E27FC236}">
                    <a16:creationId xmlns:a16="http://schemas.microsoft.com/office/drawing/2014/main" id="{FAF16E35-1D72-7BFE-1782-48C69E7EC637}"/>
                  </a:ext>
                </a:extLst>
              </p:cNvPr>
              <p:cNvSpPr/>
              <p:nvPr/>
            </p:nvSpPr>
            <p:spPr>
              <a:xfrm>
                <a:off x="7302641" y="3101287"/>
                <a:ext cx="89340" cy="53751"/>
              </a:xfrm>
              <a:custGeom>
                <a:avLst/>
                <a:gdLst>
                  <a:gd name="connsiteX0" fmla="*/ 7752 w 89340"/>
                  <a:gd name="connsiteY0" fmla="*/ 49192 h 53751"/>
                  <a:gd name="connsiteX1" fmla="*/ 11753 w 89340"/>
                  <a:gd name="connsiteY1" fmla="*/ 11759 h 53751"/>
                  <a:gd name="connsiteX2" fmla="*/ 68332 w 89340"/>
                  <a:gd name="connsiteY2" fmla="*/ 2234 h 53751"/>
                  <a:gd name="connsiteX3" fmla="*/ 89286 w 89340"/>
                  <a:gd name="connsiteY3" fmla="*/ 27285 h 53751"/>
                  <a:gd name="connsiteX4" fmla="*/ 42328 w 89340"/>
                  <a:gd name="connsiteY4" fmla="*/ 52145 h 53751"/>
                  <a:gd name="connsiteX5" fmla="*/ 7752 w 89340"/>
                  <a:gd name="connsiteY5" fmla="*/ 49192 h 5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40" h="53751">
                    <a:moveTo>
                      <a:pt x="7752" y="49192"/>
                    </a:moveTo>
                    <a:cubicBezTo>
                      <a:pt x="-3392" y="37476"/>
                      <a:pt x="-2916" y="24141"/>
                      <a:pt x="11753" y="11759"/>
                    </a:cubicBezTo>
                    <a:cubicBezTo>
                      <a:pt x="28412" y="700"/>
                      <a:pt x="48977" y="-2757"/>
                      <a:pt x="68332" y="2234"/>
                    </a:cubicBezTo>
                    <a:cubicBezTo>
                      <a:pt x="80714" y="6615"/>
                      <a:pt x="90144" y="14140"/>
                      <a:pt x="89286" y="27285"/>
                    </a:cubicBezTo>
                    <a:cubicBezTo>
                      <a:pt x="76704" y="40391"/>
                      <a:pt x="60245" y="49106"/>
                      <a:pt x="42328" y="52145"/>
                    </a:cubicBezTo>
                    <a:cubicBezTo>
                      <a:pt x="30793" y="55040"/>
                      <a:pt x="18630" y="54002"/>
                      <a:pt x="7752" y="49192"/>
                    </a:cubicBezTo>
                    <a:close/>
                  </a:path>
                </a:pathLst>
              </a:custGeom>
              <a:solidFill>
                <a:srgbClr val="F0F0F0"/>
              </a:solidFill>
              <a:ln w="9525" cap="flat">
                <a:noFill/>
                <a:prstDash val="solid"/>
                <a:miter/>
              </a:ln>
            </p:spPr>
            <p:txBody>
              <a:bodyPr rtlCol="0" anchor="ctr"/>
              <a:lstStyle/>
              <a:p>
                <a:endParaRPr lang="pt-BR"/>
              </a:p>
            </p:txBody>
          </p:sp>
        </p:grpSp>
        <p:sp>
          <p:nvSpPr>
            <p:cNvPr id="3569" name="Forma Livre: Forma 3568">
              <a:extLst>
                <a:ext uri="{FF2B5EF4-FFF2-40B4-BE49-F238E27FC236}">
                  <a16:creationId xmlns:a16="http://schemas.microsoft.com/office/drawing/2014/main" id="{C132350E-64DA-93D1-827E-A615211C2CD4}"/>
                </a:ext>
              </a:extLst>
            </p:cNvPr>
            <p:cNvSpPr/>
            <p:nvPr/>
          </p:nvSpPr>
          <p:spPr>
            <a:xfrm>
              <a:off x="7310499" y="2945882"/>
              <a:ext cx="355082" cy="256445"/>
            </a:xfrm>
            <a:custGeom>
              <a:avLst/>
              <a:gdLst>
                <a:gd name="connsiteX0" fmla="*/ 108765 w 355082"/>
                <a:gd name="connsiteY0" fmla="*/ 5810 h 256445"/>
                <a:gd name="connsiteX1" fmla="*/ 89715 w 355082"/>
                <a:gd name="connsiteY1" fmla="*/ 31147 h 256445"/>
                <a:gd name="connsiteX2" fmla="*/ 26469 w 355082"/>
                <a:gd name="connsiteY2" fmla="*/ 15621 h 256445"/>
                <a:gd name="connsiteX3" fmla="*/ 21992 w 355082"/>
                <a:gd name="connsiteY3" fmla="*/ 0 h 256445"/>
                <a:gd name="connsiteX4" fmla="*/ 6752 w 355082"/>
                <a:gd name="connsiteY4" fmla="*/ 5239 h 256445"/>
                <a:gd name="connsiteX5" fmla="*/ 85 w 355082"/>
                <a:gd name="connsiteY5" fmla="*/ 14764 h 256445"/>
                <a:gd name="connsiteX6" fmla="*/ 5609 w 355082"/>
                <a:gd name="connsiteY6" fmla="*/ 31909 h 256445"/>
                <a:gd name="connsiteX7" fmla="*/ 6371 w 355082"/>
                <a:gd name="connsiteY7" fmla="*/ 53816 h 256445"/>
                <a:gd name="connsiteX8" fmla="*/ 14087 w 355082"/>
                <a:gd name="connsiteY8" fmla="*/ 71628 h 256445"/>
                <a:gd name="connsiteX9" fmla="*/ 21802 w 355082"/>
                <a:gd name="connsiteY9" fmla="*/ 92678 h 256445"/>
                <a:gd name="connsiteX10" fmla="*/ 41328 w 355082"/>
                <a:gd name="connsiteY10" fmla="*/ 109252 h 256445"/>
                <a:gd name="connsiteX11" fmla="*/ 67046 w 355082"/>
                <a:gd name="connsiteY11" fmla="*/ 119729 h 256445"/>
                <a:gd name="connsiteX12" fmla="*/ 115528 w 355082"/>
                <a:gd name="connsiteY12" fmla="*/ 129254 h 256445"/>
                <a:gd name="connsiteX13" fmla="*/ 124576 w 355082"/>
                <a:gd name="connsiteY13" fmla="*/ 131921 h 256445"/>
                <a:gd name="connsiteX14" fmla="*/ 219350 w 355082"/>
                <a:gd name="connsiteY14" fmla="*/ 206121 h 256445"/>
                <a:gd name="connsiteX15" fmla="*/ 338699 w 355082"/>
                <a:gd name="connsiteY15" fmla="*/ 249841 h 256445"/>
                <a:gd name="connsiteX16" fmla="*/ 342413 w 355082"/>
                <a:gd name="connsiteY16" fmla="*/ 168021 h 256445"/>
                <a:gd name="connsiteX17" fmla="*/ 146675 w 355082"/>
                <a:gd name="connsiteY17" fmla="*/ 44196 h 256445"/>
                <a:gd name="connsiteX18" fmla="*/ 108765 w 355082"/>
                <a:gd name="connsiteY18" fmla="*/ 5810 h 25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82" h="256445">
                  <a:moveTo>
                    <a:pt x="108765" y="5810"/>
                  </a:moveTo>
                  <a:cubicBezTo>
                    <a:pt x="110051" y="17945"/>
                    <a:pt x="101736" y="29013"/>
                    <a:pt x="89715" y="31147"/>
                  </a:cubicBezTo>
                  <a:cubicBezTo>
                    <a:pt x="67388" y="38329"/>
                    <a:pt x="42928" y="32318"/>
                    <a:pt x="26469" y="15621"/>
                  </a:cubicBezTo>
                  <a:lnTo>
                    <a:pt x="21992" y="0"/>
                  </a:lnTo>
                  <a:cubicBezTo>
                    <a:pt x="16611" y="686"/>
                    <a:pt x="11420" y="2477"/>
                    <a:pt x="6752" y="5239"/>
                  </a:cubicBezTo>
                  <a:cubicBezTo>
                    <a:pt x="3218" y="7258"/>
                    <a:pt x="771" y="10754"/>
                    <a:pt x="85" y="14764"/>
                  </a:cubicBezTo>
                  <a:cubicBezTo>
                    <a:pt x="-677" y="20765"/>
                    <a:pt x="3895" y="26099"/>
                    <a:pt x="5609" y="31909"/>
                  </a:cubicBezTo>
                  <a:cubicBezTo>
                    <a:pt x="7324" y="37719"/>
                    <a:pt x="5038" y="46577"/>
                    <a:pt x="6371" y="53816"/>
                  </a:cubicBezTo>
                  <a:cubicBezTo>
                    <a:pt x="8219" y="60036"/>
                    <a:pt x="10810" y="66018"/>
                    <a:pt x="14087" y="71628"/>
                  </a:cubicBezTo>
                  <a:cubicBezTo>
                    <a:pt x="17134" y="78391"/>
                    <a:pt x="18468" y="85916"/>
                    <a:pt x="21802" y="92678"/>
                  </a:cubicBezTo>
                  <a:cubicBezTo>
                    <a:pt x="26479" y="100060"/>
                    <a:pt x="33289" y="105832"/>
                    <a:pt x="41328" y="109252"/>
                  </a:cubicBezTo>
                  <a:cubicBezTo>
                    <a:pt x="49367" y="113929"/>
                    <a:pt x="58025" y="117462"/>
                    <a:pt x="67046" y="119729"/>
                  </a:cubicBezTo>
                  <a:cubicBezTo>
                    <a:pt x="82952" y="124301"/>
                    <a:pt x="99335" y="126016"/>
                    <a:pt x="115528" y="129254"/>
                  </a:cubicBezTo>
                  <a:cubicBezTo>
                    <a:pt x="118633" y="129807"/>
                    <a:pt x="121671" y="130702"/>
                    <a:pt x="124576" y="131921"/>
                  </a:cubicBezTo>
                  <a:cubicBezTo>
                    <a:pt x="138674" y="138398"/>
                    <a:pt x="191251" y="185261"/>
                    <a:pt x="219350" y="206121"/>
                  </a:cubicBezTo>
                  <a:cubicBezTo>
                    <a:pt x="258593" y="235553"/>
                    <a:pt x="314600" y="271463"/>
                    <a:pt x="338699" y="249841"/>
                  </a:cubicBezTo>
                  <a:cubicBezTo>
                    <a:pt x="369083" y="222980"/>
                    <a:pt x="349176" y="178594"/>
                    <a:pt x="342413" y="168021"/>
                  </a:cubicBezTo>
                  <a:cubicBezTo>
                    <a:pt x="321458" y="135541"/>
                    <a:pt x="166487" y="68199"/>
                    <a:pt x="146675" y="44196"/>
                  </a:cubicBezTo>
                  <a:cubicBezTo>
                    <a:pt x="132482" y="26765"/>
                    <a:pt x="127434" y="10478"/>
                    <a:pt x="108765" y="5810"/>
                  </a:cubicBezTo>
                  <a:close/>
                </a:path>
              </a:pathLst>
            </a:custGeom>
            <a:solidFill>
              <a:srgbClr val="9E6767"/>
            </a:solidFill>
            <a:ln w="9525" cap="flat">
              <a:noFill/>
              <a:prstDash val="solid"/>
              <a:miter/>
            </a:ln>
          </p:spPr>
          <p:txBody>
            <a:bodyPr rtlCol="0" anchor="ctr"/>
            <a:lstStyle/>
            <a:p>
              <a:endParaRPr lang="pt-BR"/>
            </a:p>
          </p:txBody>
        </p:sp>
        <p:grpSp>
          <p:nvGrpSpPr>
            <p:cNvPr id="3570" name="Gráfico 4">
              <a:extLst>
                <a:ext uri="{FF2B5EF4-FFF2-40B4-BE49-F238E27FC236}">
                  <a16:creationId xmlns:a16="http://schemas.microsoft.com/office/drawing/2014/main" id="{B268A043-ACD0-43EB-E56F-AF738488830C}"/>
                </a:ext>
              </a:extLst>
            </p:cNvPr>
            <p:cNvGrpSpPr/>
            <p:nvPr/>
          </p:nvGrpSpPr>
          <p:grpSpPr>
            <a:xfrm>
              <a:off x="7057074" y="2681754"/>
              <a:ext cx="311459" cy="411332"/>
              <a:chOff x="7057074" y="2681754"/>
              <a:chExt cx="311459" cy="411332"/>
            </a:xfrm>
          </p:grpSpPr>
          <p:sp>
            <p:nvSpPr>
              <p:cNvPr id="4022" name="Forma Livre: Forma 4021">
                <a:extLst>
                  <a:ext uri="{FF2B5EF4-FFF2-40B4-BE49-F238E27FC236}">
                    <a16:creationId xmlns:a16="http://schemas.microsoft.com/office/drawing/2014/main" id="{D7393FFF-6C89-9E4C-09D5-1C454851D25D}"/>
                  </a:ext>
                </a:extLst>
              </p:cNvPr>
              <p:cNvSpPr/>
              <p:nvPr/>
            </p:nvSpPr>
            <p:spPr>
              <a:xfrm>
                <a:off x="7143801" y="2937595"/>
                <a:ext cx="67056" cy="67199"/>
              </a:xfrm>
              <a:custGeom>
                <a:avLst/>
                <a:gdLst>
                  <a:gd name="connsiteX0" fmla="*/ 0 w 67056"/>
                  <a:gd name="connsiteY0" fmla="*/ 0 h 67199"/>
                  <a:gd name="connsiteX1" fmla="*/ 3905 w 67056"/>
                  <a:gd name="connsiteY1" fmla="*/ 56579 h 67199"/>
                  <a:gd name="connsiteX2" fmla="*/ 61055 w 67056"/>
                  <a:gd name="connsiteY2" fmla="*/ 59436 h 67199"/>
                  <a:gd name="connsiteX3" fmla="*/ 67056 w 67056"/>
                  <a:gd name="connsiteY3" fmla="*/ 16478 h 67199"/>
                </a:gdLst>
                <a:ahLst/>
                <a:cxnLst>
                  <a:cxn ang="0">
                    <a:pos x="connsiteX0" y="connsiteY0"/>
                  </a:cxn>
                  <a:cxn ang="0">
                    <a:pos x="connsiteX1" y="connsiteY1"/>
                  </a:cxn>
                  <a:cxn ang="0">
                    <a:pos x="connsiteX2" y="connsiteY2"/>
                  </a:cxn>
                  <a:cxn ang="0">
                    <a:pos x="connsiteX3" y="connsiteY3"/>
                  </a:cxn>
                </a:cxnLst>
                <a:rect l="l" t="t" r="r" b="b"/>
                <a:pathLst>
                  <a:path w="67056" h="67199">
                    <a:moveTo>
                      <a:pt x="0" y="0"/>
                    </a:moveTo>
                    <a:cubicBezTo>
                      <a:pt x="2096" y="35433"/>
                      <a:pt x="3905" y="56579"/>
                      <a:pt x="3905" y="56579"/>
                    </a:cubicBezTo>
                    <a:cubicBezTo>
                      <a:pt x="29813" y="78676"/>
                      <a:pt x="61055" y="59436"/>
                      <a:pt x="61055" y="59436"/>
                    </a:cubicBezTo>
                    <a:cubicBezTo>
                      <a:pt x="63856" y="45244"/>
                      <a:pt x="65856" y="30899"/>
                      <a:pt x="67056" y="16478"/>
                    </a:cubicBezTo>
                    <a:close/>
                  </a:path>
                </a:pathLst>
              </a:custGeom>
              <a:solidFill>
                <a:srgbClr val="B16668"/>
              </a:solidFill>
              <a:ln w="9525" cap="flat">
                <a:noFill/>
                <a:prstDash val="solid"/>
                <a:miter/>
              </a:ln>
            </p:spPr>
            <p:txBody>
              <a:bodyPr rtlCol="0" anchor="ctr"/>
              <a:lstStyle/>
              <a:p>
                <a:endParaRPr lang="pt-BR"/>
              </a:p>
            </p:txBody>
          </p:sp>
          <p:sp>
            <p:nvSpPr>
              <p:cNvPr id="4023" name="Forma Livre: Forma 4022">
                <a:extLst>
                  <a:ext uri="{FF2B5EF4-FFF2-40B4-BE49-F238E27FC236}">
                    <a16:creationId xmlns:a16="http://schemas.microsoft.com/office/drawing/2014/main" id="{BE1B4613-5A94-7A52-FF88-273072EFA201}"/>
                  </a:ext>
                </a:extLst>
              </p:cNvPr>
              <p:cNvSpPr/>
              <p:nvPr/>
            </p:nvSpPr>
            <p:spPr>
              <a:xfrm>
                <a:off x="7133234" y="2681754"/>
                <a:ext cx="235299" cy="276505"/>
              </a:xfrm>
              <a:custGeom>
                <a:avLst/>
                <a:gdLst>
                  <a:gd name="connsiteX0" fmla="*/ 229261 w 235299"/>
                  <a:gd name="connsiteY0" fmla="*/ 0 h 276505"/>
                  <a:gd name="connsiteX1" fmla="*/ 84005 w 235299"/>
                  <a:gd name="connsiteY1" fmla="*/ 69628 h 276505"/>
                  <a:gd name="connsiteX2" fmla="*/ 36380 w 235299"/>
                  <a:gd name="connsiteY2" fmla="*/ 101441 h 276505"/>
                  <a:gd name="connsiteX3" fmla="*/ 1804 w 235299"/>
                  <a:gd name="connsiteY3" fmla="*/ 179165 h 276505"/>
                  <a:gd name="connsiteX4" fmla="*/ 8567 w 235299"/>
                  <a:gd name="connsiteY4" fmla="*/ 259175 h 276505"/>
                  <a:gd name="connsiteX5" fmla="*/ 79242 w 235299"/>
                  <a:gd name="connsiteY5" fmla="*/ 275939 h 276505"/>
                  <a:gd name="connsiteX6" fmla="*/ 87053 w 235299"/>
                  <a:gd name="connsiteY6" fmla="*/ 233743 h 276505"/>
                  <a:gd name="connsiteX7" fmla="*/ 86196 w 235299"/>
                  <a:gd name="connsiteY7" fmla="*/ 179165 h 276505"/>
                  <a:gd name="connsiteX8" fmla="*/ 156014 w 235299"/>
                  <a:gd name="connsiteY8" fmla="*/ 157163 h 276505"/>
                  <a:gd name="connsiteX9" fmla="*/ 223832 w 235299"/>
                  <a:gd name="connsiteY9" fmla="*/ 105537 h 276505"/>
                  <a:gd name="connsiteX10" fmla="*/ 229261 w 235299"/>
                  <a:gd name="connsiteY10" fmla="*/ 0 h 27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299" h="276505">
                    <a:moveTo>
                      <a:pt x="229261" y="0"/>
                    </a:moveTo>
                    <a:lnTo>
                      <a:pt x="84005" y="69628"/>
                    </a:lnTo>
                    <a:lnTo>
                      <a:pt x="36380" y="101441"/>
                    </a:lnTo>
                    <a:cubicBezTo>
                      <a:pt x="-11245" y="133350"/>
                      <a:pt x="1423" y="155543"/>
                      <a:pt x="1804" y="179165"/>
                    </a:cubicBezTo>
                    <a:cubicBezTo>
                      <a:pt x="1804" y="191548"/>
                      <a:pt x="5329" y="227743"/>
                      <a:pt x="8567" y="259175"/>
                    </a:cubicBezTo>
                    <a:cubicBezTo>
                      <a:pt x="29570" y="272548"/>
                      <a:pt x="54468" y="278454"/>
                      <a:pt x="79242" y="275939"/>
                    </a:cubicBezTo>
                    <a:cubicBezTo>
                      <a:pt x="82481" y="260128"/>
                      <a:pt x="85624" y="243268"/>
                      <a:pt x="87053" y="233743"/>
                    </a:cubicBezTo>
                    <a:cubicBezTo>
                      <a:pt x="89787" y="215627"/>
                      <a:pt x="89501" y="197187"/>
                      <a:pt x="86196" y="179165"/>
                    </a:cubicBezTo>
                    <a:cubicBezTo>
                      <a:pt x="86196" y="179165"/>
                      <a:pt x="119152" y="169640"/>
                      <a:pt x="156014" y="157163"/>
                    </a:cubicBezTo>
                    <a:cubicBezTo>
                      <a:pt x="197067" y="142780"/>
                      <a:pt x="210973" y="130492"/>
                      <a:pt x="223832" y="105537"/>
                    </a:cubicBezTo>
                    <a:cubicBezTo>
                      <a:pt x="241263" y="72485"/>
                      <a:pt x="235167" y="32575"/>
                      <a:pt x="229261" y="0"/>
                    </a:cubicBezTo>
                    <a:close/>
                  </a:path>
                </a:pathLst>
              </a:custGeom>
              <a:solidFill>
                <a:srgbClr val="37474F"/>
              </a:solidFill>
              <a:ln w="9525" cap="flat">
                <a:noFill/>
                <a:prstDash val="solid"/>
                <a:miter/>
              </a:ln>
            </p:spPr>
            <p:txBody>
              <a:bodyPr rtlCol="0" anchor="ctr"/>
              <a:lstStyle/>
              <a:p>
                <a:endParaRPr lang="pt-BR"/>
              </a:p>
            </p:txBody>
          </p:sp>
          <p:sp>
            <p:nvSpPr>
              <p:cNvPr id="4024" name="Forma Livre: Forma 4023">
                <a:extLst>
                  <a:ext uri="{FF2B5EF4-FFF2-40B4-BE49-F238E27FC236}">
                    <a16:creationId xmlns:a16="http://schemas.microsoft.com/office/drawing/2014/main" id="{A3BC2652-55A3-A80D-8B2C-125FAB46A24A}"/>
                  </a:ext>
                </a:extLst>
              </p:cNvPr>
              <p:cNvSpPr/>
              <p:nvPr/>
            </p:nvSpPr>
            <p:spPr>
              <a:xfrm>
                <a:off x="7059457" y="3026558"/>
                <a:ext cx="151410" cy="66527"/>
              </a:xfrm>
              <a:custGeom>
                <a:avLst/>
                <a:gdLst>
                  <a:gd name="connsiteX0" fmla="*/ 150161 w 151410"/>
                  <a:gd name="connsiteY0" fmla="*/ 0 h 66527"/>
                  <a:gd name="connsiteX1" fmla="*/ 2429 w 151410"/>
                  <a:gd name="connsiteY1" fmla="*/ 41815 h 66527"/>
                  <a:gd name="connsiteX2" fmla="*/ 333 w 151410"/>
                  <a:gd name="connsiteY2" fmla="*/ 42672 h 66527"/>
                  <a:gd name="connsiteX3" fmla="*/ 7096 w 151410"/>
                  <a:gd name="connsiteY3" fmla="*/ 56864 h 66527"/>
                  <a:gd name="connsiteX4" fmla="*/ 72437 w 151410"/>
                  <a:gd name="connsiteY4" fmla="*/ 64103 h 66527"/>
                  <a:gd name="connsiteX5" fmla="*/ 120062 w 151410"/>
                  <a:gd name="connsiteY5" fmla="*/ 32290 h 66527"/>
                  <a:gd name="connsiteX6" fmla="*/ 149114 w 151410"/>
                  <a:gd name="connsiteY6" fmla="*/ 20765 h 66527"/>
                  <a:gd name="connsiteX7" fmla="*/ 150161 w 151410"/>
                  <a:gd name="connsiteY7" fmla="*/ 0 h 6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410" h="66527">
                    <a:moveTo>
                      <a:pt x="150161" y="0"/>
                    </a:moveTo>
                    <a:lnTo>
                      <a:pt x="2429" y="41815"/>
                    </a:lnTo>
                    <a:lnTo>
                      <a:pt x="333" y="42672"/>
                    </a:lnTo>
                    <a:cubicBezTo>
                      <a:pt x="-1010" y="48406"/>
                      <a:pt x="1800" y="54302"/>
                      <a:pt x="7096" y="56864"/>
                    </a:cubicBezTo>
                    <a:cubicBezTo>
                      <a:pt x="27479" y="66446"/>
                      <a:pt x="50454" y="68990"/>
                      <a:pt x="72437" y="64103"/>
                    </a:cubicBezTo>
                    <a:cubicBezTo>
                      <a:pt x="97679" y="58198"/>
                      <a:pt x="114443" y="36767"/>
                      <a:pt x="120062" y="32290"/>
                    </a:cubicBezTo>
                    <a:cubicBezTo>
                      <a:pt x="129587" y="24479"/>
                      <a:pt x="145494" y="24098"/>
                      <a:pt x="149114" y="20765"/>
                    </a:cubicBezTo>
                    <a:cubicBezTo>
                      <a:pt x="151762" y="14154"/>
                      <a:pt x="152133" y="6849"/>
                      <a:pt x="150161" y="0"/>
                    </a:cubicBezTo>
                    <a:close/>
                  </a:path>
                </a:pathLst>
              </a:custGeom>
              <a:solidFill>
                <a:srgbClr val="263238"/>
              </a:solidFill>
              <a:ln w="9525" cap="flat">
                <a:noFill/>
                <a:prstDash val="solid"/>
                <a:miter/>
              </a:ln>
            </p:spPr>
            <p:txBody>
              <a:bodyPr rtlCol="0" anchor="ctr"/>
              <a:lstStyle/>
              <a:p>
                <a:endParaRPr lang="pt-BR"/>
              </a:p>
            </p:txBody>
          </p:sp>
          <p:sp>
            <p:nvSpPr>
              <p:cNvPr id="4025" name="Forma Livre: Forma 4024">
                <a:extLst>
                  <a:ext uri="{FF2B5EF4-FFF2-40B4-BE49-F238E27FC236}">
                    <a16:creationId xmlns:a16="http://schemas.microsoft.com/office/drawing/2014/main" id="{D16E8FD1-A4DF-B436-27DD-5389F5181D62}"/>
                  </a:ext>
                </a:extLst>
              </p:cNvPr>
              <p:cNvSpPr/>
              <p:nvPr/>
            </p:nvSpPr>
            <p:spPr>
              <a:xfrm>
                <a:off x="7060027" y="2975659"/>
                <a:ext cx="152757" cy="107203"/>
              </a:xfrm>
              <a:custGeom>
                <a:avLst/>
                <a:gdLst>
                  <a:gd name="connsiteX0" fmla="*/ 76630 w 152757"/>
                  <a:gd name="connsiteY0" fmla="*/ 5179 h 107203"/>
                  <a:gd name="connsiteX1" fmla="*/ 74820 w 152757"/>
                  <a:gd name="connsiteY1" fmla="*/ 15752 h 107203"/>
                  <a:gd name="connsiteX2" fmla="*/ 68153 w 152757"/>
                  <a:gd name="connsiteY2" fmla="*/ 27468 h 107203"/>
                  <a:gd name="connsiteX3" fmla="*/ 41197 w 152757"/>
                  <a:gd name="connsiteY3" fmla="*/ 48899 h 107203"/>
                  <a:gd name="connsiteX4" fmla="*/ 12622 w 152757"/>
                  <a:gd name="connsiteY4" fmla="*/ 63853 h 107203"/>
                  <a:gd name="connsiteX5" fmla="*/ 1859 w 152757"/>
                  <a:gd name="connsiteY5" fmla="*/ 92428 h 107203"/>
                  <a:gd name="connsiteX6" fmla="*/ 35387 w 152757"/>
                  <a:gd name="connsiteY6" fmla="*/ 105573 h 107203"/>
                  <a:gd name="connsiteX7" fmla="*/ 91680 w 152757"/>
                  <a:gd name="connsiteY7" fmla="*/ 96048 h 107203"/>
                  <a:gd name="connsiteX8" fmla="*/ 122350 w 152757"/>
                  <a:gd name="connsiteY8" fmla="*/ 72426 h 107203"/>
                  <a:gd name="connsiteX9" fmla="*/ 150354 w 152757"/>
                  <a:gd name="connsiteY9" fmla="*/ 58900 h 107203"/>
                  <a:gd name="connsiteX10" fmla="*/ 151497 w 152757"/>
                  <a:gd name="connsiteY10" fmla="*/ 32611 h 107203"/>
                  <a:gd name="connsiteX11" fmla="*/ 150163 w 152757"/>
                  <a:gd name="connsiteY11" fmla="*/ 18038 h 107203"/>
                  <a:gd name="connsiteX12" fmla="*/ 151687 w 152757"/>
                  <a:gd name="connsiteY12" fmla="*/ 5751 h 107203"/>
                  <a:gd name="connsiteX13" fmla="*/ 147972 w 152757"/>
                  <a:gd name="connsiteY13" fmla="*/ 2036 h 107203"/>
                  <a:gd name="connsiteX14" fmla="*/ 146258 w 152757"/>
                  <a:gd name="connsiteY14" fmla="*/ 8799 h 107203"/>
                  <a:gd name="connsiteX15" fmla="*/ 122541 w 152757"/>
                  <a:gd name="connsiteY15" fmla="*/ 16800 h 107203"/>
                  <a:gd name="connsiteX16" fmla="*/ 121493 w 152757"/>
                  <a:gd name="connsiteY16" fmla="*/ 5941 h 107203"/>
                  <a:gd name="connsiteX17" fmla="*/ 107682 w 152757"/>
                  <a:gd name="connsiteY17" fmla="*/ 607 h 107203"/>
                  <a:gd name="connsiteX18" fmla="*/ 86727 w 152757"/>
                  <a:gd name="connsiteY18" fmla="*/ 607 h 107203"/>
                  <a:gd name="connsiteX19" fmla="*/ 78059 w 152757"/>
                  <a:gd name="connsiteY19" fmla="*/ 3274 h 107203"/>
                  <a:gd name="connsiteX20" fmla="*/ 76630 w 152757"/>
                  <a:gd name="connsiteY20" fmla="*/ 5179 h 10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757" h="107203">
                    <a:moveTo>
                      <a:pt x="76630" y="5179"/>
                    </a:moveTo>
                    <a:cubicBezTo>
                      <a:pt x="75554" y="8608"/>
                      <a:pt x="74944" y="12161"/>
                      <a:pt x="74820" y="15752"/>
                    </a:cubicBezTo>
                    <a:cubicBezTo>
                      <a:pt x="73811" y="20238"/>
                      <a:pt x="71496" y="24315"/>
                      <a:pt x="68153" y="27468"/>
                    </a:cubicBezTo>
                    <a:cubicBezTo>
                      <a:pt x="60181" y="35793"/>
                      <a:pt x="51113" y="43003"/>
                      <a:pt x="41197" y="48899"/>
                    </a:cubicBezTo>
                    <a:cubicBezTo>
                      <a:pt x="31986" y="54462"/>
                      <a:pt x="22443" y="59453"/>
                      <a:pt x="12622" y="63853"/>
                    </a:cubicBezTo>
                    <a:cubicBezTo>
                      <a:pt x="1849" y="68863"/>
                      <a:pt x="-2932" y="81560"/>
                      <a:pt x="1859" y="92428"/>
                    </a:cubicBezTo>
                    <a:cubicBezTo>
                      <a:pt x="11384" y="100210"/>
                      <a:pt x="23109" y="104811"/>
                      <a:pt x="35387" y="105573"/>
                    </a:cubicBezTo>
                    <a:cubicBezTo>
                      <a:pt x="54684" y="109564"/>
                      <a:pt x="74773" y="106173"/>
                      <a:pt x="91680" y="96048"/>
                    </a:cubicBezTo>
                    <a:cubicBezTo>
                      <a:pt x="104919" y="88332"/>
                      <a:pt x="109110" y="80046"/>
                      <a:pt x="122350" y="72426"/>
                    </a:cubicBezTo>
                    <a:cubicBezTo>
                      <a:pt x="127684" y="69378"/>
                      <a:pt x="143781" y="67282"/>
                      <a:pt x="150354" y="58900"/>
                    </a:cubicBezTo>
                    <a:cubicBezTo>
                      <a:pt x="153106" y="50404"/>
                      <a:pt x="153506" y="41317"/>
                      <a:pt x="151497" y="32611"/>
                    </a:cubicBezTo>
                    <a:cubicBezTo>
                      <a:pt x="150659" y="27801"/>
                      <a:pt x="150220" y="22924"/>
                      <a:pt x="150163" y="18038"/>
                    </a:cubicBezTo>
                    <a:cubicBezTo>
                      <a:pt x="150163" y="13085"/>
                      <a:pt x="151973" y="10418"/>
                      <a:pt x="151687" y="5751"/>
                    </a:cubicBezTo>
                    <a:cubicBezTo>
                      <a:pt x="151506" y="3779"/>
                      <a:pt x="149944" y="2217"/>
                      <a:pt x="147972" y="2036"/>
                    </a:cubicBezTo>
                    <a:lnTo>
                      <a:pt x="146258" y="8799"/>
                    </a:lnTo>
                    <a:cubicBezTo>
                      <a:pt x="143210" y="16228"/>
                      <a:pt x="130542" y="17847"/>
                      <a:pt x="122541" y="16800"/>
                    </a:cubicBezTo>
                    <a:cubicBezTo>
                      <a:pt x="122541" y="11180"/>
                      <a:pt x="123874" y="8989"/>
                      <a:pt x="121493" y="5941"/>
                    </a:cubicBezTo>
                    <a:cubicBezTo>
                      <a:pt x="117616" y="2674"/>
                      <a:pt x="112749" y="798"/>
                      <a:pt x="107682" y="607"/>
                    </a:cubicBezTo>
                    <a:cubicBezTo>
                      <a:pt x="100719" y="-202"/>
                      <a:pt x="93689" y="-202"/>
                      <a:pt x="86727" y="607"/>
                    </a:cubicBezTo>
                    <a:cubicBezTo>
                      <a:pt x="83612" y="445"/>
                      <a:pt x="80545" y="1388"/>
                      <a:pt x="78059" y="3274"/>
                    </a:cubicBezTo>
                    <a:cubicBezTo>
                      <a:pt x="77487" y="3827"/>
                      <a:pt x="77002" y="4474"/>
                      <a:pt x="76630" y="5179"/>
                    </a:cubicBezTo>
                    <a:close/>
                  </a:path>
                </a:pathLst>
              </a:custGeom>
              <a:solidFill>
                <a:srgbClr val="37474F"/>
              </a:solidFill>
              <a:ln w="9525" cap="flat">
                <a:noFill/>
                <a:prstDash val="solid"/>
                <a:miter/>
              </a:ln>
            </p:spPr>
            <p:txBody>
              <a:bodyPr rtlCol="0" anchor="ctr"/>
              <a:lstStyle/>
              <a:p>
                <a:endParaRPr lang="pt-BR"/>
              </a:p>
            </p:txBody>
          </p:sp>
          <p:sp>
            <p:nvSpPr>
              <p:cNvPr id="4026" name="Forma Livre: Forma 4025">
                <a:extLst>
                  <a:ext uri="{FF2B5EF4-FFF2-40B4-BE49-F238E27FC236}">
                    <a16:creationId xmlns:a16="http://schemas.microsoft.com/office/drawing/2014/main" id="{A373C544-8308-7C38-198C-7FF92F675E65}"/>
                  </a:ext>
                </a:extLst>
              </p:cNvPr>
              <p:cNvSpPr/>
              <p:nvPr/>
            </p:nvSpPr>
            <p:spPr>
              <a:xfrm>
                <a:off x="7057074" y="3033265"/>
                <a:ext cx="88803" cy="51640"/>
              </a:xfrm>
              <a:custGeom>
                <a:avLst/>
                <a:gdLst>
                  <a:gd name="connsiteX0" fmla="*/ 2717 w 88803"/>
                  <a:gd name="connsiteY0" fmla="*/ 35965 h 51640"/>
                  <a:gd name="connsiteX1" fmla="*/ 19195 w 88803"/>
                  <a:gd name="connsiteY1" fmla="*/ 2056 h 51640"/>
                  <a:gd name="connsiteX2" fmla="*/ 75583 w 88803"/>
                  <a:gd name="connsiteY2" fmla="*/ 12153 h 51640"/>
                  <a:gd name="connsiteX3" fmla="*/ 86918 w 88803"/>
                  <a:gd name="connsiteY3" fmla="*/ 42728 h 51640"/>
                  <a:gd name="connsiteX4" fmla="*/ 34340 w 88803"/>
                  <a:gd name="connsiteY4" fmla="*/ 50348 h 51640"/>
                  <a:gd name="connsiteX5" fmla="*/ 2717 w 88803"/>
                  <a:gd name="connsiteY5" fmla="*/ 35965 h 5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03" h="51640">
                    <a:moveTo>
                      <a:pt x="2717" y="35965"/>
                    </a:moveTo>
                    <a:cubicBezTo>
                      <a:pt x="-3760" y="21202"/>
                      <a:pt x="1193" y="8819"/>
                      <a:pt x="19195" y="2056"/>
                    </a:cubicBezTo>
                    <a:cubicBezTo>
                      <a:pt x="38569" y="-2735"/>
                      <a:pt x="59076" y="932"/>
                      <a:pt x="75583" y="12153"/>
                    </a:cubicBezTo>
                    <a:cubicBezTo>
                      <a:pt x="85870" y="20440"/>
                      <a:pt x="92157" y="30631"/>
                      <a:pt x="86918" y="42728"/>
                    </a:cubicBezTo>
                    <a:cubicBezTo>
                      <a:pt x="70659" y="50834"/>
                      <a:pt x="52228" y="53511"/>
                      <a:pt x="34340" y="50348"/>
                    </a:cubicBezTo>
                    <a:cubicBezTo>
                      <a:pt x="22481" y="49234"/>
                      <a:pt x="11347" y="44166"/>
                      <a:pt x="2717" y="35965"/>
                    </a:cubicBezTo>
                    <a:close/>
                  </a:path>
                </a:pathLst>
              </a:custGeom>
              <a:solidFill>
                <a:srgbClr val="F0F0F0"/>
              </a:solidFill>
              <a:ln w="9525" cap="flat">
                <a:noFill/>
                <a:prstDash val="solid"/>
                <a:miter/>
              </a:ln>
            </p:spPr>
            <p:txBody>
              <a:bodyPr rtlCol="0" anchor="ctr"/>
              <a:lstStyle/>
              <a:p>
                <a:endParaRPr lang="pt-BR"/>
              </a:p>
            </p:txBody>
          </p:sp>
        </p:grpSp>
        <p:grpSp>
          <p:nvGrpSpPr>
            <p:cNvPr id="3571" name="Gráfico 4">
              <a:extLst>
                <a:ext uri="{FF2B5EF4-FFF2-40B4-BE49-F238E27FC236}">
                  <a16:creationId xmlns:a16="http://schemas.microsoft.com/office/drawing/2014/main" id="{FEEFCF26-2EE5-1FAB-CA43-D32BCE3A8D7F}"/>
                </a:ext>
              </a:extLst>
            </p:cNvPr>
            <p:cNvGrpSpPr/>
            <p:nvPr/>
          </p:nvGrpSpPr>
          <p:grpSpPr>
            <a:xfrm>
              <a:off x="7132905" y="2062409"/>
              <a:ext cx="517860" cy="669073"/>
              <a:chOff x="7132905" y="2062409"/>
              <a:chExt cx="517860" cy="669073"/>
            </a:xfrm>
          </p:grpSpPr>
          <p:sp>
            <p:nvSpPr>
              <p:cNvPr id="4006" name="Forma Livre: Forma 4005">
                <a:extLst>
                  <a:ext uri="{FF2B5EF4-FFF2-40B4-BE49-F238E27FC236}">
                    <a16:creationId xmlns:a16="http://schemas.microsoft.com/office/drawing/2014/main" id="{44AE6C64-C203-01CC-4E3D-62AAB50FAA13}"/>
                  </a:ext>
                </a:extLst>
              </p:cNvPr>
              <p:cNvSpPr/>
              <p:nvPr/>
            </p:nvSpPr>
            <p:spPr>
              <a:xfrm>
                <a:off x="7132905" y="2094912"/>
                <a:ext cx="217620" cy="403961"/>
              </a:xfrm>
              <a:custGeom>
                <a:avLst/>
                <a:gdLst>
                  <a:gd name="connsiteX0" fmla="*/ 65950 w 217620"/>
                  <a:gd name="connsiteY0" fmla="*/ 111544 h 403961"/>
                  <a:gd name="connsiteX1" fmla="*/ 68427 w 217620"/>
                  <a:gd name="connsiteY1" fmla="*/ 148596 h 403961"/>
                  <a:gd name="connsiteX2" fmla="*/ 79000 w 217620"/>
                  <a:gd name="connsiteY2" fmla="*/ 189078 h 403961"/>
                  <a:gd name="connsiteX3" fmla="*/ 91763 w 217620"/>
                  <a:gd name="connsiteY3" fmla="*/ 236703 h 403961"/>
                  <a:gd name="connsiteX4" fmla="*/ 196538 w 217620"/>
                  <a:gd name="connsiteY4" fmla="*/ 310236 h 403961"/>
                  <a:gd name="connsiteX5" fmla="*/ 162915 w 217620"/>
                  <a:gd name="connsiteY5" fmla="*/ 403962 h 403961"/>
                  <a:gd name="connsiteX6" fmla="*/ 109384 w 217620"/>
                  <a:gd name="connsiteY6" fmla="*/ 354908 h 403961"/>
                  <a:gd name="connsiteX7" fmla="*/ 44138 w 217620"/>
                  <a:gd name="connsiteY7" fmla="*/ 299282 h 403961"/>
                  <a:gd name="connsiteX8" fmla="*/ 21183 w 217620"/>
                  <a:gd name="connsiteY8" fmla="*/ 254514 h 403961"/>
                  <a:gd name="connsiteX9" fmla="*/ 11658 w 217620"/>
                  <a:gd name="connsiteY9" fmla="*/ 197364 h 403961"/>
                  <a:gd name="connsiteX10" fmla="*/ 5086 w 217620"/>
                  <a:gd name="connsiteY10" fmla="*/ 129356 h 403961"/>
                  <a:gd name="connsiteX11" fmla="*/ 800 w 217620"/>
                  <a:gd name="connsiteY11" fmla="*/ 85636 h 403961"/>
                  <a:gd name="connsiteX12" fmla="*/ 133 w 217620"/>
                  <a:gd name="connsiteY12" fmla="*/ 59252 h 403961"/>
                  <a:gd name="connsiteX13" fmla="*/ 7086 w 217620"/>
                  <a:gd name="connsiteY13" fmla="*/ 29439 h 403961"/>
                  <a:gd name="connsiteX14" fmla="*/ 22135 w 217620"/>
                  <a:gd name="connsiteY14" fmla="*/ 12770 h 403961"/>
                  <a:gd name="connsiteX15" fmla="*/ 33375 w 217620"/>
                  <a:gd name="connsiteY15" fmla="*/ 6007 h 403961"/>
                  <a:gd name="connsiteX16" fmla="*/ 42900 w 217620"/>
                  <a:gd name="connsiteY16" fmla="*/ 5245 h 403961"/>
                  <a:gd name="connsiteX17" fmla="*/ 53663 w 217620"/>
                  <a:gd name="connsiteY17" fmla="*/ 6 h 403961"/>
                  <a:gd name="connsiteX18" fmla="*/ 59854 w 217620"/>
                  <a:gd name="connsiteY18" fmla="*/ 5721 h 403961"/>
                  <a:gd name="connsiteX19" fmla="*/ 59854 w 217620"/>
                  <a:gd name="connsiteY19" fmla="*/ 14580 h 403961"/>
                  <a:gd name="connsiteX20" fmla="*/ 54806 w 217620"/>
                  <a:gd name="connsiteY20" fmla="*/ 51632 h 403961"/>
                  <a:gd name="connsiteX21" fmla="*/ 61188 w 217620"/>
                  <a:gd name="connsiteY21" fmla="*/ 68110 h 40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7620" h="403961">
                    <a:moveTo>
                      <a:pt x="65950" y="111544"/>
                    </a:moveTo>
                    <a:cubicBezTo>
                      <a:pt x="63341" y="123887"/>
                      <a:pt x="64198" y="136711"/>
                      <a:pt x="68427" y="148596"/>
                    </a:cubicBezTo>
                    <a:cubicBezTo>
                      <a:pt x="71666" y="162217"/>
                      <a:pt x="75190" y="175647"/>
                      <a:pt x="79000" y="189078"/>
                    </a:cubicBezTo>
                    <a:cubicBezTo>
                      <a:pt x="85286" y="211842"/>
                      <a:pt x="91763" y="236703"/>
                      <a:pt x="91763" y="236703"/>
                    </a:cubicBezTo>
                    <a:cubicBezTo>
                      <a:pt x="109861" y="254514"/>
                      <a:pt x="164058" y="297853"/>
                      <a:pt x="196538" y="310236"/>
                    </a:cubicBezTo>
                    <a:cubicBezTo>
                      <a:pt x="251498" y="331000"/>
                      <a:pt x="184060" y="378911"/>
                      <a:pt x="162915" y="403962"/>
                    </a:cubicBezTo>
                    <a:cubicBezTo>
                      <a:pt x="157581" y="389769"/>
                      <a:pt x="133864" y="375387"/>
                      <a:pt x="109384" y="354908"/>
                    </a:cubicBezTo>
                    <a:cubicBezTo>
                      <a:pt x="84905" y="334429"/>
                      <a:pt x="68427" y="322237"/>
                      <a:pt x="44138" y="299282"/>
                    </a:cubicBezTo>
                    <a:cubicBezTo>
                      <a:pt x="30937" y="287929"/>
                      <a:pt x="22698" y="271862"/>
                      <a:pt x="21183" y="254514"/>
                    </a:cubicBezTo>
                    <a:cubicBezTo>
                      <a:pt x="17278" y="235464"/>
                      <a:pt x="14134" y="216414"/>
                      <a:pt x="11658" y="197364"/>
                    </a:cubicBezTo>
                    <a:cubicBezTo>
                      <a:pt x="8800" y="174790"/>
                      <a:pt x="6705" y="152025"/>
                      <a:pt x="5086" y="129356"/>
                    </a:cubicBezTo>
                    <a:cubicBezTo>
                      <a:pt x="3943" y="114687"/>
                      <a:pt x="1942" y="100209"/>
                      <a:pt x="800" y="85636"/>
                    </a:cubicBezTo>
                    <a:cubicBezTo>
                      <a:pt x="47" y="76863"/>
                      <a:pt x="-172" y="68052"/>
                      <a:pt x="133" y="59252"/>
                    </a:cubicBezTo>
                    <a:cubicBezTo>
                      <a:pt x="-1" y="48897"/>
                      <a:pt x="2390" y="38666"/>
                      <a:pt x="7086" y="29439"/>
                    </a:cubicBezTo>
                    <a:cubicBezTo>
                      <a:pt x="11220" y="23145"/>
                      <a:pt x="16297" y="17523"/>
                      <a:pt x="22135" y="12770"/>
                    </a:cubicBezTo>
                    <a:cubicBezTo>
                      <a:pt x="25183" y="9524"/>
                      <a:pt x="29079" y="7184"/>
                      <a:pt x="33375" y="6007"/>
                    </a:cubicBezTo>
                    <a:cubicBezTo>
                      <a:pt x="36566" y="6040"/>
                      <a:pt x="39757" y="5784"/>
                      <a:pt x="42900" y="5245"/>
                    </a:cubicBezTo>
                    <a:cubicBezTo>
                      <a:pt x="46710" y="3912"/>
                      <a:pt x="49663" y="-184"/>
                      <a:pt x="53663" y="6"/>
                    </a:cubicBezTo>
                    <a:cubicBezTo>
                      <a:pt x="56692" y="493"/>
                      <a:pt x="59131" y="2745"/>
                      <a:pt x="59854" y="5721"/>
                    </a:cubicBezTo>
                    <a:cubicBezTo>
                      <a:pt x="60426" y="8647"/>
                      <a:pt x="60426" y="11655"/>
                      <a:pt x="59854" y="14580"/>
                    </a:cubicBezTo>
                    <a:cubicBezTo>
                      <a:pt x="58140" y="26962"/>
                      <a:pt x="56521" y="39249"/>
                      <a:pt x="54806" y="51632"/>
                    </a:cubicBezTo>
                    <a:cubicBezTo>
                      <a:pt x="54235" y="55728"/>
                      <a:pt x="52330" y="74968"/>
                      <a:pt x="61188" y="68110"/>
                    </a:cubicBezTo>
                  </a:path>
                </a:pathLst>
              </a:custGeom>
              <a:solidFill>
                <a:srgbClr val="B16668"/>
              </a:solidFill>
              <a:ln w="9525" cap="flat">
                <a:noFill/>
                <a:prstDash val="solid"/>
                <a:miter/>
              </a:ln>
            </p:spPr>
            <p:txBody>
              <a:bodyPr rtlCol="0" anchor="ctr"/>
              <a:lstStyle/>
              <a:p>
                <a:endParaRPr lang="pt-BR"/>
              </a:p>
            </p:txBody>
          </p:sp>
          <p:sp>
            <p:nvSpPr>
              <p:cNvPr id="4007" name="Forma Livre: Forma 4006">
                <a:extLst>
                  <a:ext uri="{FF2B5EF4-FFF2-40B4-BE49-F238E27FC236}">
                    <a16:creationId xmlns:a16="http://schemas.microsoft.com/office/drawing/2014/main" id="{150782AF-B36A-297F-6E14-70C34E702BED}"/>
                  </a:ext>
                </a:extLst>
              </p:cNvPr>
              <p:cNvSpPr/>
              <p:nvPr/>
            </p:nvSpPr>
            <p:spPr>
              <a:xfrm>
                <a:off x="7202856" y="2353903"/>
                <a:ext cx="143944" cy="157168"/>
              </a:xfrm>
              <a:custGeom>
                <a:avLst/>
                <a:gdLst>
                  <a:gd name="connsiteX0" fmla="*/ 142018 w 143944"/>
                  <a:gd name="connsiteY0" fmla="*/ 46958 h 157168"/>
                  <a:gd name="connsiteX1" fmla="*/ 91059 w 143944"/>
                  <a:gd name="connsiteY1" fmla="*/ 28575 h 157168"/>
                  <a:gd name="connsiteX2" fmla="*/ 47625 w 143944"/>
                  <a:gd name="connsiteY2" fmla="*/ 0 h 157168"/>
                  <a:gd name="connsiteX3" fmla="*/ 0 w 143944"/>
                  <a:gd name="connsiteY3" fmla="*/ 62675 h 157168"/>
                  <a:gd name="connsiteX4" fmla="*/ 55721 w 143944"/>
                  <a:gd name="connsiteY4" fmla="*/ 113157 h 157168"/>
                  <a:gd name="connsiteX5" fmla="*/ 92773 w 143944"/>
                  <a:gd name="connsiteY5" fmla="*/ 157163 h 157168"/>
                  <a:gd name="connsiteX6" fmla="*/ 142018 w 143944"/>
                  <a:gd name="connsiteY6" fmla="*/ 46958 h 1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44" h="157168">
                    <a:moveTo>
                      <a:pt x="142018" y="46958"/>
                    </a:moveTo>
                    <a:cubicBezTo>
                      <a:pt x="124015" y="42100"/>
                      <a:pt x="119348" y="44863"/>
                      <a:pt x="91059" y="28575"/>
                    </a:cubicBezTo>
                    <a:cubicBezTo>
                      <a:pt x="75990" y="19978"/>
                      <a:pt x="61484" y="10434"/>
                      <a:pt x="47625" y="0"/>
                    </a:cubicBezTo>
                    <a:cubicBezTo>
                      <a:pt x="25117" y="14899"/>
                      <a:pt x="8325" y="36995"/>
                      <a:pt x="0" y="62675"/>
                    </a:cubicBezTo>
                    <a:cubicBezTo>
                      <a:pt x="0" y="62675"/>
                      <a:pt x="35719" y="95631"/>
                      <a:pt x="55721" y="113157"/>
                    </a:cubicBezTo>
                    <a:cubicBezTo>
                      <a:pt x="75724" y="130683"/>
                      <a:pt x="88392" y="141732"/>
                      <a:pt x="92773" y="157163"/>
                    </a:cubicBezTo>
                    <a:cubicBezTo>
                      <a:pt x="92583" y="157639"/>
                      <a:pt x="155638" y="130873"/>
                      <a:pt x="142018" y="46958"/>
                    </a:cubicBezTo>
                    <a:close/>
                  </a:path>
                </a:pathLst>
              </a:custGeom>
              <a:solidFill>
                <a:srgbClr val="E0E0E0"/>
              </a:solidFill>
              <a:ln w="9525" cap="flat">
                <a:noFill/>
                <a:prstDash val="solid"/>
                <a:miter/>
              </a:ln>
            </p:spPr>
            <p:txBody>
              <a:bodyPr rtlCol="0" anchor="ctr"/>
              <a:lstStyle/>
              <a:p>
                <a:endParaRPr lang="pt-BR"/>
              </a:p>
            </p:txBody>
          </p:sp>
          <p:grpSp>
            <p:nvGrpSpPr>
              <p:cNvPr id="4008" name="Gráfico 4">
                <a:extLst>
                  <a:ext uri="{FF2B5EF4-FFF2-40B4-BE49-F238E27FC236}">
                    <a16:creationId xmlns:a16="http://schemas.microsoft.com/office/drawing/2014/main" id="{94676355-3DB2-62DB-6B7E-0931A1C2A081}"/>
                  </a:ext>
                </a:extLst>
              </p:cNvPr>
              <p:cNvGrpSpPr/>
              <p:nvPr/>
            </p:nvGrpSpPr>
            <p:grpSpPr>
              <a:xfrm>
                <a:off x="7288105" y="2162938"/>
                <a:ext cx="251744" cy="568544"/>
                <a:chOff x="7288105" y="2162938"/>
                <a:chExt cx="251744" cy="568544"/>
              </a:xfrm>
            </p:grpSpPr>
            <p:sp>
              <p:nvSpPr>
                <p:cNvPr id="4011" name="Forma Livre: Forma 4010">
                  <a:extLst>
                    <a:ext uri="{FF2B5EF4-FFF2-40B4-BE49-F238E27FC236}">
                      <a16:creationId xmlns:a16="http://schemas.microsoft.com/office/drawing/2014/main" id="{034A89A3-7BF7-8973-351F-5CEF7058C1C1}"/>
                    </a:ext>
                  </a:extLst>
                </p:cNvPr>
                <p:cNvSpPr/>
                <p:nvPr/>
              </p:nvSpPr>
              <p:spPr>
                <a:xfrm>
                  <a:off x="7288105" y="2398228"/>
                  <a:ext cx="251744" cy="333254"/>
                </a:xfrm>
                <a:custGeom>
                  <a:avLst/>
                  <a:gdLst>
                    <a:gd name="connsiteX0" fmla="*/ 240030 w 251744"/>
                    <a:gd name="connsiteY0" fmla="*/ 13206 h 333254"/>
                    <a:gd name="connsiteX1" fmla="*/ 242888 w 251744"/>
                    <a:gd name="connsiteY1" fmla="*/ 320101 h 333254"/>
                    <a:gd name="connsiteX2" fmla="*/ 0 w 251744"/>
                    <a:gd name="connsiteY2" fmla="*/ 245711 h 333254"/>
                    <a:gd name="connsiteX3" fmla="*/ 7715 w 251744"/>
                    <a:gd name="connsiteY3" fmla="*/ 177512 h 333254"/>
                    <a:gd name="connsiteX4" fmla="*/ 8287 w 251744"/>
                    <a:gd name="connsiteY4" fmla="*/ 84929 h 333254"/>
                    <a:gd name="connsiteX5" fmla="*/ 53435 w 251744"/>
                    <a:gd name="connsiteY5" fmla="*/ 3205 h 333254"/>
                    <a:gd name="connsiteX6" fmla="*/ 125444 w 251744"/>
                    <a:gd name="connsiteY6" fmla="*/ 442 h 333254"/>
                    <a:gd name="connsiteX7" fmla="*/ 240030 w 251744"/>
                    <a:gd name="connsiteY7" fmla="*/ 13206 h 3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44" h="333254">
                      <a:moveTo>
                        <a:pt x="240030" y="13206"/>
                      </a:moveTo>
                      <a:cubicBezTo>
                        <a:pt x="254984" y="24160"/>
                        <a:pt x="255270" y="134459"/>
                        <a:pt x="242888" y="320101"/>
                      </a:cubicBezTo>
                      <a:cubicBezTo>
                        <a:pt x="185738" y="357535"/>
                        <a:pt x="12287" y="309529"/>
                        <a:pt x="0" y="245711"/>
                      </a:cubicBezTo>
                      <a:cubicBezTo>
                        <a:pt x="4086" y="223175"/>
                        <a:pt x="6668" y="200391"/>
                        <a:pt x="7715" y="177512"/>
                      </a:cubicBezTo>
                      <a:cubicBezTo>
                        <a:pt x="6572" y="144175"/>
                        <a:pt x="6953" y="119410"/>
                        <a:pt x="8287" y="84929"/>
                      </a:cubicBezTo>
                      <a:cubicBezTo>
                        <a:pt x="9716" y="46829"/>
                        <a:pt x="18764" y="8729"/>
                        <a:pt x="53435" y="3205"/>
                      </a:cubicBezTo>
                      <a:cubicBezTo>
                        <a:pt x="77324" y="277"/>
                        <a:pt x="101403" y="-647"/>
                        <a:pt x="125444" y="442"/>
                      </a:cubicBezTo>
                      <a:cubicBezTo>
                        <a:pt x="125444" y="442"/>
                        <a:pt x="198406" y="-2225"/>
                        <a:pt x="240030" y="13206"/>
                      </a:cubicBezTo>
                      <a:close/>
                    </a:path>
                  </a:pathLst>
                </a:custGeom>
                <a:solidFill>
                  <a:srgbClr val="BA68C8"/>
                </a:solidFill>
                <a:ln w="9525" cap="flat">
                  <a:noFill/>
                  <a:prstDash val="solid"/>
                  <a:miter/>
                </a:ln>
              </p:spPr>
              <p:txBody>
                <a:bodyPr rtlCol="0" anchor="ctr"/>
                <a:lstStyle/>
                <a:p>
                  <a:endParaRPr lang="pt-BR"/>
                </a:p>
              </p:txBody>
            </p:sp>
            <p:sp>
              <p:nvSpPr>
                <p:cNvPr id="4012" name="Forma Livre: Forma 4011">
                  <a:extLst>
                    <a:ext uri="{FF2B5EF4-FFF2-40B4-BE49-F238E27FC236}">
                      <a16:creationId xmlns:a16="http://schemas.microsoft.com/office/drawing/2014/main" id="{436DCC70-07E6-E9FA-9D91-E9326062C878}"/>
                    </a:ext>
                  </a:extLst>
                </p:cNvPr>
                <p:cNvSpPr/>
                <p:nvPr/>
              </p:nvSpPr>
              <p:spPr>
                <a:xfrm>
                  <a:off x="7288105" y="2398228"/>
                  <a:ext cx="251744" cy="333254"/>
                </a:xfrm>
                <a:custGeom>
                  <a:avLst/>
                  <a:gdLst>
                    <a:gd name="connsiteX0" fmla="*/ 240030 w 251744"/>
                    <a:gd name="connsiteY0" fmla="*/ 13206 h 333254"/>
                    <a:gd name="connsiteX1" fmla="*/ 242888 w 251744"/>
                    <a:gd name="connsiteY1" fmla="*/ 320101 h 333254"/>
                    <a:gd name="connsiteX2" fmla="*/ 0 w 251744"/>
                    <a:gd name="connsiteY2" fmla="*/ 245711 h 333254"/>
                    <a:gd name="connsiteX3" fmla="*/ 7715 w 251744"/>
                    <a:gd name="connsiteY3" fmla="*/ 177512 h 333254"/>
                    <a:gd name="connsiteX4" fmla="*/ 8287 w 251744"/>
                    <a:gd name="connsiteY4" fmla="*/ 84929 h 333254"/>
                    <a:gd name="connsiteX5" fmla="*/ 53435 w 251744"/>
                    <a:gd name="connsiteY5" fmla="*/ 3205 h 333254"/>
                    <a:gd name="connsiteX6" fmla="*/ 125444 w 251744"/>
                    <a:gd name="connsiteY6" fmla="*/ 442 h 333254"/>
                    <a:gd name="connsiteX7" fmla="*/ 240030 w 251744"/>
                    <a:gd name="connsiteY7" fmla="*/ 13206 h 3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44" h="333254">
                      <a:moveTo>
                        <a:pt x="240030" y="13206"/>
                      </a:moveTo>
                      <a:cubicBezTo>
                        <a:pt x="254984" y="24160"/>
                        <a:pt x="255270" y="134459"/>
                        <a:pt x="242888" y="320101"/>
                      </a:cubicBezTo>
                      <a:cubicBezTo>
                        <a:pt x="185738" y="357535"/>
                        <a:pt x="12287" y="309529"/>
                        <a:pt x="0" y="245711"/>
                      </a:cubicBezTo>
                      <a:cubicBezTo>
                        <a:pt x="4086" y="223175"/>
                        <a:pt x="6668" y="200391"/>
                        <a:pt x="7715" y="177512"/>
                      </a:cubicBezTo>
                      <a:cubicBezTo>
                        <a:pt x="6572" y="144175"/>
                        <a:pt x="6953" y="119410"/>
                        <a:pt x="8287" y="84929"/>
                      </a:cubicBezTo>
                      <a:cubicBezTo>
                        <a:pt x="9716" y="46829"/>
                        <a:pt x="18764" y="8729"/>
                        <a:pt x="53435" y="3205"/>
                      </a:cubicBezTo>
                      <a:cubicBezTo>
                        <a:pt x="77324" y="277"/>
                        <a:pt x="101403" y="-647"/>
                        <a:pt x="125444" y="442"/>
                      </a:cubicBezTo>
                      <a:cubicBezTo>
                        <a:pt x="125444" y="442"/>
                        <a:pt x="198406" y="-2225"/>
                        <a:pt x="240030" y="13206"/>
                      </a:cubicBezTo>
                      <a:close/>
                    </a:path>
                  </a:pathLst>
                </a:custGeom>
                <a:solidFill>
                  <a:srgbClr val="000000"/>
                </a:solidFill>
                <a:ln w="9525" cap="flat">
                  <a:noFill/>
                  <a:prstDash val="solid"/>
                  <a:miter/>
                </a:ln>
              </p:spPr>
              <p:txBody>
                <a:bodyPr rtlCol="0" anchor="ctr"/>
                <a:lstStyle/>
                <a:p>
                  <a:endParaRPr lang="pt-BR"/>
                </a:p>
              </p:txBody>
            </p:sp>
            <p:sp>
              <p:nvSpPr>
                <p:cNvPr id="4013" name="Forma Livre: Forma 4012">
                  <a:extLst>
                    <a:ext uri="{FF2B5EF4-FFF2-40B4-BE49-F238E27FC236}">
                      <a16:creationId xmlns:a16="http://schemas.microsoft.com/office/drawing/2014/main" id="{AAFEB8F1-CC29-5813-EFBC-2A3794A694CB}"/>
                    </a:ext>
                  </a:extLst>
                </p:cNvPr>
                <p:cNvSpPr/>
                <p:nvPr/>
              </p:nvSpPr>
              <p:spPr>
                <a:xfrm>
                  <a:off x="7303857" y="2162938"/>
                  <a:ext cx="202379" cy="209602"/>
                </a:xfrm>
                <a:custGeom>
                  <a:avLst/>
                  <a:gdLst>
                    <a:gd name="connsiteX0" fmla="*/ 152173 w 202379"/>
                    <a:gd name="connsiteY0" fmla="*/ 205919 h 209602"/>
                    <a:gd name="connsiteX1" fmla="*/ 194274 w 202379"/>
                    <a:gd name="connsiteY1" fmla="*/ 138768 h 209602"/>
                    <a:gd name="connsiteX2" fmla="*/ 170747 w 202379"/>
                    <a:gd name="connsiteY2" fmla="*/ 25135 h 209602"/>
                    <a:gd name="connsiteX3" fmla="*/ 71211 w 202379"/>
                    <a:gd name="connsiteY3" fmla="*/ 2751 h 209602"/>
                    <a:gd name="connsiteX4" fmla="*/ 13585 w 202379"/>
                    <a:gd name="connsiteY4" fmla="*/ 39041 h 209602"/>
                    <a:gd name="connsiteX5" fmla="*/ 1678 w 202379"/>
                    <a:gd name="connsiteY5" fmla="*/ 106192 h 209602"/>
                    <a:gd name="connsiteX6" fmla="*/ 53494 w 202379"/>
                    <a:gd name="connsiteY6" fmla="*/ 152389 h 209602"/>
                    <a:gd name="connsiteX7" fmla="*/ 78164 w 202379"/>
                    <a:gd name="connsiteY7" fmla="*/ 159532 h 209602"/>
                    <a:gd name="connsiteX8" fmla="*/ 90832 w 202379"/>
                    <a:gd name="connsiteY8" fmla="*/ 163819 h 209602"/>
                    <a:gd name="connsiteX9" fmla="*/ 97881 w 202379"/>
                    <a:gd name="connsiteY9" fmla="*/ 170581 h 209602"/>
                    <a:gd name="connsiteX10" fmla="*/ 138743 w 202379"/>
                    <a:gd name="connsiteY10" fmla="*/ 208681 h 209602"/>
                    <a:gd name="connsiteX11" fmla="*/ 152173 w 202379"/>
                    <a:gd name="connsiteY11" fmla="*/ 205919 h 20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379" h="209602">
                      <a:moveTo>
                        <a:pt x="152173" y="205919"/>
                      </a:moveTo>
                      <a:cubicBezTo>
                        <a:pt x="159222" y="185917"/>
                        <a:pt x="182558" y="170200"/>
                        <a:pt x="194274" y="138768"/>
                      </a:cubicBezTo>
                      <a:cubicBezTo>
                        <a:pt x="210181" y="95905"/>
                        <a:pt x="202846" y="54376"/>
                        <a:pt x="170747" y="25135"/>
                      </a:cubicBezTo>
                      <a:cubicBezTo>
                        <a:pt x="149982" y="6085"/>
                        <a:pt x="109406" y="-5631"/>
                        <a:pt x="71211" y="2751"/>
                      </a:cubicBezTo>
                      <a:cubicBezTo>
                        <a:pt x="52732" y="6751"/>
                        <a:pt x="24157" y="20944"/>
                        <a:pt x="13585" y="39041"/>
                      </a:cubicBezTo>
                      <a:cubicBezTo>
                        <a:pt x="1545" y="59217"/>
                        <a:pt x="-2694" y="83106"/>
                        <a:pt x="1678" y="106192"/>
                      </a:cubicBezTo>
                      <a:cubicBezTo>
                        <a:pt x="1678" y="106192"/>
                        <a:pt x="40255" y="148388"/>
                        <a:pt x="53494" y="152389"/>
                      </a:cubicBezTo>
                      <a:cubicBezTo>
                        <a:pt x="61686" y="154865"/>
                        <a:pt x="69973" y="156961"/>
                        <a:pt x="78164" y="159532"/>
                      </a:cubicBezTo>
                      <a:cubicBezTo>
                        <a:pt x="82526" y="160514"/>
                        <a:pt x="86775" y="161952"/>
                        <a:pt x="90832" y="163819"/>
                      </a:cubicBezTo>
                      <a:cubicBezTo>
                        <a:pt x="93433" y="165798"/>
                        <a:pt x="95795" y="168067"/>
                        <a:pt x="97881" y="170581"/>
                      </a:cubicBezTo>
                      <a:lnTo>
                        <a:pt x="138743" y="208681"/>
                      </a:lnTo>
                      <a:cubicBezTo>
                        <a:pt x="141982" y="211825"/>
                        <a:pt x="148744" y="205919"/>
                        <a:pt x="152173" y="205919"/>
                      </a:cubicBezTo>
                      <a:close/>
                    </a:path>
                  </a:pathLst>
                </a:custGeom>
                <a:solidFill>
                  <a:srgbClr val="263238"/>
                </a:solidFill>
                <a:ln w="9525" cap="flat">
                  <a:noFill/>
                  <a:prstDash val="solid"/>
                  <a:miter/>
                </a:ln>
              </p:spPr>
              <p:txBody>
                <a:bodyPr rtlCol="0" anchor="ctr"/>
                <a:lstStyle/>
                <a:p>
                  <a:endParaRPr lang="pt-BR"/>
                </a:p>
              </p:txBody>
            </p:sp>
            <p:sp>
              <p:nvSpPr>
                <p:cNvPr id="4014" name="Forma Livre: Forma 4013">
                  <a:extLst>
                    <a:ext uri="{FF2B5EF4-FFF2-40B4-BE49-F238E27FC236}">
                      <a16:creationId xmlns:a16="http://schemas.microsoft.com/office/drawing/2014/main" id="{3492ADF3-0F9B-8F3A-703A-ED63CE7DC562}"/>
                    </a:ext>
                  </a:extLst>
                </p:cNvPr>
                <p:cNvSpPr/>
                <p:nvPr/>
              </p:nvSpPr>
              <p:spPr>
                <a:xfrm>
                  <a:off x="7304375" y="2224649"/>
                  <a:ext cx="197507" cy="214851"/>
                </a:xfrm>
                <a:custGeom>
                  <a:avLst/>
                  <a:gdLst>
                    <a:gd name="connsiteX0" fmla="*/ 152418 w 197507"/>
                    <a:gd name="connsiteY0" fmla="*/ 80772 h 214851"/>
                    <a:gd name="connsiteX1" fmla="*/ 153561 w 197507"/>
                    <a:gd name="connsiteY1" fmla="*/ 81629 h 214851"/>
                    <a:gd name="connsiteX2" fmla="*/ 164896 w 197507"/>
                    <a:gd name="connsiteY2" fmla="*/ 68485 h 214851"/>
                    <a:gd name="connsiteX3" fmla="*/ 177278 w 197507"/>
                    <a:gd name="connsiteY3" fmla="*/ 63341 h 214851"/>
                    <a:gd name="connsiteX4" fmla="*/ 195566 w 197507"/>
                    <a:gd name="connsiteY4" fmla="*/ 74390 h 214851"/>
                    <a:gd name="connsiteX5" fmla="*/ 179260 w 197507"/>
                    <a:gd name="connsiteY5" fmla="*/ 111365 h 214851"/>
                    <a:gd name="connsiteX6" fmla="*/ 178802 w 197507"/>
                    <a:gd name="connsiteY6" fmla="*/ 111538 h 214851"/>
                    <a:gd name="connsiteX7" fmla="*/ 154037 w 197507"/>
                    <a:gd name="connsiteY7" fmla="*/ 106775 h 214851"/>
                    <a:gd name="connsiteX8" fmla="*/ 149465 w 197507"/>
                    <a:gd name="connsiteY8" fmla="*/ 182023 h 214851"/>
                    <a:gd name="connsiteX9" fmla="*/ 105936 w 197507"/>
                    <a:gd name="connsiteY9" fmla="*/ 214027 h 214851"/>
                    <a:gd name="connsiteX10" fmla="*/ 68312 w 197507"/>
                    <a:gd name="connsiteY10" fmla="*/ 185452 h 214851"/>
                    <a:gd name="connsiteX11" fmla="*/ 68312 w 197507"/>
                    <a:gd name="connsiteY11" fmla="*/ 164021 h 214851"/>
                    <a:gd name="connsiteX12" fmla="*/ 38404 w 197507"/>
                    <a:gd name="connsiteY12" fmla="*/ 159925 h 214851"/>
                    <a:gd name="connsiteX13" fmla="*/ 970 w 197507"/>
                    <a:gd name="connsiteY13" fmla="*/ 115443 h 214851"/>
                    <a:gd name="connsiteX14" fmla="*/ 2304 w 197507"/>
                    <a:gd name="connsiteY14" fmla="*/ 73057 h 214851"/>
                    <a:gd name="connsiteX15" fmla="*/ 1637 w 197507"/>
                    <a:gd name="connsiteY15" fmla="*/ 44482 h 214851"/>
                    <a:gd name="connsiteX16" fmla="*/ 12401 w 197507"/>
                    <a:gd name="connsiteY16" fmla="*/ 0 h 214851"/>
                    <a:gd name="connsiteX17" fmla="*/ 117652 w 197507"/>
                    <a:gd name="connsiteY17" fmla="*/ 7525 h 214851"/>
                    <a:gd name="connsiteX18" fmla="*/ 125272 w 197507"/>
                    <a:gd name="connsiteY18" fmla="*/ 37719 h 214851"/>
                    <a:gd name="connsiteX19" fmla="*/ 150037 w 197507"/>
                    <a:gd name="connsiteY19" fmla="*/ 59531 h 214851"/>
                    <a:gd name="connsiteX20" fmla="*/ 150037 w 197507"/>
                    <a:gd name="connsiteY20" fmla="*/ 76105 h 214851"/>
                    <a:gd name="connsiteX21" fmla="*/ 152418 w 197507"/>
                    <a:gd name="connsiteY21" fmla="*/ 80772 h 21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507" h="214851">
                      <a:moveTo>
                        <a:pt x="152418" y="80772"/>
                      </a:moveTo>
                      <a:cubicBezTo>
                        <a:pt x="152732" y="81140"/>
                        <a:pt x="153123" y="81432"/>
                        <a:pt x="153561" y="81629"/>
                      </a:cubicBezTo>
                      <a:cubicBezTo>
                        <a:pt x="159371" y="85344"/>
                        <a:pt x="159181" y="75248"/>
                        <a:pt x="164896" y="68485"/>
                      </a:cubicBezTo>
                      <a:cubicBezTo>
                        <a:pt x="167991" y="64924"/>
                        <a:pt x="172573" y="63021"/>
                        <a:pt x="177278" y="63341"/>
                      </a:cubicBezTo>
                      <a:cubicBezTo>
                        <a:pt x="185060" y="62937"/>
                        <a:pt x="192299" y="67313"/>
                        <a:pt x="195566" y="74390"/>
                      </a:cubicBezTo>
                      <a:cubicBezTo>
                        <a:pt x="201272" y="89104"/>
                        <a:pt x="193975" y="105658"/>
                        <a:pt x="179260" y="111365"/>
                      </a:cubicBezTo>
                      <a:cubicBezTo>
                        <a:pt x="179107" y="111423"/>
                        <a:pt x="178955" y="111482"/>
                        <a:pt x="178802" y="111538"/>
                      </a:cubicBezTo>
                      <a:cubicBezTo>
                        <a:pt x="170344" y="115059"/>
                        <a:pt x="160590" y="113185"/>
                        <a:pt x="154037" y="106775"/>
                      </a:cubicBezTo>
                      <a:lnTo>
                        <a:pt x="149465" y="182023"/>
                      </a:lnTo>
                      <a:cubicBezTo>
                        <a:pt x="149465" y="182023"/>
                        <a:pt x="146512" y="209169"/>
                        <a:pt x="105936" y="214027"/>
                      </a:cubicBezTo>
                      <a:cubicBezTo>
                        <a:pt x="65359" y="218884"/>
                        <a:pt x="51834" y="201359"/>
                        <a:pt x="68312" y="185452"/>
                      </a:cubicBezTo>
                      <a:lnTo>
                        <a:pt x="68312" y="164021"/>
                      </a:lnTo>
                      <a:cubicBezTo>
                        <a:pt x="58187" y="164213"/>
                        <a:pt x="48100" y="162831"/>
                        <a:pt x="38404" y="159925"/>
                      </a:cubicBezTo>
                      <a:cubicBezTo>
                        <a:pt x="18754" y="153026"/>
                        <a:pt x="4409" y="135984"/>
                        <a:pt x="970" y="115443"/>
                      </a:cubicBezTo>
                      <a:cubicBezTo>
                        <a:pt x="-1887" y="100870"/>
                        <a:pt x="2494" y="87821"/>
                        <a:pt x="2304" y="73057"/>
                      </a:cubicBezTo>
                      <a:cubicBezTo>
                        <a:pt x="2304" y="64294"/>
                        <a:pt x="1447" y="50387"/>
                        <a:pt x="1637" y="44482"/>
                      </a:cubicBezTo>
                      <a:cubicBezTo>
                        <a:pt x="1828" y="38576"/>
                        <a:pt x="4780" y="9525"/>
                        <a:pt x="12401" y="0"/>
                      </a:cubicBezTo>
                      <a:cubicBezTo>
                        <a:pt x="24402" y="19050"/>
                        <a:pt x="78409" y="23908"/>
                        <a:pt x="117652" y="7525"/>
                      </a:cubicBezTo>
                      <a:cubicBezTo>
                        <a:pt x="117528" y="18080"/>
                        <a:pt x="120157" y="28487"/>
                        <a:pt x="125272" y="37719"/>
                      </a:cubicBezTo>
                      <a:cubicBezTo>
                        <a:pt x="131406" y="47093"/>
                        <a:pt x="139959" y="54631"/>
                        <a:pt x="150037" y="59531"/>
                      </a:cubicBezTo>
                      <a:cubicBezTo>
                        <a:pt x="148703" y="64976"/>
                        <a:pt x="148703" y="70660"/>
                        <a:pt x="150037" y="76105"/>
                      </a:cubicBezTo>
                      <a:cubicBezTo>
                        <a:pt x="150456" y="77826"/>
                        <a:pt x="151266" y="79425"/>
                        <a:pt x="152418" y="80772"/>
                      </a:cubicBezTo>
                      <a:close/>
                    </a:path>
                  </a:pathLst>
                </a:custGeom>
                <a:solidFill>
                  <a:srgbClr val="B16668"/>
                </a:solidFill>
                <a:ln w="9525" cap="flat">
                  <a:noFill/>
                  <a:prstDash val="solid"/>
                  <a:miter/>
                </a:ln>
              </p:spPr>
              <p:txBody>
                <a:bodyPr rtlCol="0" anchor="ctr"/>
                <a:lstStyle/>
                <a:p>
                  <a:endParaRPr lang="pt-BR"/>
                </a:p>
              </p:txBody>
            </p:sp>
            <p:sp>
              <p:nvSpPr>
                <p:cNvPr id="4015" name="Forma Livre: Forma 4014">
                  <a:extLst>
                    <a:ext uri="{FF2B5EF4-FFF2-40B4-BE49-F238E27FC236}">
                      <a16:creationId xmlns:a16="http://schemas.microsoft.com/office/drawing/2014/main" id="{E6B976B0-6D5C-7E18-9FBD-0580C7F79294}"/>
                    </a:ext>
                  </a:extLst>
                </p:cNvPr>
                <p:cNvSpPr/>
                <p:nvPr/>
              </p:nvSpPr>
              <p:spPr>
                <a:xfrm>
                  <a:off x="7386593" y="2259120"/>
                  <a:ext cx="20171" cy="12677"/>
                </a:xfrm>
                <a:custGeom>
                  <a:avLst/>
                  <a:gdLst>
                    <a:gd name="connsiteX0" fmla="*/ 0 w 20171"/>
                    <a:gd name="connsiteY0" fmla="*/ 8487 h 12677"/>
                    <a:gd name="connsiteX1" fmla="*/ 20003 w 20171"/>
                    <a:gd name="connsiteY1" fmla="*/ 12678 h 12677"/>
                    <a:gd name="connsiteX2" fmla="*/ 11811 w 20171"/>
                    <a:gd name="connsiteY2" fmla="*/ 295 h 12677"/>
                    <a:gd name="connsiteX3" fmla="*/ 238 w 20171"/>
                    <a:gd name="connsiteY3" fmla="*/ 7184 h 12677"/>
                    <a:gd name="connsiteX4" fmla="*/ 0 w 20171"/>
                    <a:gd name="connsiteY4" fmla="*/ 8487 h 12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1" h="12677">
                      <a:moveTo>
                        <a:pt x="0" y="8487"/>
                      </a:moveTo>
                      <a:lnTo>
                        <a:pt x="20003" y="12678"/>
                      </a:lnTo>
                      <a:cubicBezTo>
                        <a:pt x="21012" y="7026"/>
                        <a:pt x="17402" y="1577"/>
                        <a:pt x="11811" y="295"/>
                      </a:cubicBezTo>
                      <a:cubicBezTo>
                        <a:pt x="6715" y="-999"/>
                        <a:pt x="1534" y="2086"/>
                        <a:pt x="238" y="7184"/>
                      </a:cubicBezTo>
                      <a:cubicBezTo>
                        <a:pt x="124" y="7612"/>
                        <a:pt x="48" y="8047"/>
                        <a:pt x="0" y="8487"/>
                      </a:cubicBezTo>
                      <a:close/>
                    </a:path>
                  </a:pathLst>
                </a:custGeom>
                <a:solidFill>
                  <a:srgbClr val="263238"/>
                </a:solidFill>
                <a:ln w="9525" cap="flat">
                  <a:noFill/>
                  <a:prstDash val="solid"/>
                  <a:miter/>
                </a:ln>
              </p:spPr>
              <p:txBody>
                <a:bodyPr rtlCol="0" anchor="ctr"/>
                <a:lstStyle/>
                <a:p>
                  <a:endParaRPr lang="pt-BR"/>
                </a:p>
              </p:txBody>
            </p:sp>
            <p:sp>
              <p:nvSpPr>
                <p:cNvPr id="4016" name="Forma Livre: Forma 4015">
                  <a:extLst>
                    <a:ext uri="{FF2B5EF4-FFF2-40B4-BE49-F238E27FC236}">
                      <a16:creationId xmlns:a16="http://schemas.microsoft.com/office/drawing/2014/main" id="{7F044925-91DE-E781-1A74-104B863FC4CB}"/>
                    </a:ext>
                  </a:extLst>
                </p:cNvPr>
                <p:cNvSpPr/>
                <p:nvPr/>
              </p:nvSpPr>
              <p:spPr>
                <a:xfrm>
                  <a:off x="7354208" y="2338282"/>
                  <a:ext cx="22369" cy="14739"/>
                </a:xfrm>
                <a:custGeom>
                  <a:avLst/>
                  <a:gdLst>
                    <a:gd name="connsiteX0" fmla="*/ 21717 w 22369"/>
                    <a:gd name="connsiteY0" fmla="*/ 0 h 14739"/>
                    <a:gd name="connsiteX1" fmla="*/ 0 w 22369"/>
                    <a:gd name="connsiteY1" fmla="*/ 6477 h 14739"/>
                    <a:gd name="connsiteX2" fmla="*/ 14573 w 22369"/>
                    <a:gd name="connsiteY2" fmla="*/ 14288 h 14739"/>
                    <a:gd name="connsiteX3" fmla="*/ 21879 w 22369"/>
                    <a:gd name="connsiteY3" fmla="*/ 472 h 14739"/>
                    <a:gd name="connsiteX4" fmla="*/ 21717 w 22369"/>
                    <a:gd name="connsiteY4" fmla="*/ 0 h 14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9" h="14739">
                      <a:moveTo>
                        <a:pt x="21717" y="0"/>
                      </a:moveTo>
                      <a:lnTo>
                        <a:pt x="0" y="6477"/>
                      </a:lnTo>
                      <a:cubicBezTo>
                        <a:pt x="1962" y="12579"/>
                        <a:pt x="8401" y="16032"/>
                        <a:pt x="14573" y="14288"/>
                      </a:cubicBezTo>
                      <a:cubicBezTo>
                        <a:pt x="20403" y="12489"/>
                        <a:pt x="23670" y="6304"/>
                        <a:pt x="21879" y="472"/>
                      </a:cubicBezTo>
                      <a:cubicBezTo>
                        <a:pt x="21822" y="314"/>
                        <a:pt x="21774" y="156"/>
                        <a:pt x="21717" y="0"/>
                      </a:cubicBezTo>
                      <a:close/>
                    </a:path>
                  </a:pathLst>
                </a:custGeom>
                <a:solidFill>
                  <a:srgbClr val="9A4A4D"/>
                </a:solidFill>
                <a:ln w="9525" cap="flat">
                  <a:noFill/>
                  <a:prstDash val="solid"/>
                  <a:miter/>
                </a:ln>
              </p:spPr>
              <p:txBody>
                <a:bodyPr rtlCol="0" anchor="ctr"/>
                <a:lstStyle/>
                <a:p>
                  <a:endParaRPr lang="pt-BR"/>
                </a:p>
              </p:txBody>
            </p:sp>
            <p:sp>
              <p:nvSpPr>
                <p:cNvPr id="4017" name="Forma Livre: Forma 4016">
                  <a:extLst>
                    <a:ext uri="{FF2B5EF4-FFF2-40B4-BE49-F238E27FC236}">
                      <a16:creationId xmlns:a16="http://schemas.microsoft.com/office/drawing/2014/main" id="{BAE000FA-44FB-52BF-D5DA-BC0C63DFEAE9}"/>
                    </a:ext>
                  </a:extLst>
                </p:cNvPr>
                <p:cNvSpPr/>
                <p:nvPr/>
              </p:nvSpPr>
              <p:spPr>
                <a:xfrm>
                  <a:off x="7384212" y="2284371"/>
                  <a:ext cx="18669" cy="18669"/>
                </a:xfrm>
                <a:custGeom>
                  <a:avLst/>
                  <a:gdLst>
                    <a:gd name="connsiteX0" fmla="*/ 18669 w 18669"/>
                    <a:gd name="connsiteY0" fmla="*/ 9335 h 18669"/>
                    <a:gd name="connsiteX1" fmla="*/ 9335 w 18669"/>
                    <a:gd name="connsiteY1" fmla="*/ 18669 h 18669"/>
                    <a:gd name="connsiteX2" fmla="*/ 0 w 18669"/>
                    <a:gd name="connsiteY2" fmla="*/ 9335 h 18669"/>
                    <a:gd name="connsiteX3" fmla="*/ 9335 w 18669"/>
                    <a:gd name="connsiteY3" fmla="*/ 0 h 18669"/>
                    <a:gd name="connsiteX4" fmla="*/ 18669 w 18669"/>
                    <a:gd name="connsiteY4" fmla="*/ 9335 h 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9" h="18669">
                      <a:moveTo>
                        <a:pt x="18669" y="9335"/>
                      </a:moveTo>
                      <a:cubicBezTo>
                        <a:pt x="18669" y="14490"/>
                        <a:pt x="14490" y="18669"/>
                        <a:pt x="9335" y="18669"/>
                      </a:cubicBezTo>
                      <a:cubicBezTo>
                        <a:pt x="4179" y="18669"/>
                        <a:pt x="0" y="14490"/>
                        <a:pt x="0" y="9335"/>
                      </a:cubicBezTo>
                      <a:cubicBezTo>
                        <a:pt x="0" y="4179"/>
                        <a:pt x="4179" y="0"/>
                        <a:pt x="9335" y="0"/>
                      </a:cubicBezTo>
                      <a:cubicBezTo>
                        <a:pt x="14490" y="0"/>
                        <a:pt x="18669" y="4179"/>
                        <a:pt x="18669" y="9335"/>
                      </a:cubicBezTo>
                      <a:close/>
                    </a:path>
                  </a:pathLst>
                </a:custGeom>
                <a:solidFill>
                  <a:srgbClr val="263238"/>
                </a:solidFill>
                <a:ln w="9525" cap="flat">
                  <a:noFill/>
                  <a:prstDash val="solid"/>
                  <a:miter/>
                </a:ln>
              </p:spPr>
              <p:txBody>
                <a:bodyPr rtlCol="0" anchor="ctr"/>
                <a:lstStyle/>
                <a:p>
                  <a:endParaRPr lang="pt-BR"/>
                </a:p>
              </p:txBody>
            </p:sp>
            <p:sp>
              <p:nvSpPr>
                <p:cNvPr id="4018" name="Forma Livre: Forma 4017">
                  <a:extLst>
                    <a:ext uri="{FF2B5EF4-FFF2-40B4-BE49-F238E27FC236}">
                      <a16:creationId xmlns:a16="http://schemas.microsoft.com/office/drawing/2014/main" id="{7FF0DCA5-FBFF-6C0B-8527-07ED0CD2E88C}"/>
                    </a:ext>
                  </a:extLst>
                </p:cNvPr>
                <p:cNvSpPr/>
                <p:nvPr/>
              </p:nvSpPr>
              <p:spPr>
                <a:xfrm>
                  <a:off x="7319061" y="2280846"/>
                  <a:ext cx="18669" cy="18669"/>
                </a:xfrm>
                <a:custGeom>
                  <a:avLst/>
                  <a:gdLst>
                    <a:gd name="connsiteX0" fmla="*/ 18669 w 18669"/>
                    <a:gd name="connsiteY0" fmla="*/ 9334 h 18669"/>
                    <a:gd name="connsiteX1" fmla="*/ 9334 w 18669"/>
                    <a:gd name="connsiteY1" fmla="*/ 18669 h 18669"/>
                    <a:gd name="connsiteX2" fmla="*/ 0 w 18669"/>
                    <a:gd name="connsiteY2" fmla="*/ 9334 h 18669"/>
                    <a:gd name="connsiteX3" fmla="*/ 9334 w 18669"/>
                    <a:gd name="connsiteY3" fmla="*/ 0 h 18669"/>
                    <a:gd name="connsiteX4" fmla="*/ 18669 w 18669"/>
                    <a:gd name="connsiteY4" fmla="*/ 9334 h 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9" h="18669">
                      <a:moveTo>
                        <a:pt x="18669" y="9334"/>
                      </a:moveTo>
                      <a:cubicBezTo>
                        <a:pt x="18669" y="14490"/>
                        <a:pt x="14490" y="18669"/>
                        <a:pt x="9334" y="18669"/>
                      </a:cubicBezTo>
                      <a:cubicBezTo>
                        <a:pt x="4179" y="18669"/>
                        <a:pt x="0" y="14490"/>
                        <a:pt x="0" y="9334"/>
                      </a:cubicBezTo>
                      <a:cubicBezTo>
                        <a:pt x="0" y="4179"/>
                        <a:pt x="4179" y="0"/>
                        <a:pt x="9334" y="0"/>
                      </a:cubicBezTo>
                      <a:cubicBezTo>
                        <a:pt x="14489" y="0"/>
                        <a:pt x="18669" y="4179"/>
                        <a:pt x="18669" y="9334"/>
                      </a:cubicBezTo>
                      <a:close/>
                    </a:path>
                  </a:pathLst>
                </a:custGeom>
                <a:solidFill>
                  <a:srgbClr val="263238"/>
                </a:solidFill>
                <a:ln w="9525" cap="flat">
                  <a:noFill/>
                  <a:prstDash val="solid"/>
                  <a:miter/>
                </a:ln>
              </p:spPr>
              <p:txBody>
                <a:bodyPr rtlCol="0" anchor="ctr"/>
                <a:lstStyle/>
                <a:p>
                  <a:endParaRPr lang="pt-BR"/>
                </a:p>
              </p:txBody>
            </p:sp>
            <p:sp>
              <p:nvSpPr>
                <p:cNvPr id="4019" name="Forma Livre: Forma 4018">
                  <a:extLst>
                    <a:ext uri="{FF2B5EF4-FFF2-40B4-BE49-F238E27FC236}">
                      <a16:creationId xmlns:a16="http://schemas.microsoft.com/office/drawing/2014/main" id="{D4C5AA72-D7A4-13A1-F782-7FB790D2048C}"/>
                    </a:ext>
                  </a:extLst>
                </p:cNvPr>
                <p:cNvSpPr/>
                <p:nvPr/>
              </p:nvSpPr>
              <p:spPr>
                <a:xfrm>
                  <a:off x="7314667" y="2256648"/>
                  <a:ext cx="20205" cy="13054"/>
                </a:xfrm>
                <a:custGeom>
                  <a:avLst/>
                  <a:gdLst>
                    <a:gd name="connsiteX0" fmla="*/ 203 w 20205"/>
                    <a:gd name="connsiteY0" fmla="*/ 13054 h 13054"/>
                    <a:gd name="connsiteX1" fmla="*/ 20205 w 20205"/>
                    <a:gd name="connsiteY1" fmla="*/ 8101 h 13054"/>
                    <a:gd name="connsiteX2" fmla="*/ 9366 w 20205"/>
                    <a:gd name="connsiteY2" fmla="*/ 109 h 13054"/>
                    <a:gd name="connsiteX3" fmla="*/ 8108 w 20205"/>
                    <a:gd name="connsiteY3" fmla="*/ 386 h 13054"/>
                    <a:gd name="connsiteX4" fmla="*/ 203 w 20205"/>
                    <a:gd name="connsiteY4" fmla="*/ 13054 h 13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05" h="13054">
                      <a:moveTo>
                        <a:pt x="203" y="13054"/>
                      </a:moveTo>
                      <a:lnTo>
                        <a:pt x="20205" y="8101"/>
                      </a:lnTo>
                      <a:cubicBezTo>
                        <a:pt x="19414" y="2899"/>
                        <a:pt x="14566" y="-679"/>
                        <a:pt x="9366" y="109"/>
                      </a:cubicBezTo>
                      <a:cubicBezTo>
                        <a:pt x="8937" y="173"/>
                        <a:pt x="8518" y="265"/>
                        <a:pt x="8108" y="386"/>
                      </a:cubicBezTo>
                      <a:cubicBezTo>
                        <a:pt x="2555" y="1879"/>
                        <a:pt x="-893" y="7412"/>
                        <a:pt x="203" y="13054"/>
                      </a:cubicBezTo>
                      <a:close/>
                    </a:path>
                  </a:pathLst>
                </a:custGeom>
                <a:solidFill>
                  <a:srgbClr val="263238"/>
                </a:solidFill>
                <a:ln w="9525" cap="flat">
                  <a:noFill/>
                  <a:prstDash val="solid"/>
                  <a:miter/>
                </a:ln>
              </p:spPr>
              <p:txBody>
                <a:bodyPr rtlCol="0" anchor="ctr"/>
                <a:lstStyle/>
                <a:p>
                  <a:endParaRPr lang="pt-BR"/>
                </a:p>
              </p:txBody>
            </p:sp>
            <p:sp>
              <p:nvSpPr>
                <p:cNvPr id="4020" name="Forma Livre: Forma 4019">
                  <a:extLst>
                    <a:ext uri="{FF2B5EF4-FFF2-40B4-BE49-F238E27FC236}">
                      <a16:creationId xmlns:a16="http://schemas.microsoft.com/office/drawing/2014/main" id="{7B33841D-702E-8B60-3CCB-B897E6AB4433}"/>
                    </a:ext>
                  </a:extLst>
                </p:cNvPr>
                <p:cNvSpPr/>
                <p:nvPr/>
              </p:nvSpPr>
              <p:spPr>
                <a:xfrm>
                  <a:off x="7331253" y="2288943"/>
                  <a:ext cx="27241" cy="36099"/>
                </a:xfrm>
                <a:custGeom>
                  <a:avLst/>
                  <a:gdLst>
                    <a:gd name="connsiteX0" fmla="*/ 27242 w 27241"/>
                    <a:gd name="connsiteY0" fmla="*/ 0 h 36099"/>
                    <a:gd name="connsiteX1" fmla="*/ 23527 w 27241"/>
                    <a:gd name="connsiteY1" fmla="*/ 36100 h 36099"/>
                    <a:gd name="connsiteX2" fmla="*/ 0 w 27241"/>
                    <a:gd name="connsiteY2" fmla="*/ 28099 h 36099"/>
                    <a:gd name="connsiteX3" fmla="*/ 27242 w 27241"/>
                    <a:gd name="connsiteY3" fmla="*/ 0 h 36099"/>
                  </a:gdLst>
                  <a:ahLst/>
                  <a:cxnLst>
                    <a:cxn ang="0">
                      <a:pos x="connsiteX0" y="connsiteY0"/>
                    </a:cxn>
                    <a:cxn ang="0">
                      <a:pos x="connsiteX1" y="connsiteY1"/>
                    </a:cxn>
                    <a:cxn ang="0">
                      <a:pos x="connsiteX2" y="connsiteY2"/>
                    </a:cxn>
                    <a:cxn ang="0">
                      <a:pos x="connsiteX3" y="connsiteY3"/>
                    </a:cxn>
                  </a:cxnLst>
                  <a:rect l="l" t="t" r="r" b="b"/>
                  <a:pathLst>
                    <a:path w="27241" h="36099">
                      <a:moveTo>
                        <a:pt x="27242" y="0"/>
                      </a:moveTo>
                      <a:lnTo>
                        <a:pt x="23527" y="36100"/>
                      </a:lnTo>
                      <a:lnTo>
                        <a:pt x="0" y="28099"/>
                      </a:lnTo>
                      <a:lnTo>
                        <a:pt x="27242" y="0"/>
                      </a:lnTo>
                      <a:close/>
                    </a:path>
                  </a:pathLst>
                </a:custGeom>
                <a:solidFill>
                  <a:srgbClr val="9A4A4D"/>
                </a:solidFill>
                <a:ln w="9525" cap="flat">
                  <a:noFill/>
                  <a:prstDash val="solid"/>
                  <a:miter/>
                </a:ln>
              </p:spPr>
              <p:txBody>
                <a:bodyPr rtlCol="0" anchor="ctr"/>
                <a:lstStyle/>
                <a:p>
                  <a:endParaRPr lang="pt-BR"/>
                </a:p>
              </p:txBody>
            </p:sp>
            <p:sp>
              <p:nvSpPr>
                <p:cNvPr id="4021" name="Forma Livre: Forma 4020">
                  <a:extLst>
                    <a:ext uri="{FF2B5EF4-FFF2-40B4-BE49-F238E27FC236}">
                      <a16:creationId xmlns:a16="http://schemas.microsoft.com/office/drawing/2014/main" id="{1B5BDDD5-7323-F38D-520B-A7892377705C}"/>
                    </a:ext>
                  </a:extLst>
                </p:cNvPr>
                <p:cNvSpPr/>
                <p:nvPr/>
              </p:nvSpPr>
              <p:spPr>
                <a:xfrm>
                  <a:off x="7372211" y="2344664"/>
                  <a:ext cx="75533" cy="54578"/>
                </a:xfrm>
                <a:custGeom>
                  <a:avLst/>
                  <a:gdLst>
                    <a:gd name="connsiteX0" fmla="*/ 95 w 75533"/>
                    <a:gd name="connsiteY0" fmla="*/ 43815 h 54578"/>
                    <a:gd name="connsiteX1" fmla="*/ 55245 w 75533"/>
                    <a:gd name="connsiteY1" fmla="*/ 26575 h 54578"/>
                    <a:gd name="connsiteX2" fmla="*/ 75533 w 75533"/>
                    <a:gd name="connsiteY2" fmla="*/ 0 h 54578"/>
                    <a:gd name="connsiteX3" fmla="*/ 63341 w 75533"/>
                    <a:gd name="connsiteY3" fmla="*/ 27432 h 54578"/>
                    <a:gd name="connsiteX4" fmla="*/ 0 w 75533"/>
                    <a:gd name="connsiteY4" fmla="*/ 54578 h 5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33" h="54578">
                      <a:moveTo>
                        <a:pt x="95" y="43815"/>
                      </a:moveTo>
                      <a:cubicBezTo>
                        <a:pt x="19412" y="41659"/>
                        <a:pt x="38138" y="35805"/>
                        <a:pt x="55245" y="26575"/>
                      </a:cubicBezTo>
                      <a:cubicBezTo>
                        <a:pt x="64560" y="19989"/>
                        <a:pt x="71637" y="10718"/>
                        <a:pt x="75533" y="0"/>
                      </a:cubicBezTo>
                      <a:cubicBezTo>
                        <a:pt x="73533" y="9927"/>
                        <a:pt x="69370" y="19293"/>
                        <a:pt x="63341" y="27432"/>
                      </a:cubicBezTo>
                      <a:cubicBezTo>
                        <a:pt x="41053" y="52197"/>
                        <a:pt x="0" y="54578"/>
                        <a:pt x="0" y="54578"/>
                      </a:cubicBezTo>
                      <a:close/>
                    </a:path>
                  </a:pathLst>
                </a:custGeom>
                <a:solidFill>
                  <a:srgbClr val="9A4A4D"/>
                </a:solidFill>
                <a:ln w="9525" cap="flat">
                  <a:noFill/>
                  <a:prstDash val="solid"/>
                  <a:miter/>
                </a:ln>
              </p:spPr>
              <p:txBody>
                <a:bodyPr rtlCol="0" anchor="ctr"/>
                <a:lstStyle/>
                <a:p>
                  <a:endParaRPr lang="pt-BR"/>
                </a:p>
              </p:txBody>
            </p:sp>
          </p:grpSp>
          <p:sp>
            <p:nvSpPr>
              <p:cNvPr id="4009" name="Forma Livre: Forma 4008">
                <a:extLst>
                  <a:ext uri="{FF2B5EF4-FFF2-40B4-BE49-F238E27FC236}">
                    <a16:creationId xmlns:a16="http://schemas.microsoft.com/office/drawing/2014/main" id="{946AAE37-32EE-7838-09FE-C34A4FFCAB18}"/>
                  </a:ext>
                </a:extLst>
              </p:cNvPr>
              <p:cNvSpPr/>
              <p:nvPr/>
            </p:nvSpPr>
            <p:spPr>
              <a:xfrm>
                <a:off x="7492897" y="2062409"/>
                <a:ext cx="157868" cy="436527"/>
              </a:xfrm>
              <a:custGeom>
                <a:avLst/>
                <a:gdLst>
                  <a:gd name="connsiteX0" fmla="*/ 97341 w 157868"/>
                  <a:gd name="connsiteY0" fmla="*/ 116139 h 436527"/>
                  <a:gd name="connsiteX1" fmla="*/ 96769 w 157868"/>
                  <a:gd name="connsiteY1" fmla="*/ 189291 h 436527"/>
                  <a:gd name="connsiteX2" fmla="*/ 77433 w 157868"/>
                  <a:gd name="connsiteY2" fmla="*/ 247298 h 436527"/>
                  <a:gd name="connsiteX3" fmla="*/ 6282 w 157868"/>
                  <a:gd name="connsiteY3" fmla="*/ 341310 h 436527"/>
                  <a:gd name="connsiteX4" fmla="*/ 46477 w 157868"/>
                  <a:gd name="connsiteY4" fmla="*/ 435322 h 436527"/>
                  <a:gd name="connsiteX5" fmla="*/ 97341 w 157868"/>
                  <a:gd name="connsiteY5" fmla="*/ 353311 h 436527"/>
                  <a:gd name="connsiteX6" fmla="*/ 144966 w 157868"/>
                  <a:gd name="connsiteY6" fmla="*/ 279874 h 436527"/>
                  <a:gd name="connsiteX7" fmla="*/ 156205 w 157868"/>
                  <a:gd name="connsiteY7" fmla="*/ 246631 h 436527"/>
                  <a:gd name="connsiteX8" fmla="*/ 148585 w 157868"/>
                  <a:gd name="connsiteY8" fmla="*/ 70609 h 436527"/>
                  <a:gd name="connsiteX9" fmla="*/ 142680 w 157868"/>
                  <a:gd name="connsiteY9" fmla="*/ 38415 h 436527"/>
                  <a:gd name="connsiteX10" fmla="*/ 127249 w 157868"/>
                  <a:gd name="connsiteY10" fmla="*/ 13650 h 436527"/>
                  <a:gd name="connsiteX11" fmla="*/ 110104 w 157868"/>
                  <a:gd name="connsiteY11" fmla="*/ 4125 h 436527"/>
                  <a:gd name="connsiteX12" fmla="*/ 96388 w 157868"/>
                  <a:gd name="connsiteY12" fmla="*/ 982 h 436527"/>
                  <a:gd name="connsiteX13" fmla="*/ 86863 w 157868"/>
                  <a:gd name="connsiteY13" fmla="*/ 2315 h 436527"/>
                  <a:gd name="connsiteX14" fmla="*/ 76195 w 157868"/>
                  <a:gd name="connsiteY14" fmla="*/ 315 h 436527"/>
                  <a:gd name="connsiteX15" fmla="*/ 72290 w 157868"/>
                  <a:gd name="connsiteY15" fmla="*/ 6506 h 436527"/>
                  <a:gd name="connsiteX16" fmla="*/ 74100 w 157868"/>
                  <a:gd name="connsiteY16" fmla="*/ 13936 h 436527"/>
                  <a:gd name="connsiteX17" fmla="*/ 87816 w 157868"/>
                  <a:gd name="connsiteY17" fmla="*/ 49940 h 436527"/>
                  <a:gd name="connsiteX18" fmla="*/ 89625 w 157868"/>
                  <a:gd name="connsiteY18" fmla="*/ 66704 h 43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868" h="436527">
                    <a:moveTo>
                      <a:pt x="97341" y="116139"/>
                    </a:moveTo>
                    <a:cubicBezTo>
                      <a:pt x="99312" y="140492"/>
                      <a:pt x="99122" y="164972"/>
                      <a:pt x="96769" y="189291"/>
                    </a:cubicBezTo>
                    <a:cubicBezTo>
                      <a:pt x="94312" y="209734"/>
                      <a:pt x="87730" y="229467"/>
                      <a:pt x="77433" y="247298"/>
                    </a:cubicBezTo>
                    <a:cubicBezTo>
                      <a:pt x="69337" y="261967"/>
                      <a:pt x="24379" y="319212"/>
                      <a:pt x="6282" y="341310"/>
                    </a:cubicBezTo>
                    <a:cubicBezTo>
                      <a:pt x="-15435" y="382363"/>
                      <a:pt x="24379" y="446085"/>
                      <a:pt x="46477" y="435322"/>
                    </a:cubicBezTo>
                    <a:cubicBezTo>
                      <a:pt x="56002" y="408175"/>
                      <a:pt x="82101" y="376076"/>
                      <a:pt x="97341" y="353311"/>
                    </a:cubicBezTo>
                    <a:cubicBezTo>
                      <a:pt x="119153" y="320831"/>
                      <a:pt x="135441" y="296161"/>
                      <a:pt x="144966" y="279874"/>
                    </a:cubicBezTo>
                    <a:cubicBezTo>
                      <a:pt x="151148" y="269770"/>
                      <a:pt x="154986" y="258412"/>
                      <a:pt x="156205" y="246631"/>
                    </a:cubicBezTo>
                    <a:cubicBezTo>
                      <a:pt x="160110" y="210246"/>
                      <a:pt x="156967" y="170431"/>
                      <a:pt x="148585" y="70609"/>
                    </a:cubicBezTo>
                    <a:cubicBezTo>
                      <a:pt x="147766" y="59699"/>
                      <a:pt x="145785" y="48907"/>
                      <a:pt x="142680" y="38415"/>
                    </a:cubicBezTo>
                    <a:cubicBezTo>
                      <a:pt x="140146" y="28793"/>
                      <a:pt x="134774" y="20160"/>
                      <a:pt x="127249" y="13650"/>
                    </a:cubicBezTo>
                    <a:cubicBezTo>
                      <a:pt x="122010" y="9691"/>
                      <a:pt x="116238" y="6485"/>
                      <a:pt x="110104" y="4125"/>
                    </a:cubicBezTo>
                    <a:cubicBezTo>
                      <a:pt x="105865" y="1950"/>
                      <a:pt x="101151" y="869"/>
                      <a:pt x="96388" y="982"/>
                    </a:cubicBezTo>
                    <a:cubicBezTo>
                      <a:pt x="93273" y="1785"/>
                      <a:pt x="90083" y="2232"/>
                      <a:pt x="86863" y="2315"/>
                    </a:cubicBezTo>
                    <a:cubicBezTo>
                      <a:pt x="83244" y="2315"/>
                      <a:pt x="79624" y="-1019"/>
                      <a:pt x="76195" y="315"/>
                    </a:cubicBezTo>
                    <a:cubicBezTo>
                      <a:pt x="73776" y="1416"/>
                      <a:pt x="72242" y="3849"/>
                      <a:pt x="72290" y="6506"/>
                    </a:cubicBezTo>
                    <a:cubicBezTo>
                      <a:pt x="72385" y="9080"/>
                      <a:pt x="73004" y="11607"/>
                      <a:pt x="74100" y="13936"/>
                    </a:cubicBezTo>
                    <a:cubicBezTo>
                      <a:pt x="78672" y="25842"/>
                      <a:pt x="82577" y="38320"/>
                      <a:pt x="87816" y="49940"/>
                    </a:cubicBezTo>
                    <a:cubicBezTo>
                      <a:pt x="88864" y="52321"/>
                      <a:pt x="98769" y="68990"/>
                      <a:pt x="89625" y="66704"/>
                    </a:cubicBezTo>
                  </a:path>
                </a:pathLst>
              </a:custGeom>
              <a:solidFill>
                <a:srgbClr val="B16668"/>
              </a:solidFill>
              <a:ln w="9525" cap="flat">
                <a:noFill/>
                <a:prstDash val="solid"/>
                <a:miter/>
              </a:ln>
            </p:spPr>
            <p:txBody>
              <a:bodyPr rtlCol="0" anchor="ctr"/>
              <a:lstStyle/>
              <a:p>
                <a:endParaRPr lang="pt-BR"/>
              </a:p>
            </p:txBody>
          </p:sp>
          <p:sp>
            <p:nvSpPr>
              <p:cNvPr id="4010" name="Forma Livre: Forma 4009">
                <a:extLst>
                  <a:ext uri="{FF2B5EF4-FFF2-40B4-BE49-F238E27FC236}">
                    <a16:creationId xmlns:a16="http://schemas.microsoft.com/office/drawing/2014/main" id="{396BC95E-058A-F508-DE28-26EDA78698B9}"/>
                  </a:ext>
                </a:extLst>
              </p:cNvPr>
              <p:cNvSpPr/>
              <p:nvPr/>
            </p:nvSpPr>
            <p:spPr>
              <a:xfrm>
                <a:off x="7487070" y="2338377"/>
                <a:ext cx="113930" cy="175666"/>
              </a:xfrm>
              <a:custGeom>
                <a:avLst/>
                <a:gdLst>
                  <a:gd name="connsiteX0" fmla="*/ 774 w 113930"/>
                  <a:gd name="connsiteY0" fmla="*/ 63818 h 175666"/>
                  <a:gd name="connsiteX1" fmla="*/ 22967 w 113930"/>
                  <a:gd name="connsiteY1" fmla="*/ 44768 h 175666"/>
                  <a:gd name="connsiteX2" fmla="*/ 63067 w 113930"/>
                  <a:gd name="connsiteY2" fmla="*/ 0 h 175666"/>
                  <a:gd name="connsiteX3" fmla="*/ 113931 w 113930"/>
                  <a:gd name="connsiteY3" fmla="*/ 60960 h 175666"/>
                  <a:gd name="connsiteX4" fmla="*/ 52780 w 113930"/>
                  <a:gd name="connsiteY4" fmla="*/ 173641 h 175666"/>
                  <a:gd name="connsiteX5" fmla="*/ 34207 w 113930"/>
                  <a:gd name="connsiteY5" fmla="*/ 167735 h 175666"/>
                  <a:gd name="connsiteX6" fmla="*/ 774 w 113930"/>
                  <a:gd name="connsiteY6" fmla="*/ 63818 h 17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30" h="175666">
                    <a:moveTo>
                      <a:pt x="774" y="63818"/>
                    </a:moveTo>
                    <a:cubicBezTo>
                      <a:pt x="7756" y="56996"/>
                      <a:pt x="15166" y="50632"/>
                      <a:pt x="22967" y="44768"/>
                    </a:cubicBezTo>
                    <a:cubicBezTo>
                      <a:pt x="29730" y="38481"/>
                      <a:pt x="63067" y="0"/>
                      <a:pt x="63067" y="0"/>
                    </a:cubicBezTo>
                    <a:cubicBezTo>
                      <a:pt x="72830" y="25374"/>
                      <a:pt x="90718" y="46806"/>
                      <a:pt x="113931" y="60960"/>
                    </a:cubicBezTo>
                    <a:cubicBezTo>
                      <a:pt x="113931" y="60960"/>
                      <a:pt x="58590" y="157639"/>
                      <a:pt x="52780" y="173641"/>
                    </a:cubicBezTo>
                    <a:cubicBezTo>
                      <a:pt x="48113" y="177832"/>
                      <a:pt x="44017" y="175355"/>
                      <a:pt x="34207" y="167735"/>
                    </a:cubicBezTo>
                    <a:cubicBezTo>
                      <a:pt x="24396" y="160115"/>
                      <a:pt x="-5132" y="125349"/>
                      <a:pt x="774" y="63818"/>
                    </a:cubicBezTo>
                    <a:close/>
                  </a:path>
                </a:pathLst>
              </a:custGeom>
              <a:solidFill>
                <a:srgbClr val="E0E0E0"/>
              </a:solidFill>
              <a:ln w="9525" cap="flat">
                <a:noFill/>
                <a:prstDash val="solid"/>
                <a:miter/>
              </a:ln>
            </p:spPr>
            <p:txBody>
              <a:bodyPr rtlCol="0" anchor="ctr"/>
              <a:lstStyle/>
              <a:p>
                <a:endParaRPr lang="pt-BR"/>
              </a:p>
            </p:txBody>
          </p:sp>
        </p:grpSp>
        <p:sp>
          <p:nvSpPr>
            <p:cNvPr id="3572" name="Forma Livre: Forma 3571">
              <a:extLst>
                <a:ext uri="{FF2B5EF4-FFF2-40B4-BE49-F238E27FC236}">
                  <a16:creationId xmlns:a16="http://schemas.microsoft.com/office/drawing/2014/main" id="{96CCD58C-6956-5D33-6F8B-BF9A0A023343}"/>
                </a:ext>
              </a:extLst>
            </p:cNvPr>
            <p:cNvSpPr/>
            <p:nvPr/>
          </p:nvSpPr>
          <p:spPr>
            <a:xfrm>
              <a:off x="7065315" y="1713156"/>
              <a:ext cx="620172" cy="449770"/>
            </a:xfrm>
            <a:custGeom>
              <a:avLst/>
              <a:gdLst>
                <a:gd name="connsiteX0" fmla="*/ 596170 w 620172"/>
                <a:gd name="connsiteY0" fmla="*/ 0 h 449770"/>
                <a:gd name="connsiteX1" fmla="*/ 0 w 620172"/>
                <a:gd name="connsiteY1" fmla="*/ 47053 h 449770"/>
                <a:gd name="connsiteX2" fmla="*/ 24003 w 620172"/>
                <a:gd name="connsiteY2" fmla="*/ 449771 h 449770"/>
                <a:gd name="connsiteX3" fmla="*/ 620173 w 620172"/>
                <a:gd name="connsiteY3" fmla="*/ 402717 h 449770"/>
                <a:gd name="connsiteX4" fmla="*/ 596170 w 620172"/>
                <a:gd name="connsiteY4" fmla="*/ 0 h 449770"/>
                <a:gd name="connsiteX5" fmla="*/ 596170 w 620172"/>
                <a:gd name="connsiteY5" fmla="*/ 0 h 44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172" h="449770">
                  <a:moveTo>
                    <a:pt x="596170" y="0"/>
                  </a:moveTo>
                  <a:lnTo>
                    <a:pt x="0" y="47053"/>
                  </a:lnTo>
                  <a:lnTo>
                    <a:pt x="24003" y="449771"/>
                  </a:lnTo>
                  <a:lnTo>
                    <a:pt x="620173" y="402717"/>
                  </a:lnTo>
                  <a:lnTo>
                    <a:pt x="596170" y="0"/>
                  </a:lnTo>
                  <a:lnTo>
                    <a:pt x="596170" y="0"/>
                  </a:lnTo>
                  <a:close/>
                </a:path>
              </a:pathLst>
            </a:custGeom>
            <a:solidFill>
              <a:srgbClr val="455A64"/>
            </a:solidFill>
            <a:ln w="9525" cap="flat">
              <a:noFill/>
              <a:prstDash val="solid"/>
              <a:miter/>
            </a:ln>
          </p:spPr>
          <p:txBody>
            <a:bodyPr rtlCol="0" anchor="ctr"/>
            <a:lstStyle/>
            <a:p>
              <a:endParaRPr lang="pt-BR"/>
            </a:p>
          </p:txBody>
        </p:sp>
        <p:sp>
          <p:nvSpPr>
            <p:cNvPr id="3573" name="Forma Livre: Forma 3572">
              <a:extLst>
                <a:ext uri="{FF2B5EF4-FFF2-40B4-BE49-F238E27FC236}">
                  <a16:creationId xmlns:a16="http://schemas.microsoft.com/office/drawing/2014/main" id="{57F54314-2324-C801-A0E3-0DFB1D386EDD}"/>
                </a:ext>
              </a:extLst>
            </p:cNvPr>
            <p:cNvSpPr/>
            <p:nvPr/>
          </p:nvSpPr>
          <p:spPr>
            <a:xfrm>
              <a:off x="7266502" y="1838621"/>
              <a:ext cx="215740" cy="212497"/>
            </a:xfrm>
            <a:custGeom>
              <a:avLst/>
              <a:gdLst>
                <a:gd name="connsiteX0" fmla="*/ 26516 w 89147"/>
                <a:gd name="connsiteY0" fmla="*/ 39948 h 100813"/>
                <a:gd name="connsiteX1" fmla="*/ 26516 w 89147"/>
                <a:gd name="connsiteY1" fmla="*/ 44901 h 100813"/>
                <a:gd name="connsiteX2" fmla="*/ 26516 w 89147"/>
                <a:gd name="connsiteY2" fmla="*/ 51569 h 100813"/>
                <a:gd name="connsiteX3" fmla="*/ 27087 w 89147"/>
                <a:gd name="connsiteY3" fmla="*/ 58236 h 100813"/>
                <a:gd name="connsiteX4" fmla="*/ 27659 w 89147"/>
                <a:gd name="connsiteY4" fmla="*/ 63380 h 100813"/>
                <a:gd name="connsiteX5" fmla="*/ 29278 w 89147"/>
                <a:gd name="connsiteY5" fmla="*/ 69381 h 100813"/>
                <a:gd name="connsiteX6" fmla="*/ 32802 w 89147"/>
                <a:gd name="connsiteY6" fmla="*/ 74334 h 100813"/>
                <a:gd name="connsiteX7" fmla="*/ 38326 w 89147"/>
                <a:gd name="connsiteY7" fmla="*/ 77572 h 100813"/>
                <a:gd name="connsiteX8" fmla="*/ 46327 w 89147"/>
                <a:gd name="connsiteY8" fmla="*/ 78334 h 100813"/>
                <a:gd name="connsiteX9" fmla="*/ 54138 w 89147"/>
                <a:gd name="connsiteY9" fmla="*/ 76620 h 100813"/>
                <a:gd name="connsiteX10" fmla="*/ 58996 w 89147"/>
                <a:gd name="connsiteY10" fmla="*/ 73572 h 100813"/>
                <a:gd name="connsiteX11" fmla="*/ 61663 w 89147"/>
                <a:gd name="connsiteY11" fmla="*/ 69762 h 100813"/>
                <a:gd name="connsiteX12" fmla="*/ 63092 w 89147"/>
                <a:gd name="connsiteY12" fmla="*/ 66047 h 100813"/>
                <a:gd name="connsiteX13" fmla="*/ 64330 w 89147"/>
                <a:gd name="connsiteY13" fmla="*/ 62808 h 100813"/>
                <a:gd name="connsiteX14" fmla="*/ 67473 w 89147"/>
                <a:gd name="connsiteY14" fmla="*/ 61665 h 100813"/>
                <a:gd name="connsiteX15" fmla="*/ 85761 w 89147"/>
                <a:gd name="connsiteY15" fmla="*/ 60332 h 100813"/>
                <a:gd name="connsiteX16" fmla="*/ 88047 w 89147"/>
                <a:gd name="connsiteY16" fmla="*/ 61094 h 100813"/>
                <a:gd name="connsiteX17" fmla="*/ 89095 w 89147"/>
                <a:gd name="connsiteY17" fmla="*/ 63189 h 100813"/>
                <a:gd name="connsiteX18" fmla="*/ 86523 w 89147"/>
                <a:gd name="connsiteY18" fmla="*/ 76905 h 100813"/>
                <a:gd name="connsiteX19" fmla="*/ 78141 w 89147"/>
                <a:gd name="connsiteY19" fmla="*/ 88431 h 100813"/>
                <a:gd name="connsiteX20" fmla="*/ 64901 w 89147"/>
                <a:gd name="connsiteY20" fmla="*/ 96717 h 100813"/>
                <a:gd name="connsiteX21" fmla="*/ 47947 w 89147"/>
                <a:gd name="connsiteY21" fmla="*/ 100623 h 100813"/>
                <a:gd name="connsiteX22" fmla="*/ 29754 w 89147"/>
                <a:gd name="connsiteY22" fmla="*/ 98908 h 100813"/>
                <a:gd name="connsiteX23" fmla="*/ 15752 w 89147"/>
                <a:gd name="connsiteY23" fmla="*/ 91669 h 100813"/>
                <a:gd name="connsiteX24" fmla="*/ 6227 w 89147"/>
                <a:gd name="connsiteY24" fmla="*/ 80239 h 100813"/>
                <a:gd name="connsiteX25" fmla="*/ 1751 w 89147"/>
                <a:gd name="connsiteY25" fmla="*/ 65856 h 100813"/>
                <a:gd name="connsiteX26" fmla="*/ 608 w 89147"/>
                <a:gd name="connsiteY26" fmla="*/ 53569 h 100813"/>
                <a:gd name="connsiteX27" fmla="*/ 36 w 89147"/>
                <a:gd name="connsiteY27" fmla="*/ 40996 h 100813"/>
                <a:gd name="connsiteX28" fmla="*/ 2322 w 89147"/>
                <a:gd name="connsiteY28" fmla="*/ 26232 h 100813"/>
                <a:gd name="connsiteX29" fmla="*/ 10037 w 89147"/>
                <a:gd name="connsiteY29" fmla="*/ 13469 h 100813"/>
                <a:gd name="connsiteX30" fmla="*/ 22896 w 89147"/>
                <a:gd name="connsiteY30" fmla="*/ 4420 h 100813"/>
                <a:gd name="connsiteX31" fmla="*/ 58043 w 89147"/>
                <a:gd name="connsiteY31" fmla="*/ 1658 h 100813"/>
                <a:gd name="connsiteX32" fmla="*/ 72331 w 89147"/>
                <a:gd name="connsiteY32" fmla="*/ 7944 h 100813"/>
                <a:gd name="connsiteX33" fmla="*/ 82523 w 89147"/>
                <a:gd name="connsiteY33" fmla="*/ 18041 h 100813"/>
                <a:gd name="connsiteX34" fmla="*/ 86904 w 89147"/>
                <a:gd name="connsiteY34" fmla="*/ 31185 h 100813"/>
                <a:gd name="connsiteX35" fmla="*/ 86142 w 89147"/>
                <a:gd name="connsiteY35" fmla="*/ 33376 h 100813"/>
                <a:gd name="connsiteX36" fmla="*/ 84047 w 89147"/>
                <a:gd name="connsiteY36" fmla="*/ 34519 h 100813"/>
                <a:gd name="connsiteX37" fmla="*/ 65759 w 89147"/>
                <a:gd name="connsiteY37" fmla="*/ 35757 h 100813"/>
                <a:gd name="connsiteX38" fmla="*/ 62520 w 89147"/>
                <a:gd name="connsiteY38" fmla="*/ 35091 h 100813"/>
                <a:gd name="connsiteX39" fmla="*/ 60806 w 89147"/>
                <a:gd name="connsiteY39" fmla="*/ 32043 h 100813"/>
                <a:gd name="connsiteX40" fmla="*/ 58901 w 89147"/>
                <a:gd name="connsiteY40" fmla="*/ 28518 h 100813"/>
                <a:gd name="connsiteX41" fmla="*/ 55662 w 89147"/>
                <a:gd name="connsiteY41" fmla="*/ 25185 h 100813"/>
                <a:gd name="connsiteX42" fmla="*/ 50423 w 89147"/>
                <a:gd name="connsiteY42" fmla="*/ 22803 h 100813"/>
                <a:gd name="connsiteX43" fmla="*/ 42518 w 89147"/>
                <a:gd name="connsiteY43" fmla="*/ 22232 h 100813"/>
                <a:gd name="connsiteX44" fmla="*/ 34612 w 89147"/>
                <a:gd name="connsiteY44" fmla="*/ 24137 h 100813"/>
                <a:gd name="connsiteX45" fmla="*/ 29564 w 89147"/>
                <a:gd name="connsiteY45" fmla="*/ 28137 h 100813"/>
                <a:gd name="connsiteX46" fmla="*/ 26897 w 89147"/>
                <a:gd name="connsiteY46" fmla="*/ 33471 h 100813"/>
                <a:gd name="connsiteX47" fmla="*/ 26516 w 89147"/>
                <a:gd name="connsiteY47" fmla="*/ 39948 h 10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9147" h="100813">
                  <a:moveTo>
                    <a:pt x="26516" y="39948"/>
                  </a:moveTo>
                  <a:cubicBezTo>
                    <a:pt x="26516" y="41091"/>
                    <a:pt x="26516" y="42806"/>
                    <a:pt x="26516" y="44901"/>
                  </a:cubicBezTo>
                  <a:cubicBezTo>
                    <a:pt x="26516" y="46997"/>
                    <a:pt x="26516" y="49283"/>
                    <a:pt x="26516" y="51569"/>
                  </a:cubicBezTo>
                  <a:cubicBezTo>
                    <a:pt x="26516" y="53855"/>
                    <a:pt x="26516" y="56141"/>
                    <a:pt x="27087" y="58236"/>
                  </a:cubicBezTo>
                  <a:cubicBezTo>
                    <a:pt x="27659" y="60332"/>
                    <a:pt x="27087" y="62142"/>
                    <a:pt x="27659" y="63380"/>
                  </a:cubicBezTo>
                  <a:cubicBezTo>
                    <a:pt x="27954" y="65439"/>
                    <a:pt x="28497" y="67455"/>
                    <a:pt x="29278" y="69381"/>
                  </a:cubicBezTo>
                  <a:cubicBezTo>
                    <a:pt x="30087" y="71266"/>
                    <a:pt x="31288" y="72954"/>
                    <a:pt x="32802" y="74334"/>
                  </a:cubicBezTo>
                  <a:cubicBezTo>
                    <a:pt x="34374" y="75815"/>
                    <a:pt x="36269" y="76922"/>
                    <a:pt x="38326" y="77572"/>
                  </a:cubicBezTo>
                  <a:cubicBezTo>
                    <a:pt x="40927" y="78297"/>
                    <a:pt x="43632" y="78554"/>
                    <a:pt x="46327" y="78334"/>
                  </a:cubicBezTo>
                  <a:cubicBezTo>
                    <a:pt x="49014" y="78220"/>
                    <a:pt x="51652" y="77640"/>
                    <a:pt x="54138" y="76620"/>
                  </a:cubicBezTo>
                  <a:cubicBezTo>
                    <a:pt x="55919" y="75887"/>
                    <a:pt x="57558" y="74857"/>
                    <a:pt x="58996" y="73572"/>
                  </a:cubicBezTo>
                  <a:cubicBezTo>
                    <a:pt x="60139" y="72496"/>
                    <a:pt x="61044" y="71200"/>
                    <a:pt x="61663" y="69762"/>
                  </a:cubicBezTo>
                  <a:cubicBezTo>
                    <a:pt x="62234" y="68561"/>
                    <a:pt x="62710" y="67319"/>
                    <a:pt x="63092" y="66047"/>
                  </a:cubicBezTo>
                  <a:cubicBezTo>
                    <a:pt x="63273" y="64892"/>
                    <a:pt x="63692" y="63788"/>
                    <a:pt x="64330" y="62808"/>
                  </a:cubicBezTo>
                  <a:cubicBezTo>
                    <a:pt x="65187" y="62026"/>
                    <a:pt x="66311" y="61616"/>
                    <a:pt x="67473" y="61665"/>
                  </a:cubicBezTo>
                  <a:lnTo>
                    <a:pt x="85761" y="60332"/>
                  </a:lnTo>
                  <a:cubicBezTo>
                    <a:pt x="86580" y="60339"/>
                    <a:pt x="87380" y="60605"/>
                    <a:pt x="88047" y="61094"/>
                  </a:cubicBezTo>
                  <a:cubicBezTo>
                    <a:pt x="88657" y="61631"/>
                    <a:pt x="89028" y="62382"/>
                    <a:pt x="89095" y="63189"/>
                  </a:cubicBezTo>
                  <a:cubicBezTo>
                    <a:pt x="89381" y="67903"/>
                    <a:pt x="88504" y="72616"/>
                    <a:pt x="86523" y="76905"/>
                  </a:cubicBezTo>
                  <a:cubicBezTo>
                    <a:pt x="84542" y="81279"/>
                    <a:pt x="81694" y="85202"/>
                    <a:pt x="78141" y="88431"/>
                  </a:cubicBezTo>
                  <a:cubicBezTo>
                    <a:pt x="74198" y="91886"/>
                    <a:pt x="69730" y="94685"/>
                    <a:pt x="64901" y="96717"/>
                  </a:cubicBezTo>
                  <a:cubicBezTo>
                    <a:pt x="59510" y="98974"/>
                    <a:pt x="53776" y="100295"/>
                    <a:pt x="47947" y="100623"/>
                  </a:cubicBezTo>
                  <a:cubicBezTo>
                    <a:pt x="41832" y="101154"/>
                    <a:pt x="35669" y="100573"/>
                    <a:pt x="29754" y="98908"/>
                  </a:cubicBezTo>
                  <a:cubicBezTo>
                    <a:pt x="24658" y="97429"/>
                    <a:pt x="19905" y="94970"/>
                    <a:pt x="15752" y="91669"/>
                  </a:cubicBezTo>
                  <a:cubicBezTo>
                    <a:pt x="11771" y="88607"/>
                    <a:pt x="8523" y="84704"/>
                    <a:pt x="6227" y="80239"/>
                  </a:cubicBezTo>
                  <a:cubicBezTo>
                    <a:pt x="3875" y="75758"/>
                    <a:pt x="2351" y="70884"/>
                    <a:pt x="1751" y="65856"/>
                  </a:cubicBezTo>
                  <a:cubicBezTo>
                    <a:pt x="1303" y="62046"/>
                    <a:pt x="922" y="57951"/>
                    <a:pt x="608" y="53569"/>
                  </a:cubicBezTo>
                  <a:cubicBezTo>
                    <a:pt x="608" y="49283"/>
                    <a:pt x="131" y="44997"/>
                    <a:pt x="36" y="40996"/>
                  </a:cubicBezTo>
                  <a:cubicBezTo>
                    <a:pt x="-183" y="35973"/>
                    <a:pt x="598" y="30955"/>
                    <a:pt x="2322" y="26232"/>
                  </a:cubicBezTo>
                  <a:cubicBezTo>
                    <a:pt x="4008" y="21501"/>
                    <a:pt x="6627" y="17160"/>
                    <a:pt x="10037" y="13469"/>
                  </a:cubicBezTo>
                  <a:cubicBezTo>
                    <a:pt x="13686" y="9631"/>
                    <a:pt x="18057" y="6556"/>
                    <a:pt x="22896" y="4420"/>
                  </a:cubicBezTo>
                  <a:cubicBezTo>
                    <a:pt x="34002" y="-300"/>
                    <a:pt x="46337" y="-1271"/>
                    <a:pt x="58043" y="1658"/>
                  </a:cubicBezTo>
                  <a:cubicBezTo>
                    <a:pt x="63130" y="2933"/>
                    <a:pt x="67959" y="5058"/>
                    <a:pt x="72331" y="7944"/>
                  </a:cubicBezTo>
                  <a:cubicBezTo>
                    <a:pt x="76360" y="10606"/>
                    <a:pt x="79827" y="14038"/>
                    <a:pt x="82523" y="18041"/>
                  </a:cubicBezTo>
                  <a:cubicBezTo>
                    <a:pt x="85018" y="22006"/>
                    <a:pt x="86523" y="26515"/>
                    <a:pt x="86904" y="31185"/>
                  </a:cubicBezTo>
                  <a:cubicBezTo>
                    <a:pt x="87009" y="31995"/>
                    <a:pt x="86733" y="32809"/>
                    <a:pt x="86142" y="33376"/>
                  </a:cubicBezTo>
                  <a:cubicBezTo>
                    <a:pt x="85628" y="34026"/>
                    <a:pt x="84875" y="34439"/>
                    <a:pt x="84047" y="34519"/>
                  </a:cubicBezTo>
                  <a:lnTo>
                    <a:pt x="65759" y="35757"/>
                  </a:lnTo>
                  <a:cubicBezTo>
                    <a:pt x="64635" y="35967"/>
                    <a:pt x="63473" y="35727"/>
                    <a:pt x="62520" y="35091"/>
                  </a:cubicBezTo>
                  <a:cubicBezTo>
                    <a:pt x="61711" y="34228"/>
                    <a:pt x="61120" y="33182"/>
                    <a:pt x="60806" y="32043"/>
                  </a:cubicBezTo>
                  <a:cubicBezTo>
                    <a:pt x="60329" y="30995"/>
                    <a:pt x="59663" y="29852"/>
                    <a:pt x="58901" y="28518"/>
                  </a:cubicBezTo>
                  <a:cubicBezTo>
                    <a:pt x="58024" y="27226"/>
                    <a:pt x="56929" y="26098"/>
                    <a:pt x="55662" y="25185"/>
                  </a:cubicBezTo>
                  <a:cubicBezTo>
                    <a:pt x="54033" y="24149"/>
                    <a:pt x="52271" y="23348"/>
                    <a:pt x="50423" y="22803"/>
                  </a:cubicBezTo>
                  <a:cubicBezTo>
                    <a:pt x="47833" y="22195"/>
                    <a:pt x="45166" y="22001"/>
                    <a:pt x="42518" y="22232"/>
                  </a:cubicBezTo>
                  <a:cubicBezTo>
                    <a:pt x="39784" y="22379"/>
                    <a:pt x="37107" y="23024"/>
                    <a:pt x="34612" y="24137"/>
                  </a:cubicBezTo>
                  <a:cubicBezTo>
                    <a:pt x="32678" y="25119"/>
                    <a:pt x="30964" y="26479"/>
                    <a:pt x="29564" y="28137"/>
                  </a:cubicBezTo>
                  <a:cubicBezTo>
                    <a:pt x="28287" y="29693"/>
                    <a:pt x="27373" y="31516"/>
                    <a:pt x="26897" y="33471"/>
                  </a:cubicBezTo>
                  <a:cubicBezTo>
                    <a:pt x="26563" y="35613"/>
                    <a:pt x="26430" y="37782"/>
                    <a:pt x="26516" y="39948"/>
                  </a:cubicBezTo>
                  <a:close/>
                </a:path>
              </a:pathLst>
            </a:custGeom>
            <a:solidFill>
              <a:srgbClr val="FAFAFA"/>
            </a:solidFill>
            <a:ln w="9525" cap="flat">
              <a:noFill/>
              <a:prstDash val="solid"/>
              <a:miter/>
            </a:ln>
          </p:spPr>
          <p:txBody>
            <a:bodyPr rtlCol="0" anchor="ctr"/>
            <a:lstStyle/>
            <a:p>
              <a:endParaRPr lang="pt-BR"/>
            </a:p>
          </p:txBody>
        </p:sp>
        <p:sp>
          <p:nvSpPr>
            <p:cNvPr id="3574" name="Forma Livre: Forma 3573">
              <a:extLst>
                <a:ext uri="{FF2B5EF4-FFF2-40B4-BE49-F238E27FC236}">
                  <a16:creationId xmlns:a16="http://schemas.microsoft.com/office/drawing/2014/main" id="{F4012720-0072-D9B1-FAE7-B24CE25A5EFE}"/>
                </a:ext>
              </a:extLst>
            </p:cNvPr>
            <p:cNvSpPr/>
            <p:nvPr/>
          </p:nvSpPr>
          <p:spPr>
            <a:xfrm>
              <a:off x="7203635" y="1767319"/>
              <a:ext cx="334717" cy="334902"/>
            </a:xfrm>
            <a:custGeom>
              <a:avLst/>
              <a:gdLst>
                <a:gd name="connsiteX0" fmla="*/ 275541 w 334717"/>
                <a:gd name="connsiteY0" fmla="*/ 39563 h 334902"/>
                <a:gd name="connsiteX1" fmla="*/ 39559 w 334717"/>
                <a:gd name="connsiteY1" fmla="*/ 59363 h 334902"/>
                <a:gd name="connsiteX2" fmla="*/ 59362 w 334717"/>
                <a:gd name="connsiteY2" fmla="*/ 295344 h 334902"/>
                <a:gd name="connsiteX3" fmla="*/ 172100 w 334717"/>
                <a:gd name="connsiteY3" fmla="*/ 334838 h 334902"/>
                <a:gd name="connsiteX4" fmla="*/ 181053 w 334717"/>
                <a:gd name="connsiteY4" fmla="*/ 334362 h 334902"/>
                <a:gd name="connsiteX5" fmla="*/ 334139 w 334717"/>
                <a:gd name="connsiteY5" fmla="*/ 153688 h 334902"/>
                <a:gd name="connsiteX6" fmla="*/ 275541 w 334717"/>
                <a:gd name="connsiteY6" fmla="*/ 39754 h 334902"/>
                <a:gd name="connsiteX7" fmla="*/ 178005 w 334717"/>
                <a:gd name="connsiteY7" fmla="*/ 311502 h 334902"/>
                <a:gd name="connsiteX8" fmla="*/ 22557 w 334717"/>
                <a:gd name="connsiteY8" fmla="*/ 179076 h 334902"/>
                <a:gd name="connsiteX9" fmla="*/ 51132 w 334717"/>
                <a:gd name="connsiteY9" fmla="*/ 80711 h 334902"/>
                <a:gd name="connsiteX10" fmla="*/ 270779 w 334717"/>
                <a:gd name="connsiteY10" fmla="*/ 267592 h 334902"/>
                <a:gd name="connsiteX11" fmla="*/ 178005 w 334717"/>
                <a:gd name="connsiteY11" fmla="*/ 311502 h 334902"/>
                <a:gd name="connsiteX12" fmla="*/ 282780 w 334717"/>
                <a:gd name="connsiteY12" fmla="*/ 253400 h 334902"/>
                <a:gd name="connsiteX13" fmla="*/ 63229 w 334717"/>
                <a:gd name="connsiteY13" fmla="*/ 66710 h 334902"/>
                <a:gd name="connsiteX14" fmla="*/ 155907 w 334717"/>
                <a:gd name="connsiteY14" fmla="*/ 22704 h 334902"/>
                <a:gd name="connsiteX15" fmla="*/ 163622 w 334717"/>
                <a:gd name="connsiteY15" fmla="*/ 22704 h 334902"/>
                <a:gd name="connsiteX16" fmla="*/ 311355 w 334717"/>
                <a:gd name="connsiteY16" fmla="*/ 155387 h 334902"/>
                <a:gd name="connsiteX17" fmla="*/ 282780 w 334717"/>
                <a:gd name="connsiteY17" fmla="*/ 253400 h 33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4717" h="334902">
                  <a:moveTo>
                    <a:pt x="275541" y="39563"/>
                  </a:moveTo>
                  <a:cubicBezTo>
                    <a:pt x="204913" y="-20134"/>
                    <a:pt x="99262" y="-11269"/>
                    <a:pt x="39559" y="59363"/>
                  </a:cubicBezTo>
                  <a:cubicBezTo>
                    <a:pt x="-20134" y="129995"/>
                    <a:pt x="-11266" y="235647"/>
                    <a:pt x="59362" y="295344"/>
                  </a:cubicBezTo>
                  <a:cubicBezTo>
                    <a:pt x="90804" y="321921"/>
                    <a:pt x="130942" y="335981"/>
                    <a:pt x="172100" y="334838"/>
                  </a:cubicBezTo>
                  <a:cubicBezTo>
                    <a:pt x="175053" y="334838"/>
                    <a:pt x="178101" y="334838"/>
                    <a:pt x="181053" y="334362"/>
                  </a:cubicBezTo>
                  <a:cubicBezTo>
                    <a:pt x="273217" y="326744"/>
                    <a:pt x="341759" y="245854"/>
                    <a:pt x="334139" y="153688"/>
                  </a:cubicBezTo>
                  <a:cubicBezTo>
                    <a:pt x="330481" y="109444"/>
                    <a:pt x="309402" y="68462"/>
                    <a:pt x="275541" y="39754"/>
                  </a:cubicBezTo>
                  <a:close/>
                  <a:moveTo>
                    <a:pt x="178005" y="311502"/>
                  </a:moveTo>
                  <a:cubicBezTo>
                    <a:pt x="98510" y="317861"/>
                    <a:pt x="28910" y="258572"/>
                    <a:pt x="22557" y="179076"/>
                  </a:cubicBezTo>
                  <a:cubicBezTo>
                    <a:pt x="19738" y="143897"/>
                    <a:pt x="29901" y="108905"/>
                    <a:pt x="51132" y="80711"/>
                  </a:cubicBezTo>
                  <a:lnTo>
                    <a:pt x="270779" y="267592"/>
                  </a:lnTo>
                  <a:cubicBezTo>
                    <a:pt x="246223" y="293024"/>
                    <a:pt x="213238" y="308634"/>
                    <a:pt x="178005" y="311502"/>
                  </a:cubicBezTo>
                  <a:close/>
                  <a:moveTo>
                    <a:pt x="282780" y="253400"/>
                  </a:moveTo>
                  <a:lnTo>
                    <a:pt x="63229" y="66710"/>
                  </a:lnTo>
                  <a:cubicBezTo>
                    <a:pt x="87727" y="41235"/>
                    <a:pt x="120684" y="25585"/>
                    <a:pt x="155907" y="22704"/>
                  </a:cubicBezTo>
                  <a:lnTo>
                    <a:pt x="163622" y="22704"/>
                  </a:lnTo>
                  <a:cubicBezTo>
                    <a:pt x="240337" y="20537"/>
                    <a:pt x="305297" y="78877"/>
                    <a:pt x="311355" y="155387"/>
                  </a:cubicBezTo>
                  <a:cubicBezTo>
                    <a:pt x="314060" y="190445"/>
                    <a:pt x="303897" y="225287"/>
                    <a:pt x="282780" y="253400"/>
                  </a:cubicBezTo>
                  <a:close/>
                </a:path>
              </a:pathLst>
            </a:custGeom>
            <a:solidFill>
              <a:srgbClr val="BA68C8"/>
            </a:solidFill>
            <a:ln w="9525" cap="flat">
              <a:noFill/>
              <a:prstDash val="solid"/>
              <a:miter/>
            </a:ln>
          </p:spPr>
          <p:txBody>
            <a:bodyPr rtlCol="0" anchor="ctr"/>
            <a:lstStyle/>
            <a:p>
              <a:endParaRPr lang="pt-BR"/>
            </a:p>
          </p:txBody>
        </p:sp>
        <p:grpSp>
          <p:nvGrpSpPr>
            <p:cNvPr id="3575" name="Gráfico 4">
              <a:extLst>
                <a:ext uri="{FF2B5EF4-FFF2-40B4-BE49-F238E27FC236}">
                  <a16:creationId xmlns:a16="http://schemas.microsoft.com/office/drawing/2014/main" id="{C2E9C73C-1230-1905-8964-A0D087EFD4C2}"/>
                </a:ext>
              </a:extLst>
            </p:cNvPr>
            <p:cNvGrpSpPr/>
            <p:nvPr/>
          </p:nvGrpSpPr>
          <p:grpSpPr>
            <a:xfrm>
              <a:off x="7194188" y="2111080"/>
              <a:ext cx="396049" cy="95375"/>
              <a:chOff x="7194188" y="2111080"/>
              <a:chExt cx="396049" cy="95375"/>
            </a:xfrm>
            <a:solidFill>
              <a:srgbClr val="B16668"/>
            </a:solidFill>
          </p:grpSpPr>
          <p:sp>
            <p:nvSpPr>
              <p:cNvPr id="4004" name="Forma Livre: Forma 4003">
                <a:extLst>
                  <a:ext uri="{FF2B5EF4-FFF2-40B4-BE49-F238E27FC236}">
                    <a16:creationId xmlns:a16="http://schemas.microsoft.com/office/drawing/2014/main" id="{BC154084-1DC7-C5BD-8F53-3A797834EF0E}"/>
                  </a:ext>
                </a:extLst>
              </p:cNvPr>
              <p:cNvSpPr/>
              <p:nvPr/>
            </p:nvSpPr>
            <p:spPr>
              <a:xfrm>
                <a:off x="7194188" y="2143728"/>
                <a:ext cx="25451" cy="62727"/>
              </a:xfrm>
              <a:custGeom>
                <a:avLst/>
                <a:gdLst>
                  <a:gd name="connsiteX0" fmla="*/ 0 w 25451"/>
                  <a:gd name="connsiteY0" fmla="*/ 19484 h 62727"/>
                  <a:gd name="connsiteX1" fmla="*/ 4667 w 25451"/>
                  <a:gd name="connsiteY1" fmla="*/ 14150 h 62727"/>
                  <a:gd name="connsiteX2" fmla="*/ 15526 w 25451"/>
                  <a:gd name="connsiteY2" fmla="*/ 1577 h 62727"/>
                  <a:gd name="connsiteX3" fmla="*/ 23717 w 25451"/>
                  <a:gd name="connsiteY3" fmla="*/ 1006 h 62727"/>
                  <a:gd name="connsiteX4" fmla="*/ 24384 w 25451"/>
                  <a:gd name="connsiteY4" fmla="*/ 9673 h 62727"/>
                  <a:gd name="connsiteX5" fmla="*/ 21146 w 25451"/>
                  <a:gd name="connsiteY5" fmla="*/ 23008 h 62727"/>
                  <a:gd name="connsiteX6" fmla="*/ 14764 w 25451"/>
                  <a:gd name="connsiteY6" fmla="*/ 39296 h 62727"/>
                  <a:gd name="connsiteX7" fmla="*/ 4667 w 25451"/>
                  <a:gd name="connsiteY7" fmla="*/ 62728 h 6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1" h="62727">
                    <a:moveTo>
                      <a:pt x="0" y="19484"/>
                    </a:moveTo>
                    <a:cubicBezTo>
                      <a:pt x="1848" y="17981"/>
                      <a:pt x="3419" y="16178"/>
                      <a:pt x="4667" y="14150"/>
                    </a:cubicBezTo>
                    <a:cubicBezTo>
                      <a:pt x="7296" y="9199"/>
                      <a:pt x="11011" y="4902"/>
                      <a:pt x="15526" y="1577"/>
                    </a:cubicBezTo>
                    <a:cubicBezTo>
                      <a:pt x="17878" y="-294"/>
                      <a:pt x="21136" y="-520"/>
                      <a:pt x="23717" y="1006"/>
                    </a:cubicBezTo>
                    <a:cubicBezTo>
                      <a:pt x="25755" y="3461"/>
                      <a:pt x="26022" y="6935"/>
                      <a:pt x="24384" y="9673"/>
                    </a:cubicBezTo>
                    <a:cubicBezTo>
                      <a:pt x="23079" y="14061"/>
                      <a:pt x="22003" y="18512"/>
                      <a:pt x="21146" y="23008"/>
                    </a:cubicBezTo>
                    <a:cubicBezTo>
                      <a:pt x="19355" y="28564"/>
                      <a:pt x="17231" y="34004"/>
                      <a:pt x="14764" y="39296"/>
                    </a:cubicBezTo>
                    <a:cubicBezTo>
                      <a:pt x="10868" y="46867"/>
                      <a:pt x="7496" y="54696"/>
                      <a:pt x="4667" y="62728"/>
                    </a:cubicBezTo>
                  </a:path>
                </a:pathLst>
              </a:custGeom>
              <a:solidFill>
                <a:srgbClr val="B16668"/>
              </a:solidFill>
              <a:ln w="9525" cap="flat">
                <a:noFill/>
                <a:prstDash val="solid"/>
                <a:miter/>
              </a:ln>
            </p:spPr>
            <p:txBody>
              <a:bodyPr rtlCol="0" anchor="ctr"/>
              <a:lstStyle/>
              <a:p>
                <a:endParaRPr lang="pt-BR"/>
              </a:p>
            </p:txBody>
          </p:sp>
          <p:sp>
            <p:nvSpPr>
              <p:cNvPr id="4005" name="Forma Livre: Forma 4004">
                <a:extLst>
                  <a:ext uri="{FF2B5EF4-FFF2-40B4-BE49-F238E27FC236}">
                    <a16:creationId xmlns:a16="http://schemas.microsoft.com/office/drawing/2014/main" id="{2D1267AD-70CC-BFDD-6257-EAD3C0E9F122}"/>
                  </a:ext>
                </a:extLst>
              </p:cNvPr>
              <p:cNvSpPr/>
              <p:nvPr/>
            </p:nvSpPr>
            <p:spPr>
              <a:xfrm>
                <a:off x="7552937" y="2111080"/>
                <a:ext cx="37300" cy="67943"/>
              </a:xfrm>
              <a:custGeom>
                <a:avLst/>
                <a:gdLst>
                  <a:gd name="connsiteX0" fmla="*/ 29395 w 37300"/>
                  <a:gd name="connsiteY0" fmla="*/ 18223 h 67943"/>
                  <a:gd name="connsiteX1" fmla="*/ 25490 w 37300"/>
                  <a:gd name="connsiteY1" fmla="*/ 15556 h 67943"/>
                  <a:gd name="connsiteX2" fmla="*/ 17203 w 37300"/>
                  <a:gd name="connsiteY2" fmla="*/ 6031 h 67943"/>
                  <a:gd name="connsiteX3" fmla="*/ 6345 w 37300"/>
                  <a:gd name="connsiteY3" fmla="*/ 126 h 67943"/>
                  <a:gd name="connsiteX4" fmla="*/ 154 w 37300"/>
                  <a:gd name="connsiteY4" fmla="*/ 3078 h 67943"/>
                  <a:gd name="connsiteX5" fmla="*/ 1868 w 37300"/>
                  <a:gd name="connsiteY5" fmla="*/ 9079 h 67943"/>
                  <a:gd name="connsiteX6" fmla="*/ 7488 w 37300"/>
                  <a:gd name="connsiteY6" fmla="*/ 19461 h 67943"/>
                  <a:gd name="connsiteX7" fmla="*/ 19013 w 37300"/>
                  <a:gd name="connsiteY7" fmla="*/ 39369 h 67943"/>
                  <a:gd name="connsiteX8" fmla="*/ 37301 w 37300"/>
                  <a:gd name="connsiteY8" fmla="*/ 67944 h 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00" h="67943">
                    <a:moveTo>
                      <a:pt x="29395" y="18223"/>
                    </a:moveTo>
                    <a:cubicBezTo>
                      <a:pt x="27871" y="17722"/>
                      <a:pt x="26509" y="16797"/>
                      <a:pt x="25490" y="15556"/>
                    </a:cubicBezTo>
                    <a:cubicBezTo>
                      <a:pt x="22537" y="12508"/>
                      <a:pt x="20156" y="8889"/>
                      <a:pt x="17203" y="6031"/>
                    </a:cubicBezTo>
                    <a:cubicBezTo>
                      <a:pt x="14403" y="2836"/>
                      <a:pt x="10555" y="743"/>
                      <a:pt x="6345" y="126"/>
                    </a:cubicBezTo>
                    <a:cubicBezTo>
                      <a:pt x="3849" y="-410"/>
                      <a:pt x="1306" y="803"/>
                      <a:pt x="154" y="3078"/>
                    </a:cubicBezTo>
                    <a:cubicBezTo>
                      <a:pt x="-323" y="5240"/>
                      <a:pt x="325" y="7495"/>
                      <a:pt x="1868" y="9079"/>
                    </a:cubicBezTo>
                    <a:cubicBezTo>
                      <a:pt x="4078" y="12349"/>
                      <a:pt x="5954" y="15827"/>
                      <a:pt x="7488" y="19461"/>
                    </a:cubicBezTo>
                    <a:cubicBezTo>
                      <a:pt x="10269" y="26657"/>
                      <a:pt x="14155" y="33374"/>
                      <a:pt x="19013" y="39369"/>
                    </a:cubicBezTo>
                    <a:cubicBezTo>
                      <a:pt x="26919" y="48227"/>
                      <a:pt x="35777" y="54799"/>
                      <a:pt x="37301" y="67944"/>
                    </a:cubicBezTo>
                  </a:path>
                </a:pathLst>
              </a:custGeom>
              <a:solidFill>
                <a:srgbClr val="B16668"/>
              </a:solidFill>
              <a:ln w="9525" cap="flat">
                <a:noFill/>
                <a:prstDash val="solid"/>
                <a:miter/>
              </a:ln>
            </p:spPr>
            <p:txBody>
              <a:bodyPr rtlCol="0" anchor="ctr"/>
              <a:lstStyle/>
              <a:p>
                <a:endParaRPr lang="pt-BR"/>
              </a:p>
            </p:txBody>
          </p:sp>
        </p:grpSp>
        <p:grpSp>
          <p:nvGrpSpPr>
            <p:cNvPr id="3576" name="Gráfico 4">
              <a:extLst>
                <a:ext uri="{FF2B5EF4-FFF2-40B4-BE49-F238E27FC236}">
                  <a16:creationId xmlns:a16="http://schemas.microsoft.com/office/drawing/2014/main" id="{2E91A63D-9CC8-599B-8615-CC2BD0309CBA}"/>
                </a:ext>
              </a:extLst>
            </p:cNvPr>
            <p:cNvGrpSpPr/>
            <p:nvPr/>
          </p:nvGrpSpPr>
          <p:grpSpPr>
            <a:xfrm>
              <a:off x="7173089" y="2519242"/>
              <a:ext cx="259885" cy="388967"/>
              <a:chOff x="7173089" y="2519242"/>
              <a:chExt cx="259885" cy="388967"/>
            </a:xfrm>
          </p:grpSpPr>
          <p:sp>
            <p:nvSpPr>
              <p:cNvPr id="3992" name="Forma Livre: Forma 3991">
                <a:extLst>
                  <a:ext uri="{FF2B5EF4-FFF2-40B4-BE49-F238E27FC236}">
                    <a16:creationId xmlns:a16="http://schemas.microsoft.com/office/drawing/2014/main" id="{01410DD8-9599-3D70-D421-65B42C8E247C}"/>
                  </a:ext>
                </a:extLst>
              </p:cNvPr>
              <p:cNvSpPr/>
              <p:nvPr/>
            </p:nvSpPr>
            <p:spPr>
              <a:xfrm>
                <a:off x="7345583" y="2597476"/>
                <a:ext cx="79807" cy="203530"/>
              </a:xfrm>
              <a:custGeom>
                <a:avLst/>
                <a:gdLst>
                  <a:gd name="connsiteX0" fmla="*/ 38153 w 79807"/>
                  <a:gd name="connsiteY0" fmla="*/ 363 h 203530"/>
                  <a:gd name="connsiteX1" fmla="*/ 73967 w 79807"/>
                  <a:gd name="connsiteY1" fmla="*/ 18079 h 203530"/>
                  <a:gd name="connsiteX2" fmla="*/ 65871 w 79807"/>
                  <a:gd name="connsiteY2" fmla="*/ 116282 h 203530"/>
                  <a:gd name="connsiteX3" fmla="*/ 38534 w 79807"/>
                  <a:gd name="connsiteY3" fmla="*/ 189339 h 203530"/>
                  <a:gd name="connsiteX4" fmla="*/ 20627 w 79807"/>
                  <a:gd name="connsiteY4" fmla="*/ 203531 h 203530"/>
                  <a:gd name="connsiteX5" fmla="*/ 22056 w 79807"/>
                  <a:gd name="connsiteY5" fmla="*/ 155906 h 203530"/>
                  <a:gd name="connsiteX6" fmla="*/ 24056 w 79807"/>
                  <a:gd name="connsiteY6" fmla="*/ 122664 h 203530"/>
                  <a:gd name="connsiteX7" fmla="*/ 720 w 79807"/>
                  <a:gd name="connsiteY7" fmla="*/ 69419 h 203530"/>
                  <a:gd name="connsiteX8" fmla="*/ 4435 w 79807"/>
                  <a:gd name="connsiteY8" fmla="*/ 26080 h 20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7" h="203530">
                    <a:moveTo>
                      <a:pt x="38153" y="363"/>
                    </a:moveTo>
                    <a:cubicBezTo>
                      <a:pt x="52612" y="-1723"/>
                      <a:pt x="66852" y="5325"/>
                      <a:pt x="73967" y="18079"/>
                    </a:cubicBezTo>
                    <a:cubicBezTo>
                      <a:pt x="86731" y="37701"/>
                      <a:pt x="76063" y="76086"/>
                      <a:pt x="65871" y="116282"/>
                    </a:cubicBezTo>
                    <a:cubicBezTo>
                      <a:pt x="59937" y="141714"/>
                      <a:pt x="50755" y="166259"/>
                      <a:pt x="38534" y="189339"/>
                    </a:cubicBezTo>
                    <a:cubicBezTo>
                      <a:pt x="34619" y="196197"/>
                      <a:pt x="28199" y="201283"/>
                      <a:pt x="20627" y="203531"/>
                    </a:cubicBezTo>
                    <a:lnTo>
                      <a:pt x="22056" y="155906"/>
                    </a:lnTo>
                    <a:lnTo>
                      <a:pt x="24056" y="122664"/>
                    </a:lnTo>
                    <a:cubicBezTo>
                      <a:pt x="24056" y="122664"/>
                      <a:pt x="2910" y="93327"/>
                      <a:pt x="720" y="69419"/>
                    </a:cubicBezTo>
                    <a:cubicBezTo>
                      <a:pt x="-2138" y="38653"/>
                      <a:pt x="4435" y="26080"/>
                      <a:pt x="4435" y="26080"/>
                    </a:cubicBezTo>
                    <a:close/>
                  </a:path>
                </a:pathLst>
              </a:custGeom>
              <a:solidFill>
                <a:srgbClr val="263238"/>
              </a:solidFill>
              <a:ln w="9525" cap="flat">
                <a:noFill/>
                <a:prstDash val="solid"/>
                <a:miter/>
              </a:ln>
            </p:spPr>
            <p:txBody>
              <a:bodyPr rtlCol="0" anchor="ctr"/>
              <a:lstStyle/>
              <a:p>
                <a:endParaRPr lang="pt-BR"/>
              </a:p>
            </p:txBody>
          </p:sp>
          <p:sp>
            <p:nvSpPr>
              <p:cNvPr id="3993" name="Forma Livre: Forma 3992">
                <a:extLst>
                  <a:ext uri="{FF2B5EF4-FFF2-40B4-BE49-F238E27FC236}">
                    <a16:creationId xmlns:a16="http://schemas.microsoft.com/office/drawing/2014/main" id="{9D404E39-D48C-42AA-041D-CC9428074556}"/>
                  </a:ext>
                </a:extLst>
              </p:cNvPr>
              <p:cNvSpPr/>
              <p:nvPr/>
            </p:nvSpPr>
            <p:spPr>
              <a:xfrm>
                <a:off x="7173430" y="2561640"/>
                <a:ext cx="178496" cy="178495"/>
              </a:xfrm>
              <a:custGeom>
                <a:avLst/>
                <a:gdLst>
                  <a:gd name="connsiteX0" fmla="*/ 178493 w 178496"/>
                  <a:gd name="connsiteY0" fmla="*/ 90015 h 178495"/>
                  <a:gd name="connsiteX1" fmla="*/ 88481 w 178496"/>
                  <a:gd name="connsiteY1" fmla="*/ 178492 h 178495"/>
                  <a:gd name="connsiteX2" fmla="*/ 3 w 178496"/>
                  <a:gd name="connsiteY2" fmla="*/ 88481 h 178495"/>
                  <a:gd name="connsiteX3" fmla="*/ 90015 w 178496"/>
                  <a:gd name="connsiteY3" fmla="*/ 3 h 178495"/>
                  <a:gd name="connsiteX4" fmla="*/ 90196 w 178496"/>
                  <a:gd name="connsiteY4" fmla="*/ 3 h 178495"/>
                  <a:gd name="connsiteX5" fmla="*/ 178493 w 178496"/>
                  <a:gd name="connsiteY5" fmla="*/ 90005 h 178495"/>
                  <a:gd name="connsiteX6" fmla="*/ 178493 w 178496"/>
                  <a:gd name="connsiteY6" fmla="*/ 90015 h 17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96" h="178495">
                    <a:moveTo>
                      <a:pt x="178493" y="90015"/>
                    </a:moveTo>
                    <a:cubicBezTo>
                      <a:pt x="178073" y="139307"/>
                      <a:pt x="137773" y="178921"/>
                      <a:pt x="88481" y="178492"/>
                    </a:cubicBezTo>
                    <a:cubicBezTo>
                      <a:pt x="39189" y="178073"/>
                      <a:pt x="-425" y="137773"/>
                      <a:pt x="3" y="88481"/>
                    </a:cubicBezTo>
                    <a:cubicBezTo>
                      <a:pt x="423" y="39189"/>
                      <a:pt x="40723" y="-425"/>
                      <a:pt x="90015" y="3"/>
                    </a:cubicBezTo>
                    <a:cubicBezTo>
                      <a:pt x="90072" y="3"/>
                      <a:pt x="90139" y="3"/>
                      <a:pt x="90196" y="3"/>
                    </a:cubicBezTo>
                    <a:cubicBezTo>
                      <a:pt x="139430" y="470"/>
                      <a:pt x="178959" y="40770"/>
                      <a:pt x="178493" y="90005"/>
                    </a:cubicBezTo>
                    <a:cubicBezTo>
                      <a:pt x="178493" y="90005"/>
                      <a:pt x="178493" y="90015"/>
                      <a:pt x="178493" y="90015"/>
                    </a:cubicBezTo>
                    <a:close/>
                  </a:path>
                </a:pathLst>
              </a:custGeom>
              <a:solidFill>
                <a:srgbClr val="263238"/>
              </a:solidFill>
              <a:ln w="9525" cap="flat">
                <a:noFill/>
                <a:prstDash val="solid"/>
                <a:miter/>
              </a:ln>
            </p:spPr>
            <p:txBody>
              <a:bodyPr rtlCol="0" anchor="ctr"/>
              <a:lstStyle/>
              <a:p>
                <a:endParaRPr lang="pt-BR"/>
              </a:p>
            </p:txBody>
          </p:sp>
          <p:sp>
            <p:nvSpPr>
              <p:cNvPr id="3994" name="Forma Livre: Forma 3993">
                <a:extLst>
                  <a:ext uri="{FF2B5EF4-FFF2-40B4-BE49-F238E27FC236}">
                    <a16:creationId xmlns:a16="http://schemas.microsoft.com/office/drawing/2014/main" id="{9F7B69C7-DB24-AF32-B0F1-3EAD60E4FC2A}"/>
                  </a:ext>
                </a:extLst>
              </p:cNvPr>
              <p:cNvSpPr/>
              <p:nvPr/>
            </p:nvSpPr>
            <p:spPr>
              <a:xfrm>
                <a:off x="7179177" y="2597426"/>
                <a:ext cx="253796" cy="310783"/>
              </a:xfrm>
              <a:custGeom>
                <a:avLst/>
                <a:gdLst>
                  <a:gd name="connsiteX0" fmla="*/ 229228 w 253796"/>
                  <a:gd name="connsiteY0" fmla="*/ 169290 h 310783"/>
                  <a:gd name="connsiteX1" fmla="*/ 199034 w 253796"/>
                  <a:gd name="connsiteY1" fmla="*/ 164051 h 310783"/>
                  <a:gd name="connsiteX2" fmla="*/ 194367 w 253796"/>
                  <a:gd name="connsiteY2" fmla="*/ 211676 h 310783"/>
                  <a:gd name="connsiteX3" fmla="*/ 194367 w 253796"/>
                  <a:gd name="connsiteY3" fmla="*/ 211676 h 310783"/>
                  <a:gd name="connsiteX4" fmla="*/ 153981 w 253796"/>
                  <a:gd name="connsiteY4" fmla="*/ 252062 h 310783"/>
                  <a:gd name="connsiteX5" fmla="*/ 141408 w 253796"/>
                  <a:gd name="connsiteY5" fmla="*/ 304164 h 310783"/>
                  <a:gd name="connsiteX6" fmla="*/ 97974 w 253796"/>
                  <a:gd name="connsiteY6" fmla="*/ 310355 h 310783"/>
                  <a:gd name="connsiteX7" fmla="*/ 81686 w 253796"/>
                  <a:gd name="connsiteY7" fmla="*/ 258730 h 310783"/>
                  <a:gd name="connsiteX8" fmla="*/ 82734 w 253796"/>
                  <a:gd name="connsiteY8" fmla="*/ 228536 h 310783"/>
                  <a:gd name="connsiteX9" fmla="*/ 48063 w 253796"/>
                  <a:gd name="connsiteY9" fmla="*/ 228059 h 310783"/>
                  <a:gd name="connsiteX10" fmla="*/ 6058 w 253796"/>
                  <a:gd name="connsiteY10" fmla="*/ 183292 h 310783"/>
                  <a:gd name="connsiteX11" fmla="*/ 13868 w 253796"/>
                  <a:gd name="connsiteY11" fmla="*/ 13842 h 310783"/>
                  <a:gd name="connsiteX12" fmla="*/ 170554 w 253796"/>
                  <a:gd name="connsiteY12" fmla="*/ 25558 h 310783"/>
                  <a:gd name="connsiteX13" fmla="*/ 179603 w 253796"/>
                  <a:gd name="connsiteY13" fmla="*/ 104425 h 310783"/>
                  <a:gd name="connsiteX14" fmla="*/ 189128 w 253796"/>
                  <a:gd name="connsiteY14" fmla="*/ 116807 h 310783"/>
                  <a:gd name="connsiteX15" fmla="*/ 210559 w 253796"/>
                  <a:gd name="connsiteY15" fmla="*/ 98805 h 310783"/>
                  <a:gd name="connsiteX16" fmla="*/ 244049 w 253796"/>
                  <a:gd name="connsiteY16" fmla="*/ 96967 h 310783"/>
                  <a:gd name="connsiteX17" fmla="*/ 250183 w 253796"/>
                  <a:gd name="connsiteY17" fmla="*/ 105663 h 310783"/>
                  <a:gd name="connsiteX18" fmla="*/ 229228 w 253796"/>
                  <a:gd name="connsiteY18" fmla="*/ 169290 h 31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3796" h="310783">
                    <a:moveTo>
                      <a:pt x="229228" y="169290"/>
                    </a:moveTo>
                    <a:cubicBezTo>
                      <a:pt x="219360" y="175786"/>
                      <a:pt x="206140" y="173491"/>
                      <a:pt x="199034" y="164051"/>
                    </a:cubicBezTo>
                    <a:lnTo>
                      <a:pt x="194367" y="211676"/>
                    </a:lnTo>
                    <a:lnTo>
                      <a:pt x="194367" y="211676"/>
                    </a:lnTo>
                    <a:cubicBezTo>
                      <a:pt x="194367" y="211676"/>
                      <a:pt x="194367" y="211676"/>
                      <a:pt x="153981" y="252062"/>
                    </a:cubicBezTo>
                    <a:cubicBezTo>
                      <a:pt x="133311" y="272541"/>
                      <a:pt x="139408" y="290162"/>
                      <a:pt x="141408" y="304164"/>
                    </a:cubicBezTo>
                    <a:cubicBezTo>
                      <a:pt x="127625" y="309651"/>
                      <a:pt x="112737" y="311775"/>
                      <a:pt x="97974" y="310355"/>
                    </a:cubicBezTo>
                    <a:cubicBezTo>
                      <a:pt x="69970" y="306260"/>
                      <a:pt x="56731" y="294734"/>
                      <a:pt x="81686" y="258730"/>
                    </a:cubicBezTo>
                    <a:lnTo>
                      <a:pt x="82734" y="228536"/>
                    </a:lnTo>
                    <a:cubicBezTo>
                      <a:pt x="71189" y="229469"/>
                      <a:pt x="59578" y="229307"/>
                      <a:pt x="48063" y="228059"/>
                    </a:cubicBezTo>
                    <a:cubicBezTo>
                      <a:pt x="26155" y="224535"/>
                      <a:pt x="12535" y="207009"/>
                      <a:pt x="6058" y="183292"/>
                    </a:cubicBezTo>
                    <a:cubicBezTo>
                      <a:pt x="-4230" y="145192"/>
                      <a:pt x="-1277" y="88042"/>
                      <a:pt x="13868" y="13842"/>
                    </a:cubicBezTo>
                    <a:cubicBezTo>
                      <a:pt x="38538" y="-5208"/>
                      <a:pt x="119215" y="-7494"/>
                      <a:pt x="170554" y="25558"/>
                    </a:cubicBezTo>
                    <a:cubicBezTo>
                      <a:pt x="167792" y="69182"/>
                      <a:pt x="180079" y="88613"/>
                      <a:pt x="179603" y="104425"/>
                    </a:cubicBezTo>
                    <a:cubicBezTo>
                      <a:pt x="181937" y="109130"/>
                      <a:pt x="185175" y="113340"/>
                      <a:pt x="189128" y="116807"/>
                    </a:cubicBezTo>
                    <a:cubicBezTo>
                      <a:pt x="197129" y="123856"/>
                      <a:pt x="203796" y="105854"/>
                      <a:pt x="210559" y="98805"/>
                    </a:cubicBezTo>
                    <a:cubicBezTo>
                      <a:pt x="219303" y="89051"/>
                      <a:pt x="234296" y="88223"/>
                      <a:pt x="244049" y="96967"/>
                    </a:cubicBezTo>
                    <a:cubicBezTo>
                      <a:pt x="246726" y="99358"/>
                      <a:pt x="248821" y="102339"/>
                      <a:pt x="250183" y="105663"/>
                    </a:cubicBezTo>
                    <a:cubicBezTo>
                      <a:pt x="261232" y="129666"/>
                      <a:pt x="244849" y="159575"/>
                      <a:pt x="229228" y="169290"/>
                    </a:cubicBezTo>
                    <a:close/>
                  </a:path>
                </a:pathLst>
              </a:custGeom>
              <a:solidFill>
                <a:srgbClr val="9E6767"/>
              </a:solidFill>
              <a:ln w="9525" cap="flat">
                <a:noFill/>
                <a:prstDash val="solid"/>
                <a:miter/>
              </a:ln>
            </p:spPr>
            <p:txBody>
              <a:bodyPr rtlCol="0" anchor="ctr"/>
              <a:lstStyle/>
              <a:p>
                <a:endParaRPr lang="pt-BR"/>
              </a:p>
            </p:txBody>
          </p:sp>
          <p:sp>
            <p:nvSpPr>
              <p:cNvPr id="3995" name="Forma Livre: Forma 3994">
                <a:extLst>
                  <a:ext uri="{FF2B5EF4-FFF2-40B4-BE49-F238E27FC236}">
                    <a16:creationId xmlns:a16="http://schemas.microsoft.com/office/drawing/2014/main" id="{11E3A549-6DE5-863E-59C5-707B3E66B34D}"/>
                  </a:ext>
                </a:extLst>
              </p:cNvPr>
              <p:cNvSpPr/>
              <p:nvPr/>
            </p:nvSpPr>
            <p:spPr>
              <a:xfrm>
                <a:off x="7173089" y="2519242"/>
                <a:ext cx="218564" cy="114327"/>
              </a:xfrm>
              <a:custGeom>
                <a:avLst/>
                <a:gdLst>
                  <a:gd name="connsiteX0" fmla="*/ 3859 w 218564"/>
                  <a:gd name="connsiteY0" fmla="*/ 33638 h 114327"/>
                  <a:gd name="connsiteX1" fmla="*/ 7098 w 218564"/>
                  <a:gd name="connsiteY1" fmla="*/ 31257 h 114327"/>
                  <a:gd name="connsiteX2" fmla="*/ 10050 w 218564"/>
                  <a:gd name="connsiteY2" fmla="*/ 32591 h 114327"/>
                  <a:gd name="connsiteX3" fmla="*/ 29100 w 218564"/>
                  <a:gd name="connsiteY3" fmla="*/ 45830 h 114327"/>
                  <a:gd name="connsiteX4" fmla="*/ 29100 w 218564"/>
                  <a:gd name="connsiteY4" fmla="*/ 19160 h 114327"/>
                  <a:gd name="connsiteX5" fmla="*/ 38625 w 218564"/>
                  <a:gd name="connsiteY5" fmla="*/ 110 h 114327"/>
                  <a:gd name="connsiteX6" fmla="*/ 49008 w 218564"/>
                  <a:gd name="connsiteY6" fmla="*/ 5444 h 114327"/>
                  <a:gd name="connsiteX7" fmla="*/ 143019 w 218564"/>
                  <a:gd name="connsiteY7" fmla="*/ 20589 h 114327"/>
                  <a:gd name="connsiteX8" fmla="*/ 214647 w 218564"/>
                  <a:gd name="connsiteY8" fmla="*/ 58689 h 114327"/>
                  <a:gd name="connsiteX9" fmla="*/ 209885 w 218564"/>
                  <a:gd name="connsiteY9" fmla="*/ 91646 h 114327"/>
                  <a:gd name="connsiteX10" fmla="*/ 176928 w 218564"/>
                  <a:gd name="connsiteY10" fmla="*/ 103742 h 114327"/>
                  <a:gd name="connsiteX11" fmla="*/ 11003 w 218564"/>
                  <a:gd name="connsiteY11" fmla="*/ 80311 h 114327"/>
                  <a:gd name="connsiteX12" fmla="*/ 335 w 218564"/>
                  <a:gd name="connsiteY12" fmla="*/ 55355 h 114327"/>
                  <a:gd name="connsiteX13" fmla="*/ 3669 w 218564"/>
                  <a:gd name="connsiteY13" fmla="*/ 33638 h 11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564" h="114327">
                    <a:moveTo>
                      <a:pt x="3859" y="33638"/>
                    </a:moveTo>
                    <a:cubicBezTo>
                      <a:pt x="4431" y="32320"/>
                      <a:pt x="5669" y="31411"/>
                      <a:pt x="7098" y="31257"/>
                    </a:cubicBezTo>
                    <a:cubicBezTo>
                      <a:pt x="8203" y="31378"/>
                      <a:pt x="9231" y="31846"/>
                      <a:pt x="10050" y="32591"/>
                    </a:cubicBezTo>
                    <a:cubicBezTo>
                      <a:pt x="16061" y="37475"/>
                      <a:pt x="22423" y="41897"/>
                      <a:pt x="29100" y="45830"/>
                    </a:cubicBezTo>
                    <a:cubicBezTo>
                      <a:pt x="27386" y="37023"/>
                      <a:pt x="27386" y="27968"/>
                      <a:pt x="29100" y="19160"/>
                    </a:cubicBezTo>
                    <a:cubicBezTo>
                      <a:pt x="30053" y="13826"/>
                      <a:pt x="31672" y="1253"/>
                      <a:pt x="38625" y="110"/>
                    </a:cubicBezTo>
                    <a:cubicBezTo>
                      <a:pt x="42626" y="-652"/>
                      <a:pt x="46055" y="2682"/>
                      <a:pt x="49008" y="5444"/>
                    </a:cubicBezTo>
                    <a:cubicBezTo>
                      <a:pt x="75678" y="30686"/>
                      <a:pt x="110730" y="19351"/>
                      <a:pt x="143019" y="20589"/>
                    </a:cubicBezTo>
                    <a:cubicBezTo>
                      <a:pt x="170070" y="21637"/>
                      <a:pt x="202551" y="32781"/>
                      <a:pt x="214647" y="58689"/>
                    </a:cubicBezTo>
                    <a:cubicBezTo>
                      <a:pt x="220077" y="70691"/>
                      <a:pt x="221029" y="83454"/>
                      <a:pt x="209885" y="91646"/>
                    </a:cubicBezTo>
                    <a:cubicBezTo>
                      <a:pt x="199998" y="98208"/>
                      <a:pt x="188711" y="102352"/>
                      <a:pt x="176928" y="103742"/>
                    </a:cubicBezTo>
                    <a:cubicBezTo>
                      <a:pt x="123017" y="112696"/>
                      <a:pt x="50436" y="130698"/>
                      <a:pt x="11003" y="80311"/>
                    </a:cubicBezTo>
                    <a:cubicBezTo>
                      <a:pt x="5069" y="73224"/>
                      <a:pt x="1354" y="64547"/>
                      <a:pt x="335" y="55355"/>
                    </a:cubicBezTo>
                    <a:cubicBezTo>
                      <a:pt x="-637" y="47945"/>
                      <a:pt x="516" y="40411"/>
                      <a:pt x="3669" y="33638"/>
                    </a:cubicBezTo>
                    <a:close/>
                  </a:path>
                </a:pathLst>
              </a:custGeom>
              <a:solidFill>
                <a:srgbClr val="263238"/>
              </a:solidFill>
              <a:ln w="9525" cap="flat">
                <a:noFill/>
                <a:prstDash val="solid"/>
                <a:miter/>
              </a:ln>
            </p:spPr>
            <p:txBody>
              <a:bodyPr rtlCol="0" anchor="ctr"/>
              <a:lstStyle/>
              <a:p>
                <a:endParaRPr lang="pt-BR"/>
              </a:p>
            </p:txBody>
          </p:sp>
          <p:sp>
            <p:nvSpPr>
              <p:cNvPr id="3996" name="Forma Livre: Forma 3995">
                <a:extLst>
                  <a:ext uri="{FF2B5EF4-FFF2-40B4-BE49-F238E27FC236}">
                    <a16:creationId xmlns:a16="http://schemas.microsoft.com/office/drawing/2014/main" id="{92347B60-E63E-B9AC-583E-06880C9A72DF}"/>
                  </a:ext>
                </a:extLst>
              </p:cNvPr>
              <p:cNvSpPr/>
              <p:nvPr/>
            </p:nvSpPr>
            <p:spPr>
              <a:xfrm>
                <a:off x="7277437" y="2686897"/>
                <a:ext cx="19645" cy="20002"/>
              </a:xfrm>
              <a:custGeom>
                <a:avLst/>
                <a:gdLst>
                  <a:gd name="connsiteX0" fmla="*/ 0 w 19645"/>
                  <a:gd name="connsiteY0" fmla="*/ 10192 h 20002"/>
                  <a:gd name="connsiteX1" fmla="*/ 9811 w 19645"/>
                  <a:gd name="connsiteY1" fmla="*/ 20002 h 20002"/>
                  <a:gd name="connsiteX2" fmla="*/ 19621 w 19645"/>
                  <a:gd name="connsiteY2" fmla="*/ 10192 h 20002"/>
                  <a:gd name="connsiteX3" fmla="*/ 10782 w 19645"/>
                  <a:gd name="connsiteY3" fmla="*/ 19 h 20002"/>
                  <a:gd name="connsiteX4" fmla="*/ 10096 w 19645"/>
                  <a:gd name="connsiteY4" fmla="*/ 0 h 20002"/>
                  <a:gd name="connsiteX5" fmla="*/ 0 w 19645"/>
                  <a:gd name="connsiteY5" fmla="*/ 10096 h 20002"/>
                  <a:gd name="connsiteX6" fmla="*/ 0 w 19645"/>
                  <a:gd name="connsiteY6" fmla="*/ 10192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5" h="20002">
                    <a:moveTo>
                      <a:pt x="0" y="10192"/>
                    </a:moveTo>
                    <a:cubicBezTo>
                      <a:pt x="0" y="15611"/>
                      <a:pt x="4391" y="20002"/>
                      <a:pt x="9811" y="20002"/>
                    </a:cubicBezTo>
                    <a:cubicBezTo>
                      <a:pt x="15230" y="20002"/>
                      <a:pt x="19621" y="15611"/>
                      <a:pt x="19621" y="10192"/>
                    </a:cubicBezTo>
                    <a:cubicBezTo>
                      <a:pt x="19993" y="4943"/>
                      <a:pt x="16031" y="391"/>
                      <a:pt x="10782" y="19"/>
                    </a:cubicBezTo>
                    <a:cubicBezTo>
                      <a:pt x="10554" y="10"/>
                      <a:pt x="10325" y="0"/>
                      <a:pt x="10096" y="0"/>
                    </a:cubicBezTo>
                    <a:cubicBezTo>
                      <a:pt x="4524" y="0"/>
                      <a:pt x="0" y="4524"/>
                      <a:pt x="0" y="10096"/>
                    </a:cubicBezTo>
                    <a:cubicBezTo>
                      <a:pt x="0" y="10125"/>
                      <a:pt x="0" y="10163"/>
                      <a:pt x="0" y="10192"/>
                    </a:cubicBezTo>
                    <a:close/>
                  </a:path>
                </a:pathLst>
              </a:custGeom>
              <a:solidFill>
                <a:srgbClr val="263238"/>
              </a:solidFill>
              <a:ln w="9525" cap="flat">
                <a:noFill/>
                <a:prstDash val="solid"/>
                <a:miter/>
              </a:ln>
            </p:spPr>
            <p:txBody>
              <a:bodyPr rtlCol="0" anchor="ctr"/>
              <a:lstStyle/>
              <a:p>
                <a:endParaRPr lang="pt-BR"/>
              </a:p>
            </p:txBody>
          </p:sp>
          <p:sp>
            <p:nvSpPr>
              <p:cNvPr id="3997" name="Forma Livre: Forma 3996">
                <a:extLst>
                  <a:ext uri="{FF2B5EF4-FFF2-40B4-BE49-F238E27FC236}">
                    <a16:creationId xmlns:a16="http://schemas.microsoft.com/office/drawing/2014/main" id="{538210B5-04BA-9DFB-A23B-3B1007083368}"/>
                  </a:ext>
                </a:extLst>
              </p:cNvPr>
              <p:cNvSpPr/>
              <p:nvPr/>
            </p:nvSpPr>
            <p:spPr>
              <a:xfrm>
                <a:off x="7280008" y="2657773"/>
                <a:ext cx="23749" cy="14455"/>
              </a:xfrm>
              <a:custGeom>
                <a:avLst/>
                <a:gdLst>
                  <a:gd name="connsiteX0" fmla="*/ 0 w 23749"/>
                  <a:gd name="connsiteY0" fmla="*/ 10550 h 14455"/>
                  <a:gd name="connsiteX1" fmla="*/ 23622 w 23749"/>
                  <a:gd name="connsiteY1" fmla="*/ 14455 h 14455"/>
                  <a:gd name="connsiteX2" fmla="*/ 13621 w 23749"/>
                  <a:gd name="connsiteY2" fmla="*/ 168 h 14455"/>
                  <a:gd name="connsiteX3" fmla="*/ 105 w 23749"/>
                  <a:gd name="connsiteY3" fmla="*/ 9750 h 14455"/>
                  <a:gd name="connsiteX4" fmla="*/ 0 w 23749"/>
                  <a:gd name="connsiteY4" fmla="*/ 10550 h 1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9" h="14455">
                    <a:moveTo>
                      <a:pt x="0" y="10550"/>
                    </a:moveTo>
                    <a:lnTo>
                      <a:pt x="23622" y="14455"/>
                    </a:lnTo>
                    <a:cubicBezTo>
                      <a:pt x="24565" y="7807"/>
                      <a:pt x="20193" y="1559"/>
                      <a:pt x="13621" y="168"/>
                    </a:cubicBezTo>
                    <a:cubicBezTo>
                      <a:pt x="7239" y="-918"/>
                      <a:pt x="1191" y="3378"/>
                      <a:pt x="105" y="9750"/>
                    </a:cubicBezTo>
                    <a:cubicBezTo>
                      <a:pt x="67" y="10017"/>
                      <a:pt x="29" y="10283"/>
                      <a:pt x="0" y="10550"/>
                    </a:cubicBezTo>
                    <a:close/>
                  </a:path>
                </a:pathLst>
              </a:custGeom>
              <a:solidFill>
                <a:srgbClr val="263238"/>
              </a:solidFill>
              <a:ln w="9525" cap="flat">
                <a:noFill/>
                <a:prstDash val="solid"/>
                <a:miter/>
              </a:ln>
            </p:spPr>
            <p:txBody>
              <a:bodyPr rtlCol="0" anchor="ctr"/>
              <a:lstStyle/>
              <a:p>
                <a:endParaRPr lang="pt-BR"/>
              </a:p>
            </p:txBody>
          </p:sp>
          <p:sp>
            <p:nvSpPr>
              <p:cNvPr id="3998" name="Forma Livre: Forma 3997">
                <a:extLst>
                  <a:ext uri="{FF2B5EF4-FFF2-40B4-BE49-F238E27FC236}">
                    <a16:creationId xmlns:a16="http://schemas.microsoft.com/office/drawing/2014/main" id="{D9B081F9-8BCE-65C0-8DEE-54E9015C1F69}"/>
                  </a:ext>
                </a:extLst>
              </p:cNvPr>
              <p:cNvSpPr/>
              <p:nvPr/>
            </p:nvSpPr>
            <p:spPr>
              <a:xfrm>
                <a:off x="7198173" y="2653323"/>
                <a:ext cx="24113" cy="13286"/>
              </a:xfrm>
              <a:custGeom>
                <a:avLst/>
                <a:gdLst>
                  <a:gd name="connsiteX0" fmla="*/ 16 w 24113"/>
                  <a:gd name="connsiteY0" fmla="*/ 13286 h 13286"/>
                  <a:gd name="connsiteX1" fmla="*/ 24114 w 24113"/>
                  <a:gd name="connsiteY1" fmla="*/ 11191 h 13286"/>
                  <a:gd name="connsiteX2" fmla="*/ 12075 w 24113"/>
                  <a:gd name="connsiteY2" fmla="*/ 8 h 13286"/>
                  <a:gd name="connsiteX3" fmla="*/ 11446 w 24113"/>
                  <a:gd name="connsiteY3" fmla="*/ 46 h 13286"/>
                  <a:gd name="connsiteX4" fmla="*/ 16 w 24113"/>
                  <a:gd name="connsiteY4" fmla="*/ 13286 h 13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3" h="13286">
                    <a:moveTo>
                      <a:pt x="16" y="13286"/>
                    </a:moveTo>
                    <a:lnTo>
                      <a:pt x="24114" y="11191"/>
                    </a:lnTo>
                    <a:cubicBezTo>
                      <a:pt x="23876" y="4780"/>
                      <a:pt x="18485" y="-230"/>
                      <a:pt x="12075" y="8"/>
                    </a:cubicBezTo>
                    <a:cubicBezTo>
                      <a:pt x="11865" y="18"/>
                      <a:pt x="11655" y="27"/>
                      <a:pt x="11446" y="46"/>
                    </a:cubicBezTo>
                    <a:cubicBezTo>
                      <a:pt x="4712" y="703"/>
                      <a:pt x="-318" y="6533"/>
                      <a:pt x="16" y="13286"/>
                    </a:cubicBezTo>
                    <a:close/>
                  </a:path>
                </a:pathLst>
              </a:custGeom>
              <a:solidFill>
                <a:srgbClr val="263238"/>
              </a:solidFill>
              <a:ln w="9525" cap="flat">
                <a:noFill/>
                <a:prstDash val="solid"/>
                <a:miter/>
              </a:ln>
            </p:spPr>
            <p:txBody>
              <a:bodyPr rtlCol="0" anchor="ctr"/>
              <a:lstStyle/>
              <a:p>
                <a:endParaRPr lang="pt-BR"/>
              </a:p>
            </p:txBody>
          </p:sp>
          <p:sp>
            <p:nvSpPr>
              <p:cNvPr id="3999" name="Forma Livre: Forma 3998">
                <a:extLst>
                  <a:ext uri="{FF2B5EF4-FFF2-40B4-BE49-F238E27FC236}">
                    <a16:creationId xmlns:a16="http://schemas.microsoft.com/office/drawing/2014/main" id="{E1822B9C-5D31-A505-7478-05FE9639EC0F}"/>
                  </a:ext>
                </a:extLst>
              </p:cNvPr>
              <p:cNvSpPr/>
              <p:nvPr/>
            </p:nvSpPr>
            <p:spPr>
              <a:xfrm>
                <a:off x="7200951" y="2684325"/>
                <a:ext cx="19645" cy="20003"/>
              </a:xfrm>
              <a:custGeom>
                <a:avLst/>
                <a:gdLst>
                  <a:gd name="connsiteX0" fmla="*/ 0 w 19645"/>
                  <a:gd name="connsiteY0" fmla="*/ 10192 h 20003"/>
                  <a:gd name="connsiteX1" fmla="*/ 9811 w 19645"/>
                  <a:gd name="connsiteY1" fmla="*/ 20003 h 20003"/>
                  <a:gd name="connsiteX2" fmla="*/ 19621 w 19645"/>
                  <a:gd name="connsiteY2" fmla="*/ 10192 h 20003"/>
                  <a:gd name="connsiteX3" fmla="*/ 10782 w 19645"/>
                  <a:gd name="connsiteY3" fmla="*/ 20 h 20003"/>
                  <a:gd name="connsiteX4" fmla="*/ 10096 w 19645"/>
                  <a:gd name="connsiteY4" fmla="*/ 1 h 20003"/>
                  <a:gd name="connsiteX5" fmla="*/ 0 w 19645"/>
                  <a:gd name="connsiteY5" fmla="*/ 9907 h 20003"/>
                  <a:gd name="connsiteX6" fmla="*/ 0 w 19645"/>
                  <a:gd name="connsiteY6" fmla="*/ 10192 h 2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5" h="20003">
                    <a:moveTo>
                      <a:pt x="0" y="10192"/>
                    </a:moveTo>
                    <a:cubicBezTo>
                      <a:pt x="0" y="15612"/>
                      <a:pt x="4391" y="20003"/>
                      <a:pt x="9811" y="20003"/>
                    </a:cubicBezTo>
                    <a:cubicBezTo>
                      <a:pt x="15230" y="20003"/>
                      <a:pt x="19621" y="15612"/>
                      <a:pt x="19621" y="10192"/>
                    </a:cubicBezTo>
                    <a:cubicBezTo>
                      <a:pt x="19993" y="4944"/>
                      <a:pt x="16031" y="391"/>
                      <a:pt x="10782" y="20"/>
                    </a:cubicBezTo>
                    <a:cubicBezTo>
                      <a:pt x="10554" y="10"/>
                      <a:pt x="10325" y="1"/>
                      <a:pt x="10096" y="1"/>
                    </a:cubicBezTo>
                    <a:cubicBezTo>
                      <a:pt x="4572" y="-57"/>
                      <a:pt x="48" y="4382"/>
                      <a:pt x="0" y="9907"/>
                    </a:cubicBezTo>
                    <a:cubicBezTo>
                      <a:pt x="0" y="10002"/>
                      <a:pt x="0" y="10097"/>
                      <a:pt x="0" y="10192"/>
                    </a:cubicBezTo>
                    <a:close/>
                  </a:path>
                </a:pathLst>
              </a:custGeom>
              <a:solidFill>
                <a:srgbClr val="263238"/>
              </a:solidFill>
              <a:ln w="9525" cap="flat">
                <a:noFill/>
                <a:prstDash val="solid"/>
                <a:miter/>
              </a:ln>
            </p:spPr>
            <p:txBody>
              <a:bodyPr rtlCol="0" anchor="ctr"/>
              <a:lstStyle/>
              <a:p>
                <a:endParaRPr lang="pt-BR"/>
              </a:p>
            </p:txBody>
          </p:sp>
          <p:sp>
            <p:nvSpPr>
              <p:cNvPr id="4000" name="Forma Livre: Forma 3999">
                <a:extLst>
                  <a:ext uri="{FF2B5EF4-FFF2-40B4-BE49-F238E27FC236}">
                    <a16:creationId xmlns:a16="http://schemas.microsoft.com/office/drawing/2014/main" id="{77E2CDDE-C331-18B5-D348-7C80F0EAFE84}"/>
                  </a:ext>
                </a:extLst>
              </p:cNvPr>
              <p:cNvSpPr/>
              <p:nvPr/>
            </p:nvSpPr>
            <p:spPr>
              <a:xfrm>
                <a:off x="7217906" y="2672800"/>
                <a:ext cx="34766" cy="64008"/>
              </a:xfrm>
              <a:custGeom>
                <a:avLst/>
                <a:gdLst>
                  <a:gd name="connsiteX0" fmla="*/ 34766 w 34766"/>
                  <a:gd name="connsiteY0" fmla="*/ 0 h 64008"/>
                  <a:gd name="connsiteX1" fmla="*/ 30861 w 34766"/>
                  <a:gd name="connsiteY1" fmla="*/ 64008 h 64008"/>
                  <a:gd name="connsiteX2" fmla="*/ 0 w 34766"/>
                  <a:gd name="connsiteY2" fmla="*/ 56007 h 64008"/>
                  <a:gd name="connsiteX3" fmla="*/ 34766 w 34766"/>
                  <a:gd name="connsiteY3" fmla="*/ 0 h 64008"/>
                </a:gdLst>
                <a:ahLst/>
                <a:cxnLst>
                  <a:cxn ang="0">
                    <a:pos x="connsiteX0" y="connsiteY0"/>
                  </a:cxn>
                  <a:cxn ang="0">
                    <a:pos x="connsiteX1" y="connsiteY1"/>
                  </a:cxn>
                  <a:cxn ang="0">
                    <a:pos x="connsiteX2" y="connsiteY2"/>
                  </a:cxn>
                  <a:cxn ang="0">
                    <a:pos x="connsiteX3" y="connsiteY3"/>
                  </a:cxn>
                </a:cxnLst>
                <a:rect l="l" t="t" r="r" b="b"/>
                <a:pathLst>
                  <a:path w="34766" h="64008">
                    <a:moveTo>
                      <a:pt x="34766" y="0"/>
                    </a:moveTo>
                    <a:lnTo>
                      <a:pt x="30861" y="64008"/>
                    </a:lnTo>
                    <a:lnTo>
                      <a:pt x="0" y="56007"/>
                    </a:lnTo>
                    <a:lnTo>
                      <a:pt x="34766" y="0"/>
                    </a:lnTo>
                    <a:close/>
                  </a:path>
                </a:pathLst>
              </a:custGeom>
              <a:solidFill>
                <a:srgbClr val="874C4C"/>
              </a:solidFill>
              <a:ln w="9525" cap="flat">
                <a:noFill/>
                <a:prstDash val="solid"/>
                <a:miter/>
              </a:ln>
            </p:spPr>
            <p:txBody>
              <a:bodyPr rtlCol="0" anchor="ctr"/>
              <a:lstStyle/>
              <a:p>
                <a:endParaRPr lang="pt-BR"/>
              </a:p>
            </p:txBody>
          </p:sp>
          <p:sp>
            <p:nvSpPr>
              <p:cNvPr id="4001" name="Forma Livre: Forma 4000">
                <a:extLst>
                  <a:ext uri="{FF2B5EF4-FFF2-40B4-BE49-F238E27FC236}">
                    <a16:creationId xmlns:a16="http://schemas.microsoft.com/office/drawing/2014/main" id="{0B737D2A-7650-1F61-225F-9DC183D3B0C1}"/>
                  </a:ext>
                </a:extLst>
              </p:cNvPr>
              <p:cNvSpPr/>
              <p:nvPr/>
            </p:nvSpPr>
            <p:spPr>
              <a:xfrm>
                <a:off x="7385897" y="2740296"/>
                <a:ext cx="22481" cy="22469"/>
              </a:xfrm>
              <a:custGeom>
                <a:avLst/>
                <a:gdLst>
                  <a:gd name="connsiteX0" fmla="*/ 30 w 22481"/>
                  <a:gd name="connsiteY0" fmla="*/ 10418 h 22469"/>
                  <a:gd name="connsiteX1" fmla="*/ 10421 w 22481"/>
                  <a:gd name="connsiteY1" fmla="*/ 22439 h 22469"/>
                  <a:gd name="connsiteX2" fmla="*/ 22451 w 22481"/>
                  <a:gd name="connsiteY2" fmla="*/ 12047 h 22469"/>
                  <a:gd name="connsiteX3" fmla="*/ 12222 w 22481"/>
                  <a:gd name="connsiteY3" fmla="*/ 36 h 22469"/>
                  <a:gd name="connsiteX4" fmla="*/ 30 w 22481"/>
                  <a:gd name="connsiteY4" fmla="*/ 10418 h 2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1" h="22469">
                    <a:moveTo>
                      <a:pt x="30" y="10418"/>
                    </a:moveTo>
                    <a:cubicBezTo>
                      <a:pt x="-418" y="16610"/>
                      <a:pt x="4230" y="21991"/>
                      <a:pt x="10421" y="22439"/>
                    </a:cubicBezTo>
                    <a:cubicBezTo>
                      <a:pt x="16613" y="22896"/>
                      <a:pt x="22004" y="18238"/>
                      <a:pt x="22451" y="12047"/>
                    </a:cubicBezTo>
                    <a:cubicBezTo>
                      <a:pt x="22899" y="5923"/>
                      <a:pt x="18337" y="570"/>
                      <a:pt x="12222" y="36"/>
                    </a:cubicBezTo>
                    <a:cubicBezTo>
                      <a:pt x="5992" y="-459"/>
                      <a:pt x="534" y="4189"/>
                      <a:pt x="30" y="10418"/>
                    </a:cubicBezTo>
                    <a:close/>
                  </a:path>
                </a:pathLst>
              </a:custGeom>
              <a:solidFill>
                <a:srgbClr val="263238"/>
              </a:solidFill>
              <a:ln w="9525" cap="flat">
                <a:noFill/>
                <a:prstDash val="solid"/>
                <a:miter/>
              </a:ln>
            </p:spPr>
            <p:txBody>
              <a:bodyPr rtlCol="0" anchor="ctr"/>
              <a:lstStyle/>
              <a:p>
                <a:endParaRPr lang="pt-BR"/>
              </a:p>
            </p:txBody>
          </p:sp>
          <p:sp>
            <p:nvSpPr>
              <p:cNvPr id="4002" name="Forma Livre: Forma 4001">
                <a:extLst>
                  <a:ext uri="{FF2B5EF4-FFF2-40B4-BE49-F238E27FC236}">
                    <a16:creationId xmlns:a16="http://schemas.microsoft.com/office/drawing/2014/main" id="{9D000E80-E06E-A36F-F1D3-66A366371391}"/>
                  </a:ext>
                </a:extLst>
              </p:cNvPr>
              <p:cNvSpPr/>
              <p:nvPr/>
            </p:nvSpPr>
            <p:spPr>
              <a:xfrm>
                <a:off x="7173266" y="2673181"/>
                <a:ext cx="208733" cy="158136"/>
              </a:xfrm>
              <a:custGeom>
                <a:avLst/>
                <a:gdLst>
                  <a:gd name="connsiteX0" fmla="*/ 186467 w 208733"/>
                  <a:gd name="connsiteY0" fmla="*/ 23431 h 158136"/>
                  <a:gd name="connsiteX1" fmla="*/ 149129 w 208733"/>
                  <a:gd name="connsiteY1" fmla="*/ 87440 h 158136"/>
                  <a:gd name="connsiteX2" fmla="*/ 72929 w 208733"/>
                  <a:gd name="connsiteY2" fmla="*/ 73819 h 158136"/>
                  <a:gd name="connsiteX3" fmla="*/ 27971 w 208733"/>
                  <a:gd name="connsiteY3" fmla="*/ 76295 h 158136"/>
                  <a:gd name="connsiteX4" fmla="*/ 19018 w 208733"/>
                  <a:gd name="connsiteY4" fmla="*/ 78105 h 158136"/>
                  <a:gd name="connsiteX5" fmla="*/ 7121 w 208733"/>
                  <a:gd name="connsiteY5" fmla="*/ 69494 h 158136"/>
                  <a:gd name="connsiteX6" fmla="*/ 7016 w 208733"/>
                  <a:gd name="connsiteY6" fmla="*/ 68580 h 158136"/>
                  <a:gd name="connsiteX7" fmla="*/ 8445 w 208733"/>
                  <a:gd name="connsiteY7" fmla="*/ 14954 h 158136"/>
                  <a:gd name="connsiteX8" fmla="*/ 4444 w 208733"/>
                  <a:gd name="connsiteY8" fmla="*/ 0 h 158136"/>
                  <a:gd name="connsiteX9" fmla="*/ 158 w 208733"/>
                  <a:gd name="connsiteY9" fmla="*/ 86963 h 158136"/>
                  <a:gd name="connsiteX10" fmla="*/ 20446 w 208733"/>
                  <a:gd name="connsiteY10" fmla="*/ 141065 h 158136"/>
                  <a:gd name="connsiteX11" fmla="*/ 118935 w 208733"/>
                  <a:gd name="connsiteY11" fmla="*/ 155353 h 158136"/>
                  <a:gd name="connsiteX12" fmla="*/ 186848 w 208733"/>
                  <a:gd name="connsiteY12" fmla="*/ 119253 h 158136"/>
                  <a:gd name="connsiteX13" fmla="*/ 207803 w 208733"/>
                  <a:gd name="connsiteY13" fmla="*/ 36290 h 158136"/>
                  <a:gd name="connsiteX14" fmla="*/ 186467 w 208733"/>
                  <a:gd name="connsiteY14" fmla="*/ 23431 h 15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733" h="158136">
                    <a:moveTo>
                      <a:pt x="186467" y="23431"/>
                    </a:moveTo>
                    <a:cubicBezTo>
                      <a:pt x="181610" y="70104"/>
                      <a:pt x="165417" y="83248"/>
                      <a:pt x="149129" y="87440"/>
                    </a:cubicBezTo>
                    <a:cubicBezTo>
                      <a:pt x="123031" y="94107"/>
                      <a:pt x="102647" y="80486"/>
                      <a:pt x="72929" y="73819"/>
                    </a:cubicBezTo>
                    <a:cubicBezTo>
                      <a:pt x="58004" y="70456"/>
                      <a:pt x="42440" y="71314"/>
                      <a:pt x="27971" y="76295"/>
                    </a:cubicBezTo>
                    <a:cubicBezTo>
                      <a:pt x="25304" y="76962"/>
                      <a:pt x="22066" y="77533"/>
                      <a:pt x="19018" y="78105"/>
                    </a:cubicBezTo>
                    <a:cubicBezTo>
                      <a:pt x="13360" y="79010"/>
                      <a:pt x="8026" y="75162"/>
                      <a:pt x="7121" y="69494"/>
                    </a:cubicBezTo>
                    <a:cubicBezTo>
                      <a:pt x="7073" y="69190"/>
                      <a:pt x="7035" y="68885"/>
                      <a:pt x="7016" y="68580"/>
                    </a:cubicBezTo>
                    <a:cubicBezTo>
                      <a:pt x="6130" y="50692"/>
                      <a:pt x="6607" y="32766"/>
                      <a:pt x="8445" y="14954"/>
                    </a:cubicBezTo>
                    <a:lnTo>
                      <a:pt x="4444" y="0"/>
                    </a:lnTo>
                    <a:cubicBezTo>
                      <a:pt x="4444" y="0"/>
                      <a:pt x="-985" y="64770"/>
                      <a:pt x="158" y="86963"/>
                    </a:cubicBezTo>
                    <a:cubicBezTo>
                      <a:pt x="1301" y="109156"/>
                      <a:pt x="3302" y="127159"/>
                      <a:pt x="20446" y="141065"/>
                    </a:cubicBezTo>
                    <a:cubicBezTo>
                      <a:pt x="37592" y="154972"/>
                      <a:pt x="74358" y="162592"/>
                      <a:pt x="118935" y="155353"/>
                    </a:cubicBezTo>
                    <a:cubicBezTo>
                      <a:pt x="163512" y="148114"/>
                      <a:pt x="180657" y="134493"/>
                      <a:pt x="186848" y="119253"/>
                    </a:cubicBezTo>
                    <a:cubicBezTo>
                      <a:pt x="206851" y="69723"/>
                      <a:pt x="201517" y="45529"/>
                      <a:pt x="207803" y="36290"/>
                    </a:cubicBezTo>
                    <a:cubicBezTo>
                      <a:pt x="214090" y="27051"/>
                      <a:pt x="186467" y="23431"/>
                      <a:pt x="186467" y="23431"/>
                    </a:cubicBezTo>
                    <a:close/>
                  </a:path>
                </a:pathLst>
              </a:custGeom>
              <a:solidFill>
                <a:srgbClr val="263238"/>
              </a:solidFill>
              <a:ln w="9525" cap="flat">
                <a:noFill/>
                <a:prstDash val="solid"/>
                <a:miter/>
              </a:ln>
            </p:spPr>
            <p:txBody>
              <a:bodyPr rtlCol="0" anchor="ctr"/>
              <a:lstStyle/>
              <a:p>
                <a:endParaRPr lang="pt-BR"/>
              </a:p>
            </p:txBody>
          </p:sp>
          <p:sp>
            <p:nvSpPr>
              <p:cNvPr id="4003" name="Forma Livre: Forma 4002">
                <a:extLst>
                  <a:ext uri="{FF2B5EF4-FFF2-40B4-BE49-F238E27FC236}">
                    <a16:creationId xmlns:a16="http://schemas.microsoft.com/office/drawing/2014/main" id="{BFE33755-12E5-82AD-8311-683592EA7E6A}"/>
                  </a:ext>
                </a:extLst>
              </p:cNvPr>
              <p:cNvSpPr/>
              <p:nvPr/>
            </p:nvSpPr>
            <p:spPr>
              <a:xfrm>
                <a:off x="7239146" y="2766431"/>
                <a:ext cx="28746" cy="17325"/>
              </a:xfrm>
              <a:custGeom>
                <a:avLst/>
                <a:gdLst>
                  <a:gd name="connsiteX0" fmla="*/ 28575 w 28746"/>
                  <a:gd name="connsiteY0" fmla="*/ 0 h 17325"/>
                  <a:gd name="connsiteX1" fmla="*/ 0 w 28746"/>
                  <a:gd name="connsiteY1" fmla="*/ 5048 h 17325"/>
                  <a:gd name="connsiteX2" fmla="*/ 16164 w 28746"/>
                  <a:gd name="connsiteY2" fmla="*/ 17183 h 17325"/>
                  <a:gd name="connsiteX3" fmla="*/ 16383 w 28746"/>
                  <a:gd name="connsiteY3" fmla="*/ 17145 h 17325"/>
                  <a:gd name="connsiteX4" fmla="*/ 28575 w 28746"/>
                  <a:gd name="connsiteY4" fmla="*/ 0 h 1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6" h="17325">
                    <a:moveTo>
                      <a:pt x="28575" y="0"/>
                    </a:moveTo>
                    <a:lnTo>
                      <a:pt x="0" y="5048"/>
                    </a:lnTo>
                    <a:cubicBezTo>
                      <a:pt x="1114" y="12859"/>
                      <a:pt x="8344" y="18288"/>
                      <a:pt x="16164" y="17183"/>
                    </a:cubicBezTo>
                    <a:cubicBezTo>
                      <a:pt x="16230" y="17164"/>
                      <a:pt x="16307" y="17155"/>
                      <a:pt x="16383" y="17145"/>
                    </a:cubicBezTo>
                    <a:cubicBezTo>
                      <a:pt x="24403" y="15650"/>
                      <a:pt x="29794" y="8068"/>
                      <a:pt x="28575" y="0"/>
                    </a:cubicBezTo>
                    <a:close/>
                  </a:path>
                </a:pathLst>
              </a:custGeom>
              <a:solidFill>
                <a:srgbClr val="874C4C"/>
              </a:solidFill>
              <a:ln w="9525" cap="flat">
                <a:noFill/>
                <a:prstDash val="solid"/>
                <a:miter/>
              </a:ln>
            </p:spPr>
            <p:txBody>
              <a:bodyPr rtlCol="0" anchor="ctr"/>
              <a:lstStyle/>
              <a:p>
                <a:endParaRPr lang="pt-BR"/>
              </a:p>
            </p:txBody>
          </p:sp>
        </p:grpSp>
        <p:grpSp>
          <p:nvGrpSpPr>
            <p:cNvPr id="3577" name="Gráfico 4">
              <a:extLst>
                <a:ext uri="{FF2B5EF4-FFF2-40B4-BE49-F238E27FC236}">
                  <a16:creationId xmlns:a16="http://schemas.microsoft.com/office/drawing/2014/main" id="{0B917B41-4975-8F99-F8F4-FD7576DFCF29}"/>
                </a:ext>
              </a:extLst>
            </p:cNvPr>
            <p:cNvGrpSpPr/>
            <p:nvPr/>
          </p:nvGrpSpPr>
          <p:grpSpPr>
            <a:xfrm>
              <a:off x="6280975" y="2422936"/>
              <a:ext cx="745807" cy="1975715"/>
              <a:chOff x="6280975" y="2422936"/>
              <a:chExt cx="745807" cy="1975715"/>
            </a:xfrm>
          </p:grpSpPr>
          <p:grpSp>
            <p:nvGrpSpPr>
              <p:cNvPr id="3947" name="Gráfico 4">
                <a:extLst>
                  <a:ext uri="{FF2B5EF4-FFF2-40B4-BE49-F238E27FC236}">
                    <a16:creationId xmlns:a16="http://schemas.microsoft.com/office/drawing/2014/main" id="{D885793B-86F6-F4A2-0067-9D3B178C2751}"/>
                  </a:ext>
                </a:extLst>
              </p:cNvPr>
              <p:cNvGrpSpPr/>
              <p:nvPr/>
            </p:nvGrpSpPr>
            <p:grpSpPr>
              <a:xfrm>
                <a:off x="6695555" y="2900829"/>
                <a:ext cx="331228" cy="560279"/>
                <a:chOff x="6695555" y="2900829"/>
                <a:chExt cx="331228" cy="560279"/>
              </a:xfrm>
            </p:grpSpPr>
            <p:sp>
              <p:nvSpPr>
                <p:cNvPr id="3990" name="Forma Livre: Forma 3989">
                  <a:extLst>
                    <a:ext uri="{FF2B5EF4-FFF2-40B4-BE49-F238E27FC236}">
                      <a16:creationId xmlns:a16="http://schemas.microsoft.com/office/drawing/2014/main" id="{ACD96D9D-0992-CB50-D5E9-9FF67A150F41}"/>
                    </a:ext>
                  </a:extLst>
                </p:cNvPr>
                <p:cNvSpPr/>
                <p:nvPr/>
              </p:nvSpPr>
              <p:spPr>
                <a:xfrm>
                  <a:off x="6695555" y="2900829"/>
                  <a:ext cx="331228" cy="560279"/>
                </a:xfrm>
                <a:custGeom>
                  <a:avLst/>
                  <a:gdLst>
                    <a:gd name="connsiteX0" fmla="*/ 0 w 331228"/>
                    <a:gd name="connsiteY0" fmla="*/ 0 h 560279"/>
                    <a:gd name="connsiteX1" fmla="*/ 90773 w 331228"/>
                    <a:gd name="connsiteY1" fmla="*/ 63532 h 560279"/>
                    <a:gd name="connsiteX2" fmla="*/ 149542 w 331228"/>
                    <a:gd name="connsiteY2" fmla="*/ 260985 h 560279"/>
                    <a:gd name="connsiteX3" fmla="*/ 271272 w 331228"/>
                    <a:gd name="connsiteY3" fmla="*/ 401479 h 560279"/>
                    <a:gd name="connsiteX4" fmla="*/ 318325 w 331228"/>
                    <a:gd name="connsiteY4" fmla="*/ 449104 h 560279"/>
                    <a:gd name="connsiteX5" fmla="*/ 320421 w 331228"/>
                    <a:gd name="connsiteY5" fmla="*/ 521303 h 560279"/>
                    <a:gd name="connsiteX6" fmla="*/ 273939 w 331228"/>
                    <a:gd name="connsiteY6" fmla="*/ 559403 h 560279"/>
                    <a:gd name="connsiteX7" fmla="*/ 252603 w 331228"/>
                    <a:gd name="connsiteY7" fmla="*/ 555593 h 560279"/>
                    <a:gd name="connsiteX8" fmla="*/ 269272 w 331228"/>
                    <a:gd name="connsiteY8" fmla="*/ 525399 h 560279"/>
                    <a:gd name="connsiteX9" fmla="*/ 227647 w 331228"/>
                    <a:gd name="connsiteY9" fmla="*/ 476726 h 560279"/>
                    <a:gd name="connsiteX10" fmla="*/ 193072 w 331228"/>
                    <a:gd name="connsiteY10" fmla="*/ 424720 h 560279"/>
                    <a:gd name="connsiteX11" fmla="*/ 80963 w 331228"/>
                    <a:gd name="connsiteY11" fmla="*/ 321374 h 560279"/>
                    <a:gd name="connsiteX12" fmla="*/ 49149 w 331228"/>
                    <a:gd name="connsiteY12" fmla="*/ 247174 h 560279"/>
                    <a:gd name="connsiteX13" fmla="*/ 0 w 331228"/>
                    <a:gd name="connsiteY13" fmla="*/ 0 h 56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1228" h="560279">
                      <a:moveTo>
                        <a:pt x="0" y="0"/>
                      </a:moveTo>
                      <a:cubicBezTo>
                        <a:pt x="40862" y="1048"/>
                        <a:pt x="72485" y="12192"/>
                        <a:pt x="90773" y="63532"/>
                      </a:cubicBezTo>
                      <a:cubicBezTo>
                        <a:pt x="106489" y="107728"/>
                        <a:pt x="149542" y="260985"/>
                        <a:pt x="149542" y="260985"/>
                      </a:cubicBezTo>
                      <a:cubicBezTo>
                        <a:pt x="149542" y="260985"/>
                        <a:pt x="229457" y="345662"/>
                        <a:pt x="271272" y="401479"/>
                      </a:cubicBezTo>
                      <a:cubicBezTo>
                        <a:pt x="285845" y="421005"/>
                        <a:pt x="308324" y="435292"/>
                        <a:pt x="318325" y="449104"/>
                      </a:cubicBezTo>
                      <a:cubicBezTo>
                        <a:pt x="332613" y="469011"/>
                        <a:pt x="337375" y="488823"/>
                        <a:pt x="320421" y="521303"/>
                      </a:cubicBezTo>
                      <a:cubicBezTo>
                        <a:pt x="309667" y="538886"/>
                        <a:pt x="293284" y="552307"/>
                        <a:pt x="273939" y="559403"/>
                      </a:cubicBezTo>
                      <a:cubicBezTo>
                        <a:pt x="266614" y="561375"/>
                        <a:pt x="258794" y="559984"/>
                        <a:pt x="252603" y="555593"/>
                      </a:cubicBezTo>
                      <a:cubicBezTo>
                        <a:pt x="252603" y="555593"/>
                        <a:pt x="279463" y="542639"/>
                        <a:pt x="269272" y="525399"/>
                      </a:cubicBezTo>
                      <a:cubicBezTo>
                        <a:pt x="255365" y="502158"/>
                        <a:pt x="243840" y="496824"/>
                        <a:pt x="227647" y="476726"/>
                      </a:cubicBezTo>
                      <a:cubicBezTo>
                        <a:pt x="211455" y="456629"/>
                        <a:pt x="218122" y="449104"/>
                        <a:pt x="193072" y="424720"/>
                      </a:cubicBezTo>
                      <a:cubicBezTo>
                        <a:pt x="168021" y="400336"/>
                        <a:pt x="104299" y="346615"/>
                        <a:pt x="80963" y="321374"/>
                      </a:cubicBezTo>
                      <a:cubicBezTo>
                        <a:pt x="66199" y="305371"/>
                        <a:pt x="61913" y="292037"/>
                        <a:pt x="49149" y="247174"/>
                      </a:cubicBezTo>
                      <a:cubicBezTo>
                        <a:pt x="24575" y="159544"/>
                        <a:pt x="0" y="0"/>
                        <a:pt x="0" y="0"/>
                      </a:cubicBezTo>
                      <a:close/>
                    </a:path>
                  </a:pathLst>
                </a:custGeom>
                <a:solidFill>
                  <a:srgbClr val="F28F8F"/>
                </a:solidFill>
                <a:ln w="9525" cap="flat">
                  <a:noFill/>
                  <a:prstDash val="solid"/>
                  <a:miter/>
                </a:ln>
              </p:spPr>
              <p:txBody>
                <a:bodyPr rtlCol="0" anchor="ctr"/>
                <a:lstStyle/>
                <a:p>
                  <a:endParaRPr lang="pt-BR"/>
                </a:p>
              </p:txBody>
            </p:sp>
            <p:sp>
              <p:nvSpPr>
                <p:cNvPr id="3991" name="Forma Livre: Forma 3990">
                  <a:extLst>
                    <a:ext uri="{FF2B5EF4-FFF2-40B4-BE49-F238E27FC236}">
                      <a16:creationId xmlns:a16="http://schemas.microsoft.com/office/drawing/2014/main" id="{A5179719-D003-B024-23BA-328E2FFDB4E7}"/>
                    </a:ext>
                  </a:extLst>
                </p:cNvPr>
                <p:cNvSpPr/>
                <p:nvPr/>
              </p:nvSpPr>
              <p:spPr>
                <a:xfrm>
                  <a:off x="6883694" y="3335329"/>
                  <a:ext cx="96617" cy="123029"/>
                </a:xfrm>
                <a:custGeom>
                  <a:avLst/>
                  <a:gdLst>
                    <a:gd name="connsiteX0" fmla="*/ 67987 w 96617"/>
                    <a:gd name="connsiteY0" fmla="*/ 122236 h 123029"/>
                    <a:gd name="connsiteX1" fmla="*/ 31316 w 96617"/>
                    <a:gd name="connsiteY1" fmla="*/ 107758 h 123029"/>
                    <a:gd name="connsiteX2" fmla="*/ 14648 w 96617"/>
                    <a:gd name="connsiteY2" fmla="*/ 92042 h 123029"/>
                    <a:gd name="connsiteX3" fmla="*/ 1027 w 96617"/>
                    <a:gd name="connsiteY3" fmla="*/ 76421 h 123029"/>
                    <a:gd name="connsiteX4" fmla="*/ 360 w 96617"/>
                    <a:gd name="connsiteY4" fmla="*/ 65467 h 123029"/>
                    <a:gd name="connsiteX5" fmla="*/ 2456 w 96617"/>
                    <a:gd name="connsiteY5" fmla="*/ 44512 h 123029"/>
                    <a:gd name="connsiteX6" fmla="*/ 5980 w 96617"/>
                    <a:gd name="connsiteY6" fmla="*/ 31082 h 123029"/>
                    <a:gd name="connsiteX7" fmla="*/ 19124 w 96617"/>
                    <a:gd name="connsiteY7" fmla="*/ 20224 h 123029"/>
                    <a:gd name="connsiteX8" fmla="*/ 37698 w 96617"/>
                    <a:gd name="connsiteY8" fmla="*/ 9651 h 123029"/>
                    <a:gd name="connsiteX9" fmla="*/ 45699 w 96617"/>
                    <a:gd name="connsiteY9" fmla="*/ 5269 h 123029"/>
                    <a:gd name="connsiteX10" fmla="*/ 55224 w 96617"/>
                    <a:gd name="connsiteY10" fmla="*/ 1078 h 123029"/>
                    <a:gd name="connsiteX11" fmla="*/ 60558 w 96617"/>
                    <a:gd name="connsiteY11" fmla="*/ 126 h 123029"/>
                    <a:gd name="connsiteX12" fmla="*/ 64463 w 96617"/>
                    <a:gd name="connsiteY12" fmla="*/ 6412 h 123029"/>
                    <a:gd name="connsiteX13" fmla="*/ 63511 w 96617"/>
                    <a:gd name="connsiteY13" fmla="*/ 15366 h 123029"/>
                    <a:gd name="connsiteX14" fmla="*/ 63511 w 96617"/>
                    <a:gd name="connsiteY14" fmla="*/ 18890 h 123029"/>
                    <a:gd name="connsiteX15" fmla="*/ 66178 w 96617"/>
                    <a:gd name="connsiteY15" fmla="*/ 19747 h 123029"/>
                    <a:gd name="connsiteX16" fmla="*/ 77036 w 96617"/>
                    <a:gd name="connsiteY16" fmla="*/ 30606 h 123029"/>
                    <a:gd name="connsiteX17" fmla="*/ 81132 w 96617"/>
                    <a:gd name="connsiteY17" fmla="*/ 40131 h 123029"/>
                    <a:gd name="connsiteX18" fmla="*/ 89990 w 96617"/>
                    <a:gd name="connsiteY18" fmla="*/ 46512 h 123029"/>
                    <a:gd name="connsiteX19" fmla="*/ 95324 w 96617"/>
                    <a:gd name="connsiteY19" fmla="*/ 56037 h 123029"/>
                    <a:gd name="connsiteX20" fmla="*/ 93134 w 96617"/>
                    <a:gd name="connsiteY20" fmla="*/ 88708 h 123029"/>
                    <a:gd name="connsiteX21" fmla="*/ 67987 w 96617"/>
                    <a:gd name="connsiteY21" fmla="*/ 122236 h 12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617" h="123029">
                      <a:moveTo>
                        <a:pt x="67987" y="122236"/>
                      </a:moveTo>
                      <a:cubicBezTo>
                        <a:pt x="55605" y="126141"/>
                        <a:pt x="40460" y="114712"/>
                        <a:pt x="31316" y="107758"/>
                      </a:cubicBezTo>
                      <a:cubicBezTo>
                        <a:pt x="24963" y="103434"/>
                        <a:pt x="19343" y="98129"/>
                        <a:pt x="14648" y="92042"/>
                      </a:cubicBezTo>
                      <a:cubicBezTo>
                        <a:pt x="10742" y="86327"/>
                        <a:pt x="3599" y="82993"/>
                        <a:pt x="1027" y="76421"/>
                      </a:cubicBezTo>
                      <a:cubicBezTo>
                        <a:pt x="-59" y="72878"/>
                        <a:pt x="-288" y="69115"/>
                        <a:pt x="360" y="65467"/>
                      </a:cubicBezTo>
                      <a:cubicBezTo>
                        <a:pt x="1027" y="58514"/>
                        <a:pt x="1693" y="51466"/>
                        <a:pt x="2456" y="44512"/>
                      </a:cubicBezTo>
                      <a:cubicBezTo>
                        <a:pt x="2646" y="39835"/>
                        <a:pt x="3846" y="35254"/>
                        <a:pt x="5980" y="31082"/>
                      </a:cubicBezTo>
                      <a:cubicBezTo>
                        <a:pt x="9371" y="26405"/>
                        <a:pt x="13895" y="22671"/>
                        <a:pt x="19124" y="20224"/>
                      </a:cubicBezTo>
                      <a:lnTo>
                        <a:pt x="37698" y="9651"/>
                      </a:lnTo>
                      <a:cubicBezTo>
                        <a:pt x="40289" y="8060"/>
                        <a:pt x="42956" y="6593"/>
                        <a:pt x="45699" y="5269"/>
                      </a:cubicBezTo>
                      <a:lnTo>
                        <a:pt x="55224" y="1078"/>
                      </a:lnTo>
                      <a:cubicBezTo>
                        <a:pt x="56824" y="126"/>
                        <a:pt x="58720" y="-208"/>
                        <a:pt x="60558" y="126"/>
                      </a:cubicBezTo>
                      <a:cubicBezTo>
                        <a:pt x="62939" y="1316"/>
                        <a:pt x="64454" y="3745"/>
                        <a:pt x="64463" y="6412"/>
                      </a:cubicBezTo>
                      <a:cubicBezTo>
                        <a:pt x="64768" y="9432"/>
                        <a:pt x="64444" y="12480"/>
                        <a:pt x="63511" y="15366"/>
                      </a:cubicBezTo>
                      <a:cubicBezTo>
                        <a:pt x="63511" y="16604"/>
                        <a:pt x="62749" y="18033"/>
                        <a:pt x="63511" y="18890"/>
                      </a:cubicBezTo>
                      <a:cubicBezTo>
                        <a:pt x="64254" y="19509"/>
                        <a:pt x="65206" y="19823"/>
                        <a:pt x="66178" y="19747"/>
                      </a:cubicBezTo>
                      <a:cubicBezTo>
                        <a:pt x="72560" y="20319"/>
                        <a:pt x="75703" y="24891"/>
                        <a:pt x="77036" y="30606"/>
                      </a:cubicBezTo>
                      <a:cubicBezTo>
                        <a:pt x="77751" y="34025"/>
                        <a:pt x="79141" y="37264"/>
                        <a:pt x="81132" y="40131"/>
                      </a:cubicBezTo>
                      <a:cubicBezTo>
                        <a:pt x="83942" y="42445"/>
                        <a:pt x="86904" y="44579"/>
                        <a:pt x="89990" y="46512"/>
                      </a:cubicBezTo>
                      <a:cubicBezTo>
                        <a:pt x="92705" y="49065"/>
                        <a:pt x="94572" y="52389"/>
                        <a:pt x="95324" y="56037"/>
                      </a:cubicBezTo>
                      <a:cubicBezTo>
                        <a:pt x="97610" y="66925"/>
                        <a:pt x="96858" y="78231"/>
                        <a:pt x="93134" y="88708"/>
                      </a:cubicBezTo>
                      <a:cubicBezTo>
                        <a:pt x="88200" y="102091"/>
                        <a:pt x="79456" y="113750"/>
                        <a:pt x="67987" y="122236"/>
                      </a:cubicBezTo>
                      <a:close/>
                    </a:path>
                  </a:pathLst>
                </a:custGeom>
                <a:solidFill>
                  <a:srgbClr val="9E6767"/>
                </a:solidFill>
                <a:ln w="9525" cap="flat">
                  <a:noFill/>
                  <a:prstDash val="solid"/>
                  <a:miter/>
                </a:ln>
              </p:spPr>
              <p:txBody>
                <a:bodyPr rtlCol="0" anchor="ctr"/>
                <a:lstStyle/>
                <a:p>
                  <a:endParaRPr lang="pt-BR"/>
                </a:p>
              </p:txBody>
            </p:sp>
          </p:grpSp>
          <p:grpSp>
            <p:nvGrpSpPr>
              <p:cNvPr id="3948" name="Gráfico 4">
                <a:extLst>
                  <a:ext uri="{FF2B5EF4-FFF2-40B4-BE49-F238E27FC236}">
                    <a16:creationId xmlns:a16="http://schemas.microsoft.com/office/drawing/2014/main" id="{2529A054-DFDB-9A0C-D554-6A21BA8B590D}"/>
                  </a:ext>
                </a:extLst>
              </p:cNvPr>
              <p:cNvGrpSpPr/>
              <p:nvPr/>
            </p:nvGrpSpPr>
            <p:grpSpPr>
              <a:xfrm>
                <a:off x="6280975" y="2422936"/>
                <a:ext cx="643709" cy="1975715"/>
                <a:chOff x="6280975" y="2422936"/>
                <a:chExt cx="643709" cy="1975715"/>
              </a:xfrm>
            </p:grpSpPr>
            <p:grpSp>
              <p:nvGrpSpPr>
                <p:cNvPr id="3949" name="Gráfico 4">
                  <a:extLst>
                    <a:ext uri="{FF2B5EF4-FFF2-40B4-BE49-F238E27FC236}">
                      <a16:creationId xmlns:a16="http://schemas.microsoft.com/office/drawing/2014/main" id="{2868F35B-E5CB-A011-D2A3-C622687B685C}"/>
                    </a:ext>
                  </a:extLst>
                </p:cNvPr>
                <p:cNvGrpSpPr/>
                <p:nvPr/>
              </p:nvGrpSpPr>
              <p:grpSpPr>
                <a:xfrm>
                  <a:off x="6422553" y="3235632"/>
                  <a:ext cx="502131" cy="1163019"/>
                  <a:chOff x="6422553" y="3235632"/>
                  <a:chExt cx="502131" cy="1163019"/>
                </a:xfrm>
              </p:grpSpPr>
              <p:sp>
                <p:nvSpPr>
                  <p:cNvPr id="3970" name="Forma Livre: Forma 3969">
                    <a:extLst>
                      <a:ext uri="{FF2B5EF4-FFF2-40B4-BE49-F238E27FC236}">
                        <a16:creationId xmlns:a16="http://schemas.microsoft.com/office/drawing/2014/main" id="{5B5CFC1C-344D-0BC5-5224-1466BC388A40}"/>
                      </a:ext>
                    </a:extLst>
                  </p:cNvPr>
                  <p:cNvSpPr/>
                  <p:nvPr/>
                </p:nvSpPr>
                <p:spPr>
                  <a:xfrm>
                    <a:off x="6676028" y="3878570"/>
                    <a:ext cx="198977" cy="366100"/>
                  </a:xfrm>
                  <a:custGeom>
                    <a:avLst/>
                    <a:gdLst>
                      <a:gd name="connsiteX0" fmla="*/ 97917 w 198977"/>
                      <a:gd name="connsiteY0" fmla="*/ 245364 h 366100"/>
                      <a:gd name="connsiteX1" fmla="*/ 103632 w 198977"/>
                      <a:gd name="connsiteY1" fmla="*/ 0 h 366100"/>
                      <a:gd name="connsiteX2" fmla="*/ 0 w 198977"/>
                      <a:gd name="connsiteY2" fmla="*/ 83915 h 366100"/>
                      <a:gd name="connsiteX3" fmla="*/ 30766 w 198977"/>
                      <a:gd name="connsiteY3" fmla="*/ 265938 h 366100"/>
                      <a:gd name="connsiteX4" fmla="*/ 30766 w 198977"/>
                      <a:gd name="connsiteY4" fmla="*/ 265938 h 366100"/>
                      <a:gd name="connsiteX5" fmla="*/ 30766 w 198977"/>
                      <a:gd name="connsiteY5" fmla="*/ 271367 h 366100"/>
                      <a:gd name="connsiteX6" fmla="*/ 84106 w 198977"/>
                      <a:gd name="connsiteY6" fmla="*/ 324803 h 366100"/>
                      <a:gd name="connsiteX7" fmla="*/ 146018 w 198977"/>
                      <a:gd name="connsiteY7" fmla="*/ 361188 h 366100"/>
                      <a:gd name="connsiteX8" fmla="*/ 198977 w 198977"/>
                      <a:gd name="connsiteY8" fmla="*/ 357283 h 366100"/>
                      <a:gd name="connsiteX9" fmla="*/ 116015 w 198977"/>
                      <a:gd name="connsiteY9" fmla="*/ 294132 h 366100"/>
                      <a:gd name="connsiteX10" fmla="*/ 97917 w 198977"/>
                      <a:gd name="connsiteY10" fmla="*/ 245364 h 36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977" h="366100">
                        <a:moveTo>
                          <a:pt x="97917" y="245364"/>
                        </a:moveTo>
                        <a:cubicBezTo>
                          <a:pt x="98584" y="223266"/>
                          <a:pt x="103632" y="0"/>
                          <a:pt x="103632" y="0"/>
                        </a:cubicBezTo>
                        <a:lnTo>
                          <a:pt x="0" y="83915"/>
                        </a:lnTo>
                        <a:cubicBezTo>
                          <a:pt x="21526" y="210788"/>
                          <a:pt x="29432" y="244697"/>
                          <a:pt x="30766" y="265938"/>
                        </a:cubicBezTo>
                        <a:lnTo>
                          <a:pt x="30766" y="265938"/>
                        </a:lnTo>
                        <a:cubicBezTo>
                          <a:pt x="30518" y="267738"/>
                          <a:pt x="30518" y="269567"/>
                          <a:pt x="30766" y="271367"/>
                        </a:cubicBezTo>
                        <a:cubicBezTo>
                          <a:pt x="32004" y="296609"/>
                          <a:pt x="61150" y="308991"/>
                          <a:pt x="84106" y="324803"/>
                        </a:cubicBezTo>
                        <a:cubicBezTo>
                          <a:pt x="103651" y="338700"/>
                          <a:pt x="124368" y="350872"/>
                          <a:pt x="146018" y="361188"/>
                        </a:cubicBezTo>
                        <a:cubicBezTo>
                          <a:pt x="162497" y="368618"/>
                          <a:pt x="195358" y="367855"/>
                          <a:pt x="198977" y="357283"/>
                        </a:cubicBezTo>
                        <a:cubicBezTo>
                          <a:pt x="169621" y="338576"/>
                          <a:pt x="141865" y="317449"/>
                          <a:pt x="116015" y="294132"/>
                        </a:cubicBezTo>
                        <a:cubicBezTo>
                          <a:pt x="102508" y="281721"/>
                          <a:pt x="95774" y="263585"/>
                          <a:pt x="97917" y="245364"/>
                        </a:cubicBezTo>
                        <a:close/>
                      </a:path>
                    </a:pathLst>
                  </a:custGeom>
                  <a:solidFill>
                    <a:srgbClr val="F28F8F"/>
                  </a:solidFill>
                  <a:ln w="9525" cap="flat">
                    <a:noFill/>
                    <a:prstDash val="solid"/>
                    <a:miter/>
                  </a:ln>
                </p:spPr>
                <p:txBody>
                  <a:bodyPr rtlCol="0" anchor="ctr"/>
                  <a:lstStyle/>
                  <a:p>
                    <a:endParaRPr lang="pt-BR"/>
                  </a:p>
                </p:txBody>
              </p:sp>
              <p:sp>
                <p:nvSpPr>
                  <p:cNvPr id="3971" name="Forma Livre: Forma 3970">
                    <a:extLst>
                      <a:ext uri="{FF2B5EF4-FFF2-40B4-BE49-F238E27FC236}">
                        <a16:creationId xmlns:a16="http://schemas.microsoft.com/office/drawing/2014/main" id="{B6824968-DAF0-7A2E-DC26-0F9D590E7F05}"/>
                      </a:ext>
                    </a:extLst>
                  </p:cNvPr>
                  <p:cNvSpPr/>
                  <p:nvPr/>
                </p:nvSpPr>
                <p:spPr>
                  <a:xfrm>
                    <a:off x="6696317" y="4214136"/>
                    <a:ext cx="227436" cy="88284"/>
                  </a:xfrm>
                  <a:custGeom>
                    <a:avLst/>
                    <a:gdLst>
                      <a:gd name="connsiteX0" fmla="*/ 225742 w 227436"/>
                      <a:gd name="connsiteY0" fmla="*/ 46768 h 88284"/>
                      <a:gd name="connsiteX1" fmla="*/ 222694 w 227436"/>
                      <a:gd name="connsiteY1" fmla="*/ 68675 h 88284"/>
                      <a:gd name="connsiteX2" fmla="*/ 155448 w 227436"/>
                      <a:gd name="connsiteY2" fmla="*/ 87725 h 88284"/>
                      <a:gd name="connsiteX3" fmla="*/ 88773 w 227436"/>
                      <a:gd name="connsiteY3" fmla="*/ 64675 h 88284"/>
                      <a:gd name="connsiteX4" fmla="*/ 39719 w 227436"/>
                      <a:gd name="connsiteY4" fmla="*/ 36100 h 88284"/>
                      <a:gd name="connsiteX5" fmla="*/ 4953 w 227436"/>
                      <a:gd name="connsiteY5" fmla="*/ 23717 h 88284"/>
                      <a:gd name="connsiteX6" fmla="*/ 0 w 227436"/>
                      <a:gd name="connsiteY6" fmla="*/ 0 h 8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436" h="88284">
                        <a:moveTo>
                          <a:pt x="225742" y="46768"/>
                        </a:moveTo>
                        <a:cubicBezTo>
                          <a:pt x="228819" y="54073"/>
                          <a:pt x="227648" y="62484"/>
                          <a:pt x="222694" y="68675"/>
                        </a:cubicBezTo>
                        <a:cubicBezTo>
                          <a:pt x="203616" y="83544"/>
                          <a:pt x="179489" y="90373"/>
                          <a:pt x="155448" y="87725"/>
                        </a:cubicBezTo>
                        <a:cubicBezTo>
                          <a:pt x="131388" y="87030"/>
                          <a:pt x="108128" y="78981"/>
                          <a:pt x="88773" y="64675"/>
                        </a:cubicBezTo>
                        <a:cubicBezTo>
                          <a:pt x="74771" y="54007"/>
                          <a:pt x="55150" y="38957"/>
                          <a:pt x="39719" y="36100"/>
                        </a:cubicBezTo>
                        <a:cubicBezTo>
                          <a:pt x="27413" y="34347"/>
                          <a:pt x="15592" y="30137"/>
                          <a:pt x="4953" y="23717"/>
                        </a:cubicBezTo>
                        <a:cubicBezTo>
                          <a:pt x="286" y="19526"/>
                          <a:pt x="0" y="0"/>
                          <a:pt x="0" y="0"/>
                        </a:cubicBezTo>
                        <a:close/>
                      </a:path>
                    </a:pathLst>
                  </a:custGeom>
                  <a:solidFill>
                    <a:srgbClr val="263238"/>
                  </a:solidFill>
                  <a:ln w="9525" cap="flat">
                    <a:noFill/>
                    <a:prstDash val="solid"/>
                    <a:miter/>
                  </a:ln>
                </p:spPr>
                <p:txBody>
                  <a:bodyPr rtlCol="0" anchor="ctr"/>
                  <a:lstStyle/>
                  <a:p>
                    <a:endParaRPr lang="pt-BR"/>
                  </a:p>
                </p:txBody>
              </p:sp>
              <p:sp>
                <p:nvSpPr>
                  <p:cNvPr id="3972" name="Forma Livre: Forma 3971">
                    <a:extLst>
                      <a:ext uri="{FF2B5EF4-FFF2-40B4-BE49-F238E27FC236}">
                        <a16:creationId xmlns:a16="http://schemas.microsoft.com/office/drawing/2014/main" id="{F455592D-D61D-F217-2324-EFBA77DD6BBE}"/>
                      </a:ext>
                    </a:extLst>
                  </p:cNvPr>
                  <p:cNvSpPr/>
                  <p:nvPr/>
                </p:nvSpPr>
                <p:spPr>
                  <a:xfrm>
                    <a:off x="6695981" y="4138317"/>
                    <a:ext cx="227377" cy="154400"/>
                  </a:xfrm>
                  <a:custGeom>
                    <a:avLst/>
                    <a:gdLst>
                      <a:gd name="connsiteX0" fmla="*/ 10337 w 227377"/>
                      <a:gd name="connsiteY0" fmla="*/ 0 h 154400"/>
                      <a:gd name="connsiteX1" fmla="*/ 5479 w 227377"/>
                      <a:gd name="connsiteY1" fmla="*/ 4858 h 154400"/>
                      <a:gd name="connsiteX2" fmla="*/ 2431 w 227377"/>
                      <a:gd name="connsiteY2" fmla="*/ 34766 h 154400"/>
                      <a:gd name="connsiteX3" fmla="*/ 1288 w 227377"/>
                      <a:gd name="connsiteY3" fmla="*/ 82391 h 154400"/>
                      <a:gd name="connsiteX4" fmla="*/ 42055 w 227377"/>
                      <a:gd name="connsiteY4" fmla="*/ 103156 h 154400"/>
                      <a:gd name="connsiteX5" fmla="*/ 91204 w 227377"/>
                      <a:gd name="connsiteY5" fmla="*/ 131159 h 154400"/>
                      <a:gd name="connsiteX6" fmla="*/ 163594 w 227377"/>
                      <a:gd name="connsiteY6" fmla="*/ 154400 h 154400"/>
                      <a:gd name="connsiteX7" fmla="*/ 224649 w 227377"/>
                      <a:gd name="connsiteY7" fmla="*/ 130873 h 154400"/>
                      <a:gd name="connsiteX8" fmla="*/ 185978 w 227377"/>
                      <a:gd name="connsiteY8" fmla="*/ 91154 h 154400"/>
                      <a:gd name="connsiteX9" fmla="*/ 143210 w 227377"/>
                      <a:gd name="connsiteY9" fmla="*/ 68961 h 154400"/>
                      <a:gd name="connsiteX10" fmla="*/ 82441 w 227377"/>
                      <a:gd name="connsiteY10" fmla="*/ 9715 h 154400"/>
                      <a:gd name="connsiteX11" fmla="*/ 76536 w 227377"/>
                      <a:gd name="connsiteY11" fmla="*/ 1905 h 154400"/>
                      <a:gd name="connsiteX12" fmla="*/ 69011 w 227377"/>
                      <a:gd name="connsiteY12" fmla="*/ 1905 h 154400"/>
                      <a:gd name="connsiteX13" fmla="*/ 50723 w 227377"/>
                      <a:gd name="connsiteY13" fmla="*/ 8287 h 154400"/>
                      <a:gd name="connsiteX14" fmla="*/ 38816 w 227377"/>
                      <a:gd name="connsiteY14" fmla="*/ 20859 h 154400"/>
                      <a:gd name="connsiteX15" fmla="*/ 40626 w 227377"/>
                      <a:gd name="connsiteY15" fmla="*/ 27527 h 154400"/>
                      <a:gd name="connsiteX16" fmla="*/ 40626 w 227377"/>
                      <a:gd name="connsiteY16" fmla="*/ 31528 h 154400"/>
                      <a:gd name="connsiteX17" fmla="*/ 37007 w 227377"/>
                      <a:gd name="connsiteY17" fmla="*/ 30671 h 154400"/>
                      <a:gd name="connsiteX18" fmla="*/ 25958 w 227377"/>
                      <a:gd name="connsiteY18" fmla="*/ 18669 h 154400"/>
                      <a:gd name="connsiteX19" fmla="*/ 19576 w 227377"/>
                      <a:gd name="connsiteY19" fmla="*/ 12763 h 154400"/>
                      <a:gd name="connsiteX20" fmla="*/ 12813 w 227377"/>
                      <a:gd name="connsiteY20" fmla="*/ 8763 h 154400"/>
                      <a:gd name="connsiteX21" fmla="*/ 10337 w 227377"/>
                      <a:gd name="connsiteY21" fmla="*/ 0 h 1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377" h="154400">
                        <a:moveTo>
                          <a:pt x="10337" y="0"/>
                        </a:moveTo>
                        <a:cubicBezTo>
                          <a:pt x="7765" y="257"/>
                          <a:pt x="5736" y="2286"/>
                          <a:pt x="5479" y="4858"/>
                        </a:cubicBezTo>
                        <a:cubicBezTo>
                          <a:pt x="4622" y="10192"/>
                          <a:pt x="4241" y="25908"/>
                          <a:pt x="2431" y="34766"/>
                        </a:cubicBezTo>
                        <a:cubicBezTo>
                          <a:pt x="-369" y="50492"/>
                          <a:pt x="-750" y="66551"/>
                          <a:pt x="1288" y="82391"/>
                        </a:cubicBezTo>
                        <a:cubicBezTo>
                          <a:pt x="3574" y="91916"/>
                          <a:pt x="27005" y="98203"/>
                          <a:pt x="42055" y="103156"/>
                        </a:cubicBezTo>
                        <a:cubicBezTo>
                          <a:pt x="59752" y="109966"/>
                          <a:pt x="76326" y="119405"/>
                          <a:pt x="91204" y="131159"/>
                        </a:cubicBezTo>
                        <a:cubicBezTo>
                          <a:pt x="112731" y="145437"/>
                          <a:pt x="137781" y="153476"/>
                          <a:pt x="163594" y="154400"/>
                        </a:cubicBezTo>
                        <a:cubicBezTo>
                          <a:pt x="197122" y="153352"/>
                          <a:pt x="218458" y="143256"/>
                          <a:pt x="224649" y="130873"/>
                        </a:cubicBezTo>
                        <a:cubicBezTo>
                          <a:pt x="232269" y="115633"/>
                          <a:pt x="225316" y="107251"/>
                          <a:pt x="185978" y="91154"/>
                        </a:cubicBezTo>
                        <a:cubicBezTo>
                          <a:pt x="178548" y="88106"/>
                          <a:pt x="152164" y="74104"/>
                          <a:pt x="143210" y="68961"/>
                        </a:cubicBezTo>
                        <a:cubicBezTo>
                          <a:pt x="117417" y="55826"/>
                          <a:pt x="96233" y="35166"/>
                          <a:pt x="82441" y="9715"/>
                        </a:cubicBezTo>
                        <a:cubicBezTo>
                          <a:pt x="81374" y="6534"/>
                          <a:pt x="79307" y="3791"/>
                          <a:pt x="76536" y="1905"/>
                        </a:cubicBezTo>
                        <a:cubicBezTo>
                          <a:pt x="74088" y="1143"/>
                          <a:pt x="71459" y="1143"/>
                          <a:pt x="69011" y="1905"/>
                        </a:cubicBezTo>
                        <a:cubicBezTo>
                          <a:pt x="62620" y="3067"/>
                          <a:pt x="56447" y="5219"/>
                          <a:pt x="50723" y="8287"/>
                        </a:cubicBezTo>
                        <a:cubicBezTo>
                          <a:pt x="45674" y="11049"/>
                          <a:pt x="38436" y="14288"/>
                          <a:pt x="38816" y="20859"/>
                        </a:cubicBezTo>
                        <a:cubicBezTo>
                          <a:pt x="39083" y="23165"/>
                          <a:pt x="39693" y="25413"/>
                          <a:pt x="40626" y="27527"/>
                        </a:cubicBezTo>
                        <a:cubicBezTo>
                          <a:pt x="41103" y="28861"/>
                          <a:pt x="41579" y="30671"/>
                          <a:pt x="40626" y="31528"/>
                        </a:cubicBezTo>
                        <a:cubicBezTo>
                          <a:pt x="39674" y="32385"/>
                          <a:pt x="37959" y="31528"/>
                          <a:pt x="37007" y="30671"/>
                        </a:cubicBezTo>
                        <a:cubicBezTo>
                          <a:pt x="32987" y="26994"/>
                          <a:pt x="29291" y="22984"/>
                          <a:pt x="25958" y="18669"/>
                        </a:cubicBezTo>
                        <a:cubicBezTo>
                          <a:pt x="24091" y="16440"/>
                          <a:pt x="21948" y="14449"/>
                          <a:pt x="19576" y="12763"/>
                        </a:cubicBezTo>
                        <a:cubicBezTo>
                          <a:pt x="17480" y="11239"/>
                          <a:pt x="14718" y="10477"/>
                          <a:pt x="12813" y="8763"/>
                        </a:cubicBezTo>
                        <a:cubicBezTo>
                          <a:pt x="10908" y="7048"/>
                          <a:pt x="10623" y="3143"/>
                          <a:pt x="10337" y="0"/>
                        </a:cubicBezTo>
                        <a:close/>
                      </a:path>
                    </a:pathLst>
                  </a:custGeom>
                  <a:solidFill>
                    <a:srgbClr val="37474F"/>
                  </a:solidFill>
                  <a:ln w="9525" cap="flat">
                    <a:noFill/>
                    <a:prstDash val="solid"/>
                    <a:miter/>
                  </a:ln>
                </p:spPr>
                <p:txBody>
                  <a:bodyPr rtlCol="0" anchor="ctr"/>
                  <a:lstStyle/>
                  <a:p>
                    <a:endParaRPr lang="pt-BR"/>
                  </a:p>
                </p:txBody>
              </p:sp>
              <p:sp>
                <p:nvSpPr>
                  <p:cNvPr id="3973" name="Forma Livre: Forma 3972">
                    <a:extLst>
                      <a:ext uri="{FF2B5EF4-FFF2-40B4-BE49-F238E27FC236}">
                        <a16:creationId xmlns:a16="http://schemas.microsoft.com/office/drawing/2014/main" id="{F7447E05-6EC2-5956-F400-0545CF52C32A}"/>
                      </a:ext>
                    </a:extLst>
                  </p:cNvPr>
                  <p:cNvSpPr/>
                  <p:nvPr/>
                </p:nvSpPr>
                <p:spPr>
                  <a:xfrm>
                    <a:off x="6824714" y="4231947"/>
                    <a:ext cx="99971" cy="60578"/>
                  </a:xfrm>
                  <a:custGeom>
                    <a:avLst/>
                    <a:gdLst>
                      <a:gd name="connsiteX0" fmla="*/ 63627 w 99971"/>
                      <a:gd name="connsiteY0" fmla="*/ 0 h 60578"/>
                      <a:gd name="connsiteX1" fmla="*/ 0 w 99971"/>
                      <a:gd name="connsiteY1" fmla="*/ 54864 h 60578"/>
                      <a:gd name="connsiteX2" fmla="*/ 34862 w 99971"/>
                      <a:gd name="connsiteY2" fmla="*/ 60579 h 60578"/>
                      <a:gd name="connsiteX3" fmla="*/ 97250 w 99971"/>
                      <a:gd name="connsiteY3" fmla="*/ 37052 h 60578"/>
                      <a:gd name="connsiteX4" fmla="*/ 63627 w 99971"/>
                      <a:gd name="connsiteY4" fmla="*/ 0 h 6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71" h="60578">
                        <a:moveTo>
                          <a:pt x="63627" y="0"/>
                        </a:moveTo>
                        <a:cubicBezTo>
                          <a:pt x="15145" y="5524"/>
                          <a:pt x="1238" y="36290"/>
                          <a:pt x="0" y="54864"/>
                        </a:cubicBezTo>
                        <a:cubicBezTo>
                          <a:pt x="11259" y="58541"/>
                          <a:pt x="23022" y="60465"/>
                          <a:pt x="34862" y="60579"/>
                        </a:cubicBezTo>
                        <a:cubicBezTo>
                          <a:pt x="68389" y="59531"/>
                          <a:pt x="91154" y="49339"/>
                          <a:pt x="97250" y="37052"/>
                        </a:cubicBezTo>
                        <a:cubicBezTo>
                          <a:pt x="104489" y="22574"/>
                          <a:pt x="98584" y="11906"/>
                          <a:pt x="63627" y="0"/>
                        </a:cubicBezTo>
                        <a:close/>
                      </a:path>
                    </a:pathLst>
                  </a:custGeom>
                  <a:solidFill>
                    <a:srgbClr val="FAFAFA"/>
                  </a:solidFill>
                  <a:ln w="9525" cap="flat">
                    <a:noFill/>
                    <a:prstDash val="solid"/>
                    <a:miter/>
                  </a:ln>
                </p:spPr>
                <p:txBody>
                  <a:bodyPr rtlCol="0" anchor="ctr"/>
                  <a:lstStyle/>
                  <a:p>
                    <a:endParaRPr lang="pt-BR"/>
                  </a:p>
                </p:txBody>
              </p:sp>
              <p:sp>
                <p:nvSpPr>
                  <p:cNvPr id="3974" name="Forma Livre: Forma 3973">
                    <a:extLst>
                      <a:ext uri="{FF2B5EF4-FFF2-40B4-BE49-F238E27FC236}">
                        <a16:creationId xmlns:a16="http://schemas.microsoft.com/office/drawing/2014/main" id="{3B609199-D64B-53FE-B542-BF2871B17DE9}"/>
                      </a:ext>
                    </a:extLst>
                  </p:cNvPr>
                  <p:cNvSpPr/>
                  <p:nvPr/>
                </p:nvSpPr>
                <p:spPr>
                  <a:xfrm>
                    <a:off x="6812996" y="4212894"/>
                    <a:ext cx="46007" cy="22915"/>
                  </a:xfrm>
                  <a:custGeom>
                    <a:avLst/>
                    <a:gdLst>
                      <a:gd name="connsiteX0" fmla="*/ 2478 w 46007"/>
                      <a:gd name="connsiteY0" fmla="*/ 22863 h 22915"/>
                      <a:gd name="connsiteX1" fmla="*/ 1 w 46007"/>
                      <a:gd name="connsiteY1" fmla="*/ 20577 h 22915"/>
                      <a:gd name="connsiteX2" fmla="*/ 478 w 46007"/>
                      <a:gd name="connsiteY2" fmla="*/ 19053 h 22915"/>
                      <a:gd name="connsiteX3" fmla="*/ 43626 w 46007"/>
                      <a:gd name="connsiteY3" fmla="*/ 3 h 22915"/>
                      <a:gd name="connsiteX4" fmla="*/ 46007 w 46007"/>
                      <a:gd name="connsiteY4" fmla="*/ 2384 h 22915"/>
                      <a:gd name="connsiteX5" fmla="*/ 43626 w 46007"/>
                      <a:gd name="connsiteY5" fmla="*/ 4765 h 22915"/>
                      <a:gd name="connsiteX6" fmla="*/ 4574 w 46007"/>
                      <a:gd name="connsiteY6" fmla="*/ 22196 h 22915"/>
                      <a:gd name="connsiteX7" fmla="*/ 2478 w 46007"/>
                      <a:gd name="connsiteY7" fmla="*/ 22863 h 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07" h="22915">
                        <a:moveTo>
                          <a:pt x="2478" y="22863"/>
                        </a:moveTo>
                        <a:cubicBezTo>
                          <a:pt x="1164" y="22920"/>
                          <a:pt x="59" y="21891"/>
                          <a:pt x="1" y="20577"/>
                        </a:cubicBezTo>
                        <a:cubicBezTo>
                          <a:pt x="-17" y="20034"/>
                          <a:pt x="144" y="19491"/>
                          <a:pt x="478" y="19053"/>
                        </a:cubicBezTo>
                        <a:cubicBezTo>
                          <a:pt x="11450" y="6785"/>
                          <a:pt x="27167" y="-159"/>
                          <a:pt x="43626" y="3"/>
                        </a:cubicBezTo>
                        <a:cubicBezTo>
                          <a:pt x="44941" y="3"/>
                          <a:pt x="46007" y="1070"/>
                          <a:pt x="46007" y="2384"/>
                        </a:cubicBezTo>
                        <a:cubicBezTo>
                          <a:pt x="46007" y="3698"/>
                          <a:pt x="44941" y="4765"/>
                          <a:pt x="43626" y="4765"/>
                        </a:cubicBezTo>
                        <a:cubicBezTo>
                          <a:pt x="28738" y="4832"/>
                          <a:pt x="14565" y="11156"/>
                          <a:pt x="4574" y="22196"/>
                        </a:cubicBezTo>
                        <a:cubicBezTo>
                          <a:pt x="4050" y="22777"/>
                          <a:pt x="3250" y="23034"/>
                          <a:pt x="2478" y="22863"/>
                        </a:cubicBezTo>
                        <a:close/>
                      </a:path>
                    </a:pathLst>
                  </a:custGeom>
                  <a:solidFill>
                    <a:srgbClr val="F0F0F0"/>
                  </a:solidFill>
                  <a:ln w="9525" cap="flat">
                    <a:noFill/>
                    <a:prstDash val="solid"/>
                    <a:miter/>
                  </a:ln>
                </p:spPr>
                <p:txBody>
                  <a:bodyPr rtlCol="0" anchor="ctr"/>
                  <a:lstStyle/>
                  <a:p>
                    <a:endParaRPr lang="pt-BR"/>
                  </a:p>
                </p:txBody>
              </p:sp>
              <p:sp>
                <p:nvSpPr>
                  <p:cNvPr id="3975" name="Forma Livre: Forma 3974">
                    <a:extLst>
                      <a:ext uri="{FF2B5EF4-FFF2-40B4-BE49-F238E27FC236}">
                        <a16:creationId xmlns:a16="http://schemas.microsoft.com/office/drawing/2014/main" id="{3BC69044-F515-6619-F82A-E5610C9E7CF6}"/>
                      </a:ext>
                    </a:extLst>
                  </p:cNvPr>
                  <p:cNvSpPr/>
                  <p:nvPr/>
                </p:nvSpPr>
                <p:spPr>
                  <a:xfrm>
                    <a:off x="6791840" y="4201941"/>
                    <a:ext cx="46020" cy="22920"/>
                  </a:xfrm>
                  <a:custGeom>
                    <a:avLst/>
                    <a:gdLst>
                      <a:gd name="connsiteX0" fmla="*/ 2203 w 46020"/>
                      <a:gd name="connsiteY0" fmla="*/ 22863 h 22920"/>
                      <a:gd name="connsiteX1" fmla="*/ 679 w 46020"/>
                      <a:gd name="connsiteY1" fmla="*/ 22387 h 22920"/>
                      <a:gd name="connsiteX2" fmla="*/ 679 w 46020"/>
                      <a:gd name="connsiteY2" fmla="*/ 19053 h 22920"/>
                      <a:gd name="connsiteX3" fmla="*/ 43827 w 46020"/>
                      <a:gd name="connsiteY3" fmla="*/ 3 h 22920"/>
                      <a:gd name="connsiteX4" fmla="*/ 46018 w 46020"/>
                      <a:gd name="connsiteY4" fmla="*/ 2574 h 22920"/>
                      <a:gd name="connsiteX5" fmla="*/ 43655 w 46020"/>
                      <a:gd name="connsiteY5" fmla="*/ 4784 h 22920"/>
                      <a:gd name="connsiteX6" fmla="*/ 43446 w 46020"/>
                      <a:gd name="connsiteY6" fmla="*/ 4765 h 22920"/>
                      <a:gd name="connsiteX7" fmla="*/ 4489 w 46020"/>
                      <a:gd name="connsiteY7" fmla="*/ 22196 h 22920"/>
                      <a:gd name="connsiteX8" fmla="*/ 2203 w 46020"/>
                      <a:gd name="connsiteY8" fmla="*/ 22863 h 2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22920">
                        <a:moveTo>
                          <a:pt x="2203" y="22863"/>
                        </a:moveTo>
                        <a:cubicBezTo>
                          <a:pt x="1650" y="22891"/>
                          <a:pt x="1117" y="22720"/>
                          <a:pt x="679" y="22387"/>
                        </a:cubicBezTo>
                        <a:cubicBezTo>
                          <a:pt x="-226" y="21463"/>
                          <a:pt x="-226" y="19977"/>
                          <a:pt x="679" y="19053"/>
                        </a:cubicBezTo>
                        <a:cubicBezTo>
                          <a:pt x="11652" y="6785"/>
                          <a:pt x="27368" y="-159"/>
                          <a:pt x="43827" y="3"/>
                        </a:cubicBezTo>
                        <a:cubicBezTo>
                          <a:pt x="45122" y="155"/>
                          <a:pt x="46075" y="1279"/>
                          <a:pt x="46018" y="2574"/>
                        </a:cubicBezTo>
                        <a:cubicBezTo>
                          <a:pt x="45980" y="3832"/>
                          <a:pt x="44922" y="4822"/>
                          <a:pt x="43655" y="4784"/>
                        </a:cubicBezTo>
                        <a:cubicBezTo>
                          <a:pt x="43589" y="4784"/>
                          <a:pt x="43513" y="4775"/>
                          <a:pt x="43446" y="4765"/>
                        </a:cubicBezTo>
                        <a:cubicBezTo>
                          <a:pt x="28596" y="4889"/>
                          <a:pt x="14480" y="11204"/>
                          <a:pt x="4489" y="22196"/>
                        </a:cubicBezTo>
                        <a:cubicBezTo>
                          <a:pt x="3889" y="22796"/>
                          <a:pt x="3031" y="23044"/>
                          <a:pt x="2203" y="22863"/>
                        </a:cubicBezTo>
                        <a:close/>
                      </a:path>
                    </a:pathLst>
                  </a:custGeom>
                  <a:solidFill>
                    <a:srgbClr val="F0F0F0"/>
                  </a:solidFill>
                  <a:ln w="9525" cap="flat">
                    <a:noFill/>
                    <a:prstDash val="solid"/>
                    <a:miter/>
                  </a:ln>
                </p:spPr>
                <p:txBody>
                  <a:bodyPr rtlCol="0" anchor="ctr"/>
                  <a:lstStyle/>
                  <a:p>
                    <a:endParaRPr lang="pt-BR"/>
                  </a:p>
                </p:txBody>
              </p:sp>
              <p:sp>
                <p:nvSpPr>
                  <p:cNvPr id="3976" name="Forma Livre: Forma 3975">
                    <a:extLst>
                      <a:ext uri="{FF2B5EF4-FFF2-40B4-BE49-F238E27FC236}">
                        <a16:creationId xmlns:a16="http://schemas.microsoft.com/office/drawing/2014/main" id="{7EB334C1-0E43-EC47-AC96-92421B95FF9E}"/>
                      </a:ext>
                    </a:extLst>
                  </p:cNvPr>
                  <p:cNvSpPr/>
                  <p:nvPr/>
                </p:nvSpPr>
                <p:spPr>
                  <a:xfrm>
                    <a:off x="6771525" y="4188562"/>
                    <a:ext cx="46424" cy="22928"/>
                  </a:xfrm>
                  <a:custGeom>
                    <a:avLst/>
                    <a:gdLst>
                      <a:gd name="connsiteX0" fmla="*/ 2515 w 46424"/>
                      <a:gd name="connsiteY0" fmla="*/ 22907 h 22928"/>
                      <a:gd name="connsiteX1" fmla="*/ 992 w 46424"/>
                      <a:gd name="connsiteY1" fmla="*/ 22430 h 22928"/>
                      <a:gd name="connsiteX2" fmla="*/ 401 w 46424"/>
                      <a:gd name="connsiteY2" fmla="*/ 19249 h 22928"/>
                      <a:gd name="connsiteX3" fmla="*/ 515 w 46424"/>
                      <a:gd name="connsiteY3" fmla="*/ 19097 h 22928"/>
                      <a:gd name="connsiteX4" fmla="*/ 43568 w 46424"/>
                      <a:gd name="connsiteY4" fmla="*/ 47 h 22928"/>
                      <a:gd name="connsiteX5" fmla="*/ 46378 w 46424"/>
                      <a:gd name="connsiteY5" fmla="*/ 1904 h 22928"/>
                      <a:gd name="connsiteX6" fmla="*/ 44511 w 46424"/>
                      <a:gd name="connsiteY6" fmla="*/ 4714 h 22928"/>
                      <a:gd name="connsiteX7" fmla="*/ 43568 w 46424"/>
                      <a:gd name="connsiteY7" fmla="*/ 4714 h 22928"/>
                      <a:gd name="connsiteX8" fmla="*/ 4611 w 46424"/>
                      <a:gd name="connsiteY8" fmla="*/ 22145 h 22928"/>
                      <a:gd name="connsiteX9" fmla="*/ 2515 w 46424"/>
                      <a:gd name="connsiteY9" fmla="*/ 22907 h 2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24" h="22928">
                        <a:moveTo>
                          <a:pt x="2515" y="22907"/>
                        </a:moveTo>
                        <a:cubicBezTo>
                          <a:pt x="1963" y="22993"/>
                          <a:pt x="1401" y="22821"/>
                          <a:pt x="992" y="22430"/>
                        </a:cubicBezTo>
                        <a:cubicBezTo>
                          <a:pt x="-47" y="21716"/>
                          <a:pt x="-313" y="20297"/>
                          <a:pt x="401" y="19249"/>
                        </a:cubicBezTo>
                        <a:cubicBezTo>
                          <a:pt x="439" y="19201"/>
                          <a:pt x="477" y="19144"/>
                          <a:pt x="515" y="19097"/>
                        </a:cubicBezTo>
                        <a:cubicBezTo>
                          <a:pt x="11459" y="6857"/>
                          <a:pt x="27147" y="-87"/>
                          <a:pt x="43568" y="47"/>
                        </a:cubicBezTo>
                        <a:cubicBezTo>
                          <a:pt x="44854" y="-210"/>
                          <a:pt x="46111" y="618"/>
                          <a:pt x="46378" y="1904"/>
                        </a:cubicBezTo>
                        <a:cubicBezTo>
                          <a:pt x="46635" y="3200"/>
                          <a:pt x="45807" y="4457"/>
                          <a:pt x="44511" y="4714"/>
                        </a:cubicBezTo>
                        <a:cubicBezTo>
                          <a:pt x="44206" y="4781"/>
                          <a:pt x="43883" y="4781"/>
                          <a:pt x="43568" y="4714"/>
                        </a:cubicBezTo>
                        <a:cubicBezTo>
                          <a:pt x="28719" y="4838"/>
                          <a:pt x="14603" y="11153"/>
                          <a:pt x="4611" y="22145"/>
                        </a:cubicBezTo>
                        <a:cubicBezTo>
                          <a:pt x="4068" y="22716"/>
                          <a:pt x="3296" y="23002"/>
                          <a:pt x="2515" y="22907"/>
                        </a:cubicBezTo>
                        <a:close/>
                      </a:path>
                    </a:pathLst>
                  </a:custGeom>
                  <a:solidFill>
                    <a:srgbClr val="F0F0F0"/>
                  </a:solidFill>
                  <a:ln w="9525" cap="flat">
                    <a:noFill/>
                    <a:prstDash val="solid"/>
                    <a:miter/>
                  </a:ln>
                </p:spPr>
                <p:txBody>
                  <a:bodyPr rtlCol="0" anchor="ctr"/>
                  <a:lstStyle/>
                  <a:p>
                    <a:endParaRPr lang="pt-BR"/>
                  </a:p>
                </p:txBody>
              </p:sp>
              <p:sp>
                <p:nvSpPr>
                  <p:cNvPr id="3977" name="Forma Livre: Forma 3976">
                    <a:extLst>
                      <a:ext uri="{FF2B5EF4-FFF2-40B4-BE49-F238E27FC236}">
                        <a16:creationId xmlns:a16="http://schemas.microsoft.com/office/drawing/2014/main" id="{1048CBDF-2837-CF1D-D57B-6AD48E4FFA5D}"/>
                      </a:ext>
                    </a:extLst>
                  </p:cNvPr>
                  <p:cNvSpPr/>
                  <p:nvPr/>
                </p:nvSpPr>
                <p:spPr>
                  <a:xfrm>
                    <a:off x="6751879" y="4175186"/>
                    <a:ext cx="49881" cy="23340"/>
                  </a:xfrm>
                  <a:custGeom>
                    <a:avLst/>
                    <a:gdLst>
                      <a:gd name="connsiteX0" fmla="*/ 2540 w 49881"/>
                      <a:gd name="connsiteY0" fmla="*/ 23234 h 23340"/>
                      <a:gd name="connsiteX1" fmla="*/ 1016 w 49881"/>
                      <a:gd name="connsiteY1" fmla="*/ 23234 h 23340"/>
                      <a:gd name="connsiteX2" fmla="*/ 435 w 49881"/>
                      <a:gd name="connsiteY2" fmla="*/ 19919 h 23340"/>
                      <a:gd name="connsiteX3" fmla="*/ 445 w 49881"/>
                      <a:gd name="connsiteY3" fmla="*/ 19900 h 23340"/>
                      <a:gd name="connsiteX4" fmla="*/ 47594 w 49881"/>
                      <a:gd name="connsiteY4" fmla="*/ 88 h 23340"/>
                      <a:gd name="connsiteX5" fmla="*/ 49879 w 49881"/>
                      <a:gd name="connsiteY5" fmla="*/ 2659 h 23340"/>
                      <a:gd name="connsiteX6" fmla="*/ 47327 w 49881"/>
                      <a:gd name="connsiteY6" fmla="*/ 4850 h 23340"/>
                      <a:gd name="connsiteX7" fmla="*/ 47308 w 49881"/>
                      <a:gd name="connsiteY7" fmla="*/ 4850 h 23340"/>
                      <a:gd name="connsiteX8" fmla="*/ 4350 w 49881"/>
                      <a:gd name="connsiteY8" fmla="*/ 22662 h 23340"/>
                      <a:gd name="connsiteX9" fmla="*/ 2540 w 49881"/>
                      <a:gd name="connsiteY9" fmla="*/ 23234 h 2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81" h="23340">
                        <a:moveTo>
                          <a:pt x="2540" y="23234"/>
                        </a:moveTo>
                        <a:cubicBezTo>
                          <a:pt x="2045" y="23376"/>
                          <a:pt x="1511" y="23376"/>
                          <a:pt x="1016" y="23234"/>
                        </a:cubicBezTo>
                        <a:cubicBezTo>
                          <a:pt x="-60" y="22481"/>
                          <a:pt x="-327" y="20995"/>
                          <a:pt x="435" y="19919"/>
                        </a:cubicBezTo>
                        <a:cubicBezTo>
                          <a:pt x="435" y="19909"/>
                          <a:pt x="445" y="19909"/>
                          <a:pt x="445" y="19900"/>
                        </a:cubicBezTo>
                        <a:cubicBezTo>
                          <a:pt x="12284" y="6412"/>
                          <a:pt x="29667" y="-893"/>
                          <a:pt x="47594" y="88"/>
                        </a:cubicBezTo>
                        <a:cubicBezTo>
                          <a:pt x="48927" y="192"/>
                          <a:pt x="49937" y="1326"/>
                          <a:pt x="49879" y="2659"/>
                        </a:cubicBezTo>
                        <a:cubicBezTo>
                          <a:pt x="49775" y="3974"/>
                          <a:pt x="48632" y="4955"/>
                          <a:pt x="47327" y="4850"/>
                        </a:cubicBezTo>
                        <a:cubicBezTo>
                          <a:pt x="47317" y="4850"/>
                          <a:pt x="47317" y="4850"/>
                          <a:pt x="47308" y="4850"/>
                        </a:cubicBezTo>
                        <a:cubicBezTo>
                          <a:pt x="31039" y="4012"/>
                          <a:pt x="15256" y="10556"/>
                          <a:pt x="4350" y="22662"/>
                        </a:cubicBezTo>
                        <a:cubicBezTo>
                          <a:pt x="3845" y="23081"/>
                          <a:pt x="3197" y="23290"/>
                          <a:pt x="2540" y="23234"/>
                        </a:cubicBezTo>
                        <a:close/>
                      </a:path>
                    </a:pathLst>
                  </a:custGeom>
                  <a:solidFill>
                    <a:srgbClr val="F0F0F0"/>
                  </a:solidFill>
                  <a:ln w="9525" cap="flat">
                    <a:noFill/>
                    <a:prstDash val="solid"/>
                    <a:miter/>
                  </a:ln>
                </p:spPr>
                <p:txBody>
                  <a:bodyPr rtlCol="0" anchor="ctr"/>
                  <a:lstStyle/>
                  <a:p>
                    <a:endParaRPr lang="pt-BR"/>
                  </a:p>
                </p:txBody>
              </p:sp>
              <p:sp>
                <p:nvSpPr>
                  <p:cNvPr id="3978" name="Forma Livre: Forma 3977">
                    <a:extLst>
                      <a:ext uri="{FF2B5EF4-FFF2-40B4-BE49-F238E27FC236}">
                        <a16:creationId xmlns:a16="http://schemas.microsoft.com/office/drawing/2014/main" id="{F5D110A5-59E9-BC7C-140B-F24901DD5D5D}"/>
                      </a:ext>
                    </a:extLst>
                  </p:cNvPr>
                  <p:cNvSpPr/>
                  <p:nvPr/>
                </p:nvSpPr>
                <p:spPr>
                  <a:xfrm>
                    <a:off x="6444725" y="3956103"/>
                    <a:ext cx="110621" cy="373630"/>
                  </a:xfrm>
                  <a:custGeom>
                    <a:avLst/>
                    <a:gdLst>
                      <a:gd name="connsiteX0" fmla="*/ 110621 w 110621"/>
                      <a:gd name="connsiteY0" fmla="*/ 8954 h 373630"/>
                      <a:gd name="connsiteX1" fmla="*/ 3846 w 110621"/>
                      <a:gd name="connsiteY1" fmla="*/ 0 h 373630"/>
                      <a:gd name="connsiteX2" fmla="*/ 4417 w 110621"/>
                      <a:gd name="connsiteY2" fmla="*/ 219075 h 373630"/>
                      <a:gd name="connsiteX3" fmla="*/ 798 w 110621"/>
                      <a:gd name="connsiteY3" fmla="*/ 342900 h 373630"/>
                      <a:gd name="connsiteX4" fmla="*/ 55948 w 110621"/>
                      <a:gd name="connsiteY4" fmla="*/ 356997 h 373630"/>
                      <a:gd name="connsiteX5" fmla="*/ 61853 w 110621"/>
                      <a:gd name="connsiteY5" fmla="*/ 223647 h 373630"/>
                      <a:gd name="connsiteX6" fmla="*/ 104716 w 110621"/>
                      <a:gd name="connsiteY6" fmla="*/ 33147 h 373630"/>
                      <a:gd name="connsiteX7" fmla="*/ 110621 w 110621"/>
                      <a:gd name="connsiteY7" fmla="*/ 8954 h 37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621" h="373630">
                        <a:moveTo>
                          <a:pt x="110621" y="8954"/>
                        </a:moveTo>
                        <a:lnTo>
                          <a:pt x="3846" y="0"/>
                        </a:lnTo>
                        <a:cubicBezTo>
                          <a:pt x="798" y="71533"/>
                          <a:pt x="6989" y="151448"/>
                          <a:pt x="4417" y="219075"/>
                        </a:cubicBezTo>
                        <a:cubicBezTo>
                          <a:pt x="4417" y="231648"/>
                          <a:pt x="-2250" y="316992"/>
                          <a:pt x="798" y="342900"/>
                        </a:cubicBezTo>
                        <a:cubicBezTo>
                          <a:pt x="5370" y="382334"/>
                          <a:pt x="51947" y="380143"/>
                          <a:pt x="55948" y="356997"/>
                        </a:cubicBezTo>
                        <a:cubicBezTo>
                          <a:pt x="59948" y="333851"/>
                          <a:pt x="60996" y="233839"/>
                          <a:pt x="61853" y="223647"/>
                        </a:cubicBezTo>
                        <a:cubicBezTo>
                          <a:pt x="64234" y="180689"/>
                          <a:pt x="89095" y="109347"/>
                          <a:pt x="104716" y="33147"/>
                        </a:cubicBezTo>
                        <a:cubicBezTo>
                          <a:pt x="105478" y="29051"/>
                          <a:pt x="109954" y="12573"/>
                          <a:pt x="110621" y="8954"/>
                        </a:cubicBezTo>
                        <a:close/>
                      </a:path>
                    </a:pathLst>
                  </a:custGeom>
                  <a:solidFill>
                    <a:srgbClr val="F28F8F"/>
                  </a:solidFill>
                  <a:ln w="9525" cap="flat">
                    <a:noFill/>
                    <a:prstDash val="solid"/>
                    <a:miter/>
                  </a:ln>
                </p:spPr>
                <p:txBody>
                  <a:bodyPr rtlCol="0" anchor="ctr"/>
                  <a:lstStyle/>
                  <a:p>
                    <a:endParaRPr lang="pt-BR"/>
                  </a:p>
                </p:txBody>
              </p:sp>
              <p:sp>
                <p:nvSpPr>
                  <p:cNvPr id="3979" name="Forma Livre: Forma 3978">
                    <a:extLst>
                      <a:ext uri="{FF2B5EF4-FFF2-40B4-BE49-F238E27FC236}">
                        <a16:creationId xmlns:a16="http://schemas.microsoft.com/office/drawing/2014/main" id="{490D56E6-D7FA-C60C-D4B0-2B9D20F5375D}"/>
                      </a:ext>
                    </a:extLst>
                  </p:cNvPr>
                  <p:cNvSpPr/>
                  <p:nvPr/>
                </p:nvSpPr>
                <p:spPr>
                  <a:xfrm>
                    <a:off x="6422553" y="4309957"/>
                    <a:ext cx="94590" cy="88694"/>
                  </a:xfrm>
                  <a:custGeom>
                    <a:avLst/>
                    <a:gdLst>
                      <a:gd name="connsiteX0" fmla="*/ 94503 w 94590"/>
                      <a:gd name="connsiteY0" fmla="*/ 20288 h 88694"/>
                      <a:gd name="connsiteX1" fmla="*/ 83263 w 94590"/>
                      <a:gd name="connsiteY1" fmla="*/ 72295 h 88694"/>
                      <a:gd name="connsiteX2" fmla="*/ 45163 w 94590"/>
                      <a:gd name="connsiteY2" fmla="*/ 87439 h 88694"/>
                      <a:gd name="connsiteX3" fmla="*/ 4015 w 94590"/>
                      <a:gd name="connsiteY3" fmla="*/ 54578 h 88694"/>
                      <a:gd name="connsiteX4" fmla="*/ 2110 w 94590"/>
                      <a:gd name="connsiteY4" fmla="*/ 0 h 88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90" h="88694">
                        <a:moveTo>
                          <a:pt x="94503" y="20288"/>
                        </a:moveTo>
                        <a:cubicBezTo>
                          <a:pt x="95236" y="38300"/>
                          <a:pt x="91369" y="56197"/>
                          <a:pt x="83263" y="72295"/>
                        </a:cubicBezTo>
                        <a:cubicBezTo>
                          <a:pt x="75424" y="85344"/>
                          <a:pt x="59822" y="91545"/>
                          <a:pt x="45163" y="87439"/>
                        </a:cubicBezTo>
                        <a:cubicBezTo>
                          <a:pt x="29447" y="84011"/>
                          <a:pt x="9159" y="74200"/>
                          <a:pt x="4015" y="54578"/>
                        </a:cubicBezTo>
                        <a:cubicBezTo>
                          <a:pt x="-595" y="36738"/>
                          <a:pt x="-1243" y="18117"/>
                          <a:pt x="2110" y="0"/>
                        </a:cubicBezTo>
                        <a:close/>
                      </a:path>
                    </a:pathLst>
                  </a:custGeom>
                  <a:solidFill>
                    <a:srgbClr val="263238"/>
                  </a:solidFill>
                  <a:ln w="9525" cap="flat">
                    <a:noFill/>
                    <a:prstDash val="solid"/>
                    <a:miter/>
                  </a:ln>
                </p:spPr>
                <p:txBody>
                  <a:bodyPr rtlCol="0" anchor="ctr"/>
                  <a:lstStyle/>
                  <a:p>
                    <a:endParaRPr lang="pt-BR"/>
                  </a:p>
                </p:txBody>
              </p:sp>
              <p:sp>
                <p:nvSpPr>
                  <p:cNvPr id="3980" name="Forma Livre: Forma 3979">
                    <a:extLst>
                      <a:ext uri="{FF2B5EF4-FFF2-40B4-BE49-F238E27FC236}">
                        <a16:creationId xmlns:a16="http://schemas.microsoft.com/office/drawing/2014/main" id="{2906CE39-FBD7-E9EB-8907-FD1321DE570F}"/>
                      </a:ext>
                    </a:extLst>
                  </p:cNvPr>
                  <p:cNvSpPr/>
                  <p:nvPr/>
                </p:nvSpPr>
                <p:spPr>
                  <a:xfrm>
                    <a:off x="6423937" y="4166511"/>
                    <a:ext cx="93554" cy="222309"/>
                  </a:xfrm>
                  <a:custGeom>
                    <a:avLst/>
                    <a:gdLst>
                      <a:gd name="connsiteX0" fmla="*/ 25491 w 93554"/>
                      <a:gd name="connsiteY0" fmla="*/ 0 h 222309"/>
                      <a:gd name="connsiteX1" fmla="*/ 15966 w 93554"/>
                      <a:gd name="connsiteY1" fmla="*/ 62484 h 222309"/>
                      <a:gd name="connsiteX2" fmla="*/ 1202 w 93554"/>
                      <a:gd name="connsiteY2" fmla="*/ 136874 h 222309"/>
                      <a:gd name="connsiteX3" fmla="*/ 11870 w 93554"/>
                      <a:gd name="connsiteY3" fmla="*/ 200025 h 222309"/>
                      <a:gd name="connsiteX4" fmla="*/ 80355 w 93554"/>
                      <a:gd name="connsiteY4" fmla="*/ 207836 h 222309"/>
                      <a:gd name="connsiteX5" fmla="*/ 92261 w 93554"/>
                      <a:gd name="connsiteY5" fmla="*/ 130397 h 222309"/>
                      <a:gd name="connsiteX6" fmla="*/ 88070 w 93554"/>
                      <a:gd name="connsiteY6" fmla="*/ 51816 h 222309"/>
                      <a:gd name="connsiteX7" fmla="*/ 83689 w 93554"/>
                      <a:gd name="connsiteY7" fmla="*/ 3715 h 222309"/>
                      <a:gd name="connsiteX8" fmla="*/ 82832 w 93554"/>
                      <a:gd name="connsiteY8" fmla="*/ 14859 h 222309"/>
                      <a:gd name="connsiteX9" fmla="*/ 78736 w 93554"/>
                      <a:gd name="connsiteY9" fmla="*/ 30194 h 222309"/>
                      <a:gd name="connsiteX10" fmla="*/ 78736 w 93554"/>
                      <a:gd name="connsiteY10" fmla="*/ 21527 h 222309"/>
                      <a:gd name="connsiteX11" fmla="*/ 76736 w 93554"/>
                      <a:gd name="connsiteY11" fmla="*/ 14097 h 222309"/>
                      <a:gd name="connsiteX12" fmla="*/ 69497 w 93554"/>
                      <a:gd name="connsiteY12" fmla="*/ 11144 h 222309"/>
                      <a:gd name="connsiteX13" fmla="*/ 50447 w 93554"/>
                      <a:gd name="connsiteY13" fmla="*/ 8858 h 222309"/>
                      <a:gd name="connsiteX14" fmla="*/ 40922 w 93554"/>
                      <a:gd name="connsiteY14" fmla="*/ 8858 h 222309"/>
                      <a:gd name="connsiteX15" fmla="*/ 32825 w 93554"/>
                      <a:gd name="connsiteY15" fmla="*/ 10287 h 222309"/>
                      <a:gd name="connsiteX16" fmla="*/ 29492 w 93554"/>
                      <a:gd name="connsiteY16" fmla="*/ 13525 h 222309"/>
                      <a:gd name="connsiteX17" fmla="*/ 29492 w 93554"/>
                      <a:gd name="connsiteY17" fmla="*/ 17050 h 222309"/>
                      <a:gd name="connsiteX18" fmla="*/ 28920 w 93554"/>
                      <a:gd name="connsiteY18" fmla="*/ 23431 h 222309"/>
                      <a:gd name="connsiteX19" fmla="*/ 27206 w 93554"/>
                      <a:gd name="connsiteY19" fmla="*/ 25337 h 222309"/>
                      <a:gd name="connsiteX20" fmla="*/ 26158 w 93554"/>
                      <a:gd name="connsiteY20" fmla="*/ 23527 h 222309"/>
                      <a:gd name="connsiteX21" fmla="*/ 26158 w 93554"/>
                      <a:gd name="connsiteY21" fmla="*/ 12668 h 222309"/>
                      <a:gd name="connsiteX22" fmla="*/ 26158 w 93554"/>
                      <a:gd name="connsiteY22" fmla="*/ 5905 h 222309"/>
                      <a:gd name="connsiteX23" fmla="*/ 25491 w 93554"/>
                      <a:gd name="connsiteY23" fmla="*/ 0 h 22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554" h="222309">
                        <a:moveTo>
                          <a:pt x="25491" y="0"/>
                        </a:moveTo>
                        <a:cubicBezTo>
                          <a:pt x="19109" y="667"/>
                          <a:pt x="18252" y="31528"/>
                          <a:pt x="15966" y="62484"/>
                        </a:cubicBezTo>
                        <a:cubicBezTo>
                          <a:pt x="13204" y="95631"/>
                          <a:pt x="3774" y="109633"/>
                          <a:pt x="1202" y="136874"/>
                        </a:cubicBezTo>
                        <a:cubicBezTo>
                          <a:pt x="-1750" y="167926"/>
                          <a:pt x="345" y="181642"/>
                          <a:pt x="11870" y="200025"/>
                        </a:cubicBezTo>
                        <a:cubicBezTo>
                          <a:pt x="23396" y="218408"/>
                          <a:pt x="62353" y="235363"/>
                          <a:pt x="80355" y="207836"/>
                        </a:cubicBezTo>
                        <a:cubicBezTo>
                          <a:pt x="95024" y="185452"/>
                          <a:pt x="94738" y="161258"/>
                          <a:pt x="92261" y="130397"/>
                        </a:cubicBezTo>
                        <a:cubicBezTo>
                          <a:pt x="89785" y="99536"/>
                          <a:pt x="87689" y="76105"/>
                          <a:pt x="88070" y="51816"/>
                        </a:cubicBezTo>
                        <a:cubicBezTo>
                          <a:pt x="88451" y="27527"/>
                          <a:pt x="89404" y="6096"/>
                          <a:pt x="83689" y="3715"/>
                        </a:cubicBezTo>
                        <a:cubicBezTo>
                          <a:pt x="83689" y="7144"/>
                          <a:pt x="83117" y="11525"/>
                          <a:pt x="82832" y="14859"/>
                        </a:cubicBezTo>
                        <a:cubicBezTo>
                          <a:pt x="82546" y="18193"/>
                          <a:pt x="82355" y="30004"/>
                          <a:pt x="78736" y="30194"/>
                        </a:cubicBezTo>
                        <a:cubicBezTo>
                          <a:pt x="78498" y="27308"/>
                          <a:pt x="78498" y="24412"/>
                          <a:pt x="78736" y="21527"/>
                        </a:cubicBezTo>
                        <a:cubicBezTo>
                          <a:pt x="79079" y="18878"/>
                          <a:pt x="78355" y="16212"/>
                          <a:pt x="76736" y="14097"/>
                        </a:cubicBezTo>
                        <a:cubicBezTo>
                          <a:pt x="74716" y="12335"/>
                          <a:pt x="72173" y="11297"/>
                          <a:pt x="69497" y="11144"/>
                        </a:cubicBezTo>
                        <a:cubicBezTo>
                          <a:pt x="63210" y="10192"/>
                          <a:pt x="56828" y="9239"/>
                          <a:pt x="50447" y="8858"/>
                        </a:cubicBezTo>
                        <a:cubicBezTo>
                          <a:pt x="47303" y="8858"/>
                          <a:pt x="44065" y="8858"/>
                          <a:pt x="40922" y="8858"/>
                        </a:cubicBezTo>
                        <a:cubicBezTo>
                          <a:pt x="38159" y="8839"/>
                          <a:pt x="35416" y="9325"/>
                          <a:pt x="32825" y="10287"/>
                        </a:cubicBezTo>
                        <a:cubicBezTo>
                          <a:pt x="31273" y="10801"/>
                          <a:pt x="30054" y="11992"/>
                          <a:pt x="29492" y="13525"/>
                        </a:cubicBezTo>
                        <a:cubicBezTo>
                          <a:pt x="29301" y="14697"/>
                          <a:pt x="29301" y="15878"/>
                          <a:pt x="29492" y="17050"/>
                        </a:cubicBezTo>
                        <a:cubicBezTo>
                          <a:pt x="29587" y="19193"/>
                          <a:pt x="29396" y="21336"/>
                          <a:pt x="28920" y="23431"/>
                        </a:cubicBezTo>
                        <a:cubicBezTo>
                          <a:pt x="28920" y="24384"/>
                          <a:pt x="28158" y="25527"/>
                          <a:pt x="27206" y="25337"/>
                        </a:cubicBezTo>
                        <a:cubicBezTo>
                          <a:pt x="26482" y="25041"/>
                          <a:pt x="26053" y="24298"/>
                          <a:pt x="26158" y="23527"/>
                        </a:cubicBezTo>
                        <a:cubicBezTo>
                          <a:pt x="26158" y="19717"/>
                          <a:pt x="26158" y="17050"/>
                          <a:pt x="26158" y="12668"/>
                        </a:cubicBezTo>
                        <a:cubicBezTo>
                          <a:pt x="26158" y="10668"/>
                          <a:pt x="26158" y="7906"/>
                          <a:pt x="26158" y="5905"/>
                        </a:cubicBezTo>
                        <a:cubicBezTo>
                          <a:pt x="26158" y="3905"/>
                          <a:pt x="25396" y="1905"/>
                          <a:pt x="25491" y="0"/>
                        </a:cubicBezTo>
                        <a:close/>
                      </a:path>
                    </a:pathLst>
                  </a:custGeom>
                  <a:solidFill>
                    <a:srgbClr val="37474F"/>
                  </a:solidFill>
                  <a:ln w="9525" cap="flat">
                    <a:noFill/>
                    <a:prstDash val="solid"/>
                    <a:miter/>
                  </a:ln>
                </p:spPr>
                <p:txBody>
                  <a:bodyPr rtlCol="0" anchor="ctr"/>
                  <a:lstStyle/>
                  <a:p>
                    <a:endParaRPr lang="pt-BR"/>
                  </a:p>
                </p:txBody>
              </p:sp>
              <p:sp>
                <p:nvSpPr>
                  <p:cNvPr id="3981" name="Forma Livre: Forma 3980">
                    <a:extLst>
                      <a:ext uri="{FF2B5EF4-FFF2-40B4-BE49-F238E27FC236}">
                        <a16:creationId xmlns:a16="http://schemas.microsoft.com/office/drawing/2014/main" id="{819E1C62-C089-7B63-F720-102E13ACA95A}"/>
                      </a:ext>
                    </a:extLst>
                  </p:cNvPr>
                  <p:cNvSpPr/>
                  <p:nvPr/>
                </p:nvSpPr>
                <p:spPr>
                  <a:xfrm>
                    <a:off x="6423277" y="4310741"/>
                    <a:ext cx="93798" cy="79535"/>
                  </a:xfrm>
                  <a:custGeom>
                    <a:avLst/>
                    <a:gdLst>
                      <a:gd name="connsiteX0" fmla="*/ 433 w 93798"/>
                      <a:gd name="connsiteY0" fmla="*/ 10551 h 79535"/>
                      <a:gd name="connsiteX1" fmla="*/ 10530 w 93798"/>
                      <a:gd name="connsiteY1" fmla="*/ 57318 h 79535"/>
                      <a:gd name="connsiteX2" fmla="*/ 82158 w 93798"/>
                      <a:gd name="connsiteY2" fmla="*/ 65129 h 79535"/>
                      <a:gd name="connsiteX3" fmla="*/ 93778 w 93798"/>
                      <a:gd name="connsiteY3" fmla="*/ 19504 h 79535"/>
                      <a:gd name="connsiteX4" fmla="*/ 433 w 93798"/>
                      <a:gd name="connsiteY4" fmla="*/ 10551 h 7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98" h="79535">
                        <a:moveTo>
                          <a:pt x="433" y="10551"/>
                        </a:moveTo>
                        <a:cubicBezTo>
                          <a:pt x="-1310" y="26819"/>
                          <a:pt x="2234" y="43221"/>
                          <a:pt x="10530" y="57318"/>
                        </a:cubicBezTo>
                        <a:cubicBezTo>
                          <a:pt x="22055" y="75606"/>
                          <a:pt x="64156" y="92561"/>
                          <a:pt x="82158" y="65129"/>
                        </a:cubicBezTo>
                        <a:cubicBezTo>
                          <a:pt x="90102" y="51260"/>
                          <a:pt x="94121" y="35487"/>
                          <a:pt x="93778" y="19504"/>
                        </a:cubicBezTo>
                        <a:cubicBezTo>
                          <a:pt x="81682" y="-784"/>
                          <a:pt x="17674" y="-7642"/>
                          <a:pt x="433" y="10551"/>
                        </a:cubicBezTo>
                        <a:close/>
                      </a:path>
                    </a:pathLst>
                  </a:custGeom>
                  <a:solidFill>
                    <a:srgbClr val="FAFAFA"/>
                  </a:solidFill>
                  <a:ln w="9525" cap="flat">
                    <a:noFill/>
                    <a:prstDash val="solid"/>
                    <a:miter/>
                  </a:ln>
                </p:spPr>
                <p:txBody>
                  <a:bodyPr rtlCol="0" anchor="ctr"/>
                  <a:lstStyle/>
                  <a:p>
                    <a:endParaRPr lang="pt-BR"/>
                  </a:p>
                </p:txBody>
              </p:sp>
              <p:sp>
                <p:nvSpPr>
                  <p:cNvPr id="3982" name="Forma Livre: Forma 3981">
                    <a:extLst>
                      <a:ext uri="{FF2B5EF4-FFF2-40B4-BE49-F238E27FC236}">
                        <a16:creationId xmlns:a16="http://schemas.microsoft.com/office/drawing/2014/main" id="{0D1C2DCB-0AAE-A541-6407-E3894836381C}"/>
                      </a:ext>
                    </a:extLst>
                  </p:cNvPr>
                  <p:cNvSpPr/>
                  <p:nvPr/>
                </p:nvSpPr>
                <p:spPr>
                  <a:xfrm>
                    <a:off x="6440282" y="4286053"/>
                    <a:ext cx="61705" cy="11152"/>
                  </a:xfrm>
                  <a:custGeom>
                    <a:avLst/>
                    <a:gdLst>
                      <a:gd name="connsiteX0" fmla="*/ 59152 w 61705"/>
                      <a:gd name="connsiteY0" fmla="*/ 11141 h 11152"/>
                      <a:gd name="connsiteX1" fmla="*/ 58390 w 61705"/>
                      <a:gd name="connsiteY1" fmla="*/ 11141 h 11152"/>
                      <a:gd name="connsiteX2" fmla="*/ 2955 w 61705"/>
                      <a:gd name="connsiteY2" fmla="*/ 7331 h 11152"/>
                      <a:gd name="connsiteX3" fmla="*/ 116 w 61705"/>
                      <a:gd name="connsiteY3" fmla="*/ 5778 h 11152"/>
                      <a:gd name="connsiteX4" fmla="*/ 97 w 61705"/>
                      <a:gd name="connsiteY4" fmla="*/ 5711 h 11152"/>
                      <a:gd name="connsiteX5" fmla="*/ 1717 w 61705"/>
                      <a:gd name="connsiteY5" fmla="*/ 2759 h 11152"/>
                      <a:gd name="connsiteX6" fmla="*/ 60295 w 61705"/>
                      <a:gd name="connsiteY6" fmla="*/ 6759 h 11152"/>
                      <a:gd name="connsiteX7" fmla="*/ 61534 w 61705"/>
                      <a:gd name="connsiteY7" fmla="*/ 9902 h 11152"/>
                      <a:gd name="connsiteX8" fmla="*/ 59152 w 61705"/>
                      <a:gd name="connsiteY8" fmla="*/ 11141 h 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05" h="11152">
                        <a:moveTo>
                          <a:pt x="59152" y="11141"/>
                        </a:moveTo>
                        <a:lnTo>
                          <a:pt x="58390" y="11141"/>
                        </a:lnTo>
                        <a:cubicBezTo>
                          <a:pt x="40712" y="4330"/>
                          <a:pt x="21395" y="3006"/>
                          <a:pt x="2955" y="7331"/>
                        </a:cubicBezTo>
                        <a:cubicBezTo>
                          <a:pt x="1745" y="7683"/>
                          <a:pt x="469" y="6997"/>
                          <a:pt x="116" y="5778"/>
                        </a:cubicBezTo>
                        <a:cubicBezTo>
                          <a:pt x="107" y="5759"/>
                          <a:pt x="107" y="5740"/>
                          <a:pt x="97" y="5711"/>
                        </a:cubicBezTo>
                        <a:cubicBezTo>
                          <a:pt x="-274" y="4444"/>
                          <a:pt x="450" y="3130"/>
                          <a:pt x="1717" y="2759"/>
                        </a:cubicBezTo>
                        <a:cubicBezTo>
                          <a:pt x="21186" y="-1985"/>
                          <a:pt x="41645" y="-585"/>
                          <a:pt x="60295" y="6759"/>
                        </a:cubicBezTo>
                        <a:cubicBezTo>
                          <a:pt x="61467" y="7321"/>
                          <a:pt x="62010" y="8692"/>
                          <a:pt x="61534" y="9902"/>
                        </a:cubicBezTo>
                        <a:cubicBezTo>
                          <a:pt x="61048" y="10750"/>
                          <a:pt x="60124" y="11236"/>
                          <a:pt x="59152" y="11141"/>
                        </a:cubicBezTo>
                        <a:close/>
                      </a:path>
                    </a:pathLst>
                  </a:custGeom>
                  <a:solidFill>
                    <a:srgbClr val="F0F0F0"/>
                  </a:solidFill>
                  <a:ln w="9525" cap="flat">
                    <a:noFill/>
                    <a:prstDash val="solid"/>
                    <a:miter/>
                  </a:ln>
                </p:spPr>
                <p:txBody>
                  <a:bodyPr rtlCol="0" anchor="ctr"/>
                  <a:lstStyle/>
                  <a:p>
                    <a:endParaRPr lang="pt-BR"/>
                  </a:p>
                </p:txBody>
              </p:sp>
              <p:sp>
                <p:nvSpPr>
                  <p:cNvPr id="3983" name="Forma Livre: Forma 3982">
                    <a:extLst>
                      <a:ext uri="{FF2B5EF4-FFF2-40B4-BE49-F238E27FC236}">
                        <a16:creationId xmlns:a16="http://schemas.microsoft.com/office/drawing/2014/main" id="{5A65E71C-42F1-269B-7F29-999D5200DCDE}"/>
                      </a:ext>
                    </a:extLst>
                  </p:cNvPr>
                  <p:cNvSpPr/>
                  <p:nvPr/>
                </p:nvSpPr>
                <p:spPr>
                  <a:xfrm>
                    <a:off x="6441756" y="4261681"/>
                    <a:ext cx="61357" cy="11794"/>
                  </a:xfrm>
                  <a:custGeom>
                    <a:avLst/>
                    <a:gdLst>
                      <a:gd name="connsiteX0" fmla="*/ 2243 w 61357"/>
                      <a:gd name="connsiteY0" fmla="*/ 8462 h 11794"/>
                      <a:gd name="connsiteX1" fmla="*/ 148 w 61357"/>
                      <a:gd name="connsiteY1" fmla="*/ 6938 h 11794"/>
                      <a:gd name="connsiteX2" fmla="*/ 1577 w 61357"/>
                      <a:gd name="connsiteY2" fmla="*/ 3794 h 11794"/>
                      <a:gd name="connsiteX3" fmla="*/ 59965 w 61357"/>
                      <a:gd name="connsiteY3" fmla="*/ 7319 h 11794"/>
                      <a:gd name="connsiteX4" fmla="*/ 61175 w 61357"/>
                      <a:gd name="connsiteY4" fmla="*/ 10319 h 11794"/>
                      <a:gd name="connsiteX5" fmla="*/ 61108 w 61357"/>
                      <a:gd name="connsiteY5" fmla="*/ 10462 h 11794"/>
                      <a:gd name="connsiteX6" fmla="*/ 57965 w 61357"/>
                      <a:gd name="connsiteY6" fmla="*/ 11605 h 11794"/>
                      <a:gd name="connsiteX7" fmla="*/ 3196 w 61357"/>
                      <a:gd name="connsiteY7" fmla="*/ 8271 h 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1794">
                        <a:moveTo>
                          <a:pt x="2243" y="8462"/>
                        </a:moveTo>
                        <a:cubicBezTo>
                          <a:pt x="1319" y="8366"/>
                          <a:pt x="519" y="7785"/>
                          <a:pt x="148" y="6938"/>
                        </a:cubicBezTo>
                        <a:cubicBezTo>
                          <a:pt x="-309" y="5680"/>
                          <a:pt x="329" y="4280"/>
                          <a:pt x="1577" y="3794"/>
                        </a:cubicBezTo>
                        <a:cubicBezTo>
                          <a:pt x="20808" y="-2283"/>
                          <a:pt x="41610" y="-1025"/>
                          <a:pt x="59965" y="7319"/>
                        </a:cubicBezTo>
                        <a:cubicBezTo>
                          <a:pt x="61127" y="7814"/>
                          <a:pt x="61670" y="9157"/>
                          <a:pt x="61175" y="10319"/>
                        </a:cubicBezTo>
                        <a:cubicBezTo>
                          <a:pt x="61156" y="10366"/>
                          <a:pt x="61136" y="10414"/>
                          <a:pt x="61108" y="10462"/>
                        </a:cubicBezTo>
                        <a:cubicBezTo>
                          <a:pt x="60517" y="11595"/>
                          <a:pt x="59146" y="12100"/>
                          <a:pt x="57965" y="11605"/>
                        </a:cubicBezTo>
                        <a:cubicBezTo>
                          <a:pt x="40715" y="3880"/>
                          <a:pt x="21255" y="2699"/>
                          <a:pt x="3196" y="8271"/>
                        </a:cubicBezTo>
                        <a:close/>
                      </a:path>
                    </a:pathLst>
                  </a:custGeom>
                  <a:solidFill>
                    <a:srgbClr val="F0F0F0"/>
                  </a:solidFill>
                  <a:ln w="9525" cap="flat">
                    <a:noFill/>
                    <a:prstDash val="solid"/>
                    <a:miter/>
                  </a:ln>
                </p:spPr>
                <p:txBody>
                  <a:bodyPr rtlCol="0" anchor="ctr"/>
                  <a:lstStyle/>
                  <a:p>
                    <a:endParaRPr lang="pt-BR"/>
                  </a:p>
                </p:txBody>
              </p:sp>
              <p:sp>
                <p:nvSpPr>
                  <p:cNvPr id="3984" name="Forma Livre: Forma 3983">
                    <a:extLst>
                      <a:ext uri="{FF2B5EF4-FFF2-40B4-BE49-F238E27FC236}">
                        <a16:creationId xmlns:a16="http://schemas.microsoft.com/office/drawing/2014/main" id="{787EDDDE-B382-3D32-65F8-9781FAAE8245}"/>
                      </a:ext>
                    </a:extLst>
                  </p:cNvPr>
                  <p:cNvSpPr/>
                  <p:nvPr/>
                </p:nvSpPr>
                <p:spPr>
                  <a:xfrm>
                    <a:off x="6442673" y="4238919"/>
                    <a:ext cx="62293" cy="12489"/>
                  </a:xfrm>
                  <a:custGeom>
                    <a:avLst/>
                    <a:gdLst>
                      <a:gd name="connsiteX0" fmla="*/ 2184 w 62293"/>
                      <a:gd name="connsiteY0" fmla="*/ 9412 h 12489"/>
                      <a:gd name="connsiteX1" fmla="*/ 183 w 62293"/>
                      <a:gd name="connsiteY1" fmla="*/ 7888 h 12489"/>
                      <a:gd name="connsiteX2" fmla="*/ 1393 w 62293"/>
                      <a:gd name="connsiteY2" fmla="*/ 4887 h 12489"/>
                      <a:gd name="connsiteX3" fmla="*/ 1517 w 62293"/>
                      <a:gd name="connsiteY3" fmla="*/ 4839 h 12489"/>
                      <a:gd name="connsiteX4" fmla="*/ 61048 w 62293"/>
                      <a:gd name="connsiteY4" fmla="*/ 8078 h 12489"/>
                      <a:gd name="connsiteX5" fmla="*/ 62010 w 62293"/>
                      <a:gd name="connsiteY5" fmla="*/ 11307 h 12489"/>
                      <a:gd name="connsiteX6" fmla="*/ 62001 w 62293"/>
                      <a:gd name="connsiteY6" fmla="*/ 11317 h 12489"/>
                      <a:gd name="connsiteX7" fmla="*/ 58762 w 62293"/>
                      <a:gd name="connsiteY7" fmla="*/ 12174 h 12489"/>
                      <a:gd name="connsiteX8" fmla="*/ 3231 w 62293"/>
                      <a:gd name="connsiteY8" fmla="*/ 9221 h 12489"/>
                      <a:gd name="connsiteX9" fmla="*/ 2184 w 62293"/>
                      <a:gd name="connsiteY9" fmla="*/ 9412 h 1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93" h="12489">
                        <a:moveTo>
                          <a:pt x="2184" y="9412"/>
                        </a:moveTo>
                        <a:cubicBezTo>
                          <a:pt x="1279" y="9326"/>
                          <a:pt x="507" y="8735"/>
                          <a:pt x="183" y="7888"/>
                        </a:cubicBezTo>
                        <a:cubicBezTo>
                          <a:pt x="-312" y="6725"/>
                          <a:pt x="231" y="5382"/>
                          <a:pt x="1393" y="4887"/>
                        </a:cubicBezTo>
                        <a:cubicBezTo>
                          <a:pt x="1431" y="4868"/>
                          <a:pt x="1479" y="4859"/>
                          <a:pt x="1517" y="4839"/>
                        </a:cubicBezTo>
                        <a:cubicBezTo>
                          <a:pt x="20919" y="-2599"/>
                          <a:pt x="42570" y="-1418"/>
                          <a:pt x="61048" y="8078"/>
                        </a:cubicBezTo>
                        <a:cubicBezTo>
                          <a:pt x="62201" y="8707"/>
                          <a:pt x="62629" y="10155"/>
                          <a:pt x="62010" y="11307"/>
                        </a:cubicBezTo>
                        <a:cubicBezTo>
                          <a:pt x="62001" y="11307"/>
                          <a:pt x="62001" y="11317"/>
                          <a:pt x="62001" y="11317"/>
                        </a:cubicBezTo>
                        <a:cubicBezTo>
                          <a:pt x="61334" y="12440"/>
                          <a:pt x="59896" y="12822"/>
                          <a:pt x="58762" y="12174"/>
                        </a:cubicBezTo>
                        <a:cubicBezTo>
                          <a:pt x="41436" y="3620"/>
                          <a:pt x="21367" y="2554"/>
                          <a:pt x="3231" y="9221"/>
                        </a:cubicBezTo>
                        <a:cubicBezTo>
                          <a:pt x="2907" y="9373"/>
                          <a:pt x="2546" y="9440"/>
                          <a:pt x="2184" y="9412"/>
                        </a:cubicBezTo>
                        <a:close/>
                      </a:path>
                    </a:pathLst>
                  </a:custGeom>
                  <a:solidFill>
                    <a:srgbClr val="F0F0F0"/>
                  </a:solidFill>
                  <a:ln w="9525" cap="flat">
                    <a:noFill/>
                    <a:prstDash val="solid"/>
                    <a:miter/>
                  </a:ln>
                </p:spPr>
                <p:txBody>
                  <a:bodyPr rtlCol="0" anchor="ctr"/>
                  <a:lstStyle/>
                  <a:p>
                    <a:endParaRPr lang="pt-BR"/>
                  </a:p>
                </p:txBody>
              </p:sp>
              <p:sp>
                <p:nvSpPr>
                  <p:cNvPr id="3985" name="Forma Livre: Forma 3984">
                    <a:extLst>
                      <a:ext uri="{FF2B5EF4-FFF2-40B4-BE49-F238E27FC236}">
                        <a16:creationId xmlns:a16="http://schemas.microsoft.com/office/drawing/2014/main" id="{D30420A8-2729-57A6-BDC3-43EB26ABFB58}"/>
                      </a:ext>
                    </a:extLst>
                  </p:cNvPr>
                  <p:cNvSpPr/>
                  <p:nvPr/>
                </p:nvSpPr>
                <p:spPr>
                  <a:xfrm>
                    <a:off x="6444130" y="4214954"/>
                    <a:ext cx="62777" cy="12660"/>
                  </a:xfrm>
                  <a:custGeom>
                    <a:avLst/>
                    <a:gdLst>
                      <a:gd name="connsiteX0" fmla="*/ 2250 w 62777"/>
                      <a:gd name="connsiteY0" fmla="*/ 8897 h 12660"/>
                      <a:gd name="connsiteX1" fmla="*/ 155 w 62777"/>
                      <a:gd name="connsiteY1" fmla="*/ 7373 h 12660"/>
                      <a:gd name="connsiteX2" fmla="*/ 1488 w 62777"/>
                      <a:gd name="connsiteY2" fmla="*/ 4325 h 12660"/>
                      <a:gd name="connsiteX3" fmla="*/ 61496 w 62777"/>
                      <a:gd name="connsiteY3" fmla="*/ 8230 h 12660"/>
                      <a:gd name="connsiteX4" fmla="*/ 62543 w 62777"/>
                      <a:gd name="connsiteY4" fmla="*/ 11373 h 12660"/>
                      <a:gd name="connsiteX5" fmla="*/ 59305 w 62777"/>
                      <a:gd name="connsiteY5" fmla="*/ 12421 h 12660"/>
                      <a:gd name="connsiteX6" fmla="*/ 3298 w 62777"/>
                      <a:gd name="connsiteY6" fmla="*/ 8706 h 1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77" h="12660">
                        <a:moveTo>
                          <a:pt x="2250" y="8897"/>
                        </a:moveTo>
                        <a:cubicBezTo>
                          <a:pt x="1336" y="8782"/>
                          <a:pt x="545" y="8211"/>
                          <a:pt x="155" y="7373"/>
                        </a:cubicBezTo>
                        <a:cubicBezTo>
                          <a:pt x="-303" y="6163"/>
                          <a:pt x="288" y="4811"/>
                          <a:pt x="1488" y="4325"/>
                        </a:cubicBezTo>
                        <a:cubicBezTo>
                          <a:pt x="21195" y="-2581"/>
                          <a:pt x="42855" y="-1171"/>
                          <a:pt x="61496" y="8230"/>
                        </a:cubicBezTo>
                        <a:cubicBezTo>
                          <a:pt x="62639" y="8820"/>
                          <a:pt x="63096" y="10211"/>
                          <a:pt x="62543" y="11373"/>
                        </a:cubicBezTo>
                        <a:cubicBezTo>
                          <a:pt x="61915" y="12526"/>
                          <a:pt x="60495" y="12983"/>
                          <a:pt x="59305" y="12421"/>
                        </a:cubicBezTo>
                        <a:cubicBezTo>
                          <a:pt x="41874" y="3791"/>
                          <a:pt x="21719" y="2458"/>
                          <a:pt x="3298" y="8706"/>
                        </a:cubicBezTo>
                        <a:close/>
                      </a:path>
                    </a:pathLst>
                  </a:custGeom>
                  <a:solidFill>
                    <a:srgbClr val="EBEBEB"/>
                  </a:solidFill>
                  <a:ln w="9525" cap="flat">
                    <a:noFill/>
                    <a:prstDash val="solid"/>
                    <a:miter/>
                  </a:ln>
                </p:spPr>
                <p:txBody>
                  <a:bodyPr rtlCol="0" anchor="ctr"/>
                  <a:lstStyle/>
                  <a:p>
                    <a:endParaRPr lang="pt-BR"/>
                  </a:p>
                </p:txBody>
              </p:sp>
              <p:sp>
                <p:nvSpPr>
                  <p:cNvPr id="3986" name="Forma Livre: Forma 3985">
                    <a:extLst>
                      <a:ext uri="{FF2B5EF4-FFF2-40B4-BE49-F238E27FC236}">
                        <a16:creationId xmlns:a16="http://schemas.microsoft.com/office/drawing/2014/main" id="{E9FCCA02-669B-4801-D0FA-92BCD465AB96}"/>
                      </a:ext>
                    </a:extLst>
                  </p:cNvPr>
                  <p:cNvSpPr/>
                  <p:nvPr/>
                </p:nvSpPr>
                <p:spPr>
                  <a:xfrm>
                    <a:off x="6441850" y="3235632"/>
                    <a:ext cx="344605" cy="825746"/>
                  </a:xfrm>
                  <a:custGeom>
                    <a:avLst/>
                    <a:gdLst>
                      <a:gd name="connsiteX0" fmla="*/ 51203 w 344605"/>
                      <a:gd name="connsiteY0" fmla="*/ 12097 h 825746"/>
                      <a:gd name="connsiteX1" fmla="*/ 11864 w 344605"/>
                      <a:gd name="connsiteY1" fmla="*/ 181547 h 825746"/>
                      <a:gd name="connsiteX2" fmla="*/ 19675 w 344605"/>
                      <a:gd name="connsiteY2" fmla="*/ 504825 h 825746"/>
                      <a:gd name="connsiteX3" fmla="*/ 3197 w 344605"/>
                      <a:gd name="connsiteY3" fmla="*/ 631603 h 825746"/>
                      <a:gd name="connsiteX4" fmla="*/ 2149 w 344605"/>
                      <a:gd name="connsiteY4" fmla="*/ 813245 h 825746"/>
                      <a:gd name="connsiteX5" fmla="*/ 94541 w 344605"/>
                      <a:gd name="connsiteY5" fmla="*/ 817150 h 825746"/>
                      <a:gd name="connsiteX6" fmla="*/ 152168 w 344605"/>
                      <a:gd name="connsiteY6" fmla="*/ 512350 h 825746"/>
                      <a:gd name="connsiteX7" fmla="*/ 180743 w 344605"/>
                      <a:gd name="connsiteY7" fmla="*/ 328422 h 825746"/>
                      <a:gd name="connsiteX8" fmla="*/ 215128 w 344605"/>
                      <a:gd name="connsiteY8" fmla="*/ 511112 h 825746"/>
                      <a:gd name="connsiteX9" fmla="*/ 216366 w 344605"/>
                      <a:gd name="connsiteY9" fmla="*/ 628174 h 825746"/>
                      <a:gd name="connsiteX10" fmla="*/ 249513 w 344605"/>
                      <a:gd name="connsiteY10" fmla="*/ 819245 h 825746"/>
                      <a:gd name="connsiteX11" fmla="*/ 336286 w 344605"/>
                      <a:gd name="connsiteY11" fmla="*/ 809720 h 825746"/>
                      <a:gd name="connsiteX12" fmla="*/ 344477 w 344605"/>
                      <a:gd name="connsiteY12" fmla="*/ 494443 h 825746"/>
                      <a:gd name="connsiteX13" fmla="*/ 313331 w 344605"/>
                      <a:gd name="connsiteY13" fmla="*/ 0 h 82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605" h="825746">
                        <a:moveTo>
                          <a:pt x="51203" y="12097"/>
                        </a:moveTo>
                        <a:cubicBezTo>
                          <a:pt x="32153" y="59722"/>
                          <a:pt x="11388" y="93250"/>
                          <a:pt x="11864" y="181547"/>
                        </a:cubicBezTo>
                        <a:cubicBezTo>
                          <a:pt x="12817" y="369380"/>
                          <a:pt x="19675" y="504825"/>
                          <a:pt x="19675" y="504825"/>
                        </a:cubicBezTo>
                        <a:cubicBezTo>
                          <a:pt x="19008" y="521399"/>
                          <a:pt x="11388" y="545973"/>
                          <a:pt x="3197" y="631603"/>
                        </a:cubicBezTo>
                        <a:cubicBezTo>
                          <a:pt x="-680" y="692077"/>
                          <a:pt x="-1032" y="752732"/>
                          <a:pt x="2149" y="813245"/>
                        </a:cubicBezTo>
                        <a:cubicBezTo>
                          <a:pt x="2149" y="813245"/>
                          <a:pt x="50917" y="836771"/>
                          <a:pt x="94541" y="817150"/>
                        </a:cubicBezTo>
                        <a:cubicBezTo>
                          <a:pt x="109972" y="755618"/>
                          <a:pt x="135880" y="595122"/>
                          <a:pt x="152168" y="512350"/>
                        </a:cubicBezTo>
                        <a:cubicBezTo>
                          <a:pt x="167027" y="437579"/>
                          <a:pt x="180743" y="328422"/>
                          <a:pt x="180743" y="328422"/>
                        </a:cubicBezTo>
                        <a:lnTo>
                          <a:pt x="215128" y="511112"/>
                        </a:lnTo>
                        <a:cubicBezTo>
                          <a:pt x="215128" y="511112"/>
                          <a:pt x="212366" y="584930"/>
                          <a:pt x="216366" y="628174"/>
                        </a:cubicBezTo>
                        <a:cubicBezTo>
                          <a:pt x="221033" y="678561"/>
                          <a:pt x="249513" y="819245"/>
                          <a:pt x="249513" y="819245"/>
                        </a:cubicBezTo>
                        <a:cubicBezTo>
                          <a:pt x="249513" y="819245"/>
                          <a:pt x="299234" y="838962"/>
                          <a:pt x="336286" y="809720"/>
                        </a:cubicBezTo>
                        <a:cubicBezTo>
                          <a:pt x="336286" y="809720"/>
                          <a:pt x="345811" y="555212"/>
                          <a:pt x="344477" y="494443"/>
                        </a:cubicBezTo>
                        <a:cubicBezTo>
                          <a:pt x="341144" y="375285"/>
                          <a:pt x="338381" y="123920"/>
                          <a:pt x="313331" y="0"/>
                        </a:cubicBezTo>
                        <a:close/>
                      </a:path>
                    </a:pathLst>
                  </a:custGeom>
                  <a:solidFill>
                    <a:srgbClr val="37474F"/>
                  </a:solidFill>
                  <a:ln w="9525" cap="flat">
                    <a:noFill/>
                    <a:prstDash val="solid"/>
                    <a:miter/>
                  </a:ln>
                </p:spPr>
                <p:txBody>
                  <a:bodyPr rtlCol="0" anchor="ctr"/>
                  <a:lstStyle/>
                  <a:p>
                    <a:endParaRPr lang="pt-BR"/>
                  </a:p>
                </p:txBody>
              </p:sp>
              <p:sp>
                <p:nvSpPr>
                  <p:cNvPr id="3987" name="Forma Livre: Forma 3986">
                    <a:extLst>
                      <a:ext uri="{FF2B5EF4-FFF2-40B4-BE49-F238E27FC236}">
                        <a16:creationId xmlns:a16="http://schemas.microsoft.com/office/drawing/2014/main" id="{9E8F8DFA-74E1-8180-5DF8-4C849CA1D091}"/>
                      </a:ext>
                    </a:extLst>
                  </p:cNvPr>
                  <p:cNvSpPr/>
                  <p:nvPr/>
                </p:nvSpPr>
                <p:spPr>
                  <a:xfrm>
                    <a:off x="6441047" y="4031160"/>
                    <a:ext cx="100203" cy="42721"/>
                  </a:xfrm>
                  <a:custGeom>
                    <a:avLst/>
                    <a:gdLst>
                      <a:gd name="connsiteX0" fmla="*/ 0 w 100203"/>
                      <a:gd name="connsiteY0" fmla="*/ 0 h 42721"/>
                      <a:gd name="connsiteX1" fmla="*/ 100203 w 100203"/>
                      <a:gd name="connsiteY1" fmla="*/ 6096 h 42721"/>
                      <a:gd name="connsiteX2" fmla="*/ 94202 w 100203"/>
                      <a:gd name="connsiteY2" fmla="*/ 35147 h 42721"/>
                      <a:gd name="connsiteX3" fmla="*/ 49530 w 100203"/>
                      <a:gd name="connsiteY3" fmla="*/ 42672 h 42721"/>
                      <a:gd name="connsiteX4" fmla="*/ 1905 w 100203"/>
                      <a:gd name="connsiteY4" fmla="*/ 28384 h 42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3" h="42721">
                        <a:moveTo>
                          <a:pt x="0" y="0"/>
                        </a:moveTo>
                        <a:cubicBezTo>
                          <a:pt x="18479" y="10668"/>
                          <a:pt x="76200" y="16097"/>
                          <a:pt x="100203" y="6096"/>
                        </a:cubicBezTo>
                        <a:lnTo>
                          <a:pt x="94202" y="35147"/>
                        </a:lnTo>
                        <a:cubicBezTo>
                          <a:pt x="94202" y="35147"/>
                          <a:pt x="83344" y="43434"/>
                          <a:pt x="49530" y="42672"/>
                        </a:cubicBezTo>
                        <a:cubicBezTo>
                          <a:pt x="15716" y="41910"/>
                          <a:pt x="1905" y="28384"/>
                          <a:pt x="1905" y="28384"/>
                        </a:cubicBezTo>
                        <a:close/>
                      </a:path>
                    </a:pathLst>
                  </a:custGeom>
                  <a:solidFill>
                    <a:srgbClr val="455A64"/>
                  </a:solidFill>
                  <a:ln w="9525" cap="flat">
                    <a:noFill/>
                    <a:prstDash val="solid"/>
                    <a:miter/>
                  </a:ln>
                </p:spPr>
                <p:txBody>
                  <a:bodyPr rtlCol="0" anchor="ctr"/>
                  <a:lstStyle/>
                  <a:p>
                    <a:endParaRPr lang="pt-BR"/>
                  </a:p>
                </p:txBody>
              </p:sp>
              <p:sp>
                <p:nvSpPr>
                  <p:cNvPr id="3988" name="Forma Livre: Forma 3987">
                    <a:extLst>
                      <a:ext uri="{FF2B5EF4-FFF2-40B4-BE49-F238E27FC236}">
                        <a16:creationId xmlns:a16="http://schemas.microsoft.com/office/drawing/2014/main" id="{BE945F2D-AE97-96C3-40A4-3FFE7C409BC5}"/>
                      </a:ext>
                    </a:extLst>
                  </p:cNvPr>
                  <p:cNvSpPr/>
                  <p:nvPr/>
                </p:nvSpPr>
                <p:spPr>
                  <a:xfrm>
                    <a:off x="6685172" y="4024016"/>
                    <a:ext cx="95250" cy="42986"/>
                  </a:xfrm>
                  <a:custGeom>
                    <a:avLst/>
                    <a:gdLst>
                      <a:gd name="connsiteX0" fmla="*/ 0 w 95250"/>
                      <a:gd name="connsiteY0" fmla="*/ 6667 h 42986"/>
                      <a:gd name="connsiteX1" fmla="*/ 95250 w 95250"/>
                      <a:gd name="connsiteY1" fmla="*/ 0 h 42986"/>
                      <a:gd name="connsiteX2" fmla="*/ 93154 w 95250"/>
                      <a:gd name="connsiteY2" fmla="*/ 29623 h 42986"/>
                      <a:gd name="connsiteX3" fmla="*/ 51721 w 95250"/>
                      <a:gd name="connsiteY3" fmla="*/ 42767 h 42986"/>
                      <a:gd name="connsiteX4" fmla="*/ 5239 w 95250"/>
                      <a:gd name="connsiteY4" fmla="*/ 34576 h 42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42986">
                        <a:moveTo>
                          <a:pt x="0" y="6667"/>
                        </a:moveTo>
                        <a:cubicBezTo>
                          <a:pt x="19621" y="14954"/>
                          <a:pt x="72866" y="13145"/>
                          <a:pt x="95250" y="0"/>
                        </a:cubicBezTo>
                        <a:lnTo>
                          <a:pt x="93154" y="29623"/>
                        </a:lnTo>
                        <a:cubicBezTo>
                          <a:pt x="93154" y="29623"/>
                          <a:pt x="85630" y="40958"/>
                          <a:pt x="51721" y="42767"/>
                        </a:cubicBezTo>
                        <a:cubicBezTo>
                          <a:pt x="17812" y="44577"/>
                          <a:pt x="5239" y="34576"/>
                          <a:pt x="5239" y="34576"/>
                        </a:cubicBezTo>
                        <a:close/>
                      </a:path>
                    </a:pathLst>
                  </a:custGeom>
                  <a:solidFill>
                    <a:srgbClr val="455A64"/>
                  </a:solidFill>
                  <a:ln w="9525" cap="flat">
                    <a:noFill/>
                    <a:prstDash val="solid"/>
                    <a:miter/>
                  </a:ln>
                </p:spPr>
                <p:txBody>
                  <a:bodyPr rtlCol="0" anchor="ctr"/>
                  <a:lstStyle/>
                  <a:p>
                    <a:endParaRPr lang="pt-BR"/>
                  </a:p>
                </p:txBody>
              </p:sp>
              <p:sp>
                <p:nvSpPr>
                  <p:cNvPr id="3989" name="Forma Livre: Forma 3988">
                    <a:extLst>
                      <a:ext uri="{FF2B5EF4-FFF2-40B4-BE49-F238E27FC236}">
                        <a16:creationId xmlns:a16="http://schemas.microsoft.com/office/drawing/2014/main" id="{821653EB-3D5E-EB0E-991B-511DD2923D02}"/>
                      </a:ext>
                    </a:extLst>
                  </p:cNvPr>
                  <p:cNvSpPr/>
                  <p:nvPr/>
                </p:nvSpPr>
                <p:spPr>
                  <a:xfrm>
                    <a:off x="6622402" y="3390223"/>
                    <a:ext cx="122301" cy="355282"/>
                  </a:xfrm>
                  <a:custGeom>
                    <a:avLst/>
                    <a:gdLst>
                      <a:gd name="connsiteX0" fmla="*/ 0 w 122301"/>
                      <a:gd name="connsiteY0" fmla="*/ 174212 h 355282"/>
                      <a:gd name="connsiteX1" fmla="*/ 15812 w 122301"/>
                      <a:gd name="connsiteY1" fmla="*/ 40862 h 355282"/>
                      <a:gd name="connsiteX2" fmla="*/ 122301 w 122301"/>
                      <a:gd name="connsiteY2" fmla="*/ 0 h 355282"/>
                      <a:gd name="connsiteX3" fmla="*/ 34481 w 122301"/>
                      <a:gd name="connsiteY3" fmla="*/ 62675 h 355282"/>
                      <a:gd name="connsiteX4" fmla="*/ 15431 w 122301"/>
                      <a:gd name="connsiteY4" fmla="*/ 173355 h 355282"/>
                      <a:gd name="connsiteX5" fmla="*/ 33719 w 122301"/>
                      <a:gd name="connsiteY5" fmla="*/ 355282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301" h="355282">
                        <a:moveTo>
                          <a:pt x="0" y="174212"/>
                        </a:moveTo>
                        <a:lnTo>
                          <a:pt x="15812" y="40862"/>
                        </a:lnTo>
                        <a:cubicBezTo>
                          <a:pt x="15812" y="40862"/>
                          <a:pt x="94583" y="28670"/>
                          <a:pt x="122301" y="0"/>
                        </a:cubicBezTo>
                        <a:cubicBezTo>
                          <a:pt x="122301" y="0"/>
                          <a:pt x="87821" y="52483"/>
                          <a:pt x="34481" y="62675"/>
                        </a:cubicBezTo>
                        <a:lnTo>
                          <a:pt x="15431" y="173355"/>
                        </a:lnTo>
                        <a:lnTo>
                          <a:pt x="33719" y="355282"/>
                        </a:lnTo>
                        <a:close/>
                      </a:path>
                    </a:pathLst>
                  </a:custGeom>
                  <a:solidFill>
                    <a:srgbClr val="263238"/>
                  </a:solidFill>
                  <a:ln w="9525" cap="flat">
                    <a:noFill/>
                    <a:prstDash val="solid"/>
                    <a:miter/>
                  </a:ln>
                </p:spPr>
                <p:txBody>
                  <a:bodyPr rtlCol="0" anchor="ctr"/>
                  <a:lstStyle/>
                  <a:p>
                    <a:endParaRPr lang="pt-BR"/>
                  </a:p>
                </p:txBody>
              </p:sp>
            </p:grpSp>
            <p:grpSp>
              <p:nvGrpSpPr>
                <p:cNvPr id="3950" name="Gráfico 4">
                  <a:extLst>
                    <a:ext uri="{FF2B5EF4-FFF2-40B4-BE49-F238E27FC236}">
                      <a16:creationId xmlns:a16="http://schemas.microsoft.com/office/drawing/2014/main" id="{2FB9A942-E964-7FE7-7428-C80966588437}"/>
                    </a:ext>
                  </a:extLst>
                </p:cNvPr>
                <p:cNvGrpSpPr/>
                <p:nvPr/>
              </p:nvGrpSpPr>
              <p:grpSpPr>
                <a:xfrm>
                  <a:off x="6280975" y="2422936"/>
                  <a:ext cx="495541" cy="968680"/>
                  <a:chOff x="6280975" y="2422936"/>
                  <a:chExt cx="495541" cy="968680"/>
                </a:xfrm>
              </p:grpSpPr>
              <p:sp>
                <p:nvSpPr>
                  <p:cNvPr id="3951" name="Forma Livre: Forma 3950">
                    <a:extLst>
                      <a:ext uri="{FF2B5EF4-FFF2-40B4-BE49-F238E27FC236}">
                        <a16:creationId xmlns:a16="http://schemas.microsoft.com/office/drawing/2014/main" id="{149C89DB-3386-D01C-36AE-6A87B1B77B0D}"/>
                      </a:ext>
                    </a:extLst>
                  </p:cNvPr>
                  <p:cNvSpPr/>
                  <p:nvPr/>
                </p:nvSpPr>
                <p:spPr>
                  <a:xfrm>
                    <a:off x="6434787" y="2764812"/>
                    <a:ext cx="275056" cy="461581"/>
                  </a:xfrm>
                  <a:custGeom>
                    <a:avLst/>
                    <a:gdLst>
                      <a:gd name="connsiteX0" fmla="*/ 62838 w 275056"/>
                      <a:gd name="connsiteY0" fmla="*/ 18002 h 461581"/>
                      <a:gd name="connsiteX1" fmla="*/ 55789 w 275056"/>
                      <a:gd name="connsiteY1" fmla="*/ 103727 h 461581"/>
                      <a:gd name="connsiteX2" fmla="*/ 16165 w 275056"/>
                      <a:gd name="connsiteY2" fmla="*/ 238792 h 461581"/>
                      <a:gd name="connsiteX3" fmla="*/ 67314 w 275056"/>
                      <a:gd name="connsiteY3" fmla="*/ 461581 h 461581"/>
                      <a:gd name="connsiteX4" fmla="*/ 273626 w 275056"/>
                      <a:gd name="connsiteY4" fmla="*/ 461581 h 461581"/>
                      <a:gd name="connsiteX5" fmla="*/ 253052 w 275056"/>
                      <a:gd name="connsiteY5" fmla="*/ 93059 h 461581"/>
                      <a:gd name="connsiteX6" fmla="*/ 229049 w 275056"/>
                      <a:gd name="connsiteY6" fmla="*/ 0 h 46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56" h="461581">
                        <a:moveTo>
                          <a:pt x="62838" y="18002"/>
                        </a:moveTo>
                        <a:cubicBezTo>
                          <a:pt x="63552" y="46749"/>
                          <a:pt x="61190" y="75486"/>
                          <a:pt x="55789" y="103727"/>
                        </a:cubicBezTo>
                        <a:cubicBezTo>
                          <a:pt x="49979" y="129064"/>
                          <a:pt x="26452" y="187833"/>
                          <a:pt x="16165" y="238792"/>
                        </a:cubicBezTo>
                        <a:cubicBezTo>
                          <a:pt x="6640" y="286417"/>
                          <a:pt x="-34222" y="414909"/>
                          <a:pt x="67314" y="461581"/>
                        </a:cubicBezTo>
                        <a:lnTo>
                          <a:pt x="273626" y="461581"/>
                        </a:lnTo>
                        <a:cubicBezTo>
                          <a:pt x="273626" y="461581"/>
                          <a:pt x="283151" y="172117"/>
                          <a:pt x="253052" y="93059"/>
                        </a:cubicBezTo>
                        <a:cubicBezTo>
                          <a:pt x="222953" y="14002"/>
                          <a:pt x="229049" y="0"/>
                          <a:pt x="229049" y="0"/>
                        </a:cubicBezTo>
                        <a:close/>
                      </a:path>
                    </a:pathLst>
                  </a:custGeom>
                  <a:solidFill>
                    <a:srgbClr val="263238"/>
                  </a:solidFill>
                  <a:ln w="9525" cap="flat">
                    <a:noFill/>
                    <a:prstDash val="solid"/>
                    <a:miter/>
                  </a:ln>
                </p:spPr>
                <p:txBody>
                  <a:bodyPr rtlCol="0" anchor="ctr"/>
                  <a:lstStyle/>
                  <a:p>
                    <a:endParaRPr lang="pt-BR"/>
                  </a:p>
                </p:txBody>
              </p:sp>
              <p:grpSp>
                <p:nvGrpSpPr>
                  <p:cNvPr id="3952" name="Gráfico 4">
                    <a:extLst>
                      <a:ext uri="{FF2B5EF4-FFF2-40B4-BE49-F238E27FC236}">
                        <a16:creationId xmlns:a16="http://schemas.microsoft.com/office/drawing/2014/main" id="{1D8300C6-8D63-C862-431F-41CC3D20FBF3}"/>
                      </a:ext>
                    </a:extLst>
                  </p:cNvPr>
                  <p:cNvGrpSpPr/>
                  <p:nvPr/>
                </p:nvGrpSpPr>
                <p:grpSpPr>
                  <a:xfrm>
                    <a:off x="6448857" y="2900733"/>
                    <a:ext cx="327660" cy="490883"/>
                    <a:chOff x="6448857" y="2900733"/>
                    <a:chExt cx="327660" cy="490883"/>
                  </a:xfrm>
                </p:grpSpPr>
                <p:sp>
                  <p:nvSpPr>
                    <p:cNvPr id="3967" name="Forma Livre: Forma 3966">
                      <a:extLst>
                        <a:ext uri="{FF2B5EF4-FFF2-40B4-BE49-F238E27FC236}">
                          <a16:creationId xmlns:a16="http://schemas.microsoft.com/office/drawing/2014/main" id="{2CBAE044-D206-29DD-83B0-8731B35E9ECF}"/>
                        </a:ext>
                      </a:extLst>
                    </p:cNvPr>
                    <p:cNvSpPr/>
                    <p:nvPr/>
                  </p:nvSpPr>
                  <p:spPr>
                    <a:xfrm>
                      <a:off x="6484481" y="2900733"/>
                      <a:ext cx="283584" cy="369069"/>
                    </a:xfrm>
                    <a:custGeom>
                      <a:avLst/>
                      <a:gdLst>
                        <a:gd name="connsiteX0" fmla="*/ 263557 w 283584"/>
                        <a:gd name="connsiteY0" fmla="*/ 203454 h 369069"/>
                        <a:gd name="connsiteX1" fmla="*/ 268129 w 283584"/>
                        <a:gd name="connsiteY1" fmla="*/ 336804 h 369069"/>
                        <a:gd name="connsiteX2" fmla="*/ 6191 w 283584"/>
                        <a:gd name="connsiteY2" fmla="*/ 348805 h 369069"/>
                        <a:gd name="connsiteX3" fmla="*/ 20003 w 283584"/>
                        <a:gd name="connsiteY3" fmla="*/ 286131 h 369069"/>
                        <a:gd name="connsiteX4" fmla="*/ 0 w 283584"/>
                        <a:gd name="connsiteY4" fmla="*/ 160306 h 369069"/>
                        <a:gd name="connsiteX5" fmla="*/ 28575 w 283584"/>
                        <a:gd name="connsiteY5" fmla="*/ 11716 h 369069"/>
                        <a:gd name="connsiteX6" fmla="*/ 98679 w 283584"/>
                        <a:gd name="connsiteY6" fmla="*/ 1238 h 369069"/>
                        <a:gd name="connsiteX7" fmla="*/ 165925 w 283584"/>
                        <a:gd name="connsiteY7" fmla="*/ 0 h 369069"/>
                        <a:gd name="connsiteX8" fmla="*/ 203549 w 283584"/>
                        <a:gd name="connsiteY8" fmla="*/ 952 h 369069"/>
                        <a:gd name="connsiteX9" fmla="*/ 263462 w 283584"/>
                        <a:gd name="connsiteY9" fmla="*/ 83629 h 369069"/>
                        <a:gd name="connsiteX10" fmla="*/ 263557 w 283584"/>
                        <a:gd name="connsiteY10" fmla="*/ 203454 h 3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584" h="369069">
                          <a:moveTo>
                            <a:pt x="263557" y="203454"/>
                          </a:moveTo>
                          <a:cubicBezTo>
                            <a:pt x="262223" y="234791"/>
                            <a:pt x="268129" y="336804"/>
                            <a:pt x="268129" y="336804"/>
                          </a:cubicBezTo>
                          <a:cubicBezTo>
                            <a:pt x="172307" y="401574"/>
                            <a:pt x="6191" y="348805"/>
                            <a:pt x="6191" y="348805"/>
                          </a:cubicBezTo>
                          <a:cubicBezTo>
                            <a:pt x="14478" y="325279"/>
                            <a:pt x="21908" y="308038"/>
                            <a:pt x="20003" y="286131"/>
                          </a:cubicBezTo>
                          <a:lnTo>
                            <a:pt x="0" y="160306"/>
                          </a:lnTo>
                          <a:cubicBezTo>
                            <a:pt x="24041" y="114700"/>
                            <a:pt x="33985" y="62979"/>
                            <a:pt x="28575" y="11716"/>
                          </a:cubicBezTo>
                          <a:lnTo>
                            <a:pt x="98679" y="1238"/>
                          </a:lnTo>
                          <a:lnTo>
                            <a:pt x="165925" y="0"/>
                          </a:lnTo>
                          <a:lnTo>
                            <a:pt x="203549" y="952"/>
                          </a:lnTo>
                          <a:cubicBezTo>
                            <a:pt x="218408" y="13621"/>
                            <a:pt x="241649" y="46292"/>
                            <a:pt x="263462" y="83629"/>
                          </a:cubicBezTo>
                          <a:cubicBezTo>
                            <a:pt x="289941" y="128968"/>
                            <a:pt x="290608" y="172021"/>
                            <a:pt x="263557" y="203454"/>
                          </a:cubicBezTo>
                          <a:close/>
                        </a:path>
                      </a:pathLst>
                    </a:custGeom>
                    <a:solidFill>
                      <a:srgbClr val="F28F8F"/>
                    </a:solidFill>
                    <a:ln w="9525" cap="flat">
                      <a:noFill/>
                      <a:prstDash val="solid"/>
                      <a:miter/>
                    </a:ln>
                  </p:spPr>
                  <p:txBody>
                    <a:bodyPr rtlCol="0" anchor="ctr"/>
                    <a:lstStyle/>
                    <a:p>
                      <a:endParaRPr lang="pt-BR"/>
                    </a:p>
                  </p:txBody>
                </p:sp>
                <p:sp>
                  <p:nvSpPr>
                    <p:cNvPr id="3968" name="Forma Livre: Forma 3967">
                      <a:extLst>
                        <a:ext uri="{FF2B5EF4-FFF2-40B4-BE49-F238E27FC236}">
                          <a16:creationId xmlns:a16="http://schemas.microsoft.com/office/drawing/2014/main" id="{F8D70B55-CF00-A115-F293-F66EF5D6ED47}"/>
                        </a:ext>
                      </a:extLst>
                    </p:cNvPr>
                    <p:cNvSpPr/>
                    <p:nvPr/>
                  </p:nvSpPr>
                  <p:spPr>
                    <a:xfrm>
                      <a:off x="6448857" y="2901305"/>
                      <a:ext cx="327660" cy="490311"/>
                    </a:xfrm>
                    <a:custGeom>
                      <a:avLst/>
                      <a:gdLst>
                        <a:gd name="connsiteX0" fmla="*/ 21050 w 327660"/>
                        <a:gd name="connsiteY0" fmla="*/ 383096 h 490311"/>
                        <a:gd name="connsiteX1" fmla="*/ 50673 w 327660"/>
                        <a:gd name="connsiteY1" fmla="*/ 289179 h 490311"/>
                        <a:gd name="connsiteX2" fmla="*/ 40005 w 327660"/>
                        <a:gd name="connsiteY2" fmla="*/ 190024 h 490311"/>
                        <a:gd name="connsiteX3" fmla="*/ 44863 w 327660"/>
                        <a:gd name="connsiteY3" fmla="*/ 191548 h 490311"/>
                        <a:gd name="connsiteX4" fmla="*/ 72295 w 327660"/>
                        <a:gd name="connsiteY4" fmla="*/ 153448 h 490311"/>
                        <a:gd name="connsiteX5" fmla="*/ 97155 w 327660"/>
                        <a:gd name="connsiteY5" fmla="*/ 108299 h 490311"/>
                        <a:gd name="connsiteX6" fmla="*/ 79058 w 327660"/>
                        <a:gd name="connsiteY6" fmla="*/ 9239 h 490311"/>
                        <a:gd name="connsiteX7" fmla="*/ 96965 w 327660"/>
                        <a:gd name="connsiteY7" fmla="*/ 6096 h 490311"/>
                        <a:gd name="connsiteX8" fmla="*/ 126873 w 327660"/>
                        <a:gd name="connsiteY8" fmla="*/ 77152 h 490311"/>
                        <a:gd name="connsiteX9" fmla="*/ 228886 w 327660"/>
                        <a:gd name="connsiteY9" fmla="*/ 147447 h 490311"/>
                        <a:gd name="connsiteX10" fmla="*/ 268891 w 327660"/>
                        <a:gd name="connsiteY10" fmla="*/ 71247 h 490311"/>
                        <a:gd name="connsiteX11" fmla="*/ 230791 w 327660"/>
                        <a:gd name="connsiteY11" fmla="*/ 762 h 490311"/>
                        <a:gd name="connsiteX12" fmla="*/ 246698 w 327660"/>
                        <a:gd name="connsiteY12" fmla="*/ 0 h 490311"/>
                        <a:gd name="connsiteX13" fmla="*/ 303848 w 327660"/>
                        <a:gd name="connsiteY13" fmla="*/ 79343 h 490311"/>
                        <a:gd name="connsiteX14" fmla="*/ 314516 w 327660"/>
                        <a:gd name="connsiteY14" fmla="*/ 196501 h 490311"/>
                        <a:gd name="connsiteX15" fmla="*/ 327660 w 327660"/>
                        <a:gd name="connsiteY15" fmla="*/ 447199 h 490311"/>
                        <a:gd name="connsiteX16" fmla="*/ 228600 w 327660"/>
                        <a:gd name="connsiteY16" fmla="*/ 489299 h 490311"/>
                        <a:gd name="connsiteX17" fmla="*/ 85725 w 327660"/>
                        <a:gd name="connsiteY17" fmla="*/ 424148 h 490311"/>
                        <a:gd name="connsiteX18" fmla="*/ 0 w 327660"/>
                        <a:gd name="connsiteY18" fmla="*/ 478917 h 490311"/>
                        <a:gd name="connsiteX19" fmla="*/ 21050 w 327660"/>
                        <a:gd name="connsiteY19" fmla="*/ 383096 h 4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660" h="490311">
                          <a:moveTo>
                            <a:pt x="21050" y="383096"/>
                          </a:moveTo>
                          <a:cubicBezTo>
                            <a:pt x="40100" y="331851"/>
                            <a:pt x="49625" y="314325"/>
                            <a:pt x="50673" y="289179"/>
                          </a:cubicBezTo>
                          <a:cubicBezTo>
                            <a:pt x="51721" y="264033"/>
                            <a:pt x="40005" y="190024"/>
                            <a:pt x="40005" y="190024"/>
                          </a:cubicBezTo>
                          <a:cubicBezTo>
                            <a:pt x="41586" y="190643"/>
                            <a:pt x="43215" y="191157"/>
                            <a:pt x="44863" y="191548"/>
                          </a:cubicBezTo>
                          <a:cubicBezTo>
                            <a:pt x="56921" y="181223"/>
                            <a:pt x="66323" y="168154"/>
                            <a:pt x="72295" y="153448"/>
                          </a:cubicBezTo>
                          <a:cubicBezTo>
                            <a:pt x="80010" y="137446"/>
                            <a:pt x="89059" y="121634"/>
                            <a:pt x="97155" y="108299"/>
                          </a:cubicBezTo>
                          <a:cubicBezTo>
                            <a:pt x="93726" y="74857"/>
                            <a:pt x="87678" y="41729"/>
                            <a:pt x="79058" y="9239"/>
                          </a:cubicBezTo>
                          <a:lnTo>
                            <a:pt x="96965" y="6096"/>
                          </a:lnTo>
                          <a:cubicBezTo>
                            <a:pt x="96965" y="6096"/>
                            <a:pt x="112776" y="41815"/>
                            <a:pt x="126873" y="77152"/>
                          </a:cubicBezTo>
                          <a:cubicBezTo>
                            <a:pt x="199644" y="99536"/>
                            <a:pt x="228886" y="147447"/>
                            <a:pt x="228886" y="147447"/>
                          </a:cubicBezTo>
                          <a:cubicBezTo>
                            <a:pt x="236725" y="119520"/>
                            <a:pt x="250355" y="93554"/>
                            <a:pt x="268891" y="71247"/>
                          </a:cubicBezTo>
                          <a:cubicBezTo>
                            <a:pt x="259128" y="46282"/>
                            <a:pt x="246326" y="22612"/>
                            <a:pt x="230791" y="762"/>
                          </a:cubicBezTo>
                          <a:lnTo>
                            <a:pt x="246698" y="0"/>
                          </a:lnTo>
                          <a:cubicBezTo>
                            <a:pt x="246698" y="0"/>
                            <a:pt x="292513" y="59055"/>
                            <a:pt x="303848" y="79343"/>
                          </a:cubicBezTo>
                          <a:cubicBezTo>
                            <a:pt x="315182" y="99631"/>
                            <a:pt x="338423" y="157448"/>
                            <a:pt x="314516" y="196501"/>
                          </a:cubicBezTo>
                          <a:lnTo>
                            <a:pt x="327660" y="447199"/>
                          </a:lnTo>
                          <a:cubicBezTo>
                            <a:pt x="327660" y="447199"/>
                            <a:pt x="310325" y="478726"/>
                            <a:pt x="228600" y="489299"/>
                          </a:cubicBezTo>
                          <a:cubicBezTo>
                            <a:pt x="146875" y="499872"/>
                            <a:pt x="85725" y="424148"/>
                            <a:pt x="85725" y="424148"/>
                          </a:cubicBezTo>
                          <a:cubicBezTo>
                            <a:pt x="85725" y="424148"/>
                            <a:pt x="50292" y="474535"/>
                            <a:pt x="0" y="478917"/>
                          </a:cubicBezTo>
                          <a:cubicBezTo>
                            <a:pt x="2886" y="446208"/>
                            <a:pt x="9963" y="414004"/>
                            <a:pt x="21050" y="383096"/>
                          </a:cubicBezTo>
                          <a:close/>
                        </a:path>
                      </a:pathLst>
                    </a:custGeom>
                    <a:solidFill>
                      <a:srgbClr val="BA68C8"/>
                    </a:solidFill>
                    <a:ln w="9525" cap="flat">
                      <a:noFill/>
                      <a:prstDash val="solid"/>
                      <a:miter/>
                    </a:ln>
                  </p:spPr>
                  <p:txBody>
                    <a:bodyPr rtlCol="0" anchor="ctr"/>
                    <a:lstStyle/>
                    <a:p>
                      <a:endParaRPr lang="pt-BR"/>
                    </a:p>
                  </p:txBody>
                </p:sp>
                <p:sp>
                  <p:nvSpPr>
                    <p:cNvPr id="3969" name="Forma Livre: Forma 3968">
                      <a:extLst>
                        <a:ext uri="{FF2B5EF4-FFF2-40B4-BE49-F238E27FC236}">
                          <a16:creationId xmlns:a16="http://schemas.microsoft.com/office/drawing/2014/main" id="{543A02C6-C559-2192-8252-42786A603F31}"/>
                        </a:ext>
                      </a:extLst>
                    </p:cNvPr>
                    <p:cNvSpPr/>
                    <p:nvPr/>
                  </p:nvSpPr>
                  <p:spPr>
                    <a:xfrm>
                      <a:off x="6448857" y="2901305"/>
                      <a:ext cx="327660" cy="490311"/>
                    </a:xfrm>
                    <a:custGeom>
                      <a:avLst/>
                      <a:gdLst>
                        <a:gd name="connsiteX0" fmla="*/ 21050 w 327660"/>
                        <a:gd name="connsiteY0" fmla="*/ 383096 h 490311"/>
                        <a:gd name="connsiteX1" fmla="*/ 50673 w 327660"/>
                        <a:gd name="connsiteY1" fmla="*/ 289179 h 490311"/>
                        <a:gd name="connsiteX2" fmla="*/ 40005 w 327660"/>
                        <a:gd name="connsiteY2" fmla="*/ 190024 h 490311"/>
                        <a:gd name="connsiteX3" fmla="*/ 44863 w 327660"/>
                        <a:gd name="connsiteY3" fmla="*/ 191548 h 490311"/>
                        <a:gd name="connsiteX4" fmla="*/ 72295 w 327660"/>
                        <a:gd name="connsiteY4" fmla="*/ 153448 h 490311"/>
                        <a:gd name="connsiteX5" fmla="*/ 97155 w 327660"/>
                        <a:gd name="connsiteY5" fmla="*/ 108299 h 490311"/>
                        <a:gd name="connsiteX6" fmla="*/ 79058 w 327660"/>
                        <a:gd name="connsiteY6" fmla="*/ 9239 h 490311"/>
                        <a:gd name="connsiteX7" fmla="*/ 96965 w 327660"/>
                        <a:gd name="connsiteY7" fmla="*/ 6096 h 490311"/>
                        <a:gd name="connsiteX8" fmla="*/ 126873 w 327660"/>
                        <a:gd name="connsiteY8" fmla="*/ 77152 h 490311"/>
                        <a:gd name="connsiteX9" fmla="*/ 228886 w 327660"/>
                        <a:gd name="connsiteY9" fmla="*/ 147447 h 490311"/>
                        <a:gd name="connsiteX10" fmla="*/ 268891 w 327660"/>
                        <a:gd name="connsiteY10" fmla="*/ 71247 h 490311"/>
                        <a:gd name="connsiteX11" fmla="*/ 230791 w 327660"/>
                        <a:gd name="connsiteY11" fmla="*/ 762 h 490311"/>
                        <a:gd name="connsiteX12" fmla="*/ 246698 w 327660"/>
                        <a:gd name="connsiteY12" fmla="*/ 0 h 490311"/>
                        <a:gd name="connsiteX13" fmla="*/ 303848 w 327660"/>
                        <a:gd name="connsiteY13" fmla="*/ 79343 h 490311"/>
                        <a:gd name="connsiteX14" fmla="*/ 314516 w 327660"/>
                        <a:gd name="connsiteY14" fmla="*/ 196501 h 490311"/>
                        <a:gd name="connsiteX15" fmla="*/ 327660 w 327660"/>
                        <a:gd name="connsiteY15" fmla="*/ 447199 h 490311"/>
                        <a:gd name="connsiteX16" fmla="*/ 228600 w 327660"/>
                        <a:gd name="connsiteY16" fmla="*/ 489299 h 490311"/>
                        <a:gd name="connsiteX17" fmla="*/ 85725 w 327660"/>
                        <a:gd name="connsiteY17" fmla="*/ 424148 h 490311"/>
                        <a:gd name="connsiteX18" fmla="*/ 0 w 327660"/>
                        <a:gd name="connsiteY18" fmla="*/ 478917 h 490311"/>
                        <a:gd name="connsiteX19" fmla="*/ 21050 w 327660"/>
                        <a:gd name="connsiteY19" fmla="*/ 383096 h 4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660" h="490311">
                          <a:moveTo>
                            <a:pt x="21050" y="383096"/>
                          </a:moveTo>
                          <a:cubicBezTo>
                            <a:pt x="40100" y="331851"/>
                            <a:pt x="49625" y="314325"/>
                            <a:pt x="50673" y="289179"/>
                          </a:cubicBezTo>
                          <a:cubicBezTo>
                            <a:pt x="51721" y="264033"/>
                            <a:pt x="40005" y="190024"/>
                            <a:pt x="40005" y="190024"/>
                          </a:cubicBezTo>
                          <a:cubicBezTo>
                            <a:pt x="41586" y="190643"/>
                            <a:pt x="43215" y="191157"/>
                            <a:pt x="44863" y="191548"/>
                          </a:cubicBezTo>
                          <a:cubicBezTo>
                            <a:pt x="56921" y="181223"/>
                            <a:pt x="66323" y="168154"/>
                            <a:pt x="72295" y="153448"/>
                          </a:cubicBezTo>
                          <a:cubicBezTo>
                            <a:pt x="80010" y="137446"/>
                            <a:pt x="89059" y="121634"/>
                            <a:pt x="97155" y="108299"/>
                          </a:cubicBezTo>
                          <a:cubicBezTo>
                            <a:pt x="93726" y="74857"/>
                            <a:pt x="87678" y="41729"/>
                            <a:pt x="79058" y="9239"/>
                          </a:cubicBezTo>
                          <a:lnTo>
                            <a:pt x="96965" y="6096"/>
                          </a:lnTo>
                          <a:cubicBezTo>
                            <a:pt x="96965" y="6096"/>
                            <a:pt x="112776" y="41815"/>
                            <a:pt x="126873" y="77152"/>
                          </a:cubicBezTo>
                          <a:cubicBezTo>
                            <a:pt x="199644" y="99536"/>
                            <a:pt x="228886" y="147447"/>
                            <a:pt x="228886" y="147447"/>
                          </a:cubicBezTo>
                          <a:cubicBezTo>
                            <a:pt x="236725" y="119520"/>
                            <a:pt x="250355" y="93554"/>
                            <a:pt x="268891" y="71247"/>
                          </a:cubicBezTo>
                          <a:cubicBezTo>
                            <a:pt x="259128" y="46282"/>
                            <a:pt x="246326" y="22612"/>
                            <a:pt x="230791" y="762"/>
                          </a:cubicBezTo>
                          <a:lnTo>
                            <a:pt x="246698" y="0"/>
                          </a:lnTo>
                          <a:cubicBezTo>
                            <a:pt x="246698" y="0"/>
                            <a:pt x="292513" y="59055"/>
                            <a:pt x="303848" y="79343"/>
                          </a:cubicBezTo>
                          <a:cubicBezTo>
                            <a:pt x="315182" y="99631"/>
                            <a:pt x="338423" y="157448"/>
                            <a:pt x="314516" y="196501"/>
                          </a:cubicBezTo>
                          <a:lnTo>
                            <a:pt x="327660" y="447199"/>
                          </a:lnTo>
                          <a:cubicBezTo>
                            <a:pt x="327660" y="447199"/>
                            <a:pt x="310325" y="478726"/>
                            <a:pt x="228600" y="489299"/>
                          </a:cubicBezTo>
                          <a:cubicBezTo>
                            <a:pt x="146875" y="499872"/>
                            <a:pt x="85725" y="424148"/>
                            <a:pt x="85725" y="424148"/>
                          </a:cubicBezTo>
                          <a:cubicBezTo>
                            <a:pt x="85725" y="424148"/>
                            <a:pt x="50292" y="474535"/>
                            <a:pt x="0" y="478917"/>
                          </a:cubicBezTo>
                          <a:cubicBezTo>
                            <a:pt x="2886" y="446208"/>
                            <a:pt x="9963" y="414004"/>
                            <a:pt x="21050" y="383096"/>
                          </a:cubicBezTo>
                          <a:close/>
                        </a:path>
                      </a:pathLst>
                    </a:custGeom>
                    <a:solidFill>
                      <a:srgbClr val="000000">
                        <a:alpha val="30000"/>
                      </a:srgbClr>
                    </a:solidFill>
                    <a:ln w="9525" cap="flat">
                      <a:noFill/>
                      <a:prstDash val="solid"/>
                      <a:miter/>
                    </a:ln>
                  </p:spPr>
                  <p:txBody>
                    <a:bodyPr rtlCol="0" anchor="ctr"/>
                    <a:lstStyle/>
                    <a:p>
                      <a:endParaRPr lang="pt-BR"/>
                    </a:p>
                  </p:txBody>
                </p:sp>
              </p:grpSp>
              <p:grpSp>
                <p:nvGrpSpPr>
                  <p:cNvPr id="3953" name="Gráfico 4">
                    <a:extLst>
                      <a:ext uri="{FF2B5EF4-FFF2-40B4-BE49-F238E27FC236}">
                        <a16:creationId xmlns:a16="http://schemas.microsoft.com/office/drawing/2014/main" id="{38CC3582-8917-7B4C-4EC7-F3123CBC6195}"/>
                      </a:ext>
                    </a:extLst>
                  </p:cNvPr>
                  <p:cNvGrpSpPr/>
                  <p:nvPr/>
                </p:nvGrpSpPr>
                <p:grpSpPr>
                  <a:xfrm>
                    <a:off x="6490537" y="2604663"/>
                    <a:ext cx="263147" cy="357030"/>
                    <a:chOff x="6490537" y="2604663"/>
                    <a:chExt cx="263147" cy="357030"/>
                  </a:xfrm>
                </p:grpSpPr>
                <p:sp>
                  <p:nvSpPr>
                    <p:cNvPr id="3957" name="Forma Livre: Forma 3956">
                      <a:extLst>
                        <a:ext uri="{FF2B5EF4-FFF2-40B4-BE49-F238E27FC236}">
                          <a16:creationId xmlns:a16="http://schemas.microsoft.com/office/drawing/2014/main" id="{4FFB6F97-B59B-3569-7F56-61E2EC59F673}"/>
                        </a:ext>
                      </a:extLst>
                    </p:cNvPr>
                    <p:cNvSpPr/>
                    <p:nvPr/>
                  </p:nvSpPr>
                  <p:spPr>
                    <a:xfrm>
                      <a:off x="6490537" y="2604663"/>
                      <a:ext cx="263147" cy="259684"/>
                    </a:xfrm>
                    <a:custGeom>
                      <a:avLst/>
                      <a:gdLst>
                        <a:gd name="connsiteX0" fmla="*/ 76049 w 263147"/>
                        <a:gd name="connsiteY0" fmla="*/ 259685 h 259684"/>
                        <a:gd name="connsiteX1" fmla="*/ 30424 w 263147"/>
                        <a:gd name="connsiteY1" fmla="*/ 218346 h 259684"/>
                        <a:gd name="connsiteX2" fmla="*/ 27090 w 263147"/>
                        <a:gd name="connsiteY2" fmla="*/ 73376 h 259684"/>
                        <a:gd name="connsiteX3" fmla="*/ 180062 w 263147"/>
                        <a:gd name="connsiteY3" fmla="*/ 5558 h 259684"/>
                        <a:gd name="connsiteX4" fmla="*/ 245403 w 263147"/>
                        <a:gd name="connsiteY4" fmla="*/ 136812 h 25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47" h="259684">
                          <a:moveTo>
                            <a:pt x="76049" y="259685"/>
                          </a:moveTo>
                          <a:cubicBezTo>
                            <a:pt x="66524" y="249303"/>
                            <a:pt x="52046" y="241683"/>
                            <a:pt x="30424" y="218346"/>
                          </a:cubicBezTo>
                          <a:cubicBezTo>
                            <a:pt x="420" y="185866"/>
                            <a:pt x="-18058" y="115667"/>
                            <a:pt x="27090" y="73376"/>
                          </a:cubicBezTo>
                          <a:cubicBezTo>
                            <a:pt x="37282" y="5939"/>
                            <a:pt x="115958" y="-10158"/>
                            <a:pt x="180062" y="5558"/>
                          </a:cubicBezTo>
                          <a:cubicBezTo>
                            <a:pt x="258738" y="24608"/>
                            <a:pt x="283884" y="93474"/>
                            <a:pt x="245403" y="136812"/>
                          </a:cubicBezTo>
                          <a:close/>
                        </a:path>
                      </a:pathLst>
                    </a:custGeom>
                    <a:solidFill>
                      <a:srgbClr val="263238"/>
                    </a:solidFill>
                    <a:ln w="9525" cap="flat">
                      <a:noFill/>
                      <a:prstDash val="solid"/>
                      <a:miter/>
                    </a:ln>
                  </p:spPr>
                  <p:txBody>
                    <a:bodyPr rtlCol="0" anchor="ctr"/>
                    <a:lstStyle/>
                    <a:p>
                      <a:endParaRPr lang="pt-BR"/>
                    </a:p>
                  </p:txBody>
                </p:sp>
                <p:sp>
                  <p:nvSpPr>
                    <p:cNvPr id="3958" name="Forma Livre: Forma 3957">
                      <a:extLst>
                        <a:ext uri="{FF2B5EF4-FFF2-40B4-BE49-F238E27FC236}">
                          <a16:creationId xmlns:a16="http://schemas.microsoft.com/office/drawing/2014/main" id="{8B5528E3-F973-3EC9-7279-AE3B82C30050}"/>
                        </a:ext>
                      </a:extLst>
                    </p:cNvPr>
                    <p:cNvSpPr/>
                    <p:nvPr/>
                  </p:nvSpPr>
                  <p:spPr>
                    <a:xfrm>
                      <a:off x="6506945" y="2669229"/>
                      <a:ext cx="229566" cy="292464"/>
                    </a:xfrm>
                    <a:custGeom>
                      <a:avLst/>
                      <a:gdLst>
                        <a:gd name="connsiteX0" fmla="*/ 5539 w 229566"/>
                        <a:gd name="connsiteY0" fmla="*/ 96250 h 292464"/>
                        <a:gd name="connsiteX1" fmla="*/ 32018 w 229566"/>
                        <a:gd name="connsiteY1" fmla="*/ 91287 h 292464"/>
                        <a:gd name="connsiteX2" fmla="*/ 36209 w 229566"/>
                        <a:gd name="connsiteY2" fmla="*/ 95202 h 292464"/>
                        <a:gd name="connsiteX3" fmla="*/ 43639 w 229566"/>
                        <a:gd name="connsiteY3" fmla="*/ 106727 h 292464"/>
                        <a:gd name="connsiteX4" fmla="*/ 55069 w 229566"/>
                        <a:gd name="connsiteY4" fmla="*/ 113299 h 292464"/>
                        <a:gd name="connsiteX5" fmla="*/ 63927 w 229566"/>
                        <a:gd name="connsiteY5" fmla="*/ 108346 h 292464"/>
                        <a:gd name="connsiteX6" fmla="*/ 66022 w 229566"/>
                        <a:gd name="connsiteY6" fmla="*/ 95297 h 292464"/>
                        <a:gd name="connsiteX7" fmla="*/ 133555 w 229566"/>
                        <a:gd name="connsiteY7" fmla="*/ 24241 h 292464"/>
                        <a:gd name="connsiteX8" fmla="*/ 186895 w 229566"/>
                        <a:gd name="connsiteY8" fmla="*/ 237 h 292464"/>
                        <a:gd name="connsiteX9" fmla="*/ 229567 w 229566"/>
                        <a:gd name="connsiteY9" fmla="*/ 94535 h 292464"/>
                        <a:gd name="connsiteX10" fmla="*/ 197467 w 229566"/>
                        <a:gd name="connsiteY10" fmla="*/ 194167 h 292464"/>
                        <a:gd name="connsiteX11" fmla="*/ 152414 w 229566"/>
                        <a:gd name="connsiteY11" fmla="*/ 200834 h 292464"/>
                        <a:gd name="connsiteX12" fmla="*/ 154034 w 229566"/>
                        <a:gd name="connsiteY12" fmla="*/ 236839 h 292464"/>
                        <a:gd name="connsiteX13" fmla="*/ 169750 w 229566"/>
                        <a:gd name="connsiteY13" fmla="*/ 292465 h 292464"/>
                        <a:gd name="connsiteX14" fmla="*/ 110123 w 229566"/>
                        <a:gd name="connsiteY14" fmla="*/ 278177 h 292464"/>
                        <a:gd name="connsiteX15" fmla="*/ 62498 w 229566"/>
                        <a:gd name="connsiteY15" fmla="*/ 240648 h 292464"/>
                        <a:gd name="connsiteX16" fmla="*/ 56879 w 229566"/>
                        <a:gd name="connsiteY16" fmla="*/ 144732 h 292464"/>
                        <a:gd name="connsiteX17" fmla="*/ 23722 w 229566"/>
                        <a:gd name="connsiteY17" fmla="*/ 151352 h 292464"/>
                        <a:gd name="connsiteX18" fmla="*/ 20969 w 229566"/>
                        <a:gd name="connsiteY18" fmla="*/ 149208 h 292464"/>
                        <a:gd name="connsiteX19" fmla="*/ 5539 w 229566"/>
                        <a:gd name="connsiteY19" fmla="*/ 96250 h 2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566" h="292464">
                          <a:moveTo>
                            <a:pt x="5539" y="96250"/>
                          </a:moveTo>
                          <a:cubicBezTo>
                            <a:pt x="11482" y="87563"/>
                            <a:pt x="23341" y="85343"/>
                            <a:pt x="32018" y="91287"/>
                          </a:cubicBezTo>
                          <a:cubicBezTo>
                            <a:pt x="33609" y="92373"/>
                            <a:pt x="35019" y="93697"/>
                            <a:pt x="36209" y="95202"/>
                          </a:cubicBezTo>
                          <a:cubicBezTo>
                            <a:pt x="39067" y="98726"/>
                            <a:pt x="40876" y="103012"/>
                            <a:pt x="43639" y="106727"/>
                          </a:cubicBezTo>
                          <a:cubicBezTo>
                            <a:pt x="46182" y="110613"/>
                            <a:pt x="50430" y="113052"/>
                            <a:pt x="55069" y="113299"/>
                          </a:cubicBezTo>
                          <a:cubicBezTo>
                            <a:pt x="58669" y="113252"/>
                            <a:pt x="62003" y="111385"/>
                            <a:pt x="63927" y="108346"/>
                          </a:cubicBezTo>
                          <a:cubicBezTo>
                            <a:pt x="65480" y="104174"/>
                            <a:pt x="66185" y="99745"/>
                            <a:pt x="66022" y="95297"/>
                          </a:cubicBezTo>
                          <a:cubicBezTo>
                            <a:pt x="72309" y="33480"/>
                            <a:pt x="90311" y="13668"/>
                            <a:pt x="133555" y="24241"/>
                          </a:cubicBezTo>
                          <a:cubicBezTo>
                            <a:pt x="152605" y="6048"/>
                            <a:pt x="164130" y="-1477"/>
                            <a:pt x="186895" y="237"/>
                          </a:cubicBezTo>
                          <a:cubicBezTo>
                            <a:pt x="211850" y="2143"/>
                            <a:pt x="229376" y="13382"/>
                            <a:pt x="229567" y="94535"/>
                          </a:cubicBezTo>
                          <a:cubicBezTo>
                            <a:pt x="229567" y="157876"/>
                            <a:pt x="208040" y="188070"/>
                            <a:pt x="197467" y="194167"/>
                          </a:cubicBezTo>
                          <a:cubicBezTo>
                            <a:pt x="186895" y="200263"/>
                            <a:pt x="173560" y="202072"/>
                            <a:pt x="152414" y="200834"/>
                          </a:cubicBezTo>
                          <a:lnTo>
                            <a:pt x="154034" y="236839"/>
                          </a:lnTo>
                          <a:cubicBezTo>
                            <a:pt x="170778" y="250012"/>
                            <a:pt x="177122" y="272472"/>
                            <a:pt x="169750" y="292465"/>
                          </a:cubicBezTo>
                          <a:cubicBezTo>
                            <a:pt x="149290" y="290569"/>
                            <a:pt x="129211" y="285759"/>
                            <a:pt x="110123" y="278177"/>
                          </a:cubicBezTo>
                          <a:cubicBezTo>
                            <a:pt x="67356" y="259127"/>
                            <a:pt x="62498" y="240648"/>
                            <a:pt x="62498" y="240648"/>
                          </a:cubicBezTo>
                          <a:lnTo>
                            <a:pt x="56879" y="144732"/>
                          </a:lnTo>
                          <a:cubicBezTo>
                            <a:pt x="49554" y="155714"/>
                            <a:pt x="34704" y="158676"/>
                            <a:pt x="23722" y="151352"/>
                          </a:cubicBezTo>
                          <a:cubicBezTo>
                            <a:pt x="22750" y="150704"/>
                            <a:pt x="21836" y="149990"/>
                            <a:pt x="20969" y="149208"/>
                          </a:cubicBezTo>
                          <a:cubicBezTo>
                            <a:pt x="2110" y="136350"/>
                            <a:pt x="-6463" y="111299"/>
                            <a:pt x="5539" y="96250"/>
                          </a:cubicBezTo>
                          <a:close/>
                        </a:path>
                      </a:pathLst>
                    </a:custGeom>
                    <a:solidFill>
                      <a:srgbClr val="F28F8F"/>
                    </a:solidFill>
                    <a:ln w="9525" cap="flat">
                      <a:noFill/>
                      <a:prstDash val="solid"/>
                      <a:miter/>
                    </a:ln>
                  </p:spPr>
                  <p:txBody>
                    <a:bodyPr rtlCol="0" anchor="ctr"/>
                    <a:lstStyle/>
                    <a:p>
                      <a:endParaRPr lang="pt-BR"/>
                    </a:p>
                  </p:txBody>
                </p:sp>
                <p:sp>
                  <p:nvSpPr>
                    <p:cNvPr id="3959" name="Forma Livre: Forma 3958">
                      <a:extLst>
                        <a:ext uri="{FF2B5EF4-FFF2-40B4-BE49-F238E27FC236}">
                          <a16:creationId xmlns:a16="http://schemas.microsoft.com/office/drawing/2014/main" id="{7BD4CA57-204E-686A-D1EC-050D00D42568}"/>
                        </a:ext>
                      </a:extLst>
                    </p:cNvPr>
                    <p:cNvSpPr/>
                    <p:nvPr/>
                  </p:nvSpPr>
                  <p:spPr>
                    <a:xfrm>
                      <a:off x="6623162" y="2748729"/>
                      <a:ext cx="18769" cy="18543"/>
                    </a:xfrm>
                    <a:custGeom>
                      <a:avLst/>
                      <a:gdLst>
                        <a:gd name="connsiteX0" fmla="*/ 18671 w 18769"/>
                        <a:gd name="connsiteY0" fmla="*/ 7700 h 18543"/>
                        <a:gd name="connsiteX1" fmla="*/ 10670 w 18769"/>
                        <a:gd name="connsiteY1" fmla="*/ 18464 h 18543"/>
                        <a:gd name="connsiteX2" fmla="*/ 98 w 18769"/>
                        <a:gd name="connsiteY2" fmla="*/ 10844 h 18543"/>
                        <a:gd name="connsiteX3" fmla="*/ 8099 w 18769"/>
                        <a:gd name="connsiteY3" fmla="*/ 80 h 18543"/>
                        <a:gd name="connsiteX4" fmla="*/ 18671 w 18769"/>
                        <a:gd name="connsiteY4" fmla="*/ 7700 h 1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9" h="18543">
                          <a:moveTo>
                            <a:pt x="18671" y="7700"/>
                          </a:moveTo>
                          <a:cubicBezTo>
                            <a:pt x="19414" y="12872"/>
                            <a:pt x="15843" y="17683"/>
                            <a:pt x="10670" y="18464"/>
                          </a:cubicBezTo>
                          <a:cubicBezTo>
                            <a:pt x="5689" y="19111"/>
                            <a:pt x="1060" y="15778"/>
                            <a:pt x="98" y="10844"/>
                          </a:cubicBezTo>
                          <a:cubicBezTo>
                            <a:pt x="-645" y="5672"/>
                            <a:pt x="2927" y="861"/>
                            <a:pt x="8099" y="80"/>
                          </a:cubicBezTo>
                          <a:cubicBezTo>
                            <a:pt x="13080" y="-567"/>
                            <a:pt x="17709" y="2766"/>
                            <a:pt x="18671" y="7700"/>
                          </a:cubicBezTo>
                          <a:close/>
                        </a:path>
                      </a:pathLst>
                    </a:custGeom>
                    <a:solidFill>
                      <a:srgbClr val="263238"/>
                    </a:solidFill>
                    <a:ln w="9525" cap="flat">
                      <a:noFill/>
                      <a:prstDash val="solid"/>
                      <a:miter/>
                    </a:ln>
                  </p:spPr>
                  <p:txBody>
                    <a:bodyPr rtlCol="0" anchor="ctr"/>
                    <a:lstStyle/>
                    <a:p>
                      <a:endParaRPr lang="pt-BR"/>
                    </a:p>
                  </p:txBody>
                </p:sp>
                <p:sp>
                  <p:nvSpPr>
                    <p:cNvPr id="3960" name="Forma Livre: Forma 3959">
                      <a:extLst>
                        <a:ext uri="{FF2B5EF4-FFF2-40B4-BE49-F238E27FC236}">
                          <a16:creationId xmlns:a16="http://schemas.microsoft.com/office/drawing/2014/main" id="{C9F7678F-9973-7F1D-2596-F13E09C5CEE6}"/>
                        </a:ext>
                      </a:extLst>
                    </p:cNvPr>
                    <p:cNvSpPr/>
                    <p:nvPr/>
                  </p:nvSpPr>
                  <p:spPr>
                    <a:xfrm>
                      <a:off x="6698007" y="2714695"/>
                      <a:ext cx="21455" cy="15827"/>
                    </a:xfrm>
                    <a:custGeom>
                      <a:avLst/>
                      <a:gdLst>
                        <a:gd name="connsiteX0" fmla="*/ 21455 w 21455"/>
                        <a:gd name="connsiteY0" fmla="*/ 6302 h 15827"/>
                        <a:gd name="connsiteX1" fmla="*/ 1262 w 21455"/>
                        <a:gd name="connsiteY1" fmla="*/ 15827 h 15827"/>
                        <a:gd name="connsiteX2" fmla="*/ 5711 w 21455"/>
                        <a:gd name="connsiteY2" fmla="*/ 1273 h 15827"/>
                        <a:gd name="connsiteX3" fmla="*/ 6120 w 21455"/>
                        <a:gd name="connsiteY3" fmla="*/ 1063 h 15827"/>
                        <a:gd name="connsiteX4" fmla="*/ 21455 w 21455"/>
                        <a:gd name="connsiteY4" fmla="*/ 6302 h 1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5" h="15827">
                          <a:moveTo>
                            <a:pt x="21455" y="6302"/>
                          </a:moveTo>
                          <a:lnTo>
                            <a:pt x="1262" y="15827"/>
                          </a:lnTo>
                          <a:cubicBezTo>
                            <a:pt x="-1528" y="10579"/>
                            <a:pt x="462" y="4064"/>
                            <a:pt x="5711" y="1273"/>
                          </a:cubicBezTo>
                          <a:cubicBezTo>
                            <a:pt x="5844" y="1197"/>
                            <a:pt x="5987" y="1130"/>
                            <a:pt x="6120" y="1063"/>
                          </a:cubicBezTo>
                          <a:cubicBezTo>
                            <a:pt x="11816" y="-1528"/>
                            <a:pt x="18541" y="768"/>
                            <a:pt x="21455" y="6302"/>
                          </a:cubicBezTo>
                          <a:close/>
                        </a:path>
                      </a:pathLst>
                    </a:custGeom>
                    <a:solidFill>
                      <a:srgbClr val="263238"/>
                    </a:solidFill>
                    <a:ln w="9525" cap="flat">
                      <a:noFill/>
                      <a:prstDash val="solid"/>
                      <a:miter/>
                    </a:ln>
                  </p:spPr>
                  <p:txBody>
                    <a:bodyPr rtlCol="0" anchor="ctr"/>
                    <a:lstStyle/>
                    <a:p>
                      <a:endParaRPr lang="pt-BR"/>
                    </a:p>
                  </p:txBody>
                </p:sp>
                <p:sp>
                  <p:nvSpPr>
                    <p:cNvPr id="3961" name="Forma Livre: Forma 3960">
                      <a:extLst>
                        <a:ext uri="{FF2B5EF4-FFF2-40B4-BE49-F238E27FC236}">
                          <a16:creationId xmlns:a16="http://schemas.microsoft.com/office/drawing/2014/main" id="{BD254FED-4919-9EC5-6F33-3BCE97664BC8}"/>
                        </a:ext>
                      </a:extLst>
                    </p:cNvPr>
                    <p:cNvSpPr/>
                    <p:nvPr/>
                  </p:nvSpPr>
                  <p:spPr>
                    <a:xfrm>
                      <a:off x="6619640" y="2718166"/>
                      <a:ext cx="21973" cy="13689"/>
                    </a:xfrm>
                    <a:custGeom>
                      <a:avLst/>
                      <a:gdLst>
                        <a:gd name="connsiteX0" fmla="*/ 21812 w 21973"/>
                        <a:gd name="connsiteY0" fmla="*/ 13689 h 13689"/>
                        <a:gd name="connsiteX1" fmla="*/ 0 w 21973"/>
                        <a:gd name="connsiteY1" fmla="*/ 8927 h 13689"/>
                        <a:gd name="connsiteX2" fmla="*/ 12268 w 21973"/>
                        <a:gd name="connsiteY2" fmla="*/ 145 h 13689"/>
                        <a:gd name="connsiteX3" fmla="*/ 12859 w 21973"/>
                        <a:gd name="connsiteY3" fmla="*/ 259 h 13689"/>
                        <a:gd name="connsiteX4" fmla="*/ 21812 w 21973"/>
                        <a:gd name="connsiteY4" fmla="*/ 13689 h 1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3" h="13689">
                          <a:moveTo>
                            <a:pt x="21812" y="13689"/>
                          </a:moveTo>
                          <a:lnTo>
                            <a:pt x="0" y="8927"/>
                          </a:lnTo>
                          <a:cubicBezTo>
                            <a:pt x="962" y="3117"/>
                            <a:pt x="6458" y="-817"/>
                            <a:pt x="12268" y="145"/>
                          </a:cubicBezTo>
                          <a:cubicBezTo>
                            <a:pt x="12468" y="173"/>
                            <a:pt x="12659" y="211"/>
                            <a:pt x="12859" y="259"/>
                          </a:cubicBezTo>
                          <a:cubicBezTo>
                            <a:pt x="18917" y="1678"/>
                            <a:pt x="22831" y="7555"/>
                            <a:pt x="21812" y="13689"/>
                          </a:cubicBezTo>
                          <a:close/>
                        </a:path>
                      </a:pathLst>
                    </a:custGeom>
                    <a:solidFill>
                      <a:srgbClr val="263238"/>
                    </a:solidFill>
                    <a:ln w="9525" cap="flat">
                      <a:noFill/>
                      <a:prstDash val="solid"/>
                      <a:miter/>
                    </a:ln>
                  </p:spPr>
                  <p:txBody>
                    <a:bodyPr rtlCol="0" anchor="ctr"/>
                    <a:lstStyle/>
                    <a:p>
                      <a:endParaRPr lang="pt-BR"/>
                    </a:p>
                  </p:txBody>
                </p:sp>
                <p:sp>
                  <p:nvSpPr>
                    <p:cNvPr id="3962" name="Forma Livre: Forma 3961">
                      <a:extLst>
                        <a:ext uri="{FF2B5EF4-FFF2-40B4-BE49-F238E27FC236}">
                          <a16:creationId xmlns:a16="http://schemas.microsoft.com/office/drawing/2014/main" id="{E3E7C38E-310F-6F20-010A-F3AD50DFCAA4}"/>
                        </a:ext>
                      </a:extLst>
                    </p:cNvPr>
                    <p:cNvSpPr/>
                    <p:nvPr/>
                  </p:nvSpPr>
                  <p:spPr>
                    <a:xfrm>
                      <a:off x="6640817" y="2810436"/>
                      <a:ext cx="37973" cy="24552"/>
                    </a:xfrm>
                    <a:custGeom>
                      <a:avLst/>
                      <a:gdLst>
                        <a:gd name="connsiteX0" fmla="*/ 1017 w 37973"/>
                        <a:gd name="connsiteY0" fmla="*/ 0 h 24552"/>
                        <a:gd name="connsiteX1" fmla="*/ 37974 w 37973"/>
                        <a:gd name="connsiteY1" fmla="*/ 10573 h 24552"/>
                        <a:gd name="connsiteX2" fmla="*/ 14533 w 37973"/>
                        <a:gd name="connsiteY2" fmla="*/ 23860 h 24552"/>
                        <a:gd name="connsiteX3" fmla="*/ 12447 w 37973"/>
                        <a:gd name="connsiteY3" fmla="*/ 23146 h 24552"/>
                        <a:gd name="connsiteX4" fmla="*/ 912 w 37973"/>
                        <a:gd name="connsiteY4" fmla="*/ 295 h 24552"/>
                        <a:gd name="connsiteX5" fmla="*/ 1017 w 37973"/>
                        <a:gd name="connsiteY5" fmla="*/ 0 h 2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73" h="24552">
                          <a:moveTo>
                            <a:pt x="1017" y="0"/>
                          </a:moveTo>
                          <a:lnTo>
                            <a:pt x="37974" y="10573"/>
                          </a:lnTo>
                          <a:cubicBezTo>
                            <a:pt x="35173" y="20717"/>
                            <a:pt x="24677" y="26661"/>
                            <a:pt x="14533" y="23860"/>
                          </a:cubicBezTo>
                          <a:cubicBezTo>
                            <a:pt x="13828" y="23660"/>
                            <a:pt x="13132" y="23422"/>
                            <a:pt x="12447" y="23146"/>
                          </a:cubicBezTo>
                          <a:cubicBezTo>
                            <a:pt x="2950" y="20022"/>
                            <a:pt x="-2212" y="9792"/>
                            <a:pt x="912" y="295"/>
                          </a:cubicBezTo>
                          <a:cubicBezTo>
                            <a:pt x="950" y="200"/>
                            <a:pt x="979" y="95"/>
                            <a:pt x="1017" y="0"/>
                          </a:cubicBezTo>
                          <a:close/>
                        </a:path>
                      </a:pathLst>
                    </a:custGeom>
                    <a:solidFill>
                      <a:srgbClr val="B16668"/>
                    </a:solidFill>
                    <a:ln w="9525" cap="flat">
                      <a:noFill/>
                      <a:prstDash val="solid"/>
                      <a:miter/>
                    </a:ln>
                  </p:spPr>
                  <p:txBody>
                    <a:bodyPr rtlCol="0" anchor="ctr"/>
                    <a:lstStyle/>
                    <a:p>
                      <a:endParaRPr lang="pt-BR"/>
                    </a:p>
                  </p:txBody>
                </p:sp>
                <p:sp>
                  <p:nvSpPr>
                    <p:cNvPr id="3963" name="Forma Livre: Forma 3962">
                      <a:extLst>
                        <a:ext uri="{FF2B5EF4-FFF2-40B4-BE49-F238E27FC236}">
                          <a16:creationId xmlns:a16="http://schemas.microsoft.com/office/drawing/2014/main" id="{EC3AFAA5-34BC-CE5F-82F8-6040430F1E19}"/>
                        </a:ext>
                      </a:extLst>
                    </p:cNvPr>
                    <p:cNvSpPr/>
                    <p:nvPr/>
                  </p:nvSpPr>
                  <p:spPr>
                    <a:xfrm>
                      <a:off x="6641167" y="2816799"/>
                      <a:ext cx="22669" cy="17575"/>
                    </a:xfrm>
                    <a:custGeom>
                      <a:avLst/>
                      <a:gdLst>
                        <a:gd name="connsiteX0" fmla="*/ 22670 w 22669"/>
                        <a:gd name="connsiteY0" fmla="*/ 17355 h 17575"/>
                        <a:gd name="connsiteX1" fmla="*/ 1810 w 22669"/>
                        <a:gd name="connsiteY1" fmla="*/ 19 h 17575"/>
                        <a:gd name="connsiteX2" fmla="*/ 0 w 22669"/>
                        <a:gd name="connsiteY2" fmla="*/ 19 h 17575"/>
                        <a:gd name="connsiteX3" fmla="*/ 12097 w 22669"/>
                        <a:gd name="connsiteY3" fmla="*/ 16307 h 17575"/>
                        <a:gd name="connsiteX4" fmla="*/ 22670 w 22669"/>
                        <a:gd name="connsiteY4" fmla="*/ 17355 h 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 h="17575">
                          <a:moveTo>
                            <a:pt x="22670" y="17355"/>
                          </a:moveTo>
                          <a:cubicBezTo>
                            <a:pt x="21212" y="7068"/>
                            <a:pt x="12183" y="-429"/>
                            <a:pt x="1810" y="19"/>
                          </a:cubicBezTo>
                          <a:lnTo>
                            <a:pt x="0" y="19"/>
                          </a:lnTo>
                          <a:cubicBezTo>
                            <a:pt x="-19" y="7525"/>
                            <a:pt x="4905" y="14154"/>
                            <a:pt x="12097" y="16307"/>
                          </a:cubicBezTo>
                          <a:cubicBezTo>
                            <a:pt x="15488" y="17497"/>
                            <a:pt x="19117" y="17859"/>
                            <a:pt x="22670" y="17355"/>
                          </a:cubicBezTo>
                          <a:close/>
                        </a:path>
                      </a:pathLst>
                    </a:custGeom>
                    <a:solidFill>
                      <a:srgbClr val="FFA8A7"/>
                    </a:solidFill>
                    <a:ln w="9525" cap="flat">
                      <a:noFill/>
                      <a:prstDash val="solid"/>
                      <a:miter/>
                    </a:ln>
                  </p:spPr>
                  <p:txBody>
                    <a:bodyPr rtlCol="0" anchor="ctr"/>
                    <a:lstStyle/>
                    <a:p>
                      <a:endParaRPr lang="pt-BR"/>
                    </a:p>
                  </p:txBody>
                </p:sp>
                <p:sp>
                  <p:nvSpPr>
                    <p:cNvPr id="3964" name="Forma Livre: Forma 3963">
                      <a:extLst>
                        <a:ext uri="{FF2B5EF4-FFF2-40B4-BE49-F238E27FC236}">
                          <a16:creationId xmlns:a16="http://schemas.microsoft.com/office/drawing/2014/main" id="{10E535C8-D581-FE7D-DF62-2447B7F33A5F}"/>
                        </a:ext>
                      </a:extLst>
                    </p:cNvPr>
                    <p:cNvSpPr/>
                    <p:nvPr/>
                  </p:nvSpPr>
                  <p:spPr>
                    <a:xfrm>
                      <a:off x="6700822" y="2742199"/>
                      <a:ext cx="18029" cy="18096"/>
                    </a:xfrm>
                    <a:custGeom>
                      <a:avLst/>
                      <a:gdLst>
                        <a:gd name="connsiteX0" fmla="*/ 17974 w 18029"/>
                        <a:gd name="connsiteY0" fmla="*/ 7563 h 18096"/>
                        <a:gd name="connsiteX1" fmla="*/ 10259 w 18029"/>
                        <a:gd name="connsiteY1" fmla="*/ 17945 h 18096"/>
                        <a:gd name="connsiteX2" fmla="*/ 134 w 18029"/>
                        <a:gd name="connsiteY2" fmla="*/ 11030 h 18096"/>
                        <a:gd name="connsiteX3" fmla="*/ 67 w 18029"/>
                        <a:gd name="connsiteY3" fmla="*/ 10611 h 18096"/>
                        <a:gd name="connsiteX4" fmla="*/ 7782 w 18029"/>
                        <a:gd name="connsiteY4" fmla="*/ 134 h 18096"/>
                        <a:gd name="connsiteX5" fmla="*/ 17926 w 18029"/>
                        <a:gd name="connsiteY5" fmla="*/ 7258 h 18096"/>
                        <a:gd name="connsiteX6" fmla="*/ 17974 w 18029"/>
                        <a:gd name="connsiteY6" fmla="*/ 7563 h 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29" h="18096">
                          <a:moveTo>
                            <a:pt x="17974" y="7563"/>
                          </a:moveTo>
                          <a:cubicBezTo>
                            <a:pt x="18507" y="12507"/>
                            <a:pt x="15145" y="17031"/>
                            <a:pt x="10259" y="17945"/>
                          </a:cubicBezTo>
                          <a:cubicBezTo>
                            <a:pt x="5553" y="18831"/>
                            <a:pt x="1019" y="15736"/>
                            <a:pt x="134" y="11030"/>
                          </a:cubicBezTo>
                          <a:cubicBezTo>
                            <a:pt x="105" y="10897"/>
                            <a:pt x="86" y="10754"/>
                            <a:pt x="67" y="10611"/>
                          </a:cubicBezTo>
                          <a:cubicBezTo>
                            <a:pt x="-524" y="5630"/>
                            <a:pt x="2858" y="1048"/>
                            <a:pt x="7782" y="134"/>
                          </a:cubicBezTo>
                          <a:cubicBezTo>
                            <a:pt x="12545" y="-705"/>
                            <a:pt x="17088" y="2486"/>
                            <a:pt x="17926" y="7258"/>
                          </a:cubicBezTo>
                          <a:cubicBezTo>
                            <a:pt x="17945" y="7354"/>
                            <a:pt x="17955" y="7458"/>
                            <a:pt x="17974" y="7563"/>
                          </a:cubicBezTo>
                          <a:close/>
                        </a:path>
                      </a:pathLst>
                    </a:custGeom>
                    <a:solidFill>
                      <a:srgbClr val="263238"/>
                    </a:solidFill>
                    <a:ln w="9525" cap="flat">
                      <a:noFill/>
                      <a:prstDash val="solid"/>
                      <a:miter/>
                    </a:ln>
                  </p:spPr>
                  <p:txBody>
                    <a:bodyPr rtlCol="0" anchor="ctr"/>
                    <a:lstStyle/>
                    <a:p>
                      <a:endParaRPr lang="pt-BR"/>
                    </a:p>
                  </p:txBody>
                </p:sp>
                <p:sp>
                  <p:nvSpPr>
                    <p:cNvPr id="3965" name="Forma Livre: Forma 3964">
                      <a:extLst>
                        <a:ext uri="{FF2B5EF4-FFF2-40B4-BE49-F238E27FC236}">
                          <a16:creationId xmlns:a16="http://schemas.microsoft.com/office/drawing/2014/main" id="{631BF7AF-EE75-2542-D215-1334AD00E5E1}"/>
                        </a:ext>
                      </a:extLst>
                    </p:cNvPr>
                    <p:cNvSpPr/>
                    <p:nvPr/>
                  </p:nvSpPr>
                  <p:spPr>
                    <a:xfrm>
                      <a:off x="6671171" y="2747095"/>
                      <a:ext cx="32765" cy="52482"/>
                    </a:xfrm>
                    <a:custGeom>
                      <a:avLst/>
                      <a:gdLst>
                        <a:gd name="connsiteX0" fmla="*/ 0 w 32765"/>
                        <a:gd name="connsiteY0" fmla="*/ 0 h 52482"/>
                        <a:gd name="connsiteX1" fmla="*/ 4953 w 32765"/>
                        <a:gd name="connsiteY1" fmla="*/ 52483 h 52482"/>
                        <a:gd name="connsiteX2" fmla="*/ 32766 w 32765"/>
                        <a:gd name="connsiteY2" fmla="*/ 45720 h 52482"/>
                        <a:gd name="connsiteX3" fmla="*/ 0 w 32765"/>
                        <a:gd name="connsiteY3" fmla="*/ 0 h 52482"/>
                      </a:gdLst>
                      <a:ahLst/>
                      <a:cxnLst>
                        <a:cxn ang="0">
                          <a:pos x="connsiteX0" y="connsiteY0"/>
                        </a:cxn>
                        <a:cxn ang="0">
                          <a:pos x="connsiteX1" y="connsiteY1"/>
                        </a:cxn>
                        <a:cxn ang="0">
                          <a:pos x="connsiteX2" y="connsiteY2"/>
                        </a:cxn>
                        <a:cxn ang="0">
                          <a:pos x="connsiteX3" y="connsiteY3"/>
                        </a:cxn>
                      </a:cxnLst>
                      <a:rect l="l" t="t" r="r" b="b"/>
                      <a:pathLst>
                        <a:path w="32765" h="52482">
                          <a:moveTo>
                            <a:pt x="0" y="0"/>
                          </a:moveTo>
                          <a:lnTo>
                            <a:pt x="4953" y="52483"/>
                          </a:lnTo>
                          <a:lnTo>
                            <a:pt x="32766" y="45720"/>
                          </a:lnTo>
                          <a:cubicBezTo>
                            <a:pt x="26194" y="28099"/>
                            <a:pt x="16383" y="9430"/>
                            <a:pt x="0" y="0"/>
                          </a:cubicBezTo>
                          <a:close/>
                        </a:path>
                      </a:pathLst>
                    </a:custGeom>
                    <a:solidFill>
                      <a:srgbClr val="B16668"/>
                    </a:solidFill>
                    <a:ln w="9525" cap="flat">
                      <a:noFill/>
                      <a:prstDash val="solid"/>
                      <a:miter/>
                    </a:ln>
                  </p:spPr>
                  <p:txBody>
                    <a:bodyPr rtlCol="0" anchor="ctr"/>
                    <a:lstStyle/>
                    <a:p>
                      <a:endParaRPr lang="pt-BR"/>
                    </a:p>
                  </p:txBody>
                </p:sp>
                <p:sp>
                  <p:nvSpPr>
                    <p:cNvPr id="3966" name="Forma Livre: Forma 3965">
                      <a:extLst>
                        <a:ext uri="{FF2B5EF4-FFF2-40B4-BE49-F238E27FC236}">
                          <a16:creationId xmlns:a16="http://schemas.microsoft.com/office/drawing/2014/main" id="{78DD848D-C411-7361-9E5F-AE2017899076}"/>
                        </a:ext>
                      </a:extLst>
                    </p:cNvPr>
                    <p:cNvSpPr/>
                    <p:nvPr/>
                  </p:nvSpPr>
                  <p:spPr>
                    <a:xfrm>
                      <a:off x="6580111" y="2840916"/>
                      <a:ext cx="79533" cy="41909"/>
                    </a:xfrm>
                    <a:custGeom>
                      <a:avLst/>
                      <a:gdLst>
                        <a:gd name="connsiteX0" fmla="*/ 79248 w 79533"/>
                        <a:gd name="connsiteY0" fmla="*/ 29146 h 41909"/>
                        <a:gd name="connsiteX1" fmla="*/ 0 w 79533"/>
                        <a:gd name="connsiteY1" fmla="*/ 0 h 41909"/>
                        <a:gd name="connsiteX2" fmla="*/ 19050 w 79533"/>
                        <a:gd name="connsiteY2" fmla="*/ 24193 h 41909"/>
                        <a:gd name="connsiteX3" fmla="*/ 79534 w 79533"/>
                        <a:gd name="connsiteY3" fmla="*/ 41910 h 41909"/>
                      </a:gdLst>
                      <a:ahLst/>
                      <a:cxnLst>
                        <a:cxn ang="0">
                          <a:pos x="connsiteX0" y="connsiteY0"/>
                        </a:cxn>
                        <a:cxn ang="0">
                          <a:pos x="connsiteX1" y="connsiteY1"/>
                        </a:cxn>
                        <a:cxn ang="0">
                          <a:pos x="connsiteX2" y="connsiteY2"/>
                        </a:cxn>
                        <a:cxn ang="0">
                          <a:pos x="connsiteX3" y="connsiteY3"/>
                        </a:cxn>
                      </a:cxnLst>
                      <a:rect l="l" t="t" r="r" b="b"/>
                      <a:pathLst>
                        <a:path w="79533" h="41909">
                          <a:moveTo>
                            <a:pt x="79248" y="29146"/>
                          </a:moveTo>
                          <a:cubicBezTo>
                            <a:pt x="56769" y="26860"/>
                            <a:pt x="8954" y="17145"/>
                            <a:pt x="0" y="0"/>
                          </a:cubicBezTo>
                          <a:cubicBezTo>
                            <a:pt x="3762" y="9801"/>
                            <a:pt x="10401" y="18240"/>
                            <a:pt x="19050" y="24193"/>
                          </a:cubicBezTo>
                          <a:cubicBezTo>
                            <a:pt x="33814" y="34385"/>
                            <a:pt x="79534" y="41910"/>
                            <a:pt x="79534" y="41910"/>
                          </a:cubicBezTo>
                          <a:close/>
                        </a:path>
                      </a:pathLst>
                    </a:custGeom>
                    <a:solidFill>
                      <a:srgbClr val="B16668"/>
                    </a:solidFill>
                    <a:ln w="9525" cap="flat">
                      <a:noFill/>
                      <a:prstDash val="solid"/>
                      <a:miter/>
                    </a:ln>
                  </p:spPr>
                  <p:txBody>
                    <a:bodyPr rtlCol="0" anchor="ctr"/>
                    <a:lstStyle/>
                    <a:p>
                      <a:endParaRPr lang="pt-BR"/>
                    </a:p>
                  </p:txBody>
                </p:sp>
              </p:grpSp>
              <p:sp>
                <p:nvSpPr>
                  <p:cNvPr id="3954" name="Forma Livre: Forma 3953">
                    <a:extLst>
                      <a:ext uri="{FF2B5EF4-FFF2-40B4-BE49-F238E27FC236}">
                        <a16:creationId xmlns:a16="http://schemas.microsoft.com/office/drawing/2014/main" id="{E5A1003A-D0C2-66C4-BE51-890BFD38504E}"/>
                      </a:ext>
                    </a:extLst>
                  </p:cNvPr>
                  <p:cNvSpPr/>
                  <p:nvPr/>
                </p:nvSpPr>
                <p:spPr>
                  <a:xfrm>
                    <a:off x="6302793" y="2422936"/>
                    <a:ext cx="119012" cy="159281"/>
                  </a:xfrm>
                  <a:custGeom>
                    <a:avLst/>
                    <a:gdLst>
                      <a:gd name="connsiteX0" fmla="*/ 15095 w 119012"/>
                      <a:gd name="connsiteY0" fmla="*/ 149185 h 159281"/>
                      <a:gd name="connsiteX1" fmla="*/ 14238 w 119012"/>
                      <a:gd name="connsiteY1" fmla="*/ 124515 h 159281"/>
                      <a:gd name="connsiteX2" fmla="*/ 4713 w 119012"/>
                      <a:gd name="connsiteY2" fmla="*/ 94606 h 159281"/>
                      <a:gd name="connsiteX3" fmla="*/ 236 w 119012"/>
                      <a:gd name="connsiteY3" fmla="*/ 66031 h 159281"/>
                      <a:gd name="connsiteX4" fmla="*/ 4332 w 119012"/>
                      <a:gd name="connsiteY4" fmla="*/ 46219 h 159281"/>
                      <a:gd name="connsiteX5" fmla="*/ 17191 w 119012"/>
                      <a:gd name="connsiteY5" fmla="*/ 44791 h 159281"/>
                      <a:gd name="connsiteX6" fmla="*/ 22839 w 119012"/>
                      <a:gd name="connsiteY6" fmla="*/ 28787 h 159281"/>
                      <a:gd name="connsiteX7" fmla="*/ 36907 w 119012"/>
                      <a:gd name="connsiteY7" fmla="*/ 31551 h 159281"/>
                      <a:gd name="connsiteX8" fmla="*/ 43575 w 119012"/>
                      <a:gd name="connsiteY8" fmla="*/ 13358 h 159281"/>
                      <a:gd name="connsiteX9" fmla="*/ 59672 w 119012"/>
                      <a:gd name="connsiteY9" fmla="*/ 17835 h 159281"/>
                      <a:gd name="connsiteX10" fmla="*/ 69959 w 119012"/>
                      <a:gd name="connsiteY10" fmla="*/ 690 h 159281"/>
                      <a:gd name="connsiteX11" fmla="*/ 93200 w 119012"/>
                      <a:gd name="connsiteY11" fmla="*/ 24978 h 159281"/>
                      <a:gd name="connsiteX12" fmla="*/ 108726 w 119012"/>
                      <a:gd name="connsiteY12" fmla="*/ 34503 h 159281"/>
                      <a:gd name="connsiteX13" fmla="*/ 119013 w 119012"/>
                      <a:gd name="connsiteY13" fmla="*/ 79271 h 159281"/>
                      <a:gd name="connsiteX14" fmla="*/ 103487 w 119012"/>
                      <a:gd name="connsiteY14" fmla="*/ 111656 h 159281"/>
                      <a:gd name="connsiteX15" fmla="*/ 83961 w 119012"/>
                      <a:gd name="connsiteY15" fmla="*/ 159281 h 15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12" h="159281">
                        <a:moveTo>
                          <a:pt x="15095" y="149185"/>
                        </a:moveTo>
                        <a:cubicBezTo>
                          <a:pt x="15667" y="138517"/>
                          <a:pt x="18524" y="132421"/>
                          <a:pt x="14238" y="124515"/>
                        </a:cubicBezTo>
                        <a:cubicBezTo>
                          <a:pt x="9333" y="115182"/>
                          <a:pt x="6104" y="105058"/>
                          <a:pt x="4713" y="94606"/>
                        </a:cubicBezTo>
                        <a:cubicBezTo>
                          <a:pt x="1951" y="79271"/>
                          <a:pt x="236" y="66031"/>
                          <a:pt x="236" y="66031"/>
                        </a:cubicBezTo>
                        <a:cubicBezTo>
                          <a:pt x="236" y="66031"/>
                          <a:pt x="-1478" y="51744"/>
                          <a:pt x="4332" y="46219"/>
                        </a:cubicBezTo>
                        <a:cubicBezTo>
                          <a:pt x="7589" y="42459"/>
                          <a:pt x="13190" y="41836"/>
                          <a:pt x="17191" y="44791"/>
                        </a:cubicBezTo>
                        <a:cubicBezTo>
                          <a:pt x="14333" y="38811"/>
                          <a:pt x="16867" y="31645"/>
                          <a:pt x="22839" y="28787"/>
                        </a:cubicBezTo>
                        <a:cubicBezTo>
                          <a:pt x="27630" y="26500"/>
                          <a:pt x="33345" y="27624"/>
                          <a:pt x="36907" y="31551"/>
                        </a:cubicBezTo>
                        <a:cubicBezTo>
                          <a:pt x="36907" y="31551"/>
                          <a:pt x="32526" y="18311"/>
                          <a:pt x="43575" y="13358"/>
                        </a:cubicBezTo>
                        <a:cubicBezTo>
                          <a:pt x="49261" y="10203"/>
                          <a:pt x="56434" y="12196"/>
                          <a:pt x="59672" y="17835"/>
                        </a:cubicBezTo>
                        <a:cubicBezTo>
                          <a:pt x="57920" y="10281"/>
                          <a:pt x="62472" y="2697"/>
                          <a:pt x="69959" y="690"/>
                        </a:cubicBezTo>
                        <a:cubicBezTo>
                          <a:pt x="77293" y="-1787"/>
                          <a:pt x="85199" y="1547"/>
                          <a:pt x="93200" y="24978"/>
                        </a:cubicBezTo>
                        <a:cubicBezTo>
                          <a:pt x="99201" y="26546"/>
                          <a:pt x="104611" y="29861"/>
                          <a:pt x="108726" y="34503"/>
                        </a:cubicBezTo>
                        <a:cubicBezTo>
                          <a:pt x="113793" y="49001"/>
                          <a:pt x="117251" y="64015"/>
                          <a:pt x="119013" y="79271"/>
                        </a:cubicBezTo>
                        <a:cubicBezTo>
                          <a:pt x="118260" y="91678"/>
                          <a:pt x="112688" y="103301"/>
                          <a:pt x="103487" y="111656"/>
                        </a:cubicBezTo>
                        <a:cubicBezTo>
                          <a:pt x="93962" y="121181"/>
                          <a:pt x="87961" y="132230"/>
                          <a:pt x="83961" y="159281"/>
                        </a:cubicBezTo>
                        <a:close/>
                      </a:path>
                    </a:pathLst>
                  </a:custGeom>
                  <a:solidFill>
                    <a:srgbClr val="F28F8F"/>
                  </a:solidFill>
                  <a:ln w="9525" cap="flat">
                    <a:noFill/>
                    <a:prstDash val="solid"/>
                    <a:miter/>
                  </a:ln>
                </p:spPr>
                <p:txBody>
                  <a:bodyPr rtlCol="0" anchor="ctr"/>
                  <a:lstStyle/>
                  <a:p>
                    <a:endParaRPr lang="pt-BR"/>
                  </a:p>
                </p:txBody>
              </p:sp>
              <p:sp>
                <p:nvSpPr>
                  <p:cNvPr id="3955" name="Forma Livre: Forma 3954">
                    <a:extLst>
                      <a:ext uri="{FF2B5EF4-FFF2-40B4-BE49-F238E27FC236}">
                        <a16:creationId xmlns:a16="http://schemas.microsoft.com/office/drawing/2014/main" id="{A35C8231-0981-0668-316D-A51A5311BF55}"/>
                      </a:ext>
                    </a:extLst>
                  </p:cNvPr>
                  <p:cNvSpPr/>
                  <p:nvPr/>
                </p:nvSpPr>
                <p:spPr>
                  <a:xfrm>
                    <a:off x="6317317" y="2445046"/>
                    <a:ext cx="80771" cy="87545"/>
                  </a:xfrm>
                  <a:custGeom>
                    <a:avLst/>
                    <a:gdLst>
                      <a:gd name="connsiteX0" fmla="*/ 69247 w 80771"/>
                      <a:gd name="connsiteY0" fmla="*/ 25728 h 87545"/>
                      <a:gd name="connsiteX1" fmla="*/ 50197 w 80771"/>
                      <a:gd name="connsiteY1" fmla="*/ 29253 h 87545"/>
                      <a:gd name="connsiteX2" fmla="*/ 40672 w 80771"/>
                      <a:gd name="connsiteY2" fmla="*/ 22490 h 87545"/>
                      <a:gd name="connsiteX3" fmla="*/ 60388 w 80771"/>
                      <a:gd name="connsiteY3" fmla="*/ 1344 h 87545"/>
                      <a:gd name="connsiteX4" fmla="*/ 78391 w 80771"/>
                      <a:gd name="connsiteY4" fmla="*/ 3345 h 87545"/>
                      <a:gd name="connsiteX5" fmla="*/ 60770 w 80771"/>
                      <a:gd name="connsiteY5" fmla="*/ 11 h 87545"/>
                      <a:gd name="connsiteX6" fmla="*/ 39053 w 80771"/>
                      <a:gd name="connsiteY6" fmla="*/ 17918 h 87545"/>
                      <a:gd name="connsiteX7" fmla="*/ 52102 w 80771"/>
                      <a:gd name="connsiteY7" fmla="*/ 31920 h 87545"/>
                      <a:gd name="connsiteX8" fmla="*/ 53340 w 80771"/>
                      <a:gd name="connsiteY8" fmla="*/ 31920 h 87545"/>
                      <a:gd name="connsiteX9" fmla="*/ 53340 w 80771"/>
                      <a:gd name="connsiteY9" fmla="*/ 31920 h 87545"/>
                      <a:gd name="connsiteX10" fmla="*/ 51245 w 80771"/>
                      <a:gd name="connsiteY10" fmla="*/ 46112 h 87545"/>
                      <a:gd name="connsiteX11" fmla="*/ 45053 w 80771"/>
                      <a:gd name="connsiteY11" fmla="*/ 51351 h 87545"/>
                      <a:gd name="connsiteX12" fmla="*/ 40958 w 80771"/>
                      <a:gd name="connsiteY12" fmla="*/ 49065 h 87545"/>
                      <a:gd name="connsiteX13" fmla="*/ 38481 w 80771"/>
                      <a:gd name="connsiteY13" fmla="*/ 46207 h 87545"/>
                      <a:gd name="connsiteX14" fmla="*/ 36386 w 80771"/>
                      <a:gd name="connsiteY14" fmla="*/ 43636 h 87545"/>
                      <a:gd name="connsiteX15" fmla="*/ 36386 w 80771"/>
                      <a:gd name="connsiteY15" fmla="*/ 43636 h 87545"/>
                      <a:gd name="connsiteX16" fmla="*/ 36386 w 80771"/>
                      <a:gd name="connsiteY16" fmla="*/ 44207 h 87545"/>
                      <a:gd name="connsiteX17" fmla="*/ 36386 w 80771"/>
                      <a:gd name="connsiteY17" fmla="*/ 49446 h 87545"/>
                      <a:gd name="connsiteX18" fmla="*/ 28289 w 80771"/>
                      <a:gd name="connsiteY18" fmla="*/ 62971 h 87545"/>
                      <a:gd name="connsiteX19" fmla="*/ 20098 w 80771"/>
                      <a:gd name="connsiteY19" fmla="*/ 58971 h 87545"/>
                      <a:gd name="connsiteX20" fmla="*/ 15907 w 80771"/>
                      <a:gd name="connsiteY20" fmla="*/ 53065 h 87545"/>
                      <a:gd name="connsiteX21" fmla="*/ 14859 w 80771"/>
                      <a:gd name="connsiteY21" fmla="*/ 53065 h 87545"/>
                      <a:gd name="connsiteX22" fmla="*/ 14859 w 80771"/>
                      <a:gd name="connsiteY22" fmla="*/ 53541 h 87545"/>
                      <a:gd name="connsiteX23" fmla="*/ 14764 w 80771"/>
                      <a:gd name="connsiteY23" fmla="*/ 65257 h 87545"/>
                      <a:gd name="connsiteX24" fmla="*/ 10478 w 80771"/>
                      <a:gd name="connsiteY24" fmla="*/ 71448 h 87545"/>
                      <a:gd name="connsiteX25" fmla="*/ 953 w 80771"/>
                      <a:gd name="connsiteY25" fmla="*/ 68210 h 87545"/>
                      <a:gd name="connsiteX26" fmla="*/ 0 w 80771"/>
                      <a:gd name="connsiteY26" fmla="*/ 67257 h 87545"/>
                      <a:gd name="connsiteX27" fmla="*/ 0 w 80771"/>
                      <a:gd name="connsiteY27" fmla="*/ 67257 h 87545"/>
                      <a:gd name="connsiteX28" fmla="*/ 1333 w 80771"/>
                      <a:gd name="connsiteY28" fmla="*/ 69734 h 87545"/>
                      <a:gd name="connsiteX29" fmla="*/ 13335 w 80771"/>
                      <a:gd name="connsiteY29" fmla="*/ 72306 h 87545"/>
                      <a:gd name="connsiteX30" fmla="*/ 18955 w 80771"/>
                      <a:gd name="connsiteY30" fmla="*/ 62781 h 87545"/>
                      <a:gd name="connsiteX31" fmla="*/ 29718 w 80771"/>
                      <a:gd name="connsiteY31" fmla="*/ 67829 h 87545"/>
                      <a:gd name="connsiteX32" fmla="*/ 40291 w 80771"/>
                      <a:gd name="connsiteY32" fmla="*/ 53446 h 87545"/>
                      <a:gd name="connsiteX33" fmla="*/ 45434 w 80771"/>
                      <a:gd name="connsiteY33" fmla="*/ 55446 h 87545"/>
                      <a:gd name="connsiteX34" fmla="*/ 28766 w 80771"/>
                      <a:gd name="connsiteY34" fmla="*/ 87546 h 87545"/>
                      <a:gd name="connsiteX35" fmla="*/ 53340 w 80771"/>
                      <a:gd name="connsiteY35" fmla="*/ 55732 h 87545"/>
                      <a:gd name="connsiteX36" fmla="*/ 80772 w 80771"/>
                      <a:gd name="connsiteY36" fmla="*/ 38682 h 87545"/>
                      <a:gd name="connsiteX37" fmla="*/ 69247 w 80771"/>
                      <a:gd name="connsiteY37" fmla="*/ 25728 h 87545"/>
                      <a:gd name="connsiteX38" fmla="*/ 60960 w 80771"/>
                      <a:gd name="connsiteY38" fmla="*/ 41635 h 87545"/>
                      <a:gd name="connsiteX39" fmla="*/ 60198 w 80771"/>
                      <a:gd name="connsiteY39" fmla="*/ 41064 h 87545"/>
                      <a:gd name="connsiteX40" fmla="*/ 58198 w 80771"/>
                      <a:gd name="connsiteY40" fmla="*/ 37825 h 87545"/>
                      <a:gd name="connsiteX41" fmla="*/ 55817 w 80771"/>
                      <a:gd name="connsiteY41" fmla="*/ 31443 h 87545"/>
                      <a:gd name="connsiteX42" fmla="*/ 68580 w 80771"/>
                      <a:gd name="connsiteY42" fmla="*/ 29348 h 87545"/>
                      <a:gd name="connsiteX43" fmla="*/ 72962 w 80771"/>
                      <a:gd name="connsiteY43" fmla="*/ 33920 h 87545"/>
                      <a:gd name="connsiteX44" fmla="*/ 60960 w 80771"/>
                      <a:gd name="connsiteY44" fmla="*/ 41635 h 8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0771" h="87545">
                        <a:moveTo>
                          <a:pt x="69247" y="25728"/>
                        </a:moveTo>
                        <a:cubicBezTo>
                          <a:pt x="63065" y="27667"/>
                          <a:pt x="56664" y="28850"/>
                          <a:pt x="50197" y="29253"/>
                        </a:cubicBezTo>
                        <a:cubicBezTo>
                          <a:pt x="45853" y="29438"/>
                          <a:pt x="41929" y="26655"/>
                          <a:pt x="40672" y="22490"/>
                        </a:cubicBezTo>
                        <a:cubicBezTo>
                          <a:pt x="39719" y="19728"/>
                          <a:pt x="60388" y="1344"/>
                          <a:pt x="60388" y="1344"/>
                        </a:cubicBezTo>
                        <a:lnTo>
                          <a:pt x="78391" y="3345"/>
                        </a:lnTo>
                        <a:cubicBezTo>
                          <a:pt x="72619" y="1769"/>
                          <a:pt x="66723" y="655"/>
                          <a:pt x="60770" y="11"/>
                        </a:cubicBezTo>
                        <a:cubicBezTo>
                          <a:pt x="57626" y="-465"/>
                          <a:pt x="43053" y="14679"/>
                          <a:pt x="39053" y="17918"/>
                        </a:cubicBezTo>
                        <a:cubicBezTo>
                          <a:pt x="35052" y="21157"/>
                          <a:pt x="39053" y="33634"/>
                          <a:pt x="52102" y="31920"/>
                        </a:cubicBezTo>
                        <a:lnTo>
                          <a:pt x="53340" y="31920"/>
                        </a:lnTo>
                        <a:lnTo>
                          <a:pt x="53340" y="31920"/>
                        </a:lnTo>
                        <a:cubicBezTo>
                          <a:pt x="53892" y="36753"/>
                          <a:pt x="53169" y="41646"/>
                          <a:pt x="51245" y="46112"/>
                        </a:cubicBezTo>
                        <a:cubicBezTo>
                          <a:pt x="50006" y="48779"/>
                          <a:pt x="48578" y="52017"/>
                          <a:pt x="45053" y="51351"/>
                        </a:cubicBezTo>
                        <a:cubicBezTo>
                          <a:pt x="43463" y="51078"/>
                          <a:pt x="42024" y="50272"/>
                          <a:pt x="40958" y="49065"/>
                        </a:cubicBezTo>
                        <a:cubicBezTo>
                          <a:pt x="39986" y="48250"/>
                          <a:pt x="39148" y="47285"/>
                          <a:pt x="38481" y="46207"/>
                        </a:cubicBezTo>
                        <a:cubicBezTo>
                          <a:pt x="37976" y="45210"/>
                          <a:pt x="37262" y="44333"/>
                          <a:pt x="36386" y="43636"/>
                        </a:cubicBezTo>
                        <a:lnTo>
                          <a:pt x="36386" y="43636"/>
                        </a:lnTo>
                        <a:cubicBezTo>
                          <a:pt x="36386" y="43636"/>
                          <a:pt x="36386" y="43636"/>
                          <a:pt x="36386" y="44207"/>
                        </a:cubicBezTo>
                        <a:cubicBezTo>
                          <a:pt x="36386" y="44778"/>
                          <a:pt x="36386" y="47731"/>
                          <a:pt x="36386" y="49446"/>
                        </a:cubicBezTo>
                        <a:cubicBezTo>
                          <a:pt x="36386" y="54780"/>
                          <a:pt x="34957" y="62876"/>
                          <a:pt x="28289" y="62971"/>
                        </a:cubicBezTo>
                        <a:cubicBezTo>
                          <a:pt x="25060" y="63116"/>
                          <a:pt x="21974" y="61609"/>
                          <a:pt x="20098" y="58971"/>
                        </a:cubicBezTo>
                        <a:cubicBezTo>
                          <a:pt x="18574" y="57066"/>
                          <a:pt x="17526" y="54875"/>
                          <a:pt x="15907" y="53065"/>
                        </a:cubicBezTo>
                        <a:cubicBezTo>
                          <a:pt x="15907" y="53065"/>
                          <a:pt x="15145" y="52494"/>
                          <a:pt x="14859" y="53065"/>
                        </a:cubicBezTo>
                        <a:cubicBezTo>
                          <a:pt x="14821" y="53222"/>
                          <a:pt x="14821" y="53385"/>
                          <a:pt x="14859" y="53541"/>
                        </a:cubicBezTo>
                        <a:cubicBezTo>
                          <a:pt x="15450" y="57427"/>
                          <a:pt x="15421" y="61382"/>
                          <a:pt x="14764" y="65257"/>
                        </a:cubicBezTo>
                        <a:cubicBezTo>
                          <a:pt x="14354" y="67866"/>
                          <a:pt x="12773" y="70145"/>
                          <a:pt x="10478" y="71448"/>
                        </a:cubicBezTo>
                        <a:cubicBezTo>
                          <a:pt x="6972" y="71945"/>
                          <a:pt x="3429" y="70743"/>
                          <a:pt x="953" y="68210"/>
                        </a:cubicBezTo>
                        <a:lnTo>
                          <a:pt x="0" y="67257"/>
                        </a:lnTo>
                        <a:cubicBezTo>
                          <a:pt x="0" y="67257"/>
                          <a:pt x="0" y="67257"/>
                          <a:pt x="0" y="67257"/>
                        </a:cubicBezTo>
                        <a:cubicBezTo>
                          <a:pt x="391" y="68113"/>
                          <a:pt x="829" y="68940"/>
                          <a:pt x="1333" y="69734"/>
                        </a:cubicBezTo>
                        <a:cubicBezTo>
                          <a:pt x="4172" y="73398"/>
                          <a:pt x="9239" y="74484"/>
                          <a:pt x="13335" y="72306"/>
                        </a:cubicBezTo>
                        <a:cubicBezTo>
                          <a:pt x="16935" y="70530"/>
                          <a:pt x="19145" y="66791"/>
                          <a:pt x="18955" y="62781"/>
                        </a:cubicBezTo>
                        <a:cubicBezTo>
                          <a:pt x="21374" y="66278"/>
                          <a:pt x="25479" y="68206"/>
                          <a:pt x="29718" y="67829"/>
                        </a:cubicBezTo>
                        <a:cubicBezTo>
                          <a:pt x="39243" y="67829"/>
                          <a:pt x="40291" y="60780"/>
                          <a:pt x="40291" y="53446"/>
                        </a:cubicBezTo>
                        <a:cubicBezTo>
                          <a:pt x="41767" y="54606"/>
                          <a:pt x="43558" y="55302"/>
                          <a:pt x="45434" y="55446"/>
                        </a:cubicBezTo>
                        <a:cubicBezTo>
                          <a:pt x="37214" y="64537"/>
                          <a:pt x="31471" y="75592"/>
                          <a:pt x="28766" y="87546"/>
                        </a:cubicBezTo>
                        <a:cubicBezTo>
                          <a:pt x="34966" y="75541"/>
                          <a:pt x="43291" y="64762"/>
                          <a:pt x="53340" y="55732"/>
                        </a:cubicBezTo>
                        <a:cubicBezTo>
                          <a:pt x="61532" y="48648"/>
                          <a:pt x="70790" y="42894"/>
                          <a:pt x="80772" y="38682"/>
                        </a:cubicBezTo>
                        <a:cubicBezTo>
                          <a:pt x="80772" y="38682"/>
                          <a:pt x="69723" y="30682"/>
                          <a:pt x="69247" y="25728"/>
                        </a:cubicBezTo>
                        <a:close/>
                        <a:moveTo>
                          <a:pt x="60960" y="41635"/>
                        </a:moveTo>
                        <a:cubicBezTo>
                          <a:pt x="60665" y="41500"/>
                          <a:pt x="60408" y="41306"/>
                          <a:pt x="60198" y="41064"/>
                        </a:cubicBezTo>
                        <a:cubicBezTo>
                          <a:pt x="59350" y="40104"/>
                          <a:pt x="58683" y="39009"/>
                          <a:pt x="58198" y="37825"/>
                        </a:cubicBezTo>
                        <a:cubicBezTo>
                          <a:pt x="57550" y="35648"/>
                          <a:pt x="56750" y="33516"/>
                          <a:pt x="55817" y="31443"/>
                        </a:cubicBezTo>
                        <a:cubicBezTo>
                          <a:pt x="65342" y="30110"/>
                          <a:pt x="68580" y="29348"/>
                          <a:pt x="68580" y="29348"/>
                        </a:cubicBezTo>
                        <a:cubicBezTo>
                          <a:pt x="69513" y="31299"/>
                          <a:pt x="71057" y="32900"/>
                          <a:pt x="72962" y="33920"/>
                        </a:cubicBezTo>
                        <a:cubicBezTo>
                          <a:pt x="68780" y="36206"/>
                          <a:pt x="64770" y="38784"/>
                          <a:pt x="60960" y="41635"/>
                        </a:cubicBezTo>
                        <a:close/>
                      </a:path>
                    </a:pathLst>
                  </a:custGeom>
                  <a:solidFill>
                    <a:srgbClr val="B16668"/>
                  </a:solidFill>
                  <a:ln w="9525" cap="flat">
                    <a:noFill/>
                    <a:prstDash val="solid"/>
                    <a:miter/>
                  </a:ln>
                </p:spPr>
                <p:txBody>
                  <a:bodyPr rtlCol="0" anchor="ctr"/>
                  <a:lstStyle/>
                  <a:p>
                    <a:endParaRPr lang="pt-BR"/>
                  </a:p>
                </p:txBody>
              </p:sp>
              <p:sp>
                <p:nvSpPr>
                  <p:cNvPr id="3956" name="Forma Livre: Forma 3955">
                    <a:extLst>
                      <a:ext uri="{FF2B5EF4-FFF2-40B4-BE49-F238E27FC236}">
                        <a16:creationId xmlns:a16="http://schemas.microsoft.com/office/drawing/2014/main" id="{48E9CBCB-6B81-49FE-63E0-8E1802581917}"/>
                      </a:ext>
                    </a:extLst>
                  </p:cNvPr>
                  <p:cNvSpPr/>
                  <p:nvPr/>
                </p:nvSpPr>
                <p:spPr>
                  <a:xfrm>
                    <a:off x="6280975" y="2561358"/>
                    <a:ext cx="240081" cy="499681"/>
                  </a:xfrm>
                  <a:custGeom>
                    <a:avLst/>
                    <a:gdLst>
                      <a:gd name="connsiteX0" fmla="*/ 232080 w 240081"/>
                      <a:gd name="connsiteY0" fmla="*/ 351092 h 499681"/>
                      <a:gd name="connsiteX1" fmla="*/ 186074 w 240081"/>
                      <a:gd name="connsiteY1" fmla="*/ 314611 h 499681"/>
                      <a:gd name="connsiteX2" fmla="*/ 97587 w 240081"/>
                      <a:gd name="connsiteY2" fmla="*/ 208026 h 499681"/>
                      <a:gd name="connsiteX3" fmla="*/ 101873 w 240081"/>
                      <a:gd name="connsiteY3" fmla="*/ 94583 h 499681"/>
                      <a:gd name="connsiteX4" fmla="*/ 109303 w 240081"/>
                      <a:gd name="connsiteY4" fmla="*/ 3810 h 499681"/>
                      <a:gd name="connsiteX5" fmla="*/ 38342 w 240081"/>
                      <a:gd name="connsiteY5" fmla="*/ 0 h 499681"/>
                      <a:gd name="connsiteX6" fmla="*/ 3766 w 240081"/>
                      <a:gd name="connsiteY6" fmla="*/ 193453 h 499681"/>
                      <a:gd name="connsiteX7" fmla="*/ 16529 w 240081"/>
                      <a:gd name="connsiteY7" fmla="*/ 266891 h 499681"/>
                      <a:gd name="connsiteX8" fmla="*/ 203505 w 240081"/>
                      <a:gd name="connsiteY8" fmla="*/ 499682 h 499681"/>
                      <a:gd name="connsiteX9" fmla="*/ 232080 w 240081"/>
                      <a:gd name="connsiteY9" fmla="*/ 351092 h 49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081" h="499681">
                        <a:moveTo>
                          <a:pt x="232080" y="351092"/>
                        </a:moveTo>
                        <a:cubicBezTo>
                          <a:pt x="227794" y="346234"/>
                          <a:pt x="202648" y="330232"/>
                          <a:pt x="186074" y="314611"/>
                        </a:cubicBezTo>
                        <a:cubicBezTo>
                          <a:pt x="153794" y="281483"/>
                          <a:pt x="124210" y="245850"/>
                          <a:pt x="97587" y="208026"/>
                        </a:cubicBezTo>
                        <a:cubicBezTo>
                          <a:pt x="97587" y="208026"/>
                          <a:pt x="99683" y="135065"/>
                          <a:pt x="101873" y="94583"/>
                        </a:cubicBezTo>
                        <a:cubicBezTo>
                          <a:pt x="104731" y="43148"/>
                          <a:pt x="109303" y="3810"/>
                          <a:pt x="109303" y="3810"/>
                        </a:cubicBezTo>
                        <a:lnTo>
                          <a:pt x="38342" y="0"/>
                        </a:lnTo>
                        <a:cubicBezTo>
                          <a:pt x="38342" y="0"/>
                          <a:pt x="11672" y="137922"/>
                          <a:pt x="3766" y="193453"/>
                        </a:cubicBezTo>
                        <a:cubicBezTo>
                          <a:pt x="-1568" y="230696"/>
                          <a:pt x="-4140" y="238411"/>
                          <a:pt x="16529" y="266891"/>
                        </a:cubicBezTo>
                        <a:cubicBezTo>
                          <a:pt x="37199" y="295370"/>
                          <a:pt x="203505" y="499682"/>
                          <a:pt x="203505" y="499682"/>
                        </a:cubicBezTo>
                        <a:cubicBezTo>
                          <a:pt x="203505" y="499682"/>
                          <a:pt x="260655" y="445675"/>
                          <a:pt x="232080" y="351092"/>
                        </a:cubicBezTo>
                        <a:close/>
                      </a:path>
                    </a:pathLst>
                  </a:custGeom>
                  <a:solidFill>
                    <a:srgbClr val="F28F8F"/>
                  </a:solidFill>
                  <a:ln w="9525" cap="flat">
                    <a:noFill/>
                    <a:prstDash val="solid"/>
                    <a:miter/>
                  </a:ln>
                </p:spPr>
                <p:txBody>
                  <a:bodyPr rtlCol="0" anchor="ctr"/>
                  <a:lstStyle/>
                  <a:p>
                    <a:endParaRPr lang="pt-BR"/>
                  </a:p>
                </p:txBody>
              </p:sp>
            </p:grpSp>
          </p:grpSp>
        </p:grpSp>
        <p:grpSp>
          <p:nvGrpSpPr>
            <p:cNvPr id="3578" name="Gráfico 4">
              <a:extLst>
                <a:ext uri="{FF2B5EF4-FFF2-40B4-BE49-F238E27FC236}">
                  <a16:creationId xmlns:a16="http://schemas.microsoft.com/office/drawing/2014/main" id="{0BC83DC5-14A4-C9D0-EE1C-066A258668EA}"/>
                </a:ext>
              </a:extLst>
            </p:cNvPr>
            <p:cNvGrpSpPr/>
            <p:nvPr/>
          </p:nvGrpSpPr>
          <p:grpSpPr>
            <a:xfrm>
              <a:off x="8305759" y="3546719"/>
              <a:ext cx="581776" cy="1177944"/>
              <a:chOff x="8305759" y="3546719"/>
              <a:chExt cx="581776" cy="1177944"/>
            </a:xfrm>
          </p:grpSpPr>
          <p:sp>
            <p:nvSpPr>
              <p:cNvPr id="3925" name="Forma Livre: Forma 3924">
                <a:extLst>
                  <a:ext uri="{FF2B5EF4-FFF2-40B4-BE49-F238E27FC236}">
                    <a16:creationId xmlns:a16="http://schemas.microsoft.com/office/drawing/2014/main" id="{101783C0-FBF9-2E08-1DBA-4C415B53D946}"/>
                  </a:ext>
                </a:extLst>
              </p:cNvPr>
              <p:cNvSpPr/>
              <p:nvPr/>
            </p:nvSpPr>
            <p:spPr>
              <a:xfrm>
                <a:off x="8356259" y="3546719"/>
                <a:ext cx="466990" cy="993070"/>
              </a:xfrm>
              <a:custGeom>
                <a:avLst/>
                <a:gdLst>
                  <a:gd name="connsiteX0" fmla="*/ 464323 w 466990"/>
                  <a:gd name="connsiteY0" fmla="*/ 926782 h 993070"/>
                  <a:gd name="connsiteX1" fmla="*/ 434129 w 466990"/>
                  <a:gd name="connsiteY1" fmla="*/ 678561 h 993070"/>
                  <a:gd name="connsiteX2" fmla="*/ 380408 w 466990"/>
                  <a:gd name="connsiteY2" fmla="*/ 562356 h 993070"/>
                  <a:gd name="connsiteX3" fmla="*/ 389933 w 466990"/>
                  <a:gd name="connsiteY3" fmla="*/ 311658 h 993070"/>
                  <a:gd name="connsiteX4" fmla="*/ 345642 w 466990"/>
                  <a:gd name="connsiteY4" fmla="*/ 71247 h 993070"/>
                  <a:gd name="connsiteX5" fmla="*/ 318210 w 466990"/>
                  <a:gd name="connsiteY5" fmla="*/ 31909 h 993070"/>
                  <a:gd name="connsiteX6" fmla="*/ 295255 w 466990"/>
                  <a:gd name="connsiteY6" fmla="*/ 0 h 993070"/>
                  <a:gd name="connsiteX7" fmla="*/ 45509 w 466990"/>
                  <a:gd name="connsiteY7" fmla="*/ 15716 h 993070"/>
                  <a:gd name="connsiteX8" fmla="*/ 15029 w 466990"/>
                  <a:gd name="connsiteY8" fmla="*/ 141161 h 993070"/>
                  <a:gd name="connsiteX9" fmla="*/ 18934 w 466990"/>
                  <a:gd name="connsiteY9" fmla="*/ 618839 h 993070"/>
                  <a:gd name="connsiteX10" fmla="*/ 90943 w 466990"/>
                  <a:gd name="connsiteY10" fmla="*/ 978027 h 993070"/>
                  <a:gd name="connsiteX11" fmla="*/ 129043 w 466990"/>
                  <a:gd name="connsiteY11" fmla="*/ 991838 h 993070"/>
                  <a:gd name="connsiteX12" fmla="*/ 160666 w 466990"/>
                  <a:gd name="connsiteY12" fmla="*/ 974217 h 993070"/>
                  <a:gd name="connsiteX13" fmla="*/ 167048 w 466990"/>
                  <a:gd name="connsiteY13" fmla="*/ 942213 h 993070"/>
                  <a:gd name="connsiteX14" fmla="*/ 184098 w 466990"/>
                  <a:gd name="connsiteY14" fmla="*/ 690563 h 993070"/>
                  <a:gd name="connsiteX15" fmla="*/ 165048 w 466990"/>
                  <a:gd name="connsiteY15" fmla="*/ 597122 h 993070"/>
                  <a:gd name="connsiteX16" fmla="*/ 187622 w 466990"/>
                  <a:gd name="connsiteY16" fmla="*/ 427387 h 993070"/>
                  <a:gd name="connsiteX17" fmla="*/ 254297 w 466990"/>
                  <a:gd name="connsiteY17" fmla="*/ 654939 h 993070"/>
                  <a:gd name="connsiteX18" fmla="*/ 398601 w 466990"/>
                  <a:gd name="connsiteY18" fmla="*/ 971931 h 993070"/>
                  <a:gd name="connsiteX19" fmla="*/ 466990 w 466990"/>
                  <a:gd name="connsiteY19" fmla="*/ 937355 h 99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6990" h="993070">
                    <a:moveTo>
                      <a:pt x="464323" y="926782"/>
                    </a:moveTo>
                    <a:cubicBezTo>
                      <a:pt x="446512" y="863918"/>
                      <a:pt x="440701" y="736282"/>
                      <a:pt x="434129" y="678561"/>
                    </a:cubicBezTo>
                    <a:cubicBezTo>
                      <a:pt x="429871" y="634870"/>
                      <a:pt x="410936" y="593903"/>
                      <a:pt x="380408" y="562356"/>
                    </a:cubicBezTo>
                    <a:cubicBezTo>
                      <a:pt x="380408" y="562356"/>
                      <a:pt x="387838" y="388906"/>
                      <a:pt x="389933" y="311658"/>
                    </a:cubicBezTo>
                    <a:cubicBezTo>
                      <a:pt x="393933" y="124016"/>
                      <a:pt x="365454" y="108204"/>
                      <a:pt x="345642" y="71247"/>
                    </a:cubicBezTo>
                    <a:cubicBezTo>
                      <a:pt x="338212" y="57436"/>
                      <a:pt x="327068" y="45434"/>
                      <a:pt x="318210" y="31909"/>
                    </a:cubicBezTo>
                    <a:cubicBezTo>
                      <a:pt x="311123" y="20879"/>
                      <a:pt x="303456" y="10230"/>
                      <a:pt x="295255" y="0"/>
                    </a:cubicBezTo>
                    <a:lnTo>
                      <a:pt x="45509" y="15716"/>
                    </a:lnTo>
                    <a:cubicBezTo>
                      <a:pt x="31631" y="56540"/>
                      <a:pt x="21430" y="98517"/>
                      <a:pt x="15029" y="141161"/>
                    </a:cubicBezTo>
                    <a:cubicBezTo>
                      <a:pt x="-6117" y="236411"/>
                      <a:pt x="-5069" y="473297"/>
                      <a:pt x="18934" y="618839"/>
                    </a:cubicBezTo>
                    <a:cubicBezTo>
                      <a:pt x="29412" y="682657"/>
                      <a:pt x="89610" y="969359"/>
                      <a:pt x="90943" y="978027"/>
                    </a:cubicBezTo>
                    <a:cubicBezTo>
                      <a:pt x="91610" y="981742"/>
                      <a:pt x="103802" y="997553"/>
                      <a:pt x="129043" y="991838"/>
                    </a:cubicBezTo>
                    <a:cubicBezTo>
                      <a:pt x="154284" y="986123"/>
                      <a:pt x="160857" y="976884"/>
                      <a:pt x="160666" y="974217"/>
                    </a:cubicBezTo>
                    <a:cubicBezTo>
                      <a:pt x="160666" y="964692"/>
                      <a:pt x="166762" y="951547"/>
                      <a:pt x="167048" y="942213"/>
                    </a:cubicBezTo>
                    <a:cubicBezTo>
                      <a:pt x="169143" y="881158"/>
                      <a:pt x="179812" y="752951"/>
                      <a:pt x="184098" y="690563"/>
                    </a:cubicBezTo>
                    <a:cubicBezTo>
                      <a:pt x="186746" y="658235"/>
                      <a:pt x="180135" y="625831"/>
                      <a:pt x="165048" y="597122"/>
                    </a:cubicBezTo>
                    <a:lnTo>
                      <a:pt x="187622" y="427387"/>
                    </a:lnTo>
                    <a:cubicBezTo>
                      <a:pt x="202357" y="505235"/>
                      <a:pt x="224684" y="581454"/>
                      <a:pt x="254297" y="654939"/>
                    </a:cubicBezTo>
                    <a:cubicBezTo>
                      <a:pt x="287158" y="735139"/>
                      <a:pt x="398601" y="971931"/>
                      <a:pt x="398601" y="971931"/>
                    </a:cubicBezTo>
                    <a:cubicBezTo>
                      <a:pt x="408983" y="996887"/>
                      <a:pt x="462323" y="981456"/>
                      <a:pt x="466990" y="937355"/>
                    </a:cubicBezTo>
                    <a:close/>
                  </a:path>
                </a:pathLst>
              </a:custGeom>
              <a:solidFill>
                <a:srgbClr val="FFA8A7"/>
              </a:solidFill>
              <a:ln w="9525" cap="flat">
                <a:noFill/>
                <a:prstDash val="solid"/>
                <a:miter/>
              </a:ln>
            </p:spPr>
            <p:txBody>
              <a:bodyPr rtlCol="0" anchor="ctr"/>
              <a:lstStyle/>
              <a:p>
                <a:endParaRPr lang="pt-BR"/>
              </a:p>
            </p:txBody>
          </p:sp>
          <p:sp>
            <p:nvSpPr>
              <p:cNvPr id="3926" name="Forma Livre: Forma 3925">
                <a:extLst>
                  <a:ext uri="{FF2B5EF4-FFF2-40B4-BE49-F238E27FC236}">
                    <a16:creationId xmlns:a16="http://schemas.microsoft.com/office/drawing/2014/main" id="{74713FB3-09C9-433D-63AF-14B7F19AE800}"/>
                  </a:ext>
                </a:extLst>
              </p:cNvPr>
              <p:cNvSpPr/>
              <p:nvPr/>
            </p:nvSpPr>
            <p:spPr>
              <a:xfrm>
                <a:off x="8349726" y="3551862"/>
                <a:ext cx="426088" cy="688720"/>
              </a:xfrm>
              <a:custGeom>
                <a:avLst/>
                <a:gdLst>
                  <a:gd name="connsiteX0" fmla="*/ 312360 w 426088"/>
                  <a:gd name="connsiteY0" fmla="*/ 0 h 688720"/>
                  <a:gd name="connsiteX1" fmla="*/ 341507 w 426088"/>
                  <a:gd name="connsiteY1" fmla="*/ 43815 h 688720"/>
                  <a:gd name="connsiteX2" fmla="*/ 395228 w 426088"/>
                  <a:gd name="connsiteY2" fmla="*/ 156210 h 688720"/>
                  <a:gd name="connsiteX3" fmla="*/ 391608 w 426088"/>
                  <a:gd name="connsiteY3" fmla="*/ 553498 h 688720"/>
                  <a:gd name="connsiteX4" fmla="*/ 426089 w 426088"/>
                  <a:gd name="connsiteY4" fmla="*/ 609409 h 688720"/>
                  <a:gd name="connsiteX5" fmla="*/ 265211 w 426088"/>
                  <a:gd name="connsiteY5" fmla="*/ 667131 h 688720"/>
                  <a:gd name="connsiteX6" fmla="*/ 193869 w 426088"/>
                  <a:gd name="connsiteY6" fmla="*/ 422243 h 688720"/>
                  <a:gd name="connsiteX7" fmla="*/ 174248 w 426088"/>
                  <a:gd name="connsiteY7" fmla="*/ 589026 h 688720"/>
                  <a:gd name="connsiteX8" fmla="*/ 192345 w 426088"/>
                  <a:gd name="connsiteY8" fmla="*/ 667988 h 688720"/>
                  <a:gd name="connsiteX9" fmla="*/ 33944 w 426088"/>
                  <a:gd name="connsiteY9" fmla="*/ 676084 h 688720"/>
                  <a:gd name="connsiteX10" fmla="*/ 35 w 426088"/>
                  <a:gd name="connsiteY10" fmla="*/ 306324 h 688720"/>
                  <a:gd name="connsiteX11" fmla="*/ 44136 w 426088"/>
                  <a:gd name="connsiteY11" fmla="*/ 15716 h 68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088" h="688720">
                    <a:moveTo>
                      <a:pt x="312360" y="0"/>
                    </a:moveTo>
                    <a:cubicBezTo>
                      <a:pt x="312360" y="0"/>
                      <a:pt x="323028" y="18193"/>
                      <a:pt x="341507" y="43815"/>
                    </a:cubicBezTo>
                    <a:cubicBezTo>
                      <a:pt x="366710" y="77333"/>
                      <a:pt x="384969" y="115548"/>
                      <a:pt x="395228" y="156210"/>
                    </a:cubicBezTo>
                    <a:cubicBezTo>
                      <a:pt x="408563" y="211836"/>
                      <a:pt x="396752" y="458629"/>
                      <a:pt x="391608" y="553498"/>
                    </a:cubicBezTo>
                    <a:cubicBezTo>
                      <a:pt x="406105" y="570109"/>
                      <a:pt x="417754" y="588998"/>
                      <a:pt x="426089" y="609409"/>
                    </a:cubicBezTo>
                    <a:cubicBezTo>
                      <a:pt x="426089" y="609409"/>
                      <a:pt x="382464" y="683800"/>
                      <a:pt x="265211" y="667131"/>
                    </a:cubicBezTo>
                    <a:cubicBezTo>
                      <a:pt x="231483" y="588731"/>
                      <a:pt x="207528" y="506492"/>
                      <a:pt x="193869" y="422243"/>
                    </a:cubicBezTo>
                    <a:lnTo>
                      <a:pt x="174248" y="589026"/>
                    </a:lnTo>
                    <a:cubicBezTo>
                      <a:pt x="189202" y="625030"/>
                      <a:pt x="192536" y="636080"/>
                      <a:pt x="192345" y="667988"/>
                    </a:cubicBezTo>
                    <a:cubicBezTo>
                      <a:pt x="142929" y="692467"/>
                      <a:pt x="85589" y="695401"/>
                      <a:pt x="33944" y="676084"/>
                    </a:cubicBezTo>
                    <a:cubicBezTo>
                      <a:pt x="3560" y="547973"/>
                      <a:pt x="-441" y="388239"/>
                      <a:pt x="35" y="306324"/>
                    </a:cubicBezTo>
                    <a:cubicBezTo>
                      <a:pt x="1150" y="207874"/>
                      <a:pt x="15990" y="110061"/>
                      <a:pt x="44136" y="15716"/>
                    </a:cubicBezTo>
                    <a:close/>
                  </a:path>
                </a:pathLst>
              </a:custGeom>
              <a:solidFill>
                <a:srgbClr val="455A64"/>
              </a:solidFill>
              <a:ln w="9525" cap="flat">
                <a:noFill/>
                <a:prstDash val="solid"/>
                <a:miter/>
              </a:ln>
            </p:spPr>
            <p:txBody>
              <a:bodyPr rtlCol="0" anchor="ctr"/>
              <a:lstStyle/>
              <a:p>
                <a:endParaRPr lang="pt-BR"/>
              </a:p>
            </p:txBody>
          </p:sp>
          <p:sp>
            <p:nvSpPr>
              <p:cNvPr id="3927" name="Forma Livre: Forma 3926">
                <a:extLst>
                  <a:ext uri="{FF2B5EF4-FFF2-40B4-BE49-F238E27FC236}">
                    <a16:creationId xmlns:a16="http://schemas.microsoft.com/office/drawing/2014/main" id="{BC391E3C-6D4D-B6D8-E436-DF472F4887AA}"/>
                  </a:ext>
                </a:extLst>
              </p:cNvPr>
              <p:cNvSpPr/>
              <p:nvPr/>
            </p:nvSpPr>
            <p:spPr>
              <a:xfrm>
                <a:off x="8432343" y="3733695"/>
                <a:ext cx="111251" cy="410051"/>
              </a:xfrm>
              <a:custGeom>
                <a:avLst/>
                <a:gdLst>
                  <a:gd name="connsiteX0" fmla="*/ 111252 w 111251"/>
                  <a:gd name="connsiteY0" fmla="*/ 240411 h 410051"/>
                  <a:gd name="connsiteX1" fmla="*/ 85725 w 111251"/>
                  <a:gd name="connsiteY1" fmla="*/ 69913 h 410051"/>
                  <a:gd name="connsiteX2" fmla="*/ 0 w 111251"/>
                  <a:gd name="connsiteY2" fmla="*/ 0 h 410051"/>
                  <a:gd name="connsiteX3" fmla="*/ 57150 w 111251"/>
                  <a:gd name="connsiteY3" fmla="*/ 84296 h 410051"/>
                  <a:gd name="connsiteX4" fmla="*/ 89440 w 111251"/>
                  <a:gd name="connsiteY4" fmla="*/ 252984 h 410051"/>
                  <a:gd name="connsiteX5" fmla="*/ 88678 w 111251"/>
                  <a:gd name="connsiteY5" fmla="*/ 410051 h 41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51" h="410051">
                    <a:moveTo>
                      <a:pt x="111252" y="240411"/>
                    </a:moveTo>
                    <a:lnTo>
                      <a:pt x="85725" y="69913"/>
                    </a:lnTo>
                    <a:cubicBezTo>
                      <a:pt x="85725" y="69913"/>
                      <a:pt x="18097" y="35147"/>
                      <a:pt x="0" y="0"/>
                    </a:cubicBezTo>
                    <a:cubicBezTo>
                      <a:pt x="5001" y="35423"/>
                      <a:pt x="26098" y="66542"/>
                      <a:pt x="57150" y="84296"/>
                    </a:cubicBezTo>
                    <a:lnTo>
                      <a:pt x="89440" y="252984"/>
                    </a:lnTo>
                    <a:lnTo>
                      <a:pt x="88678" y="410051"/>
                    </a:lnTo>
                    <a:close/>
                  </a:path>
                </a:pathLst>
              </a:custGeom>
              <a:solidFill>
                <a:srgbClr val="37474F"/>
              </a:solidFill>
              <a:ln w="9525" cap="flat">
                <a:noFill/>
                <a:prstDash val="solid"/>
                <a:miter/>
              </a:ln>
            </p:spPr>
            <p:txBody>
              <a:bodyPr rtlCol="0" anchor="ctr"/>
              <a:lstStyle/>
              <a:p>
                <a:endParaRPr lang="pt-BR"/>
              </a:p>
            </p:txBody>
          </p:sp>
          <p:sp>
            <p:nvSpPr>
              <p:cNvPr id="3928" name="Forma Livre: Forma 3927">
                <a:extLst>
                  <a:ext uri="{FF2B5EF4-FFF2-40B4-BE49-F238E27FC236}">
                    <a16:creationId xmlns:a16="http://schemas.microsoft.com/office/drawing/2014/main" id="{708EF470-2F9E-89A6-43D3-69318871C0D6}"/>
                  </a:ext>
                </a:extLst>
              </p:cNvPr>
              <p:cNvSpPr/>
              <p:nvPr/>
            </p:nvSpPr>
            <p:spPr>
              <a:xfrm>
                <a:off x="8309246" y="4574371"/>
                <a:ext cx="243563" cy="124089"/>
              </a:xfrm>
              <a:custGeom>
                <a:avLst/>
                <a:gdLst>
                  <a:gd name="connsiteX0" fmla="*/ 700 w 243563"/>
                  <a:gd name="connsiteY0" fmla="*/ 86582 h 124089"/>
                  <a:gd name="connsiteX1" fmla="*/ 8416 w 243563"/>
                  <a:gd name="connsiteY1" fmla="*/ 111347 h 124089"/>
                  <a:gd name="connsiteX2" fmla="*/ 89474 w 243563"/>
                  <a:gd name="connsiteY2" fmla="*/ 119824 h 124089"/>
                  <a:gd name="connsiteX3" fmla="*/ 152053 w 243563"/>
                  <a:gd name="connsiteY3" fmla="*/ 86011 h 124089"/>
                  <a:gd name="connsiteX4" fmla="*/ 196154 w 243563"/>
                  <a:gd name="connsiteY4" fmla="*/ 49530 h 124089"/>
                  <a:gd name="connsiteX5" fmla="*/ 241112 w 243563"/>
                  <a:gd name="connsiteY5" fmla="*/ 28575 h 124089"/>
                  <a:gd name="connsiteX6" fmla="*/ 242350 w 243563"/>
                  <a:gd name="connsiteY6" fmla="*/ 0 h 12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563" h="124089">
                    <a:moveTo>
                      <a:pt x="700" y="86582"/>
                    </a:moveTo>
                    <a:cubicBezTo>
                      <a:pt x="-1471" y="95631"/>
                      <a:pt x="1491" y="105137"/>
                      <a:pt x="8416" y="111347"/>
                    </a:cubicBezTo>
                    <a:cubicBezTo>
                      <a:pt x="33305" y="124615"/>
                      <a:pt x="62384" y="127663"/>
                      <a:pt x="89474" y="119824"/>
                    </a:cubicBezTo>
                    <a:cubicBezTo>
                      <a:pt x="127574" y="110299"/>
                      <a:pt x="137956" y="100774"/>
                      <a:pt x="152053" y="86011"/>
                    </a:cubicBezTo>
                    <a:cubicBezTo>
                      <a:pt x="166150" y="71247"/>
                      <a:pt x="178913" y="55531"/>
                      <a:pt x="196154" y="49530"/>
                    </a:cubicBezTo>
                    <a:cubicBezTo>
                      <a:pt x="213394" y="43529"/>
                      <a:pt x="236444" y="34290"/>
                      <a:pt x="241112" y="28575"/>
                    </a:cubicBezTo>
                    <a:cubicBezTo>
                      <a:pt x="245779" y="22860"/>
                      <a:pt x="242350" y="0"/>
                      <a:pt x="242350" y="0"/>
                    </a:cubicBezTo>
                    <a:close/>
                  </a:path>
                </a:pathLst>
              </a:custGeom>
              <a:solidFill>
                <a:srgbClr val="263238"/>
              </a:solidFill>
              <a:ln w="9525" cap="flat">
                <a:noFill/>
                <a:prstDash val="solid"/>
                <a:miter/>
              </a:ln>
            </p:spPr>
            <p:txBody>
              <a:bodyPr rtlCol="0" anchor="ctr"/>
              <a:lstStyle/>
              <a:p>
                <a:endParaRPr lang="pt-BR"/>
              </a:p>
            </p:txBody>
          </p:sp>
          <p:sp>
            <p:nvSpPr>
              <p:cNvPr id="3929" name="Forma Livre: Forma 3928">
                <a:extLst>
                  <a:ext uri="{FF2B5EF4-FFF2-40B4-BE49-F238E27FC236}">
                    <a16:creationId xmlns:a16="http://schemas.microsoft.com/office/drawing/2014/main" id="{CF0DA4A1-418F-0D34-7EC2-68CBE40ABC11}"/>
                  </a:ext>
                </a:extLst>
              </p:cNvPr>
              <p:cNvSpPr/>
              <p:nvPr/>
            </p:nvSpPr>
            <p:spPr>
              <a:xfrm>
                <a:off x="8305759" y="4478433"/>
                <a:ext cx="246313" cy="207976"/>
              </a:xfrm>
              <a:custGeom>
                <a:avLst/>
                <a:gdLst>
                  <a:gd name="connsiteX0" fmla="*/ 219072 w 246313"/>
                  <a:gd name="connsiteY0" fmla="*/ 22 h 207976"/>
                  <a:gd name="connsiteX1" fmla="*/ 226406 w 246313"/>
                  <a:gd name="connsiteY1" fmla="*/ 4689 h 207976"/>
                  <a:gd name="connsiteX2" fmla="*/ 235931 w 246313"/>
                  <a:gd name="connsiteY2" fmla="*/ 38598 h 207976"/>
                  <a:gd name="connsiteX3" fmla="*/ 246313 w 246313"/>
                  <a:gd name="connsiteY3" fmla="*/ 104130 h 207976"/>
                  <a:gd name="connsiteX4" fmla="*/ 196021 w 246313"/>
                  <a:gd name="connsiteY4" fmla="*/ 135848 h 207976"/>
                  <a:gd name="connsiteX5" fmla="*/ 151730 w 246313"/>
                  <a:gd name="connsiteY5" fmla="*/ 171853 h 207976"/>
                  <a:gd name="connsiteX6" fmla="*/ 82483 w 246313"/>
                  <a:gd name="connsiteY6" fmla="*/ 207000 h 207976"/>
                  <a:gd name="connsiteX7" fmla="*/ 7712 w 246313"/>
                  <a:gd name="connsiteY7" fmla="*/ 191665 h 207976"/>
                  <a:gd name="connsiteX8" fmla="*/ 34858 w 246313"/>
                  <a:gd name="connsiteY8" fmla="*/ 132895 h 207976"/>
                  <a:gd name="connsiteX9" fmla="*/ 76483 w 246313"/>
                  <a:gd name="connsiteY9" fmla="*/ 101939 h 207976"/>
                  <a:gd name="connsiteX10" fmla="*/ 105058 w 246313"/>
                  <a:gd name="connsiteY10" fmla="*/ 74507 h 207976"/>
                  <a:gd name="connsiteX11" fmla="*/ 120488 w 246313"/>
                  <a:gd name="connsiteY11" fmla="*/ 52123 h 207976"/>
                  <a:gd name="connsiteX12" fmla="*/ 124393 w 246313"/>
                  <a:gd name="connsiteY12" fmla="*/ 37836 h 207976"/>
                  <a:gd name="connsiteX13" fmla="*/ 126775 w 246313"/>
                  <a:gd name="connsiteY13" fmla="*/ 22596 h 207976"/>
                  <a:gd name="connsiteX14" fmla="*/ 129918 w 246313"/>
                  <a:gd name="connsiteY14" fmla="*/ 14785 h 207976"/>
                  <a:gd name="connsiteX15" fmla="*/ 135633 w 246313"/>
                  <a:gd name="connsiteY15" fmla="*/ 13547 h 207976"/>
                  <a:gd name="connsiteX16" fmla="*/ 166494 w 246313"/>
                  <a:gd name="connsiteY16" fmla="*/ 16690 h 207976"/>
                  <a:gd name="connsiteX17" fmla="*/ 177448 w 246313"/>
                  <a:gd name="connsiteY17" fmla="*/ 21929 h 207976"/>
                  <a:gd name="connsiteX18" fmla="*/ 180400 w 246313"/>
                  <a:gd name="connsiteY18" fmla="*/ 30025 h 207976"/>
                  <a:gd name="connsiteX19" fmla="*/ 181639 w 246313"/>
                  <a:gd name="connsiteY19" fmla="*/ 38693 h 207976"/>
                  <a:gd name="connsiteX20" fmla="*/ 183163 w 246313"/>
                  <a:gd name="connsiteY20" fmla="*/ 41455 h 207976"/>
                  <a:gd name="connsiteX21" fmla="*/ 188306 w 246313"/>
                  <a:gd name="connsiteY21" fmla="*/ 39931 h 207976"/>
                  <a:gd name="connsiteX22" fmla="*/ 198688 w 246313"/>
                  <a:gd name="connsiteY22" fmla="*/ 23929 h 207976"/>
                  <a:gd name="connsiteX23" fmla="*/ 212214 w 246313"/>
                  <a:gd name="connsiteY23" fmla="*/ 15928 h 207976"/>
                  <a:gd name="connsiteX24" fmla="*/ 219262 w 246313"/>
                  <a:gd name="connsiteY24" fmla="*/ 10023 h 207976"/>
                  <a:gd name="connsiteX25" fmla="*/ 219072 w 246313"/>
                  <a:gd name="connsiteY25" fmla="*/ 22 h 20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6313" h="207976">
                    <a:moveTo>
                      <a:pt x="219072" y="22"/>
                    </a:moveTo>
                    <a:cubicBezTo>
                      <a:pt x="222282" y="-226"/>
                      <a:pt x="225273" y="1679"/>
                      <a:pt x="226406" y="4689"/>
                    </a:cubicBezTo>
                    <a:cubicBezTo>
                      <a:pt x="228311" y="10785"/>
                      <a:pt x="231740" y="28692"/>
                      <a:pt x="235931" y="38598"/>
                    </a:cubicBezTo>
                    <a:cubicBezTo>
                      <a:pt x="242151" y="59915"/>
                      <a:pt x="245647" y="81937"/>
                      <a:pt x="246313" y="104130"/>
                    </a:cubicBezTo>
                    <a:cubicBezTo>
                      <a:pt x="245551" y="115941"/>
                      <a:pt x="212404" y="127275"/>
                      <a:pt x="196021" y="135848"/>
                    </a:cubicBezTo>
                    <a:cubicBezTo>
                      <a:pt x="179277" y="145173"/>
                      <a:pt x="164284" y="157365"/>
                      <a:pt x="151730" y="171853"/>
                    </a:cubicBezTo>
                    <a:cubicBezTo>
                      <a:pt x="133147" y="190874"/>
                      <a:pt x="108801" y="203228"/>
                      <a:pt x="82483" y="207000"/>
                    </a:cubicBezTo>
                    <a:cubicBezTo>
                      <a:pt x="52289" y="210429"/>
                      <a:pt x="17142" y="204714"/>
                      <a:pt x="7712" y="191665"/>
                    </a:cubicBezTo>
                    <a:cubicBezTo>
                      <a:pt x="-4004" y="175472"/>
                      <a:pt x="-7433" y="158994"/>
                      <a:pt x="34858" y="132895"/>
                    </a:cubicBezTo>
                    <a:cubicBezTo>
                      <a:pt x="42859" y="127942"/>
                      <a:pt x="67148" y="109559"/>
                      <a:pt x="76483" y="101939"/>
                    </a:cubicBezTo>
                    <a:cubicBezTo>
                      <a:pt x="86874" y="93748"/>
                      <a:pt x="96447" y="84556"/>
                      <a:pt x="105058" y="74507"/>
                    </a:cubicBezTo>
                    <a:cubicBezTo>
                      <a:pt x="111030" y="67658"/>
                      <a:pt x="116211" y="60143"/>
                      <a:pt x="120488" y="52123"/>
                    </a:cubicBezTo>
                    <a:cubicBezTo>
                      <a:pt x="122422" y="47551"/>
                      <a:pt x="123736" y="42751"/>
                      <a:pt x="124393" y="37836"/>
                    </a:cubicBezTo>
                    <a:cubicBezTo>
                      <a:pt x="125470" y="32806"/>
                      <a:pt x="126270" y="27720"/>
                      <a:pt x="126775" y="22596"/>
                    </a:cubicBezTo>
                    <a:cubicBezTo>
                      <a:pt x="126660" y="19662"/>
                      <a:pt x="127803" y="16824"/>
                      <a:pt x="129918" y="14785"/>
                    </a:cubicBezTo>
                    <a:cubicBezTo>
                      <a:pt x="131642" y="13785"/>
                      <a:pt x="133642" y="13347"/>
                      <a:pt x="135633" y="13547"/>
                    </a:cubicBezTo>
                    <a:cubicBezTo>
                      <a:pt x="145996" y="13633"/>
                      <a:pt x="156331" y="14690"/>
                      <a:pt x="166494" y="16690"/>
                    </a:cubicBezTo>
                    <a:cubicBezTo>
                      <a:pt x="170618" y="17195"/>
                      <a:pt x="174466" y="19033"/>
                      <a:pt x="177448" y="21929"/>
                    </a:cubicBezTo>
                    <a:cubicBezTo>
                      <a:pt x="179134" y="24320"/>
                      <a:pt x="180153" y="27111"/>
                      <a:pt x="180400" y="30025"/>
                    </a:cubicBezTo>
                    <a:cubicBezTo>
                      <a:pt x="180610" y="32940"/>
                      <a:pt x="181029" y="35836"/>
                      <a:pt x="181639" y="38693"/>
                    </a:cubicBezTo>
                    <a:cubicBezTo>
                      <a:pt x="181877" y="39741"/>
                      <a:pt x="182400" y="40703"/>
                      <a:pt x="183163" y="41455"/>
                    </a:cubicBezTo>
                    <a:cubicBezTo>
                      <a:pt x="184877" y="42789"/>
                      <a:pt x="187163" y="41455"/>
                      <a:pt x="188306" y="39931"/>
                    </a:cubicBezTo>
                    <a:cubicBezTo>
                      <a:pt x="192183" y="34874"/>
                      <a:pt x="195650" y="29530"/>
                      <a:pt x="198688" y="23929"/>
                    </a:cubicBezTo>
                    <a:cubicBezTo>
                      <a:pt x="200498" y="21072"/>
                      <a:pt x="209737" y="18309"/>
                      <a:pt x="212214" y="15928"/>
                    </a:cubicBezTo>
                    <a:cubicBezTo>
                      <a:pt x="214671" y="14090"/>
                      <a:pt x="217024" y="12118"/>
                      <a:pt x="219262" y="10023"/>
                    </a:cubicBezTo>
                    <a:cubicBezTo>
                      <a:pt x="221167" y="6975"/>
                      <a:pt x="219453" y="3546"/>
                      <a:pt x="219072" y="22"/>
                    </a:cubicBezTo>
                    <a:close/>
                  </a:path>
                </a:pathLst>
              </a:custGeom>
              <a:solidFill>
                <a:srgbClr val="37474F"/>
              </a:solidFill>
              <a:ln w="9525" cap="flat">
                <a:noFill/>
                <a:prstDash val="solid"/>
                <a:miter/>
              </a:ln>
            </p:spPr>
            <p:txBody>
              <a:bodyPr rtlCol="0" anchor="ctr"/>
              <a:lstStyle/>
              <a:p>
                <a:endParaRPr lang="pt-BR"/>
              </a:p>
            </p:txBody>
          </p:sp>
          <p:sp>
            <p:nvSpPr>
              <p:cNvPr id="3930" name="Forma Livre: Forma 3929">
                <a:extLst>
                  <a:ext uri="{FF2B5EF4-FFF2-40B4-BE49-F238E27FC236}">
                    <a16:creationId xmlns:a16="http://schemas.microsoft.com/office/drawing/2014/main" id="{7AA0150B-ECC9-F714-2326-61F0E48FF80A}"/>
                  </a:ext>
                </a:extLst>
              </p:cNvPr>
              <p:cNvSpPr/>
              <p:nvPr/>
            </p:nvSpPr>
            <p:spPr>
              <a:xfrm>
                <a:off x="8305949" y="4605708"/>
                <a:ext cx="170303" cy="82113"/>
              </a:xfrm>
              <a:custGeom>
                <a:avLst/>
                <a:gdLst>
                  <a:gd name="connsiteX0" fmla="*/ 151254 w 170303"/>
                  <a:gd name="connsiteY0" fmla="*/ 44577 h 82113"/>
                  <a:gd name="connsiteX1" fmla="*/ 170304 w 170303"/>
                  <a:gd name="connsiteY1" fmla="*/ 26194 h 82113"/>
                  <a:gd name="connsiteX2" fmla="*/ 170304 w 170303"/>
                  <a:gd name="connsiteY2" fmla="*/ 26194 h 82113"/>
                  <a:gd name="connsiteX3" fmla="*/ 101819 w 170303"/>
                  <a:gd name="connsiteY3" fmla="*/ 38767 h 82113"/>
                  <a:gd name="connsiteX4" fmla="*/ 92294 w 170303"/>
                  <a:gd name="connsiteY4" fmla="*/ 15145 h 82113"/>
                  <a:gd name="connsiteX5" fmla="*/ 43050 w 170303"/>
                  <a:gd name="connsiteY5" fmla="*/ 0 h 82113"/>
                  <a:gd name="connsiteX6" fmla="*/ 43050 w 170303"/>
                  <a:gd name="connsiteY6" fmla="*/ 0 h 82113"/>
                  <a:gd name="connsiteX7" fmla="*/ 34858 w 170303"/>
                  <a:gd name="connsiteY7" fmla="*/ 5620 h 82113"/>
                  <a:gd name="connsiteX8" fmla="*/ 7712 w 170303"/>
                  <a:gd name="connsiteY8" fmla="*/ 64389 h 82113"/>
                  <a:gd name="connsiteX9" fmla="*/ 82102 w 170303"/>
                  <a:gd name="connsiteY9" fmla="*/ 80772 h 82113"/>
                  <a:gd name="connsiteX10" fmla="*/ 151254 w 170303"/>
                  <a:gd name="connsiteY10" fmla="*/ 44577 h 8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303" h="82113">
                    <a:moveTo>
                      <a:pt x="151254" y="44577"/>
                    </a:moveTo>
                    <a:cubicBezTo>
                      <a:pt x="157245" y="38091"/>
                      <a:pt x="163608" y="31947"/>
                      <a:pt x="170304" y="26194"/>
                    </a:cubicBezTo>
                    <a:lnTo>
                      <a:pt x="170304" y="26194"/>
                    </a:lnTo>
                    <a:cubicBezTo>
                      <a:pt x="170304" y="26194"/>
                      <a:pt x="124870" y="50673"/>
                      <a:pt x="101819" y="38767"/>
                    </a:cubicBezTo>
                    <a:cubicBezTo>
                      <a:pt x="93075" y="34480"/>
                      <a:pt x="88960" y="24298"/>
                      <a:pt x="92294" y="15145"/>
                    </a:cubicBezTo>
                    <a:cubicBezTo>
                      <a:pt x="92294" y="11525"/>
                      <a:pt x="56575" y="0"/>
                      <a:pt x="43050" y="0"/>
                    </a:cubicBezTo>
                    <a:lnTo>
                      <a:pt x="43050" y="0"/>
                    </a:lnTo>
                    <a:cubicBezTo>
                      <a:pt x="39621" y="2477"/>
                      <a:pt x="36668" y="4477"/>
                      <a:pt x="34858" y="5620"/>
                    </a:cubicBezTo>
                    <a:cubicBezTo>
                      <a:pt x="-7433" y="31718"/>
                      <a:pt x="-4004" y="48196"/>
                      <a:pt x="7712" y="64389"/>
                    </a:cubicBezTo>
                    <a:cubicBezTo>
                      <a:pt x="17237" y="77438"/>
                      <a:pt x="43050" y="85439"/>
                      <a:pt x="82102" y="80772"/>
                    </a:cubicBezTo>
                    <a:cubicBezTo>
                      <a:pt x="108430" y="76419"/>
                      <a:pt x="132671" y="63732"/>
                      <a:pt x="151254" y="44577"/>
                    </a:cubicBezTo>
                    <a:close/>
                  </a:path>
                </a:pathLst>
              </a:custGeom>
              <a:solidFill>
                <a:srgbClr val="455A64"/>
              </a:solidFill>
              <a:ln w="9525" cap="flat">
                <a:noFill/>
                <a:prstDash val="solid"/>
                <a:miter/>
              </a:ln>
            </p:spPr>
            <p:txBody>
              <a:bodyPr rtlCol="0" anchor="ctr"/>
              <a:lstStyle/>
              <a:p>
                <a:endParaRPr lang="pt-BR"/>
              </a:p>
            </p:txBody>
          </p:sp>
          <p:sp>
            <p:nvSpPr>
              <p:cNvPr id="3931" name="Forma Livre: Forma 3930">
                <a:extLst>
                  <a:ext uri="{FF2B5EF4-FFF2-40B4-BE49-F238E27FC236}">
                    <a16:creationId xmlns:a16="http://schemas.microsoft.com/office/drawing/2014/main" id="{8722505F-8FDE-6285-486A-B0737212BAD1}"/>
                  </a:ext>
                </a:extLst>
              </p:cNvPr>
              <p:cNvSpPr/>
              <p:nvPr/>
            </p:nvSpPr>
            <p:spPr>
              <a:xfrm>
                <a:off x="8384194" y="4478433"/>
                <a:ext cx="151590" cy="149850"/>
              </a:xfrm>
              <a:custGeom>
                <a:avLst/>
                <a:gdLst>
                  <a:gd name="connsiteX0" fmla="*/ 16050 w 151590"/>
                  <a:gd name="connsiteY0" fmla="*/ 131371 h 149850"/>
                  <a:gd name="connsiteX1" fmla="*/ 9953 w 151590"/>
                  <a:gd name="connsiteY1" fmla="*/ 149850 h 149850"/>
                  <a:gd name="connsiteX2" fmla="*/ 80343 w 151590"/>
                  <a:gd name="connsiteY2" fmla="*/ 96700 h 149850"/>
                  <a:gd name="connsiteX3" fmla="*/ 140351 w 151590"/>
                  <a:gd name="connsiteY3" fmla="*/ 31454 h 149850"/>
                  <a:gd name="connsiteX4" fmla="*/ 151590 w 151590"/>
                  <a:gd name="connsiteY4" fmla="*/ 19072 h 149850"/>
                  <a:gd name="connsiteX5" fmla="*/ 147971 w 151590"/>
                  <a:gd name="connsiteY5" fmla="*/ 4689 h 149850"/>
                  <a:gd name="connsiteX6" fmla="*/ 140636 w 151590"/>
                  <a:gd name="connsiteY6" fmla="*/ 22 h 149850"/>
                  <a:gd name="connsiteX7" fmla="*/ 140636 w 151590"/>
                  <a:gd name="connsiteY7" fmla="*/ 10023 h 149850"/>
                  <a:gd name="connsiteX8" fmla="*/ 133017 w 151590"/>
                  <a:gd name="connsiteY8" fmla="*/ 15166 h 149850"/>
                  <a:gd name="connsiteX9" fmla="*/ 120062 w 151590"/>
                  <a:gd name="connsiteY9" fmla="*/ 23929 h 149850"/>
                  <a:gd name="connsiteX10" fmla="*/ 109680 w 151590"/>
                  <a:gd name="connsiteY10" fmla="*/ 39931 h 149850"/>
                  <a:gd name="connsiteX11" fmla="*/ 16050 w 151590"/>
                  <a:gd name="connsiteY11" fmla="*/ 131371 h 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590" h="149850">
                    <a:moveTo>
                      <a:pt x="16050" y="131371"/>
                    </a:moveTo>
                    <a:cubicBezTo>
                      <a:pt x="-10430" y="145849"/>
                      <a:pt x="2048" y="149659"/>
                      <a:pt x="9953" y="149850"/>
                    </a:cubicBezTo>
                    <a:cubicBezTo>
                      <a:pt x="17859" y="150040"/>
                      <a:pt x="54435" y="122704"/>
                      <a:pt x="80343" y="96700"/>
                    </a:cubicBezTo>
                    <a:cubicBezTo>
                      <a:pt x="106251" y="70697"/>
                      <a:pt x="130350" y="41455"/>
                      <a:pt x="140351" y="31454"/>
                    </a:cubicBezTo>
                    <a:cubicBezTo>
                      <a:pt x="144066" y="27739"/>
                      <a:pt x="148066" y="23263"/>
                      <a:pt x="151590" y="19072"/>
                    </a:cubicBezTo>
                    <a:cubicBezTo>
                      <a:pt x="150066" y="13071"/>
                      <a:pt x="148828" y="7546"/>
                      <a:pt x="147971" y="4689"/>
                    </a:cubicBezTo>
                    <a:cubicBezTo>
                      <a:pt x="146837" y="1679"/>
                      <a:pt x="143846" y="-226"/>
                      <a:pt x="140636" y="22"/>
                    </a:cubicBezTo>
                    <a:lnTo>
                      <a:pt x="140636" y="10023"/>
                    </a:lnTo>
                    <a:cubicBezTo>
                      <a:pt x="138474" y="12242"/>
                      <a:pt x="135883" y="13995"/>
                      <a:pt x="133017" y="15166"/>
                    </a:cubicBezTo>
                    <a:cubicBezTo>
                      <a:pt x="128111" y="17109"/>
                      <a:pt x="123691" y="20100"/>
                      <a:pt x="120062" y="23929"/>
                    </a:cubicBezTo>
                    <a:cubicBezTo>
                      <a:pt x="117024" y="29530"/>
                      <a:pt x="113557" y="34883"/>
                      <a:pt x="109680" y="39931"/>
                    </a:cubicBezTo>
                    <a:cubicBezTo>
                      <a:pt x="85106" y="76545"/>
                      <a:pt x="53235" y="107673"/>
                      <a:pt x="16050" y="131371"/>
                    </a:cubicBezTo>
                    <a:close/>
                  </a:path>
                </a:pathLst>
              </a:custGeom>
              <a:solidFill>
                <a:srgbClr val="263238"/>
              </a:solidFill>
              <a:ln w="9525" cap="flat">
                <a:noFill/>
                <a:prstDash val="solid"/>
                <a:miter/>
              </a:ln>
            </p:spPr>
            <p:txBody>
              <a:bodyPr rtlCol="0" anchor="ctr"/>
              <a:lstStyle/>
              <a:p>
                <a:endParaRPr lang="pt-BR"/>
              </a:p>
            </p:txBody>
          </p:sp>
          <p:sp>
            <p:nvSpPr>
              <p:cNvPr id="3932" name="Forma Livre: Forma 3931">
                <a:extLst>
                  <a:ext uri="{FF2B5EF4-FFF2-40B4-BE49-F238E27FC236}">
                    <a16:creationId xmlns:a16="http://schemas.microsoft.com/office/drawing/2014/main" id="{03F86305-93D1-5AF9-CB5B-69E318E2D450}"/>
                  </a:ext>
                </a:extLst>
              </p:cNvPr>
              <p:cNvSpPr/>
              <p:nvPr/>
            </p:nvSpPr>
            <p:spPr>
              <a:xfrm>
                <a:off x="8341782" y="4604180"/>
                <a:ext cx="56323" cy="19743"/>
              </a:xfrm>
              <a:custGeom>
                <a:avLst/>
                <a:gdLst>
                  <a:gd name="connsiteX0" fmla="*/ 53889 w 56323"/>
                  <a:gd name="connsiteY0" fmla="*/ 19721 h 19743"/>
                  <a:gd name="connsiteX1" fmla="*/ 55509 w 56323"/>
                  <a:gd name="connsiteY1" fmla="*/ 18959 h 19743"/>
                  <a:gd name="connsiteX2" fmla="*/ 55509 w 56323"/>
                  <a:gd name="connsiteY2" fmla="*/ 14959 h 19743"/>
                  <a:gd name="connsiteX3" fmla="*/ 2169 w 56323"/>
                  <a:gd name="connsiteY3" fmla="*/ 957 h 19743"/>
                  <a:gd name="connsiteX4" fmla="*/ 64 w 56323"/>
                  <a:gd name="connsiteY4" fmla="*/ 4243 h 19743"/>
                  <a:gd name="connsiteX5" fmla="*/ 73 w 56323"/>
                  <a:gd name="connsiteY5" fmla="*/ 4291 h 19743"/>
                  <a:gd name="connsiteX6" fmla="*/ 3169 w 56323"/>
                  <a:gd name="connsiteY6" fmla="*/ 6444 h 19743"/>
                  <a:gd name="connsiteX7" fmla="*/ 3407 w 56323"/>
                  <a:gd name="connsiteY7" fmla="*/ 6386 h 19743"/>
                  <a:gd name="connsiteX8" fmla="*/ 51699 w 56323"/>
                  <a:gd name="connsiteY8" fmla="*/ 18959 h 19743"/>
                  <a:gd name="connsiteX9" fmla="*/ 53889 w 56323"/>
                  <a:gd name="connsiteY9" fmla="*/ 19721 h 1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323" h="19743">
                    <a:moveTo>
                      <a:pt x="53889" y="19721"/>
                    </a:moveTo>
                    <a:cubicBezTo>
                      <a:pt x="54509" y="19683"/>
                      <a:pt x="55090" y="19417"/>
                      <a:pt x="55509" y="18959"/>
                    </a:cubicBezTo>
                    <a:cubicBezTo>
                      <a:pt x="56595" y="17845"/>
                      <a:pt x="56595" y="16073"/>
                      <a:pt x="55509" y="14959"/>
                    </a:cubicBezTo>
                    <a:cubicBezTo>
                      <a:pt x="40583" y="2815"/>
                      <a:pt x="21133" y="-2291"/>
                      <a:pt x="2169" y="957"/>
                    </a:cubicBezTo>
                    <a:cubicBezTo>
                      <a:pt x="683" y="1281"/>
                      <a:pt x="-260" y="2757"/>
                      <a:pt x="64" y="4243"/>
                    </a:cubicBezTo>
                    <a:cubicBezTo>
                      <a:pt x="64" y="4262"/>
                      <a:pt x="73" y="4272"/>
                      <a:pt x="73" y="4291"/>
                    </a:cubicBezTo>
                    <a:cubicBezTo>
                      <a:pt x="340" y="5739"/>
                      <a:pt x="1721" y="6701"/>
                      <a:pt x="3169" y="6444"/>
                    </a:cubicBezTo>
                    <a:cubicBezTo>
                      <a:pt x="3255" y="6424"/>
                      <a:pt x="3331" y="6406"/>
                      <a:pt x="3407" y="6386"/>
                    </a:cubicBezTo>
                    <a:cubicBezTo>
                      <a:pt x="20552" y="3596"/>
                      <a:pt x="38088" y="8158"/>
                      <a:pt x="51699" y="18959"/>
                    </a:cubicBezTo>
                    <a:cubicBezTo>
                      <a:pt x="52270" y="19550"/>
                      <a:pt x="53080" y="19826"/>
                      <a:pt x="53889" y="19721"/>
                    </a:cubicBezTo>
                    <a:close/>
                  </a:path>
                </a:pathLst>
              </a:custGeom>
              <a:solidFill>
                <a:srgbClr val="F0F0F0"/>
              </a:solidFill>
              <a:ln w="9525" cap="flat">
                <a:noFill/>
                <a:prstDash val="solid"/>
                <a:miter/>
              </a:ln>
            </p:spPr>
            <p:txBody>
              <a:bodyPr rtlCol="0" anchor="ctr"/>
              <a:lstStyle/>
              <a:p>
                <a:endParaRPr lang="pt-BR"/>
              </a:p>
            </p:txBody>
          </p:sp>
          <p:sp>
            <p:nvSpPr>
              <p:cNvPr id="3933" name="Forma Livre: Forma 3932">
                <a:extLst>
                  <a:ext uri="{FF2B5EF4-FFF2-40B4-BE49-F238E27FC236}">
                    <a16:creationId xmlns:a16="http://schemas.microsoft.com/office/drawing/2014/main" id="{FC4A37BD-F43A-A627-6F7F-04A0BFC65943}"/>
                  </a:ext>
                </a:extLst>
              </p:cNvPr>
              <p:cNvSpPr/>
              <p:nvPr/>
            </p:nvSpPr>
            <p:spPr>
              <a:xfrm>
                <a:off x="8364472" y="4586606"/>
                <a:ext cx="56076" cy="20798"/>
              </a:xfrm>
              <a:custGeom>
                <a:avLst/>
                <a:gdLst>
                  <a:gd name="connsiteX0" fmla="*/ 53583 w 56076"/>
                  <a:gd name="connsiteY0" fmla="*/ 20722 h 20798"/>
                  <a:gd name="connsiteX1" fmla="*/ 55298 w 56076"/>
                  <a:gd name="connsiteY1" fmla="*/ 19959 h 20798"/>
                  <a:gd name="connsiteX2" fmla="*/ 55298 w 56076"/>
                  <a:gd name="connsiteY2" fmla="*/ 15959 h 20798"/>
                  <a:gd name="connsiteX3" fmla="*/ 2243 w 56076"/>
                  <a:gd name="connsiteY3" fmla="*/ 719 h 20798"/>
                  <a:gd name="connsiteX4" fmla="*/ 53 w 56076"/>
                  <a:gd name="connsiteY4" fmla="*/ 4053 h 20798"/>
                  <a:gd name="connsiteX5" fmla="*/ 3167 w 56076"/>
                  <a:gd name="connsiteY5" fmla="*/ 6177 h 20798"/>
                  <a:gd name="connsiteX6" fmla="*/ 3291 w 56076"/>
                  <a:gd name="connsiteY6" fmla="*/ 6148 h 20798"/>
                  <a:gd name="connsiteX7" fmla="*/ 50916 w 56076"/>
                  <a:gd name="connsiteY7" fmla="*/ 19864 h 20798"/>
                  <a:gd name="connsiteX8" fmla="*/ 53583 w 56076"/>
                  <a:gd name="connsiteY8" fmla="*/ 20722 h 2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76" h="20798">
                    <a:moveTo>
                      <a:pt x="53583" y="20722"/>
                    </a:moveTo>
                    <a:cubicBezTo>
                      <a:pt x="54221" y="20645"/>
                      <a:pt x="54822" y="20379"/>
                      <a:pt x="55298" y="19959"/>
                    </a:cubicBezTo>
                    <a:cubicBezTo>
                      <a:pt x="56336" y="18826"/>
                      <a:pt x="56336" y="17092"/>
                      <a:pt x="55298" y="15959"/>
                    </a:cubicBezTo>
                    <a:cubicBezTo>
                      <a:pt x="40648" y="3453"/>
                      <a:pt x="21303" y="-2100"/>
                      <a:pt x="2243" y="719"/>
                    </a:cubicBezTo>
                    <a:cubicBezTo>
                      <a:pt x="729" y="1052"/>
                      <a:pt x="-242" y="2529"/>
                      <a:pt x="53" y="4053"/>
                    </a:cubicBezTo>
                    <a:cubicBezTo>
                      <a:pt x="329" y="5501"/>
                      <a:pt x="1720" y="6453"/>
                      <a:pt x="3167" y="6177"/>
                    </a:cubicBezTo>
                    <a:cubicBezTo>
                      <a:pt x="3215" y="6167"/>
                      <a:pt x="3253" y="6158"/>
                      <a:pt x="3291" y="6148"/>
                    </a:cubicBezTo>
                    <a:cubicBezTo>
                      <a:pt x="20379" y="3900"/>
                      <a:pt x="37638" y="8872"/>
                      <a:pt x="50916" y="19864"/>
                    </a:cubicBezTo>
                    <a:cubicBezTo>
                      <a:pt x="51574" y="20636"/>
                      <a:pt x="52602" y="20960"/>
                      <a:pt x="53583" y="20722"/>
                    </a:cubicBezTo>
                    <a:close/>
                  </a:path>
                </a:pathLst>
              </a:custGeom>
              <a:solidFill>
                <a:srgbClr val="F0F0F0"/>
              </a:solidFill>
              <a:ln w="9525" cap="flat">
                <a:noFill/>
                <a:prstDash val="solid"/>
                <a:miter/>
              </a:ln>
            </p:spPr>
            <p:txBody>
              <a:bodyPr rtlCol="0" anchor="ctr"/>
              <a:lstStyle/>
              <a:p>
                <a:endParaRPr lang="pt-BR"/>
              </a:p>
            </p:txBody>
          </p:sp>
          <p:sp>
            <p:nvSpPr>
              <p:cNvPr id="3934" name="Forma Livre: Forma 3933">
                <a:extLst>
                  <a:ext uri="{FF2B5EF4-FFF2-40B4-BE49-F238E27FC236}">
                    <a16:creationId xmlns:a16="http://schemas.microsoft.com/office/drawing/2014/main" id="{6EE50B3C-6A9E-5917-0E17-BB09E179722C}"/>
                  </a:ext>
                </a:extLst>
              </p:cNvPr>
              <p:cNvSpPr/>
              <p:nvPr/>
            </p:nvSpPr>
            <p:spPr>
              <a:xfrm>
                <a:off x="8385041" y="4569304"/>
                <a:ext cx="56396" cy="19740"/>
              </a:xfrm>
              <a:custGeom>
                <a:avLst/>
                <a:gdLst>
                  <a:gd name="connsiteX0" fmla="*/ 53874 w 56396"/>
                  <a:gd name="connsiteY0" fmla="*/ 19735 h 19740"/>
                  <a:gd name="connsiteX1" fmla="*/ 55589 w 56396"/>
                  <a:gd name="connsiteY1" fmla="*/ 18878 h 19740"/>
                  <a:gd name="connsiteX2" fmla="*/ 55589 w 56396"/>
                  <a:gd name="connsiteY2" fmla="*/ 14972 h 19740"/>
                  <a:gd name="connsiteX3" fmla="*/ 2154 w 56396"/>
                  <a:gd name="connsiteY3" fmla="*/ 971 h 19740"/>
                  <a:gd name="connsiteX4" fmla="*/ 58 w 56396"/>
                  <a:gd name="connsiteY4" fmla="*/ 4304 h 19740"/>
                  <a:gd name="connsiteX5" fmla="*/ 3392 w 56396"/>
                  <a:gd name="connsiteY5" fmla="*/ 6400 h 19740"/>
                  <a:gd name="connsiteX6" fmla="*/ 51779 w 56396"/>
                  <a:gd name="connsiteY6" fmla="*/ 18973 h 19740"/>
                  <a:gd name="connsiteX7" fmla="*/ 53874 w 56396"/>
                  <a:gd name="connsiteY7" fmla="*/ 19735 h 1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96" h="19740">
                    <a:moveTo>
                      <a:pt x="53874" y="19735"/>
                    </a:moveTo>
                    <a:cubicBezTo>
                      <a:pt x="54522" y="19649"/>
                      <a:pt x="55131" y="19345"/>
                      <a:pt x="55589" y="18878"/>
                    </a:cubicBezTo>
                    <a:cubicBezTo>
                      <a:pt x="56665" y="17801"/>
                      <a:pt x="56665" y="16049"/>
                      <a:pt x="55589" y="14972"/>
                    </a:cubicBezTo>
                    <a:cubicBezTo>
                      <a:pt x="40634" y="2800"/>
                      <a:pt x="21156" y="-2306"/>
                      <a:pt x="2154" y="971"/>
                    </a:cubicBezTo>
                    <a:cubicBezTo>
                      <a:pt x="677" y="1342"/>
                      <a:pt x="-247" y="2809"/>
                      <a:pt x="58" y="4304"/>
                    </a:cubicBezTo>
                    <a:cubicBezTo>
                      <a:pt x="430" y="5781"/>
                      <a:pt x="1896" y="6705"/>
                      <a:pt x="3392" y="6400"/>
                    </a:cubicBezTo>
                    <a:cubicBezTo>
                      <a:pt x="20575" y="3590"/>
                      <a:pt x="38139" y="8152"/>
                      <a:pt x="51779" y="18973"/>
                    </a:cubicBezTo>
                    <a:cubicBezTo>
                      <a:pt x="52341" y="19506"/>
                      <a:pt x="53103" y="19783"/>
                      <a:pt x="53874" y="19735"/>
                    </a:cubicBezTo>
                    <a:close/>
                  </a:path>
                </a:pathLst>
              </a:custGeom>
              <a:solidFill>
                <a:srgbClr val="F0F0F0"/>
              </a:solidFill>
              <a:ln w="9525" cap="flat">
                <a:noFill/>
                <a:prstDash val="solid"/>
                <a:miter/>
              </a:ln>
            </p:spPr>
            <p:txBody>
              <a:bodyPr rtlCol="0" anchor="ctr"/>
              <a:lstStyle/>
              <a:p>
                <a:endParaRPr lang="pt-BR"/>
              </a:p>
            </p:txBody>
          </p:sp>
          <p:sp>
            <p:nvSpPr>
              <p:cNvPr id="3935" name="Forma Livre: Forma 3934">
                <a:extLst>
                  <a:ext uri="{FF2B5EF4-FFF2-40B4-BE49-F238E27FC236}">
                    <a16:creationId xmlns:a16="http://schemas.microsoft.com/office/drawing/2014/main" id="{74FA6728-0C3E-4E66-1F22-BDD1BF3DD361}"/>
                  </a:ext>
                </a:extLst>
              </p:cNvPr>
              <p:cNvSpPr/>
              <p:nvPr/>
            </p:nvSpPr>
            <p:spPr>
              <a:xfrm>
                <a:off x="8403814" y="4551065"/>
                <a:ext cx="55780" cy="21570"/>
              </a:xfrm>
              <a:custGeom>
                <a:avLst/>
                <a:gdLst>
                  <a:gd name="connsiteX0" fmla="*/ 53294 w 55780"/>
                  <a:gd name="connsiteY0" fmla="*/ 21496 h 21570"/>
                  <a:gd name="connsiteX1" fmla="*/ 55009 w 55780"/>
                  <a:gd name="connsiteY1" fmla="*/ 20734 h 21570"/>
                  <a:gd name="connsiteX2" fmla="*/ 55009 w 55780"/>
                  <a:gd name="connsiteY2" fmla="*/ 16829 h 21570"/>
                  <a:gd name="connsiteX3" fmla="*/ 2240 w 55780"/>
                  <a:gd name="connsiteY3" fmla="*/ 541 h 21570"/>
                  <a:gd name="connsiteX4" fmla="*/ 49 w 55780"/>
                  <a:gd name="connsiteY4" fmla="*/ 3779 h 21570"/>
                  <a:gd name="connsiteX5" fmla="*/ 49 w 55780"/>
                  <a:gd name="connsiteY5" fmla="*/ 3779 h 21570"/>
                  <a:gd name="connsiteX6" fmla="*/ 2916 w 55780"/>
                  <a:gd name="connsiteY6" fmla="*/ 6018 h 21570"/>
                  <a:gd name="connsiteX7" fmla="*/ 3193 w 55780"/>
                  <a:gd name="connsiteY7" fmla="*/ 5970 h 21570"/>
                  <a:gd name="connsiteX8" fmla="*/ 50818 w 55780"/>
                  <a:gd name="connsiteY8" fmla="*/ 20639 h 21570"/>
                  <a:gd name="connsiteX9" fmla="*/ 53294 w 55780"/>
                  <a:gd name="connsiteY9" fmla="*/ 21496 h 2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0" h="21570">
                    <a:moveTo>
                      <a:pt x="53294" y="21496"/>
                    </a:moveTo>
                    <a:cubicBezTo>
                      <a:pt x="53942" y="21467"/>
                      <a:pt x="54551" y="21191"/>
                      <a:pt x="55009" y="20734"/>
                    </a:cubicBezTo>
                    <a:cubicBezTo>
                      <a:pt x="56037" y="19639"/>
                      <a:pt x="56037" y="17924"/>
                      <a:pt x="55009" y="16829"/>
                    </a:cubicBezTo>
                    <a:cubicBezTo>
                      <a:pt x="40597" y="4027"/>
                      <a:pt x="21357" y="-1907"/>
                      <a:pt x="2240" y="541"/>
                    </a:cubicBezTo>
                    <a:cubicBezTo>
                      <a:pt x="745" y="827"/>
                      <a:pt x="-236" y="2275"/>
                      <a:pt x="49" y="3779"/>
                    </a:cubicBezTo>
                    <a:cubicBezTo>
                      <a:pt x="49" y="3779"/>
                      <a:pt x="49" y="3779"/>
                      <a:pt x="49" y="3779"/>
                    </a:cubicBezTo>
                    <a:cubicBezTo>
                      <a:pt x="221" y="5189"/>
                      <a:pt x="1507" y="6189"/>
                      <a:pt x="2916" y="6018"/>
                    </a:cubicBezTo>
                    <a:cubicBezTo>
                      <a:pt x="3012" y="6008"/>
                      <a:pt x="3097" y="5989"/>
                      <a:pt x="3193" y="5970"/>
                    </a:cubicBezTo>
                    <a:cubicBezTo>
                      <a:pt x="20414" y="4008"/>
                      <a:pt x="37683" y="9323"/>
                      <a:pt x="50818" y="20639"/>
                    </a:cubicBezTo>
                    <a:cubicBezTo>
                      <a:pt x="51399" y="21391"/>
                      <a:pt x="52370" y="21734"/>
                      <a:pt x="53294" y="21496"/>
                    </a:cubicBezTo>
                    <a:close/>
                  </a:path>
                </a:pathLst>
              </a:custGeom>
              <a:solidFill>
                <a:srgbClr val="F0F0F0"/>
              </a:solidFill>
              <a:ln w="9525" cap="flat">
                <a:noFill/>
                <a:prstDash val="solid"/>
                <a:miter/>
              </a:ln>
            </p:spPr>
            <p:txBody>
              <a:bodyPr rtlCol="0" anchor="ctr"/>
              <a:lstStyle/>
              <a:p>
                <a:endParaRPr lang="pt-BR"/>
              </a:p>
            </p:txBody>
          </p:sp>
          <p:sp>
            <p:nvSpPr>
              <p:cNvPr id="3936" name="Forma Livre: Forma 3935">
                <a:extLst>
                  <a:ext uri="{FF2B5EF4-FFF2-40B4-BE49-F238E27FC236}">
                    <a16:creationId xmlns:a16="http://schemas.microsoft.com/office/drawing/2014/main" id="{E530EA5A-8CB6-0B51-5E2F-C086776ADEA7}"/>
                  </a:ext>
                </a:extLst>
              </p:cNvPr>
              <p:cNvSpPr/>
              <p:nvPr/>
            </p:nvSpPr>
            <p:spPr>
              <a:xfrm>
                <a:off x="8418768" y="4531709"/>
                <a:ext cx="60197" cy="21706"/>
              </a:xfrm>
              <a:custGeom>
                <a:avLst/>
                <a:gdLst>
                  <a:gd name="connsiteX0" fmla="*/ 57676 w 60197"/>
                  <a:gd name="connsiteY0" fmla="*/ 21707 h 21706"/>
                  <a:gd name="connsiteX1" fmla="*/ 59390 w 60197"/>
                  <a:gd name="connsiteY1" fmla="*/ 20945 h 21706"/>
                  <a:gd name="connsiteX2" fmla="*/ 59390 w 60197"/>
                  <a:gd name="connsiteY2" fmla="*/ 17040 h 21706"/>
                  <a:gd name="connsiteX3" fmla="*/ 2240 w 60197"/>
                  <a:gd name="connsiteY3" fmla="*/ 1133 h 21706"/>
                  <a:gd name="connsiteX4" fmla="*/ 49 w 60197"/>
                  <a:gd name="connsiteY4" fmla="*/ 4362 h 21706"/>
                  <a:gd name="connsiteX5" fmla="*/ 49 w 60197"/>
                  <a:gd name="connsiteY5" fmla="*/ 4371 h 21706"/>
                  <a:gd name="connsiteX6" fmla="*/ 3288 w 60197"/>
                  <a:gd name="connsiteY6" fmla="*/ 6562 h 21706"/>
                  <a:gd name="connsiteX7" fmla="*/ 55771 w 60197"/>
                  <a:gd name="connsiteY7" fmla="*/ 20850 h 21706"/>
                  <a:gd name="connsiteX8" fmla="*/ 57676 w 60197"/>
                  <a:gd name="connsiteY8" fmla="*/ 21707 h 2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97" h="21706">
                    <a:moveTo>
                      <a:pt x="57676" y="21707"/>
                    </a:moveTo>
                    <a:cubicBezTo>
                      <a:pt x="58314" y="21649"/>
                      <a:pt x="58923" y="21383"/>
                      <a:pt x="59390" y="20945"/>
                    </a:cubicBezTo>
                    <a:cubicBezTo>
                      <a:pt x="60467" y="19869"/>
                      <a:pt x="60467" y="18116"/>
                      <a:pt x="59390" y="17040"/>
                    </a:cubicBezTo>
                    <a:cubicBezTo>
                      <a:pt x="43817" y="3209"/>
                      <a:pt x="22729" y="-2668"/>
                      <a:pt x="2240" y="1133"/>
                    </a:cubicBezTo>
                    <a:cubicBezTo>
                      <a:pt x="745" y="1418"/>
                      <a:pt x="-236" y="2866"/>
                      <a:pt x="49" y="4362"/>
                    </a:cubicBezTo>
                    <a:cubicBezTo>
                      <a:pt x="49" y="4371"/>
                      <a:pt x="49" y="4371"/>
                      <a:pt x="49" y="4371"/>
                    </a:cubicBezTo>
                    <a:cubicBezTo>
                      <a:pt x="383" y="5838"/>
                      <a:pt x="1802" y="6800"/>
                      <a:pt x="3288" y="6562"/>
                    </a:cubicBezTo>
                    <a:cubicBezTo>
                      <a:pt x="22043" y="3133"/>
                      <a:pt x="41341" y="8391"/>
                      <a:pt x="55771" y="20850"/>
                    </a:cubicBezTo>
                    <a:cubicBezTo>
                      <a:pt x="56285" y="21345"/>
                      <a:pt x="56961" y="21649"/>
                      <a:pt x="57676" y="21707"/>
                    </a:cubicBezTo>
                    <a:close/>
                  </a:path>
                </a:pathLst>
              </a:custGeom>
              <a:solidFill>
                <a:srgbClr val="F0F0F0"/>
              </a:solidFill>
              <a:ln w="9525" cap="flat">
                <a:noFill/>
                <a:prstDash val="solid"/>
                <a:miter/>
              </a:ln>
            </p:spPr>
            <p:txBody>
              <a:bodyPr rtlCol="0" anchor="ctr"/>
              <a:lstStyle/>
              <a:p>
                <a:endParaRPr lang="pt-BR"/>
              </a:p>
            </p:txBody>
          </p:sp>
          <p:sp>
            <p:nvSpPr>
              <p:cNvPr id="3937" name="Forma Livre: Forma 3936">
                <a:extLst>
                  <a:ext uri="{FF2B5EF4-FFF2-40B4-BE49-F238E27FC236}">
                    <a16:creationId xmlns:a16="http://schemas.microsoft.com/office/drawing/2014/main" id="{4727F6D2-5E6A-8E24-A5EF-6CB1AFC64862}"/>
                  </a:ext>
                </a:extLst>
              </p:cNvPr>
              <p:cNvSpPr/>
              <p:nvPr/>
            </p:nvSpPr>
            <p:spPr>
              <a:xfrm>
                <a:off x="8773814" y="4607899"/>
                <a:ext cx="113720" cy="116764"/>
              </a:xfrm>
              <a:custGeom>
                <a:avLst/>
                <a:gdLst>
                  <a:gd name="connsiteX0" fmla="*/ 0 w 113720"/>
                  <a:gd name="connsiteY0" fmla="*/ 47054 h 116764"/>
                  <a:gd name="connsiteX1" fmla="*/ 26289 w 113720"/>
                  <a:gd name="connsiteY1" fmla="*/ 104204 h 116764"/>
                  <a:gd name="connsiteX2" fmla="*/ 74581 w 113720"/>
                  <a:gd name="connsiteY2" fmla="*/ 111823 h 116764"/>
                  <a:gd name="connsiteX3" fmla="*/ 113633 w 113720"/>
                  <a:gd name="connsiteY3" fmla="*/ 63437 h 116764"/>
                  <a:gd name="connsiteX4" fmla="*/ 101917 w 113720"/>
                  <a:gd name="connsiteY4" fmla="*/ 0 h 1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20" h="116764">
                    <a:moveTo>
                      <a:pt x="0" y="47054"/>
                    </a:moveTo>
                    <a:cubicBezTo>
                      <a:pt x="3762" y="68028"/>
                      <a:pt x="12811" y="87697"/>
                      <a:pt x="26289" y="104204"/>
                    </a:cubicBezTo>
                    <a:cubicBezTo>
                      <a:pt x="38767" y="117462"/>
                      <a:pt x="58626" y="120596"/>
                      <a:pt x="74581" y="111823"/>
                    </a:cubicBezTo>
                    <a:cubicBezTo>
                      <a:pt x="91821" y="103918"/>
                      <a:pt x="112681" y="87344"/>
                      <a:pt x="113633" y="63437"/>
                    </a:cubicBezTo>
                    <a:cubicBezTo>
                      <a:pt x="114376" y="41691"/>
                      <a:pt x="110385" y="20041"/>
                      <a:pt x="101917" y="0"/>
                    </a:cubicBezTo>
                    <a:close/>
                  </a:path>
                </a:pathLst>
              </a:custGeom>
              <a:solidFill>
                <a:srgbClr val="263238"/>
              </a:solidFill>
              <a:ln w="9525" cap="flat">
                <a:noFill/>
                <a:prstDash val="solid"/>
                <a:miter/>
              </a:ln>
            </p:spPr>
            <p:txBody>
              <a:bodyPr rtlCol="0" anchor="ctr"/>
              <a:lstStyle/>
              <a:p>
                <a:endParaRPr lang="pt-BR"/>
              </a:p>
            </p:txBody>
          </p:sp>
          <p:sp>
            <p:nvSpPr>
              <p:cNvPr id="3938" name="Forma Livre: Forma 3937">
                <a:extLst>
                  <a:ext uri="{FF2B5EF4-FFF2-40B4-BE49-F238E27FC236}">
                    <a16:creationId xmlns:a16="http://schemas.microsoft.com/office/drawing/2014/main" id="{90CC4ED7-8039-7E20-74DB-F2B87A6E7A5E}"/>
                  </a:ext>
                </a:extLst>
              </p:cNvPr>
              <p:cNvSpPr/>
              <p:nvPr/>
            </p:nvSpPr>
            <p:spPr>
              <a:xfrm>
                <a:off x="8736623" y="4456070"/>
                <a:ext cx="146868" cy="257284"/>
              </a:xfrm>
              <a:custGeom>
                <a:avLst/>
                <a:gdLst>
                  <a:gd name="connsiteX0" fmla="*/ 79673 w 146868"/>
                  <a:gd name="connsiteY0" fmla="*/ 0 h 257284"/>
                  <a:gd name="connsiteX1" fmla="*/ 107581 w 146868"/>
                  <a:gd name="connsiteY1" fmla="*/ 69628 h 257284"/>
                  <a:gd name="connsiteX2" fmla="*/ 138156 w 146868"/>
                  <a:gd name="connsiteY2" fmla="*/ 148209 h 257284"/>
                  <a:gd name="connsiteX3" fmla="*/ 140538 w 146868"/>
                  <a:gd name="connsiteY3" fmla="*/ 219932 h 257284"/>
                  <a:gd name="connsiteX4" fmla="*/ 63575 w 146868"/>
                  <a:gd name="connsiteY4" fmla="*/ 246507 h 257284"/>
                  <a:gd name="connsiteX5" fmla="*/ 31381 w 146868"/>
                  <a:gd name="connsiteY5" fmla="*/ 164116 h 257284"/>
                  <a:gd name="connsiteX6" fmla="*/ 15379 w 146868"/>
                  <a:gd name="connsiteY6" fmla="*/ 78391 h 257284"/>
                  <a:gd name="connsiteX7" fmla="*/ 1473 w 146868"/>
                  <a:gd name="connsiteY7" fmla="*/ 24574 h 257284"/>
                  <a:gd name="connsiteX8" fmla="*/ 18808 w 146868"/>
                  <a:gd name="connsiteY8" fmla="*/ 52483 h 257284"/>
                  <a:gd name="connsiteX9" fmla="*/ 18808 w 146868"/>
                  <a:gd name="connsiteY9" fmla="*/ 40862 h 257284"/>
                  <a:gd name="connsiteX10" fmla="*/ 19284 w 146868"/>
                  <a:gd name="connsiteY10" fmla="*/ 31813 h 257284"/>
                  <a:gd name="connsiteX11" fmla="*/ 26809 w 146868"/>
                  <a:gd name="connsiteY11" fmla="*/ 26575 h 257284"/>
                  <a:gd name="connsiteX12" fmla="*/ 50907 w 146868"/>
                  <a:gd name="connsiteY12" fmla="*/ 17621 h 257284"/>
                  <a:gd name="connsiteX13" fmla="*/ 57003 w 146868"/>
                  <a:gd name="connsiteY13" fmla="*/ 15812 h 257284"/>
                  <a:gd name="connsiteX14" fmla="*/ 73386 w 146868"/>
                  <a:gd name="connsiteY14" fmla="*/ 13335 h 257284"/>
                  <a:gd name="connsiteX15" fmla="*/ 77673 w 146868"/>
                  <a:gd name="connsiteY15" fmla="*/ 18764 h 257284"/>
                  <a:gd name="connsiteX16" fmla="*/ 81197 w 146868"/>
                  <a:gd name="connsiteY16" fmla="*/ 26861 h 257284"/>
                  <a:gd name="connsiteX17" fmla="*/ 84435 w 146868"/>
                  <a:gd name="connsiteY17" fmla="*/ 29337 h 257284"/>
                  <a:gd name="connsiteX18" fmla="*/ 85292 w 146868"/>
                  <a:gd name="connsiteY18" fmla="*/ 22193 h 257284"/>
                  <a:gd name="connsiteX19" fmla="*/ 83768 w 146868"/>
                  <a:gd name="connsiteY19" fmla="*/ 14478 h 257284"/>
                  <a:gd name="connsiteX20" fmla="*/ 79673 w 146868"/>
                  <a:gd name="connsiteY20" fmla="*/ 0 h 25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868" h="257284">
                    <a:moveTo>
                      <a:pt x="79673" y="0"/>
                    </a:moveTo>
                    <a:cubicBezTo>
                      <a:pt x="86340" y="953"/>
                      <a:pt x="96723" y="34576"/>
                      <a:pt x="107581" y="69628"/>
                    </a:cubicBezTo>
                    <a:cubicBezTo>
                      <a:pt x="119297" y="107156"/>
                      <a:pt x="128250" y="117253"/>
                      <a:pt x="138156" y="148209"/>
                    </a:cubicBezTo>
                    <a:cubicBezTo>
                      <a:pt x="149491" y="183356"/>
                      <a:pt x="149205" y="195834"/>
                      <a:pt x="140538" y="219932"/>
                    </a:cubicBezTo>
                    <a:cubicBezTo>
                      <a:pt x="131870" y="244030"/>
                      <a:pt x="91293" y="273558"/>
                      <a:pt x="63575" y="246507"/>
                    </a:cubicBezTo>
                    <a:cubicBezTo>
                      <a:pt x="41001" y="224409"/>
                      <a:pt x="36429" y="200311"/>
                      <a:pt x="31381" y="164116"/>
                    </a:cubicBezTo>
                    <a:cubicBezTo>
                      <a:pt x="27666" y="135264"/>
                      <a:pt x="22323" y="106642"/>
                      <a:pt x="15379" y="78391"/>
                    </a:cubicBezTo>
                    <a:cubicBezTo>
                      <a:pt x="8902" y="51721"/>
                      <a:pt x="-4433" y="28670"/>
                      <a:pt x="1473" y="24574"/>
                    </a:cubicBezTo>
                    <a:cubicBezTo>
                      <a:pt x="2711" y="28385"/>
                      <a:pt x="14331" y="56769"/>
                      <a:pt x="18808" y="52483"/>
                    </a:cubicBezTo>
                    <a:cubicBezTo>
                      <a:pt x="20904" y="51626"/>
                      <a:pt x="20618" y="47815"/>
                      <a:pt x="18808" y="40862"/>
                    </a:cubicBezTo>
                    <a:cubicBezTo>
                      <a:pt x="17770" y="37900"/>
                      <a:pt x="17941" y="34652"/>
                      <a:pt x="19284" y="31813"/>
                    </a:cubicBezTo>
                    <a:cubicBezTo>
                      <a:pt x="21180" y="29318"/>
                      <a:pt x="23809" y="27480"/>
                      <a:pt x="26809" y="26575"/>
                    </a:cubicBezTo>
                    <a:cubicBezTo>
                      <a:pt x="33858" y="23813"/>
                      <a:pt x="43573" y="19717"/>
                      <a:pt x="50907" y="17621"/>
                    </a:cubicBezTo>
                    <a:cubicBezTo>
                      <a:pt x="55193" y="16478"/>
                      <a:pt x="52717" y="16859"/>
                      <a:pt x="57003" y="15812"/>
                    </a:cubicBezTo>
                    <a:cubicBezTo>
                      <a:pt x="62213" y="13792"/>
                      <a:pt x="67814" y="12945"/>
                      <a:pt x="73386" y="13335"/>
                    </a:cubicBezTo>
                    <a:cubicBezTo>
                      <a:pt x="75958" y="14097"/>
                      <a:pt x="76625" y="16288"/>
                      <a:pt x="77673" y="18764"/>
                    </a:cubicBezTo>
                    <a:cubicBezTo>
                      <a:pt x="78720" y="21241"/>
                      <a:pt x="79958" y="24574"/>
                      <a:pt x="81197" y="26861"/>
                    </a:cubicBezTo>
                    <a:cubicBezTo>
                      <a:pt x="82435" y="29146"/>
                      <a:pt x="83483" y="29623"/>
                      <a:pt x="84435" y="29337"/>
                    </a:cubicBezTo>
                    <a:cubicBezTo>
                      <a:pt x="85388" y="29051"/>
                      <a:pt x="85769" y="24194"/>
                      <a:pt x="85292" y="22193"/>
                    </a:cubicBezTo>
                    <a:cubicBezTo>
                      <a:pt x="84816" y="20193"/>
                      <a:pt x="84340" y="16859"/>
                      <a:pt x="83768" y="14478"/>
                    </a:cubicBezTo>
                    <a:cubicBezTo>
                      <a:pt x="83197" y="12097"/>
                      <a:pt x="81483" y="6191"/>
                      <a:pt x="79673" y="0"/>
                    </a:cubicBezTo>
                    <a:close/>
                  </a:path>
                </a:pathLst>
              </a:custGeom>
              <a:solidFill>
                <a:srgbClr val="37474F"/>
              </a:solidFill>
              <a:ln w="9525" cap="flat">
                <a:noFill/>
                <a:prstDash val="solid"/>
                <a:miter/>
              </a:ln>
            </p:spPr>
            <p:txBody>
              <a:bodyPr rtlCol="0" anchor="ctr"/>
              <a:lstStyle/>
              <a:p>
                <a:endParaRPr lang="pt-BR"/>
              </a:p>
            </p:txBody>
          </p:sp>
          <p:sp>
            <p:nvSpPr>
              <p:cNvPr id="3939" name="Forma Livre: Forma 3938">
                <a:extLst>
                  <a:ext uri="{FF2B5EF4-FFF2-40B4-BE49-F238E27FC236}">
                    <a16:creationId xmlns:a16="http://schemas.microsoft.com/office/drawing/2014/main" id="{27F53DD2-1C06-FE16-F56F-FBD2F88CFF3D}"/>
                  </a:ext>
                </a:extLst>
              </p:cNvPr>
              <p:cNvSpPr/>
              <p:nvPr/>
            </p:nvSpPr>
            <p:spPr>
              <a:xfrm>
                <a:off x="8768385" y="4592278"/>
                <a:ext cx="114973" cy="121077"/>
              </a:xfrm>
              <a:custGeom>
                <a:avLst/>
                <a:gdLst>
                  <a:gd name="connsiteX0" fmla="*/ 102584 w 114973"/>
                  <a:gd name="connsiteY0" fmla="*/ 0 h 121077"/>
                  <a:gd name="connsiteX1" fmla="*/ 105632 w 114973"/>
                  <a:gd name="connsiteY1" fmla="*/ 44672 h 121077"/>
                  <a:gd name="connsiteX2" fmla="*/ 86582 w 114973"/>
                  <a:gd name="connsiteY2" fmla="*/ 27337 h 121077"/>
                  <a:gd name="connsiteX3" fmla="*/ 29432 w 114973"/>
                  <a:gd name="connsiteY3" fmla="*/ 45911 h 121077"/>
                  <a:gd name="connsiteX4" fmla="*/ 19907 w 114973"/>
                  <a:gd name="connsiteY4" fmla="*/ 68390 h 121077"/>
                  <a:gd name="connsiteX5" fmla="*/ 0 w 114973"/>
                  <a:gd name="connsiteY5" fmla="*/ 30956 h 121077"/>
                  <a:gd name="connsiteX6" fmla="*/ 31718 w 114973"/>
                  <a:gd name="connsiteY6" fmla="*/ 110300 h 121077"/>
                  <a:gd name="connsiteX7" fmla="*/ 108680 w 114973"/>
                  <a:gd name="connsiteY7" fmla="*/ 83725 h 121077"/>
                  <a:gd name="connsiteX8" fmla="*/ 106299 w 114973"/>
                  <a:gd name="connsiteY8" fmla="*/ 12002 h 121077"/>
                  <a:gd name="connsiteX9" fmla="*/ 102584 w 114973"/>
                  <a:gd name="connsiteY9" fmla="*/ 0 h 12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73" h="121077">
                    <a:moveTo>
                      <a:pt x="102584" y="0"/>
                    </a:moveTo>
                    <a:cubicBezTo>
                      <a:pt x="104299" y="5048"/>
                      <a:pt x="113824" y="36767"/>
                      <a:pt x="105632" y="44672"/>
                    </a:cubicBezTo>
                    <a:cubicBezTo>
                      <a:pt x="97441" y="52578"/>
                      <a:pt x="86582" y="27337"/>
                      <a:pt x="86582" y="27337"/>
                    </a:cubicBezTo>
                    <a:cubicBezTo>
                      <a:pt x="65980" y="26918"/>
                      <a:pt x="45844" y="33461"/>
                      <a:pt x="29432" y="45911"/>
                    </a:cubicBezTo>
                    <a:cubicBezTo>
                      <a:pt x="32195" y="51149"/>
                      <a:pt x="30289" y="70580"/>
                      <a:pt x="19907" y="68390"/>
                    </a:cubicBezTo>
                    <a:cubicBezTo>
                      <a:pt x="9525" y="66199"/>
                      <a:pt x="95" y="31528"/>
                      <a:pt x="0" y="30956"/>
                    </a:cubicBezTo>
                    <a:cubicBezTo>
                      <a:pt x="4953" y="65723"/>
                      <a:pt x="9525" y="88868"/>
                      <a:pt x="31718" y="110300"/>
                    </a:cubicBezTo>
                    <a:cubicBezTo>
                      <a:pt x="59436" y="137351"/>
                      <a:pt x="100108" y="107823"/>
                      <a:pt x="108680" y="83725"/>
                    </a:cubicBezTo>
                    <a:cubicBezTo>
                      <a:pt x="117253" y="59627"/>
                      <a:pt x="117634" y="47149"/>
                      <a:pt x="106299" y="12002"/>
                    </a:cubicBezTo>
                    <a:cubicBezTo>
                      <a:pt x="105251" y="8477"/>
                      <a:pt x="103822" y="3143"/>
                      <a:pt x="102584" y="0"/>
                    </a:cubicBezTo>
                    <a:close/>
                  </a:path>
                </a:pathLst>
              </a:custGeom>
              <a:solidFill>
                <a:srgbClr val="455A64"/>
              </a:solidFill>
              <a:ln w="9525" cap="flat">
                <a:noFill/>
                <a:prstDash val="solid"/>
                <a:miter/>
              </a:ln>
            </p:spPr>
            <p:txBody>
              <a:bodyPr rtlCol="0" anchor="ctr"/>
              <a:lstStyle/>
              <a:p>
                <a:endParaRPr lang="pt-BR"/>
              </a:p>
            </p:txBody>
          </p:sp>
          <p:sp>
            <p:nvSpPr>
              <p:cNvPr id="3940" name="Forma Livre: Forma 3939">
                <a:extLst>
                  <a:ext uri="{FF2B5EF4-FFF2-40B4-BE49-F238E27FC236}">
                    <a16:creationId xmlns:a16="http://schemas.microsoft.com/office/drawing/2014/main" id="{A0BFF5E3-FB5E-385B-BFF5-861CD87DE843}"/>
                  </a:ext>
                </a:extLst>
              </p:cNvPr>
              <p:cNvSpPr/>
              <p:nvPr/>
            </p:nvSpPr>
            <p:spPr>
              <a:xfrm>
                <a:off x="8816296" y="4456058"/>
                <a:ext cx="47885" cy="173068"/>
              </a:xfrm>
              <a:custGeom>
                <a:avLst/>
                <a:gdLst>
                  <a:gd name="connsiteX0" fmla="*/ 36004 w 47885"/>
                  <a:gd name="connsiteY0" fmla="*/ 166319 h 173068"/>
                  <a:gd name="connsiteX1" fmla="*/ 47720 w 47885"/>
                  <a:gd name="connsiteY1" fmla="*/ 154127 h 173068"/>
                  <a:gd name="connsiteX2" fmla="*/ 27908 w 47885"/>
                  <a:gd name="connsiteY2" fmla="*/ 69640 h 173068"/>
                  <a:gd name="connsiteX3" fmla="*/ 0 w 47885"/>
                  <a:gd name="connsiteY3" fmla="*/ 12 h 173068"/>
                  <a:gd name="connsiteX4" fmla="*/ 4477 w 47885"/>
                  <a:gd name="connsiteY4" fmla="*/ 19062 h 173068"/>
                  <a:gd name="connsiteX5" fmla="*/ 6763 w 47885"/>
                  <a:gd name="connsiteY5" fmla="*/ 28587 h 173068"/>
                  <a:gd name="connsiteX6" fmla="*/ 30861 w 47885"/>
                  <a:gd name="connsiteY6" fmla="*/ 112788 h 173068"/>
                  <a:gd name="connsiteX7" fmla="*/ 36004 w 47885"/>
                  <a:gd name="connsiteY7" fmla="*/ 166319 h 17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5" h="173068">
                    <a:moveTo>
                      <a:pt x="36004" y="166319"/>
                    </a:moveTo>
                    <a:cubicBezTo>
                      <a:pt x="38576" y="179273"/>
                      <a:pt x="49339" y="172700"/>
                      <a:pt x="47720" y="154127"/>
                    </a:cubicBezTo>
                    <a:cubicBezTo>
                      <a:pt x="45339" y="126218"/>
                      <a:pt x="33719" y="101263"/>
                      <a:pt x="27908" y="69640"/>
                    </a:cubicBezTo>
                    <a:cubicBezTo>
                      <a:pt x="17050" y="34588"/>
                      <a:pt x="7525" y="-750"/>
                      <a:pt x="0" y="12"/>
                    </a:cubicBezTo>
                    <a:lnTo>
                      <a:pt x="4477" y="19062"/>
                    </a:lnTo>
                    <a:cubicBezTo>
                      <a:pt x="5239" y="21634"/>
                      <a:pt x="6763" y="28587"/>
                      <a:pt x="6763" y="28587"/>
                    </a:cubicBezTo>
                    <a:cubicBezTo>
                      <a:pt x="14002" y="54971"/>
                      <a:pt x="26861" y="84975"/>
                      <a:pt x="30861" y="112788"/>
                    </a:cubicBezTo>
                    <a:cubicBezTo>
                      <a:pt x="34385" y="137458"/>
                      <a:pt x="33433" y="153365"/>
                      <a:pt x="36004" y="166319"/>
                    </a:cubicBezTo>
                    <a:close/>
                  </a:path>
                </a:pathLst>
              </a:custGeom>
              <a:solidFill>
                <a:srgbClr val="263238"/>
              </a:solidFill>
              <a:ln w="9525" cap="flat">
                <a:noFill/>
                <a:prstDash val="solid"/>
                <a:miter/>
              </a:ln>
            </p:spPr>
            <p:txBody>
              <a:bodyPr rtlCol="0" anchor="ctr"/>
              <a:lstStyle/>
              <a:p>
                <a:endParaRPr lang="pt-BR"/>
              </a:p>
            </p:txBody>
          </p:sp>
          <p:sp>
            <p:nvSpPr>
              <p:cNvPr id="3941" name="Forma Livre: Forma 3940">
                <a:extLst>
                  <a:ext uri="{FF2B5EF4-FFF2-40B4-BE49-F238E27FC236}">
                    <a16:creationId xmlns:a16="http://schemas.microsoft.com/office/drawing/2014/main" id="{386B46C7-8797-4B1B-E445-B756D44DE9A3}"/>
                  </a:ext>
                </a:extLst>
              </p:cNvPr>
              <p:cNvSpPr/>
              <p:nvPr/>
            </p:nvSpPr>
            <p:spPr>
              <a:xfrm>
                <a:off x="8735849" y="4480836"/>
                <a:ext cx="66789" cy="165461"/>
              </a:xfrm>
              <a:custGeom>
                <a:avLst/>
                <a:gdLst>
                  <a:gd name="connsiteX0" fmla="*/ 65778 w 66789"/>
                  <a:gd name="connsiteY0" fmla="*/ 156305 h 165461"/>
                  <a:gd name="connsiteX1" fmla="*/ 49109 w 66789"/>
                  <a:gd name="connsiteY1" fmla="*/ 117348 h 165461"/>
                  <a:gd name="connsiteX2" fmla="*/ 16153 w 66789"/>
                  <a:gd name="connsiteY2" fmla="*/ 27527 h 165461"/>
                  <a:gd name="connsiteX3" fmla="*/ 2247 w 66789"/>
                  <a:gd name="connsiteY3" fmla="*/ 0 h 165461"/>
                  <a:gd name="connsiteX4" fmla="*/ 6533 w 66789"/>
                  <a:gd name="connsiteY4" fmla="*/ 32766 h 165461"/>
                  <a:gd name="connsiteX5" fmla="*/ 22725 w 66789"/>
                  <a:gd name="connsiteY5" fmla="*/ 72962 h 165461"/>
                  <a:gd name="connsiteX6" fmla="*/ 49300 w 66789"/>
                  <a:gd name="connsiteY6" fmla="*/ 152495 h 165461"/>
                  <a:gd name="connsiteX7" fmla="*/ 65778 w 66789"/>
                  <a:gd name="connsiteY7" fmla="*/ 156305 h 16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89" h="165461">
                    <a:moveTo>
                      <a:pt x="65778" y="156305"/>
                    </a:moveTo>
                    <a:cubicBezTo>
                      <a:pt x="59101" y="143828"/>
                      <a:pt x="53529" y="130788"/>
                      <a:pt x="49109" y="117348"/>
                    </a:cubicBezTo>
                    <a:cubicBezTo>
                      <a:pt x="42156" y="93821"/>
                      <a:pt x="26059" y="52769"/>
                      <a:pt x="16153" y="27527"/>
                    </a:cubicBezTo>
                    <a:cubicBezTo>
                      <a:pt x="11990" y="18117"/>
                      <a:pt x="7352" y="8934"/>
                      <a:pt x="2247" y="0"/>
                    </a:cubicBezTo>
                    <a:cubicBezTo>
                      <a:pt x="-1944" y="3048"/>
                      <a:pt x="-135" y="17240"/>
                      <a:pt x="6533" y="32766"/>
                    </a:cubicBezTo>
                    <a:cubicBezTo>
                      <a:pt x="13200" y="48292"/>
                      <a:pt x="17487" y="57817"/>
                      <a:pt x="22725" y="72962"/>
                    </a:cubicBezTo>
                    <a:cubicBezTo>
                      <a:pt x="34822" y="102679"/>
                      <a:pt x="41775" y="135350"/>
                      <a:pt x="49300" y="152495"/>
                    </a:cubicBezTo>
                    <a:cubicBezTo>
                      <a:pt x="56825" y="169640"/>
                      <a:pt x="70636" y="168592"/>
                      <a:pt x="65778" y="156305"/>
                    </a:cubicBezTo>
                    <a:close/>
                  </a:path>
                </a:pathLst>
              </a:custGeom>
              <a:solidFill>
                <a:srgbClr val="263238"/>
              </a:solidFill>
              <a:ln w="9525" cap="flat">
                <a:noFill/>
                <a:prstDash val="solid"/>
                <a:miter/>
              </a:ln>
            </p:spPr>
            <p:txBody>
              <a:bodyPr rtlCol="0" anchor="ctr"/>
              <a:lstStyle/>
              <a:p>
                <a:endParaRPr lang="pt-BR"/>
              </a:p>
            </p:txBody>
          </p:sp>
          <p:sp>
            <p:nvSpPr>
              <p:cNvPr id="3942" name="Forma Livre: Forma 3941">
                <a:extLst>
                  <a:ext uri="{FF2B5EF4-FFF2-40B4-BE49-F238E27FC236}">
                    <a16:creationId xmlns:a16="http://schemas.microsoft.com/office/drawing/2014/main" id="{83C0D0F8-8FD3-28B9-6D42-A10B5860C34A}"/>
                  </a:ext>
                </a:extLst>
              </p:cNvPr>
              <p:cNvSpPr/>
              <p:nvPr/>
            </p:nvSpPr>
            <p:spPr>
              <a:xfrm>
                <a:off x="8794975" y="4615179"/>
                <a:ext cx="64374" cy="23104"/>
              </a:xfrm>
              <a:custGeom>
                <a:avLst/>
                <a:gdLst>
                  <a:gd name="connsiteX0" fmla="*/ 4080 w 64374"/>
                  <a:gd name="connsiteY0" fmla="*/ 23105 h 23104"/>
                  <a:gd name="connsiteX1" fmla="*/ 5033 w 64374"/>
                  <a:gd name="connsiteY1" fmla="*/ 22629 h 23104"/>
                  <a:gd name="connsiteX2" fmla="*/ 61326 w 64374"/>
                  <a:gd name="connsiteY2" fmla="*/ 6055 h 23104"/>
                  <a:gd name="connsiteX3" fmla="*/ 64269 w 64374"/>
                  <a:gd name="connsiteY3" fmla="*/ 3693 h 23104"/>
                  <a:gd name="connsiteX4" fmla="*/ 64278 w 64374"/>
                  <a:gd name="connsiteY4" fmla="*/ 3483 h 23104"/>
                  <a:gd name="connsiteX5" fmla="*/ 62421 w 64374"/>
                  <a:gd name="connsiteY5" fmla="*/ 207 h 23104"/>
                  <a:gd name="connsiteX6" fmla="*/ 61230 w 64374"/>
                  <a:gd name="connsiteY6" fmla="*/ 150 h 23104"/>
                  <a:gd name="connsiteX7" fmla="*/ 1128 w 64374"/>
                  <a:gd name="connsiteY7" fmla="*/ 17866 h 23104"/>
                  <a:gd name="connsiteX8" fmla="*/ 537 w 64374"/>
                  <a:gd name="connsiteY8" fmla="*/ 21724 h 23104"/>
                  <a:gd name="connsiteX9" fmla="*/ 3604 w 64374"/>
                  <a:gd name="connsiteY9" fmla="*/ 22724 h 2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74" h="23104">
                    <a:moveTo>
                      <a:pt x="4080" y="23105"/>
                    </a:moveTo>
                    <a:lnTo>
                      <a:pt x="5033" y="22629"/>
                    </a:lnTo>
                    <a:cubicBezTo>
                      <a:pt x="21425" y="10980"/>
                      <a:pt x="41237" y="5150"/>
                      <a:pt x="61326" y="6055"/>
                    </a:cubicBezTo>
                    <a:cubicBezTo>
                      <a:pt x="62792" y="6217"/>
                      <a:pt x="64107" y="5150"/>
                      <a:pt x="64269" y="3693"/>
                    </a:cubicBezTo>
                    <a:cubicBezTo>
                      <a:pt x="64269" y="3626"/>
                      <a:pt x="64278" y="3550"/>
                      <a:pt x="64278" y="3483"/>
                    </a:cubicBezTo>
                    <a:cubicBezTo>
                      <a:pt x="64669" y="2064"/>
                      <a:pt x="63840" y="597"/>
                      <a:pt x="62421" y="207"/>
                    </a:cubicBezTo>
                    <a:cubicBezTo>
                      <a:pt x="62030" y="92"/>
                      <a:pt x="61621" y="74"/>
                      <a:pt x="61230" y="150"/>
                    </a:cubicBezTo>
                    <a:cubicBezTo>
                      <a:pt x="39751" y="-1069"/>
                      <a:pt x="18511" y="5188"/>
                      <a:pt x="1128" y="17866"/>
                    </a:cubicBezTo>
                    <a:cubicBezTo>
                      <a:pt x="-101" y="18771"/>
                      <a:pt x="-368" y="20495"/>
                      <a:pt x="537" y="21724"/>
                    </a:cubicBezTo>
                    <a:cubicBezTo>
                      <a:pt x="1242" y="22686"/>
                      <a:pt x="2470" y="23086"/>
                      <a:pt x="3604" y="22724"/>
                    </a:cubicBezTo>
                    <a:close/>
                  </a:path>
                </a:pathLst>
              </a:custGeom>
              <a:solidFill>
                <a:srgbClr val="F0F0F0"/>
              </a:solidFill>
              <a:ln w="9525" cap="flat">
                <a:noFill/>
                <a:prstDash val="solid"/>
                <a:miter/>
              </a:ln>
            </p:spPr>
            <p:txBody>
              <a:bodyPr rtlCol="0" anchor="ctr"/>
              <a:lstStyle/>
              <a:p>
                <a:endParaRPr lang="pt-BR"/>
              </a:p>
            </p:txBody>
          </p:sp>
          <p:sp>
            <p:nvSpPr>
              <p:cNvPr id="3943" name="Forma Livre: Forma 3942">
                <a:extLst>
                  <a:ext uri="{FF2B5EF4-FFF2-40B4-BE49-F238E27FC236}">
                    <a16:creationId xmlns:a16="http://schemas.microsoft.com/office/drawing/2014/main" id="{CDF30B91-B26D-3139-A3B5-E932D05DCBA2}"/>
                  </a:ext>
                </a:extLst>
              </p:cNvPr>
              <p:cNvSpPr/>
              <p:nvPr/>
            </p:nvSpPr>
            <p:spPr>
              <a:xfrm>
                <a:off x="8782931" y="4588277"/>
                <a:ext cx="72900" cy="25767"/>
              </a:xfrm>
              <a:custGeom>
                <a:avLst/>
                <a:gdLst>
                  <a:gd name="connsiteX0" fmla="*/ 3647 w 72900"/>
                  <a:gd name="connsiteY0" fmla="*/ 25528 h 25767"/>
                  <a:gd name="connsiteX1" fmla="*/ 4504 w 72900"/>
                  <a:gd name="connsiteY1" fmla="*/ 25528 h 25767"/>
                  <a:gd name="connsiteX2" fmla="*/ 69941 w 72900"/>
                  <a:gd name="connsiteY2" fmla="*/ 5620 h 25767"/>
                  <a:gd name="connsiteX3" fmla="*/ 72894 w 72900"/>
                  <a:gd name="connsiteY3" fmla="*/ 2858 h 25767"/>
                  <a:gd name="connsiteX4" fmla="*/ 72894 w 72900"/>
                  <a:gd name="connsiteY4" fmla="*/ 2858 h 25767"/>
                  <a:gd name="connsiteX5" fmla="*/ 70427 w 72900"/>
                  <a:gd name="connsiteY5" fmla="*/ 10 h 25767"/>
                  <a:gd name="connsiteX6" fmla="*/ 70227 w 72900"/>
                  <a:gd name="connsiteY6" fmla="*/ 1 h 25767"/>
                  <a:gd name="connsiteX7" fmla="*/ 1170 w 72900"/>
                  <a:gd name="connsiteY7" fmla="*/ 20956 h 25767"/>
                  <a:gd name="connsiteX8" fmla="*/ 504 w 72900"/>
                  <a:gd name="connsiteY8" fmla="*/ 24956 h 25767"/>
                  <a:gd name="connsiteX9" fmla="*/ 3647 w 72900"/>
                  <a:gd name="connsiteY9" fmla="*/ 25528 h 2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00" h="25767">
                    <a:moveTo>
                      <a:pt x="3647" y="25528"/>
                    </a:moveTo>
                    <a:cubicBezTo>
                      <a:pt x="3933" y="25604"/>
                      <a:pt x="4218" y="25604"/>
                      <a:pt x="4504" y="25528"/>
                    </a:cubicBezTo>
                    <a:cubicBezTo>
                      <a:pt x="23868" y="12564"/>
                      <a:pt x="46643" y="5640"/>
                      <a:pt x="69941" y="5620"/>
                    </a:cubicBezTo>
                    <a:cubicBezTo>
                      <a:pt x="71522" y="5678"/>
                      <a:pt x="72837" y="4439"/>
                      <a:pt x="72894" y="2858"/>
                    </a:cubicBezTo>
                    <a:cubicBezTo>
                      <a:pt x="72894" y="2858"/>
                      <a:pt x="72894" y="2858"/>
                      <a:pt x="72894" y="2858"/>
                    </a:cubicBezTo>
                    <a:cubicBezTo>
                      <a:pt x="72999" y="1391"/>
                      <a:pt x="71894" y="115"/>
                      <a:pt x="70427" y="10"/>
                    </a:cubicBezTo>
                    <a:cubicBezTo>
                      <a:pt x="70360" y="1"/>
                      <a:pt x="70293" y="1"/>
                      <a:pt x="70227" y="1"/>
                    </a:cubicBezTo>
                    <a:cubicBezTo>
                      <a:pt x="45633" y="-85"/>
                      <a:pt x="21573" y="7211"/>
                      <a:pt x="1170" y="20956"/>
                    </a:cubicBezTo>
                    <a:cubicBezTo>
                      <a:pt x="-77" y="21899"/>
                      <a:pt x="-373" y="23661"/>
                      <a:pt x="504" y="24956"/>
                    </a:cubicBezTo>
                    <a:cubicBezTo>
                      <a:pt x="1332" y="25766"/>
                      <a:pt x="2580" y="25995"/>
                      <a:pt x="3647" y="25528"/>
                    </a:cubicBezTo>
                    <a:close/>
                  </a:path>
                </a:pathLst>
              </a:custGeom>
              <a:solidFill>
                <a:srgbClr val="F0F0F0"/>
              </a:solidFill>
              <a:ln w="9525" cap="flat">
                <a:noFill/>
                <a:prstDash val="solid"/>
                <a:miter/>
              </a:ln>
            </p:spPr>
            <p:txBody>
              <a:bodyPr rtlCol="0" anchor="ctr"/>
              <a:lstStyle/>
              <a:p>
                <a:endParaRPr lang="pt-BR"/>
              </a:p>
            </p:txBody>
          </p:sp>
          <p:sp>
            <p:nvSpPr>
              <p:cNvPr id="3944" name="Forma Livre: Forma 3943">
                <a:extLst>
                  <a:ext uri="{FF2B5EF4-FFF2-40B4-BE49-F238E27FC236}">
                    <a16:creationId xmlns:a16="http://schemas.microsoft.com/office/drawing/2014/main" id="{810A817B-F9F9-0DE2-55EE-840790414314}"/>
                  </a:ext>
                </a:extLst>
              </p:cNvPr>
              <p:cNvSpPr/>
              <p:nvPr/>
            </p:nvSpPr>
            <p:spPr>
              <a:xfrm>
                <a:off x="8773701" y="4565462"/>
                <a:ext cx="81141" cy="25309"/>
              </a:xfrm>
              <a:custGeom>
                <a:avLst/>
                <a:gdLst>
                  <a:gd name="connsiteX0" fmla="*/ 79076 w 81141"/>
                  <a:gd name="connsiteY0" fmla="*/ 6242 h 25309"/>
                  <a:gd name="connsiteX1" fmla="*/ 81076 w 81141"/>
                  <a:gd name="connsiteY1" fmla="*/ 3956 h 25309"/>
                  <a:gd name="connsiteX2" fmla="*/ 79057 w 81141"/>
                  <a:gd name="connsiteY2" fmla="*/ 774 h 25309"/>
                  <a:gd name="connsiteX3" fmla="*/ 78695 w 81141"/>
                  <a:gd name="connsiteY3" fmla="*/ 717 h 25309"/>
                  <a:gd name="connsiteX4" fmla="*/ 1066 w 81141"/>
                  <a:gd name="connsiteY4" fmla="*/ 20339 h 25309"/>
                  <a:gd name="connsiteX5" fmla="*/ 589 w 81141"/>
                  <a:gd name="connsiteY5" fmla="*/ 24244 h 25309"/>
                  <a:gd name="connsiteX6" fmla="*/ 4495 w 81141"/>
                  <a:gd name="connsiteY6" fmla="*/ 24720 h 25309"/>
                  <a:gd name="connsiteX7" fmla="*/ 77932 w 81141"/>
                  <a:gd name="connsiteY7" fmla="*/ 6242 h 2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41" h="25309">
                    <a:moveTo>
                      <a:pt x="79076" y="6242"/>
                    </a:moveTo>
                    <a:cubicBezTo>
                      <a:pt x="80123" y="5927"/>
                      <a:pt x="80904" y="5042"/>
                      <a:pt x="81076" y="3956"/>
                    </a:cubicBezTo>
                    <a:cubicBezTo>
                      <a:pt x="81400" y="2517"/>
                      <a:pt x="80495" y="1089"/>
                      <a:pt x="79057" y="774"/>
                    </a:cubicBezTo>
                    <a:cubicBezTo>
                      <a:pt x="78933" y="746"/>
                      <a:pt x="78818" y="727"/>
                      <a:pt x="78695" y="717"/>
                    </a:cubicBezTo>
                    <a:cubicBezTo>
                      <a:pt x="43262" y="-4426"/>
                      <a:pt x="2495" y="19767"/>
                      <a:pt x="1066" y="20339"/>
                    </a:cubicBezTo>
                    <a:cubicBezTo>
                      <a:pt x="-144" y="21282"/>
                      <a:pt x="-353" y="23034"/>
                      <a:pt x="589" y="24244"/>
                    </a:cubicBezTo>
                    <a:cubicBezTo>
                      <a:pt x="1532" y="25454"/>
                      <a:pt x="3285" y="25663"/>
                      <a:pt x="4495" y="24720"/>
                    </a:cubicBezTo>
                    <a:cubicBezTo>
                      <a:pt x="4495" y="24720"/>
                      <a:pt x="44976" y="1479"/>
                      <a:pt x="77932" y="6242"/>
                    </a:cubicBezTo>
                    <a:close/>
                  </a:path>
                </a:pathLst>
              </a:custGeom>
              <a:solidFill>
                <a:srgbClr val="F0F0F0"/>
              </a:solidFill>
              <a:ln w="9525" cap="flat">
                <a:noFill/>
                <a:prstDash val="solid"/>
                <a:miter/>
              </a:ln>
            </p:spPr>
            <p:txBody>
              <a:bodyPr rtlCol="0" anchor="ctr"/>
              <a:lstStyle/>
              <a:p>
                <a:endParaRPr lang="pt-BR"/>
              </a:p>
            </p:txBody>
          </p:sp>
          <p:sp>
            <p:nvSpPr>
              <p:cNvPr id="3945" name="Forma Livre: Forma 3944">
                <a:extLst>
                  <a:ext uri="{FF2B5EF4-FFF2-40B4-BE49-F238E27FC236}">
                    <a16:creationId xmlns:a16="http://schemas.microsoft.com/office/drawing/2014/main" id="{6D4EBF54-3A87-150A-3366-A0EBF52252A8}"/>
                  </a:ext>
                </a:extLst>
              </p:cNvPr>
              <p:cNvSpPr/>
              <p:nvPr/>
            </p:nvSpPr>
            <p:spPr>
              <a:xfrm>
                <a:off x="8767625" y="4542918"/>
                <a:ext cx="77780" cy="27901"/>
              </a:xfrm>
              <a:custGeom>
                <a:avLst/>
                <a:gdLst>
                  <a:gd name="connsiteX0" fmla="*/ 75532 w 77780"/>
                  <a:gd name="connsiteY0" fmla="*/ 6403 h 27901"/>
                  <a:gd name="connsiteX1" fmla="*/ 77732 w 77780"/>
                  <a:gd name="connsiteY1" fmla="*/ 3173 h 27901"/>
                  <a:gd name="connsiteX2" fmla="*/ 75532 w 77780"/>
                  <a:gd name="connsiteY2" fmla="*/ 973 h 27901"/>
                  <a:gd name="connsiteX3" fmla="*/ 1236 w 77780"/>
                  <a:gd name="connsiteY3" fmla="*/ 22690 h 27901"/>
                  <a:gd name="connsiteX4" fmla="*/ 503 w 77780"/>
                  <a:gd name="connsiteY4" fmla="*/ 26662 h 27901"/>
                  <a:gd name="connsiteX5" fmla="*/ 4484 w 77780"/>
                  <a:gd name="connsiteY5" fmla="*/ 27396 h 27901"/>
                  <a:gd name="connsiteX6" fmla="*/ 5047 w 77780"/>
                  <a:gd name="connsiteY6" fmla="*/ 26881 h 27901"/>
                  <a:gd name="connsiteX7" fmla="*/ 74674 w 77780"/>
                  <a:gd name="connsiteY7" fmla="*/ 6498 h 27901"/>
                  <a:gd name="connsiteX8" fmla="*/ 75532 w 77780"/>
                  <a:gd name="connsiteY8" fmla="*/ 6403 h 2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80" h="27901">
                    <a:moveTo>
                      <a:pt x="75532" y="6403"/>
                    </a:moveTo>
                    <a:cubicBezTo>
                      <a:pt x="77027" y="6117"/>
                      <a:pt x="78017" y="4679"/>
                      <a:pt x="77732" y="3173"/>
                    </a:cubicBezTo>
                    <a:cubicBezTo>
                      <a:pt x="77522" y="2059"/>
                      <a:pt x="76646" y="1183"/>
                      <a:pt x="75532" y="973"/>
                    </a:cubicBezTo>
                    <a:cubicBezTo>
                      <a:pt x="36384" y="-5409"/>
                      <a:pt x="2380" y="21643"/>
                      <a:pt x="1236" y="22690"/>
                    </a:cubicBezTo>
                    <a:cubicBezTo>
                      <a:pt x="-59" y="23586"/>
                      <a:pt x="-392" y="25367"/>
                      <a:pt x="503" y="26662"/>
                    </a:cubicBezTo>
                    <a:cubicBezTo>
                      <a:pt x="1408" y="27967"/>
                      <a:pt x="3180" y="28291"/>
                      <a:pt x="4484" y="27396"/>
                    </a:cubicBezTo>
                    <a:cubicBezTo>
                      <a:pt x="4694" y="27253"/>
                      <a:pt x="4885" y="27072"/>
                      <a:pt x="5047" y="26881"/>
                    </a:cubicBezTo>
                    <a:cubicBezTo>
                      <a:pt x="5047" y="26881"/>
                      <a:pt x="38193" y="592"/>
                      <a:pt x="74674" y="6498"/>
                    </a:cubicBezTo>
                    <a:cubicBezTo>
                      <a:pt x="74960" y="6536"/>
                      <a:pt x="75255" y="6498"/>
                      <a:pt x="75532" y="6403"/>
                    </a:cubicBezTo>
                    <a:close/>
                  </a:path>
                </a:pathLst>
              </a:custGeom>
              <a:solidFill>
                <a:srgbClr val="F0F0F0"/>
              </a:solidFill>
              <a:ln w="9525" cap="flat">
                <a:noFill/>
                <a:prstDash val="solid"/>
                <a:miter/>
              </a:ln>
            </p:spPr>
            <p:txBody>
              <a:bodyPr rtlCol="0" anchor="ctr"/>
              <a:lstStyle/>
              <a:p>
                <a:endParaRPr lang="pt-BR"/>
              </a:p>
            </p:txBody>
          </p:sp>
          <p:sp>
            <p:nvSpPr>
              <p:cNvPr id="3946" name="Forma Livre: Forma 3945">
                <a:extLst>
                  <a:ext uri="{FF2B5EF4-FFF2-40B4-BE49-F238E27FC236}">
                    <a16:creationId xmlns:a16="http://schemas.microsoft.com/office/drawing/2014/main" id="{CC564831-8DFF-8E2D-95DE-A18C02E5422A}"/>
                  </a:ext>
                </a:extLst>
              </p:cNvPr>
              <p:cNvSpPr/>
              <p:nvPr/>
            </p:nvSpPr>
            <p:spPr>
              <a:xfrm>
                <a:off x="8760148" y="4514916"/>
                <a:ext cx="77610" cy="28396"/>
              </a:xfrm>
              <a:custGeom>
                <a:avLst/>
                <a:gdLst>
                  <a:gd name="connsiteX0" fmla="*/ 75483 w 77610"/>
                  <a:gd name="connsiteY0" fmla="*/ 6496 h 28396"/>
                  <a:gd name="connsiteX1" fmla="*/ 77512 w 77610"/>
                  <a:gd name="connsiteY1" fmla="*/ 3000 h 28396"/>
                  <a:gd name="connsiteX2" fmla="*/ 75483 w 77610"/>
                  <a:gd name="connsiteY2" fmla="*/ 971 h 28396"/>
                  <a:gd name="connsiteX3" fmla="*/ 807 w 77610"/>
                  <a:gd name="connsiteY3" fmla="*/ 23641 h 28396"/>
                  <a:gd name="connsiteX4" fmla="*/ 807 w 77610"/>
                  <a:gd name="connsiteY4" fmla="*/ 27546 h 28396"/>
                  <a:gd name="connsiteX5" fmla="*/ 4579 w 77610"/>
                  <a:gd name="connsiteY5" fmla="*/ 27679 h 28396"/>
                  <a:gd name="connsiteX6" fmla="*/ 4713 w 77610"/>
                  <a:gd name="connsiteY6" fmla="*/ 27546 h 28396"/>
                  <a:gd name="connsiteX7" fmla="*/ 74721 w 77610"/>
                  <a:gd name="connsiteY7" fmla="*/ 6210 h 2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10" h="28396">
                    <a:moveTo>
                      <a:pt x="75483" y="6496"/>
                    </a:moveTo>
                    <a:cubicBezTo>
                      <a:pt x="77007" y="6095"/>
                      <a:pt x="77922" y="4524"/>
                      <a:pt x="77512" y="3000"/>
                    </a:cubicBezTo>
                    <a:cubicBezTo>
                      <a:pt x="77255" y="2009"/>
                      <a:pt x="76474" y="1238"/>
                      <a:pt x="75483" y="971"/>
                    </a:cubicBezTo>
                    <a:cubicBezTo>
                      <a:pt x="38717" y="-5506"/>
                      <a:pt x="2141" y="22498"/>
                      <a:pt x="807" y="23641"/>
                    </a:cubicBezTo>
                    <a:cubicBezTo>
                      <a:pt x="-269" y="24717"/>
                      <a:pt x="-269" y="26469"/>
                      <a:pt x="807" y="27546"/>
                    </a:cubicBezTo>
                    <a:cubicBezTo>
                      <a:pt x="1808" y="28622"/>
                      <a:pt x="3503" y="28689"/>
                      <a:pt x="4579" y="27679"/>
                    </a:cubicBezTo>
                    <a:cubicBezTo>
                      <a:pt x="4627" y="27641"/>
                      <a:pt x="4665" y="27594"/>
                      <a:pt x="4713" y="27546"/>
                    </a:cubicBezTo>
                    <a:cubicBezTo>
                      <a:pt x="4713" y="27546"/>
                      <a:pt x="40622" y="209"/>
                      <a:pt x="74721" y="6210"/>
                    </a:cubicBezTo>
                    <a:close/>
                  </a:path>
                </a:pathLst>
              </a:custGeom>
              <a:solidFill>
                <a:srgbClr val="EBEBEB"/>
              </a:solidFill>
              <a:ln w="9525" cap="flat">
                <a:noFill/>
                <a:prstDash val="solid"/>
                <a:miter/>
              </a:ln>
            </p:spPr>
            <p:txBody>
              <a:bodyPr rtlCol="0" anchor="ctr"/>
              <a:lstStyle/>
              <a:p>
                <a:endParaRPr lang="pt-BR"/>
              </a:p>
            </p:txBody>
          </p:sp>
        </p:grpSp>
        <p:grpSp>
          <p:nvGrpSpPr>
            <p:cNvPr id="3579" name="Gráfico 4">
              <a:extLst>
                <a:ext uri="{FF2B5EF4-FFF2-40B4-BE49-F238E27FC236}">
                  <a16:creationId xmlns:a16="http://schemas.microsoft.com/office/drawing/2014/main" id="{30B53AF4-C2CE-CFE3-1B13-E35428E05A8A}"/>
                </a:ext>
              </a:extLst>
            </p:cNvPr>
            <p:cNvGrpSpPr/>
            <p:nvPr/>
          </p:nvGrpSpPr>
          <p:grpSpPr>
            <a:xfrm>
              <a:off x="8133245" y="2801389"/>
              <a:ext cx="760777" cy="787781"/>
              <a:chOff x="8133245" y="2801389"/>
              <a:chExt cx="760777" cy="787781"/>
            </a:xfrm>
          </p:grpSpPr>
          <p:sp>
            <p:nvSpPr>
              <p:cNvPr id="3900" name="Forma Livre: Forma 3899">
                <a:extLst>
                  <a:ext uri="{FF2B5EF4-FFF2-40B4-BE49-F238E27FC236}">
                    <a16:creationId xmlns:a16="http://schemas.microsoft.com/office/drawing/2014/main" id="{62F7C332-5786-EC38-A94C-192AED5288EE}"/>
                  </a:ext>
                </a:extLst>
              </p:cNvPr>
              <p:cNvSpPr/>
              <p:nvPr/>
            </p:nvSpPr>
            <p:spPr>
              <a:xfrm>
                <a:off x="8133245" y="3256884"/>
                <a:ext cx="347104" cy="241357"/>
              </a:xfrm>
              <a:custGeom>
                <a:avLst/>
                <a:gdLst>
                  <a:gd name="connsiteX0" fmla="*/ 347104 w 347104"/>
                  <a:gd name="connsiteY0" fmla="*/ 3608 h 241357"/>
                  <a:gd name="connsiteX1" fmla="*/ 237185 w 347104"/>
                  <a:gd name="connsiteY1" fmla="*/ 154008 h 241357"/>
                  <a:gd name="connsiteX2" fmla="*/ 150127 w 347104"/>
                  <a:gd name="connsiteY2" fmla="*/ 226589 h 241357"/>
                  <a:gd name="connsiteX3" fmla="*/ 86976 w 347104"/>
                  <a:gd name="connsiteY3" fmla="*/ 230875 h 241357"/>
                  <a:gd name="connsiteX4" fmla="*/ 23254 w 347104"/>
                  <a:gd name="connsiteY4" fmla="*/ 176106 h 241357"/>
                  <a:gd name="connsiteX5" fmla="*/ 8871 w 347104"/>
                  <a:gd name="connsiteY5" fmla="*/ 167153 h 241357"/>
                  <a:gd name="connsiteX6" fmla="*/ 8871 w 347104"/>
                  <a:gd name="connsiteY6" fmla="*/ 167153 h 241357"/>
                  <a:gd name="connsiteX7" fmla="*/ 9443 w 347104"/>
                  <a:gd name="connsiteY7" fmla="*/ 78665 h 241357"/>
                  <a:gd name="connsiteX8" fmla="*/ 34684 w 347104"/>
                  <a:gd name="connsiteY8" fmla="*/ 94763 h 241357"/>
                  <a:gd name="connsiteX9" fmla="*/ 34684 w 347104"/>
                  <a:gd name="connsiteY9" fmla="*/ 94763 h 241357"/>
                  <a:gd name="connsiteX10" fmla="*/ 38780 w 347104"/>
                  <a:gd name="connsiteY10" fmla="*/ 97430 h 241357"/>
                  <a:gd name="connsiteX11" fmla="*/ 107264 w 347104"/>
                  <a:gd name="connsiteY11" fmla="*/ 141054 h 241357"/>
                  <a:gd name="connsiteX12" fmla="*/ 258236 w 347104"/>
                  <a:gd name="connsiteY12" fmla="*/ 11419 h 241357"/>
                  <a:gd name="connsiteX13" fmla="*/ 347104 w 347104"/>
                  <a:gd name="connsiteY13" fmla="*/ 3608 h 24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104" h="241357">
                    <a:moveTo>
                      <a:pt x="347104" y="3608"/>
                    </a:moveTo>
                    <a:lnTo>
                      <a:pt x="237185" y="154008"/>
                    </a:lnTo>
                    <a:cubicBezTo>
                      <a:pt x="237185" y="154008"/>
                      <a:pt x="172225" y="211158"/>
                      <a:pt x="150127" y="226589"/>
                    </a:cubicBezTo>
                    <a:cubicBezTo>
                      <a:pt x="124600" y="244781"/>
                      <a:pt x="113932" y="246115"/>
                      <a:pt x="86976" y="230875"/>
                    </a:cubicBezTo>
                    <a:cubicBezTo>
                      <a:pt x="65831" y="218969"/>
                      <a:pt x="42304" y="191060"/>
                      <a:pt x="23254" y="176106"/>
                    </a:cubicBezTo>
                    <a:cubicBezTo>
                      <a:pt x="18968" y="172382"/>
                      <a:pt x="14110" y="169353"/>
                      <a:pt x="8871" y="167153"/>
                    </a:cubicBezTo>
                    <a:lnTo>
                      <a:pt x="8871" y="167153"/>
                    </a:lnTo>
                    <a:cubicBezTo>
                      <a:pt x="-11417" y="159914"/>
                      <a:pt x="9443" y="78665"/>
                      <a:pt x="9443" y="78665"/>
                    </a:cubicBezTo>
                    <a:lnTo>
                      <a:pt x="34684" y="94763"/>
                    </a:lnTo>
                    <a:lnTo>
                      <a:pt x="34684" y="94763"/>
                    </a:lnTo>
                    <a:lnTo>
                      <a:pt x="38780" y="97430"/>
                    </a:lnTo>
                    <a:lnTo>
                      <a:pt x="107264" y="141054"/>
                    </a:lnTo>
                    <a:cubicBezTo>
                      <a:pt x="152889" y="96858"/>
                      <a:pt x="224041" y="28754"/>
                      <a:pt x="258236" y="11419"/>
                    </a:cubicBezTo>
                    <a:cubicBezTo>
                      <a:pt x="283668" y="-1630"/>
                      <a:pt x="295764" y="-2392"/>
                      <a:pt x="347104" y="3608"/>
                    </a:cubicBezTo>
                    <a:close/>
                  </a:path>
                </a:pathLst>
              </a:custGeom>
              <a:solidFill>
                <a:srgbClr val="FFA8A7"/>
              </a:solidFill>
              <a:ln w="9525" cap="flat">
                <a:noFill/>
                <a:prstDash val="solid"/>
                <a:miter/>
              </a:ln>
            </p:spPr>
            <p:txBody>
              <a:bodyPr rtlCol="0" anchor="ctr"/>
              <a:lstStyle/>
              <a:p>
                <a:endParaRPr lang="pt-BR"/>
              </a:p>
            </p:txBody>
          </p:sp>
          <p:sp>
            <p:nvSpPr>
              <p:cNvPr id="3901" name="Forma Livre: Forma 3900">
                <a:extLst>
                  <a:ext uri="{FF2B5EF4-FFF2-40B4-BE49-F238E27FC236}">
                    <a16:creationId xmlns:a16="http://schemas.microsoft.com/office/drawing/2014/main" id="{5A8A07C0-6911-2388-CD00-D2296FFBF205}"/>
                  </a:ext>
                </a:extLst>
              </p:cNvPr>
              <p:cNvSpPr/>
              <p:nvPr/>
            </p:nvSpPr>
            <p:spPr>
              <a:xfrm>
                <a:off x="8137193" y="3296475"/>
                <a:ext cx="52833" cy="69459"/>
              </a:xfrm>
              <a:custGeom>
                <a:avLst/>
                <a:gdLst>
                  <a:gd name="connsiteX0" fmla="*/ 52834 w 52833"/>
                  <a:gd name="connsiteY0" fmla="*/ 69460 h 69459"/>
                  <a:gd name="connsiteX1" fmla="*/ 2256 w 52833"/>
                  <a:gd name="connsiteY1" fmla="*/ 56125 h 69459"/>
                  <a:gd name="connsiteX2" fmla="*/ 2256 w 52833"/>
                  <a:gd name="connsiteY2" fmla="*/ 39932 h 69459"/>
                  <a:gd name="connsiteX3" fmla="*/ 542 w 52833"/>
                  <a:gd name="connsiteY3" fmla="*/ 20882 h 69459"/>
                  <a:gd name="connsiteX4" fmla="*/ 14924 w 52833"/>
                  <a:gd name="connsiteY4" fmla="*/ 5833 h 69459"/>
                  <a:gd name="connsiteX5" fmla="*/ 27688 w 52833"/>
                  <a:gd name="connsiteY5" fmla="*/ 33646 h 69459"/>
                  <a:gd name="connsiteX6" fmla="*/ 52834 w 52833"/>
                  <a:gd name="connsiteY6" fmla="*/ 69460 h 6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33" h="69459">
                    <a:moveTo>
                      <a:pt x="52834" y="69460"/>
                    </a:moveTo>
                    <a:lnTo>
                      <a:pt x="2256" y="56125"/>
                    </a:lnTo>
                    <a:cubicBezTo>
                      <a:pt x="2256" y="56125"/>
                      <a:pt x="2256" y="49838"/>
                      <a:pt x="2256" y="39932"/>
                    </a:cubicBezTo>
                    <a:cubicBezTo>
                      <a:pt x="2066" y="33550"/>
                      <a:pt x="1494" y="27188"/>
                      <a:pt x="542" y="20882"/>
                    </a:cubicBezTo>
                    <a:cubicBezTo>
                      <a:pt x="-3078" y="5737"/>
                      <a:pt x="12543" y="-8264"/>
                      <a:pt x="14924" y="5833"/>
                    </a:cubicBezTo>
                    <a:cubicBezTo>
                      <a:pt x="17305" y="19930"/>
                      <a:pt x="22449" y="22787"/>
                      <a:pt x="27688" y="33646"/>
                    </a:cubicBezTo>
                    <a:cubicBezTo>
                      <a:pt x="34355" y="47076"/>
                      <a:pt x="50548" y="59077"/>
                      <a:pt x="52834" y="69460"/>
                    </a:cubicBezTo>
                    <a:close/>
                  </a:path>
                </a:pathLst>
              </a:custGeom>
              <a:solidFill>
                <a:srgbClr val="FFA8A7"/>
              </a:solidFill>
              <a:ln w="9525" cap="flat">
                <a:noFill/>
                <a:prstDash val="solid"/>
                <a:miter/>
              </a:ln>
            </p:spPr>
            <p:txBody>
              <a:bodyPr rtlCol="0" anchor="ctr"/>
              <a:lstStyle/>
              <a:p>
                <a:endParaRPr lang="pt-BR"/>
              </a:p>
            </p:txBody>
          </p:sp>
          <p:sp>
            <p:nvSpPr>
              <p:cNvPr id="3902" name="Forma Livre: Forma 3901">
                <a:extLst>
                  <a:ext uri="{FF2B5EF4-FFF2-40B4-BE49-F238E27FC236}">
                    <a16:creationId xmlns:a16="http://schemas.microsoft.com/office/drawing/2014/main" id="{24EEF21C-A8B4-6CDF-0C1B-C26114434798}"/>
                  </a:ext>
                </a:extLst>
              </p:cNvPr>
              <p:cNvSpPr/>
              <p:nvPr/>
            </p:nvSpPr>
            <p:spPr>
              <a:xfrm>
                <a:off x="8142212" y="3351410"/>
                <a:ext cx="31200" cy="81770"/>
              </a:xfrm>
              <a:custGeom>
                <a:avLst/>
                <a:gdLst>
                  <a:gd name="connsiteX0" fmla="*/ 28670 w 31200"/>
                  <a:gd name="connsiteY0" fmla="*/ 18905 h 81770"/>
                  <a:gd name="connsiteX1" fmla="*/ 24574 w 31200"/>
                  <a:gd name="connsiteY1" fmla="*/ 31383 h 81770"/>
                  <a:gd name="connsiteX2" fmla="*/ 26003 w 31200"/>
                  <a:gd name="connsiteY2" fmla="*/ 45385 h 81770"/>
                  <a:gd name="connsiteX3" fmla="*/ 22384 w 31200"/>
                  <a:gd name="connsiteY3" fmla="*/ 54910 h 81770"/>
                  <a:gd name="connsiteX4" fmla="*/ 22384 w 31200"/>
                  <a:gd name="connsiteY4" fmla="*/ 68340 h 81770"/>
                  <a:gd name="connsiteX5" fmla="*/ 17145 w 31200"/>
                  <a:gd name="connsiteY5" fmla="*/ 79103 h 81770"/>
                  <a:gd name="connsiteX6" fmla="*/ 14383 w 31200"/>
                  <a:gd name="connsiteY6" fmla="*/ 81770 h 81770"/>
                  <a:gd name="connsiteX7" fmla="*/ 0 w 31200"/>
                  <a:gd name="connsiteY7" fmla="*/ 72817 h 81770"/>
                  <a:gd name="connsiteX8" fmla="*/ 0 w 31200"/>
                  <a:gd name="connsiteY8" fmla="*/ 6142 h 81770"/>
                  <a:gd name="connsiteX9" fmla="*/ 20193 w 31200"/>
                  <a:gd name="connsiteY9" fmla="*/ 617 h 81770"/>
                  <a:gd name="connsiteX10" fmla="*/ 25337 w 31200"/>
                  <a:gd name="connsiteY10" fmla="*/ 46 h 81770"/>
                  <a:gd name="connsiteX11" fmla="*/ 25337 w 31200"/>
                  <a:gd name="connsiteY11" fmla="*/ 46 h 81770"/>
                  <a:gd name="connsiteX12" fmla="*/ 29432 w 31200"/>
                  <a:gd name="connsiteY12" fmla="*/ 2713 h 81770"/>
                  <a:gd name="connsiteX13" fmla="*/ 30956 w 31200"/>
                  <a:gd name="connsiteY13" fmla="*/ 5856 h 81770"/>
                  <a:gd name="connsiteX14" fmla="*/ 28670 w 31200"/>
                  <a:gd name="connsiteY14" fmla="*/ 18905 h 8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00" h="81770">
                    <a:moveTo>
                      <a:pt x="28670" y="18905"/>
                    </a:moveTo>
                    <a:cubicBezTo>
                      <a:pt x="26451" y="22735"/>
                      <a:pt x="25051" y="26983"/>
                      <a:pt x="24574" y="31383"/>
                    </a:cubicBezTo>
                    <a:cubicBezTo>
                      <a:pt x="24574" y="36146"/>
                      <a:pt x="26670" y="40908"/>
                      <a:pt x="26003" y="45385"/>
                    </a:cubicBezTo>
                    <a:cubicBezTo>
                      <a:pt x="25165" y="48690"/>
                      <a:pt x="23946" y="51881"/>
                      <a:pt x="22384" y="54910"/>
                    </a:cubicBezTo>
                    <a:cubicBezTo>
                      <a:pt x="21574" y="59349"/>
                      <a:pt x="21574" y="63902"/>
                      <a:pt x="22384" y="68340"/>
                    </a:cubicBezTo>
                    <a:cubicBezTo>
                      <a:pt x="21841" y="72398"/>
                      <a:pt x="20003" y="76170"/>
                      <a:pt x="17145" y="79103"/>
                    </a:cubicBezTo>
                    <a:cubicBezTo>
                      <a:pt x="16268" y="80037"/>
                      <a:pt x="15345" y="80932"/>
                      <a:pt x="14383" y="81770"/>
                    </a:cubicBezTo>
                    <a:cubicBezTo>
                      <a:pt x="10096" y="78046"/>
                      <a:pt x="5239" y="75017"/>
                      <a:pt x="0" y="72817"/>
                    </a:cubicBezTo>
                    <a:lnTo>
                      <a:pt x="0" y="6142"/>
                    </a:lnTo>
                    <a:cubicBezTo>
                      <a:pt x="6839" y="4742"/>
                      <a:pt x="13592" y="2894"/>
                      <a:pt x="20193" y="617"/>
                    </a:cubicBezTo>
                    <a:cubicBezTo>
                      <a:pt x="21850" y="94"/>
                      <a:pt x="23603" y="-97"/>
                      <a:pt x="25337" y="46"/>
                    </a:cubicBezTo>
                    <a:lnTo>
                      <a:pt x="25337" y="46"/>
                    </a:lnTo>
                    <a:lnTo>
                      <a:pt x="29432" y="2713"/>
                    </a:lnTo>
                    <a:cubicBezTo>
                      <a:pt x="30166" y="3637"/>
                      <a:pt x="30689" y="4713"/>
                      <a:pt x="30956" y="5856"/>
                    </a:cubicBezTo>
                    <a:cubicBezTo>
                      <a:pt x="31652" y="10343"/>
                      <a:pt x="30851" y="14924"/>
                      <a:pt x="28670" y="18905"/>
                    </a:cubicBezTo>
                    <a:close/>
                  </a:path>
                </a:pathLst>
              </a:custGeom>
              <a:solidFill>
                <a:srgbClr val="F28F8F"/>
              </a:solidFill>
              <a:ln w="9525" cap="flat">
                <a:noFill/>
                <a:prstDash val="solid"/>
                <a:miter/>
              </a:ln>
            </p:spPr>
            <p:txBody>
              <a:bodyPr rtlCol="0" anchor="ctr"/>
              <a:lstStyle/>
              <a:p>
                <a:endParaRPr lang="pt-BR"/>
              </a:p>
            </p:txBody>
          </p:sp>
          <p:sp>
            <p:nvSpPr>
              <p:cNvPr id="3903" name="Forma Livre: Forma 3902">
                <a:extLst>
                  <a:ext uri="{FF2B5EF4-FFF2-40B4-BE49-F238E27FC236}">
                    <a16:creationId xmlns:a16="http://schemas.microsoft.com/office/drawing/2014/main" id="{496BE4E3-05EF-6BE3-DA92-E933AE35716D}"/>
                  </a:ext>
                </a:extLst>
              </p:cNvPr>
              <p:cNvSpPr/>
              <p:nvPr/>
            </p:nvSpPr>
            <p:spPr>
              <a:xfrm>
                <a:off x="8240224" y="3390128"/>
                <a:ext cx="30384" cy="52578"/>
              </a:xfrm>
              <a:custGeom>
                <a:avLst/>
                <a:gdLst>
                  <a:gd name="connsiteX0" fmla="*/ 0 w 30384"/>
                  <a:gd name="connsiteY0" fmla="*/ 7811 h 52578"/>
                  <a:gd name="connsiteX1" fmla="*/ 29242 w 30384"/>
                  <a:gd name="connsiteY1" fmla="*/ 52578 h 52578"/>
                  <a:gd name="connsiteX2" fmla="*/ 8001 w 30384"/>
                  <a:gd name="connsiteY2" fmla="*/ 0 h 52578"/>
                </a:gdLst>
                <a:ahLst/>
                <a:cxnLst>
                  <a:cxn ang="0">
                    <a:pos x="connsiteX0" y="connsiteY0"/>
                  </a:cxn>
                  <a:cxn ang="0">
                    <a:pos x="connsiteX1" y="connsiteY1"/>
                  </a:cxn>
                  <a:cxn ang="0">
                    <a:pos x="connsiteX2" y="connsiteY2"/>
                  </a:cxn>
                </a:cxnLst>
                <a:rect l="l" t="t" r="r" b="b"/>
                <a:pathLst>
                  <a:path w="30384" h="52578">
                    <a:moveTo>
                      <a:pt x="0" y="7811"/>
                    </a:moveTo>
                    <a:cubicBezTo>
                      <a:pt x="13049" y="16097"/>
                      <a:pt x="31147" y="37148"/>
                      <a:pt x="29242" y="52578"/>
                    </a:cubicBezTo>
                    <a:cubicBezTo>
                      <a:pt x="29242" y="52578"/>
                      <a:pt x="37814" y="28766"/>
                      <a:pt x="8001" y="0"/>
                    </a:cubicBezTo>
                    <a:close/>
                  </a:path>
                </a:pathLst>
              </a:custGeom>
              <a:solidFill>
                <a:srgbClr val="F28F8F"/>
              </a:solidFill>
              <a:ln w="9525" cap="flat">
                <a:noFill/>
                <a:prstDash val="solid"/>
                <a:miter/>
              </a:ln>
            </p:spPr>
            <p:txBody>
              <a:bodyPr rtlCol="0" anchor="ctr"/>
              <a:lstStyle/>
              <a:p>
                <a:endParaRPr lang="pt-BR"/>
              </a:p>
            </p:txBody>
          </p:sp>
          <p:sp>
            <p:nvSpPr>
              <p:cNvPr id="3904" name="Forma Livre: Forma 3903">
                <a:extLst>
                  <a:ext uri="{FF2B5EF4-FFF2-40B4-BE49-F238E27FC236}">
                    <a16:creationId xmlns:a16="http://schemas.microsoft.com/office/drawing/2014/main" id="{FB0091CA-AB70-ED7C-E3D2-692690979841}"/>
                  </a:ext>
                </a:extLst>
              </p:cNvPr>
              <p:cNvSpPr/>
              <p:nvPr/>
            </p:nvSpPr>
            <p:spPr>
              <a:xfrm>
                <a:off x="8295088" y="3251965"/>
                <a:ext cx="181260" cy="164070"/>
              </a:xfrm>
              <a:custGeom>
                <a:avLst/>
                <a:gdLst>
                  <a:gd name="connsiteX0" fmla="*/ 181261 w 181260"/>
                  <a:gd name="connsiteY0" fmla="*/ 4622 h 164070"/>
                  <a:gd name="connsiteX1" fmla="*/ 107156 w 181260"/>
                  <a:gd name="connsiteY1" fmla="*/ 5098 h 164070"/>
                  <a:gd name="connsiteX2" fmla="*/ 50006 w 181260"/>
                  <a:gd name="connsiteY2" fmla="*/ 46246 h 164070"/>
                  <a:gd name="connsiteX3" fmla="*/ 0 w 181260"/>
                  <a:gd name="connsiteY3" fmla="*/ 91299 h 164070"/>
                  <a:gd name="connsiteX4" fmla="*/ 68961 w 181260"/>
                  <a:gd name="connsiteY4" fmla="*/ 164070 h 164070"/>
                  <a:gd name="connsiteX5" fmla="*/ 145161 w 181260"/>
                  <a:gd name="connsiteY5" fmla="*/ 92538 h 1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60" h="164070">
                    <a:moveTo>
                      <a:pt x="181261" y="4622"/>
                    </a:moveTo>
                    <a:cubicBezTo>
                      <a:pt x="140113" y="-1664"/>
                      <a:pt x="127445" y="-1569"/>
                      <a:pt x="107156" y="5098"/>
                    </a:cubicBezTo>
                    <a:cubicBezTo>
                      <a:pt x="86868" y="11766"/>
                      <a:pt x="67342" y="30244"/>
                      <a:pt x="50006" y="46246"/>
                    </a:cubicBezTo>
                    <a:cubicBezTo>
                      <a:pt x="32671" y="62248"/>
                      <a:pt x="0" y="91299"/>
                      <a:pt x="0" y="91299"/>
                    </a:cubicBezTo>
                    <a:cubicBezTo>
                      <a:pt x="0" y="91299"/>
                      <a:pt x="14669" y="127971"/>
                      <a:pt x="68961" y="164070"/>
                    </a:cubicBezTo>
                    <a:cubicBezTo>
                      <a:pt x="95155" y="141877"/>
                      <a:pt x="145161" y="92538"/>
                      <a:pt x="145161" y="92538"/>
                    </a:cubicBezTo>
                    <a:close/>
                  </a:path>
                </a:pathLst>
              </a:custGeom>
              <a:solidFill>
                <a:srgbClr val="BA68C8"/>
              </a:solidFill>
              <a:ln w="9525" cap="flat">
                <a:noFill/>
                <a:prstDash val="solid"/>
                <a:miter/>
              </a:ln>
            </p:spPr>
            <p:txBody>
              <a:bodyPr rtlCol="0" anchor="ctr"/>
              <a:lstStyle/>
              <a:p>
                <a:endParaRPr lang="pt-BR"/>
              </a:p>
            </p:txBody>
          </p:sp>
          <p:sp>
            <p:nvSpPr>
              <p:cNvPr id="3905" name="Forma Livre: Forma 3904">
                <a:extLst>
                  <a:ext uri="{FF2B5EF4-FFF2-40B4-BE49-F238E27FC236}">
                    <a16:creationId xmlns:a16="http://schemas.microsoft.com/office/drawing/2014/main" id="{D2E93726-7F74-4125-9595-E8337AA3C4CC}"/>
                  </a:ext>
                </a:extLst>
              </p:cNvPr>
              <p:cNvSpPr/>
              <p:nvPr/>
            </p:nvSpPr>
            <p:spPr>
              <a:xfrm>
                <a:off x="8616516" y="2988837"/>
                <a:ext cx="135982" cy="340490"/>
              </a:xfrm>
              <a:custGeom>
                <a:avLst/>
                <a:gdLst>
                  <a:gd name="connsiteX0" fmla="*/ 517 w 135982"/>
                  <a:gd name="connsiteY0" fmla="*/ 8099 h 340490"/>
                  <a:gd name="connsiteX1" fmla="*/ 37093 w 135982"/>
                  <a:gd name="connsiteY1" fmla="*/ 3 h 340490"/>
                  <a:gd name="connsiteX2" fmla="*/ 75860 w 135982"/>
                  <a:gd name="connsiteY2" fmla="*/ 12290 h 340490"/>
                  <a:gd name="connsiteX3" fmla="*/ 120246 w 135982"/>
                  <a:gd name="connsiteY3" fmla="*/ 82680 h 340490"/>
                  <a:gd name="connsiteX4" fmla="*/ 124818 w 135982"/>
                  <a:gd name="connsiteY4" fmla="*/ 163547 h 340490"/>
                  <a:gd name="connsiteX5" fmla="*/ 123961 w 135982"/>
                  <a:gd name="connsiteY5" fmla="*/ 224412 h 340490"/>
                  <a:gd name="connsiteX6" fmla="*/ 135010 w 135982"/>
                  <a:gd name="connsiteY6" fmla="*/ 280990 h 340490"/>
                  <a:gd name="connsiteX7" fmla="*/ 134343 w 135982"/>
                  <a:gd name="connsiteY7" fmla="*/ 290515 h 340490"/>
                  <a:gd name="connsiteX8" fmla="*/ 125866 w 135982"/>
                  <a:gd name="connsiteY8" fmla="*/ 291563 h 340490"/>
                  <a:gd name="connsiteX9" fmla="*/ 96243 w 135982"/>
                  <a:gd name="connsiteY9" fmla="*/ 275847 h 340490"/>
                  <a:gd name="connsiteX10" fmla="*/ 113769 w 135982"/>
                  <a:gd name="connsiteY10" fmla="*/ 317281 h 340490"/>
                  <a:gd name="connsiteX11" fmla="*/ 120056 w 135982"/>
                  <a:gd name="connsiteY11" fmla="*/ 333664 h 340490"/>
                  <a:gd name="connsiteX12" fmla="*/ 74717 w 135982"/>
                  <a:gd name="connsiteY12" fmla="*/ 330520 h 340490"/>
                  <a:gd name="connsiteX13" fmla="*/ 38712 w 135982"/>
                  <a:gd name="connsiteY13" fmla="*/ 291468 h 340490"/>
                  <a:gd name="connsiteX14" fmla="*/ 28140 w 135982"/>
                  <a:gd name="connsiteY14" fmla="*/ 219935 h 340490"/>
                  <a:gd name="connsiteX15" fmla="*/ 27663 w 135982"/>
                  <a:gd name="connsiteY15" fmla="*/ 146974 h 340490"/>
                  <a:gd name="connsiteX16" fmla="*/ 4899 w 135982"/>
                  <a:gd name="connsiteY16" fmla="*/ 63916 h 340490"/>
                  <a:gd name="connsiteX17" fmla="*/ 517 w 135982"/>
                  <a:gd name="connsiteY17" fmla="*/ 8099 h 34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5982" h="340490">
                    <a:moveTo>
                      <a:pt x="517" y="8099"/>
                    </a:moveTo>
                    <a:cubicBezTo>
                      <a:pt x="517" y="2194"/>
                      <a:pt x="32902" y="-92"/>
                      <a:pt x="37093" y="3"/>
                    </a:cubicBezTo>
                    <a:cubicBezTo>
                      <a:pt x="50971" y="-7"/>
                      <a:pt x="64516" y="4289"/>
                      <a:pt x="75860" y="12290"/>
                    </a:cubicBezTo>
                    <a:cubicBezTo>
                      <a:pt x="98491" y="29778"/>
                      <a:pt x="114217" y="54714"/>
                      <a:pt x="120246" y="82680"/>
                    </a:cubicBezTo>
                    <a:cubicBezTo>
                      <a:pt x="125342" y="109312"/>
                      <a:pt x="126885" y="136506"/>
                      <a:pt x="124818" y="163547"/>
                    </a:cubicBezTo>
                    <a:cubicBezTo>
                      <a:pt x="124056" y="183835"/>
                      <a:pt x="122818" y="204124"/>
                      <a:pt x="123961" y="224412"/>
                    </a:cubicBezTo>
                    <a:cubicBezTo>
                      <a:pt x="125533" y="243624"/>
                      <a:pt x="129238" y="262598"/>
                      <a:pt x="135010" y="280990"/>
                    </a:cubicBezTo>
                    <a:cubicBezTo>
                      <a:pt x="136515" y="284057"/>
                      <a:pt x="136258" y="287686"/>
                      <a:pt x="134343" y="290515"/>
                    </a:cubicBezTo>
                    <a:cubicBezTo>
                      <a:pt x="131838" y="292182"/>
                      <a:pt x="128695" y="292573"/>
                      <a:pt x="125866" y="291563"/>
                    </a:cubicBezTo>
                    <a:cubicBezTo>
                      <a:pt x="114798" y="288972"/>
                      <a:pt x="104597" y="283553"/>
                      <a:pt x="96243" y="275847"/>
                    </a:cubicBezTo>
                    <a:cubicBezTo>
                      <a:pt x="98177" y="291001"/>
                      <a:pt x="104244" y="305336"/>
                      <a:pt x="113769" y="317281"/>
                    </a:cubicBezTo>
                    <a:cubicBezTo>
                      <a:pt x="117675" y="322043"/>
                      <a:pt x="122342" y="327949"/>
                      <a:pt x="120056" y="333664"/>
                    </a:cubicBezTo>
                    <a:cubicBezTo>
                      <a:pt x="113865" y="348618"/>
                      <a:pt x="84051" y="334997"/>
                      <a:pt x="74717" y="330520"/>
                    </a:cubicBezTo>
                    <a:cubicBezTo>
                      <a:pt x="58524" y="322100"/>
                      <a:pt x="45789" y="308289"/>
                      <a:pt x="38712" y="291468"/>
                    </a:cubicBezTo>
                    <a:cubicBezTo>
                      <a:pt x="29997" y="268684"/>
                      <a:pt x="26387" y="244262"/>
                      <a:pt x="28140" y="219935"/>
                    </a:cubicBezTo>
                    <a:cubicBezTo>
                      <a:pt x="29883" y="195637"/>
                      <a:pt x="29730" y="171243"/>
                      <a:pt x="27663" y="146974"/>
                    </a:cubicBezTo>
                    <a:cubicBezTo>
                      <a:pt x="23663" y="118399"/>
                      <a:pt x="12233" y="91633"/>
                      <a:pt x="4899" y="63916"/>
                    </a:cubicBezTo>
                    <a:cubicBezTo>
                      <a:pt x="584" y="45647"/>
                      <a:pt x="-893" y="26816"/>
                      <a:pt x="517" y="8099"/>
                    </a:cubicBezTo>
                    <a:close/>
                  </a:path>
                </a:pathLst>
              </a:custGeom>
              <a:solidFill>
                <a:srgbClr val="F0997A"/>
              </a:solidFill>
              <a:ln w="9525" cap="flat">
                <a:noFill/>
                <a:prstDash val="solid"/>
                <a:miter/>
              </a:ln>
            </p:spPr>
            <p:txBody>
              <a:bodyPr rtlCol="0" anchor="ctr"/>
              <a:lstStyle/>
              <a:p>
                <a:endParaRPr lang="pt-BR"/>
              </a:p>
            </p:txBody>
          </p:sp>
          <p:sp>
            <p:nvSpPr>
              <p:cNvPr id="3906" name="Forma Livre: Forma 3905">
                <a:extLst>
                  <a:ext uri="{FF2B5EF4-FFF2-40B4-BE49-F238E27FC236}">
                    <a16:creationId xmlns:a16="http://schemas.microsoft.com/office/drawing/2014/main" id="{9FB221DD-3550-15C5-BE65-A401E7216A73}"/>
                  </a:ext>
                </a:extLst>
              </p:cNvPr>
              <p:cNvSpPr/>
              <p:nvPr/>
            </p:nvSpPr>
            <p:spPr>
              <a:xfrm>
                <a:off x="8417547" y="2955731"/>
                <a:ext cx="253080" cy="272471"/>
              </a:xfrm>
              <a:custGeom>
                <a:avLst/>
                <a:gdLst>
                  <a:gd name="connsiteX0" fmla="*/ 199486 w 253080"/>
                  <a:gd name="connsiteY0" fmla="*/ 41205 h 272471"/>
                  <a:gd name="connsiteX1" fmla="*/ 61659 w 253080"/>
                  <a:gd name="connsiteY1" fmla="*/ 8534 h 272471"/>
                  <a:gd name="connsiteX2" fmla="*/ 11558 w 253080"/>
                  <a:gd name="connsiteY2" fmla="*/ 141884 h 272471"/>
                  <a:gd name="connsiteX3" fmla="*/ 187770 w 253080"/>
                  <a:gd name="connsiteY3" fmla="*/ 272472 h 272471"/>
                  <a:gd name="connsiteX4" fmla="*/ 248254 w 253080"/>
                  <a:gd name="connsiteY4" fmla="*/ 167697 h 272471"/>
                  <a:gd name="connsiteX5" fmla="*/ 199486 w 253080"/>
                  <a:gd name="connsiteY5" fmla="*/ 41205 h 27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80" h="272471">
                    <a:moveTo>
                      <a:pt x="199486" y="41205"/>
                    </a:moveTo>
                    <a:cubicBezTo>
                      <a:pt x="189961" y="20345"/>
                      <a:pt x="113761" y="-16802"/>
                      <a:pt x="61659" y="8534"/>
                    </a:cubicBezTo>
                    <a:cubicBezTo>
                      <a:pt x="9557" y="33871"/>
                      <a:pt x="-16732" y="89497"/>
                      <a:pt x="11558" y="141884"/>
                    </a:cubicBezTo>
                    <a:lnTo>
                      <a:pt x="187770" y="272472"/>
                    </a:lnTo>
                    <a:cubicBezTo>
                      <a:pt x="191675" y="228943"/>
                      <a:pt x="234728" y="223704"/>
                      <a:pt x="248254" y="167697"/>
                    </a:cubicBezTo>
                    <a:cubicBezTo>
                      <a:pt x="261779" y="111690"/>
                      <a:pt x="247301" y="65970"/>
                      <a:pt x="199486" y="41205"/>
                    </a:cubicBezTo>
                    <a:close/>
                  </a:path>
                </a:pathLst>
              </a:custGeom>
              <a:solidFill>
                <a:srgbClr val="F0997A"/>
              </a:solidFill>
              <a:ln w="9525" cap="flat">
                <a:noFill/>
                <a:prstDash val="solid"/>
                <a:miter/>
              </a:ln>
            </p:spPr>
            <p:txBody>
              <a:bodyPr rtlCol="0" anchor="ctr"/>
              <a:lstStyle/>
              <a:p>
                <a:endParaRPr lang="pt-BR"/>
              </a:p>
            </p:txBody>
          </p:sp>
          <p:sp>
            <p:nvSpPr>
              <p:cNvPr id="3907" name="Forma Livre: Forma 3906">
                <a:extLst>
                  <a:ext uri="{FF2B5EF4-FFF2-40B4-BE49-F238E27FC236}">
                    <a16:creationId xmlns:a16="http://schemas.microsoft.com/office/drawing/2014/main" id="{747AF60E-085C-D56C-5FC9-777ED9C71FBF}"/>
                  </a:ext>
                </a:extLst>
              </p:cNvPr>
              <p:cNvSpPr/>
              <p:nvPr/>
            </p:nvSpPr>
            <p:spPr>
              <a:xfrm>
                <a:off x="8427798" y="3030083"/>
                <a:ext cx="229923" cy="289510"/>
              </a:xfrm>
              <a:custGeom>
                <a:avLst/>
                <a:gdLst>
                  <a:gd name="connsiteX0" fmla="*/ 22071 w 229923"/>
                  <a:gd name="connsiteY0" fmla="*/ 0 h 289510"/>
                  <a:gd name="connsiteX1" fmla="*/ 68 w 229923"/>
                  <a:gd name="connsiteY1" fmla="*/ 103251 h 289510"/>
                  <a:gd name="connsiteX2" fmla="*/ 35787 w 229923"/>
                  <a:gd name="connsiteY2" fmla="*/ 192595 h 289510"/>
                  <a:gd name="connsiteX3" fmla="*/ 82650 w 229923"/>
                  <a:gd name="connsiteY3" fmla="*/ 196024 h 289510"/>
                  <a:gd name="connsiteX4" fmla="*/ 83507 w 229923"/>
                  <a:gd name="connsiteY4" fmla="*/ 228124 h 289510"/>
                  <a:gd name="connsiteX5" fmla="*/ 70744 w 229923"/>
                  <a:gd name="connsiteY5" fmla="*/ 288512 h 289510"/>
                  <a:gd name="connsiteX6" fmla="*/ 144277 w 229923"/>
                  <a:gd name="connsiteY6" fmla="*/ 270891 h 289510"/>
                  <a:gd name="connsiteX7" fmla="*/ 177138 w 229923"/>
                  <a:gd name="connsiteY7" fmla="*/ 232791 h 289510"/>
                  <a:gd name="connsiteX8" fmla="*/ 178186 w 229923"/>
                  <a:gd name="connsiteY8" fmla="*/ 152114 h 289510"/>
                  <a:gd name="connsiteX9" fmla="*/ 211047 w 229923"/>
                  <a:gd name="connsiteY9" fmla="*/ 147923 h 289510"/>
                  <a:gd name="connsiteX10" fmla="*/ 223810 w 229923"/>
                  <a:gd name="connsiteY10" fmla="*/ 95536 h 289510"/>
                  <a:gd name="connsiteX11" fmla="*/ 180710 w 229923"/>
                  <a:gd name="connsiteY11" fmla="*/ 94764 h 289510"/>
                  <a:gd name="connsiteX12" fmla="*/ 175328 w 229923"/>
                  <a:gd name="connsiteY12" fmla="*/ 101727 h 289510"/>
                  <a:gd name="connsiteX13" fmla="*/ 153325 w 229923"/>
                  <a:gd name="connsiteY13" fmla="*/ 85153 h 289510"/>
                  <a:gd name="connsiteX14" fmla="*/ 142181 w 229923"/>
                  <a:gd name="connsiteY14" fmla="*/ 9620 h 289510"/>
                  <a:gd name="connsiteX15" fmla="*/ 22071 w 229923"/>
                  <a:gd name="connsiteY15" fmla="*/ 0 h 28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923" h="289510">
                    <a:moveTo>
                      <a:pt x="22071" y="0"/>
                    </a:moveTo>
                    <a:cubicBezTo>
                      <a:pt x="14832" y="7906"/>
                      <a:pt x="-1170" y="39719"/>
                      <a:pt x="68" y="103251"/>
                    </a:cubicBezTo>
                    <a:cubicBezTo>
                      <a:pt x="1592" y="174022"/>
                      <a:pt x="17404" y="184785"/>
                      <a:pt x="35787" y="192595"/>
                    </a:cubicBezTo>
                    <a:cubicBezTo>
                      <a:pt x="50903" y="197510"/>
                      <a:pt x="66981" y="198691"/>
                      <a:pt x="82650" y="196024"/>
                    </a:cubicBezTo>
                    <a:lnTo>
                      <a:pt x="83507" y="228124"/>
                    </a:lnTo>
                    <a:cubicBezTo>
                      <a:pt x="83507" y="228124"/>
                      <a:pt x="24071" y="279559"/>
                      <a:pt x="70744" y="288512"/>
                    </a:cubicBezTo>
                    <a:cubicBezTo>
                      <a:pt x="96604" y="292132"/>
                      <a:pt x="122864" y="285836"/>
                      <a:pt x="144277" y="270891"/>
                    </a:cubicBezTo>
                    <a:cubicBezTo>
                      <a:pt x="157926" y="260785"/>
                      <a:pt x="169146" y="247774"/>
                      <a:pt x="177138" y="232791"/>
                    </a:cubicBezTo>
                    <a:lnTo>
                      <a:pt x="178186" y="152114"/>
                    </a:lnTo>
                    <a:cubicBezTo>
                      <a:pt x="178186" y="152114"/>
                      <a:pt x="189520" y="164592"/>
                      <a:pt x="211047" y="147923"/>
                    </a:cubicBezTo>
                    <a:cubicBezTo>
                      <a:pt x="228858" y="134302"/>
                      <a:pt x="236097" y="109823"/>
                      <a:pt x="223810" y="95536"/>
                    </a:cubicBezTo>
                    <a:cubicBezTo>
                      <a:pt x="212123" y="83420"/>
                      <a:pt x="192825" y="83077"/>
                      <a:pt x="180710" y="94764"/>
                    </a:cubicBezTo>
                    <a:cubicBezTo>
                      <a:pt x="178586" y="96812"/>
                      <a:pt x="176776" y="99155"/>
                      <a:pt x="175328" y="101727"/>
                    </a:cubicBezTo>
                    <a:cubicBezTo>
                      <a:pt x="175328" y="101727"/>
                      <a:pt x="162469" y="105823"/>
                      <a:pt x="153325" y="85153"/>
                    </a:cubicBezTo>
                    <a:cubicBezTo>
                      <a:pt x="147134" y="71152"/>
                      <a:pt x="142181" y="53435"/>
                      <a:pt x="142181" y="9620"/>
                    </a:cubicBezTo>
                    <a:cubicBezTo>
                      <a:pt x="79983" y="29051"/>
                      <a:pt x="24928" y="13621"/>
                      <a:pt x="22071" y="0"/>
                    </a:cubicBezTo>
                    <a:close/>
                  </a:path>
                </a:pathLst>
              </a:custGeom>
              <a:solidFill>
                <a:srgbClr val="FFA8A7"/>
              </a:solidFill>
              <a:ln w="9525" cap="flat">
                <a:noFill/>
                <a:prstDash val="solid"/>
                <a:miter/>
              </a:ln>
            </p:spPr>
            <p:txBody>
              <a:bodyPr rtlCol="0" anchor="ctr"/>
              <a:lstStyle/>
              <a:p>
                <a:endParaRPr lang="pt-BR"/>
              </a:p>
            </p:txBody>
          </p:sp>
          <p:sp>
            <p:nvSpPr>
              <p:cNvPr id="3908" name="Forma Livre: Forma 3907">
                <a:extLst>
                  <a:ext uri="{FF2B5EF4-FFF2-40B4-BE49-F238E27FC236}">
                    <a16:creationId xmlns:a16="http://schemas.microsoft.com/office/drawing/2014/main" id="{414585FC-74FD-5523-5378-DA56050BD3E9}"/>
                  </a:ext>
                </a:extLst>
              </p:cNvPr>
              <p:cNvSpPr/>
              <p:nvPr/>
            </p:nvSpPr>
            <p:spPr>
              <a:xfrm>
                <a:off x="8609222" y="3157432"/>
                <a:ext cx="21526" cy="21526"/>
              </a:xfrm>
              <a:custGeom>
                <a:avLst/>
                <a:gdLst>
                  <a:gd name="connsiteX0" fmla="*/ 21526 w 21526"/>
                  <a:gd name="connsiteY0" fmla="*/ 10763 h 21526"/>
                  <a:gd name="connsiteX1" fmla="*/ 10763 w 21526"/>
                  <a:gd name="connsiteY1" fmla="*/ 21527 h 21526"/>
                  <a:gd name="connsiteX2" fmla="*/ 0 w 21526"/>
                  <a:gd name="connsiteY2" fmla="*/ 10763 h 21526"/>
                  <a:gd name="connsiteX3" fmla="*/ 10763 w 21526"/>
                  <a:gd name="connsiteY3" fmla="*/ 0 h 21526"/>
                  <a:gd name="connsiteX4" fmla="*/ 21526 w 21526"/>
                  <a:gd name="connsiteY4" fmla="*/ 10763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 h="21526">
                    <a:moveTo>
                      <a:pt x="21526" y="10763"/>
                    </a:moveTo>
                    <a:cubicBezTo>
                      <a:pt x="21526" y="16708"/>
                      <a:pt x="16707" y="21527"/>
                      <a:pt x="10763" y="21527"/>
                    </a:cubicBezTo>
                    <a:cubicBezTo>
                      <a:pt x="4819" y="21527"/>
                      <a:pt x="0" y="16708"/>
                      <a:pt x="0" y="10763"/>
                    </a:cubicBezTo>
                    <a:cubicBezTo>
                      <a:pt x="0" y="4819"/>
                      <a:pt x="4819" y="0"/>
                      <a:pt x="10763" y="0"/>
                    </a:cubicBezTo>
                    <a:cubicBezTo>
                      <a:pt x="16707" y="0"/>
                      <a:pt x="21526" y="4819"/>
                      <a:pt x="21526" y="10763"/>
                    </a:cubicBezTo>
                    <a:close/>
                  </a:path>
                </a:pathLst>
              </a:custGeom>
              <a:solidFill>
                <a:srgbClr val="455A64"/>
              </a:solidFill>
              <a:ln w="9525" cap="flat">
                <a:noFill/>
                <a:prstDash val="solid"/>
                <a:miter/>
              </a:ln>
            </p:spPr>
            <p:txBody>
              <a:bodyPr rtlCol="0" anchor="ctr"/>
              <a:lstStyle/>
              <a:p>
                <a:endParaRPr lang="pt-BR"/>
              </a:p>
            </p:txBody>
          </p:sp>
          <p:sp>
            <p:nvSpPr>
              <p:cNvPr id="3909" name="Forma Livre: Forma 3908">
                <a:extLst>
                  <a:ext uri="{FF2B5EF4-FFF2-40B4-BE49-F238E27FC236}">
                    <a16:creationId xmlns:a16="http://schemas.microsoft.com/office/drawing/2014/main" id="{2DDE8921-6107-DE4D-8177-F408D252D8B7}"/>
                  </a:ext>
                </a:extLst>
              </p:cNvPr>
              <p:cNvSpPr/>
              <p:nvPr/>
            </p:nvSpPr>
            <p:spPr>
              <a:xfrm>
                <a:off x="8632843" y="3110855"/>
                <a:ext cx="27718" cy="23812"/>
              </a:xfrm>
              <a:custGeom>
                <a:avLst/>
                <a:gdLst>
                  <a:gd name="connsiteX0" fmla="*/ 13813 w 27718"/>
                  <a:gd name="connsiteY0" fmla="*/ 0 h 23812"/>
                  <a:gd name="connsiteX1" fmla="*/ 1 w 27718"/>
                  <a:gd name="connsiteY1" fmla="*/ 13811 h 23812"/>
                  <a:gd name="connsiteX2" fmla="*/ 2573 w 27718"/>
                  <a:gd name="connsiteY2" fmla="*/ 21812 h 23812"/>
                  <a:gd name="connsiteX3" fmla="*/ 6859 w 27718"/>
                  <a:gd name="connsiteY3" fmla="*/ 22574 h 23812"/>
                  <a:gd name="connsiteX4" fmla="*/ 7621 w 27718"/>
                  <a:gd name="connsiteY4" fmla="*/ 18288 h 23812"/>
                  <a:gd name="connsiteX5" fmla="*/ 9231 w 27718"/>
                  <a:gd name="connsiteY5" fmla="*/ 7496 h 23812"/>
                  <a:gd name="connsiteX6" fmla="*/ 20023 w 27718"/>
                  <a:gd name="connsiteY6" fmla="*/ 9106 h 23812"/>
                  <a:gd name="connsiteX7" fmla="*/ 20575 w 27718"/>
                  <a:gd name="connsiteY7" fmla="*/ 17431 h 23812"/>
                  <a:gd name="connsiteX8" fmla="*/ 23433 w 27718"/>
                  <a:gd name="connsiteY8" fmla="*/ 23813 h 23812"/>
                  <a:gd name="connsiteX9" fmla="*/ 23909 w 27718"/>
                  <a:gd name="connsiteY9" fmla="*/ 4286 h 23812"/>
                  <a:gd name="connsiteX10" fmla="*/ 13908 w 27718"/>
                  <a:gd name="connsiteY10"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18" h="23812">
                    <a:moveTo>
                      <a:pt x="13813" y="0"/>
                    </a:moveTo>
                    <a:cubicBezTo>
                      <a:pt x="6183" y="0"/>
                      <a:pt x="1" y="6182"/>
                      <a:pt x="1" y="13811"/>
                    </a:cubicBezTo>
                    <a:cubicBezTo>
                      <a:pt x="-37" y="16688"/>
                      <a:pt x="868" y="19498"/>
                      <a:pt x="2573" y="21812"/>
                    </a:cubicBezTo>
                    <a:cubicBezTo>
                      <a:pt x="3545" y="23203"/>
                      <a:pt x="5469" y="23546"/>
                      <a:pt x="6859" y="22574"/>
                    </a:cubicBezTo>
                    <a:cubicBezTo>
                      <a:pt x="8250" y="21603"/>
                      <a:pt x="8593" y="19679"/>
                      <a:pt x="7621" y="18288"/>
                    </a:cubicBezTo>
                    <a:cubicBezTo>
                      <a:pt x="5088" y="14859"/>
                      <a:pt x="5812" y="10030"/>
                      <a:pt x="9231" y="7496"/>
                    </a:cubicBezTo>
                    <a:cubicBezTo>
                      <a:pt x="12660" y="4962"/>
                      <a:pt x="17489" y="5686"/>
                      <a:pt x="20023" y="9106"/>
                    </a:cubicBezTo>
                    <a:cubicBezTo>
                      <a:pt x="21823" y="11535"/>
                      <a:pt x="22033" y="14792"/>
                      <a:pt x="20575" y="17431"/>
                    </a:cubicBezTo>
                    <a:cubicBezTo>
                      <a:pt x="21852" y="19402"/>
                      <a:pt x="22814" y="21555"/>
                      <a:pt x="23433" y="23813"/>
                    </a:cubicBezTo>
                    <a:cubicBezTo>
                      <a:pt x="28957" y="18555"/>
                      <a:pt x="29167" y="9811"/>
                      <a:pt x="23909" y="4286"/>
                    </a:cubicBezTo>
                    <a:cubicBezTo>
                      <a:pt x="21299" y="1553"/>
                      <a:pt x="17689" y="0"/>
                      <a:pt x="13908" y="0"/>
                    </a:cubicBezTo>
                    <a:close/>
                  </a:path>
                </a:pathLst>
              </a:custGeom>
              <a:solidFill>
                <a:srgbClr val="455A64"/>
              </a:solidFill>
              <a:ln w="9525" cap="flat">
                <a:noFill/>
                <a:prstDash val="solid"/>
                <a:miter/>
              </a:ln>
            </p:spPr>
            <p:txBody>
              <a:bodyPr rtlCol="0" anchor="ctr"/>
              <a:lstStyle/>
              <a:p>
                <a:endParaRPr lang="pt-BR"/>
              </a:p>
            </p:txBody>
          </p:sp>
          <p:sp>
            <p:nvSpPr>
              <p:cNvPr id="3910" name="Forma Livre: Forma 3909">
                <a:extLst>
                  <a:ext uri="{FF2B5EF4-FFF2-40B4-BE49-F238E27FC236}">
                    <a16:creationId xmlns:a16="http://schemas.microsoft.com/office/drawing/2014/main" id="{D93794F6-5F7B-AA2D-A762-9B9C6D3E1BE9}"/>
                  </a:ext>
                </a:extLst>
              </p:cNvPr>
              <p:cNvSpPr/>
              <p:nvPr/>
            </p:nvSpPr>
            <p:spPr>
              <a:xfrm>
                <a:off x="8486350" y="3164766"/>
                <a:ext cx="37137" cy="24571"/>
              </a:xfrm>
              <a:custGeom>
                <a:avLst/>
                <a:gdLst>
                  <a:gd name="connsiteX0" fmla="*/ 36481 w 37137"/>
                  <a:gd name="connsiteY0" fmla="*/ 0 h 24571"/>
                  <a:gd name="connsiteX1" fmla="*/ 0 w 37137"/>
                  <a:gd name="connsiteY1" fmla="*/ 10287 h 24571"/>
                  <a:gd name="connsiteX2" fmla="*/ 23050 w 37137"/>
                  <a:gd name="connsiteY2" fmla="*/ 24003 h 24571"/>
                  <a:gd name="connsiteX3" fmla="*/ 36481 w 37137"/>
                  <a:gd name="connsiteY3" fmla="*/ 0 h 24571"/>
                </a:gdLst>
                <a:ahLst/>
                <a:cxnLst>
                  <a:cxn ang="0">
                    <a:pos x="connsiteX0" y="connsiteY0"/>
                  </a:cxn>
                  <a:cxn ang="0">
                    <a:pos x="connsiteX1" y="connsiteY1"/>
                  </a:cxn>
                  <a:cxn ang="0">
                    <a:pos x="connsiteX2" y="connsiteY2"/>
                  </a:cxn>
                  <a:cxn ang="0">
                    <a:pos x="connsiteX3" y="connsiteY3"/>
                  </a:cxn>
                </a:cxnLst>
                <a:rect l="l" t="t" r="r" b="b"/>
                <a:pathLst>
                  <a:path w="37137" h="24571">
                    <a:moveTo>
                      <a:pt x="36481" y="0"/>
                    </a:moveTo>
                    <a:lnTo>
                      <a:pt x="0" y="10287"/>
                    </a:lnTo>
                    <a:cubicBezTo>
                      <a:pt x="2619" y="20412"/>
                      <a:pt x="12906" y="26527"/>
                      <a:pt x="23050" y="24003"/>
                    </a:cubicBezTo>
                    <a:cubicBezTo>
                      <a:pt x="33261" y="20917"/>
                      <a:pt x="39195" y="10316"/>
                      <a:pt x="36481" y="0"/>
                    </a:cubicBezTo>
                    <a:close/>
                  </a:path>
                </a:pathLst>
              </a:custGeom>
              <a:solidFill>
                <a:srgbClr val="9E6767"/>
              </a:solidFill>
              <a:ln w="9525" cap="flat">
                <a:noFill/>
                <a:prstDash val="solid"/>
                <a:miter/>
              </a:ln>
            </p:spPr>
            <p:txBody>
              <a:bodyPr rtlCol="0" anchor="ctr"/>
              <a:lstStyle/>
              <a:p>
                <a:endParaRPr lang="pt-BR"/>
              </a:p>
            </p:txBody>
          </p:sp>
          <p:sp>
            <p:nvSpPr>
              <p:cNvPr id="3911" name="Forma Livre: Forma 3910">
                <a:extLst>
                  <a:ext uri="{FF2B5EF4-FFF2-40B4-BE49-F238E27FC236}">
                    <a16:creationId xmlns:a16="http://schemas.microsoft.com/office/drawing/2014/main" id="{52BC601C-459D-8800-EDDB-157A2196EBBD}"/>
                  </a:ext>
                </a:extLst>
              </p:cNvPr>
              <p:cNvSpPr/>
              <p:nvPr/>
            </p:nvSpPr>
            <p:spPr>
              <a:xfrm>
                <a:off x="8501495" y="3172649"/>
                <a:ext cx="22002" cy="16825"/>
              </a:xfrm>
              <a:custGeom>
                <a:avLst/>
                <a:gdLst>
                  <a:gd name="connsiteX0" fmla="*/ 0 w 22002"/>
                  <a:gd name="connsiteY0" fmla="*/ 16501 h 16825"/>
                  <a:gd name="connsiteX1" fmla="*/ 18574 w 22002"/>
                  <a:gd name="connsiteY1" fmla="*/ 23 h 16825"/>
                  <a:gd name="connsiteX2" fmla="*/ 22003 w 22002"/>
                  <a:gd name="connsiteY2" fmla="*/ 594 h 16825"/>
                  <a:gd name="connsiteX3" fmla="*/ 8287 w 22002"/>
                  <a:gd name="connsiteY3" fmla="*/ 16120 h 16825"/>
                  <a:gd name="connsiteX4" fmla="*/ 0 w 22002"/>
                  <a:gd name="connsiteY4" fmla="*/ 16501 h 1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2" h="16825">
                    <a:moveTo>
                      <a:pt x="0" y="16501"/>
                    </a:moveTo>
                    <a:cubicBezTo>
                      <a:pt x="667" y="6862"/>
                      <a:pt x="8925" y="-463"/>
                      <a:pt x="18574" y="23"/>
                    </a:cubicBezTo>
                    <a:lnTo>
                      <a:pt x="22003" y="594"/>
                    </a:lnTo>
                    <a:cubicBezTo>
                      <a:pt x="20888" y="8024"/>
                      <a:pt x="15516" y="14101"/>
                      <a:pt x="8287" y="16120"/>
                    </a:cubicBezTo>
                    <a:cubicBezTo>
                      <a:pt x="5591" y="16911"/>
                      <a:pt x="2753" y="17035"/>
                      <a:pt x="0" y="16501"/>
                    </a:cubicBezTo>
                    <a:close/>
                  </a:path>
                </a:pathLst>
              </a:custGeom>
              <a:solidFill>
                <a:srgbClr val="F28F8F"/>
              </a:solidFill>
              <a:ln w="9525" cap="flat">
                <a:noFill/>
                <a:prstDash val="solid"/>
                <a:miter/>
              </a:ln>
            </p:spPr>
            <p:txBody>
              <a:bodyPr rtlCol="0" anchor="ctr"/>
              <a:lstStyle/>
              <a:p>
                <a:endParaRPr lang="pt-BR"/>
              </a:p>
            </p:txBody>
          </p:sp>
          <p:sp>
            <p:nvSpPr>
              <p:cNvPr id="3912" name="Forma Livre: Forma 3911">
                <a:extLst>
                  <a:ext uri="{FF2B5EF4-FFF2-40B4-BE49-F238E27FC236}">
                    <a16:creationId xmlns:a16="http://schemas.microsoft.com/office/drawing/2014/main" id="{C67B0AFF-CCB6-C496-2CB1-45DA42A5B89D}"/>
                  </a:ext>
                </a:extLst>
              </p:cNvPr>
              <p:cNvSpPr/>
              <p:nvPr/>
            </p:nvSpPr>
            <p:spPr>
              <a:xfrm>
                <a:off x="8444154" y="3073364"/>
                <a:ext cx="19997" cy="14154"/>
              </a:xfrm>
              <a:custGeom>
                <a:avLst/>
                <a:gdLst>
                  <a:gd name="connsiteX0" fmla="*/ 0 w 19997"/>
                  <a:gd name="connsiteY0" fmla="*/ 6440 h 14154"/>
                  <a:gd name="connsiteX1" fmla="*/ 19050 w 19997"/>
                  <a:gd name="connsiteY1" fmla="*/ 14155 h 14154"/>
                  <a:gd name="connsiteX2" fmla="*/ 14240 w 19997"/>
                  <a:gd name="connsiteY2" fmla="*/ 858 h 14154"/>
                  <a:gd name="connsiteX3" fmla="*/ 13716 w 19997"/>
                  <a:gd name="connsiteY3" fmla="*/ 629 h 14154"/>
                  <a:gd name="connsiteX4" fmla="*/ 0 w 19997"/>
                  <a:gd name="connsiteY4" fmla="*/ 6440 h 1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7" h="14154">
                    <a:moveTo>
                      <a:pt x="0" y="6440"/>
                    </a:moveTo>
                    <a:lnTo>
                      <a:pt x="19050" y="14155"/>
                    </a:lnTo>
                    <a:cubicBezTo>
                      <a:pt x="21393" y="9154"/>
                      <a:pt x="19241" y="3201"/>
                      <a:pt x="14240" y="858"/>
                    </a:cubicBezTo>
                    <a:cubicBezTo>
                      <a:pt x="14069" y="772"/>
                      <a:pt x="13888" y="696"/>
                      <a:pt x="13716" y="629"/>
                    </a:cubicBezTo>
                    <a:cubicBezTo>
                      <a:pt x="8325" y="-1266"/>
                      <a:pt x="2381" y="1249"/>
                      <a:pt x="0" y="6440"/>
                    </a:cubicBezTo>
                    <a:close/>
                  </a:path>
                </a:pathLst>
              </a:custGeom>
              <a:solidFill>
                <a:srgbClr val="B16668"/>
              </a:solidFill>
              <a:ln w="9525" cap="flat">
                <a:noFill/>
                <a:prstDash val="solid"/>
                <a:miter/>
              </a:ln>
            </p:spPr>
            <p:txBody>
              <a:bodyPr rtlCol="0" anchor="ctr"/>
              <a:lstStyle/>
              <a:p>
                <a:endParaRPr lang="pt-BR"/>
              </a:p>
            </p:txBody>
          </p:sp>
          <p:sp>
            <p:nvSpPr>
              <p:cNvPr id="3913" name="Forma Livre: Forma 3912">
                <a:extLst>
                  <a:ext uri="{FF2B5EF4-FFF2-40B4-BE49-F238E27FC236}">
                    <a16:creationId xmlns:a16="http://schemas.microsoft.com/office/drawing/2014/main" id="{5FFEFD79-58B3-4412-1B55-2FE4A4DE3955}"/>
                  </a:ext>
                </a:extLst>
              </p:cNvPr>
              <p:cNvSpPr/>
              <p:nvPr/>
            </p:nvSpPr>
            <p:spPr>
              <a:xfrm>
                <a:off x="8516075" y="3075805"/>
                <a:ext cx="20376" cy="13427"/>
              </a:xfrm>
              <a:custGeom>
                <a:avLst/>
                <a:gdLst>
                  <a:gd name="connsiteX0" fmla="*/ 279 w 20376"/>
                  <a:gd name="connsiteY0" fmla="*/ 13428 h 13427"/>
                  <a:gd name="connsiteX1" fmla="*/ 20376 w 20376"/>
                  <a:gd name="connsiteY1" fmla="*/ 7808 h 13427"/>
                  <a:gd name="connsiteX2" fmla="*/ 8423 w 20376"/>
                  <a:gd name="connsiteY2" fmla="*/ 245 h 13427"/>
                  <a:gd name="connsiteX3" fmla="*/ 7899 w 20376"/>
                  <a:gd name="connsiteY3" fmla="*/ 379 h 13427"/>
                  <a:gd name="connsiteX4" fmla="*/ 279 w 20376"/>
                  <a:gd name="connsiteY4" fmla="*/ 13428 h 1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6" h="13427">
                    <a:moveTo>
                      <a:pt x="279" y="13428"/>
                    </a:moveTo>
                    <a:lnTo>
                      <a:pt x="20376" y="7808"/>
                    </a:lnTo>
                    <a:cubicBezTo>
                      <a:pt x="19167" y="2417"/>
                      <a:pt x="13814" y="-964"/>
                      <a:pt x="8423" y="245"/>
                    </a:cubicBezTo>
                    <a:cubicBezTo>
                      <a:pt x="8251" y="283"/>
                      <a:pt x="8070" y="331"/>
                      <a:pt x="7899" y="379"/>
                    </a:cubicBezTo>
                    <a:cubicBezTo>
                      <a:pt x="2317" y="2036"/>
                      <a:pt x="-1017" y="7751"/>
                      <a:pt x="279" y="13428"/>
                    </a:cubicBezTo>
                    <a:close/>
                  </a:path>
                </a:pathLst>
              </a:custGeom>
              <a:solidFill>
                <a:srgbClr val="B16668"/>
              </a:solidFill>
              <a:ln w="9525" cap="flat">
                <a:noFill/>
                <a:prstDash val="solid"/>
                <a:miter/>
              </a:ln>
            </p:spPr>
            <p:txBody>
              <a:bodyPr rtlCol="0" anchor="ctr"/>
              <a:lstStyle/>
              <a:p>
                <a:endParaRPr lang="pt-BR"/>
              </a:p>
            </p:txBody>
          </p:sp>
          <p:sp>
            <p:nvSpPr>
              <p:cNvPr id="3914" name="Forma Livre: Forma 3913">
                <a:extLst>
                  <a:ext uri="{FF2B5EF4-FFF2-40B4-BE49-F238E27FC236}">
                    <a16:creationId xmlns:a16="http://schemas.microsoft.com/office/drawing/2014/main" id="{EB2F8509-A0B2-0A88-B61C-6BFA20455029}"/>
                  </a:ext>
                </a:extLst>
              </p:cNvPr>
              <p:cNvSpPr/>
              <p:nvPr/>
            </p:nvSpPr>
            <p:spPr>
              <a:xfrm>
                <a:off x="8458918" y="3097424"/>
                <a:ext cx="31718" cy="56864"/>
              </a:xfrm>
              <a:custGeom>
                <a:avLst/>
                <a:gdLst>
                  <a:gd name="connsiteX0" fmla="*/ 31718 w 31718"/>
                  <a:gd name="connsiteY0" fmla="*/ 0 h 56864"/>
                  <a:gd name="connsiteX1" fmla="*/ 30956 w 31718"/>
                  <a:gd name="connsiteY1" fmla="*/ 56864 h 56864"/>
                  <a:gd name="connsiteX2" fmla="*/ 0 w 31718"/>
                  <a:gd name="connsiteY2" fmla="*/ 52578 h 56864"/>
                  <a:gd name="connsiteX3" fmla="*/ 31718 w 31718"/>
                  <a:gd name="connsiteY3" fmla="*/ 0 h 56864"/>
                </a:gdLst>
                <a:ahLst/>
                <a:cxnLst>
                  <a:cxn ang="0">
                    <a:pos x="connsiteX0" y="connsiteY0"/>
                  </a:cxn>
                  <a:cxn ang="0">
                    <a:pos x="connsiteX1" y="connsiteY1"/>
                  </a:cxn>
                  <a:cxn ang="0">
                    <a:pos x="connsiteX2" y="connsiteY2"/>
                  </a:cxn>
                  <a:cxn ang="0">
                    <a:pos x="connsiteX3" y="connsiteY3"/>
                  </a:cxn>
                </a:cxnLst>
                <a:rect l="l" t="t" r="r" b="b"/>
                <a:pathLst>
                  <a:path w="31718" h="56864">
                    <a:moveTo>
                      <a:pt x="31718" y="0"/>
                    </a:moveTo>
                    <a:lnTo>
                      <a:pt x="30956" y="56864"/>
                    </a:lnTo>
                    <a:lnTo>
                      <a:pt x="0" y="52578"/>
                    </a:lnTo>
                    <a:lnTo>
                      <a:pt x="31718" y="0"/>
                    </a:lnTo>
                    <a:close/>
                  </a:path>
                </a:pathLst>
              </a:custGeom>
              <a:solidFill>
                <a:srgbClr val="F28F8F"/>
              </a:solidFill>
              <a:ln w="9525" cap="flat">
                <a:noFill/>
                <a:prstDash val="solid"/>
                <a:miter/>
              </a:ln>
            </p:spPr>
            <p:txBody>
              <a:bodyPr rtlCol="0" anchor="ctr"/>
              <a:lstStyle/>
              <a:p>
                <a:endParaRPr lang="pt-BR"/>
              </a:p>
            </p:txBody>
          </p:sp>
          <p:sp>
            <p:nvSpPr>
              <p:cNvPr id="3915" name="Forma Livre: Forma 3914">
                <a:extLst>
                  <a:ext uri="{FF2B5EF4-FFF2-40B4-BE49-F238E27FC236}">
                    <a16:creationId xmlns:a16="http://schemas.microsoft.com/office/drawing/2014/main" id="{2B99F544-985E-A997-4FB0-D716FCAAFD1F}"/>
                  </a:ext>
                </a:extLst>
              </p:cNvPr>
              <p:cNvSpPr/>
              <p:nvPr/>
            </p:nvSpPr>
            <p:spPr>
              <a:xfrm>
                <a:off x="8510448" y="3189531"/>
                <a:ext cx="77342" cy="49720"/>
              </a:xfrm>
              <a:custGeom>
                <a:avLst/>
                <a:gdLst>
                  <a:gd name="connsiteX0" fmla="*/ 0 w 77342"/>
                  <a:gd name="connsiteY0" fmla="*/ 36576 h 49720"/>
                  <a:gd name="connsiteX1" fmla="*/ 77343 w 77342"/>
                  <a:gd name="connsiteY1" fmla="*/ 0 h 49720"/>
                  <a:gd name="connsiteX2" fmla="*/ 59246 w 77342"/>
                  <a:gd name="connsiteY2" fmla="*/ 28575 h 49720"/>
                  <a:gd name="connsiteX3" fmla="*/ 381 w 77342"/>
                  <a:gd name="connsiteY3" fmla="*/ 49721 h 49720"/>
                </a:gdLst>
                <a:ahLst/>
                <a:cxnLst>
                  <a:cxn ang="0">
                    <a:pos x="connsiteX0" y="connsiteY0"/>
                  </a:cxn>
                  <a:cxn ang="0">
                    <a:pos x="connsiteX1" y="connsiteY1"/>
                  </a:cxn>
                  <a:cxn ang="0">
                    <a:pos x="connsiteX2" y="connsiteY2"/>
                  </a:cxn>
                  <a:cxn ang="0">
                    <a:pos x="connsiteX3" y="connsiteY3"/>
                  </a:cxn>
                </a:cxnLst>
                <a:rect l="l" t="t" r="r" b="b"/>
                <a:pathLst>
                  <a:path w="77342" h="49720">
                    <a:moveTo>
                      <a:pt x="0" y="36576"/>
                    </a:moveTo>
                    <a:cubicBezTo>
                      <a:pt x="21812" y="35052"/>
                      <a:pt x="69342" y="17526"/>
                      <a:pt x="77343" y="0"/>
                    </a:cubicBezTo>
                    <a:cubicBezTo>
                      <a:pt x="75238" y="11506"/>
                      <a:pt x="68751" y="21755"/>
                      <a:pt x="59246" y="28575"/>
                    </a:cubicBezTo>
                    <a:cubicBezTo>
                      <a:pt x="40643" y="38176"/>
                      <a:pt x="20850" y="45291"/>
                      <a:pt x="381" y="49721"/>
                    </a:cubicBezTo>
                    <a:close/>
                  </a:path>
                </a:pathLst>
              </a:custGeom>
              <a:solidFill>
                <a:srgbClr val="F28F8F"/>
              </a:solidFill>
              <a:ln w="9525" cap="flat">
                <a:noFill/>
                <a:prstDash val="solid"/>
                <a:miter/>
              </a:ln>
            </p:spPr>
            <p:txBody>
              <a:bodyPr rtlCol="0" anchor="ctr"/>
              <a:lstStyle/>
              <a:p>
                <a:endParaRPr lang="pt-BR"/>
              </a:p>
            </p:txBody>
          </p:sp>
          <p:sp>
            <p:nvSpPr>
              <p:cNvPr id="3916" name="Forma Livre: Forma 3915">
                <a:extLst>
                  <a:ext uri="{FF2B5EF4-FFF2-40B4-BE49-F238E27FC236}">
                    <a16:creationId xmlns:a16="http://schemas.microsoft.com/office/drawing/2014/main" id="{9544C66A-AE39-2270-FB76-5C2A28FB34D3}"/>
                  </a:ext>
                </a:extLst>
              </p:cNvPr>
              <p:cNvSpPr/>
              <p:nvPr/>
            </p:nvSpPr>
            <p:spPr>
              <a:xfrm>
                <a:off x="8514603" y="3098188"/>
                <a:ext cx="18551" cy="18461"/>
              </a:xfrm>
              <a:custGeom>
                <a:avLst/>
                <a:gdLst>
                  <a:gd name="connsiteX0" fmla="*/ 18515 w 18551"/>
                  <a:gd name="connsiteY0" fmla="*/ 8094 h 18461"/>
                  <a:gd name="connsiteX1" fmla="*/ 10133 w 18551"/>
                  <a:gd name="connsiteY1" fmla="*/ 18381 h 18461"/>
                  <a:gd name="connsiteX2" fmla="*/ 75 w 18551"/>
                  <a:gd name="connsiteY2" fmla="*/ 10695 h 18461"/>
                  <a:gd name="connsiteX3" fmla="*/ 37 w 18551"/>
                  <a:gd name="connsiteY3" fmla="*/ 10380 h 18461"/>
                  <a:gd name="connsiteX4" fmla="*/ 8418 w 18551"/>
                  <a:gd name="connsiteY4" fmla="*/ 93 h 18461"/>
                  <a:gd name="connsiteX5" fmla="*/ 18458 w 18551"/>
                  <a:gd name="connsiteY5" fmla="*/ 7590 h 18461"/>
                  <a:gd name="connsiteX6" fmla="*/ 18515 w 18551"/>
                  <a:gd name="connsiteY6" fmla="*/ 8094 h 1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51" h="18461">
                    <a:moveTo>
                      <a:pt x="18515" y="8094"/>
                    </a:moveTo>
                    <a:cubicBezTo>
                      <a:pt x="18963" y="13228"/>
                      <a:pt x="15248" y="17781"/>
                      <a:pt x="10133" y="18381"/>
                    </a:cubicBezTo>
                    <a:cubicBezTo>
                      <a:pt x="5228" y="19039"/>
                      <a:pt x="732" y="15591"/>
                      <a:pt x="75" y="10695"/>
                    </a:cubicBezTo>
                    <a:cubicBezTo>
                      <a:pt x="55" y="10590"/>
                      <a:pt x="46" y="10485"/>
                      <a:pt x="37" y="10380"/>
                    </a:cubicBezTo>
                    <a:cubicBezTo>
                      <a:pt x="-411" y="5246"/>
                      <a:pt x="3304" y="693"/>
                      <a:pt x="8418" y="93"/>
                    </a:cubicBezTo>
                    <a:cubicBezTo>
                      <a:pt x="13257" y="-611"/>
                      <a:pt x="17753" y="2751"/>
                      <a:pt x="18458" y="7590"/>
                    </a:cubicBezTo>
                    <a:cubicBezTo>
                      <a:pt x="18477" y="7761"/>
                      <a:pt x="18496" y="7923"/>
                      <a:pt x="18515" y="8094"/>
                    </a:cubicBezTo>
                    <a:close/>
                  </a:path>
                </a:pathLst>
              </a:custGeom>
              <a:solidFill>
                <a:srgbClr val="263238"/>
              </a:solidFill>
              <a:ln w="9525" cap="flat">
                <a:noFill/>
                <a:prstDash val="solid"/>
                <a:miter/>
              </a:ln>
            </p:spPr>
            <p:txBody>
              <a:bodyPr rtlCol="0" anchor="ctr"/>
              <a:lstStyle/>
              <a:p>
                <a:endParaRPr lang="pt-BR"/>
              </a:p>
            </p:txBody>
          </p:sp>
          <p:sp>
            <p:nvSpPr>
              <p:cNvPr id="3917" name="Forma Livre: Forma 3916">
                <a:extLst>
                  <a:ext uri="{FF2B5EF4-FFF2-40B4-BE49-F238E27FC236}">
                    <a16:creationId xmlns:a16="http://schemas.microsoft.com/office/drawing/2014/main" id="{B4C84DAB-3822-8D69-E3A2-554E8F462CFC}"/>
                  </a:ext>
                </a:extLst>
              </p:cNvPr>
              <p:cNvSpPr/>
              <p:nvPr/>
            </p:nvSpPr>
            <p:spPr>
              <a:xfrm>
                <a:off x="8444975" y="3097427"/>
                <a:ext cx="18656" cy="18568"/>
              </a:xfrm>
              <a:custGeom>
                <a:avLst/>
                <a:gdLst>
                  <a:gd name="connsiteX0" fmla="*/ 18610 w 18656"/>
                  <a:gd name="connsiteY0" fmla="*/ 8094 h 18568"/>
                  <a:gd name="connsiteX1" fmla="*/ 10228 w 18656"/>
                  <a:gd name="connsiteY1" fmla="*/ 18476 h 18568"/>
                  <a:gd name="connsiteX2" fmla="*/ 94 w 18656"/>
                  <a:gd name="connsiteY2" fmla="*/ 10885 h 18568"/>
                  <a:gd name="connsiteX3" fmla="*/ 37 w 18656"/>
                  <a:gd name="connsiteY3" fmla="*/ 10380 h 18568"/>
                  <a:gd name="connsiteX4" fmla="*/ 8419 w 18656"/>
                  <a:gd name="connsiteY4" fmla="*/ 93 h 18568"/>
                  <a:gd name="connsiteX5" fmla="*/ 18563 w 18656"/>
                  <a:gd name="connsiteY5" fmla="*/ 7675 h 18568"/>
                  <a:gd name="connsiteX6" fmla="*/ 18610 w 18656"/>
                  <a:gd name="connsiteY6" fmla="*/ 8094 h 1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6" h="18568">
                    <a:moveTo>
                      <a:pt x="18610" y="8094"/>
                    </a:moveTo>
                    <a:cubicBezTo>
                      <a:pt x="19115" y="13256"/>
                      <a:pt x="15382" y="17876"/>
                      <a:pt x="10228" y="18476"/>
                    </a:cubicBezTo>
                    <a:cubicBezTo>
                      <a:pt x="5332" y="19181"/>
                      <a:pt x="799" y="15780"/>
                      <a:pt x="94" y="10885"/>
                    </a:cubicBezTo>
                    <a:cubicBezTo>
                      <a:pt x="75" y="10713"/>
                      <a:pt x="56" y="10551"/>
                      <a:pt x="37" y="10380"/>
                    </a:cubicBezTo>
                    <a:cubicBezTo>
                      <a:pt x="-411" y="5246"/>
                      <a:pt x="3304" y="693"/>
                      <a:pt x="8419" y="93"/>
                    </a:cubicBezTo>
                    <a:cubicBezTo>
                      <a:pt x="13315" y="-612"/>
                      <a:pt x="17858" y="2779"/>
                      <a:pt x="18563" y="7675"/>
                    </a:cubicBezTo>
                    <a:cubicBezTo>
                      <a:pt x="18582" y="7817"/>
                      <a:pt x="18601" y="7951"/>
                      <a:pt x="18610" y="8094"/>
                    </a:cubicBezTo>
                    <a:close/>
                  </a:path>
                </a:pathLst>
              </a:custGeom>
              <a:solidFill>
                <a:srgbClr val="263238"/>
              </a:solidFill>
              <a:ln w="9525" cap="flat">
                <a:noFill/>
                <a:prstDash val="solid"/>
                <a:miter/>
              </a:ln>
            </p:spPr>
            <p:txBody>
              <a:bodyPr rtlCol="0" anchor="ctr"/>
              <a:lstStyle/>
              <a:p>
                <a:endParaRPr lang="pt-BR"/>
              </a:p>
            </p:txBody>
          </p:sp>
          <p:sp>
            <p:nvSpPr>
              <p:cNvPr id="3918" name="Forma Livre: Forma 3917">
                <a:extLst>
                  <a:ext uri="{FF2B5EF4-FFF2-40B4-BE49-F238E27FC236}">
                    <a16:creationId xmlns:a16="http://schemas.microsoft.com/office/drawing/2014/main" id="{F4A846A6-43C1-C0A2-046D-F7B834BC6F83}"/>
                  </a:ext>
                </a:extLst>
              </p:cNvPr>
              <p:cNvSpPr/>
              <p:nvPr/>
            </p:nvSpPr>
            <p:spPr>
              <a:xfrm>
                <a:off x="8359644" y="3257349"/>
                <a:ext cx="323570" cy="304895"/>
              </a:xfrm>
              <a:custGeom>
                <a:avLst/>
                <a:gdLst>
                  <a:gd name="connsiteX0" fmla="*/ 291488 w 323570"/>
                  <a:gd name="connsiteY0" fmla="*/ 289370 h 304895"/>
                  <a:gd name="connsiteX1" fmla="*/ 315015 w 323570"/>
                  <a:gd name="connsiteY1" fmla="*/ 143732 h 304895"/>
                  <a:gd name="connsiteX2" fmla="*/ 318063 w 323570"/>
                  <a:gd name="connsiteY2" fmla="*/ 43148 h 304895"/>
                  <a:gd name="connsiteX3" fmla="*/ 241863 w 323570"/>
                  <a:gd name="connsiteY3" fmla="*/ 5048 h 304895"/>
                  <a:gd name="connsiteX4" fmla="*/ 191094 w 323570"/>
                  <a:gd name="connsiteY4" fmla="*/ 2572 h 304895"/>
                  <a:gd name="connsiteX5" fmla="*/ 120991 w 323570"/>
                  <a:gd name="connsiteY5" fmla="*/ 0 h 304895"/>
                  <a:gd name="connsiteX6" fmla="*/ 22311 w 323570"/>
                  <a:gd name="connsiteY6" fmla="*/ 95250 h 304895"/>
                  <a:gd name="connsiteX7" fmla="*/ 30312 w 323570"/>
                  <a:gd name="connsiteY7" fmla="*/ 211836 h 304895"/>
                  <a:gd name="connsiteX8" fmla="*/ 41457 w 323570"/>
                  <a:gd name="connsiteY8" fmla="*/ 304895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570" h="304895">
                    <a:moveTo>
                      <a:pt x="291488" y="289370"/>
                    </a:moveTo>
                    <a:lnTo>
                      <a:pt x="315015" y="143732"/>
                    </a:lnTo>
                    <a:cubicBezTo>
                      <a:pt x="329207" y="92297"/>
                      <a:pt x="322444" y="58865"/>
                      <a:pt x="318063" y="43148"/>
                    </a:cubicBezTo>
                    <a:cubicBezTo>
                      <a:pt x="311109" y="21146"/>
                      <a:pt x="241863" y="5048"/>
                      <a:pt x="241863" y="5048"/>
                    </a:cubicBezTo>
                    <a:cubicBezTo>
                      <a:pt x="231290" y="2286"/>
                      <a:pt x="200619" y="3715"/>
                      <a:pt x="191094" y="2572"/>
                    </a:cubicBezTo>
                    <a:lnTo>
                      <a:pt x="120991" y="0"/>
                    </a:lnTo>
                    <a:cubicBezTo>
                      <a:pt x="81643" y="24308"/>
                      <a:pt x="47991" y="56788"/>
                      <a:pt x="22311" y="95250"/>
                    </a:cubicBezTo>
                    <a:cubicBezTo>
                      <a:pt x="1071" y="125921"/>
                      <a:pt x="-18170" y="169069"/>
                      <a:pt x="30312" y="211836"/>
                    </a:cubicBezTo>
                    <a:cubicBezTo>
                      <a:pt x="29360" y="231553"/>
                      <a:pt x="33265" y="283083"/>
                      <a:pt x="41457" y="304895"/>
                    </a:cubicBezTo>
                  </a:path>
                </a:pathLst>
              </a:custGeom>
              <a:solidFill>
                <a:srgbClr val="FFA8A7"/>
              </a:solidFill>
              <a:ln w="9525" cap="flat">
                <a:noFill/>
                <a:prstDash val="solid"/>
                <a:miter/>
              </a:ln>
            </p:spPr>
            <p:txBody>
              <a:bodyPr rtlCol="0" anchor="ctr"/>
              <a:lstStyle/>
              <a:p>
                <a:endParaRPr lang="pt-BR"/>
              </a:p>
            </p:txBody>
          </p:sp>
          <p:sp>
            <p:nvSpPr>
              <p:cNvPr id="3919" name="Forma Livre: Forma 3918">
                <a:extLst>
                  <a:ext uri="{FF2B5EF4-FFF2-40B4-BE49-F238E27FC236}">
                    <a16:creationId xmlns:a16="http://schemas.microsoft.com/office/drawing/2014/main" id="{8388A87E-EB0E-6328-1F49-02F4B6670550}"/>
                  </a:ext>
                </a:extLst>
              </p:cNvPr>
              <p:cNvSpPr/>
              <p:nvPr/>
            </p:nvSpPr>
            <p:spPr>
              <a:xfrm>
                <a:off x="8357377" y="3256587"/>
                <a:ext cx="327233" cy="332583"/>
              </a:xfrm>
              <a:custGeom>
                <a:avLst/>
                <a:gdLst>
                  <a:gd name="connsiteX0" fmla="*/ 153928 w 327233"/>
                  <a:gd name="connsiteY0" fmla="*/ 1619 h 332583"/>
                  <a:gd name="connsiteX1" fmla="*/ 155452 w 327233"/>
                  <a:gd name="connsiteY1" fmla="*/ 26098 h 332583"/>
                  <a:gd name="connsiteX2" fmla="*/ 247559 w 327233"/>
                  <a:gd name="connsiteY2" fmla="*/ 6191 h 332583"/>
                  <a:gd name="connsiteX3" fmla="*/ 307661 w 327233"/>
                  <a:gd name="connsiteY3" fmla="*/ 14192 h 332583"/>
                  <a:gd name="connsiteX4" fmla="*/ 325473 w 327233"/>
                  <a:gd name="connsiteY4" fmla="*/ 117348 h 332583"/>
                  <a:gd name="connsiteX5" fmla="*/ 311567 w 327233"/>
                  <a:gd name="connsiteY5" fmla="*/ 256699 h 332583"/>
                  <a:gd name="connsiteX6" fmla="*/ 300232 w 327233"/>
                  <a:gd name="connsiteY6" fmla="*/ 298228 h 332583"/>
                  <a:gd name="connsiteX7" fmla="*/ 36485 w 327233"/>
                  <a:gd name="connsiteY7" fmla="*/ 310896 h 332583"/>
                  <a:gd name="connsiteX8" fmla="*/ 29341 w 327233"/>
                  <a:gd name="connsiteY8" fmla="*/ 286893 h 332583"/>
                  <a:gd name="connsiteX9" fmla="*/ 28008 w 327233"/>
                  <a:gd name="connsiteY9" fmla="*/ 209455 h 332583"/>
                  <a:gd name="connsiteX10" fmla="*/ 194 w 327233"/>
                  <a:gd name="connsiteY10" fmla="*/ 159829 h 332583"/>
                  <a:gd name="connsiteX11" fmla="*/ 45819 w 327233"/>
                  <a:gd name="connsiteY11" fmla="*/ 64008 h 332583"/>
                  <a:gd name="connsiteX12" fmla="*/ 118971 w 327233"/>
                  <a:gd name="connsiteY12" fmla="*/ 0 h 33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3" h="332583">
                    <a:moveTo>
                      <a:pt x="153928" y="1619"/>
                    </a:moveTo>
                    <a:cubicBezTo>
                      <a:pt x="153928" y="1619"/>
                      <a:pt x="134878" y="17717"/>
                      <a:pt x="155452" y="26098"/>
                    </a:cubicBezTo>
                    <a:cubicBezTo>
                      <a:pt x="176026" y="34480"/>
                      <a:pt x="228890" y="24193"/>
                      <a:pt x="247559" y="6191"/>
                    </a:cubicBezTo>
                    <a:cubicBezTo>
                      <a:pt x="247559" y="6191"/>
                      <a:pt x="296898" y="12097"/>
                      <a:pt x="307661" y="14192"/>
                    </a:cubicBezTo>
                    <a:cubicBezTo>
                      <a:pt x="321663" y="17050"/>
                      <a:pt x="331379" y="67056"/>
                      <a:pt x="325473" y="117348"/>
                    </a:cubicBezTo>
                    <a:cubicBezTo>
                      <a:pt x="321759" y="148876"/>
                      <a:pt x="317282" y="224599"/>
                      <a:pt x="311567" y="256699"/>
                    </a:cubicBezTo>
                    <a:cubicBezTo>
                      <a:pt x="308043" y="276511"/>
                      <a:pt x="316044" y="290131"/>
                      <a:pt x="300232" y="298228"/>
                    </a:cubicBezTo>
                    <a:cubicBezTo>
                      <a:pt x="222508" y="336328"/>
                      <a:pt x="120971" y="345853"/>
                      <a:pt x="36485" y="310896"/>
                    </a:cubicBezTo>
                    <a:cubicBezTo>
                      <a:pt x="26960" y="305848"/>
                      <a:pt x="26960" y="298799"/>
                      <a:pt x="29341" y="286893"/>
                    </a:cubicBezTo>
                    <a:cubicBezTo>
                      <a:pt x="31722" y="274987"/>
                      <a:pt x="28579" y="224980"/>
                      <a:pt x="28008" y="209455"/>
                    </a:cubicBezTo>
                    <a:cubicBezTo>
                      <a:pt x="12006" y="197701"/>
                      <a:pt x="1871" y="179613"/>
                      <a:pt x="194" y="159829"/>
                    </a:cubicBezTo>
                    <a:cubicBezTo>
                      <a:pt x="-1996" y="125730"/>
                      <a:pt x="14387" y="101917"/>
                      <a:pt x="45819" y="64008"/>
                    </a:cubicBezTo>
                    <a:cubicBezTo>
                      <a:pt x="67641" y="39910"/>
                      <a:pt x="92196" y="18431"/>
                      <a:pt x="118971" y="0"/>
                    </a:cubicBezTo>
                    <a:close/>
                  </a:path>
                </a:pathLst>
              </a:custGeom>
              <a:solidFill>
                <a:srgbClr val="263238"/>
              </a:solidFill>
              <a:ln w="9525" cap="flat">
                <a:noFill/>
                <a:prstDash val="solid"/>
                <a:miter/>
              </a:ln>
            </p:spPr>
            <p:txBody>
              <a:bodyPr rtlCol="0" anchor="ctr"/>
              <a:lstStyle/>
              <a:p>
                <a:endParaRPr lang="pt-BR"/>
              </a:p>
            </p:txBody>
          </p:sp>
          <p:sp>
            <p:nvSpPr>
              <p:cNvPr id="3920" name="Forma Livre: Forma 3919">
                <a:extLst>
                  <a:ext uri="{FF2B5EF4-FFF2-40B4-BE49-F238E27FC236}">
                    <a16:creationId xmlns:a16="http://schemas.microsoft.com/office/drawing/2014/main" id="{C01B5DF0-5768-7C49-C9FA-57A3390EDF4E}"/>
                  </a:ext>
                </a:extLst>
              </p:cNvPr>
              <p:cNvSpPr/>
              <p:nvPr/>
            </p:nvSpPr>
            <p:spPr>
              <a:xfrm>
                <a:off x="8465109" y="3442325"/>
                <a:ext cx="132492" cy="54720"/>
              </a:xfrm>
              <a:custGeom>
                <a:avLst/>
                <a:gdLst>
                  <a:gd name="connsiteX0" fmla="*/ 132493 w 132492"/>
                  <a:gd name="connsiteY0" fmla="*/ 6001 h 54720"/>
                  <a:gd name="connsiteX1" fmla="*/ 63341 w 132492"/>
                  <a:gd name="connsiteY1" fmla="*/ 42100 h 54720"/>
                  <a:gd name="connsiteX2" fmla="*/ 0 w 132492"/>
                  <a:gd name="connsiteY2" fmla="*/ 0 h 54720"/>
                  <a:gd name="connsiteX3" fmla="*/ 62960 w 132492"/>
                  <a:gd name="connsiteY3" fmla="*/ 54673 h 54720"/>
                  <a:gd name="connsiteX4" fmla="*/ 132493 w 132492"/>
                  <a:gd name="connsiteY4" fmla="*/ 6001 h 5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92" h="54720">
                    <a:moveTo>
                      <a:pt x="132493" y="6001"/>
                    </a:moveTo>
                    <a:cubicBezTo>
                      <a:pt x="118558" y="30594"/>
                      <a:pt x="91488" y="44729"/>
                      <a:pt x="63341" y="42100"/>
                    </a:cubicBezTo>
                    <a:cubicBezTo>
                      <a:pt x="36233" y="40357"/>
                      <a:pt x="12097" y="24317"/>
                      <a:pt x="0" y="0"/>
                    </a:cubicBezTo>
                    <a:cubicBezTo>
                      <a:pt x="0" y="0"/>
                      <a:pt x="476" y="52864"/>
                      <a:pt x="62960" y="54673"/>
                    </a:cubicBezTo>
                    <a:cubicBezTo>
                      <a:pt x="125444" y="56483"/>
                      <a:pt x="132493" y="6001"/>
                      <a:pt x="132493" y="6001"/>
                    </a:cubicBezTo>
                    <a:close/>
                  </a:path>
                </a:pathLst>
              </a:custGeom>
              <a:solidFill>
                <a:srgbClr val="000000">
                  <a:alpha val="20000"/>
                </a:srgbClr>
              </a:solidFill>
              <a:ln w="9525" cap="flat">
                <a:noFill/>
                <a:prstDash val="solid"/>
                <a:miter/>
              </a:ln>
            </p:spPr>
            <p:txBody>
              <a:bodyPr rtlCol="0" anchor="ctr"/>
              <a:lstStyle/>
              <a:p>
                <a:endParaRPr lang="pt-BR"/>
              </a:p>
            </p:txBody>
          </p:sp>
          <p:sp>
            <p:nvSpPr>
              <p:cNvPr id="3921" name="Forma Livre: Forma 3920">
                <a:extLst>
                  <a:ext uri="{FF2B5EF4-FFF2-40B4-BE49-F238E27FC236}">
                    <a16:creationId xmlns:a16="http://schemas.microsoft.com/office/drawing/2014/main" id="{ACB1F80A-2154-5E46-C4ED-FD81156E0DA4}"/>
                  </a:ext>
                </a:extLst>
              </p:cNvPr>
              <p:cNvSpPr/>
              <p:nvPr/>
            </p:nvSpPr>
            <p:spPr>
              <a:xfrm>
                <a:off x="8769433" y="2801389"/>
                <a:ext cx="120517" cy="159065"/>
              </a:xfrm>
              <a:custGeom>
                <a:avLst/>
                <a:gdLst>
                  <a:gd name="connsiteX0" fmla="*/ 99822 w 120517"/>
                  <a:gd name="connsiteY0" fmla="*/ 152780 h 159065"/>
                  <a:gd name="connsiteX1" fmla="*/ 102203 w 120517"/>
                  <a:gd name="connsiteY1" fmla="*/ 128205 h 159065"/>
                  <a:gd name="connsiteX2" fmla="*/ 113728 w 120517"/>
                  <a:gd name="connsiteY2" fmla="*/ 98868 h 159065"/>
                  <a:gd name="connsiteX3" fmla="*/ 119920 w 120517"/>
                  <a:gd name="connsiteY3" fmla="*/ 71055 h 159065"/>
                  <a:gd name="connsiteX4" fmla="*/ 116967 w 120517"/>
                  <a:gd name="connsiteY4" fmla="*/ 50862 h 159065"/>
                  <a:gd name="connsiteX5" fmla="*/ 104299 w 120517"/>
                  <a:gd name="connsiteY5" fmla="*/ 48671 h 159065"/>
                  <a:gd name="connsiteX6" fmla="*/ 101251 w 120517"/>
                  <a:gd name="connsiteY6" fmla="*/ 33145 h 159065"/>
                  <a:gd name="connsiteX7" fmla="*/ 85344 w 120517"/>
                  <a:gd name="connsiteY7" fmla="*/ 34289 h 159065"/>
                  <a:gd name="connsiteX8" fmla="*/ 79724 w 120517"/>
                  <a:gd name="connsiteY8" fmla="*/ 15239 h 159065"/>
                  <a:gd name="connsiteX9" fmla="*/ 63341 w 120517"/>
                  <a:gd name="connsiteY9" fmla="*/ 18668 h 159065"/>
                  <a:gd name="connsiteX10" fmla="*/ 53816 w 120517"/>
                  <a:gd name="connsiteY10" fmla="*/ 951 h 159065"/>
                  <a:gd name="connsiteX11" fmla="*/ 29146 w 120517"/>
                  <a:gd name="connsiteY11" fmla="*/ 23811 h 159065"/>
                  <a:gd name="connsiteX12" fmla="*/ 12954 w 120517"/>
                  <a:gd name="connsiteY12" fmla="*/ 32669 h 159065"/>
                  <a:gd name="connsiteX13" fmla="*/ 0 w 120517"/>
                  <a:gd name="connsiteY13" fmla="*/ 76770 h 159065"/>
                  <a:gd name="connsiteX14" fmla="*/ 13621 w 120517"/>
                  <a:gd name="connsiteY14" fmla="*/ 110107 h 159065"/>
                  <a:gd name="connsiteX15" fmla="*/ 30289 w 120517"/>
                  <a:gd name="connsiteY15" fmla="*/ 159066 h 15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517" h="159065">
                    <a:moveTo>
                      <a:pt x="99822" y="152780"/>
                    </a:moveTo>
                    <a:cubicBezTo>
                      <a:pt x="99822" y="142112"/>
                      <a:pt x="97441" y="135730"/>
                      <a:pt x="102203" y="128205"/>
                    </a:cubicBezTo>
                    <a:cubicBezTo>
                      <a:pt x="107670" y="119147"/>
                      <a:pt x="111576" y="109231"/>
                      <a:pt x="113728" y="98868"/>
                    </a:cubicBezTo>
                    <a:cubicBezTo>
                      <a:pt x="117443" y="83628"/>
                      <a:pt x="119920" y="71055"/>
                      <a:pt x="119920" y="71055"/>
                    </a:cubicBezTo>
                    <a:cubicBezTo>
                      <a:pt x="119920" y="71055"/>
                      <a:pt x="122491" y="56768"/>
                      <a:pt x="116967" y="50862"/>
                    </a:cubicBezTo>
                    <a:cubicBezTo>
                      <a:pt x="113947" y="46966"/>
                      <a:pt x="108452" y="46014"/>
                      <a:pt x="104299" y="48671"/>
                    </a:cubicBezTo>
                    <a:cubicBezTo>
                      <a:pt x="107004" y="43413"/>
                      <a:pt x="105737" y="36994"/>
                      <a:pt x="101251" y="33145"/>
                    </a:cubicBezTo>
                    <a:cubicBezTo>
                      <a:pt x="96355" y="29688"/>
                      <a:pt x="89697" y="30164"/>
                      <a:pt x="85344" y="34289"/>
                    </a:cubicBezTo>
                    <a:cubicBezTo>
                      <a:pt x="85344" y="34289"/>
                      <a:pt x="90488" y="21335"/>
                      <a:pt x="79724" y="15239"/>
                    </a:cubicBezTo>
                    <a:cubicBezTo>
                      <a:pt x="74247" y="11705"/>
                      <a:pt x="66942" y="13229"/>
                      <a:pt x="63341" y="18668"/>
                    </a:cubicBezTo>
                    <a:cubicBezTo>
                      <a:pt x="65513" y="11152"/>
                      <a:pt x="61284" y="3285"/>
                      <a:pt x="53816" y="951"/>
                    </a:cubicBezTo>
                    <a:cubicBezTo>
                      <a:pt x="46672" y="-2002"/>
                      <a:pt x="38481" y="951"/>
                      <a:pt x="29146" y="23811"/>
                    </a:cubicBezTo>
                    <a:cubicBezTo>
                      <a:pt x="22984" y="25078"/>
                      <a:pt x="17345" y="28164"/>
                      <a:pt x="12954" y="32669"/>
                    </a:cubicBezTo>
                    <a:cubicBezTo>
                      <a:pt x="7058" y="46862"/>
                      <a:pt x="2714" y="61644"/>
                      <a:pt x="0" y="76770"/>
                    </a:cubicBezTo>
                    <a:cubicBezTo>
                      <a:pt x="0" y="89238"/>
                      <a:pt x="4896" y="101202"/>
                      <a:pt x="13621" y="110107"/>
                    </a:cubicBezTo>
                    <a:cubicBezTo>
                      <a:pt x="22288" y="120109"/>
                      <a:pt x="27908" y="131634"/>
                      <a:pt x="30289" y="159066"/>
                    </a:cubicBezTo>
                    <a:close/>
                  </a:path>
                </a:pathLst>
              </a:custGeom>
              <a:solidFill>
                <a:srgbClr val="FFA8A7"/>
              </a:solidFill>
              <a:ln w="9525" cap="flat">
                <a:noFill/>
                <a:prstDash val="solid"/>
                <a:miter/>
              </a:ln>
            </p:spPr>
            <p:txBody>
              <a:bodyPr rtlCol="0" anchor="ctr"/>
              <a:lstStyle/>
              <a:p>
                <a:endParaRPr lang="pt-BR"/>
              </a:p>
            </p:txBody>
          </p:sp>
          <p:sp>
            <p:nvSpPr>
              <p:cNvPr id="3922" name="Forma Livre: Forma 3921">
                <a:extLst>
                  <a:ext uri="{FF2B5EF4-FFF2-40B4-BE49-F238E27FC236}">
                    <a16:creationId xmlns:a16="http://schemas.microsoft.com/office/drawing/2014/main" id="{8BFB2DFF-B8F2-0512-FD46-761FD496B6F8}"/>
                  </a:ext>
                </a:extLst>
              </p:cNvPr>
              <p:cNvSpPr/>
              <p:nvPr/>
            </p:nvSpPr>
            <p:spPr>
              <a:xfrm>
                <a:off x="8794483" y="2823581"/>
                <a:ext cx="78866" cy="89916"/>
              </a:xfrm>
              <a:custGeom>
                <a:avLst/>
                <a:gdLst>
                  <a:gd name="connsiteX0" fmla="*/ 0 w 78866"/>
                  <a:gd name="connsiteY0" fmla="*/ 37243 h 89916"/>
                  <a:gd name="connsiteX1" fmla="*/ 26384 w 78866"/>
                  <a:gd name="connsiteY1" fmla="*/ 55817 h 89916"/>
                  <a:gd name="connsiteX2" fmla="*/ 49054 w 78866"/>
                  <a:gd name="connsiteY2" fmla="*/ 89916 h 89916"/>
                  <a:gd name="connsiteX3" fmla="*/ 34290 w 78866"/>
                  <a:gd name="connsiteY3" fmla="*/ 56864 h 89916"/>
                  <a:gd name="connsiteX4" fmla="*/ 39624 w 78866"/>
                  <a:gd name="connsiteY4" fmla="*/ 55150 h 89916"/>
                  <a:gd name="connsiteX5" fmla="*/ 49149 w 78866"/>
                  <a:gd name="connsiteY5" fmla="*/ 70104 h 89916"/>
                  <a:gd name="connsiteX6" fmla="*/ 60198 w 78866"/>
                  <a:gd name="connsiteY6" fmla="*/ 65818 h 89916"/>
                  <a:gd name="connsiteX7" fmla="*/ 65246 w 78866"/>
                  <a:gd name="connsiteY7" fmla="*/ 75914 h 89916"/>
                  <a:gd name="connsiteX8" fmla="*/ 77438 w 78866"/>
                  <a:gd name="connsiteY8" fmla="*/ 74009 h 89916"/>
                  <a:gd name="connsiteX9" fmla="*/ 78867 w 78866"/>
                  <a:gd name="connsiteY9" fmla="*/ 71628 h 89916"/>
                  <a:gd name="connsiteX10" fmla="*/ 78867 w 78866"/>
                  <a:gd name="connsiteY10" fmla="*/ 71628 h 89916"/>
                  <a:gd name="connsiteX11" fmla="*/ 77724 w 78866"/>
                  <a:gd name="connsiteY11" fmla="*/ 72485 h 89916"/>
                  <a:gd name="connsiteX12" fmla="*/ 68199 w 78866"/>
                  <a:gd name="connsiteY12" fmla="*/ 75152 h 89916"/>
                  <a:gd name="connsiteX13" fmla="*/ 64294 w 78866"/>
                  <a:gd name="connsiteY13" fmla="*/ 68771 h 89916"/>
                  <a:gd name="connsiteX14" fmla="*/ 65151 w 78866"/>
                  <a:gd name="connsiteY14" fmla="*/ 56674 h 89916"/>
                  <a:gd name="connsiteX15" fmla="*/ 65151 w 78866"/>
                  <a:gd name="connsiteY15" fmla="*/ 56197 h 89916"/>
                  <a:gd name="connsiteX16" fmla="*/ 64008 w 78866"/>
                  <a:gd name="connsiteY16" fmla="*/ 56197 h 89916"/>
                  <a:gd name="connsiteX17" fmla="*/ 59531 w 78866"/>
                  <a:gd name="connsiteY17" fmla="*/ 61913 h 89916"/>
                  <a:gd name="connsiteX18" fmla="*/ 51054 w 78866"/>
                  <a:gd name="connsiteY18" fmla="*/ 65342 h 89916"/>
                  <a:gd name="connsiteX19" fmla="*/ 43815 w 78866"/>
                  <a:gd name="connsiteY19" fmla="*/ 51340 h 89916"/>
                  <a:gd name="connsiteX20" fmla="*/ 44291 w 78866"/>
                  <a:gd name="connsiteY20" fmla="*/ 46101 h 89916"/>
                  <a:gd name="connsiteX21" fmla="*/ 44291 w 78866"/>
                  <a:gd name="connsiteY21" fmla="*/ 45529 h 89916"/>
                  <a:gd name="connsiteX22" fmla="*/ 44291 w 78866"/>
                  <a:gd name="connsiteY22" fmla="*/ 45529 h 89916"/>
                  <a:gd name="connsiteX23" fmla="*/ 41910 w 78866"/>
                  <a:gd name="connsiteY23" fmla="*/ 48006 h 89916"/>
                  <a:gd name="connsiteX24" fmla="*/ 39338 w 78866"/>
                  <a:gd name="connsiteY24" fmla="*/ 50673 h 89916"/>
                  <a:gd name="connsiteX25" fmla="*/ 35052 w 78866"/>
                  <a:gd name="connsiteY25" fmla="*/ 52768 h 89916"/>
                  <a:gd name="connsiteX26" fmla="*/ 29242 w 78866"/>
                  <a:gd name="connsiteY26" fmla="*/ 47054 h 89916"/>
                  <a:gd name="connsiteX27" fmla="*/ 27908 w 78866"/>
                  <a:gd name="connsiteY27" fmla="*/ 32861 h 89916"/>
                  <a:gd name="connsiteX28" fmla="*/ 27908 w 78866"/>
                  <a:gd name="connsiteY28" fmla="*/ 32385 h 89916"/>
                  <a:gd name="connsiteX29" fmla="*/ 29146 w 78866"/>
                  <a:gd name="connsiteY29" fmla="*/ 32385 h 89916"/>
                  <a:gd name="connsiteX30" fmla="*/ 43053 w 78866"/>
                  <a:gd name="connsiteY30" fmla="*/ 19050 h 89916"/>
                  <a:gd name="connsiteX31" fmla="*/ 22288 w 78866"/>
                  <a:gd name="connsiteY31" fmla="*/ 0 h 89916"/>
                  <a:gd name="connsiteX32" fmla="*/ 4572 w 78866"/>
                  <a:gd name="connsiteY32" fmla="*/ 2286 h 89916"/>
                  <a:gd name="connsiteX33" fmla="*/ 22670 w 78866"/>
                  <a:gd name="connsiteY33" fmla="*/ 1429 h 89916"/>
                  <a:gd name="connsiteX34" fmla="*/ 41148 w 78866"/>
                  <a:gd name="connsiteY34" fmla="*/ 23717 h 89916"/>
                  <a:gd name="connsiteX35" fmla="*/ 30956 w 78866"/>
                  <a:gd name="connsiteY35" fmla="*/ 29908 h 89916"/>
                  <a:gd name="connsiteX36" fmla="*/ 12478 w 78866"/>
                  <a:gd name="connsiteY36" fmla="*/ 25241 h 89916"/>
                  <a:gd name="connsiteX37" fmla="*/ 0 w 78866"/>
                  <a:gd name="connsiteY37" fmla="*/ 37243 h 89916"/>
                  <a:gd name="connsiteX38" fmla="*/ 8096 w 78866"/>
                  <a:gd name="connsiteY38" fmla="*/ 33052 h 89916"/>
                  <a:gd name="connsiteX39" fmla="*/ 12668 w 78866"/>
                  <a:gd name="connsiteY39" fmla="*/ 28766 h 89916"/>
                  <a:gd name="connsiteX40" fmla="*/ 25337 w 78866"/>
                  <a:gd name="connsiteY40" fmla="*/ 31623 h 89916"/>
                  <a:gd name="connsiteX41" fmla="*/ 22574 w 78866"/>
                  <a:gd name="connsiteY41" fmla="*/ 37814 h 89916"/>
                  <a:gd name="connsiteX42" fmla="*/ 20384 w 78866"/>
                  <a:gd name="connsiteY42" fmla="*/ 40958 h 89916"/>
                  <a:gd name="connsiteX43" fmla="*/ 19526 w 78866"/>
                  <a:gd name="connsiteY43" fmla="*/ 41529 h 89916"/>
                  <a:gd name="connsiteX44" fmla="*/ 8096 w 78866"/>
                  <a:gd name="connsiteY44" fmla="*/ 33052 h 8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866" h="89916">
                    <a:moveTo>
                      <a:pt x="0" y="37243"/>
                    </a:moveTo>
                    <a:cubicBezTo>
                      <a:pt x="9735" y="41986"/>
                      <a:pt x="18640" y="48254"/>
                      <a:pt x="26384" y="55817"/>
                    </a:cubicBezTo>
                    <a:cubicBezTo>
                      <a:pt x="35976" y="65694"/>
                      <a:pt x="43663" y="77248"/>
                      <a:pt x="49054" y="89916"/>
                    </a:cubicBezTo>
                    <a:cubicBezTo>
                      <a:pt x="47120" y="77791"/>
                      <a:pt x="42034" y="66389"/>
                      <a:pt x="34290" y="56864"/>
                    </a:cubicBezTo>
                    <a:cubicBezTo>
                      <a:pt x="36186" y="56769"/>
                      <a:pt x="38024" y="56178"/>
                      <a:pt x="39624" y="55150"/>
                    </a:cubicBezTo>
                    <a:cubicBezTo>
                      <a:pt x="39624" y="62484"/>
                      <a:pt x="39624" y="69533"/>
                      <a:pt x="49149" y="70104"/>
                    </a:cubicBezTo>
                    <a:cubicBezTo>
                      <a:pt x="53330" y="70761"/>
                      <a:pt x="57550" y="69123"/>
                      <a:pt x="60198" y="65818"/>
                    </a:cubicBezTo>
                    <a:cubicBezTo>
                      <a:pt x="59493" y="69923"/>
                      <a:pt x="61532" y="74019"/>
                      <a:pt x="65246" y="75914"/>
                    </a:cubicBezTo>
                    <a:cubicBezTo>
                      <a:pt x="69228" y="78353"/>
                      <a:pt x="74390" y="77543"/>
                      <a:pt x="77438" y="74009"/>
                    </a:cubicBezTo>
                    <a:cubicBezTo>
                      <a:pt x="78000" y="73276"/>
                      <a:pt x="78486" y="72476"/>
                      <a:pt x="78867" y="71628"/>
                    </a:cubicBezTo>
                    <a:cubicBezTo>
                      <a:pt x="78867" y="71628"/>
                      <a:pt x="78867" y="71628"/>
                      <a:pt x="78867" y="71628"/>
                    </a:cubicBezTo>
                    <a:lnTo>
                      <a:pt x="77724" y="72485"/>
                    </a:lnTo>
                    <a:cubicBezTo>
                      <a:pt x="75190" y="74914"/>
                      <a:pt x="71619" y="75914"/>
                      <a:pt x="68199" y="75152"/>
                    </a:cubicBezTo>
                    <a:cubicBezTo>
                      <a:pt x="65980" y="73743"/>
                      <a:pt x="64532" y="71390"/>
                      <a:pt x="64294" y="68771"/>
                    </a:cubicBezTo>
                    <a:cubicBezTo>
                      <a:pt x="63913" y="64722"/>
                      <a:pt x="64208" y="60636"/>
                      <a:pt x="65151" y="56674"/>
                    </a:cubicBezTo>
                    <a:lnTo>
                      <a:pt x="65151" y="56197"/>
                    </a:lnTo>
                    <a:cubicBezTo>
                      <a:pt x="65151" y="56197"/>
                      <a:pt x="64294" y="56197"/>
                      <a:pt x="64008" y="56197"/>
                    </a:cubicBezTo>
                    <a:cubicBezTo>
                      <a:pt x="62294" y="57912"/>
                      <a:pt x="61055" y="60103"/>
                      <a:pt x="59531" y="61913"/>
                    </a:cubicBezTo>
                    <a:cubicBezTo>
                      <a:pt x="57474" y="64427"/>
                      <a:pt x="54283" y="65722"/>
                      <a:pt x="51054" y="65342"/>
                    </a:cubicBezTo>
                    <a:cubicBezTo>
                      <a:pt x="44482" y="64865"/>
                      <a:pt x="43339" y="56674"/>
                      <a:pt x="43815" y="51340"/>
                    </a:cubicBezTo>
                    <a:cubicBezTo>
                      <a:pt x="43815" y="49625"/>
                      <a:pt x="43815" y="47911"/>
                      <a:pt x="44291" y="46101"/>
                    </a:cubicBezTo>
                    <a:cubicBezTo>
                      <a:pt x="44291" y="46101"/>
                      <a:pt x="44291" y="45529"/>
                      <a:pt x="44291" y="45529"/>
                    </a:cubicBezTo>
                    <a:lnTo>
                      <a:pt x="44291" y="45529"/>
                    </a:lnTo>
                    <a:cubicBezTo>
                      <a:pt x="43320" y="46158"/>
                      <a:pt x="42501" y="47006"/>
                      <a:pt x="41910" y="48006"/>
                    </a:cubicBezTo>
                    <a:cubicBezTo>
                      <a:pt x="41205" y="49025"/>
                      <a:pt x="40339" y="49930"/>
                      <a:pt x="39338" y="50673"/>
                    </a:cubicBezTo>
                    <a:cubicBezTo>
                      <a:pt x="38148" y="51778"/>
                      <a:pt x="36652" y="52502"/>
                      <a:pt x="35052" y="52768"/>
                    </a:cubicBezTo>
                    <a:cubicBezTo>
                      <a:pt x="31528" y="52768"/>
                      <a:pt x="30290" y="49816"/>
                      <a:pt x="29242" y="47054"/>
                    </a:cubicBezTo>
                    <a:cubicBezTo>
                      <a:pt x="27565" y="42520"/>
                      <a:pt x="27108" y="37624"/>
                      <a:pt x="27908" y="32861"/>
                    </a:cubicBezTo>
                    <a:cubicBezTo>
                      <a:pt x="27908" y="32861"/>
                      <a:pt x="27908" y="32861"/>
                      <a:pt x="27908" y="32385"/>
                    </a:cubicBezTo>
                    <a:lnTo>
                      <a:pt x="29146" y="32385"/>
                    </a:lnTo>
                    <a:cubicBezTo>
                      <a:pt x="41815" y="34766"/>
                      <a:pt x="46958" y="22860"/>
                      <a:pt x="43053" y="19050"/>
                    </a:cubicBezTo>
                    <a:cubicBezTo>
                      <a:pt x="39148" y="15240"/>
                      <a:pt x="25527" y="0"/>
                      <a:pt x="22288" y="0"/>
                    </a:cubicBezTo>
                    <a:cubicBezTo>
                      <a:pt x="16345" y="381"/>
                      <a:pt x="10421" y="1143"/>
                      <a:pt x="4572" y="2286"/>
                    </a:cubicBezTo>
                    <a:lnTo>
                      <a:pt x="22670" y="1429"/>
                    </a:lnTo>
                    <a:cubicBezTo>
                      <a:pt x="22670" y="1429"/>
                      <a:pt x="42291" y="21050"/>
                      <a:pt x="41148" y="23717"/>
                    </a:cubicBezTo>
                    <a:cubicBezTo>
                      <a:pt x="39624" y="27918"/>
                      <a:pt x="35385" y="30490"/>
                      <a:pt x="30956" y="29908"/>
                    </a:cubicBezTo>
                    <a:cubicBezTo>
                      <a:pt x="24632" y="29108"/>
                      <a:pt x="18422" y="27546"/>
                      <a:pt x="12478" y="25241"/>
                    </a:cubicBezTo>
                    <a:cubicBezTo>
                      <a:pt x="11430" y="30099"/>
                      <a:pt x="0" y="37243"/>
                      <a:pt x="0" y="37243"/>
                    </a:cubicBezTo>
                    <a:close/>
                    <a:moveTo>
                      <a:pt x="8096" y="33052"/>
                    </a:moveTo>
                    <a:cubicBezTo>
                      <a:pt x="10040" y="32147"/>
                      <a:pt x="11640" y="30642"/>
                      <a:pt x="12668" y="28766"/>
                    </a:cubicBezTo>
                    <a:cubicBezTo>
                      <a:pt x="12668" y="28766"/>
                      <a:pt x="15621" y="29718"/>
                      <a:pt x="25337" y="31623"/>
                    </a:cubicBezTo>
                    <a:cubicBezTo>
                      <a:pt x="24194" y="33528"/>
                      <a:pt x="23527" y="35814"/>
                      <a:pt x="22574" y="37814"/>
                    </a:cubicBezTo>
                    <a:cubicBezTo>
                      <a:pt x="22022" y="38976"/>
                      <a:pt x="21279" y="40034"/>
                      <a:pt x="20384" y="40958"/>
                    </a:cubicBezTo>
                    <a:cubicBezTo>
                      <a:pt x="20384" y="40958"/>
                      <a:pt x="19812" y="40958"/>
                      <a:pt x="19526" y="41529"/>
                    </a:cubicBezTo>
                    <a:cubicBezTo>
                      <a:pt x="15935" y="38414"/>
                      <a:pt x="12116" y="35585"/>
                      <a:pt x="8096" y="33052"/>
                    </a:cubicBezTo>
                    <a:close/>
                  </a:path>
                </a:pathLst>
              </a:custGeom>
              <a:solidFill>
                <a:srgbClr val="F28F8F"/>
              </a:solidFill>
              <a:ln w="9525" cap="flat">
                <a:noFill/>
                <a:prstDash val="solid"/>
                <a:miter/>
              </a:ln>
            </p:spPr>
            <p:txBody>
              <a:bodyPr rtlCol="0" anchor="ctr"/>
              <a:lstStyle/>
              <a:p>
                <a:endParaRPr lang="pt-BR"/>
              </a:p>
            </p:txBody>
          </p:sp>
          <p:sp>
            <p:nvSpPr>
              <p:cNvPr id="3923" name="Forma Livre: Forma 3922">
                <a:extLst>
                  <a:ext uri="{FF2B5EF4-FFF2-40B4-BE49-F238E27FC236}">
                    <a16:creationId xmlns:a16="http://schemas.microsoft.com/office/drawing/2014/main" id="{C2A78FF3-151B-F488-2EA0-BEBEA329C574}"/>
                  </a:ext>
                </a:extLst>
              </p:cNvPr>
              <p:cNvSpPr/>
              <p:nvPr/>
            </p:nvSpPr>
            <p:spPr>
              <a:xfrm>
                <a:off x="8638772" y="2939214"/>
                <a:ext cx="255251" cy="464438"/>
              </a:xfrm>
              <a:custGeom>
                <a:avLst/>
                <a:gdLst>
                  <a:gd name="connsiteX0" fmla="*/ 10360 w 255251"/>
                  <a:gd name="connsiteY0" fmla="*/ 329184 h 464438"/>
                  <a:gd name="connsiteX1" fmla="*/ 61891 w 255251"/>
                  <a:gd name="connsiteY1" fmla="*/ 298609 h 464438"/>
                  <a:gd name="connsiteX2" fmla="*/ 158569 w 255251"/>
                  <a:gd name="connsiteY2" fmla="*/ 204978 h 464438"/>
                  <a:gd name="connsiteX3" fmla="*/ 161141 w 255251"/>
                  <a:gd name="connsiteY3" fmla="*/ 91250 h 464438"/>
                  <a:gd name="connsiteX4" fmla="*/ 159141 w 255251"/>
                  <a:gd name="connsiteY4" fmla="*/ 0 h 464438"/>
                  <a:gd name="connsiteX5" fmla="*/ 230388 w 255251"/>
                  <a:gd name="connsiteY5" fmla="*/ 0 h 464438"/>
                  <a:gd name="connsiteX6" fmla="*/ 253343 w 255251"/>
                  <a:gd name="connsiteY6" fmla="*/ 195644 h 464438"/>
                  <a:gd name="connsiteX7" fmla="*/ 236198 w 255251"/>
                  <a:gd name="connsiteY7" fmla="*/ 268319 h 464438"/>
                  <a:gd name="connsiteX8" fmla="*/ 39793 w 255251"/>
                  <a:gd name="connsiteY8" fmla="*/ 464439 h 464438"/>
                  <a:gd name="connsiteX9" fmla="*/ 10360 w 255251"/>
                  <a:gd name="connsiteY9" fmla="*/ 329184 h 4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251" h="464438">
                    <a:moveTo>
                      <a:pt x="10360" y="329184"/>
                    </a:moveTo>
                    <a:cubicBezTo>
                      <a:pt x="14932" y="324517"/>
                      <a:pt x="44364" y="313277"/>
                      <a:pt x="61891" y="298609"/>
                    </a:cubicBezTo>
                    <a:cubicBezTo>
                      <a:pt x="105039" y="262319"/>
                      <a:pt x="158569" y="204978"/>
                      <a:pt x="158569" y="204978"/>
                    </a:cubicBezTo>
                    <a:cubicBezTo>
                      <a:pt x="158569" y="204978"/>
                      <a:pt x="160951" y="131826"/>
                      <a:pt x="161141" y="91250"/>
                    </a:cubicBezTo>
                    <a:cubicBezTo>
                      <a:pt x="161141" y="39624"/>
                      <a:pt x="159141" y="0"/>
                      <a:pt x="159141" y="0"/>
                    </a:cubicBezTo>
                    <a:lnTo>
                      <a:pt x="230388" y="0"/>
                    </a:lnTo>
                    <a:cubicBezTo>
                      <a:pt x="230388" y="0"/>
                      <a:pt x="248771" y="139637"/>
                      <a:pt x="253343" y="195644"/>
                    </a:cubicBezTo>
                    <a:cubicBezTo>
                      <a:pt x="256486" y="233172"/>
                      <a:pt x="258486" y="240983"/>
                      <a:pt x="236198" y="268319"/>
                    </a:cubicBezTo>
                    <a:cubicBezTo>
                      <a:pt x="213910" y="295656"/>
                      <a:pt x="39793" y="464439"/>
                      <a:pt x="39793" y="464439"/>
                    </a:cubicBezTo>
                    <a:cubicBezTo>
                      <a:pt x="39793" y="464439"/>
                      <a:pt x="-24501" y="422053"/>
                      <a:pt x="10360" y="329184"/>
                    </a:cubicBezTo>
                    <a:close/>
                  </a:path>
                </a:pathLst>
              </a:custGeom>
              <a:solidFill>
                <a:srgbClr val="FFA8A7"/>
              </a:solidFill>
              <a:ln w="9525" cap="flat">
                <a:noFill/>
                <a:prstDash val="solid"/>
                <a:miter/>
              </a:ln>
            </p:spPr>
            <p:txBody>
              <a:bodyPr rtlCol="0" anchor="ctr"/>
              <a:lstStyle/>
              <a:p>
                <a:endParaRPr lang="pt-BR"/>
              </a:p>
            </p:txBody>
          </p:sp>
          <p:sp>
            <p:nvSpPr>
              <p:cNvPr id="3924" name="Forma Livre: Forma 3923">
                <a:extLst>
                  <a:ext uri="{FF2B5EF4-FFF2-40B4-BE49-F238E27FC236}">
                    <a16:creationId xmlns:a16="http://schemas.microsoft.com/office/drawing/2014/main" id="{ACD5DEC4-3C2B-718A-11DF-336678ABEEB1}"/>
                  </a:ext>
                </a:extLst>
              </p:cNvPr>
              <p:cNvSpPr/>
              <p:nvPr/>
            </p:nvSpPr>
            <p:spPr>
              <a:xfrm>
                <a:off x="8631239" y="3181054"/>
                <a:ext cx="172483" cy="232407"/>
              </a:xfrm>
              <a:custGeom>
                <a:avLst/>
                <a:gdLst>
                  <a:gd name="connsiteX0" fmla="*/ 13416 w 172483"/>
                  <a:gd name="connsiteY0" fmla="*/ 86678 h 232407"/>
                  <a:gd name="connsiteX1" fmla="*/ 41991 w 172483"/>
                  <a:gd name="connsiteY1" fmla="*/ 70866 h 232407"/>
                  <a:gd name="connsiteX2" fmla="*/ 130097 w 172483"/>
                  <a:gd name="connsiteY2" fmla="*/ 0 h 232407"/>
                  <a:gd name="connsiteX3" fmla="*/ 172483 w 172483"/>
                  <a:gd name="connsiteY3" fmla="*/ 100013 h 232407"/>
                  <a:gd name="connsiteX4" fmla="*/ 46277 w 172483"/>
                  <a:gd name="connsiteY4" fmla="*/ 230600 h 232407"/>
                  <a:gd name="connsiteX5" fmla="*/ 16178 w 172483"/>
                  <a:gd name="connsiteY5" fmla="*/ 204978 h 232407"/>
                  <a:gd name="connsiteX6" fmla="*/ 13416 w 172483"/>
                  <a:gd name="connsiteY6" fmla="*/ 86678 h 23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483" h="232407">
                    <a:moveTo>
                      <a:pt x="13416" y="86678"/>
                    </a:moveTo>
                    <a:cubicBezTo>
                      <a:pt x="21512" y="78581"/>
                      <a:pt x="28942" y="78296"/>
                      <a:pt x="41991" y="70866"/>
                    </a:cubicBezTo>
                    <a:cubicBezTo>
                      <a:pt x="73176" y="49587"/>
                      <a:pt x="102637" y="25899"/>
                      <a:pt x="130097" y="0"/>
                    </a:cubicBezTo>
                    <a:cubicBezTo>
                      <a:pt x="130097" y="0"/>
                      <a:pt x="110095" y="53530"/>
                      <a:pt x="172483" y="100013"/>
                    </a:cubicBezTo>
                    <a:cubicBezTo>
                      <a:pt x="172483" y="100013"/>
                      <a:pt x="50849" y="224409"/>
                      <a:pt x="46277" y="230600"/>
                    </a:cubicBezTo>
                    <a:cubicBezTo>
                      <a:pt x="41705" y="236792"/>
                      <a:pt x="29132" y="226790"/>
                      <a:pt x="16178" y="204978"/>
                    </a:cubicBezTo>
                    <a:cubicBezTo>
                      <a:pt x="-4367" y="168459"/>
                      <a:pt x="-5406" y="124111"/>
                      <a:pt x="13416" y="86678"/>
                    </a:cubicBezTo>
                    <a:close/>
                  </a:path>
                </a:pathLst>
              </a:custGeom>
              <a:solidFill>
                <a:srgbClr val="BA68C8"/>
              </a:solidFill>
              <a:ln w="9525" cap="flat">
                <a:noFill/>
                <a:prstDash val="solid"/>
                <a:miter/>
              </a:ln>
            </p:spPr>
            <p:txBody>
              <a:bodyPr rtlCol="0" anchor="ctr"/>
              <a:lstStyle/>
              <a:p>
                <a:endParaRPr lang="pt-BR"/>
              </a:p>
            </p:txBody>
          </p:sp>
        </p:grpSp>
        <p:sp>
          <p:nvSpPr>
            <p:cNvPr id="3580" name="Forma Livre: Forma 3579">
              <a:extLst>
                <a:ext uri="{FF2B5EF4-FFF2-40B4-BE49-F238E27FC236}">
                  <a16:creationId xmlns:a16="http://schemas.microsoft.com/office/drawing/2014/main" id="{BCAC5CBC-A327-DC1C-E42E-868D35A76B38}"/>
                </a:ext>
              </a:extLst>
            </p:cNvPr>
            <p:cNvSpPr/>
            <p:nvPr/>
          </p:nvSpPr>
          <p:spPr>
            <a:xfrm>
              <a:off x="8117161" y="2868729"/>
              <a:ext cx="22478" cy="833858"/>
            </a:xfrm>
            <a:custGeom>
              <a:avLst/>
              <a:gdLst>
                <a:gd name="connsiteX0" fmla="*/ 0 w 22478"/>
                <a:gd name="connsiteY0" fmla="*/ 0 h 833858"/>
                <a:gd name="connsiteX1" fmla="*/ 0 w 22478"/>
                <a:gd name="connsiteY1" fmla="*/ 827437 h 833858"/>
                <a:gd name="connsiteX2" fmla="*/ 3334 w 22478"/>
                <a:gd name="connsiteY2" fmla="*/ 832009 h 833858"/>
                <a:gd name="connsiteX3" fmla="*/ 19240 w 22478"/>
                <a:gd name="connsiteY3" fmla="*/ 832009 h 833858"/>
                <a:gd name="connsiteX4" fmla="*/ 22479 w 22478"/>
                <a:gd name="connsiteY4" fmla="*/ 827437 h 833858"/>
                <a:gd name="connsiteX5" fmla="*/ 22479 w 22478"/>
                <a:gd name="connsiteY5" fmla="*/ 0 h 8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78" h="833858">
                  <a:moveTo>
                    <a:pt x="0" y="0"/>
                  </a:moveTo>
                  <a:lnTo>
                    <a:pt x="0" y="827437"/>
                  </a:lnTo>
                  <a:cubicBezTo>
                    <a:pt x="248" y="829437"/>
                    <a:pt x="1505" y="831161"/>
                    <a:pt x="3334" y="832009"/>
                  </a:cubicBezTo>
                  <a:cubicBezTo>
                    <a:pt x="8344" y="834476"/>
                    <a:pt x="14230" y="834476"/>
                    <a:pt x="19240" y="832009"/>
                  </a:cubicBezTo>
                  <a:cubicBezTo>
                    <a:pt x="21069" y="831190"/>
                    <a:pt x="22308" y="829437"/>
                    <a:pt x="22479" y="827437"/>
                  </a:cubicBezTo>
                  <a:lnTo>
                    <a:pt x="22479" y="0"/>
                  </a:lnTo>
                  <a:close/>
                </a:path>
              </a:pathLst>
            </a:custGeom>
            <a:solidFill>
              <a:srgbClr val="455A64"/>
            </a:solidFill>
            <a:ln w="9525" cap="flat">
              <a:noFill/>
              <a:prstDash val="solid"/>
              <a:miter/>
            </a:ln>
          </p:spPr>
          <p:txBody>
            <a:bodyPr rtlCol="0" anchor="ctr"/>
            <a:lstStyle/>
            <a:p>
              <a:endParaRPr lang="pt-BR"/>
            </a:p>
          </p:txBody>
        </p:sp>
        <p:sp>
          <p:nvSpPr>
            <p:cNvPr id="3581" name="Forma Livre: Forma 3580">
              <a:extLst>
                <a:ext uri="{FF2B5EF4-FFF2-40B4-BE49-F238E27FC236}">
                  <a16:creationId xmlns:a16="http://schemas.microsoft.com/office/drawing/2014/main" id="{9B9BC3C2-A134-BD74-4016-D2D54F3D53EB}"/>
                </a:ext>
              </a:extLst>
            </p:cNvPr>
            <p:cNvSpPr/>
            <p:nvPr/>
          </p:nvSpPr>
          <p:spPr>
            <a:xfrm>
              <a:off x="7769974" y="2438771"/>
              <a:ext cx="716470" cy="442626"/>
            </a:xfrm>
            <a:custGeom>
              <a:avLst/>
              <a:gdLst>
                <a:gd name="connsiteX0" fmla="*/ 7525 w 716470"/>
                <a:gd name="connsiteY0" fmla="*/ 2572 h 442626"/>
                <a:gd name="connsiteX1" fmla="*/ 716471 w 716470"/>
                <a:gd name="connsiteY1" fmla="*/ 0 h 442626"/>
                <a:gd name="connsiteX2" fmla="*/ 708946 w 716470"/>
                <a:gd name="connsiteY2" fmla="*/ 440055 h 442626"/>
                <a:gd name="connsiteX3" fmla="*/ 0 w 716470"/>
                <a:gd name="connsiteY3" fmla="*/ 442627 h 442626"/>
                <a:gd name="connsiteX4" fmla="*/ 7525 w 716470"/>
                <a:gd name="connsiteY4" fmla="*/ 2572 h 44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470" h="442626">
                  <a:moveTo>
                    <a:pt x="7525" y="2572"/>
                  </a:moveTo>
                  <a:lnTo>
                    <a:pt x="716471" y="0"/>
                  </a:lnTo>
                  <a:lnTo>
                    <a:pt x="708946" y="440055"/>
                  </a:lnTo>
                  <a:lnTo>
                    <a:pt x="0" y="442627"/>
                  </a:lnTo>
                  <a:lnTo>
                    <a:pt x="7525" y="2572"/>
                  </a:lnTo>
                  <a:close/>
                </a:path>
              </a:pathLst>
            </a:custGeom>
            <a:solidFill>
              <a:srgbClr val="37474F"/>
            </a:solidFill>
            <a:ln w="9525" cap="flat">
              <a:noFill/>
              <a:prstDash val="solid"/>
              <a:miter/>
            </a:ln>
          </p:spPr>
          <p:txBody>
            <a:bodyPr rtlCol="0" anchor="ctr"/>
            <a:lstStyle/>
            <a:p>
              <a:endParaRPr lang="pt-BR"/>
            </a:p>
          </p:txBody>
        </p:sp>
        <p:sp>
          <p:nvSpPr>
            <p:cNvPr id="3582" name="Forma Livre: Forma 3581">
              <a:extLst>
                <a:ext uri="{FF2B5EF4-FFF2-40B4-BE49-F238E27FC236}">
                  <a16:creationId xmlns:a16="http://schemas.microsoft.com/office/drawing/2014/main" id="{56381151-856A-06F7-5D83-23A2C436ADB2}"/>
                </a:ext>
              </a:extLst>
            </p:cNvPr>
            <p:cNvSpPr/>
            <p:nvPr/>
          </p:nvSpPr>
          <p:spPr>
            <a:xfrm>
              <a:off x="7991716" y="2512101"/>
              <a:ext cx="258640" cy="261107"/>
            </a:xfrm>
            <a:custGeom>
              <a:avLst/>
              <a:gdLst>
                <a:gd name="connsiteX0" fmla="*/ 22193 w 74580"/>
                <a:gd name="connsiteY0" fmla="*/ 32677 h 86019"/>
                <a:gd name="connsiteX1" fmla="*/ 22193 w 74580"/>
                <a:gd name="connsiteY1" fmla="*/ 36963 h 86019"/>
                <a:gd name="connsiteX2" fmla="*/ 22193 w 74580"/>
                <a:gd name="connsiteY2" fmla="*/ 42678 h 86019"/>
                <a:gd name="connsiteX3" fmla="*/ 22193 w 74580"/>
                <a:gd name="connsiteY3" fmla="*/ 48393 h 86019"/>
                <a:gd name="connsiteX4" fmla="*/ 22193 w 74580"/>
                <a:gd name="connsiteY4" fmla="*/ 52774 h 86019"/>
                <a:gd name="connsiteX5" fmla="*/ 23241 w 74580"/>
                <a:gd name="connsiteY5" fmla="*/ 58013 h 86019"/>
                <a:gd name="connsiteX6" fmla="*/ 25908 w 74580"/>
                <a:gd name="connsiteY6" fmla="*/ 62395 h 86019"/>
                <a:gd name="connsiteX7" fmla="*/ 30480 w 74580"/>
                <a:gd name="connsiteY7" fmla="*/ 65443 h 86019"/>
                <a:gd name="connsiteX8" fmla="*/ 37243 w 74580"/>
                <a:gd name="connsiteY8" fmla="*/ 66586 h 86019"/>
                <a:gd name="connsiteX9" fmla="*/ 44006 w 74580"/>
                <a:gd name="connsiteY9" fmla="*/ 65633 h 86019"/>
                <a:gd name="connsiteX10" fmla="*/ 48292 w 74580"/>
                <a:gd name="connsiteY10" fmla="*/ 63252 h 86019"/>
                <a:gd name="connsiteX11" fmla="*/ 50863 w 74580"/>
                <a:gd name="connsiteY11" fmla="*/ 60204 h 86019"/>
                <a:gd name="connsiteX12" fmla="*/ 52197 w 74580"/>
                <a:gd name="connsiteY12" fmla="*/ 57156 h 86019"/>
                <a:gd name="connsiteX13" fmla="*/ 53531 w 74580"/>
                <a:gd name="connsiteY13" fmla="*/ 54394 h 86019"/>
                <a:gd name="connsiteX14" fmla="*/ 56293 w 74580"/>
                <a:gd name="connsiteY14" fmla="*/ 53632 h 86019"/>
                <a:gd name="connsiteX15" fmla="*/ 71914 w 74580"/>
                <a:gd name="connsiteY15" fmla="*/ 53632 h 86019"/>
                <a:gd name="connsiteX16" fmla="*/ 73819 w 74580"/>
                <a:gd name="connsiteY16" fmla="*/ 54394 h 86019"/>
                <a:gd name="connsiteX17" fmla="*/ 74581 w 74580"/>
                <a:gd name="connsiteY17" fmla="*/ 56203 h 86019"/>
                <a:gd name="connsiteX18" fmla="*/ 71628 w 74580"/>
                <a:gd name="connsiteY18" fmla="*/ 67729 h 86019"/>
                <a:gd name="connsiteX19" fmla="*/ 63722 w 74580"/>
                <a:gd name="connsiteY19" fmla="*/ 77254 h 86019"/>
                <a:gd name="connsiteX20" fmla="*/ 52007 w 74580"/>
                <a:gd name="connsiteY20" fmla="*/ 83540 h 86019"/>
                <a:gd name="connsiteX21" fmla="*/ 21908 w 74580"/>
                <a:gd name="connsiteY21" fmla="*/ 83540 h 86019"/>
                <a:gd name="connsiteX22" fmla="*/ 10382 w 74580"/>
                <a:gd name="connsiteY22" fmla="*/ 76587 h 86019"/>
                <a:gd name="connsiteX23" fmla="*/ 3048 w 74580"/>
                <a:gd name="connsiteY23" fmla="*/ 66300 h 86019"/>
                <a:gd name="connsiteX24" fmla="*/ 0 w 74580"/>
                <a:gd name="connsiteY24" fmla="*/ 53822 h 86019"/>
                <a:gd name="connsiteX25" fmla="*/ 0 w 74580"/>
                <a:gd name="connsiteY25" fmla="*/ 43249 h 86019"/>
                <a:gd name="connsiteX26" fmla="*/ 0 w 74580"/>
                <a:gd name="connsiteY26" fmla="*/ 32486 h 86019"/>
                <a:gd name="connsiteX27" fmla="*/ 2858 w 74580"/>
                <a:gd name="connsiteY27" fmla="*/ 20008 h 86019"/>
                <a:gd name="connsiteX28" fmla="*/ 10192 w 74580"/>
                <a:gd name="connsiteY28" fmla="*/ 9626 h 86019"/>
                <a:gd name="connsiteX29" fmla="*/ 21622 w 74580"/>
                <a:gd name="connsiteY29" fmla="*/ 2578 h 86019"/>
                <a:gd name="connsiteX30" fmla="*/ 37148 w 74580"/>
                <a:gd name="connsiteY30" fmla="*/ 6 h 86019"/>
                <a:gd name="connsiteX31" fmla="*/ 51721 w 74580"/>
                <a:gd name="connsiteY31" fmla="*/ 2292 h 86019"/>
                <a:gd name="connsiteX32" fmla="*/ 63532 w 74580"/>
                <a:gd name="connsiteY32" fmla="*/ 8483 h 86019"/>
                <a:gd name="connsiteX33" fmla="*/ 71438 w 74580"/>
                <a:gd name="connsiteY33" fmla="*/ 18008 h 86019"/>
                <a:gd name="connsiteX34" fmla="*/ 74486 w 74580"/>
                <a:gd name="connsiteY34" fmla="*/ 29533 h 86019"/>
                <a:gd name="connsiteX35" fmla="*/ 73724 w 74580"/>
                <a:gd name="connsiteY35" fmla="*/ 31343 h 86019"/>
                <a:gd name="connsiteX36" fmla="*/ 71914 w 74580"/>
                <a:gd name="connsiteY36" fmla="*/ 32105 h 86019"/>
                <a:gd name="connsiteX37" fmla="*/ 56198 w 74580"/>
                <a:gd name="connsiteY37" fmla="*/ 32105 h 86019"/>
                <a:gd name="connsiteX38" fmla="*/ 53435 w 74580"/>
                <a:gd name="connsiteY38" fmla="*/ 31343 h 86019"/>
                <a:gd name="connsiteX39" fmla="*/ 52102 w 74580"/>
                <a:gd name="connsiteY39" fmla="*/ 28676 h 86019"/>
                <a:gd name="connsiteX40" fmla="*/ 50768 w 74580"/>
                <a:gd name="connsiteY40" fmla="*/ 25533 h 86019"/>
                <a:gd name="connsiteX41" fmla="*/ 48196 w 74580"/>
                <a:gd name="connsiteY41" fmla="*/ 22485 h 86019"/>
                <a:gd name="connsiteX42" fmla="*/ 43815 w 74580"/>
                <a:gd name="connsiteY42" fmla="*/ 20199 h 86019"/>
                <a:gd name="connsiteX43" fmla="*/ 37148 w 74580"/>
                <a:gd name="connsiteY43" fmla="*/ 19246 h 86019"/>
                <a:gd name="connsiteX44" fmla="*/ 30290 w 74580"/>
                <a:gd name="connsiteY44" fmla="*/ 20389 h 86019"/>
                <a:gd name="connsiteX45" fmla="*/ 25813 w 74580"/>
                <a:gd name="connsiteY45" fmla="*/ 23437 h 86019"/>
                <a:gd name="connsiteX46" fmla="*/ 23146 w 74580"/>
                <a:gd name="connsiteY46" fmla="*/ 27914 h 86019"/>
                <a:gd name="connsiteX47" fmla="*/ 22193 w 74580"/>
                <a:gd name="connsiteY47" fmla="*/ 32677 h 8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4580" h="86019">
                  <a:moveTo>
                    <a:pt x="22193" y="32677"/>
                  </a:moveTo>
                  <a:cubicBezTo>
                    <a:pt x="22193" y="33724"/>
                    <a:pt x="22193" y="35153"/>
                    <a:pt x="22193" y="36963"/>
                  </a:cubicBezTo>
                  <a:lnTo>
                    <a:pt x="22193" y="42678"/>
                  </a:lnTo>
                  <a:cubicBezTo>
                    <a:pt x="22193" y="44583"/>
                    <a:pt x="22193" y="46488"/>
                    <a:pt x="22193" y="48393"/>
                  </a:cubicBezTo>
                  <a:cubicBezTo>
                    <a:pt x="22193" y="50298"/>
                    <a:pt x="22193" y="51727"/>
                    <a:pt x="22193" y="52774"/>
                  </a:cubicBezTo>
                  <a:cubicBezTo>
                    <a:pt x="22298" y="54561"/>
                    <a:pt x="22651" y="56324"/>
                    <a:pt x="23241" y="58013"/>
                  </a:cubicBezTo>
                  <a:cubicBezTo>
                    <a:pt x="23765" y="59666"/>
                    <a:pt x="24679" y="61168"/>
                    <a:pt x="25908" y="62395"/>
                  </a:cubicBezTo>
                  <a:cubicBezTo>
                    <a:pt x="27175" y="63748"/>
                    <a:pt x="28747" y="64795"/>
                    <a:pt x="30480" y="65443"/>
                  </a:cubicBezTo>
                  <a:cubicBezTo>
                    <a:pt x="32642" y="66262"/>
                    <a:pt x="34938" y="66652"/>
                    <a:pt x="37243" y="66586"/>
                  </a:cubicBezTo>
                  <a:cubicBezTo>
                    <a:pt x="39538" y="66662"/>
                    <a:pt x="41824" y="66348"/>
                    <a:pt x="44006" y="65633"/>
                  </a:cubicBezTo>
                  <a:cubicBezTo>
                    <a:pt x="45549" y="65081"/>
                    <a:pt x="46997" y="64272"/>
                    <a:pt x="48292" y="63252"/>
                  </a:cubicBezTo>
                  <a:cubicBezTo>
                    <a:pt x="49321" y="62398"/>
                    <a:pt x="50197" y="61365"/>
                    <a:pt x="50863" y="60204"/>
                  </a:cubicBezTo>
                  <a:cubicBezTo>
                    <a:pt x="51397" y="59228"/>
                    <a:pt x="51835" y="58207"/>
                    <a:pt x="52197" y="57156"/>
                  </a:cubicBezTo>
                  <a:cubicBezTo>
                    <a:pt x="52445" y="56153"/>
                    <a:pt x="52902" y="55212"/>
                    <a:pt x="53531" y="54394"/>
                  </a:cubicBezTo>
                  <a:cubicBezTo>
                    <a:pt x="54321" y="53790"/>
                    <a:pt x="55312" y="53516"/>
                    <a:pt x="56293" y="53632"/>
                  </a:cubicBezTo>
                  <a:lnTo>
                    <a:pt x="71914" y="53632"/>
                  </a:lnTo>
                  <a:cubicBezTo>
                    <a:pt x="72628" y="53598"/>
                    <a:pt x="73323" y="53876"/>
                    <a:pt x="73819" y="54394"/>
                  </a:cubicBezTo>
                  <a:cubicBezTo>
                    <a:pt x="74305" y="54873"/>
                    <a:pt x="74581" y="55523"/>
                    <a:pt x="74581" y="56203"/>
                  </a:cubicBezTo>
                  <a:cubicBezTo>
                    <a:pt x="74514" y="60224"/>
                    <a:pt x="73505" y="64173"/>
                    <a:pt x="71628" y="67729"/>
                  </a:cubicBezTo>
                  <a:cubicBezTo>
                    <a:pt x="69666" y="71405"/>
                    <a:pt x="66980" y="74653"/>
                    <a:pt x="63722" y="77254"/>
                  </a:cubicBezTo>
                  <a:cubicBezTo>
                    <a:pt x="60217" y="80016"/>
                    <a:pt x="56255" y="82149"/>
                    <a:pt x="52007" y="83540"/>
                  </a:cubicBezTo>
                  <a:cubicBezTo>
                    <a:pt x="42243" y="86845"/>
                    <a:pt x="31671" y="86845"/>
                    <a:pt x="21908" y="83540"/>
                  </a:cubicBezTo>
                  <a:cubicBezTo>
                    <a:pt x="17640" y="82007"/>
                    <a:pt x="13726" y="79644"/>
                    <a:pt x="10382" y="76587"/>
                  </a:cubicBezTo>
                  <a:cubicBezTo>
                    <a:pt x="7211" y="73739"/>
                    <a:pt x="4715" y="70224"/>
                    <a:pt x="3048" y="66300"/>
                  </a:cubicBezTo>
                  <a:cubicBezTo>
                    <a:pt x="1267" y="62366"/>
                    <a:pt x="229" y="58135"/>
                    <a:pt x="0" y="53822"/>
                  </a:cubicBezTo>
                  <a:cubicBezTo>
                    <a:pt x="0" y="50488"/>
                    <a:pt x="0" y="47059"/>
                    <a:pt x="0" y="43249"/>
                  </a:cubicBezTo>
                  <a:cubicBezTo>
                    <a:pt x="0" y="39439"/>
                    <a:pt x="0" y="35915"/>
                    <a:pt x="0" y="32486"/>
                  </a:cubicBezTo>
                  <a:cubicBezTo>
                    <a:pt x="76" y="28173"/>
                    <a:pt x="1048" y="23924"/>
                    <a:pt x="2858" y="20008"/>
                  </a:cubicBezTo>
                  <a:cubicBezTo>
                    <a:pt x="4515" y="16055"/>
                    <a:pt x="7020" y="12511"/>
                    <a:pt x="10192" y="9626"/>
                  </a:cubicBezTo>
                  <a:cubicBezTo>
                    <a:pt x="13506" y="6552"/>
                    <a:pt x="17383" y="4158"/>
                    <a:pt x="21622" y="2578"/>
                  </a:cubicBezTo>
                  <a:cubicBezTo>
                    <a:pt x="26603" y="791"/>
                    <a:pt x="31861" y="-81"/>
                    <a:pt x="37148" y="6"/>
                  </a:cubicBezTo>
                  <a:cubicBezTo>
                    <a:pt x="42101" y="-40"/>
                    <a:pt x="47025" y="733"/>
                    <a:pt x="51721" y="2292"/>
                  </a:cubicBezTo>
                  <a:cubicBezTo>
                    <a:pt x="55979" y="3675"/>
                    <a:pt x="59970" y="5769"/>
                    <a:pt x="63532" y="8483"/>
                  </a:cubicBezTo>
                  <a:cubicBezTo>
                    <a:pt x="66790" y="11088"/>
                    <a:pt x="69475" y="14329"/>
                    <a:pt x="71438" y="18008"/>
                  </a:cubicBezTo>
                  <a:cubicBezTo>
                    <a:pt x="73390" y="21540"/>
                    <a:pt x="74438" y="25500"/>
                    <a:pt x="74486" y="29533"/>
                  </a:cubicBezTo>
                  <a:cubicBezTo>
                    <a:pt x="74476" y="30213"/>
                    <a:pt x="74209" y="30865"/>
                    <a:pt x="73724" y="31343"/>
                  </a:cubicBezTo>
                  <a:cubicBezTo>
                    <a:pt x="73266" y="31857"/>
                    <a:pt x="72600" y="32137"/>
                    <a:pt x="71914" y="32105"/>
                  </a:cubicBezTo>
                  <a:lnTo>
                    <a:pt x="56198" y="32105"/>
                  </a:lnTo>
                  <a:cubicBezTo>
                    <a:pt x="55216" y="32201"/>
                    <a:pt x="54235" y="31930"/>
                    <a:pt x="53435" y="31343"/>
                  </a:cubicBezTo>
                  <a:cubicBezTo>
                    <a:pt x="52816" y="30551"/>
                    <a:pt x="52369" y="29644"/>
                    <a:pt x="52102" y="28676"/>
                  </a:cubicBezTo>
                  <a:cubicBezTo>
                    <a:pt x="51749" y="27593"/>
                    <a:pt x="51302" y="26542"/>
                    <a:pt x="50768" y="25533"/>
                  </a:cubicBezTo>
                  <a:cubicBezTo>
                    <a:pt x="50073" y="24389"/>
                    <a:pt x="49206" y="23361"/>
                    <a:pt x="48196" y="22485"/>
                  </a:cubicBezTo>
                  <a:cubicBezTo>
                    <a:pt x="46901" y="21443"/>
                    <a:pt x="45415" y="20666"/>
                    <a:pt x="43815" y="20199"/>
                  </a:cubicBezTo>
                  <a:cubicBezTo>
                    <a:pt x="41663" y="19488"/>
                    <a:pt x="39405" y="19165"/>
                    <a:pt x="37148" y="19246"/>
                  </a:cubicBezTo>
                  <a:cubicBezTo>
                    <a:pt x="34805" y="19181"/>
                    <a:pt x="32480" y="19568"/>
                    <a:pt x="30290" y="20389"/>
                  </a:cubicBezTo>
                  <a:cubicBezTo>
                    <a:pt x="28594" y="21076"/>
                    <a:pt x="27070" y="22115"/>
                    <a:pt x="25813" y="23437"/>
                  </a:cubicBezTo>
                  <a:cubicBezTo>
                    <a:pt x="24603" y="24715"/>
                    <a:pt x="23689" y="26243"/>
                    <a:pt x="23146" y="27914"/>
                  </a:cubicBezTo>
                  <a:cubicBezTo>
                    <a:pt x="22660" y="29464"/>
                    <a:pt x="22346" y="31060"/>
                    <a:pt x="22193" y="32677"/>
                  </a:cubicBezTo>
                  <a:close/>
                </a:path>
              </a:pathLst>
            </a:custGeom>
            <a:solidFill>
              <a:srgbClr val="FAFAFA"/>
            </a:solidFill>
            <a:ln w="9525" cap="flat">
              <a:noFill/>
              <a:prstDash val="solid"/>
              <a:miter/>
            </a:ln>
          </p:spPr>
          <p:txBody>
            <a:bodyPr rtlCol="0" anchor="ctr"/>
            <a:lstStyle/>
            <a:p>
              <a:endParaRPr lang="pt-BR"/>
            </a:p>
          </p:txBody>
        </p:sp>
        <p:sp>
          <p:nvSpPr>
            <p:cNvPr id="3583" name="Forma Livre: Forma 3582">
              <a:extLst>
                <a:ext uri="{FF2B5EF4-FFF2-40B4-BE49-F238E27FC236}">
                  <a16:creationId xmlns:a16="http://schemas.microsoft.com/office/drawing/2014/main" id="{C3305341-8D37-CDB0-44B8-F3C110560219}"/>
                </a:ext>
              </a:extLst>
            </p:cNvPr>
            <p:cNvSpPr/>
            <p:nvPr/>
          </p:nvSpPr>
          <p:spPr>
            <a:xfrm>
              <a:off x="8080538" y="3322215"/>
              <a:ext cx="90547" cy="111192"/>
            </a:xfrm>
            <a:custGeom>
              <a:avLst/>
              <a:gdLst>
                <a:gd name="connsiteX0" fmla="*/ 76056 w 90547"/>
                <a:gd name="connsiteY0" fmla="*/ 102489 h 111192"/>
                <a:gd name="connsiteX1" fmla="*/ 81200 w 90547"/>
                <a:gd name="connsiteY1" fmla="*/ 91726 h 111192"/>
                <a:gd name="connsiteX2" fmla="*/ 81771 w 90547"/>
                <a:gd name="connsiteY2" fmla="*/ 78296 h 111192"/>
                <a:gd name="connsiteX3" fmla="*/ 85295 w 90547"/>
                <a:gd name="connsiteY3" fmla="*/ 68771 h 111192"/>
                <a:gd name="connsiteX4" fmla="*/ 83867 w 90547"/>
                <a:gd name="connsiteY4" fmla="*/ 54959 h 111192"/>
                <a:gd name="connsiteX5" fmla="*/ 87962 w 90547"/>
                <a:gd name="connsiteY5" fmla="*/ 42386 h 111192"/>
                <a:gd name="connsiteX6" fmla="*/ 90344 w 90547"/>
                <a:gd name="connsiteY6" fmla="*/ 29527 h 111192"/>
                <a:gd name="connsiteX7" fmla="*/ 85391 w 90547"/>
                <a:gd name="connsiteY7" fmla="*/ 23813 h 111192"/>
                <a:gd name="connsiteX8" fmla="*/ 79485 w 90547"/>
                <a:gd name="connsiteY8" fmla="*/ 24289 h 111192"/>
                <a:gd name="connsiteX9" fmla="*/ 50244 w 90547"/>
                <a:gd name="connsiteY9" fmla="*/ 29813 h 111192"/>
                <a:gd name="connsiteX10" fmla="*/ 36242 w 90547"/>
                <a:gd name="connsiteY10" fmla="*/ 15526 h 111192"/>
                <a:gd name="connsiteX11" fmla="*/ 36242 w 90547"/>
                <a:gd name="connsiteY11" fmla="*/ 0 h 111192"/>
                <a:gd name="connsiteX12" fmla="*/ 19478 w 90547"/>
                <a:gd name="connsiteY12" fmla="*/ 7144 h 111192"/>
                <a:gd name="connsiteX13" fmla="*/ 5667 w 90547"/>
                <a:gd name="connsiteY13" fmla="*/ 16669 h 111192"/>
                <a:gd name="connsiteX14" fmla="*/ 47 w 90547"/>
                <a:gd name="connsiteY14" fmla="*/ 31242 h 111192"/>
                <a:gd name="connsiteX15" fmla="*/ 3476 w 90547"/>
                <a:gd name="connsiteY15" fmla="*/ 43910 h 111192"/>
                <a:gd name="connsiteX16" fmla="*/ 2619 w 90547"/>
                <a:gd name="connsiteY16" fmla="*/ 61055 h 111192"/>
                <a:gd name="connsiteX17" fmla="*/ 8048 w 90547"/>
                <a:gd name="connsiteY17" fmla="*/ 71152 h 111192"/>
                <a:gd name="connsiteX18" fmla="*/ 7476 w 90547"/>
                <a:gd name="connsiteY18" fmla="*/ 81629 h 111192"/>
                <a:gd name="connsiteX19" fmla="*/ 38814 w 90547"/>
                <a:gd name="connsiteY19" fmla="*/ 108109 h 111192"/>
                <a:gd name="connsiteX20" fmla="*/ 56435 w 90547"/>
                <a:gd name="connsiteY20" fmla="*/ 111061 h 111192"/>
                <a:gd name="connsiteX21" fmla="*/ 65960 w 90547"/>
                <a:gd name="connsiteY21" fmla="*/ 110585 h 111192"/>
                <a:gd name="connsiteX22" fmla="*/ 76056 w 90547"/>
                <a:gd name="connsiteY22" fmla="*/ 102489 h 11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547" h="111192">
                  <a:moveTo>
                    <a:pt x="76056" y="102489"/>
                  </a:moveTo>
                  <a:cubicBezTo>
                    <a:pt x="78952" y="99593"/>
                    <a:pt x="80762" y="95793"/>
                    <a:pt x="81200" y="91726"/>
                  </a:cubicBezTo>
                  <a:cubicBezTo>
                    <a:pt x="80628" y="87249"/>
                    <a:pt x="80819" y="82706"/>
                    <a:pt x="81771" y="78296"/>
                  </a:cubicBezTo>
                  <a:cubicBezTo>
                    <a:pt x="83276" y="75247"/>
                    <a:pt x="84457" y="72057"/>
                    <a:pt x="85295" y="68771"/>
                  </a:cubicBezTo>
                  <a:cubicBezTo>
                    <a:pt x="85095" y="64141"/>
                    <a:pt x="84619" y="59531"/>
                    <a:pt x="83867" y="54959"/>
                  </a:cubicBezTo>
                  <a:cubicBezTo>
                    <a:pt x="84324" y="50530"/>
                    <a:pt x="85724" y="46244"/>
                    <a:pt x="87962" y="42386"/>
                  </a:cubicBezTo>
                  <a:cubicBezTo>
                    <a:pt x="90134" y="38471"/>
                    <a:pt x="90972" y="33957"/>
                    <a:pt x="90344" y="29527"/>
                  </a:cubicBezTo>
                  <a:cubicBezTo>
                    <a:pt x="89820" y="26879"/>
                    <a:pt x="87934" y="24708"/>
                    <a:pt x="85391" y="23813"/>
                  </a:cubicBezTo>
                  <a:cubicBezTo>
                    <a:pt x="83419" y="23450"/>
                    <a:pt x="81381" y="23612"/>
                    <a:pt x="79485" y="24289"/>
                  </a:cubicBezTo>
                  <a:cubicBezTo>
                    <a:pt x="70256" y="28223"/>
                    <a:pt x="60273" y="30108"/>
                    <a:pt x="50244" y="29813"/>
                  </a:cubicBezTo>
                  <a:cubicBezTo>
                    <a:pt x="42662" y="29213"/>
                    <a:pt x="36689" y="23117"/>
                    <a:pt x="36242" y="15526"/>
                  </a:cubicBezTo>
                  <a:lnTo>
                    <a:pt x="36242" y="0"/>
                  </a:lnTo>
                  <a:cubicBezTo>
                    <a:pt x="30241" y="1619"/>
                    <a:pt x="25193" y="5048"/>
                    <a:pt x="19478" y="7144"/>
                  </a:cubicBezTo>
                  <a:cubicBezTo>
                    <a:pt x="14182" y="9182"/>
                    <a:pt x="9458" y="12449"/>
                    <a:pt x="5667" y="16669"/>
                  </a:cubicBezTo>
                  <a:cubicBezTo>
                    <a:pt x="1723" y="20450"/>
                    <a:pt x="-344" y="25794"/>
                    <a:pt x="47" y="31242"/>
                  </a:cubicBezTo>
                  <a:cubicBezTo>
                    <a:pt x="523" y="35623"/>
                    <a:pt x="3095" y="39529"/>
                    <a:pt x="3476" y="43910"/>
                  </a:cubicBezTo>
                  <a:cubicBezTo>
                    <a:pt x="4047" y="49721"/>
                    <a:pt x="809" y="55626"/>
                    <a:pt x="2619" y="61055"/>
                  </a:cubicBezTo>
                  <a:cubicBezTo>
                    <a:pt x="3857" y="64675"/>
                    <a:pt x="7095" y="67437"/>
                    <a:pt x="8048" y="71152"/>
                  </a:cubicBezTo>
                  <a:cubicBezTo>
                    <a:pt x="8334" y="74657"/>
                    <a:pt x="8143" y="78181"/>
                    <a:pt x="7476" y="81629"/>
                  </a:cubicBezTo>
                  <a:cubicBezTo>
                    <a:pt x="7476" y="95917"/>
                    <a:pt x="27860" y="104013"/>
                    <a:pt x="38814" y="108109"/>
                  </a:cubicBezTo>
                  <a:cubicBezTo>
                    <a:pt x="44462" y="110137"/>
                    <a:pt x="50434" y="111138"/>
                    <a:pt x="56435" y="111061"/>
                  </a:cubicBezTo>
                  <a:cubicBezTo>
                    <a:pt x="59616" y="111338"/>
                    <a:pt x="62817" y="111176"/>
                    <a:pt x="65960" y="110585"/>
                  </a:cubicBezTo>
                  <a:cubicBezTo>
                    <a:pt x="69941" y="108756"/>
                    <a:pt x="73408" y="105975"/>
                    <a:pt x="76056" y="102489"/>
                  </a:cubicBezTo>
                  <a:close/>
                </a:path>
              </a:pathLst>
            </a:custGeom>
            <a:solidFill>
              <a:srgbClr val="FFA8A7"/>
            </a:solidFill>
            <a:ln w="9525" cap="flat">
              <a:noFill/>
              <a:prstDash val="solid"/>
              <a:miter/>
            </a:ln>
          </p:spPr>
          <p:txBody>
            <a:bodyPr rtlCol="0" anchor="ctr"/>
            <a:lstStyle/>
            <a:p>
              <a:endParaRPr lang="pt-BR"/>
            </a:p>
          </p:txBody>
        </p:sp>
        <p:grpSp>
          <p:nvGrpSpPr>
            <p:cNvPr id="3584" name="Gráfico 4">
              <a:extLst>
                <a:ext uri="{FF2B5EF4-FFF2-40B4-BE49-F238E27FC236}">
                  <a16:creationId xmlns:a16="http://schemas.microsoft.com/office/drawing/2014/main" id="{8FA5C95A-96EF-2F57-2EBC-F90789A0D0CB}"/>
                </a:ext>
              </a:extLst>
            </p:cNvPr>
            <p:cNvGrpSpPr/>
            <p:nvPr/>
          </p:nvGrpSpPr>
          <p:grpSpPr>
            <a:xfrm>
              <a:off x="5388079" y="1735159"/>
              <a:ext cx="1110241" cy="2050235"/>
              <a:chOff x="5388079" y="1735159"/>
              <a:chExt cx="1110241" cy="2050235"/>
            </a:xfrm>
          </p:grpSpPr>
          <p:grpSp>
            <p:nvGrpSpPr>
              <p:cNvPr id="3810" name="Gráfico 4">
                <a:extLst>
                  <a:ext uri="{FF2B5EF4-FFF2-40B4-BE49-F238E27FC236}">
                    <a16:creationId xmlns:a16="http://schemas.microsoft.com/office/drawing/2014/main" id="{857C4D0E-2B4E-8E1E-0891-EE2DDA3AB6FC}"/>
                  </a:ext>
                </a:extLst>
              </p:cNvPr>
              <p:cNvGrpSpPr/>
              <p:nvPr/>
            </p:nvGrpSpPr>
            <p:grpSpPr>
              <a:xfrm>
                <a:off x="5621961" y="2633271"/>
                <a:ext cx="469013" cy="1152123"/>
                <a:chOff x="5621961" y="2633271"/>
                <a:chExt cx="469013" cy="1152123"/>
              </a:xfrm>
            </p:grpSpPr>
            <p:sp>
              <p:nvSpPr>
                <p:cNvPr id="3887" name="Forma Livre: Forma 3886">
                  <a:extLst>
                    <a:ext uri="{FF2B5EF4-FFF2-40B4-BE49-F238E27FC236}">
                      <a16:creationId xmlns:a16="http://schemas.microsoft.com/office/drawing/2014/main" id="{2A312935-1209-58FF-F323-42BF422B2FBE}"/>
                    </a:ext>
                  </a:extLst>
                </p:cNvPr>
                <p:cNvSpPr/>
                <p:nvPr/>
              </p:nvSpPr>
              <p:spPr>
                <a:xfrm>
                  <a:off x="5621961" y="3589867"/>
                  <a:ext cx="129951" cy="195527"/>
                </a:xfrm>
                <a:custGeom>
                  <a:avLst/>
                  <a:gdLst>
                    <a:gd name="connsiteX0" fmla="*/ 9460 w 129951"/>
                    <a:gd name="connsiteY0" fmla="*/ 0 h 195527"/>
                    <a:gd name="connsiteX1" fmla="*/ 3936 w 129951"/>
                    <a:gd name="connsiteY1" fmla="*/ 33433 h 195527"/>
                    <a:gd name="connsiteX2" fmla="*/ 9460 w 129951"/>
                    <a:gd name="connsiteY2" fmla="*/ 78867 h 195527"/>
                    <a:gd name="connsiteX3" fmla="*/ 888 w 129951"/>
                    <a:gd name="connsiteY3" fmla="*/ 124968 h 195527"/>
                    <a:gd name="connsiteX4" fmla="*/ 10413 w 129951"/>
                    <a:gd name="connsiteY4" fmla="*/ 171355 h 195527"/>
                    <a:gd name="connsiteX5" fmla="*/ 83184 w 129951"/>
                    <a:gd name="connsiteY5" fmla="*/ 195072 h 195527"/>
                    <a:gd name="connsiteX6" fmla="*/ 129951 w 129951"/>
                    <a:gd name="connsiteY6" fmla="*/ 154781 h 19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951" h="195527">
                      <a:moveTo>
                        <a:pt x="9460" y="0"/>
                      </a:moveTo>
                      <a:cubicBezTo>
                        <a:pt x="4660" y="10449"/>
                        <a:pt x="2755" y="21993"/>
                        <a:pt x="3936" y="33433"/>
                      </a:cubicBezTo>
                      <a:cubicBezTo>
                        <a:pt x="4793" y="43434"/>
                        <a:pt x="11270" y="56198"/>
                        <a:pt x="9460" y="78867"/>
                      </a:cubicBezTo>
                      <a:cubicBezTo>
                        <a:pt x="7650" y="101537"/>
                        <a:pt x="2697" y="108966"/>
                        <a:pt x="888" y="124968"/>
                      </a:cubicBezTo>
                      <a:cubicBezTo>
                        <a:pt x="-1779" y="141075"/>
                        <a:pt x="1612" y="157601"/>
                        <a:pt x="10413" y="171355"/>
                      </a:cubicBezTo>
                      <a:cubicBezTo>
                        <a:pt x="19938" y="186214"/>
                        <a:pt x="42417" y="198025"/>
                        <a:pt x="83184" y="195072"/>
                      </a:cubicBezTo>
                      <a:cubicBezTo>
                        <a:pt x="116045" y="192691"/>
                        <a:pt x="129951" y="174212"/>
                        <a:pt x="129951" y="154781"/>
                      </a:cubicBezTo>
                      <a:close/>
                    </a:path>
                  </a:pathLst>
                </a:custGeom>
                <a:solidFill>
                  <a:srgbClr val="263238"/>
                </a:solidFill>
                <a:ln w="9525" cap="flat">
                  <a:noFill/>
                  <a:prstDash val="solid"/>
                  <a:miter/>
                </a:ln>
              </p:spPr>
              <p:txBody>
                <a:bodyPr rtlCol="0" anchor="ctr"/>
                <a:lstStyle/>
                <a:p>
                  <a:endParaRPr lang="pt-BR"/>
                </a:p>
              </p:txBody>
            </p:sp>
            <p:sp>
              <p:nvSpPr>
                <p:cNvPr id="3888" name="Forma Livre: Forma 3887">
                  <a:extLst>
                    <a:ext uri="{FF2B5EF4-FFF2-40B4-BE49-F238E27FC236}">
                      <a16:creationId xmlns:a16="http://schemas.microsoft.com/office/drawing/2014/main" id="{CFDB3EAB-9DFF-DC77-880D-6F7D187BDF6F}"/>
                    </a:ext>
                  </a:extLst>
                </p:cNvPr>
                <p:cNvSpPr/>
                <p:nvPr/>
              </p:nvSpPr>
              <p:spPr>
                <a:xfrm>
                  <a:off x="5642471" y="3390890"/>
                  <a:ext cx="111251" cy="175371"/>
                </a:xfrm>
                <a:custGeom>
                  <a:avLst/>
                  <a:gdLst>
                    <a:gd name="connsiteX0" fmla="*/ 4477 w 111251"/>
                    <a:gd name="connsiteY0" fmla="*/ 164973 h 175371"/>
                    <a:gd name="connsiteX1" fmla="*/ 84772 w 111251"/>
                    <a:gd name="connsiteY1" fmla="*/ 167164 h 175371"/>
                    <a:gd name="connsiteX2" fmla="*/ 111252 w 111251"/>
                    <a:gd name="connsiteY2" fmla="*/ 10573 h 175371"/>
                    <a:gd name="connsiteX3" fmla="*/ 0 w 111251"/>
                    <a:gd name="connsiteY3" fmla="*/ 0 h 175371"/>
                  </a:gdLst>
                  <a:ahLst/>
                  <a:cxnLst>
                    <a:cxn ang="0">
                      <a:pos x="connsiteX0" y="connsiteY0"/>
                    </a:cxn>
                    <a:cxn ang="0">
                      <a:pos x="connsiteX1" y="connsiteY1"/>
                    </a:cxn>
                    <a:cxn ang="0">
                      <a:pos x="connsiteX2" y="connsiteY2"/>
                    </a:cxn>
                    <a:cxn ang="0">
                      <a:pos x="connsiteX3" y="connsiteY3"/>
                    </a:cxn>
                  </a:cxnLst>
                  <a:rect l="l" t="t" r="r" b="b"/>
                  <a:pathLst>
                    <a:path w="111251" h="175371">
                      <a:moveTo>
                        <a:pt x="4477" y="164973"/>
                      </a:moveTo>
                      <a:cubicBezTo>
                        <a:pt x="29480" y="178022"/>
                        <a:pt x="59093" y="178832"/>
                        <a:pt x="84772" y="167164"/>
                      </a:cubicBezTo>
                      <a:lnTo>
                        <a:pt x="111252" y="10573"/>
                      </a:lnTo>
                      <a:lnTo>
                        <a:pt x="0" y="0"/>
                      </a:lnTo>
                      <a:close/>
                    </a:path>
                  </a:pathLst>
                </a:custGeom>
                <a:solidFill>
                  <a:srgbClr val="B16668"/>
                </a:solidFill>
                <a:ln w="9525" cap="flat">
                  <a:noFill/>
                  <a:prstDash val="solid"/>
                  <a:miter/>
                </a:ln>
              </p:spPr>
              <p:txBody>
                <a:bodyPr rtlCol="0" anchor="ctr"/>
                <a:lstStyle/>
                <a:p>
                  <a:endParaRPr lang="pt-BR"/>
                </a:p>
              </p:txBody>
            </p:sp>
            <p:sp>
              <p:nvSpPr>
                <p:cNvPr id="3889" name="Forma Livre: Forma 3888">
                  <a:extLst>
                    <a:ext uri="{FF2B5EF4-FFF2-40B4-BE49-F238E27FC236}">
                      <a16:creationId xmlns:a16="http://schemas.microsoft.com/office/drawing/2014/main" id="{A490C832-E500-A5CD-5BDD-0E04F3B38029}"/>
                    </a:ext>
                  </a:extLst>
                </p:cNvPr>
                <p:cNvSpPr/>
                <p:nvPr/>
              </p:nvSpPr>
              <p:spPr>
                <a:xfrm>
                  <a:off x="5622617" y="3508047"/>
                  <a:ext cx="127676" cy="262481"/>
                </a:xfrm>
                <a:custGeom>
                  <a:avLst/>
                  <a:gdLst>
                    <a:gd name="connsiteX0" fmla="*/ 23092 w 127676"/>
                    <a:gd name="connsiteY0" fmla="*/ 0 h 262481"/>
                    <a:gd name="connsiteX1" fmla="*/ 20520 w 127676"/>
                    <a:gd name="connsiteY1" fmla="*/ 1048 h 262481"/>
                    <a:gd name="connsiteX2" fmla="*/ 15472 w 127676"/>
                    <a:gd name="connsiteY2" fmla="*/ 8096 h 262481"/>
                    <a:gd name="connsiteX3" fmla="*/ 15472 w 127676"/>
                    <a:gd name="connsiteY3" fmla="*/ 16097 h 262481"/>
                    <a:gd name="connsiteX4" fmla="*/ 15948 w 127676"/>
                    <a:gd name="connsiteY4" fmla="*/ 24289 h 262481"/>
                    <a:gd name="connsiteX5" fmla="*/ 14900 w 127676"/>
                    <a:gd name="connsiteY5" fmla="*/ 47434 h 262481"/>
                    <a:gd name="connsiteX6" fmla="*/ 10424 w 127676"/>
                    <a:gd name="connsiteY6" fmla="*/ 70009 h 262481"/>
                    <a:gd name="connsiteX7" fmla="*/ 9281 w 127676"/>
                    <a:gd name="connsiteY7" fmla="*/ 76105 h 262481"/>
                    <a:gd name="connsiteX8" fmla="*/ 10804 w 127676"/>
                    <a:gd name="connsiteY8" fmla="*/ 122301 h 262481"/>
                    <a:gd name="connsiteX9" fmla="*/ 3280 w 127676"/>
                    <a:gd name="connsiteY9" fmla="*/ 176403 h 262481"/>
                    <a:gd name="connsiteX10" fmla="*/ 25949 w 127676"/>
                    <a:gd name="connsiteY10" fmla="*/ 250031 h 262481"/>
                    <a:gd name="connsiteX11" fmla="*/ 75574 w 127676"/>
                    <a:gd name="connsiteY11" fmla="*/ 262033 h 262481"/>
                    <a:gd name="connsiteX12" fmla="*/ 116437 w 127676"/>
                    <a:gd name="connsiteY12" fmla="*/ 250508 h 262481"/>
                    <a:gd name="connsiteX13" fmla="*/ 127676 w 127676"/>
                    <a:gd name="connsiteY13" fmla="*/ 230981 h 262481"/>
                    <a:gd name="connsiteX14" fmla="*/ 110055 w 127676"/>
                    <a:gd name="connsiteY14" fmla="*/ 124016 h 262481"/>
                    <a:gd name="connsiteX15" fmla="*/ 111103 w 127676"/>
                    <a:gd name="connsiteY15" fmla="*/ 63246 h 262481"/>
                    <a:gd name="connsiteX16" fmla="*/ 114341 w 127676"/>
                    <a:gd name="connsiteY16" fmla="*/ 27622 h 262481"/>
                    <a:gd name="connsiteX17" fmla="*/ 114913 w 127676"/>
                    <a:gd name="connsiteY17" fmla="*/ 9906 h 262481"/>
                    <a:gd name="connsiteX18" fmla="*/ 111674 w 127676"/>
                    <a:gd name="connsiteY18" fmla="*/ 7144 h 262481"/>
                    <a:gd name="connsiteX19" fmla="*/ 110245 w 127676"/>
                    <a:gd name="connsiteY19" fmla="*/ 15430 h 262481"/>
                    <a:gd name="connsiteX20" fmla="*/ 78241 w 127676"/>
                    <a:gd name="connsiteY20" fmla="*/ 20955 h 262481"/>
                    <a:gd name="connsiteX21" fmla="*/ 46714 w 127676"/>
                    <a:gd name="connsiteY21" fmla="*/ 16097 h 262481"/>
                    <a:gd name="connsiteX22" fmla="*/ 37189 w 127676"/>
                    <a:gd name="connsiteY22" fmla="*/ 16097 h 262481"/>
                    <a:gd name="connsiteX23" fmla="*/ 34712 w 127676"/>
                    <a:gd name="connsiteY23" fmla="*/ 22860 h 262481"/>
                    <a:gd name="connsiteX24" fmla="*/ 32712 w 127676"/>
                    <a:gd name="connsiteY24" fmla="*/ 43625 h 262481"/>
                    <a:gd name="connsiteX25" fmla="*/ 31188 w 127676"/>
                    <a:gd name="connsiteY25" fmla="*/ 46768 h 262481"/>
                    <a:gd name="connsiteX26" fmla="*/ 28616 w 127676"/>
                    <a:gd name="connsiteY26" fmla="*/ 45625 h 262481"/>
                    <a:gd name="connsiteX27" fmla="*/ 27854 w 127676"/>
                    <a:gd name="connsiteY27" fmla="*/ 42767 h 262481"/>
                    <a:gd name="connsiteX28" fmla="*/ 26711 w 127676"/>
                    <a:gd name="connsiteY28" fmla="*/ 28289 h 262481"/>
                    <a:gd name="connsiteX29" fmla="*/ 26711 w 127676"/>
                    <a:gd name="connsiteY29" fmla="*/ 21241 h 262481"/>
                    <a:gd name="connsiteX30" fmla="*/ 23663 w 127676"/>
                    <a:gd name="connsiteY30" fmla="*/ 10954 h 26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7676" h="262481">
                      <a:moveTo>
                        <a:pt x="23092" y="0"/>
                      </a:moveTo>
                      <a:lnTo>
                        <a:pt x="20520" y="1048"/>
                      </a:lnTo>
                      <a:cubicBezTo>
                        <a:pt x="17539" y="2115"/>
                        <a:pt x="15519" y="4924"/>
                        <a:pt x="15472" y="8096"/>
                      </a:cubicBezTo>
                      <a:cubicBezTo>
                        <a:pt x="15281" y="10763"/>
                        <a:pt x="15281" y="13430"/>
                        <a:pt x="15472" y="16097"/>
                      </a:cubicBezTo>
                      <a:cubicBezTo>
                        <a:pt x="15472" y="18859"/>
                        <a:pt x="15472" y="21526"/>
                        <a:pt x="15948" y="24289"/>
                      </a:cubicBezTo>
                      <a:cubicBezTo>
                        <a:pt x="16177" y="32023"/>
                        <a:pt x="15824" y="39757"/>
                        <a:pt x="14900" y="47434"/>
                      </a:cubicBezTo>
                      <a:cubicBezTo>
                        <a:pt x="13948" y="55150"/>
                        <a:pt x="11948" y="62484"/>
                        <a:pt x="10424" y="70009"/>
                      </a:cubicBezTo>
                      <a:cubicBezTo>
                        <a:pt x="10424" y="72009"/>
                        <a:pt x="9566" y="74009"/>
                        <a:pt x="9281" y="76105"/>
                      </a:cubicBezTo>
                      <a:cubicBezTo>
                        <a:pt x="6614" y="91250"/>
                        <a:pt x="10424" y="106775"/>
                        <a:pt x="10804" y="122301"/>
                      </a:cubicBezTo>
                      <a:cubicBezTo>
                        <a:pt x="10195" y="140551"/>
                        <a:pt x="7671" y="158677"/>
                        <a:pt x="3280" y="176403"/>
                      </a:cubicBezTo>
                      <a:cubicBezTo>
                        <a:pt x="-2911" y="208693"/>
                        <a:pt x="-2816" y="228886"/>
                        <a:pt x="25949" y="250031"/>
                      </a:cubicBezTo>
                      <a:cubicBezTo>
                        <a:pt x="40580" y="259699"/>
                        <a:pt x="58144" y="263947"/>
                        <a:pt x="75574" y="262033"/>
                      </a:cubicBezTo>
                      <a:cubicBezTo>
                        <a:pt x="89862" y="262033"/>
                        <a:pt x="109388" y="258223"/>
                        <a:pt x="116437" y="250508"/>
                      </a:cubicBezTo>
                      <a:cubicBezTo>
                        <a:pt x="122276" y="245450"/>
                        <a:pt x="126238" y="238573"/>
                        <a:pt x="127676" y="230981"/>
                      </a:cubicBezTo>
                      <a:cubicBezTo>
                        <a:pt x="127676" y="196977"/>
                        <a:pt x="113770" y="157829"/>
                        <a:pt x="110055" y="124016"/>
                      </a:cubicBezTo>
                      <a:cubicBezTo>
                        <a:pt x="108693" y="103765"/>
                        <a:pt x="109036" y="83439"/>
                        <a:pt x="111103" y="63246"/>
                      </a:cubicBezTo>
                      <a:cubicBezTo>
                        <a:pt x="111674" y="48196"/>
                        <a:pt x="113008" y="38957"/>
                        <a:pt x="114341" y="27622"/>
                      </a:cubicBezTo>
                      <a:cubicBezTo>
                        <a:pt x="115675" y="16288"/>
                        <a:pt x="116151" y="12287"/>
                        <a:pt x="114913" y="9906"/>
                      </a:cubicBezTo>
                      <a:cubicBezTo>
                        <a:pt x="114246" y="8591"/>
                        <a:pt x="113084" y="7591"/>
                        <a:pt x="111674" y="7144"/>
                      </a:cubicBezTo>
                      <a:lnTo>
                        <a:pt x="110245" y="15430"/>
                      </a:lnTo>
                      <a:cubicBezTo>
                        <a:pt x="103102" y="20860"/>
                        <a:pt x="86909" y="20860"/>
                        <a:pt x="78241" y="20955"/>
                      </a:cubicBezTo>
                      <a:cubicBezTo>
                        <a:pt x="67535" y="21117"/>
                        <a:pt x="56877" y="19479"/>
                        <a:pt x="46714" y="16097"/>
                      </a:cubicBezTo>
                      <a:cubicBezTo>
                        <a:pt x="43570" y="15050"/>
                        <a:pt x="39665" y="14002"/>
                        <a:pt x="37189" y="16097"/>
                      </a:cubicBezTo>
                      <a:cubicBezTo>
                        <a:pt x="35512" y="17945"/>
                        <a:pt x="34617" y="20364"/>
                        <a:pt x="34712" y="22860"/>
                      </a:cubicBezTo>
                      <a:lnTo>
                        <a:pt x="32712" y="43625"/>
                      </a:lnTo>
                      <a:cubicBezTo>
                        <a:pt x="32712" y="44863"/>
                        <a:pt x="32712" y="46292"/>
                        <a:pt x="31188" y="46768"/>
                      </a:cubicBezTo>
                      <a:cubicBezTo>
                        <a:pt x="30169" y="46987"/>
                        <a:pt x="29131" y="46530"/>
                        <a:pt x="28616" y="45625"/>
                      </a:cubicBezTo>
                      <a:cubicBezTo>
                        <a:pt x="28178" y="44729"/>
                        <a:pt x="27921" y="43758"/>
                        <a:pt x="27854" y="42767"/>
                      </a:cubicBezTo>
                      <a:cubicBezTo>
                        <a:pt x="27854" y="38005"/>
                        <a:pt x="26997" y="33242"/>
                        <a:pt x="26711" y="28289"/>
                      </a:cubicBezTo>
                      <a:cubicBezTo>
                        <a:pt x="26949" y="25946"/>
                        <a:pt x="26949" y="23584"/>
                        <a:pt x="26711" y="21241"/>
                      </a:cubicBezTo>
                      <a:cubicBezTo>
                        <a:pt x="26711" y="19717"/>
                        <a:pt x="23854" y="12573"/>
                        <a:pt x="23663" y="10954"/>
                      </a:cubicBezTo>
                      <a:close/>
                    </a:path>
                  </a:pathLst>
                </a:custGeom>
                <a:solidFill>
                  <a:srgbClr val="37474F"/>
                </a:solidFill>
                <a:ln w="9525" cap="flat">
                  <a:noFill/>
                  <a:prstDash val="solid"/>
                  <a:miter/>
                </a:ln>
              </p:spPr>
              <p:txBody>
                <a:bodyPr rtlCol="0" anchor="ctr"/>
                <a:lstStyle/>
                <a:p>
                  <a:endParaRPr lang="pt-BR"/>
                </a:p>
              </p:txBody>
            </p:sp>
            <p:sp>
              <p:nvSpPr>
                <p:cNvPr id="3890" name="Forma Livre: Forma 3889">
                  <a:extLst>
                    <a:ext uri="{FF2B5EF4-FFF2-40B4-BE49-F238E27FC236}">
                      <a16:creationId xmlns:a16="http://schemas.microsoft.com/office/drawing/2014/main" id="{6576D63B-5CED-997A-AC58-362761FA8D12}"/>
                    </a:ext>
                  </a:extLst>
                </p:cNvPr>
                <p:cNvSpPr/>
                <p:nvPr/>
              </p:nvSpPr>
              <p:spPr>
                <a:xfrm>
                  <a:off x="5622754" y="3691592"/>
                  <a:ext cx="131110" cy="79646"/>
                </a:xfrm>
                <a:custGeom>
                  <a:avLst/>
                  <a:gdLst>
                    <a:gd name="connsiteX0" fmla="*/ 131064 w 131110"/>
                    <a:gd name="connsiteY0" fmla="*/ 41817 h 79646"/>
                    <a:gd name="connsiteX1" fmla="*/ 125540 w 131110"/>
                    <a:gd name="connsiteY1" fmla="*/ 21243 h 79646"/>
                    <a:gd name="connsiteX2" fmla="*/ 0 w 131110"/>
                    <a:gd name="connsiteY2" fmla="*/ 24863 h 79646"/>
                    <a:gd name="connsiteX3" fmla="*/ 21146 w 131110"/>
                    <a:gd name="connsiteY3" fmla="*/ 67630 h 79646"/>
                    <a:gd name="connsiteX4" fmla="*/ 77343 w 131110"/>
                    <a:gd name="connsiteY4" fmla="*/ 79631 h 79646"/>
                    <a:gd name="connsiteX5" fmla="*/ 118300 w 131110"/>
                    <a:gd name="connsiteY5" fmla="*/ 66963 h 79646"/>
                    <a:gd name="connsiteX6" fmla="*/ 131064 w 131110"/>
                    <a:gd name="connsiteY6" fmla="*/ 41817 h 7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0" h="79646">
                      <a:moveTo>
                        <a:pt x="131064" y="41817"/>
                      </a:moveTo>
                      <a:cubicBezTo>
                        <a:pt x="131035" y="34597"/>
                        <a:pt x="129130" y="27510"/>
                        <a:pt x="125540" y="21243"/>
                      </a:cubicBezTo>
                      <a:cubicBezTo>
                        <a:pt x="108871" y="-8665"/>
                        <a:pt x="25051" y="-6570"/>
                        <a:pt x="0" y="24863"/>
                      </a:cubicBezTo>
                      <a:cubicBezTo>
                        <a:pt x="857" y="43913"/>
                        <a:pt x="3334" y="54390"/>
                        <a:pt x="21146" y="67630"/>
                      </a:cubicBezTo>
                      <a:cubicBezTo>
                        <a:pt x="35719" y="78393"/>
                        <a:pt x="58579" y="79822"/>
                        <a:pt x="77343" y="79631"/>
                      </a:cubicBezTo>
                      <a:cubicBezTo>
                        <a:pt x="91964" y="79631"/>
                        <a:pt x="106232" y="75212"/>
                        <a:pt x="118300" y="66963"/>
                      </a:cubicBezTo>
                      <a:cubicBezTo>
                        <a:pt x="126768" y="61496"/>
                        <a:pt x="131645" y="51885"/>
                        <a:pt x="131064" y="41817"/>
                      </a:cubicBezTo>
                      <a:close/>
                    </a:path>
                  </a:pathLst>
                </a:custGeom>
                <a:solidFill>
                  <a:srgbClr val="455A64"/>
                </a:solidFill>
                <a:ln w="9525" cap="flat">
                  <a:noFill/>
                  <a:prstDash val="solid"/>
                  <a:miter/>
                </a:ln>
              </p:spPr>
              <p:txBody>
                <a:bodyPr rtlCol="0" anchor="ctr"/>
                <a:lstStyle/>
                <a:p>
                  <a:endParaRPr lang="pt-BR"/>
                </a:p>
              </p:txBody>
            </p:sp>
            <p:sp>
              <p:nvSpPr>
                <p:cNvPr id="3891" name="Forma Livre: Forma 3890">
                  <a:extLst>
                    <a:ext uri="{FF2B5EF4-FFF2-40B4-BE49-F238E27FC236}">
                      <a16:creationId xmlns:a16="http://schemas.microsoft.com/office/drawing/2014/main" id="{72AA926C-4343-D18E-E747-FE1B1B75543F}"/>
                    </a:ext>
                  </a:extLst>
                </p:cNvPr>
                <p:cNvSpPr/>
                <p:nvPr/>
              </p:nvSpPr>
              <p:spPr>
                <a:xfrm>
                  <a:off x="5851354" y="3346884"/>
                  <a:ext cx="109823" cy="251190"/>
                </a:xfrm>
                <a:custGeom>
                  <a:avLst/>
                  <a:gdLst>
                    <a:gd name="connsiteX0" fmla="*/ 11811 w 109823"/>
                    <a:gd name="connsiteY0" fmla="*/ 228219 h 251190"/>
                    <a:gd name="connsiteX1" fmla="*/ 92392 w 109823"/>
                    <a:gd name="connsiteY1" fmla="*/ 226504 h 251190"/>
                    <a:gd name="connsiteX2" fmla="*/ 109823 w 109823"/>
                    <a:gd name="connsiteY2" fmla="*/ 0 h 251190"/>
                    <a:gd name="connsiteX3" fmla="*/ 0 w 109823"/>
                    <a:gd name="connsiteY3" fmla="*/ 29623 h 251190"/>
                  </a:gdLst>
                  <a:ahLst/>
                  <a:cxnLst>
                    <a:cxn ang="0">
                      <a:pos x="connsiteX0" y="connsiteY0"/>
                    </a:cxn>
                    <a:cxn ang="0">
                      <a:pos x="connsiteX1" y="connsiteY1"/>
                    </a:cxn>
                    <a:cxn ang="0">
                      <a:pos x="connsiteX2" y="connsiteY2"/>
                    </a:cxn>
                    <a:cxn ang="0">
                      <a:pos x="connsiteX3" y="connsiteY3"/>
                    </a:cxn>
                  </a:cxnLst>
                  <a:rect l="l" t="t" r="r" b="b"/>
                  <a:pathLst>
                    <a:path w="109823" h="251190">
                      <a:moveTo>
                        <a:pt x="11811" y="228219"/>
                      </a:moveTo>
                      <a:cubicBezTo>
                        <a:pt x="29337" y="266319"/>
                        <a:pt x="56769" y="250793"/>
                        <a:pt x="92392" y="226504"/>
                      </a:cubicBezTo>
                      <a:lnTo>
                        <a:pt x="109823" y="0"/>
                      </a:lnTo>
                      <a:lnTo>
                        <a:pt x="0" y="29623"/>
                      </a:lnTo>
                      <a:close/>
                    </a:path>
                  </a:pathLst>
                </a:custGeom>
                <a:solidFill>
                  <a:srgbClr val="B16668"/>
                </a:solidFill>
                <a:ln w="9525" cap="flat">
                  <a:noFill/>
                  <a:prstDash val="solid"/>
                  <a:miter/>
                </a:ln>
              </p:spPr>
              <p:txBody>
                <a:bodyPr rtlCol="0" anchor="ctr"/>
                <a:lstStyle/>
                <a:p>
                  <a:endParaRPr lang="pt-BR"/>
                </a:p>
              </p:txBody>
            </p:sp>
            <p:sp>
              <p:nvSpPr>
                <p:cNvPr id="3892" name="Forma Livre: Forma 3891">
                  <a:extLst>
                    <a:ext uri="{FF2B5EF4-FFF2-40B4-BE49-F238E27FC236}">
                      <a16:creationId xmlns:a16="http://schemas.microsoft.com/office/drawing/2014/main" id="{81499497-B017-BD52-E37C-4EA9A15CCE5F}"/>
                    </a:ext>
                  </a:extLst>
                </p:cNvPr>
                <p:cNvSpPr/>
                <p:nvPr/>
              </p:nvSpPr>
              <p:spPr>
                <a:xfrm>
                  <a:off x="5839309" y="3615299"/>
                  <a:ext cx="250666" cy="84572"/>
                </a:xfrm>
                <a:custGeom>
                  <a:avLst/>
                  <a:gdLst>
                    <a:gd name="connsiteX0" fmla="*/ 249313 w 250666"/>
                    <a:gd name="connsiteY0" fmla="*/ 46196 h 84572"/>
                    <a:gd name="connsiteX1" fmla="*/ 248265 w 250666"/>
                    <a:gd name="connsiteY1" fmla="*/ 65246 h 84572"/>
                    <a:gd name="connsiteX2" fmla="*/ 178542 w 250666"/>
                    <a:gd name="connsiteY2" fmla="*/ 84296 h 84572"/>
                    <a:gd name="connsiteX3" fmla="*/ 98818 w 250666"/>
                    <a:gd name="connsiteY3" fmla="*/ 56483 h 84572"/>
                    <a:gd name="connsiteX4" fmla="*/ 49764 w 250666"/>
                    <a:gd name="connsiteY4" fmla="*/ 43815 h 84572"/>
                    <a:gd name="connsiteX5" fmla="*/ 1472 w 250666"/>
                    <a:gd name="connsiteY5" fmla="*/ 24289 h 84572"/>
                    <a:gd name="connsiteX6" fmla="*/ 2139 w 250666"/>
                    <a:gd name="connsiteY6" fmla="*/ 0 h 8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666" h="84572">
                      <a:moveTo>
                        <a:pt x="249313" y="46196"/>
                      </a:moveTo>
                      <a:cubicBezTo>
                        <a:pt x="251427" y="52445"/>
                        <a:pt x="251056" y="59265"/>
                        <a:pt x="248265" y="65246"/>
                      </a:cubicBezTo>
                      <a:cubicBezTo>
                        <a:pt x="245598" y="70771"/>
                        <a:pt x="217023" y="86868"/>
                        <a:pt x="178542" y="84296"/>
                      </a:cubicBezTo>
                      <a:cubicBezTo>
                        <a:pt x="149957" y="82306"/>
                        <a:pt x="122440" y="72704"/>
                        <a:pt x="98818" y="56483"/>
                      </a:cubicBezTo>
                      <a:cubicBezTo>
                        <a:pt x="83968" y="47777"/>
                        <a:pt x="66976" y="43386"/>
                        <a:pt x="49764" y="43815"/>
                      </a:cubicBezTo>
                      <a:cubicBezTo>
                        <a:pt x="30714" y="42767"/>
                        <a:pt x="5663" y="33242"/>
                        <a:pt x="1472" y="24289"/>
                      </a:cubicBezTo>
                      <a:cubicBezTo>
                        <a:pt x="-699" y="16307"/>
                        <a:pt x="-461" y="7858"/>
                        <a:pt x="2139" y="0"/>
                      </a:cubicBezTo>
                      <a:close/>
                    </a:path>
                  </a:pathLst>
                </a:custGeom>
                <a:solidFill>
                  <a:srgbClr val="263238"/>
                </a:solidFill>
                <a:ln w="9525" cap="flat">
                  <a:noFill/>
                  <a:prstDash val="solid"/>
                  <a:miter/>
                </a:ln>
              </p:spPr>
              <p:txBody>
                <a:bodyPr rtlCol="0" anchor="ctr"/>
                <a:lstStyle/>
                <a:p>
                  <a:endParaRPr lang="pt-BR"/>
                </a:p>
              </p:txBody>
            </p:sp>
            <p:sp>
              <p:nvSpPr>
                <p:cNvPr id="3893" name="Forma Livre: Forma 3892">
                  <a:extLst>
                    <a:ext uri="{FF2B5EF4-FFF2-40B4-BE49-F238E27FC236}">
                      <a16:creationId xmlns:a16="http://schemas.microsoft.com/office/drawing/2014/main" id="{4FD31D64-E038-A3C4-DD36-E348304B1E28}"/>
                    </a:ext>
                  </a:extLst>
                </p:cNvPr>
                <p:cNvSpPr/>
                <p:nvPr/>
              </p:nvSpPr>
              <p:spPr>
                <a:xfrm>
                  <a:off x="5839757" y="3499951"/>
                  <a:ext cx="250784" cy="185678"/>
                </a:xfrm>
                <a:custGeom>
                  <a:avLst/>
                  <a:gdLst>
                    <a:gd name="connsiteX0" fmla="*/ 120087 w 250784"/>
                    <a:gd name="connsiteY0" fmla="*/ 37719 h 185678"/>
                    <a:gd name="connsiteX1" fmla="*/ 122087 w 250784"/>
                    <a:gd name="connsiteY1" fmla="*/ 44006 h 185678"/>
                    <a:gd name="connsiteX2" fmla="*/ 133612 w 250784"/>
                    <a:gd name="connsiteY2" fmla="*/ 63818 h 185678"/>
                    <a:gd name="connsiteX3" fmla="*/ 179427 w 250784"/>
                    <a:gd name="connsiteY3" fmla="*/ 102584 h 185678"/>
                    <a:gd name="connsiteX4" fmla="*/ 208002 w 250784"/>
                    <a:gd name="connsiteY4" fmla="*/ 112586 h 185678"/>
                    <a:gd name="connsiteX5" fmla="*/ 238673 w 250784"/>
                    <a:gd name="connsiteY5" fmla="*/ 127540 h 185678"/>
                    <a:gd name="connsiteX6" fmla="*/ 245921 w 250784"/>
                    <a:gd name="connsiteY6" fmla="*/ 166202 h 185678"/>
                    <a:gd name="connsiteX7" fmla="*/ 238673 w 250784"/>
                    <a:gd name="connsiteY7" fmla="*/ 173450 h 185678"/>
                    <a:gd name="connsiteX8" fmla="*/ 143423 w 250784"/>
                    <a:gd name="connsiteY8" fmla="*/ 180023 h 185678"/>
                    <a:gd name="connsiteX9" fmla="*/ 67223 w 250784"/>
                    <a:gd name="connsiteY9" fmla="*/ 147542 h 185678"/>
                    <a:gd name="connsiteX10" fmla="*/ 1310 w 250784"/>
                    <a:gd name="connsiteY10" fmla="*/ 126683 h 185678"/>
                    <a:gd name="connsiteX11" fmla="*/ 7596 w 250784"/>
                    <a:gd name="connsiteY11" fmla="*/ 83249 h 185678"/>
                    <a:gd name="connsiteX12" fmla="*/ 12264 w 250784"/>
                    <a:gd name="connsiteY12" fmla="*/ 15812 h 185678"/>
                    <a:gd name="connsiteX13" fmla="*/ 18931 w 250784"/>
                    <a:gd name="connsiteY13" fmla="*/ 0 h 185678"/>
                    <a:gd name="connsiteX14" fmla="*/ 19598 w 250784"/>
                    <a:gd name="connsiteY14" fmla="*/ 10763 h 185678"/>
                    <a:gd name="connsiteX15" fmla="*/ 34457 w 250784"/>
                    <a:gd name="connsiteY15" fmla="*/ 16859 h 185678"/>
                    <a:gd name="connsiteX16" fmla="*/ 42458 w 250784"/>
                    <a:gd name="connsiteY16" fmla="*/ 27908 h 185678"/>
                    <a:gd name="connsiteX17" fmla="*/ 47030 w 250784"/>
                    <a:gd name="connsiteY17" fmla="*/ 41148 h 185678"/>
                    <a:gd name="connsiteX18" fmla="*/ 51221 w 250784"/>
                    <a:gd name="connsiteY18" fmla="*/ 44863 h 185678"/>
                    <a:gd name="connsiteX19" fmla="*/ 55888 w 250784"/>
                    <a:gd name="connsiteY19" fmla="*/ 40386 h 185678"/>
                    <a:gd name="connsiteX20" fmla="*/ 62270 w 250784"/>
                    <a:gd name="connsiteY20" fmla="*/ 21336 h 185678"/>
                    <a:gd name="connsiteX21" fmla="*/ 86082 w 250784"/>
                    <a:gd name="connsiteY21" fmla="*/ 13335 h 185678"/>
                    <a:gd name="connsiteX22" fmla="*/ 113991 w 250784"/>
                    <a:gd name="connsiteY22" fmla="*/ 4382 h 185678"/>
                    <a:gd name="connsiteX23" fmla="*/ 116562 w 250784"/>
                    <a:gd name="connsiteY23" fmla="*/ 3715 h 185678"/>
                    <a:gd name="connsiteX24" fmla="*/ 117801 w 250784"/>
                    <a:gd name="connsiteY24" fmla="*/ 20193 h 185678"/>
                    <a:gd name="connsiteX25" fmla="*/ 120087 w 250784"/>
                    <a:gd name="connsiteY25" fmla="*/ 37719 h 18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0784" h="185678">
                      <a:moveTo>
                        <a:pt x="120087" y="37719"/>
                      </a:moveTo>
                      <a:cubicBezTo>
                        <a:pt x="120658" y="39815"/>
                        <a:pt x="121325" y="41910"/>
                        <a:pt x="122087" y="44006"/>
                      </a:cubicBezTo>
                      <a:cubicBezTo>
                        <a:pt x="125125" y="51045"/>
                        <a:pt x="128993" y="57693"/>
                        <a:pt x="133612" y="63818"/>
                      </a:cubicBezTo>
                      <a:cubicBezTo>
                        <a:pt x="145518" y="80267"/>
                        <a:pt x="161235" y="93574"/>
                        <a:pt x="179427" y="102584"/>
                      </a:cubicBezTo>
                      <a:cubicBezTo>
                        <a:pt x="188952" y="107252"/>
                        <a:pt x="198477" y="108871"/>
                        <a:pt x="208002" y="112586"/>
                      </a:cubicBezTo>
                      <a:cubicBezTo>
                        <a:pt x="218709" y="116500"/>
                        <a:pt x="228986" y="121520"/>
                        <a:pt x="238673" y="127540"/>
                      </a:cubicBezTo>
                      <a:cubicBezTo>
                        <a:pt x="251351" y="136217"/>
                        <a:pt x="254599" y="153524"/>
                        <a:pt x="245921" y="166202"/>
                      </a:cubicBezTo>
                      <a:cubicBezTo>
                        <a:pt x="243978" y="169040"/>
                        <a:pt x="241521" y="171507"/>
                        <a:pt x="238673" y="173450"/>
                      </a:cubicBezTo>
                      <a:cubicBezTo>
                        <a:pt x="208755" y="187062"/>
                        <a:pt x="174922" y="189395"/>
                        <a:pt x="143423" y="180023"/>
                      </a:cubicBezTo>
                      <a:cubicBezTo>
                        <a:pt x="121134" y="173641"/>
                        <a:pt x="96274" y="149828"/>
                        <a:pt x="67223" y="147542"/>
                      </a:cubicBezTo>
                      <a:cubicBezTo>
                        <a:pt x="48173" y="146018"/>
                        <a:pt x="13312" y="140779"/>
                        <a:pt x="1310" y="126683"/>
                      </a:cubicBezTo>
                      <a:cubicBezTo>
                        <a:pt x="-2500" y="106108"/>
                        <a:pt x="2739" y="100489"/>
                        <a:pt x="7596" y="83249"/>
                      </a:cubicBezTo>
                      <a:cubicBezTo>
                        <a:pt x="12635" y="61151"/>
                        <a:pt x="14207" y="38395"/>
                        <a:pt x="12264" y="15812"/>
                      </a:cubicBezTo>
                      <a:cubicBezTo>
                        <a:pt x="12264" y="8477"/>
                        <a:pt x="11121" y="1905"/>
                        <a:pt x="18931" y="0"/>
                      </a:cubicBezTo>
                      <a:lnTo>
                        <a:pt x="19598" y="10763"/>
                      </a:lnTo>
                      <a:cubicBezTo>
                        <a:pt x="23027" y="12287"/>
                        <a:pt x="31218" y="14954"/>
                        <a:pt x="34457" y="16859"/>
                      </a:cubicBezTo>
                      <a:cubicBezTo>
                        <a:pt x="38324" y="19507"/>
                        <a:pt x="41153" y="23413"/>
                        <a:pt x="42458" y="27908"/>
                      </a:cubicBezTo>
                      <a:cubicBezTo>
                        <a:pt x="43677" y="32423"/>
                        <a:pt x="45211" y="36843"/>
                        <a:pt x="47030" y="41148"/>
                      </a:cubicBezTo>
                      <a:cubicBezTo>
                        <a:pt x="47887" y="42958"/>
                        <a:pt x="49316" y="44768"/>
                        <a:pt x="51221" y="44863"/>
                      </a:cubicBezTo>
                      <a:cubicBezTo>
                        <a:pt x="53126" y="44958"/>
                        <a:pt x="55126" y="42577"/>
                        <a:pt x="55888" y="40386"/>
                      </a:cubicBezTo>
                      <a:cubicBezTo>
                        <a:pt x="57041" y="33747"/>
                        <a:pt x="59193" y="27327"/>
                        <a:pt x="62270" y="21336"/>
                      </a:cubicBezTo>
                      <a:cubicBezTo>
                        <a:pt x="68271" y="13811"/>
                        <a:pt x="77510" y="14764"/>
                        <a:pt x="86082" y="13335"/>
                      </a:cubicBezTo>
                      <a:cubicBezTo>
                        <a:pt x="95750" y="11659"/>
                        <a:pt x="105152" y="8639"/>
                        <a:pt x="113991" y="4382"/>
                      </a:cubicBezTo>
                      <a:cubicBezTo>
                        <a:pt x="114762" y="3896"/>
                        <a:pt x="115658" y="3667"/>
                        <a:pt x="116562" y="3715"/>
                      </a:cubicBezTo>
                      <a:cubicBezTo>
                        <a:pt x="120277" y="4382"/>
                        <a:pt x="117801" y="17145"/>
                        <a:pt x="117801" y="20193"/>
                      </a:cubicBezTo>
                      <a:cubicBezTo>
                        <a:pt x="117924" y="26099"/>
                        <a:pt x="118696" y="31976"/>
                        <a:pt x="120087" y="37719"/>
                      </a:cubicBezTo>
                      <a:close/>
                    </a:path>
                  </a:pathLst>
                </a:custGeom>
                <a:solidFill>
                  <a:srgbClr val="37474F"/>
                </a:solidFill>
                <a:ln w="9525" cap="flat">
                  <a:noFill/>
                  <a:prstDash val="solid"/>
                  <a:miter/>
                </a:ln>
              </p:spPr>
              <p:txBody>
                <a:bodyPr rtlCol="0" anchor="ctr"/>
                <a:lstStyle/>
                <a:p>
                  <a:endParaRPr lang="pt-BR"/>
                </a:p>
              </p:txBody>
            </p:sp>
            <p:sp>
              <p:nvSpPr>
                <p:cNvPr id="3894" name="Forma Livre: Forma 3893">
                  <a:extLst>
                    <a:ext uri="{FF2B5EF4-FFF2-40B4-BE49-F238E27FC236}">
                      <a16:creationId xmlns:a16="http://schemas.microsoft.com/office/drawing/2014/main" id="{A34B435C-FE90-CEEE-43C5-FDF251844306}"/>
                    </a:ext>
                  </a:extLst>
                </p:cNvPr>
                <p:cNvSpPr/>
                <p:nvPr/>
              </p:nvSpPr>
              <p:spPr>
                <a:xfrm>
                  <a:off x="5839757" y="3570722"/>
                  <a:ext cx="53158" cy="74961"/>
                </a:xfrm>
                <a:custGeom>
                  <a:avLst/>
                  <a:gdLst>
                    <a:gd name="connsiteX0" fmla="*/ 10359 w 53158"/>
                    <a:gd name="connsiteY0" fmla="*/ 0 h 74961"/>
                    <a:gd name="connsiteX1" fmla="*/ 7596 w 53158"/>
                    <a:gd name="connsiteY1" fmla="*/ 12478 h 74961"/>
                    <a:gd name="connsiteX2" fmla="*/ 1310 w 53158"/>
                    <a:gd name="connsiteY2" fmla="*/ 55912 h 74961"/>
                    <a:gd name="connsiteX3" fmla="*/ 52078 w 53158"/>
                    <a:gd name="connsiteY3" fmla="*/ 74962 h 74961"/>
                    <a:gd name="connsiteX4" fmla="*/ 10359 w 53158"/>
                    <a:gd name="connsiteY4" fmla="*/ 0 h 74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58" h="74961">
                      <a:moveTo>
                        <a:pt x="10359" y="0"/>
                      </a:moveTo>
                      <a:cubicBezTo>
                        <a:pt x="9720" y="4220"/>
                        <a:pt x="8797" y="8382"/>
                        <a:pt x="7596" y="12478"/>
                      </a:cubicBezTo>
                      <a:cubicBezTo>
                        <a:pt x="2739" y="29718"/>
                        <a:pt x="-2500" y="35338"/>
                        <a:pt x="1310" y="55912"/>
                      </a:cubicBezTo>
                      <a:cubicBezTo>
                        <a:pt x="10835" y="66770"/>
                        <a:pt x="33409" y="72390"/>
                        <a:pt x="52078" y="74962"/>
                      </a:cubicBezTo>
                      <a:cubicBezTo>
                        <a:pt x="58365" y="39814"/>
                        <a:pt x="36267" y="13525"/>
                        <a:pt x="10359" y="0"/>
                      </a:cubicBezTo>
                      <a:close/>
                    </a:path>
                  </a:pathLst>
                </a:custGeom>
                <a:solidFill>
                  <a:srgbClr val="455A64"/>
                </a:solidFill>
                <a:ln w="9525" cap="flat">
                  <a:noFill/>
                  <a:prstDash val="solid"/>
                  <a:miter/>
                </a:ln>
              </p:spPr>
              <p:txBody>
                <a:bodyPr rtlCol="0" anchor="ctr"/>
                <a:lstStyle/>
                <a:p>
                  <a:endParaRPr lang="pt-BR"/>
                </a:p>
              </p:txBody>
            </p:sp>
            <p:sp>
              <p:nvSpPr>
                <p:cNvPr id="3895" name="Forma Livre: Forma 3894">
                  <a:extLst>
                    <a:ext uri="{FF2B5EF4-FFF2-40B4-BE49-F238E27FC236}">
                      <a16:creationId xmlns:a16="http://schemas.microsoft.com/office/drawing/2014/main" id="{149BCCB3-6237-7D6E-F693-8EB7D8299457}"/>
                    </a:ext>
                  </a:extLst>
                </p:cNvPr>
                <p:cNvSpPr/>
                <p:nvPr/>
              </p:nvSpPr>
              <p:spPr>
                <a:xfrm>
                  <a:off x="5633051" y="2633271"/>
                  <a:ext cx="348450" cy="811882"/>
                </a:xfrm>
                <a:custGeom>
                  <a:avLst/>
                  <a:gdLst>
                    <a:gd name="connsiteX0" fmla="*/ 33136 w 348450"/>
                    <a:gd name="connsiteY0" fmla="*/ 40576 h 811882"/>
                    <a:gd name="connsiteX1" fmla="*/ 20659 w 348450"/>
                    <a:gd name="connsiteY1" fmla="*/ 513112 h 811882"/>
                    <a:gd name="connsiteX2" fmla="*/ 847 w 348450"/>
                    <a:gd name="connsiteY2" fmla="*/ 640747 h 811882"/>
                    <a:gd name="connsiteX3" fmla="*/ 847 w 348450"/>
                    <a:gd name="connsiteY3" fmla="*/ 798862 h 811882"/>
                    <a:gd name="connsiteX4" fmla="*/ 126100 w 348450"/>
                    <a:gd name="connsiteY4" fmla="*/ 795528 h 811882"/>
                    <a:gd name="connsiteX5" fmla="*/ 162010 w 348450"/>
                    <a:gd name="connsiteY5" fmla="*/ 555498 h 811882"/>
                    <a:gd name="connsiteX6" fmla="*/ 187918 w 348450"/>
                    <a:gd name="connsiteY6" fmla="*/ 351568 h 811882"/>
                    <a:gd name="connsiteX7" fmla="*/ 206206 w 348450"/>
                    <a:gd name="connsiteY7" fmla="*/ 523589 h 811882"/>
                    <a:gd name="connsiteX8" fmla="*/ 203062 w 348450"/>
                    <a:gd name="connsiteY8" fmla="*/ 654368 h 811882"/>
                    <a:gd name="connsiteX9" fmla="*/ 208587 w 348450"/>
                    <a:gd name="connsiteY9" fmla="*/ 801338 h 811882"/>
                    <a:gd name="connsiteX10" fmla="*/ 332412 w 348450"/>
                    <a:gd name="connsiteY10" fmla="*/ 798481 h 811882"/>
                    <a:gd name="connsiteX11" fmla="*/ 348414 w 348450"/>
                    <a:gd name="connsiteY11" fmla="*/ 511207 h 811882"/>
                    <a:gd name="connsiteX12" fmla="*/ 331459 w 348450"/>
                    <a:gd name="connsiteY12" fmla="*/ 0 h 81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450" h="811882">
                      <a:moveTo>
                        <a:pt x="33136" y="40576"/>
                      </a:moveTo>
                      <a:cubicBezTo>
                        <a:pt x="28374" y="187261"/>
                        <a:pt x="20087" y="243268"/>
                        <a:pt x="20659" y="513112"/>
                      </a:cubicBezTo>
                      <a:cubicBezTo>
                        <a:pt x="8181" y="554536"/>
                        <a:pt x="1513" y="597494"/>
                        <a:pt x="847" y="640747"/>
                      </a:cubicBezTo>
                      <a:cubicBezTo>
                        <a:pt x="-1058" y="708279"/>
                        <a:pt x="847" y="798862"/>
                        <a:pt x="847" y="798862"/>
                      </a:cubicBezTo>
                      <a:cubicBezTo>
                        <a:pt x="847" y="798862"/>
                        <a:pt x="78761" y="823055"/>
                        <a:pt x="126100" y="795528"/>
                      </a:cubicBezTo>
                      <a:cubicBezTo>
                        <a:pt x="126100" y="795528"/>
                        <a:pt x="147436" y="649700"/>
                        <a:pt x="162010" y="555498"/>
                      </a:cubicBezTo>
                      <a:cubicBezTo>
                        <a:pt x="174773" y="472726"/>
                        <a:pt x="187918" y="351568"/>
                        <a:pt x="187918" y="351568"/>
                      </a:cubicBezTo>
                      <a:lnTo>
                        <a:pt x="206206" y="523589"/>
                      </a:lnTo>
                      <a:cubicBezTo>
                        <a:pt x="200995" y="566985"/>
                        <a:pt x="199938" y="610772"/>
                        <a:pt x="203062" y="654368"/>
                      </a:cubicBezTo>
                      <a:cubicBezTo>
                        <a:pt x="206206" y="698659"/>
                        <a:pt x="208587" y="801338"/>
                        <a:pt x="208587" y="801338"/>
                      </a:cubicBezTo>
                      <a:cubicBezTo>
                        <a:pt x="208587" y="801338"/>
                        <a:pt x="278596" y="826865"/>
                        <a:pt x="332412" y="798481"/>
                      </a:cubicBezTo>
                      <a:cubicBezTo>
                        <a:pt x="332412" y="798481"/>
                        <a:pt x="347652" y="551402"/>
                        <a:pt x="348414" y="511207"/>
                      </a:cubicBezTo>
                      <a:cubicBezTo>
                        <a:pt x="349366" y="465487"/>
                        <a:pt x="331459" y="0"/>
                        <a:pt x="331459" y="0"/>
                      </a:cubicBezTo>
                      <a:close/>
                    </a:path>
                  </a:pathLst>
                </a:custGeom>
                <a:solidFill>
                  <a:srgbClr val="455A64"/>
                </a:solidFill>
                <a:ln w="9525" cap="flat">
                  <a:noFill/>
                  <a:prstDash val="solid"/>
                  <a:miter/>
                </a:ln>
              </p:spPr>
              <p:txBody>
                <a:bodyPr rtlCol="0" anchor="ctr"/>
                <a:lstStyle/>
                <a:p>
                  <a:endParaRPr lang="pt-BR"/>
                </a:p>
              </p:txBody>
            </p:sp>
            <p:sp>
              <p:nvSpPr>
                <p:cNvPr id="3896" name="Forma Livre: Forma 3895">
                  <a:extLst>
                    <a:ext uri="{FF2B5EF4-FFF2-40B4-BE49-F238E27FC236}">
                      <a16:creationId xmlns:a16="http://schemas.microsoft.com/office/drawing/2014/main" id="{2CA4E7F4-67A7-E6E1-7FEA-A7E7EE910EFB}"/>
                    </a:ext>
                  </a:extLst>
                </p:cNvPr>
                <p:cNvSpPr/>
                <p:nvPr/>
              </p:nvSpPr>
              <p:spPr>
                <a:xfrm>
                  <a:off x="5820969" y="2785766"/>
                  <a:ext cx="121253" cy="371379"/>
                </a:xfrm>
                <a:custGeom>
                  <a:avLst/>
                  <a:gdLst>
                    <a:gd name="connsiteX0" fmla="*/ 0 w 121253"/>
                    <a:gd name="connsiteY0" fmla="*/ 199073 h 371379"/>
                    <a:gd name="connsiteX1" fmla="*/ 27623 w 121253"/>
                    <a:gd name="connsiteY1" fmla="*/ 38862 h 371379"/>
                    <a:gd name="connsiteX2" fmla="*/ 121253 w 121253"/>
                    <a:gd name="connsiteY2" fmla="*/ 0 h 371379"/>
                    <a:gd name="connsiteX3" fmla="*/ 39529 w 121253"/>
                    <a:gd name="connsiteY3" fmla="*/ 52673 h 371379"/>
                    <a:gd name="connsiteX4" fmla="*/ 11811 w 121253"/>
                    <a:gd name="connsiteY4" fmla="*/ 214598 h 371379"/>
                    <a:gd name="connsiteX5" fmla="*/ 18288 w 121253"/>
                    <a:gd name="connsiteY5" fmla="*/ 371380 h 37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53" h="371379">
                      <a:moveTo>
                        <a:pt x="0" y="199073"/>
                      </a:moveTo>
                      <a:lnTo>
                        <a:pt x="27623" y="38862"/>
                      </a:lnTo>
                      <a:cubicBezTo>
                        <a:pt x="27623" y="38862"/>
                        <a:pt x="87916" y="33528"/>
                        <a:pt x="121253" y="0"/>
                      </a:cubicBezTo>
                      <a:cubicBezTo>
                        <a:pt x="121253" y="0"/>
                        <a:pt x="115348" y="32956"/>
                        <a:pt x="39529" y="52673"/>
                      </a:cubicBezTo>
                      <a:lnTo>
                        <a:pt x="11811" y="214598"/>
                      </a:lnTo>
                      <a:lnTo>
                        <a:pt x="18288" y="371380"/>
                      </a:lnTo>
                      <a:close/>
                    </a:path>
                  </a:pathLst>
                </a:custGeom>
                <a:solidFill>
                  <a:srgbClr val="263238"/>
                </a:solidFill>
                <a:ln w="9525" cap="flat">
                  <a:noFill/>
                  <a:prstDash val="solid"/>
                  <a:miter/>
                </a:ln>
              </p:spPr>
              <p:txBody>
                <a:bodyPr rtlCol="0" anchor="ctr"/>
                <a:lstStyle/>
                <a:p>
                  <a:endParaRPr lang="pt-BR"/>
                </a:p>
              </p:txBody>
            </p:sp>
            <p:sp>
              <p:nvSpPr>
                <p:cNvPr id="3897" name="Forma Livre: Forma 3896">
                  <a:extLst>
                    <a:ext uri="{FF2B5EF4-FFF2-40B4-BE49-F238E27FC236}">
                      <a16:creationId xmlns:a16="http://schemas.microsoft.com/office/drawing/2014/main" id="{CFD4B380-1EF3-B90F-5C37-BB6F543B5BCD}"/>
                    </a:ext>
                  </a:extLst>
                </p:cNvPr>
                <p:cNvSpPr/>
                <p:nvPr/>
              </p:nvSpPr>
              <p:spPr>
                <a:xfrm>
                  <a:off x="5836781" y="3410607"/>
                  <a:ext cx="132302" cy="43168"/>
                </a:xfrm>
                <a:custGeom>
                  <a:avLst/>
                  <a:gdLst>
                    <a:gd name="connsiteX0" fmla="*/ 0 w 132302"/>
                    <a:gd name="connsiteY0" fmla="*/ 1524 h 43168"/>
                    <a:gd name="connsiteX1" fmla="*/ 132302 w 132302"/>
                    <a:gd name="connsiteY1" fmla="*/ 0 h 43168"/>
                    <a:gd name="connsiteX2" fmla="*/ 130302 w 132302"/>
                    <a:gd name="connsiteY2" fmla="*/ 25908 h 43168"/>
                    <a:gd name="connsiteX3" fmla="*/ 69437 w 132302"/>
                    <a:gd name="connsiteY3" fmla="*/ 42958 h 43168"/>
                    <a:gd name="connsiteX4" fmla="*/ 0 w 132302"/>
                    <a:gd name="connsiteY4" fmla="*/ 26765 h 4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02" h="43168">
                      <a:moveTo>
                        <a:pt x="0" y="1524"/>
                      </a:moveTo>
                      <a:cubicBezTo>
                        <a:pt x="28004" y="18288"/>
                        <a:pt x="92297" y="18288"/>
                        <a:pt x="132302" y="0"/>
                      </a:cubicBezTo>
                      <a:lnTo>
                        <a:pt x="130302" y="25908"/>
                      </a:lnTo>
                      <a:cubicBezTo>
                        <a:pt x="130302" y="25908"/>
                        <a:pt x="125921" y="40576"/>
                        <a:pt x="69437" y="42958"/>
                      </a:cubicBezTo>
                      <a:cubicBezTo>
                        <a:pt x="12954" y="45339"/>
                        <a:pt x="0" y="26765"/>
                        <a:pt x="0" y="26765"/>
                      </a:cubicBezTo>
                      <a:close/>
                    </a:path>
                  </a:pathLst>
                </a:custGeom>
                <a:solidFill>
                  <a:srgbClr val="37474F"/>
                </a:solidFill>
                <a:ln w="9525" cap="flat">
                  <a:noFill/>
                  <a:prstDash val="solid"/>
                  <a:miter/>
                </a:ln>
              </p:spPr>
              <p:txBody>
                <a:bodyPr rtlCol="0" anchor="ctr"/>
                <a:lstStyle/>
                <a:p>
                  <a:endParaRPr lang="pt-BR"/>
                </a:p>
              </p:txBody>
            </p:sp>
            <p:sp>
              <p:nvSpPr>
                <p:cNvPr id="3898" name="Forma Livre: Forma 3897">
                  <a:extLst>
                    <a:ext uri="{FF2B5EF4-FFF2-40B4-BE49-F238E27FC236}">
                      <a16:creationId xmlns:a16="http://schemas.microsoft.com/office/drawing/2014/main" id="{0B269B02-9B45-9E42-CC49-B65A8E20888A}"/>
                    </a:ext>
                  </a:extLst>
                </p:cNvPr>
                <p:cNvSpPr/>
                <p:nvPr/>
              </p:nvSpPr>
              <p:spPr>
                <a:xfrm>
                  <a:off x="5631707" y="3413083"/>
                  <a:ext cx="132207" cy="43168"/>
                </a:xfrm>
                <a:custGeom>
                  <a:avLst/>
                  <a:gdLst>
                    <a:gd name="connsiteX0" fmla="*/ 0 w 132207"/>
                    <a:gd name="connsiteY0" fmla="*/ 1524 h 43168"/>
                    <a:gd name="connsiteX1" fmla="*/ 132207 w 132207"/>
                    <a:gd name="connsiteY1" fmla="*/ 0 h 43168"/>
                    <a:gd name="connsiteX2" fmla="*/ 130207 w 132207"/>
                    <a:gd name="connsiteY2" fmla="*/ 25908 h 43168"/>
                    <a:gd name="connsiteX3" fmla="*/ 69342 w 132207"/>
                    <a:gd name="connsiteY3" fmla="*/ 42958 h 43168"/>
                    <a:gd name="connsiteX4" fmla="*/ 0 w 132207"/>
                    <a:gd name="connsiteY4" fmla="*/ 26765 h 4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7" h="43168">
                      <a:moveTo>
                        <a:pt x="0" y="1524"/>
                      </a:moveTo>
                      <a:cubicBezTo>
                        <a:pt x="28004" y="18288"/>
                        <a:pt x="92297" y="18288"/>
                        <a:pt x="132207" y="0"/>
                      </a:cubicBezTo>
                      <a:lnTo>
                        <a:pt x="130207" y="25908"/>
                      </a:lnTo>
                      <a:cubicBezTo>
                        <a:pt x="130207" y="25908"/>
                        <a:pt x="125921" y="40576"/>
                        <a:pt x="69342" y="42958"/>
                      </a:cubicBezTo>
                      <a:cubicBezTo>
                        <a:pt x="12763" y="45339"/>
                        <a:pt x="0" y="26765"/>
                        <a:pt x="0" y="26765"/>
                      </a:cubicBezTo>
                      <a:close/>
                    </a:path>
                  </a:pathLst>
                </a:custGeom>
                <a:solidFill>
                  <a:srgbClr val="37474F"/>
                </a:solidFill>
                <a:ln w="9525" cap="flat">
                  <a:noFill/>
                  <a:prstDash val="solid"/>
                  <a:miter/>
                </a:ln>
              </p:spPr>
              <p:txBody>
                <a:bodyPr rtlCol="0" anchor="ctr"/>
                <a:lstStyle/>
                <a:p>
                  <a:endParaRPr lang="pt-BR"/>
                </a:p>
              </p:txBody>
            </p:sp>
            <p:sp>
              <p:nvSpPr>
                <p:cNvPr id="3899" name="Forma Livre: Forma 3898">
                  <a:extLst>
                    <a:ext uri="{FF2B5EF4-FFF2-40B4-BE49-F238E27FC236}">
                      <a16:creationId xmlns:a16="http://schemas.microsoft.com/office/drawing/2014/main" id="{B8AC91E1-A137-FFE5-AE35-48CBC98D561E}"/>
                    </a:ext>
                  </a:extLst>
                </p:cNvPr>
                <p:cNvSpPr/>
                <p:nvPr/>
              </p:nvSpPr>
              <p:spPr>
                <a:xfrm>
                  <a:off x="5991150" y="3614251"/>
                  <a:ext cx="99824" cy="72249"/>
                </a:xfrm>
                <a:custGeom>
                  <a:avLst/>
                  <a:gdLst>
                    <a:gd name="connsiteX0" fmla="*/ 88042 w 99824"/>
                    <a:gd name="connsiteY0" fmla="*/ 11906 h 72249"/>
                    <a:gd name="connsiteX1" fmla="*/ 60895 w 99824"/>
                    <a:gd name="connsiteY1" fmla="*/ 0 h 72249"/>
                    <a:gd name="connsiteX2" fmla="*/ 31 w 99824"/>
                    <a:gd name="connsiteY2" fmla="*/ 67628 h 72249"/>
                    <a:gd name="connsiteX3" fmla="*/ 87661 w 99824"/>
                    <a:gd name="connsiteY3" fmla="*/ 60198 h 72249"/>
                    <a:gd name="connsiteX4" fmla="*/ 88042 w 99824"/>
                    <a:gd name="connsiteY4" fmla="*/ 11906 h 7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24" h="72249">
                      <a:moveTo>
                        <a:pt x="88042" y="11906"/>
                      </a:moveTo>
                      <a:cubicBezTo>
                        <a:pt x="79412" y="7039"/>
                        <a:pt x="70325" y="3048"/>
                        <a:pt x="60895" y="0"/>
                      </a:cubicBezTo>
                      <a:cubicBezTo>
                        <a:pt x="25786" y="2629"/>
                        <a:pt x="-1036" y="32433"/>
                        <a:pt x="31" y="67628"/>
                      </a:cubicBezTo>
                      <a:cubicBezTo>
                        <a:pt x="29187" y="75743"/>
                        <a:pt x="60286" y="73114"/>
                        <a:pt x="87661" y="60198"/>
                      </a:cubicBezTo>
                      <a:cubicBezTo>
                        <a:pt x="104806" y="50102"/>
                        <a:pt x="102805" y="22098"/>
                        <a:pt x="88042" y="11906"/>
                      </a:cubicBezTo>
                      <a:close/>
                    </a:path>
                  </a:pathLst>
                </a:custGeom>
                <a:solidFill>
                  <a:srgbClr val="455A64"/>
                </a:solidFill>
                <a:ln w="9525" cap="flat">
                  <a:noFill/>
                  <a:prstDash val="solid"/>
                  <a:miter/>
                </a:ln>
              </p:spPr>
              <p:txBody>
                <a:bodyPr rtlCol="0" anchor="ctr"/>
                <a:lstStyle/>
                <a:p>
                  <a:endParaRPr lang="pt-BR"/>
                </a:p>
              </p:txBody>
            </p:sp>
          </p:grpSp>
          <p:grpSp>
            <p:nvGrpSpPr>
              <p:cNvPr id="3811" name="Gráfico 4">
                <a:extLst>
                  <a:ext uri="{FF2B5EF4-FFF2-40B4-BE49-F238E27FC236}">
                    <a16:creationId xmlns:a16="http://schemas.microsoft.com/office/drawing/2014/main" id="{477DC8D6-D753-C1D1-9FC0-FEBC85B420F6}"/>
                  </a:ext>
                </a:extLst>
              </p:cNvPr>
              <p:cNvGrpSpPr/>
              <p:nvPr/>
            </p:nvGrpSpPr>
            <p:grpSpPr>
              <a:xfrm>
                <a:off x="5388079" y="1735159"/>
                <a:ext cx="1110241" cy="1066293"/>
                <a:chOff x="5388079" y="1735159"/>
                <a:chExt cx="1110241" cy="1066293"/>
              </a:xfrm>
            </p:grpSpPr>
            <p:sp>
              <p:nvSpPr>
                <p:cNvPr id="3812" name="Forma Livre: Forma 3811">
                  <a:extLst>
                    <a:ext uri="{FF2B5EF4-FFF2-40B4-BE49-F238E27FC236}">
                      <a16:creationId xmlns:a16="http://schemas.microsoft.com/office/drawing/2014/main" id="{FB1F1720-4916-CD60-1B7C-AF9DE87E2C6A}"/>
                    </a:ext>
                  </a:extLst>
                </p:cNvPr>
                <p:cNvSpPr/>
                <p:nvPr/>
              </p:nvSpPr>
              <p:spPr>
                <a:xfrm>
                  <a:off x="5661901" y="2290276"/>
                  <a:ext cx="302962" cy="483452"/>
                </a:xfrm>
                <a:custGeom>
                  <a:avLst/>
                  <a:gdLst>
                    <a:gd name="connsiteX0" fmla="*/ 294704 w 302962"/>
                    <a:gd name="connsiteY0" fmla="*/ 117729 h 483452"/>
                    <a:gd name="connsiteX1" fmla="*/ 208979 w 302962"/>
                    <a:gd name="connsiteY1" fmla="*/ 4572 h 483452"/>
                    <a:gd name="connsiteX2" fmla="*/ 113729 w 302962"/>
                    <a:gd name="connsiteY2" fmla="*/ 0 h 483452"/>
                    <a:gd name="connsiteX3" fmla="*/ 3524 w 302962"/>
                    <a:gd name="connsiteY3" fmla="*/ 36481 h 483452"/>
                    <a:gd name="connsiteX4" fmla="*/ 0 w 302962"/>
                    <a:gd name="connsiteY4" fmla="*/ 229552 h 483452"/>
                    <a:gd name="connsiteX5" fmla="*/ 1810 w 302962"/>
                    <a:gd name="connsiteY5" fmla="*/ 458153 h 483452"/>
                    <a:gd name="connsiteX6" fmla="*/ 302038 w 302962"/>
                    <a:gd name="connsiteY6" fmla="*/ 442532 h 483452"/>
                    <a:gd name="connsiteX7" fmla="*/ 294704 w 302962"/>
                    <a:gd name="connsiteY7" fmla="*/ 117729 h 48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962" h="483452">
                      <a:moveTo>
                        <a:pt x="294704" y="117729"/>
                      </a:moveTo>
                      <a:cubicBezTo>
                        <a:pt x="288131" y="70675"/>
                        <a:pt x="281940" y="7429"/>
                        <a:pt x="208979" y="4572"/>
                      </a:cubicBezTo>
                      <a:lnTo>
                        <a:pt x="113729" y="0"/>
                      </a:lnTo>
                      <a:cubicBezTo>
                        <a:pt x="90583" y="6096"/>
                        <a:pt x="3524" y="36481"/>
                        <a:pt x="3524" y="36481"/>
                      </a:cubicBezTo>
                      <a:lnTo>
                        <a:pt x="0" y="229552"/>
                      </a:lnTo>
                      <a:cubicBezTo>
                        <a:pt x="0" y="229552"/>
                        <a:pt x="0" y="379095"/>
                        <a:pt x="1810" y="458153"/>
                      </a:cubicBezTo>
                      <a:cubicBezTo>
                        <a:pt x="69247" y="500825"/>
                        <a:pt x="230410" y="485394"/>
                        <a:pt x="302038" y="442532"/>
                      </a:cubicBezTo>
                      <a:cubicBezTo>
                        <a:pt x="304800" y="377476"/>
                        <a:pt x="301085" y="164306"/>
                        <a:pt x="294704" y="117729"/>
                      </a:cubicBezTo>
                      <a:close/>
                    </a:path>
                  </a:pathLst>
                </a:custGeom>
                <a:solidFill>
                  <a:srgbClr val="FAFAFA"/>
                </a:solidFill>
                <a:ln w="9525" cap="flat">
                  <a:noFill/>
                  <a:prstDash val="solid"/>
                  <a:miter/>
                </a:ln>
              </p:spPr>
              <p:txBody>
                <a:bodyPr rtlCol="0" anchor="ctr"/>
                <a:lstStyle/>
                <a:p>
                  <a:endParaRPr lang="pt-BR"/>
                </a:p>
              </p:txBody>
            </p:sp>
            <p:sp>
              <p:nvSpPr>
                <p:cNvPr id="3813" name="Forma Livre: Forma 3812">
                  <a:extLst>
                    <a:ext uri="{FF2B5EF4-FFF2-40B4-BE49-F238E27FC236}">
                      <a16:creationId xmlns:a16="http://schemas.microsoft.com/office/drawing/2014/main" id="{16C062D5-CAF3-F6BC-A69E-5846EBFCA21F}"/>
                    </a:ext>
                  </a:extLst>
                </p:cNvPr>
                <p:cNvSpPr/>
                <p:nvPr/>
              </p:nvSpPr>
              <p:spPr>
                <a:xfrm>
                  <a:off x="5896693" y="2115016"/>
                  <a:ext cx="368903" cy="298749"/>
                </a:xfrm>
                <a:custGeom>
                  <a:avLst/>
                  <a:gdLst>
                    <a:gd name="connsiteX0" fmla="*/ 136779 w 368903"/>
                    <a:gd name="connsiteY0" fmla="*/ 191929 h 298749"/>
                    <a:gd name="connsiteX1" fmla="*/ 225552 w 368903"/>
                    <a:gd name="connsiteY1" fmla="*/ 200406 h 298749"/>
                    <a:gd name="connsiteX2" fmla="*/ 292227 w 368903"/>
                    <a:gd name="connsiteY2" fmla="*/ 52483 h 298749"/>
                    <a:gd name="connsiteX3" fmla="*/ 309277 w 368903"/>
                    <a:gd name="connsiteY3" fmla="*/ 0 h 298749"/>
                    <a:gd name="connsiteX4" fmla="*/ 368903 w 368903"/>
                    <a:gd name="connsiteY4" fmla="*/ 51721 h 298749"/>
                    <a:gd name="connsiteX5" fmla="*/ 310134 w 368903"/>
                    <a:gd name="connsiteY5" fmla="*/ 263747 h 298749"/>
                    <a:gd name="connsiteX6" fmla="*/ 230219 w 368903"/>
                    <a:gd name="connsiteY6" fmla="*/ 298133 h 298749"/>
                    <a:gd name="connsiteX7" fmla="*/ 33433 w 368903"/>
                    <a:gd name="connsiteY7" fmla="*/ 292989 h 298749"/>
                    <a:gd name="connsiteX8" fmla="*/ 0 w 368903"/>
                    <a:gd name="connsiteY8" fmla="*/ 181451 h 298749"/>
                    <a:gd name="connsiteX9" fmla="*/ 136779 w 368903"/>
                    <a:gd name="connsiteY9" fmla="*/ 191929 h 29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903" h="298749">
                      <a:moveTo>
                        <a:pt x="136779" y="191929"/>
                      </a:moveTo>
                      <a:cubicBezTo>
                        <a:pt x="181547" y="197739"/>
                        <a:pt x="225552" y="200406"/>
                        <a:pt x="225552" y="200406"/>
                      </a:cubicBezTo>
                      <a:cubicBezTo>
                        <a:pt x="249365" y="148495"/>
                        <a:pt x="292227" y="52483"/>
                        <a:pt x="292227" y="52483"/>
                      </a:cubicBezTo>
                      <a:lnTo>
                        <a:pt x="309277" y="0"/>
                      </a:lnTo>
                      <a:cubicBezTo>
                        <a:pt x="337852" y="9525"/>
                        <a:pt x="360140" y="24955"/>
                        <a:pt x="368903" y="51721"/>
                      </a:cubicBezTo>
                      <a:cubicBezTo>
                        <a:pt x="368903" y="51721"/>
                        <a:pt x="320135" y="231553"/>
                        <a:pt x="310134" y="263747"/>
                      </a:cubicBezTo>
                      <a:cubicBezTo>
                        <a:pt x="296894" y="306229"/>
                        <a:pt x="285083" y="298133"/>
                        <a:pt x="230219" y="298133"/>
                      </a:cubicBezTo>
                      <a:cubicBezTo>
                        <a:pt x="181832" y="298133"/>
                        <a:pt x="33433" y="292989"/>
                        <a:pt x="33433" y="292989"/>
                      </a:cubicBezTo>
                      <a:lnTo>
                        <a:pt x="0" y="181451"/>
                      </a:lnTo>
                      <a:cubicBezTo>
                        <a:pt x="33433" y="179451"/>
                        <a:pt x="82296" y="184785"/>
                        <a:pt x="136779" y="191929"/>
                      </a:cubicBezTo>
                      <a:close/>
                    </a:path>
                  </a:pathLst>
                </a:custGeom>
                <a:solidFill>
                  <a:srgbClr val="B16668"/>
                </a:solidFill>
                <a:ln w="9525" cap="flat">
                  <a:noFill/>
                  <a:prstDash val="solid"/>
                  <a:miter/>
                </a:ln>
              </p:spPr>
              <p:txBody>
                <a:bodyPr rtlCol="0" anchor="ctr"/>
                <a:lstStyle/>
                <a:p>
                  <a:endParaRPr lang="pt-BR"/>
                </a:p>
              </p:txBody>
            </p:sp>
            <p:sp>
              <p:nvSpPr>
                <p:cNvPr id="3814" name="Forma Livre: Forma 3813">
                  <a:extLst>
                    <a:ext uri="{FF2B5EF4-FFF2-40B4-BE49-F238E27FC236}">
                      <a16:creationId xmlns:a16="http://schemas.microsoft.com/office/drawing/2014/main" id="{E449EAB8-10F4-0E4A-05EF-406A609BACEA}"/>
                    </a:ext>
                  </a:extLst>
                </p:cNvPr>
                <p:cNvSpPr/>
                <p:nvPr/>
              </p:nvSpPr>
              <p:spPr>
                <a:xfrm>
                  <a:off x="6227686" y="2085203"/>
                  <a:ext cx="69447" cy="81534"/>
                </a:xfrm>
                <a:custGeom>
                  <a:avLst/>
                  <a:gdLst>
                    <a:gd name="connsiteX0" fmla="*/ 69437 w 69447"/>
                    <a:gd name="connsiteY0" fmla="*/ 10858 h 81534"/>
                    <a:gd name="connsiteX1" fmla="*/ 61341 w 69447"/>
                    <a:gd name="connsiteY1" fmla="*/ 47816 h 81534"/>
                    <a:gd name="connsiteX2" fmla="*/ 38100 w 69447"/>
                    <a:gd name="connsiteY2" fmla="*/ 81534 h 81534"/>
                    <a:gd name="connsiteX3" fmla="*/ 0 w 69447"/>
                    <a:gd name="connsiteY3" fmla="*/ 35528 h 81534"/>
                    <a:gd name="connsiteX4" fmla="*/ 13526 w 69447"/>
                    <a:gd name="connsiteY4" fmla="*/ 0 h 81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47" h="81534">
                      <a:moveTo>
                        <a:pt x="69437" y="10858"/>
                      </a:moveTo>
                      <a:cubicBezTo>
                        <a:pt x="69637" y="23639"/>
                        <a:pt x="66866" y="36291"/>
                        <a:pt x="61341" y="47816"/>
                      </a:cubicBezTo>
                      <a:cubicBezTo>
                        <a:pt x="55721" y="60770"/>
                        <a:pt x="43053" y="64103"/>
                        <a:pt x="38100" y="81534"/>
                      </a:cubicBezTo>
                      <a:lnTo>
                        <a:pt x="0" y="35528"/>
                      </a:lnTo>
                      <a:lnTo>
                        <a:pt x="13526" y="0"/>
                      </a:lnTo>
                      <a:close/>
                    </a:path>
                  </a:pathLst>
                </a:custGeom>
                <a:solidFill>
                  <a:srgbClr val="9A4A4D"/>
                </a:solidFill>
                <a:ln w="9525" cap="flat">
                  <a:noFill/>
                  <a:prstDash val="solid"/>
                  <a:miter/>
                </a:ln>
              </p:spPr>
              <p:txBody>
                <a:bodyPr rtlCol="0" anchor="ctr"/>
                <a:lstStyle/>
                <a:p>
                  <a:endParaRPr lang="pt-BR"/>
                </a:p>
              </p:txBody>
            </p:sp>
            <p:grpSp>
              <p:nvGrpSpPr>
                <p:cNvPr id="3815" name="Gráfico 4">
                  <a:extLst>
                    <a:ext uri="{FF2B5EF4-FFF2-40B4-BE49-F238E27FC236}">
                      <a16:creationId xmlns:a16="http://schemas.microsoft.com/office/drawing/2014/main" id="{91E96D3C-32ED-4192-E922-5A51CED5C3B8}"/>
                    </a:ext>
                  </a:extLst>
                </p:cNvPr>
                <p:cNvGrpSpPr/>
                <p:nvPr/>
              </p:nvGrpSpPr>
              <p:grpSpPr>
                <a:xfrm>
                  <a:off x="6082395" y="1828899"/>
                  <a:ext cx="321218" cy="286182"/>
                  <a:chOff x="6082395" y="1828899"/>
                  <a:chExt cx="321218" cy="286182"/>
                </a:xfrm>
              </p:grpSpPr>
              <p:sp>
                <p:nvSpPr>
                  <p:cNvPr id="3867" name="Forma Livre: Forma 3866">
                    <a:extLst>
                      <a:ext uri="{FF2B5EF4-FFF2-40B4-BE49-F238E27FC236}">
                        <a16:creationId xmlns:a16="http://schemas.microsoft.com/office/drawing/2014/main" id="{88E396B6-376D-D167-FCA1-E690FD98BFF1}"/>
                      </a:ext>
                    </a:extLst>
                  </p:cNvPr>
                  <p:cNvSpPr/>
                  <p:nvPr/>
                </p:nvSpPr>
                <p:spPr>
                  <a:xfrm rot="-3599999">
                    <a:off x="6099304" y="1996727"/>
                    <a:ext cx="92392" cy="92392"/>
                  </a:xfrm>
                  <a:custGeom>
                    <a:avLst/>
                    <a:gdLst>
                      <a:gd name="connsiteX0" fmla="*/ 92392 w 92392"/>
                      <a:gd name="connsiteY0" fmla="*/ 46196 h 92392"/>
                      <a:gd name="connsiteX1" fmla="*/ 46196 w 92392"/>
                      <a:gd name="connsiteY1" fmla="*/ 92392 h 92392"/>
                      <a:gd name="connsiteX2" fmla="*/ 0 w 92392"/>
                      <a:gd name="connsiteY2" fmla="*/ 46196 h 92392"/>
                      <a:gd name="connsiteX3" fmla="*/ 46196 w 92392"/>
                      <a:gd name="connsiteY3" fmla="*/ 0 h 92392"/>
                      <a:gd name="connsiteX4" fmla="*/ 92392 w 92392"/>
                      <a:gd name="connsiteY4" fmla="*/ 46196 h 92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 h="92392">
                        <a:moveTo>
                          <a:pt x="92392" y="46196"/>
                        </a:moveTo>
                        <a:cubicBezTo>
                          <a:pt x="92392" y="71710"/>
                          <a:pt x="71710" y="92392"/>
                          <a:pt x="46196" y="92392"/>
                        </a:cubicBezTo>
                        <a:cubicBezTo>
                          <a:pt x="20683" y="92392"/>
                          <a:pt x="0" y="71710"/>
                          <a:pt x="0" y="46196"/>
                        </a:cubicBezTo>
                        <a:cubicBezTo>
                          <a:pt x="0" y="20683"/>
                          <a:pt x="20683" y="0"/>
                          <a:pt x="46196" y="0"/>
                        </a:cubicBezTo>
                        <a:cubicBezTo>
                          <a:pt x="71710" y="0"/>
                          <a:pt x="92392" y="20683"/>
                          <a:pt x="92392" y="46196"/>
                        </a:cubicBezTo>
                        <a:close/>
                      </a:path>
                    </a:pathLst>
                  </a:custGeom>
                  <a:solidFill>
                    <a:srgbClr val="455A64"/>
                  </a:solidFill>
                  <a:ln w="9525" cap="flat">
                    <a:noFill/>
                    <a:prstDash val="solid"/>
                    <a:miter/>
                  </a:ln>
                </p:spPr>
                <p:txBody>
                  <a:bodyPr rtlCol="0" anchor="ctr"/>
                  <a:lstStyle/>
                  <a:p>
                    <a:endParaRPr lang="pt-BR"/>
                  </a:p>
                </p:txBody>
              </p:sp>
              <p:sp>
                <p:nvSpPr>
                  <p:cNvPr id="3868" name="Forma Livre: Forma 3867">
                    <a:extLst>
                      <a:ext uri="{FF2B5EF4-FFF2-40B4-BE49-F238E27FC236}">
                        <a16:creationId xmlns:a16="http://schemas.microsoft.com/office/drawing/2014/main" id="{3C878D5B-6B3D-1D96-BA5D-96771C342978}"/>
                      </a:ext>
                    </a:extLst>
                  </p:cNvPr>
                  <p:cNvSpPr/>
                  <p:nvPr/>
                </p:nvSpPr>
                <p:spPr>
                  <a:xfrm>
                    <a:off x="6103957" y="2035768"/>
                    <a:ext cx="87720" cy="53373"/>
                  </a:xfrm>
                  <a:custGeom>
                    <a:avLst/>
                    <a:gdLst>
                      <a:gd name="connsiteX0" fmla="*/ 35052 w 87720"/>
                      <a:gd name="connsiteY0" fmla="*/ 30099 h 53373"/>
                      <a:gd name="connsiteX1" fmla="*/ 87154 w 87720"/>
                      <a:gd name="connsiteY1" fmla="*/ 0 h 53373"/>
                      <a:gd name="connsiteX2" fmla="*/ 48692 w 87720"/>
                      <a:gd name="connsiteY2" fmla="*/ 52810 h 53373"/>
                      <a:gd name="connsiteX3" fmla="*/ 0 w 87720"/>
                      <a:gd name="connsiteY3" fmla="*/ 27432 h 53373"/>
                      <a:gd name="connsiteX4" fmla="*/ 35052 w 87720"/>
                      <a:gd name="connsiteY4" fmla="*/ 30099 h 53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0" h="53373">
                        <a:moveTo>
                          <a:pt x="35052" y="30099"/>
                        </a:moveTo>
                        <a:lnTo>
                          <a:pt x="87154" y="0"/>
                        </a:lnTo>
                        <a:cubicBezTo>
                          <a:pt x="91116" y="25204"/>
                          <a:pt x="73895" y="48848"/>
                          <a:pt x="48692" y="52810"/>
                        </a:cubicBezTo>
                        <a:cubicBezTo>
                          <a:pt x="28651" y="55962"/>
                          <a:pt x="8896" y="45667"/>
                          <a:pt x="0" y="27432"/>
                        </a:cubicBezTo>
                        <a:cubicBezTo>
                          <a:pt x="8192" y="36862"/>
                          <a:pt x="18574" y="39719"/>
                          <a:pt x="35052" y="30099"/>
                        </a:cubicBezTo>
                        <a:close/>
                      </a:path>
                    </a:pathLst>
                  </a:custGeom>
                  <a:solidFill>
                    <a:srgbClr val="37474F"/>
                  </a:solidFill>
                  <a:ln w="9525" cap="flat">
                    <a:noFill/>
                    <a:prstDash val="solid"/>
                    <a:miter/>
                  </a:ln>
                </p:spPr>
                <p:txBody>
                  <a:bodyPr rtlCol="0" anchor="ctr"/>
                  <a:lstStyle/>
                  <a:p>
                    <a:endParaRPr lang="pt-BR"/>
                  </a:p>
                </p:txBody>
              </p:sp>
              <p:sp>
                <p:nvSpPr>
                  <p:cNvPr id="3869" name="Forma Livre: Forma 3868">
                    <a:extLst>
                      <a:ext uri="{FF2B5EF4-FFF2-40B4-BE49-F238E27FC236}">
                        <a16:creationId xmlns:a16="http://schemas.microsoft.com/office/drawing/2014/main" id="{0C873D4B-399B-3B43-4E28-8D7C55C390BC}"/>
                      </a:ext>
                    </a:extLst>
                  </p:cNvPr>
                  <p:cNvSpPr/>
                  <p:nvPr/>
                </p:nvSpPr>
                <p:spPr>
                  <a:xfrm>
                    <a:off x="6177680" y="2013861"/>
                    <a:ext cx="109442" cy="92868"/>
                  </a:xfrm>
                  <a:custGeom>
                    <a:avLst/>
                    <a:gdLst>
                      <a:gd name="connsiteX0" fmla="*/ 0 w 109442"/>
                      <a:gd name="connsiteY0" fmla="*/ 37147 h 92868"/>
                      <a:gd name="connsiteX1" fmla="*/ 0 w 109442"/>
                      <a:gd name="connsiteY1" fmla="*/ 0 h 92868"/>
                      <a:gd name="connsiteX2" fmla="*/ 109442 w 109442"/>
                      <a:gd name="connsiteY2" fmla="*/ 78010 h 92868"/>
                      <a:gd name="connsiteX3" fmla="*/ 109442 w 109442"/>
                      <a:gd name="connsiteY3" fmla="*/ 92869 h 92868"/>
                      <a:gd name="connsiteX4" fmla="*/ 0 w 109442"/>
                      <a:gd name="connsiteY4" fmla="*/ 37147 h 92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 h="92868">
                        <a:moveTo>
                          <a:pt x="0" y="37147"/>
                        </a:moveTo>
                        <a:lnTo>
                          <a:pt x="0" y="0"/>
                        </a:lnTo>
                        <a:cubicBezTo>
                          <a:pt x="32595" y="31069"/>
                          <a:pt x="69437" y="57336"/>
                          <a:pt x="109442" y="78010"/>
                        </a:cubicBezTo>
                        <a:lnTo>
                          <a:pt x="109442" y="92869"/>
                        </a:lnTo>
                        <a:cubicBezTo>
                          <a:pt x="84296" y="86868"/>
                          <a:pt x="40100" y="63437"/>
                          <a:pt x="0" y="37147"/>
                        </a:cubicBezTo>
                        <a:close/>
                      </a:path>
                    </a:pathLst>
                  </a:custGeom>
                  <a:solidFill>
                    <a:srgbClr val="37474F"/>
                  </a:solidFill>
                  <a:ln w="9525" cap="flat">
                    <a:noFill/>
                    <a:prstDash val="solid"/>
                    <a:miter/>
                  </a:ln>
                </p:spPr>
                <p:txBody>
                  <a:bodyPr rtlCol="0" anchor="ctr"/>
                  <a:lstStyle/>
                  <a:p>
                    <a:endParaRPr lang="pt-BR"/>
                  </a:p>
                </p:txBody>
              </p:sp>
              <p:sp>
                <p:nvSpPr>
                  <p:cNvPr id="3870" name="Forma Livre: Forma 3869">
                    <a:extLst>
                      <a:ext uri="{FF2B5EF4-FFF2-40B4-BE49-F238E27FC236}">
                        <a16:creationId xmlns:a16="http://schemas.microsoft.com/office/drawing/2014/main" id="{82F34575-8DB2-D5D6-851D-6DF970349C0C}"/>
                      </a:ext>
                    </a:extLst>
                  </p:cNvPr>
                  <p:cNvSpPr/>
                  <p:nvPr/>
                </p:nvSpPr>
                <p:spPr>
                  <a:xfrm>
                    <a:off x="6157773" y="2051008"/>
                    <a:ext cx="129349" cy="64073"/>
                  </a:xfrm>
                  <a:custGeom>
                    <a:avLst/>
                    <a:gdLst>
                      <a:gd name="connsiteX0" fmla="*/ 0 w 129349"/>
                      <a:gd name="connsiteY0" fmla="*/ 33719 h 64073"/>
                      <a:gd name="connsiteX1" fmla="*/ 21908 w 129349"/>
                      <a:gd name="connsiteY1" fmla="*/ 30671 h 64073"/>
                      <a:gd name="connsiteX2" fmla="*/ 65818 w 129349"/>
                      <a:gd name="connsiteY2" fmla="*/ 55721 h 64073"/>
                      <a:gd name="connsiteX3" fmla="*/ 129350 w 129349"/>
                      <a:gd name="connsiteY3" fmla="*/ 55721 h 64073"/>
                      <a:gd name="connsiteX4" fmla="*/ 129350 w 129349"/>
                      <a:gd name="connsiteY4" fmla="*/ 55721 h 64073"/>
                      <a:gd name="connsiteX5" fmla="*/ 20003 w 129349"/>
                      <a:gd name="connsiteY5" fmla="*/ 0 h 6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349" h="64073">
                        <a:moveTo>
                          <a:pt x="0" y="33719"/>
                        </a:moveTo>
                        <a:lnTo>
                          <a:pt x="21908" y="30671"/>
                        </a:lnTo>
                        <a:lnTo>
                          <a:pt x="65818" y="55721"/>
                        </a:lnTo>
                        <a:cubicBezTo>
                          <a:pt x="85534" y="66858"/>
                          <a:pt x="109633" y="66858"/>
                          <a:pt x="129350" y="55721"/>
                        </a:cubicBezTo>
                        <a:lnTo>
                          <a:pt x="129350" y="55721"/>
                        </a:lnTo>
                        <a:cubicBezTo>
                          <a:pt x="100108" y="47720"/>
                          <a:pt x="56579" y="23622"/>
                          <a:pt x="20003" y="0"/>
                        </a:cubicBezTo>
                        <a:close/>
                      </a:path>
                    </a:pathLst>
                  </a:custGeom>
                  <a:solidFill>
                    <a:srgbClr val="455A64"/>
                  </a:solidFill>
                  <a:ln w="9525" cap="flat">
                    <a:noFill/>
                    <a:prstDash val="solid"/>
                    <a:miter/>
                  </a:ln>
                </p:spPr>
                <p:txBody>
                  <a:bodyPr rtlCol="0" anchor="ctr"/>
                  <a:lstStyle/>
                  <a:p>
                    <a:endParaRPr lang="pt-BR"/>
                  </a:p>
                </p:txBody>
              </p:sp>
              <p:sp>
                <p:nvSpPr>
                  <p:cNvPr id="3871" name="Forma Livre: Forma 3870">
                    <a:extLst>
                      <a:ext uri="{FF2B5EF4-FFF2-40B4-BE49-F238E27FC236}">
                        <a16:creationId xmlns:a16="http://schemas.microsoft.com/office/drawing/2014/main" id="{D14F53DB-D1B9-876B-7443-ED7C57CA02B3}"/>
                      </a:ext>
                    </a:extLst>
                  </p:cNvPr>
                  <p:cNvSpPr/>
                  <p:nvPr/>
                </p:nvSpPr>
                <p:spPr>
                  <a:xfrm>
                    <a:off x="6217876" y="2074300"/>
                    <a:ext cx="17716" cy="16114"/>
                  </a:xfrm>
                  <a:custGeom>
                    <a:avLst/>
                    <a:gdLst>
                      <a:gd name="connsiteX0" fmla="*/ 11240 w 17716"/>
                      <a:gd name="connsiteY0" fmla="*/ 2140 h 16114"/>
                      <a:gd name="connsiteX1" fmla="*/ 11240 w 17716"/>
                      <a:gd name="connsiteY1" fmla="*/ 3283 h 16114"/>
                      <a:gd name="connsiteX2" fmla="*/ 8477 w 17716"/>
                      <a:gd name="connsiteY2" fmla="*/ 8045 h 16114"/>
                      <a:gd name="connsiteX3" fmla="*/ 1143 w 17716"/>
                      <a:gd name="connsiteY3" fmla="*/ 12236 h 16114"/>
                      <a:gd name="connsiteX4" fmla="*/ 1143 w 17716"/>
                      <a:gd name="connsiteY4" fmla="*/ 15475 h 16114"/>
                      <a:gd name="connsiteX5" fmla="*/ 2000 w 17716"/>
                      <a:gd name="connsiteY5" fmla="*/ 15475 h 16114"/>
                      <a:gd name="connsiteX6" fmla="*/ 7525 w 17716"/>
                      <a:gd name="connsiteY6" fmla="*/ 15475 h 16114"/>
                      <a:gd name="connsiteX7" fmla="*/ 15049 w 17716"/>
                      <a:gd name="connsiteY7" fmla="*/ 11188 h 16114"/>
                      <a:gd name="connsiteX8" fmla="*/ 17716 w 17716"/>
                      <a:gd name="connsiteY8" fmla="*/ 6426 h 16114"/>
                      <a:gd name="connsiteX9" fmla="*/ 17716 w 17716"/>
                      <a:gd name="connsiteY9" fmla="*/ 5378 h 16114"/>
                      <a:gd name="connsiteX10" fmla="*/ 14859 w 17716"/>
                      <a:gd name="connsiteY10" fmla="*/ 616 h 16114"/>
                      <a:gd name="connsiteX11" fmla="*/ 13906 w 17716"/>
                      <a:gd name="connsiteY11" fmla="*/ 139 h 16114"/>
                      <a:gd name="connsiteX12" fmla="*/ 11240 w 17716"/>
                      <a:gd name="connsiteY12" fmla="*/ 2140 h 1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16" h="16114">
                        <a:moveTo>
                          <a:pt x="11240" y="2140"/>
                        </a:moveTo>
                        <a:lnTo>
                          <a:pt x="11240" y="3283"/>
                        </a:lnTo>
                        <a:cubicBezTo>
                          <a:pt x="11097" y="5211"/>
                          <a:pt x="10077" y="6967"/>
                          <a:pt x="8477" y="8045"/>
                        </a:cubicBezTo>
                        <a:lnTo>
                          <a:pt x="1143" y="12236"/>
                        </a:lnTo>
                        <a:cubicBezTo>
                          <a:pt x="-381" y="13093"/>
                          <a:pt x="-381" y="14522"/>
                          <a:pt x="1143" y="15475"/>
                        </a:cubicBezTo>
                        <a:lnTo>
                          <a:pt x="2000" y="15475"/>
                        </a:lnTo>
                        <a:cubicBezTo>
                          <a:pt x="3743" y="16327"/>
                          <a:pt x="5782" y="16327"/>
                          <a:pt x="7525" y="15475"/>
                        </a:cubicBezTo>
                        <a:lnTo>
                          <a:pt x="15049" y="11188"/>
                        </a:lnTo>
                        <a:cubicBezTo>
                          <a:pt x="16650" y="10121"/>
                          <a:pt x="17640" y="8349"/>
                          <a:pt x="17716" y="6426"/>
                        </a:cubicBezTo>
                        <a:lnTo>
                          <a:pt x="17716" y="5378"/>
                        </a:lnTo>
                        <a:cubicBezTo>
                          <a:pt x="17497" y="3450"/>
                          <a:pt x="16459" y="1712"/>
                          <a:pt x="14859" y="616"/>
                        </a:cubicBezTo>
                        <a:lnTo>
                          <a:pt x="13906" y="139"/>
                        </a:lnTo>
                        <a:cubicBezTo>
                          <a:pt x="12478" y="-337"/>
                          <a:pt x="11240" y="425"/>
                          <a:pt x="11240" y="2140"/>
                        </a:cubicBezTo>
                        <a:close/>
                      </a:path>
                    </a:pathLst>
                  </a:custGeom>
                  <a:solidFill>
                    <a:srgbClr val="BA68C8"/>
                  </a:solidFill>
                  <a:ln w="9525" cap="flat">
                    <a:noFill/>
                    <a:prstDash val="solid"/>
                    <a:miter/>
                  </a:ln>
                </p:spPr>
                <p:txBody>
                  <a:bodyPr rtlCol="0" anchor="ctr"/>
                  <a:lstStyle/>
                  <a:p>
                    <a:endParaRPr lang="pt-BR"/>
                  </a:p>
                </p:txBody>
              </p:sp>
              <p:sp>
                <p:nvSpPr>
                  <p:cNvPr id="3872" name="Forma Livre: Forma 3871">
                    <a:extLst>
                      <a:ext uri="{FF2B5EF4-FFF2-40B4-BE49-F238E27FC236}">
                        <a16:creationId xmlns:a16="http://schemas.microsoft.com/office/drawing/2014/main" id="{3FBB7C10-6281-037C-5F37-815CE676FDCF}"/>
                      </a:ext>
                    </a:extLst>
                  </p:cNvPr>
                  <p:cNvSpPr/>
                  <p:nvPr/>
                </p:nvSpPr>
                <p:spPr>
                  <a:xfrm>
                    <a:off x="6232647" y="2081897"/>
                    <a:ext cx="17899" cy="16327"/>
                  </a:xfrm>
                  <a:custGeom>
                    <a:avLst/>
                    <a:gdLst>
                      <a:gd name="connsiteX0" fmla="*/ 11327 w 17899"/>
                      <a:gd name="connsiteY0" fmla="*/ 1877 h 16327"/>
                      <a:gd name="connsiteX1" fmla="*/ 11327 w 17899"/>
                      <a:gd name="connsiteY1" fmla="*/ 2925 h 16327"/>
                      <a:gd name="connsiteX2" fmla="*/ 8565 w 17899"/>
                      <a:gd name="connsiteY2" fmla="*/ 7687 h 16327"/>
                      <a:gd name="connsiteX3" fmla="*/ 1230 w 17899"/>
                      <a:gd name="connsiteY3" fmla="*/ 11974 h 16327"/>
                      <a:gd name="connsiteX4" fmla="*/ 49 w 17899"/>
                      <a:gd name="connsiteY4" fmla="*/ 13935 h 16327"/>
                      <a:gd name="connsiteX5" fmla="*/ 1230 w 17899"/>
                      <a:gd name="connsiteY5" fmla="*/ 15117 h 16327"/>
                      <a:gd name="connsiteX6" fmla="*/ 2183 w 17899"/>
                      <a:gd name="connsiteY6" fmla="*/ 15688 h 16327"/>
                      <a:gd name="connsiteX7" fmla="*/ 7707 w 17899"/>
                      <a:gd name="connsiteY7" fmla="*/ 15688 h 16327"/>
                      <a:gd name="connsiteX8" fmla="*/ 15137 w 17899"/>
                      <a:gd name="connsiteY8" fmla="*/ 11307 h 16327"/>
                      <a:gd name="connsiteX9" fmla="*/ 17899 w 17899"/>
                      <a:gd name="connsiteY9" fmla="*/ 6544 h 16327"/>
                      <a:gd name="connsiteX10" fmla="*/ 17899 w 17899"/>
                      <a:gd name="connsiteY10" fmla="*/ 5592 h 16327"/>
                      <a:gd name="connsiteX11" fmla="*/ 15137 w 17899"/>
                      <a:gd name="connsiteY11" fmla="*/ 829 h 16327"/>
                      <a:gd name="connsiteX12" fmla="*/ 14184 w 17899"/>
                      <a:gd name="connsiteY12" fmla="*/ 258 h 16327"/>
                      <a:gd name="connsiteX13" fmla="*/ 11327 w 17899"/>
                      <a:gd name="connsiteY13" fmla="*/ 1877 h 1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99" h="16327">
                        <a:moveTo>
                          <a:pt x="11327" y="1877"/>
                        </a:moveTo>
                        <a:lnTo>
                          <a:pt x="11327" y="2925"/>
                        </a:lnTo>
                        <a:cubicBezTo>
                          <a:pt x="11232" y="4866"/>
                          <a:pt x="10203" y="6641"/>
                          <a:pt x="8565" y="7687"/>
                        </a:cubicBezTo>
                        <a:lnTo>
                          <a:pt x="1230" y="11974"/>
                        </a:lnTo>
                        <a:cubicBezTo>
                          <a:pt x="364" y="12189"/>
                          <a:pt x="-170" y="13067"/>
                          <a:pt x="49" y="13935"/>
                        </a:cubicBezTo>
                        <a:cubicBezTo>
                          <a:pt x="192" y="14518"/>
                          <a:pt x="649" y="14972"/>
                          <a:pt x="1230" y="15117"/>
                        </a:cubicBezTo>
                        <a:lnTo>
                          <a:pt x="2183" y="15688"/>
                        </a:lnTo>
                        <a:cubicBezTo>
                          <a:pt x="3926" y="16541"/>
                          <a:pt x="5964" y="16541"/>
                          <a:pt x="7707" y="15688"/>
                        </a:cubicBezTo>
                        <a:lnTo>
                          <a:pt x="15137" y="11307"/>
                        </a:lnTo>
                        <a:cubicBezTo>
                          <a:pt x="16775" y="10260"/>
                          <a:pt x="17804" y="8486"/>
                          <a:pt x="17899" y="6544"/>
                        </a:cubicBezTo>
                        <a:lnTo>
                          <a:pt x="17899" y="5592"/>
                        </a:lnTo>
                        <a:cubicBezTo>
                          <a:pt x="17804" y="3651"/>
                          <a:pt x="16775" y="1876"/>
                          <a:pt x="15137" y="829"/>
                        </a:cubicBezTo>
                        <a:lnTo>
                          <a:pt x="14184" y="258"/>
                        </a:lnTo>
                        <a:cubicBezTo>
                          <a:pt x="12565" y="-218"/>
                          <a:pt x="11327" y="-218"/>
                          <a:pt x="11327" y="1877"/>
                        </a:cubicBezTo>
                        <a:close/>
                      </a:path>
                    </a:pathLst>
                  </a:custGeom>
                  <a:solidFill>
                    <a:srgbClr val="BA68C8"/>
                  </a:solidFill>
                  <a:ln w="9525" cap="flat">
                    <a:noFill/>
                    <a:prstDash val="solid"/>
                    <a:miter/>
                  </a:ln>
                </p:spPr>
                <p:txBody>
                  <a:bodyPr rtlCol="0" anchor="ctr"/>
                  <a:lstStyle/>
                  <a:p>
                    <a:endParaRPr lang="pt-BR"/>
                  </a:p>
                </p:txBody>
              </p:sp>
              <p:sp>
                <p:nvSpPr>
                  <p:cNvPr id="3873" name="Forma Livre: Forma 3872">
                    <a:extLst>
                      <a:ext uri="{FF2B5EF4-FFF2-40B4-BE49-F238E27FC236}">
                        <a16:creationId xmlns:a16="http://schemas.microsoft.com/office/drawing/2014/main" id="{46213D5A-654F-1540-A684-40AFA3A475EF}"/>
                      </a:ext>
                    </a:extLst>
                  </p:cNvPr>
                  <p:cNvSpPr/>
                  <p:nvPr/>
                </p:nvSpPr>
                <p:spPr>
                  <a:xfrm>
                    <a:off x="6247602" y="2089209"/>
                    <a:ext cx="17803" cy="16444"/>
                  </a:xfrm>
                  <a:custGeom>
                    <a:avLst/>
                    <a:gdLst>
                      <a:gd name="connsiteX0" fmla="*/ 11327 w 17803"/>
                      <a:gd name="connsiteY0" fmla="*/ 1995 h 16444"/>
                      <a:gd name="connsiteX1" fmla="*/ 11327 w 17803"/>
                      <a:gd name="connsiteY1" fmla="*/ 3138 h 16444"/>
                      <a:gd name="connsiteX2" fmla="*/ 8565 w 17803"/>
                      <a:gd name="connsiteY2" fmla="*/ 7805 h 16444"/>
                      <a:gd name="connsiteX3" fmla="*/ 1230 w 17803"/>
                      <a:gd name="connsiteY3" fmla="*/ 12091 h 16444"/>
                      <a:gd name="connsiteX4" fmla="*/ 49 w 17803"/>
                      <a:gd name="connsiteY4" fmla="*/ 14053 h 16444"/>
                      <a:gd name="connsiteX5" fmla="*/ 1230 w 17803"/>
                      <a:gd name="connsiteY5" fmla="*/ 15235 h 16444"/>
                      <a:gd name="connsiteX6" fmla="*/ 2183 w 17803"/>
                      <a:gd name="connsiteY6" fmla="*/ 15806 h 16444"/>
                      <a:gd name="connsiteX7" fmla="*/ 7612 w 17803"/>
                      <a:gd name="connsiteY7" fmla="*/ 15806 h 16444"/>
                      <a:gd name="connsiteX8" fmla="*/ 15137 w 17803"/>
                      <a:gd name="connsiteY8" fmla="*/ 11520 h 16444"/>
                      <a:gd name="connsiteX9" fmla="*/ 17804 w 17803"/>
                      <a:gd name="connsiteY9" fmla="*/ 6757 h 16444"/>
                      <a:gd name="connsiteX10" fmla="*/ 17804 w 17803"/>
                      <a:gd name="connsiteY10" fmla="*/ 5710 h 16444"/>
                      <a:gd name="connsiteX11" fmla="*/ 15042 w 17803"/>
                      <a:gd name="connsiteY11" fmla="*/ 947 h 16444"/>
                      <a:gd name="connsiteX12" fmla="*/ 14089 w 17803"/>
                      <a:gd name="connsiteY12" fmla="*/ 376 h 16444"/>
                      <a:gd name="connsiteX13" fmla="*/ 11679 w 17803"/>
                      <a:gd name="connsiteY13" fmla="*/ 644 h 16444"/>
                      <a:gd name="connsiteX14" fmla="*/ 11327 w 17803"/>
                      <a:gd name="connsiteY14" fmla="*/ 1995 h 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03" h="16444">
                        <a:moveTo>
                          <a:pt x="11327" y="1995"/>
                        </a:moveTo>
                        <a:lnTo>
                          <a:pt x="11327" y="3138"/>
                        </a:lnTo>
                        <a:cubicBezTo>
                          <a:pt x="11212" y="5050"/>
                          <a:pt x="10184" y="6789"/>
                          <a:pt x="8565" y="7805"/>
                        </a:cubicBezTo>
                        <a:lnTo>
                          <a:pt x="1230" y="12091"/>
                        </a:lnTo>
                        <a:cubicBezTo>
                          <a:pt x="364" y="12307"/>
                          <a:pt x="-170" y="13185"/>
                          <a:pt x="49" y="14053"/>
                        </a:cubicBezTo>
                        <a:cubicBezTo>
                          <a:pt x="192" y="14636"/>
                          <a:pt x="649" y="15090"/>
                          <a:pt x="1230" y="15235"/>
                        </a:cubicBezTo>
                        <a:lnTo>
                          <a:pt x="2183" y="15806"/>
                        </a:lnTo>
                        <a:cubicBezTo>
                          <a:pt x="3897" y="16657"/>
                          <a:pt x="5898" y="16657"/>
                          <a:pt x="7612" y="15806"/>
                        </a:cubicBezTo>
                        <a:lnTo>
                          <a:pt x="15137" y="11520"/>
                        </a:lnTo>
                        <a:cubicBezTo>
                          <a:pt x="16737" y="10452"/>
                          <a:pt x="17728" y="8681"/>
                          <a:pt x="17804" y="6757"/>
                        </a:cubicBezTo>
                        <a:lnTo>
                          <a:pt x="17804" y="5710"/>
                        </a:lnTo>
                        <a:cubicBezTo>
                          <a:pt x="17690" y="3773"/>
                          <a:pt x="16670" y="2004"/>
                          <a:pt x="15042" y="947"/>
                        </a:cubicBezTo>
                        <a:lnTo>
                          <a:pt x="14089" y="376"/>
                        </a:lnTo>
                        <a:cubicBezTo>
                          <a:pt x="13346" y="-216"/>
                          <a:pt x="12270" y="-96"/>
                          <a:pt x="11679" y="644"/>
                        </a:cubicBezTo>
                        <a:cubicBezTo>
                          <a:pt x="11374" y="1023"/>
                          <a:pt x="11251" y="1515"/>
                          <a:pt x="11327" y="1995"/>
                        </a:cubicBezTo>
                        <a:close/>
                      </a:path>
                    </a:pathLst>
                  </a:custGeom>
                  <a:solidFill>
                    <a:srgbClr val="BA68C8"/>
                  </a:solidFill>
                  <a:ln w="9525" cap="flat">
                    <a:noFill/>
                    <a:prstDash val="solid"/>
                    <a:miter/>
                  </a:ln>
                </p:spPr>
                <p:txBody>
                  <a:bodyPr rtlCol="0" anchor="ctr"/>
                  <a:lstStyle/>
                  <a:p>
                    <a:endParaRPr lang="pt-BR"/>
                  </a:p>
                </p:txBody>
              </p:sp>
              <p:sp>
                <p:nvSpPr>
                  <p:cNvPr id="3874" name="Forma Livre: Forma 3873">
                    <a:extLst>
                      <a:ext uri="{FF2B5EF4-FFF2-40B4-BE49-F238E27FC236}">
                        <a16:creationId xmlns:a16="http://schemas.microsoft.com/office/drawing/2014/main" id="{85437ECE-640D-64B0-ED15-64E76C98D1B3}"/>
                      </a:ext>
                    </a:extLst>
                  </p:cNvPr>
                  <p:cNvSpPr/>
                  <p:nvPr/>
                </p:nvSpPr>
                <p:spPr>
                  <a:xfrm>
                    <a:off x="6114268" y="1976904"/>
                    <a:ext cx="89796" cy="109504"/>
                  </a:xfrm>
                  <a:custGeom>
                    <a:avLst/>
                    <a:gdLst>
                      <a:gd name="connsiteX0" fmla="*/ 36838 w 89796"/>
                      <a:gd name="connsiteY0" fmla="*/ 0 h 109504"/>
                      <a:gd name="connsiteX1" fmla="*/ 36838 w 89796"/>
                      <a:gd name="connsiteY1" fmla="*/ 0 h 109504"/>
                      <a:gd name="connsiteX2" fmla="*/ 25979 w 89796"/>
                      <a:gd name="connsiteY2" fmla="*/ 21050 h 109504"/>
                      <a:gd name="connsiteX3" fmla="*/ 25979 w 89796"/>
                      <a:gd name="connsiteY3" fmla="*/ 24384 h 109504"/>
                      <a:gd name="connsiteX4" fmla="*/ 25979 w 89796"/>
                      <a:gd name="connsiteY4" fmla="*/ 28480 h 109504"/>
                      <a:gd name="connsiteX5" fmla="*/ 26932 w 89796"/>
                      <a:gd name="connsiteY5" fmla="*/ 35338 h 109504"/>
                      <a:gd name="connsiteX6" fmla="*/ 30551 w 89796"/>
                      <a:gd name="connsiteY6" fmla="*/ 48101 h 109504"/>
                      <a:gd name="connsiteX7" fmla="*/ 50078 w 89796"/>
                      <a:gd name="connsiteY7" fmla="*/ 79057 h 109504"/>
                      <a:gd name="connsiteX8" fmla="*/ 63603 w 89796"/>
                      <a:gd name="connsiteY8" fmla="*/ 89821 h 109504"/>
                      <a:gd name="connsiteX9" fmla="*/ 89797 w 89796"/>
                      <a:gd name="connsiteY9" fmla="*/ 92774 h 109504"/>
                      <a:gd name="connsiteX10" fmla="*/ 66556 w 89796"/>
                      <a:gd name="connsiteY10" fmla="*/ 106204 h 109504"/>
                      <a:gd name="connsiteX11" fmla="*/ 66556 w 89796"/>
                      <a:gd name="connsiteY11" fmla="*/ 106204 h 109504"/>
                      <a:gd name="connsiteX12" fmla="*/ 37219 w 89796"/>
                      <a:gd name="connsiteY12" fmla="*/ 105156 h 109504"/>
                      <a:gd name="connsiteX13" fmla="*/ 24646 w 89796"/>
                      <a:gd name="connsiteY13" fmla="*/ 95250 h 109504"/>
                      <a:gd name="connsiteX14" fmla="*/ 4548 w 89796"/>
                      <a:gd name="connsiteY14" fmla="*/ 63722 h 109504"/>
                      <a:gd name="connsiteX15" fmla="*/ 929 w 89796"/>
                      <a:gd name="connsiteY15" fmla="*/ 50959 h 109504"/>
                      <a:gd name="connsiteX16" fmla="*/ 71 w 89796"/>
                      <a:gd name="connsiteY16" fmla="*/ 44101 h 109504"/>
                      <a:gd name="connsiteX17" fmla="*/ 71 w 89796"/>
                      <a:gd name="connsiteY17" fmla="*/ 40005 h 109504"/>
                      <a:gd name="connsiteX18" fmla="*/ 71 w 89796"/>
                      <a:gd name="connsiteY18" fmla="*/ 36671 h 109504"/>
                      <a:gd name="connsiteX19" fmla="*/ 13692 w 89796"/>
                      <a:gd name="connsiteY19" fmla="*/ 14097 h 109504"/>
                      <a:gd name="connsiteX20" fmla="*/ 13692 w 89796"/>
                      <a:gd name="connsiteY20" fmla="*/ 14097 h 109504"/>
                      <a:gd name="connsiteX21" fmla="*/ 14264 w 89796"/>
                      <a:gd name="connsiteY21" fmla="*/ 14097 h 109504"/>
                      <a:gd name="connsiteX22" fmla="*/ 15121 w 89796"/>
                      <a:gd name="connsiteY22" fmla="*/ 14097 h 10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796" h="109504">
                        <a:moveTo>
                          <a:pt x="36838" y="0"/>
                        </a:moveTo>
                        <a:lnTo>
                          <a:pt x="36838" y="0"/>
                        </a:lnTo>
                        <a:cubicBezTo>
                          <a:pt x="29894" y="4731"/>
                          <a:pt x="25808" y="12649"/>
                          <a:pt x="25979" y="21050"/>
                        </a:cubicBezTo>
                        <a:cubicBezTo>
                          <a:pt x="25979" y="22098"/>
                          <a:pt x="25979" y="23241"/>
                          <a:pt x="25979" y="24384"/>
                        </a:cubicBezTo>
                        <a:cubicBezTo>
                          <a:pt x="25979" y="25527"/>
                          <a:pt x="25979" y="27051"/>
                          <a:pt x="25979" y="28480"/>
                        </a:cubicBezTo>
                        <a:cubicBezTo>
                          <a:pt x="26160" y="30783"/>
                          <a:pt x="26475" y="33074"/>
                          <a:pt x="26932" y="35338"/>
                        </a:cubicBezTo>
                        <a:cubicBezTo>
                          <a:pt x="27722" y="39698"/>
                          <a:pt x="28942" y="43972"/>
                          <a:pt x="30551" y="48101"/>
                        </a:cubicBezTo>
                        <a:cubicBezTo>
                          <a:pt x="34857" y="59654"/>
                          <a:pt x="41505" y="70194"/>
                          <a:pt x="50078" y="79057"/>
                        </a:cubicBezTo>
                        <a:cubicBezTo>
                          <a:pt x="54059" y="83263"/>
                          <a:pt x="58612" y="86886"/>
                          <a:pt x="63603" y="89821"/>
                        </a:cubicBezTo>
                        <a:cubicBezTo>
                          <a:pt x="71214" y="95316"/>
                          <a:pt x="81148" y="96436"/>
                          <a:pt x="89797" y="92774"/>
                        </a:cubicBezTo>
                        <a:lnTo>
                          <a:pt x="66556" y="106204"/>
                        </a:lnTo>
                        <a:lnTo>
                          <a:pt x="66556" y="106204"/>
                        </a:lnTo>
                        <a:cubicBezTo>
                          <a:pt x="57250" y="110952"/>
                          <a:pt x="46163" y="110556"/>
                          <a:pt x="37219" y="105156"/>
                        </a:cubicBezTo>
                        <a:cubicBezTo>
                          <a:pt x="32618" y="102415"/>
                          <a:pt x="28389" y="99085"/>
                          <a:pt x="24646" y="95250"/>
                        </a:cubicBezTo>
                        <a:cubicBezTo>
                          <a:pt x="15816" y="86259"/>
                          <a:pt x="8968" y="75520"/>
                          <a:pt x="4548" y="63722"/>
                        </a:cubicBezTo>
                        <a:cubicBezTo>
                          <a:pt x="2938" y="59593"/>
                          <a:pt x="1719" y="55319"/>
                          <a:pt x="929" y="50959"/>
                        </a:cubicBezTo>
                        <a:cubicBezTo>
                          <a:pt x="452" y="48700"/>
                          <a:pt x="167" y="46407"/>
                          <a:pt x="71" y="44101"/>
                        </a:cubicBezTo>
                        <a:cubicBezTo>
                          <a:pt x="-24" y="42737"/>
                          <a:pt x="-24" y="41369"/>
                          <a:pt x="71" y="40005"/>
                        </a:cubicBezTo>
                        <a:cubicBezTo>
                          <a:pt x="71" y="38862"/>
                          <a:pt x="71" y="37719"/>
                          <a:pt x="71" y="36671"/>
                        </a:cubicBezTo>
                        <a:cubicBezTo>
                          <a:pt x="881" y="27448"/>
                          <a:pt x="5910" y="19117"/>
                          <a:pt x="13692" y="14097"/>
                        </a:cubicBezTo>
                        <a:lnTo>
                          <a:pt x="13692" y="14097"/>
                        </a:lnTo>
                        <a:lnTo>
                          <a:pt x="14264" y="14097"/>
                        </a:lnTo>
                        <a:lnTo>
                          <a:pt x="15121" y="14097"/>
                        </a:lnTo>
                        <a:close/>
                      </a:path>
                    </a:pathLst>
                  </a:custGeom>
                  <a:solidFill>
                    <a:srgbClr val="BA68C8"/>
                  </a:solidFill>
                  <a:ln w="9525" cap="flat">
                    <a:noFill/>
                    <a:prstDash val="solid"/>
                    <a:miter/>
                  </a:ln>
                </p:spPr>
                <p:txBody>
                  <a:bodyPr rtlCol="0" anchor="ctr"/>
                  <a:lstStyle/>
                  <a:p>
                    <a:endParaRPr lang="pt-BR"/>
                  </a:p>
                </p:txBody>
              </p:sp>
              <p:sp>
                <p:nvSpPr>
                  <p:cNvPr id="3875" name="Forma Livre: Forma 3874">
                    <a:extLst>
                      <a:ext uri="{FF2B5EF4-FFF2-40B4-BE49-F238E27FC236}">
                        <a16:creationId xmlns:a16="http://schemas.microsoft.com/office/drawing/2014/main" id="{81BC76B5-18D1-AF10-92FD-9DC163275C9D}"/>
                      </a:ext>
                    </a:extLst>
                  </p:cNvPr>
                  <p:cNvSpPr/>
                  <p:nvPr/>
                </p:nvSpPr>
                <p:spPr>
                  <a:xfrm>
                    <a:off x="6138914" y="2056342"/>
                    <a:ext cx="65532" cy="30161"/>
                  </a:xfrm>
                  <a:custGeom>
                    <a:avLst/>
                    <a:gdLst>
                      <a:gd name="connsiteX0" fmla="*/ 42291 w 65532"/>
                      <a:gd name="connsiteY0" fmla="*/ 26860 h 30161"/>
                      <a:gd name="connsiteX1" fmla="*/ 42291 w 65532"/>
                      <a:gd name="connsiteY1" fmla="*/ 26860 h 30161"/>
                      <a:gd name="connsiteX2" fmla="*/ 12954 w 65532"/>
                      <a:gd name="connsiteY2" fmla="*/ 25813 h 30161"/>
                      <a:gd name="connsiteX3" fmla="*/ 0 w 65532"/>
                      <a:gd name="connsiteY3" fmla="*/ 15811 h 30161"/>
                      <a:gd name="connsiteX4" fmla="*/ 25813 w 65532"/>
                      <a:gd name="connsiteY4" fmla="*/ 0 h 30161"/>
                      <a:gd name="connsiteX5" fmla="*/ 39338 w 65532"/>
                      <a:gd name="connsiteY5" fmla="*/ 10763 h 30161"/>
                      <a:gd name="connsiteX6" fmla="*/ 65532 w 65532"/>
                      <a:gd name="connsiteY6" fmla="*/ 13716 h 3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 h="30161">
                        <a:moveTo>
                          <a:pt x="42291" y="26860"/>
                        </a:moveTo>
                        <a:lnTo>
                          <a:pt x="42291" y="26860"/>
                        </a:lnTo>
                        <a:cubicBezTo>
                          <a:pt x="32985" y="31609"/>
                          <a:pt x="21898" y="31212"/>
                          <a:pt x="12954" y="25813"/>
                        </a:cubicBezTo>
                        <a:cubicBezTo>
                          <a:pt x="8211" y="23070"/>
                          <a:pt x="3858" y="19706"/>
                          <a:pt x="0" y="15811"/>
                        </a:cubicBezTo>
                        <a:lnTo>
                          <a:pt x="25813" y="0"/>
                        </a:lnTo>
                        <a:cubicBezTo>
                          <a:pt x="29794" y="4205"/>
                          <a:pt x="34347" y="7829"/>
                          <a:pt x="39338" y="10763"/>
                        </a:cubicBezTo>
                        <a:cubicBezTo>
                          <a:pt x="46949" y="16258"/>
                          <a:pt x="56883" y="17378"/>
                          <a:pt x="65532" y="13716"/>
                        </a:cubicBezTo>
                        <a:close/>
                      </a:path>
                    </a:pathLst>
                  </a:custGeom>
                  <a:solidFill>
                    <a:srgbClr val="000000">
                      <a:alpha val="10000"/>
                    </a:srgbClr>
                  </a:solidFill>
                  <a:ln w="9525" cap="flat">
                    <a:noFill/>
                    <a:prstDash val="solid"/>
                    <a:miter/>
                  </a:ln>
                </p:spPr>
                <p:txBody>
                  <a:bodyPr rtlCol="0" anchor="ctr"/>
                  <a:lstStyle/>
                  <a:p>
                    <a:endParaRPr lang="pt-BR"/>
                  </a:p>
                </p:txBody>
              </p:sp>
              <p:sp>
                <p:nvSpPr>
                  <p:cNvPr id="3876" name="Forma Livre: Forma 3875">
                    <a:extLst>
                      <a:ext uri="{FF2B5EF4-FFF2-40B4-BE49-F238E27FC236}">
                        <a16:creationId xmlns:a16="http://schemas.microsoft.com/office/drawing/2014/main" id="{5D7DD0C0-7F28-90C0-9C9B-73739F1AE989}"/>
                      </a:ext>
                    </a:extLst>
                  </p:cNvPr>
                  <p:cNvSpPr/>
                  <p:nvPr/>
                </p:nvSpPr>
                <p:spPr>
                  <a:xfrm>
                    <a:off x="6140246" y="1973063"/>
                    <a:ext cx="76258" cy="98550"/>
                  </a:xfrm>
                  <a:custGeom>
                    <a:avLst/>
                    <a:gdLst>
                      <a:gd name="connsiteX0" fmla="*/ 38006 w 76258"/>
                      <a:gd name="connsiteY0" fmla="*/ 6507 h 98550"/>
                      <a:gd name="connsiteX1" fmla="*/ 76106 w 76258"/>
                      <a:gd name="connsiteY1" fmla="*/ 71944 h 98550"/>
                      <a:gd name="connsiteX2" fmla="*/ 64866 w 76258"/>
                      <a:gd name="connsiteY2" fmla="*/ 96423 h 98550"/>
                      <a:gd name="connsiteX3" fmla="*/ 64866 w 76258"/>
                      <a:gd name="connsiteY3" fmla="*/ 96423 h 98550"/>
                      <a:gd name="connsiteX4" fmla="*/ 38672 w 76258"/>
                      <a:gd name="connsiteY4" fmla="*/ 93470 h 98550"/>
                      <a:gd name="connsiteX5" fmla="*/ 572 w 76258"/>
                      <a:gd name="connsiteY5" fmla="*/ 28034 h 98550"/>
                      <a:gd name="connsiteX6" fmla="*/ 17879 w 76258"/>
                      <a:gd name="connsiteY6" fmla="*/ 569 h 98550"/>
                      <a:gd name="connsiteX7" fmla="*/ 38672 w 76258"/>
                      <a:gd name="connsiteY7" fmla="*/ 6221 h 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58" h="98550">
                        <a:moveTo>
                          <a:pt x="38006" y="6507"/>
                        </a:moveTo>
                        <a:cubicBezTo>
                          <a:pt x="60418" y="20992"/>
                          <a:pt x="74572" y="45302"/>
                          <a:pt x="76106" y="71944"/>
                        </a:cubicBezTo>
                        <a:cubicBezTo>
                          <a:pt x="77144" y="81549"/>
                          <a:pt x="72829" y="90948"/>
                          <a:pt x="64866" y="96423"/>
                        </a:cubicBezTo>
                        <a:lnTo>
                          <a:pt x="64866" y="96423"/>
                        </a:lnTo>
                        <a:cubicBezTo>
                          <a:pt x="56217" y="100085"/>
                          <a:pt x="46283" y="98965"/>
                          <a:pt x="38672" y="93470"/>
                        </a:cubicBezTo>
                        <a:cubicBezTo>
                          <a:pt x="16251" y="78997"/>
                          <a:pt x="2087" y="54680"/>
                          <a:pt x="572" y="28034"/>
                        </a:cubicBezTo>
                        <a:cubicBezTo>
                          <a:pt x="-2228" y="15670"/>
                          <a:pt x="5516" y="3373"/>
                          <a:pt x="17879" y="569"/>
                        </a:cubicBezTo>
                        <a:cubicBezTo>
                          <a:pt x="25319" y="-1119"/>
                          <a:pt x="33110" y="1000"/>
                          <a:pt x="38672" y="6221"/>
                        </a:cubicBezTo>
                        <a:close/>
                      </a:path>
                    </a:pathLst>
                  </a:custGeom>
                  <a:solidFill>
                    <a:srgbClr val="BA68C8"/>
                  </a:solidFill>
                  <a:ln w="9525" cap="flat">
                    <a:noFill/>
                    <a:prstDash val="solid"/>
                    <a:miter/>
                  </a:ln>
                </p:spPr>
                <p:txBody>
                  <a:bodyPr rtlCol="0" anchor="ctr"/>
                  <a:lstStyle/>
                  <a:p>
                    <a:endParaRPr lang="pt-BR"/>
                  </a:p>
                </p:txBody>
              </p:sp>
              <p:sp>
                <p:nvSpPr>
                  <p:cNvPr id="3877" name="Forma Livre: Forma 3876">
                    <a:extLst>
                      <a:ext uri="{FF2B5EF4-FFF2-40B4-BE49-F238E27FC236}">
                        <a16:creationId xmlns:a16="http://schemas.microsoft.com/office/drawing/2014/main" id="{D55AE2AA-450A-24A8-B4F8-A06F41234366}"/>
                      </a:ext>
                    </a:extLst>
                  </p:cNvPr>
                  <p:cNvSpPr/>
                  <p:nvPr/>
                </p:nvSpPr>
                <p:spPr>
                  <a:xfrm>
                    <a:off x="6140246" y="1973063"/>
                    <a:ext cx="76258" cy="98550"/>
                  </a:xfrm>
                  <a:custGeom>
                    <a:avLst/>
                    <a:gdLst>
                      <a:gd name="connsiteX0" fmla="*/ 38006 w 76258"/>
                      <a:gd name="connsiteY0" fmla="*/ 6507 h 98550"/>
                      <a:gd name="connsiteX1" fmla="*/ 76106 w 76258"/>
                      <a:gd name="connsiteY1" fmla="*/ 71944 h 98550"/>
                      <a:gd name="connsiteX2" fmla="*/ 64866 w 76258"/>
                      <a:gd name="connsiteY2" fmla="*/ 96423 h 98550"/>
                      <a:gd name="connsiteX3" fmla="*/ 64866 w 76258"/>
                      <a:gd name="connsiteY3" fmla="*/ 96423 h 98550"/>
                      <a:gd name="connsiteX4" fmla="*/ 38672 w 76258"/>
                      <a:gd name="connsiteY4" fmla="*/ 93470 h 98550"/>
                      <a:gd name="connsiteX5" fmla="*/ 572 w 76258"/>
                      <a:gd name="connsiteY5" fmla="*/ 28034 h 98550"/>
                      <a:gd name="connsiteX6" fmla="*/ 17879 w 76258"/>
                      <a:gd name="connsiteY6" fmla="*/ 569 h 98550"/>
                      <a:gd name="connsiteX7" fmla="*/ 38672 w 76258"/>
                      <a:gd name="connsiteY7" fmla="*/ 6221 h 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58" h="98550">
                        <a:moveTo>
                          <a:pt x="38006" y="6507"/>
                        </a:moveTo>
                        <a:cubicBezTo>
                          <a:pt x="60418" y="20992"/>
                          <a:pt x="74572" y="45302"/>
                          <a:pt x="76106" y="71944"/>
                        </a:cubicBezTo>
                        <a:cubicBezTo>
                          <a:pt x="77144" y="81549"/>
                          <a:pt x="72829" y="90948"/>
                          <a:pt x="64866" y="96423"/>
                        </a:cubicBezTo>
                        <a:lnTo>
                          <a:pt x="64866" y="96423"/>
                        </a:lnTo>
                        <a:cubicBezTo>
                          <a:pt x="56217" y="100085"/>
                          <a:pt x="46283" y="98965"/>
                          <a:pt x="38672" y="93470"/>
                        </a:cubicBezTo>
                        <a:cubicBezTo>
                          <a:pt x="16251" y="78997"/>
                          <a:pt x="2087" y="54680"/>
                          <a:pt x="572" y="28034"/>
                        </a:cubicBezTo>
                        <a:cubicBezTo>
                          <a:pt x="-2228" y="15670"/>
                          <a:pt x="5516" y="3373"/>
                          <a:pt x="17879" y="569"/>
                        </a:cubicBezTo>
                        <a:cubicBezTo>
                          <a:pt x="25319" y="-1119"/>
                          <a:pt x="33110" y="1000"/>
                          <a:pt x="38672" y="6221"/>
                        </a:cubicBezTo>
                        <a:close/>
                      </a:path>
                    </a:pathLst>
                  </a:custGeom>
                  <a:solidFill>
                    <a:srgbClr val="000000">
                      <a:alpha val="20000"/>
                    </a:srgbClr>
                  </a:solidFill>
                  <a:ln w="9525" cap="flat">
                    <a:noFill/>
                    <a:prstDash val="solid"/>
                    <a:miter/>
                  </a:ln>
                </p:spPr>
                <p:txBody>
                  <a:bodyPr rtlCol="0" anchor="ctr"/>
                  <a:lstStyle/>
                  <a:p>
                    <a:endParaRPr lang="pt-BR"/>
                  </a:p>
                </p:txBody>
              </p:sp>
              <p:sp>
                <p:nvSpPr>
                  <p:cNvPr id="3878" name="Forma Livre: Forma 3877">
                    <a:extLst>
                      <a:ext uri="{FF2B5EF4-FFF2-40B4-BE49-F238E27FC236}">
                        <a16:creationId xmlns:a16="http://schemas.microsoft.com/office/drawing/2014/main" id="{DE75E824-1107-F581-3F95-6D8ABE8E7029}"/>
                      </a:ext>
                    </a:extLst>
                  </p:cNvPr>
                  <p:cNvSpPr/>
                  <p:nvPr/>
                </p:nvSpPr>
                <p:spPr>
                  <a:xfrm>
                    <a:off x="6142927" y="1876129"/>
                    <a:ext cx="189153" cy="193386"/>
                  </a:xfrm>
                  <a:custGeom>
                    <a:avLst/>
                    <a:gdLst>
                      <a:gd name="connsiteX0" fmla="*/ 87903 w 189153"/>
                      <a:gd name="connsiteY0" fmla="*/ 0 h 193386"/>
                      <a:gd name="connsiteX1" fmla="*/ 118288 w 189153"/>
                      <a:gd name="connsiteY1" fmla="*/ 99155 h 193386"/>
                      <a:gd name="connsiteX2" fmla="*/ 137814 w 189153"/>
                      <a:gd name="connsiteY2" fmla="*/ 128302 h 193386"/>
                      <a:gd name="connsiteX3" fmla="*/ 189154 w 189153"/>
                      <a:gd name="connsiteY3" fmla="*/ 175069 h 193386"/>
                      <a:gd name="connsiteX4" fmla="*/ 96475 w 189153"/>
                      <a:gd name="connsiteY4" fmla="*/ 178213 h 193386"/>
                      <a:gd name="connsiteX5" fmla="*/ 61042 w 189153"/>
                      <a:gd name="connsiteY5" fmla="*/ 191262 h 193386"/>
                      <a:gd name="connsiteX6" fmla="*/ 61042 w 189153"/>
                      <a:gd name="connsiteY6" fmla="*/ 191262 h 193386"/>
                      <a:gd name="connsiteX7" fmla="*/ 36754 w 189153"/>
                      <a:gd name="connsiteY7" fmla="*/ 188690 h 193386"/>
                      <a:gd name="connsiteX8" fmla="*/ 19704 w 189153"/>
                      <a:gd name="connsiteY8" fmla="*/ 173927 h 193386"/>
                      <a:gd name="connsiteX9" fmla="*/ 10941 w 189153"/>
                      <a:gd name="connsiteY9" fmla="*/ 161354 h 193386"/>
                      <a:gd name="connsiteX10" fmla="*/ 178 w 189153"/>
                      <a:gd name="connsiteY10" fmla="*/ 125349 h 193386"/>
                      <a:gd name="connsiteX11" fmla="*/ 9703 w 189153"/>
                      <a:gd name="connsiteY11" fmla="*/ 103061 h 193386"/>
                      <a:gd name="connsiteX12" fmla="*/ 9703 w 189153"/>
                      <a:gd name="connsiteY12" fmla="*/ 103061 h 193386"/>
                      <a:gd name="connsiteX13" fmla="*/ 38278 w 189153"/>
                      <a:gd name="connsiteY13" fmla="*/ 78772 h 193386"/>
                      <a:gd name="connsiteX14" fmla="*/ 87903 w 189153"/>
                      <a:gd name="connsiteY14" fmla="*/ 0 h 19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153" h="193386">
                        <a:moveTo>
                          <a:pt x="87903" y="0"/>
                        </a:moveTo>
                        <a:cubicBezTo>
                          <a:pt x="87903" y="0"/>
                          <a:pt x="85712" y="42767"/>
                          <a:pt x="118288" y="99155"/>
                        </a:cubicBezTo>
                        <a:cubicBezTo>
                          <a:pt x="124117" y="109310"/>
                          <a:pt x="130642" y="119049"/>
                          <a:pt x="137814" y="128302"/>
                        </a:cubicBezTo>
                        <a:cubicBezTo>
                          <a:pt x="151625" y="147172"/>
                          <a:pt x="169085" y="163076"/>
                          <a:pt x="189154" y="175069"/>
                        </a:cubicBezTo>
                        <a:cubicBezTo>
                          <a:pt x="158397" y="169462"/>
                          <a:pt x="126784" y="170535"/>
                          <a:pt x="96475" y="178213"/>
                        </a:cubicBezTo>
                        <a:cubicBezTo>
                          <a:pt x="84436" y="181911"/>
                          <a:pt x="72606" y="186267"/>
                          <a:pt x="61042" y="191262"/>
                        </a:cubicBezTo>
                        <a:lnTo>
                          <a:pt x="61042" y="191262"/>
                        </a:lnTo>
                        <a:cubicBezTo>
                          <a:pt x="53070" y="194834"/>
                          <a:pt x="43802" y="193852"/>
                          <a:pt x="36754" y="188690"/>
                        </a:cubicBezTo>
                        <a:cubicBezTo>
                          <a:pt x="30258" y="184797"/>
                          <a:pt x="24486" y="179802"/>
                          <a:pt x="19704" y="173927"/>
                        </a:cubicBezTo>
                        <a:cubicBezTo>
                          <a:pt x="16427" y="169993"/>
                          <a:pt x="13494" y="165786"/>
                          <a:pt x="10941" y="161354"/>
                        </a:cubicBezTo>
                        <a:cubicBezTo>
                          <a:pt x="4321" y="150474"/>
                          <a:pt x="616" y="138075"/>
                          <a:pt x="178" y="125349"/>
                        </a:cubicBezTo>
                        <a:cubicBezTo>
                          <a:pt x="-870" y="116750"/>
                          <a:pt x="2769" y="108249"/>
                          <a:pt x="9703" y="103061"/>
                        </a:cubicBezTo>
                        <a:lnTo>
                          <a:pt x="9703" y="103061"/>
                        </a:lnTo>
                        <a:cubicBezTo>
                          <a:pt x="19656" y="95479"/>
                          <a:pt x="29191" y="87371"/>
                          <a:pt x="38278" y="78772"/>
                        </a:cubicBezTo>
                        <a:cubicBezTo>
                          <a:pt x="60318" y="56409"/>
                          <a:pt x="77244" y="29534"/>
                          <a:pt x="87903" y="0"/>
                        </a:cubicBezTo>
                        <a:close/>
                      </a:path>
                    </a:pathLst>
                  </a:custGeom>
                  <a:solidFill>
                    <a:srgbClr val="BA68C8"/>
                  </a:solidFill>
                  <a:ln w="9525" cap="flat">
                    <a:noFill/>
                    <a:prstDash val="solid"/>
                    <a:miter/>
                  </a:ln>
                </p:spPr>
                <p:txBody>
                  <a:bodyPr rtlCol="0" anchor="ctr"/>
                  <a:lstStyle/>
                  <a:p>
                    <a:endParaRPr lang="pt-BR"/>
                  </a:p>
                </p:txBody>
              </p:sp>
              <p:sp>
                <p:nvSpPr>
                  <p:cNvPr id="3879" name="Forma Livre: Forma 3878">
                    <a:extLst>
                      <a:ext uri="{FF2B5EF4-FFF2-40B4-BE49-F238E27FC236}">
                        <a16:creationId xmlns:a16="http://schemas.microsoft.com/office/drawing/2014/main" id="{AF32E94B-58CC-81E1-25A9-2BAE2CDD1189}"/>
                      </a:ext>
                    </a:extLst>
                  </p:cNvPr>
                  <p:cNvSpPr/>
                  <p:nvPr/>
                </p:nvSpPr>
                <p:spPr>
                  <a:xfrm>
                    <a:off x="6142927" y="1876129"/>
                    <a:ext cx="189153" cy="193386"/>
                  </a:xfrm>
                  <a:custGeom>
                    <a:avLst/>
                    <a:gdLst>
                      <a:gd name="connsiteX0" fmla="*/ 87903 w 189153"/>
                      <a:gd name="connsiteY0" fmla="*/ 0 h 193386"/>
                      <a:gd name="connsiteX1" fmla="*/ 118288 w 189153"/>
                      <a:gd name="connsiteY1" fmla="*/ 99155 h 193386"/>
                      <a:gd name="connsiteX2" fmla="*/ 137814 w 189153"/>
                      <a:gd name="connsiteY2" fmla="*/ 128302 h 193386"/>
                      <a:gd name="connsiteX3" fmla="*/ 189154 w 189153"/>
                      <a:gd name="connsiteY3" fmla="*/ 175069 h 193386"/>
                      <a:gd name="connsiteX4" fmla="*/ 96475 w 189153"/>
                      <a:gd name="connsiteY4" fmla="*/ 178213 h 193386"/>
                      <a:gd name="connsiteX5" fmla="*/ 61042 w 189153"/>
                      <a:gd name="connsiteY5" fmla="*/ 191262 h 193386"/>
                      <a:gd name="connsiteX6" fmla="*/ 61042 w 189153"/>
                      <a:gd name="connsiteY6" fmla="*/ 191262 h 193386"/>
                      <a:gd name="connsiteX7" fmla="*/ 36754 w 189153"/>
                      <a:gd name="connsiteY7" fmla="*/ 188690 h 193386"/>
                      <a:gd name="connsiteX8" fmla="*/ 19704 w 189153"/>
                      <a:gd name="connsiteY8" fmla="*/ 173927 h 193386"/>
                      <a:gd name="connsiteX9" fmla="*/ 10941 w 189153"/>
                      <a:gd name="connsiteY9" fmla="*/ 161354 h 193386"/>
                      <a:gd name="connsiteX10" fmla="*/ 178 w 189153"/>
                      <a:gd name="connsiteY10" fmla="*/ 125349 h 193386"/>
                      <a:gd name="connsiteX11" fmla="*/ 9703 w 189153"/>
                      <a:gd name="connsiteY11" fmla="*/ 103061 h 193386"/>
                      <a:gd name="connsiteX12" fmla="*/ 9703 w 189153"/>
                      <a:gd name="connsiteY12" fmla="*/ 103061 h 193386"/>
                      <a:gd name="connsiteX13" fmla="*/ 38278 w 189153"/>
                      <a:gd name="connsiteY13" fmla="*/ 78772 h 193386"/>
                      <a:gd name="connsiteX14" fmla="*/ 87903 w 189153"/>
                      <a:gd name="connsiteY14" fmla="*/ 0 h 19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153" h="193386">
                        <a:moveTo>
                          <a:pt x="87903" y="0"/>
                        </a:moveTo>
                        <a:cubicBezTo>
                          <a:pt x="87903" y="0"/>
                          <a:pt x="85712" y="42767"/>
                          <a:pt x="118288" y="99155"/>
                        </a:cubicBezTo>
                        <a:cubicBezTo>
                          <a:pt x="124117" y="109310"/>
                          <a:pt x="130642" y="119049"/>
                          <a:pt x="137814" y="128302"/>
                        </a:cubicBezTo>
                        <a:cubicBezTo>
                          <a:pt x="151625" y="147172"/>
                          <a:pt x="169085" y="163076"/>
                          <a:pt x="189154" y="175069"/>
                        </a:cubicBezTo>
                        <a:cubicBezTo>
                          <a:pt x="158397" y="169462"/>
                          <a:pt x="126784" y="170535"/>
                          <a:pt x="96475" y="178213"/>
                        </a:cubicBezTo>
                        <a:cubicBezTo>
                          <a:pt x="84436" y="181911"/>
                          <a:pt x="72606" y="186267"/>
                          <a:pt x="61042" y="191262"/>
                        </a:cubicBezTo>
                        <a:lnTo>
                          <a:pt x="61042" y="191262"/>
                        </a:lnTo>
                        <a:cubicBezTo>
                          <a:pt x="53070" y="194834"/>
                          <a:pt x="43802" y="193852"/>
                          <a:pt x="36754" y="188690"/>
                        </a:cubicBezTo>
                        <a:cubicBezTo>
                          <a:pt x="30258" y="184797"/>
                          <a:pt x="24486" y="179802"/>
                          <a:pt x="19704" y="173927"/>
                        </a:cubicBezTo>
                        <a:cubicBezTo>
                          <a:pt x="16427" y="169993"/>
                          <a:pt x="13494" y="165786"/>
                          <a:pt x="10941" y="161354"/>
                        </a:cubicBezTo>
                        <a:cubicBezTo>
                          <a:pt x="4321" y="150474"/>
                          <a:pt x="616" y="138075"/>
                          <a:pt x="178" y="125349"/>
                        </a:cubicBezTo>
                        <a:cubicBezTo>
                          <a:pt x="-870" y="116750"/>
                          <a:pt x="2769" y="108249"/>
                          <a:pt x="9703" y="103061"/>
                        </a:cubicBezTo>
                        <a:lnTo>
                          <a:pt x="9703" y="103061"/>
                        </a:lnTo>
                        <a:cubicBezTo>
                          <a:pt x="19656" y="95479"/>
                          <a:pt x="29191" y="87371"/>
                          <a:pt x="38278" y="78772"/>
                        </a:cubicBezTo>
                        <a:cubicBezTo>
                          <a:pt x="60318" y="56409"/>
                          <a:pt x="77244" y="29534"/>
                          <a:pt x="87903" y="0"/>
                        </a:cubicBezTo>
                        <a:close/>
                      </a:path>
                    </a:pathLst>
                  </a:custGeom>
                  <a:solidFill>
                    <a:srgbClr val="FFFFFF">
                      <a:alpha val="60000"/>
                    </a:srgbClr>
                  </a:solidFill>
                  <a:ln w="9525" cap="flat">
                    <a:noFill/>
                    <a:prstDash val="solid"/>
                    <a:miter/>
                  </a:ln>
                </p:spPr>
                <p:txBody>
                  <a:bodyPr rtlCol="0" anchor="ctr"/>
                  <a:lstStyle/>
                  <a:p>
                    <a:endParaRPr lang="pt-BR"/>
                  </a:p>
                </p:txBody>
              </p:sp>
              <p:sp>
                <p:nvSpPr>
                  <p:cNvPr id="3880" name="Forma Livre: Forma 3879">
                    <a:extLst>
                      <a:ext uri="{FF2B5EF4-FFF2-40B4-BE49-F238E27FC236}">
                        <a16:creationId xmlns:a16="http://schemas.microsoft.com/office/drawing/2014/main" id="{011123E5-C2E4-7F7C-79B3-4D27E0B15F90}"/>
                      </a:ext>
                    </a:extLst>
                  </p:cNvPr>
                  <p:cNvSpPr/>
                  <p:nvPr/>
                </p:nvSpPr>
                <p:spPr>
                  <a:xfrm>
                    <a:off x="6162631" y="2004431"/>
                    <a:ext cx="169449" cy="65084"/>
                  </a:xfrm>
                  <a:custGeom>
                    <a:avLst/>
                    <a:gdLst>
                      <a:gd name="connsiteX0" fmla="*/ 118110 w 169449"/>
                      <a:gd name="connsiteY0" fmla="*/ 0 h 65084"/>
                      <a:gd name="connsiteX1" fmla="*/ 169450 w 169449"/>
                      <a:gd name="connsiteY1" fmla="*/ 46768 h 65084"/>
                      <a:gd name="connsiteX2" fmla="*/ 76771 w 169449"/>
                      <a:gd name="connsiteY2" fmla="*/ 49911 h 65084"/>
                      <a:gd name="connsiteX3" fmla="*/ 41338 w 169449"/>
                      <a:gd name="connsiteY3" fmla="*/ 62960 h 65084"/>
                      <a:gd name="connsiteX4" fmla="*/ 41338 w 169449"/>
                      <a:gd name="connsiteY4" fmla="*/ 62960 h 65084"/>
                      <a:gd name="connsiteX5" fmla="*/ 17050 w 169449"/>
                      <a:gd name="connsiteY5" fmla="*/ 60389 h 65084"/>
                      <a:gd name="connsiteX6" fmla="*/ 0 w 169449"/>
                      <a:gd name="connsiteY6" fmla="*/ 45625 h 65084"/>
                      <a:gd name="connsiteX7" fmla="*/ 118110 w 169449"/>
                      <a:gd name="connsiteY7" fmla="*/ 0 h 6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49" h="65084">
                        <a:moveTo>
                          <a:pt x="118110" y="0"/>
                        </a:moveTo>
                        <a:cubicBezTo>
                          <a:pt x="131921" y="18870"/>
                          <a:pt x="149381" y="34774"/>
                          <a:pt x="169450" y="46768"/>
                        </a:cubicBezTo>
                        <a:cubicBezTo>
                          <a:pt x="138693" y="41160"/>
                          <a:pt x="107080" y="42233"/>
                          <a:pt x="76771" y="49911"/>
                        </a:cubicBezTo>
                        <a:cubicBezTo>
                          <a:pt x="64732" y="53610"/>
                          <a:pt x="52902" y="57965"/>
                          <a:pt x="41338" y="62960"/>
                        </a:cubicBezTo>
                        <a:lnTo>
                          <a:pt x="41338" y="62960"/>
                        </a:lnTo>
                        <a:cubicBezTo>
                          <a:pt x="33366" y="66532"/>
                          <a:pt x="24098" y="65550"/>
                          <a:pt x="17050" y="60389"/>
                        </a:cubicBezTo>
                        <a:cubicBezTo>
                          <a:pt x="10554" y="56496"/>
                          <a:pt x="4782" y="51500"/>
                          <a:pt x="0" y="45625"/>
                        </a:cubicBezTo>
                        <a:cubicBezTo>
                          <a:pt x="26575" y="27718"/>
                          <a:pt x="73152" y="1048"/>
                          <a:pt x="118110" y="0"/>
                        </a:cubicBezTo>
                        <a:close/>
                      </a:path>
                    </a:pathLst>
                  </a:custGeom>
                  <a:solidFill>
                    <a:srgbClr val="000000">
                      <a:alpha val="10000"/>
                    </a:srgbClr>
                  </a:solidFill>
                  <a:ln w="9525" cap="flat">
                    <a:noFill/>
                    <a:prstDash val="solid"/>
                    <a:miter/>
                  </a:ln>
                </p:spPr>
                <p:txBody>
                  <a:bodyPr rtlCol="0" anchor="ctr"/>
                  <a:lstStyle/>
                  <a:p>
                    <a:endParaRPr lang="pt-BR"/>
                  </a:p>
                </p:txBody>
              </p:sp>
              <p:sp>
                <p:nvSpPr>
                  <p:cNvPr id="3881" name="Forma Livre: Forma 3880">
                    <a:extLst>
                      <a:ext uri="{FF2B5EF4-FFF2-40B4-BE49-F238E27FC236}">
                        <a16:creationId xmlns:a16="http://schemas.microsoft.com/office/drawing/2014/main" id="{071D8E03-9089-A965-0222-BDFD8E02B330}"/>
                      </a:ext>
                    </a:extLst>
                  </p:cNvPr>
                  <p:cNvSpPr/>
                  <p:nvPr/>
                </p:nvSpPr>
                <p:spPr>
                  <a:xfrm>
                    <a:off x="6223982" y="1828899"/>
                    <a:ext cx="179535" cy="232374"/>
                  </a:xfrm>
                  <a:custGeom>
                    <a:avLst/>
                    <a:gdLst>
                      <a:gd name="connsiteX0" fmla="*/ 89810 w 179535"/>
                      <a:gd name="connsiteY0" fmla="*/ 12273 h 232374"/>
                      <a:gd name="connsiteX1" fmla="*/ 146960 w 179535"/>
                      <a:gd name="connsiteY1" fmla="*/ 69423 h 232374"/>
                      <a:gd name="connsiteX2" fmla="*/ 146960 w 179535"/>
                      <a:gd name="connsiteY2" fmla="*/ 69423 h 232374"/>
                      <a:gd name="connsiteX3" fmla="*/ 179536 w 179535"/>
                      <a:gd name="connsiteY3" fmla="*/ 168293 h 232374"/>
                      <a:gd name="connsiteX4" fmla="*/ 89715 w 179535"/>
                      <a:gd name="connsiteY4" fmla="*/ 220109 h 232374"/>
                      <a:gd name="connsiteX5" fmla="*/ 57520 w 179535"/>
                      <a:gd name="connsiteY5" fmla="*/ 194677 h 232374"/>
                      <a:gd name="connsiteX6" fmla="*/ 4752 w 179535"/>
                      <a:gd name="connsiteY6" fmla="*/ 101332 h 232374"/>
                      <a:gd name="connsiteX7" fmla="*/ 1704 w 179535"/>
                      <a:gd name="connsiteY7" fmla="*/ 87140 h 232374"/>
                      <a:gd name="connsiteX8" fmla="*/ 847 w 179535"/>
                      <a:gd name="connsiteY8" fmla="*/ 81234 h 232374"/>
                      <a:gd name="connsiteX9" fmla="*/ 847 w 179535"/>
                      <a:gd name="connsiteY9" fmla="*/ 81234 h 232374"/>
                      <a:gd name="connsiteX10" fmla="*/ 85 w 179535"/>
                      <a:gd name="connsiteY10" fmla="*/ 72948 h 232374"/>
                      <a:gd name="connsiteX11" fmla="*/ 85 w 179535"/>
                      <a:gd name="connsiteY11" fmla="*/ 64470 h 232374"/>
                      <a:gd name="connsiteX12" fmla="*/ 89810 w 179535"/>
                      <a:gd name="connsiteY12" fmla="*/ 12273 h 23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535" h="232374">
                        <a:moveTo>
                          <a:pt x="89810" y="12273"/>
                        </a:moveTo>
                        <a:cubicBezTo>
                          <a:pt x="112994" y="26689"/>
                          <a:pt x="132539" y="46243"/>
                          <a:pt x="146960" y="69423"/>
                        </a:cubicBezTo>
                        <a:lnTo>
                          <a:pt x="146960" y="69423"/>
                        </a:lnTo>
                        <a:cubicBezTo>
                          <a:pt x="166839" y="98692"/>
                          <a:pt x="178126" y="132941"/>
                          <a:pt x="179536" y="168293"/>
                        </a:cubicBezTo>
                        <a:cubicBezTo>
                          <a:pt x="179536" y="225443"/>
                          <a:pt x="139340" y="248779"/>
                          <a:pt x="89715" y="220109"/>
                        </a:cubicBezTo>
                        <a:cubicBezTo>
                          <a:pt x="77875" y="213140"/>
                          <a:pt x="67045" y="204583"/>
                          <a:pt x="57520" y="194677"/>
                        </a:cubicBezTo>
                        <a:cubicBezTo>
                          <a:pt x="32279" y="168557"/>
                          <a:pt x="14115" y="136429"/>
                          <a:pt x="4752" y="101332"/>
                        </a:cubicBezTo>
                        <a:cubicBezTo>
                          <a:pt x="3514" y="96570"/>
                          <a:pt x="2561" y="91807"/>
                          <a:pt x="1704" y="87140"/>
                        </a:cubicBezTo>
                        <a:lnTo>
                          <a:pt x="847" y="81234"/>
                        </a:lnTo>
                        <a:lnTo>
                          <a:pt x="847" y="81234"/>
                        </a:lnTo>
                        <a:cubicBezTo>
                          <a:pt x="847" y="78472"/>
                          <a:pt x="275" y="75710"/>
                          <a:pt x="85" y="72948"/>
                        </a:cubicBezTo>
                        <a:cubicBezTo>
                          <a:pt x="-106" y="70185"/>
                          <a:pt x="85" y="67233"/>
                          <a:pt x="85" y="64470"/>
                        </a:cubicBezTo>
                        <a:cubicBezTo>
                          <a:pt x="-106" y="6844"/>
                          <a:pt x="40185" y="-16397"/>
                          <a:pt x="89810" y="12273"/>
                        </a:cubicBezTo>
                        <a:close/>
                      </a:path>
                    </a:pathLst>
                  </a:custGeom>
                  <a:solidFill>
                    <a:srgbClr val="BA68C8"/>
                  </a:solidFill>
                  <a:ln w="9525" cap="flat">
                    <a:noFill/>
                    <a:prstDash val="solid"/>
                    <a:miter/>
                  </a:ln>
                </p:spPr>
                <p:txBody>
                  <a:bodyPr rtlCol="0" anchor="ctr"/>
                  <a:lstStyle/>
                  <a:p>
                    <a:endParaRPr lang="pt-BR"/>
                  </a:p>
                </p:txBody>
              </p:sp>
              <p:sp>
                <p:nvSpPr>
                  <p:cNvPr id="3882" name="Forma Livre: Forma 3881">
                    <a:extLst>
                      <a:ext uri="{FF2B5EF4-FFF2-40B4-BE49-F238E27FC236}">
                        <a16:creationId xmlns:a16="http://schemas.microsoft.com/office/drawing/2014/main" id="{6155DC5D-B09B-3AD2-3191-FB270EA95129}"/>
                      </a:ext>
                    </a:extLst>
                  </p:cNvPr>
                  <p:cNvSpPr/>
                  <p:nvPr/>
                </p:nvSpPr>
                <p:spPr>
                  <a:xfrm>
                    <a:off x="6281598" y="1898036"/>
                    <a:ext cx="122015" cy="162951"/>
                  </a:xfrm>
                  <a:custGeom>
                    <a:avLst/>
                    <a:gdLst>
                      <a:gd name="connsiteX0" fmla="*/ 89440 w 122015"/>
                      <a:gd name="connsiteY0" fmla="*/ 0 h 162951"/>
                      <a:gd name="connsiteX1" fmla="*/ 122015 w 122015"/>
                      <a:gd name="connsiteY1" fmla="*/ 98869 h 162951"/>
                      <a:gd name="connsiteX2" fmla="*/ 32195 w 122015"/>
                      <a:gd name="connsiteY2" fmla="*/ 150686 h 162951"/>
                      <a:gd name="connsiteX3" fmla="*/ 0 w 122015"/>
                      <a:gd name="connsiteY3" fmla="*/ 125254 h 162951"/>
                      <a:gd name="connsiteX4" fmla="*/ 0 w 122015"/>
                      <a:gd name="connsiteY4" fmla="*/ 125254 h 162951"/>
                      <a:gd name="connsiteX5" fmla="*/ 19526 w 122015"/>
                      <a:gd name="connsiteY5" fmla="*/ 112490 h 162951"/>
                      <a:gd name="connsiteX6" fmla="*/ 48101 w 122015"/>
                      <a:gd name="connsiteY6" fmla="*/ 135065 h 162951"/>
                      <a:gd name="connsiteX7" fmla="*/ 86773 w 122015"/>
                      <a:gd name="connsiteY7" fmla="*/ 145542 h 162951"/>
                      <a:gd name="connsiteX8" fmla="*/ 108490 w 122015"/>
                      <a:gd name="connsiteY8" fmla="*/ 130207 h 162951"/>
                      <a:gd name="connsiteX9" fmla="*/ 116015 w 122015"/>
                      <a:gd name="connsiteY9" fmla="*/ 96298 h 162951"/>
                      <a:gd name="connsiteX10" fmla="*/ 89249 w 122015"/>
                      <a:gd name="connsiteY10" fmla="*/ 10573 h 162951"/>
                      <a:gd name="connsiteX11" fmla="*/ 89440 w 122015"/>
                      <a:gd name="connsiteY11" fmla="*/ 0 h 16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15" h="162951">
                        <a:moveTo>
                          <a:pt x="89440" y="0"/>
                        </a:moveTo>
                        <a:cubicBezTo>
                          <a:pt x="109318" y="29268"/>
                          <a:pt x="120606" y="63517"/>
                          <a:pt x="122015" y="98869"/>
                        </a:cubicBezTo>
                        <a:cubicBezTo>
                          <a:pt x="122015" y="156019"/>
                          <a:pt x="81820" y="179356"/>
                          <a:pt x="32195" y="150686"/>
                        </a:cubicBezTo>
                        <a:cubicBezTo>
                          <a:pt x="20355" y="143717"/>
                          <a:pt x="9525" y="135160"/>
                          <a:pt x="0" y="125254"/>
                        </a:cubicBezTo>
                        <a:lnTo>
                          <a:pt x="0" y="125254"/>
                        </a:lnTo>
                        <a:cubicBezTo>
                          <a:pt x="8096" y="126016"/>
                          <a:pt x="23241" y="120872"/>
                          <a:pt x="19526" y="112490"/>
                        </a:cubicBezTo>
                        <a:cubicBezTo>
                          <a:pt x="28032" y="121219"/>
                          <a:pt x="37643" y="128807"/>
                          <a:pt x="48101" y="135065"/>
                        </a:cubicBezTo>
                        <a:cubicBezTo>
                          <a:pt x="59465" y="142766"/>
                          <a:pt x="73076" y="146454"/>
                          <a:pt x="86773" y="145542"/>
                        </a:cubicBezTo>
                        <a:cubicBezTo>
                          <a:pt x="96041" y="144177"/>
                          <a:pt x="104099" y="138483"/>
                          <a:pt x="108490" y="130207"/>
                        </a:cubicBezTo>
                        <a:cubicBezTo>
                          <a:pt x="113871" y="119738"/>
                          <a:pt x="116462" y="108059"/>
                          <a:pt x="116015" y="96298"/>
                        </a:cubicBezTo>
                        <a:cubicBezTo>
                          <a:pt x="114710" y="65880"/>
                          <a:pt x="105480" y="36330"/>
                          <a:pt x="89249" y="10573"/>
                        </a:cubicBezTo>
                        <a:cubicBezTo>
                          <a:pt x="89249" y="10573"/>
                          <a:pt x="93059" y="8573"/>
                          <a:pt x="89440" y="0"/>
                        </a:cubicBezTo>
                        <a:close/>
                      </a:path>
                    </a:pathLst>
                  </a:custGeom>
                  <a:solidFill>
                    <a:srgbClr val="000000">
                      <a:alpha val="10000"/>
                    </a:srgbClr>
                  </a:solidFill>
                  <a:ln w="9525" cap="flat">
                    <a:noFill/>
                    <a:prstDash val="solid"/>
                    <a:miter/>
                  </a:ln>
                </p:spPr>
                <p:txBody>
                  <a:bodyPr rtlCol="0" anchor="ctr"/>
                  <a:lstStyle/>
                  <a:p>
                    <a:endParaRPr lang="pt-BR"/>
                  </a:p>
                </p:txBody>
              </p:sp>
              <p:sp>
                <p:nvSpPr>
                  <p:cNvPr id="3883" name="Forma Livre: Forma 3882">
                    <a:extLst>
                      <a:ext uri="{FF2B5EF4-FFF2-40B4-BE49-F238E27FC236}">
                        <a16:creationId xmlns:a16="http://schemas.microsoft.com/office/drawing/2014/main" id="{B6D4EA80-DF9D-9406-C266-3C466ECDA1E9}"/>
                      </a:ext>
                    </a:extLst>
                  </p:cNvPr>
                  <p:cNvSpPr/>
                  <p:nvPr/>
                </p:nvSpPr>
                <p:spPr>
                  <a:xfrm>
                    <a:off x="6246207" y="1837728"/>
                    <a:ext cx="151264" cy="206032"/>
                  </a:xfrm>
                  <a:custGeom>
                    <a:avLst/>
                    <a:gdLst>
                      <a:gd name="connsiteX0" fmla="*/ 67300 w 151264"/>
                      <a:gd name="connsiteY0" fmla="*/ 10397 h 206032"/>
                      <a:gd name="connsiteX1" fmla="*/ 124450 w 151264"/>
                      <a:gd name="connsiteY1" fmla="*/ 70309 h 206032"/>
                      <a:gd name="connsiteX2" fmla="*/ 151215 w 151264"/>
                      <a:gd name="connsiteY2" fmla="*/ 156034 h 206032"/>
                      <a:gd name="connsiteX3" fmla="*/ 143691 w 151264"/>
                      <a:gd name="connsiteY3" fmla="*/ 189943 h 206032"/>
                      <a:gd name="connsiteX4" fmla="*/ 122164 w 151264"/>
                      <a:gd name="connsiteY4" fmla="*/ 205850 h 206032"/>
                      <a:gd name="connsiteX5" fmla="*/ 83493 w 151264"/>
                      <a:gd name="connsiteY5" fmla="*/ 195849 h 206032"/>
                      <a:gd name="connsiteX6" fmla="*/ 54918 w 151264"/>
                      <a:gd name="connsiteY6" fmla="*/ 173275 h 206032"/>
                      <a:gd name="connsiteX7" fmla="*/ 45393 w 151264"/>
                      <a:gd name="connsiteY7" fmla="*/ 162416 h 206032"/>
                      <a:gd name="connsiteX8" fmla="*/ 29867 w 151264"/>
                      <a:gd name="connsiteY8" fmla="*/ 141271 h 206032"/>
                      <a:gd name="connsiteX9" fmla="*/ 27009 w 151264"/>
                      <a:gd name="connsiteY9" fmla="*/ 136603 h 206032"/>
                      <a:gd name="connsiteX10" fmla="*/ 22437 w 151264"/>
                      <a:gd name="connsiteY10" fmla="*/ 128793 h 206032"/>
                      <a:gd name="connsiteX11" fmla="*/ 9674 w 151264"/>
                      <a:gd name="connsiteY11" fmla="*/ 100504 h 206032"/>
                      <a:gd name="connsiteX12" fmla="*/ 9674 w 151264"/>
                      <a:gd name="connsiteY12" fmla="*/ 100504 h 206032"/>
                      <a:gd name="connsiteX13" fmla="*/ 3959 w 151264"/>
                      <a:gd name="connsiteY13" fmla="*/ 81454 h 206032"/>
                      <a:gd name="connsiteX14" fmla="*/ 1292 w 151264"/>
                      <a:gd name="connsiteY14" fmla="*/ 68023 h 206032"/>
                      <a:gd name="connsiteX15" fmla="*/ 625 w 151264"/>
                      <a:gd name="connsiteY15" fmla="*/ 62499 h 206032"/>
                      <a:gd name="connsiteX16" fmla="*/ 54 w 151264"/>
                      <a:gd name="connsiteY16" fmla="*/ 55927 h 206032"/>
                      <a:gd name="connsiteX17" fmla="*/ 54 w 151264"/>
                      <a:gd name="connsiteY17" fmla="*/ 49735 h 206032"/>
                      <a:gd name="connsiteX18" fmla="*/ 7578 w 151264"/>
                      <a:gd name="connsiteY18" fmla="*/ 15826 h 206032"/>
                      <a:gd name="connsiteX19" fmla="*/ 67300 w 151264"/>
                      <a:gd name="connsiteY19" fmla="*/ 10397 h 20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264" h="206032">
                        <a:moveTo>
                          <a:pt x="67300" y="10397"/>
                        </a:moveTo>
                        <a:cubicBezTo>
                          <a:pt x="90989" y="25363"/>
                          <a:pt x="110620" y="45942"/>
                          <a:pt x="124450" y="70309"/>
                        </a:cubicBezTo>
                        <a:cubicBezTo>
                          <a:pt x="140681" y="96067"/>
                          <a:pt x="149910" y="125616"/>
                          <a:pt x="151215" y="156034"/>
                        </a:cubicBezTo>
                        <a:cubicBezTo>
                          <a:pt x="151663" y="167796"/>
                          <a:pt x="149072" y="179474"/>
                          <a:pt x="143691" y="189943"/>
                        </a:cubicBezTo>
                        <a:cubicBezTo>
                          <a:pt x="139481" y="198390"/>
                          <a:pt x="131479" y="204306"/>
                          <a:pt x="122164" y="205850"/>
                        </a:cubicBezTo>
                        <a:cubicBezTo>
                          <a:pt x="108524" y="206903"/>
                          <a:pt x="94913" y="203383"/>
                          <a:pt x="83493" y="195849"/>
                        </a:cubicBezTo>
                        <a:cubicBezTo>
                          <a:pt x="73034" y="189591"/>
                          <a:pt x="63423" y="182003"/>
                          <a:pt x="54918" y="173275"/>
                        </a:cubicBezTo>
                        <a:cubicBezTo>
                          <a:pt x="51489" y="169846"/>
                          <a:pt x="48250" y="166226"/>
                          <a:pt x="45393" y="162416"/>
                        </a:cubicBezTo>
                        <a:cubicBezTo>
                          <a:pt x="39773" y="155707"/>
                          <a:pt x="34582" y="148644"/>
                          <a:pt x="29867" y="141271"/>
                        </a:cubicBezTo>
                        <a:lnTo>
                          <a:pt x="27009" y="136603"/>
                        </a:lnTo>
                        <a:lnTo>
                          <a:pt x="22437" y="128793"/>
                        </a:lnTo>
                        <a:cubicBezTo>
                          <a:pt x="17465" y="119705"/>
                          <a:pt x="13198" y="110247"/>
                          <a:pt x="9674" y="100504"/>
                        </a:cubicBezTo>
                        <a:cubicBezTo>
                          <a:pt x="9674" y="100504"/>
                          <a:pt x="9674" y="100504"/>
                          <a:pt x="9674" y="100504"/>
                        </a:cubicBezTo>
                        <a:cubicBezTo>
                          <a:pt x="7426" y="94262"/>
                          <a:pt x="5521" y="87903"/>
                          <a:pt x="3959" y="81454"/>
                        </a:cubicBezTo>
                        <a:cubicBezTo>
                          <a:pt x="2844" y="77025"/>
                          <a:pt x="1949" y="72543"/>
                          <a:pt x="1292" y="68023"/>
                        </a:cubicBezTo>
                        <a:cubicBezTo>
                          <a:pt x="1292" y="66214"/>
                          <a:pt x="1292" y="64404"/>
                          <a:pt x="625" y="62499"/>
                        </a:cubicBezTo>
                        <a:cubicBezTo>
                          <a:pt x="-42" y="60594"/>
                          <a:pt x="149" y="58117"/>
                          <a:pt x="54" y="55927"/>
                        </a:cubicBezTo>
                        <a:cubicBezTo>
                          <a:pt x="-42" y="53736"/>
                          <a:pt x="54" y="51736"/>
                          <a:pt x="54" y="49735"/>
                        </a:cubicBezTo>
                        <a:cubicBezTo>
                          <a:pt x="-413" y="37972"/>
                          <a:pt x="2178" y="26288"/>
                          <a:pt x="7578" y="15826"/>
                        </a:cubicBezTo>
                        <a:cubicBezTo>
                          <a:pt x="17770" y="-3224"/>
                          <a:pt x="40344" y="-5129"/>
                          <a:pt x="67300" y="10397"/>
                        </a:cubicBezTo>
                        <a:close/>
                      </a:path>
                    </a:pathLst>
                  </a:custGeom>
                  <a:solidFill>
                    <a:srgbClr val="BA68C8"/>
                  </a:solidFill>
                  <a:ln w="9525" cap="flat">
                    <a:noFill/>
                    <a:prstDash val="solid"/>
                    <a:miter/>
                  </a:ln>
                </p:spPr>
                <p:txBody>
                  <a:bodyPr rtlCol="0" anchor="ctr"/>
                  <a:lstStyle/>
                  <a:p>
                    <a:endParaRPr lang="pt-BR"/>
                  </a:p>
                </p:txBody>
              </p:sp>
              <p:sp>
                <p:nvSpPr>
                  <p:cNvPr id="3884" name="Forma Livre: Forma 3883">
                    <a:extLst>
                      <a:ext uri="{FF2B5EF4-FFF2-40B4-BE49-F238E27FC236}">
                        <a16:creationId xmlns:a16="http://schemas.microsoft.com/office/drawing/2014/main" id="{FA3C8328-7790-7ED1-A284-5522CF734154}"/>
                      </a:ext>
                    </a:extLst>
                  </p:cNvPr>
                  <p:cNvSpPr/>
                  <p:nvPr/>
                </p:nvSpPr>
                <p:spPr>
                  <a:xfrm>
                    <a:off x="6246207" y="1837728"/>
                    <a:ext cx="151264" cy="206032"/>
                  </a:xfrm>
                  <a:custGeom>
                    <a:avLst/>
                    <a:gdLst>
                      <a:gd name="connsiteX0" fmla="*/ 67300 w 151264"/>
                      <a:gd name="connsiteY0" fmla="*/ 10397 h 206032"/>
                      <a:gd name="connsiteX1" fmla="*/ 124450 w 151264"/>
                      <a:gd name="connsiteY1" fmla="*/ 70309 h 206032"/>
                      <a:gd name="connsiteX2" fmla="*/ 151215 w 151264"/>
                      <a:gd name="connsiteY2" fmla="*/ 156034 h 206032"/>
                      <a:gd name="connsiteX3" fmla="*/ 143691 w 151264"/>
                      <a:gd name="connsiteY3" fmla="*/ 189943 h 206032"/>
                      <a:gd name="connsiteX4" fmla="*/ 122164 w 151264"/>
                      <a:gd name="connsiteY4" fmla="*/ 205850 h 206032"/>
                      <a:gd name="connsiteX5" fmla="*/ 83493 w 151264"/>
                      <a:gd name="connsiteY5" fmla="*/ 195849 h 206032"/>
                      <a:gd name="connsiteX6" fmla="*/ 54918 w 151264"/>
                      <a:gd name="connsiteY6" fmla="*/ 173275 h 206032"/>
                      <a:gd name="connsiteX7" fmla="*/ 45393 w 151264"/>
                      <a:gd name="connsiteY7" fmla="*/ 162416 h 206032"/>
                      <a:gd name="connsiteX8" fmla="*/ 29867 w 151264"/>
                      <a:gd name="connsiteY8" fmla="*/ 141271 h 206032"/>
                      <a:gd name="connsiteX9" fmla="*/ 27009 w 151264"/>
                      <a:gd name="connsiteY9" fmla="*/ 136603 h 206032"/>
                      <a:gd name="connsiteX10" fmla="*/ 22437 w 151264"/>
                      <a:gd name="connsiteY10" fmla="*/ 128793 h 206032"/>
                      <a:gd name="connsiteX11" fmla="*/ 9674 w 151264"/>
                      <a:gd name="connsiteY11" fmla="*/ 100504 h 206032"/>
                      <a:gd name="connsiteX12" fmla="*/ 9674 w 151264"/>
                      <a:gd name="connsiteY12" fmla="*/ 100504 h 206032"/>
                      <a:gd name="connsiteX13" fmla="*/ 3959 w 151264"/>
                      <a:gd name="connsiteY13" fmla="*/ 81454 h 206032"/>
                      <a:gd name="connsiteX14" fmla="*/ 1292 w 151264"/>
                      <a:gd name="connsiteY14" fmla="*/ 68023 h 206032"/>
                      <a:gd name="connsiteX15" fmla="*/ 625 w 151264"/>
                      <a:gd name="connsiteY15" fmla="*/ 62499 h 206032"/>
                      <a:gd name="connsiteX16" fmla="*/ 54 w 151264"/>
                      <a:gd name="connsiteY16" fmla="*/ 55927 h 206032"/>
                      <a:gd name="connsiteX17" fmla="*/ 54 w 151264"/>
                      <a:gd name="connsiteY17" fmla="*/ 49735 h 206032"/>
                      <a:gd name="connsiteX18" fmla="*/ 7578 w 151264"/>
                      <a:gd name="connsiteY18" fmla="*/ 15826 h 206032"/>
                      <a:gd name="connsiteX19" fmla="*/ 67300 w 151264"/>
                      <a:gd name="connsiteY19" fmla="*/ 10397 h 20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264" h="206032">
                        <a:moveTo>
                          <a:pt x="67300" y="10397"/>
                        </a:moveTo>
                        <a:cubicBezTo>
                          <a:pt x="90989" y="25363"/>
                          <a:pt x="110620" y="45942"/>
                          <a:pt x="124450" y="70309"/>
                        </a:cubicBezTo>
                        <a:cubicBezTo>
                          <a:pt x="140681" y="96067"/>
                          <a:pt x="149910" y="125616"/>
                          <a:pt x="151215" y="156034"/>
                        </a:cubicBezTo>
                        <a:cubicBezTo>
                          <a:pt x="151663" y="167796"/>
                          <a:pt x="149072" y="179474"/>
                          <a:pt x="143691" y="189943"/>
                        </a:cubicBezTo>
                        <a:cubicBezTo>
                          <a:pt x="139481" y="198390"/>
                          <a:pt x="131479" y="204306"/>
                          <a:pt x="122164" y="205850"/>
                        </a:cubicBezTo>
                        <a:cubicBezTo>
                          <a:pt x="108524" y="206903"/>
                          <a:pt x="94913" y="203383"/>
                          <a:pt x="83493" y="195849"/>
                        </a:cubicBezTo>
                        <a:cubicBezTo>
                          <a:pt x="73034" y="189591"/>
                          <a:pt x="63423" y="182003"/>
                          <a:pt x="54918" y="173275"/>
                        </a:cubicBezTo>
                        <a:cubicBezTo>
                          <a:pt x="51489" y="169846"/>
                          <a:pt x="48250" y="166226"/>
                          <a:pt x="45393" y="162416"/>
                        </a:cubicBezTo>
                        <a:cubicBezTo>
                          <a:pt x="39773" y="155707"/>
                          <a:pt x="34582" y="148644"/>
                          <a:pt x="29867" y="141271"/>
                        </a:cubicBezTo>
                        <a:lnTo>
                          <a:pt x="27009" y="136603"/>
                        </a:lnTo>
                        <a:lnTo>
                          <a:pt x="22437" y="128793"/>
                        </a:lnTo>
                        <a:cubicBezTo>
                          <a:pt x="17465" y="119705"/>
                          <a:pt x="13198" y="110247"/>
                          <a:pt x="9674" y="100504"/>
                        </a:cubicBezTo>
                        <a:cubicBezTo>
                          <a:pt x="9674" y="100504"/>
                          <a:pt x="9674" y="100504"/>
                          <a:pt x="9674" y="100504"/>
                        </a:cubicBezTo>
                        <a:cubicBezTo>
                          <a:pt x="7426" y="94262"/>
                          <a:pt x="5521" y="87903"/>
                          <a:pt x="3959" y="81454"/>
                        </a:cubicBezTo>
                        <a:cubicBezTo>
                          <a:pt x="2844" y="77025"/>
                          <a:pt x="1949" y="72543"/>
                          <a:pt x="1292" y="68023"/>
                        </a:cubicBezTo>
                        <a:cubicBezTo>
                          <a:pt x="1292" y="66214"/>
                          <a:pt x="1292" y="64404"/>
                          <a:pt x="625" y="62499"/>
                        </a:cubicBezTo>
                        <a:cubicBezTo>
                          <a:pt x="-42" y="60594"/>
                          <a:pt x="149" y="58117"/>
                          <a:pt x="54" y="55927"/>
                        </a:cubicBezTo>
                        <a:cubicBezTo>
                          <a:pt x="-42" y="53736"/>
                          <a:pt x="54" y="51736"/>
                          <a:pt x="54" y="49735"/>
                        </a:cubicBezTo>
                        <a:cubicBezTo>
                          <a:pt x="-413" y="37972"/>
                          <a:pt x="2178" y="26288"/>
                          <a:pt x="7578" y="15826"/>
                        </a:cubicBezTo>
                        <a:cubicBezTo>
                          <a:pt x="17770" y="-3224"/>
                          <a:pt x="40344" y="-5129"/>
                          <a:pt x="67300" y="10397"/>
                        </a:cubicBezTo>
                        <a:close/>
                      </a:path>
                    </a:pathLst>
                  </a:custGeom>
                  <a:solidFill>
                    <a:srgbClr val="000000">
                      <a:alpha val="40000"/>
                    </a:srgbClr>
                  </a:solidFill>
                  <a:ln w="9525" cap="flat">
                    <a:noFill/>
                    <a:prstDash val="solid"/>
                    <a:miter/>
                  </a:ln>
                </p:spPr>
                <p:txBody>
                  <a:bodyPr rtlCol="0" anchor="ctr"/>
                  <a:lstStyle/>
                  <a:p>
                    <a:endParaRPr lang="pt-BR"/>
                  </a:p>
                </p:txBody>
              </p:sp>
              <p:sp>
                <p:nvSpPr>
                  <p:cNvPr id="3885" name="Forma Livre: Forma 3884">
                    <a:extLst>
                      <a:ext uri="{FF2B5EF4-FFF2-40B4-BE49-F238E27FC236}">
                        <a16:creationId xmlns:a16="http://schemas.microsoft.com/office/drawing/2014/main" id="{29B92927-1D7A-859A-9779-373C80FC7E9D}"/>
                      </a:ext>
                    </a:extLst>
                  </p:cNvPr>
                  <p:cNvSpPr/>
                  <p:nvPr/>
                </p:nvSpPr>
                <p:spPr>
                  <a:xfrm>
                    <a:off x="6254356" y="1915277"/>
                    <a:ext cx="77152" cy="88106"/>
                  </a:xfrm>
                  <a:custGeom>
                    <a:avLst/>
                    <a:gdLst>
                      <a:gd name="connsiteX0" fmla="*/ 45529 w 77152"/>
                      <a:gd name="connsiteY0" fmla="*/ 0 h 88106"/>
                      <a:gd name="connsiteX1" fmla="*/ 77153 w 77152"/>
                      <a:gd name="connsiteY1" fmla="*/ 53721 h 88106"/>
                      <a:gd name="connsiteX2" fmla="*/ 40100 w 77152"/>
                      <a:gd name="connsiteY2" fmla="*/ 88106 h 88106"/>
                      <a:gd name="connsiteX3" fmla="*/ 36862 w 77152"/>
                      <a:gd name="connsiteY3" fmla="*/ 84392 h 88106"/>
                      <a:gd name="connsiteX4" fmla="*/ 21336 w 77152"/>
                      <a:gd name="connsiteY4" fmla="*/ 63246 h 88106"/>
                      <a:gd name="connsiteX5" fmla="*/ 18479 w 77152"/>
                      <a:gd name="connsiteY5" fmla="*/ 58579 h 88106"/>
                      <a:gd name="connsiteX6" fmla="*/ 14002 w 77152"/>
                      <a:gd name="connsiteY6" fmla="*/ 50768 h 88106"/>
                      <a:gd name="connsiteX7" fmla="*/ 1524 w 77152"/>
                      <a:gd name="connsiteY7" fmla="*/ 22955 h 88106"/>
                      <a:gd name="connsiteX8" fmla="*/ 0 w 77152"/>
                      <a:gd name="connsiteY8" fmla="*/ 18859 h 88106"/>
                      <a:gd name="connsiteX9" fmla="*/ 45529 w 77152"/>
                      <a:gd name="connsiteY9" fmla="*/ 0 h 8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152" h="88106">
                        <a:moveTo>
                          <a:pt x="45529" y="0"/>
                        </a:moveTo>
                        <a:lnTo>
                          <a:pt x="77153" y="53721"/>
                        </a:lnTo>
                        <a:cubicBezTo>
                          <a:pt x="61951" y="61668"/>
                          <a:pt x="49159" y="73541"/>
                          <a:pt x="40100" y="88106"/>
                        </a:cubicBezTo>
                        <a:lnTo>
                          <a:pt x="36862" y="84392"/>
                        </a:lnTo>
                        <a:cubicBezTo>
                          <a:pt x="31242" y="77682"/>
                          <a:pt x="26051" y="70619"/>
                          <a:pt x="21336" y="63246"/>
                        </a:cubicBezTo>
                        <a:lnTo>
                          <a:pt x="18479" y="58579"/>
                        </a:lnTo>
                        <a:cubicBezTo>
                          <a:pt x="16954" y="56007"/>
                          <a:pt x="15431" y="53435"/>
                          <a:pt x="14002" y="50768"/>
                        </a:cubicBezTo>
                        <a:cubicBezTo>
                          <a:pt x="9115" y="41843"/>
                          <a:pt x="4934" y="32543"/>
                          <a:pt x="1524" y="22955"/>
                        </a:cubicBezTo>
                        <a:cubicBezTo>
                          <a:pt x="953" y="21622"/>
                          <a:pt x="476" y="20193"/>
                          <a:pt x="0" y="18859"/>
                        </a:cubicBezTo>
                        <a:cubicBezTo>
                          <a:pt x="19812" y="18669"/>
                          <a:pt x="45529" y="0"/>
                          <a:pt x="45529" y="0"/>
                        </a:cubicBezTo>
                        <a:close/>
                      </a:path>
                    </a:pathLst>
                  </a:custGeom>
                  <a:solidFill>
                    <a:srgbClr val="37474F"/>
                  </a:solidFill>
                  <a:ln w="9525" cap="flat">
                    <a:noFill/>
                    <a:prstDash val="solid"/>
                    <a:miter/>
                  </a:ln>
                </p:spPr>
                <p:txBody>
                  <a:bodyPr rtlCol="0" anchor="ctr"/>
                  <a:lstStyle/>
                  <a:p>
                    <a:endParaRPr lang="pt-BR"/>
                  </a:p>
                </p:txBody>
              </p:sp>
              <p:sp>
                <p:nvSpPr>
                  <p:cNvPr id="3886" name="Forma Livre: Forma 3885">
                    <a:extLst>
                      <a:ext uri="{FF2B5EF4-FFF2-40B4-BE49-F238E27FC236}">
                        <a16:creationId xmlns:a16="http://schemas.microsoft.com/office/drawing/2014/main" id="{98F91D73-24FB-A73B-7A03-DB83BD5BF631}"/>
                      </a:ext>
                    </a:extLst>
                  </p:cNvPr>
                  <p:cNvSpPr/>
                  <p:nvPr/>
                </p:nvSpPr>
                <p:spPr>
                  <a:xfrm>
                    <a:off x="6293972" y="1914791"/>
                    <a:ext cx="42405" cy="55860"/>
                  </a:xfrm>
                  <a:custGeom>
                    <a:avLst/>
                    <a:gdLst>
                      <a:gd name="connsiteX0" fmla="*/ 40394 w 42405"/>
                      <a:gd name="connsiteY0" fmla="*/ 50968 h 55860"/>
                      <a:gd name="connsiteX1" fmla="*/ 22583 w 42405"/>
                      <a:gd name="connsiteY1" fmla="*/ 52968 h 55860"/>
                      <a:gd name="connsiteX2" fmla="*/ 22583 w 42405"/>
                      <a:gd name="connsiteY2" fmla="*/ 52968 h 55860"/>
                      <a:gd name="connsiteX3" fmla="*/ 8 w 42405"/>
                      <a:gd name="connsiteY3" fmla="*/ 14487 h 55860"/>
                      <a:gd name="connsiteX4" fmla="*/ 8 w 42405"/>
                      <a:gd name="connsiteY4" fmla="*/ 14487 h 55860"/>
                      <a:gd name="connsiteX5" fmla="*/ 2104 w 42405"/>
                      <a:gd name="connsiteY5" fmla="*/ 4962 h 55860"/>
                      <a:gd name="connsiteX6" fmla="*/ 20011 w 42405"/>
                      <a:gd name="connsiteY6" fmla="*/ 2962 h 55860"/>
                      <a:gd name="connsiteX7" fmla="*/ 20011 w 42405"/>
                      <a:gd name="connsiteY7" fmla="*/ 2962 h 55860"/>
                      <a:gd name="connsiteX8" fmla="*/ 42395 w 42405"/>
                      <a:gd name="connsiteY8" fmla="*/ 41729 h 55860"/>
                      <a:gd name="connsiteX9" fmla="*/ 42395 w 42405"/>
                      <a:gd name="connsiteY9" fmla="*/ 41729 h 55860"/>
                      <a:gd name="connsiteX10" fmla="*/ 40204 w 42405"/>
                      <a:gd name="connsiteY10" fmla="*/ 51254 h 5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05" h="55860">
                        <a:moveTo>
                          <a:pt x="40394" y="50968"/>
                        </a:moveTo>
                        <a:cubicBezTo>
                          <a:pt x="37061" y="56683"/>
                          <a:pt x="30393" y="57445"/>
                          <a:pt x="22583" y="52968"/>
                        </a:cubicBezTo>
                        <a:lnTo>
                          <a:pt x="22583" y="52968"/>
                        </a:lnTo>
                        <a:cubicBezTo>
                          <a:pt x="9343" y="44481"/>
                          <a:pt x="961" y="30183"/>
                          <a:pt x="8" y="14487"/>
                        </a:cubicBezTo>
                        <a:lnTo>
                          <a:pt x="8" y="14487"/>
                        </a:lnTo>
                        <a:cubicBezTo>
                          <a:pt x="-87" y="11189"/>
                          <a:pt x="637" y="7917"/>
                          <a:pt x="2104" y="4962"/>
                        </a:cubicBezTo>
                        <a:cubicBezTo>
                          <a:pt x="5438" y="-848"/>
                          <a:pt x="12200" y="-1610"/>
                          <a:pt x="20011" y="2962"/>
                        </a:cubicBezTo>
                        <a:lnTo>
                          <a:pt x="20011" y="2962"/>
                        </a:lnTo>
                        <a:cubicBezTo>
                          <a:pt x="33232" y="11573"/>
                          <a:pt x="41547" y="25975"/>
                          <a:pt x="42395" y="41729"/>
                        </a:cubicBezTo>
                        <a:lnTo>
                          <a:pt x="42395" y="41729"/>
                        </a:lnTo>
                        <a:cubicBezTo>
                          <a:pt x="42509" y="45041"/>
                          <a:pt x="41747" y="48323"/>
                          <a:pt x="40204" y="51254"/>
                        </a:cubicBezTo>
                        <a:close/>
                      </a:path>
                    </a:pathLst>
                  </a:custGeom>
                  <a:solidFill>
                    <a:srgbClr val="BA68C8"/>
                  </a:solidFill>
                  <a:ln w="9525" cap="flat">
                    <a:noFill/>
                    <a:prstDash val="solid"/>
                    <a:miter/>
                  </a:ln>
                </p:spPr>
                <p:txBody>
                  <a:bodyPr rtlCol="0" anchor="ctr"/>
                  <a:lstStyle/>
                  <a:p>
                    <a:endParaRPr lang="pt-BR"/>
                  </a:p>
                </p:txBody>
              </p:sp>
            </p:grpSp>
            <p:sp>
              <p:nvSpPr>
                <p:cNvPr id="3816" name="Forma Livre: Forma 3815">
                  <a:extLst>
                    <a:ext uri="{FF2B5EF4-FFF2-40B4-BE49-F238E27FC236}">
                      <a16:creationId xmlns:a16="http://schemas.microsoft.com/office/drawing/2014/main" id="{6BA6FC43-219B-73CF-B67F-6E1FDECEC5E3}"/>
                    </a:ext>
                  </a:extLst>
                </p:cNvPr>
                <p:cNvSpPr/>
                <p:nvPr/>
              </p:nvSpPr>
              <p:spPr>
                <a:xfrm>
                  <a:off x="6233211" y="2055565"/>
                  <a:ext cx="75467" cy="71891"/>
                </a:xfrm>
                <a:custGeom>
                  <a:avLst/>
                  <a:gdLst>
                    <a:gd name="connsiteX0" fmla="*/ 0 w 75467"/>
                    <a:gd name="connsiteY0" fmla="*/ 3825 h 71891"/>
                    <a:gd name="connsiteX1" fmla="*/ 23908 w 75467"/>
                    <a:gd name="connsiteY1" fmla="*/ 1920 h 71891"/>
                    <a:gd name="connsiteX2" fmla="*/ 73247 w 75467"/>
                    <a:gd name="connsiteY2" fmla="*/ 35829 h 71891"/>
                    <a:gd name="connsiteX3" fmla="*/ 66580 w 75467"/>
                    <a:gd name="connsiteY3" fmla="*/ 68881 h 71891"/>
                    <a:gd name="connsiteX4" fmla="*/ 22670 w 75467"/>
                    <a:gd name="connsiteY4" fmla="*/ 45163 h 71891"/>
                    <a:gd name="connsiteX5" fmla="*/ 13145 w 75467"/>
                    <a:gd name="connsiteY5" fmla="*/ 12778 h 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67" h="71891">
                      <a:moveTo>
                        <a:pt x="0" y="3825"/>
                      </a:moveTo>
                      <a:cubicBezTo>
                        <a:pt x="0" y="3825"/>
                        <a:pt x="7334" y="-3319"/>
                        <a:pt x="23908" y="1920"/>
                      </a:cubicBezTo>
                      <a:cubicBezTo>
                        <a:pt x="40481" y="7158"/>
                        <a:pt x="69152" y="22017"/>
                        <a:pt x="73247" y="35829"/>
                      </a:cubicBezTo>
                      <a:cubicBezTo>
                        <a:pt x="77819" y="47189"/>
                        <a:pt x="75200" y="60182"/>
                        <a:pt x="66580" y="68881"/>
                      </a:cubicBezTo>
                      <a:cubicBezTo>
                        <a:pt x="51911" y="79263"/>
                        <a:pt x="22670" y="60689"/>
                        <a:pt x="22670" y="45163"/>
                      </a:cubicBezTo>
                      <a:cubicBezTo>
                        <a:pt x="22670" y="20684"/>
                        <a:pt x="13145" y="12778"/>
                        <a:pt x="13145" y="12778"/>
                      </a:cubicBezTo>
                      <a:close/>
                    </a:path>
                  </a:pathLst>
                </a:custGeom>
                <a:solidFill>
                  <a:srgbClr val="B16668"/>
                </a:solidFill>
                <a:ln w="9525" cap="flat">
                  <a:noFill/>
                  <a:prstDash val="solid"/>
                  <a:miter/>
                </a:ln>
              </p:spPr>
              <p:txBody>
                <a:bodyPr rtlCol="0" anchor="ctr"/>
                <a:lstStyle/>
                <a:p>
                  <a:endParaRPr lang="pt-BR"/>
                </a:p>
              </p:txBody>
            </p:sp>
            <p:sp>
              <p:nvSpPr>
                <p:cNvPr id="3817" name="Forma Livre: Forma 3816">
                  <a:extLst>
                    <a:ext uri="{FF2B5EF4-FFF2-40B4-BE49-F238E27FC236}">
                      <a16:creationId xmlns:a16="http://schemas.microsoft.com/office/drawing/2014/main" id="{62D51BBC-E217-286B-76DC-C9389BCC0DA7}"/>
                    </a:ext>
                  </a:extLst>
                </p:cNvPr>
                <p:cNvSpPr/>
                <p:nvPr/>
              </p:nvSpPr>
              <p:spPr>
                <a:xfrm>
                  <a:off x="6119278" y="1831233"/>
                  <a:ext cx="73088" cy="47871"/>
                </a:xfrm>
                <a:custGeom>
                  <a:avLst/>
                  <a:gdLst>
                    <a:gd name="connsiteX0" fmla="*/ 72023 w 73088"/>
                    <a:gd name="connsiteY0" fmla="*/ 44324 h 47871"/>
                    <a:gd name="connsiteX1" fmla="*/ 62498 w 73088"/>
                    <a:gd name="connsiteY1" fmla="*/ 46991 h 47871"/>
                    <a:gd name="connsiteX2" fmla="*/ 3252 w 73088"/>
                    <a:gd name="connsiteY2" fmla="*/ 12987 h 47871"/>
                    <a:gd name="connsiteX3" fmla="*/ 1109 w 73088"/>
                    <a:gd name="connsiteY3" fmla="*/ 3252 h 47871"/>
                    <a:gd name="connsiteX4" fmla="*/ 10301 w 73088"/>
                    <a:gd name="connsiteY4" fmla="*/ 795 h 47871"/>
                    <a:gd name="connsiteX5" fmla="*/ 69927 w 73088"/>
                    <a:gd name="connsiteY5" fmla="*/ 34799 h 47871"/>
                    <a:gd name="connsiteX6" fmla="*/ 72023 w 73088"/>
                    <a:gd name="connsiteY6" fmla="*/ 44324 h 4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88" h="47871">
                      <a:moveTo>
                        <a:pt x="72023" y="44324"/>
                      </a:moveTo>
                      <a:cubicBezTo>
                        <a:pt x="70108" y="47666"/>
                        <a:pt x="65870" y="48854"/>
                        <a:pt x="62498" y="46991"/>
                      </a:cubicBezTo>
                      <a:lnTo>
                        <a:pt x="3252" y="12987"/>
                      </a:lnTo>
                      <a:cubicBezTo>
                        <a:pt x="-24" y="10890"/>
                        <a:pt x="-986" y="6531"/>
                        <a:pt x="1109" y="3252"/>
                      </a:cubicBezTo>
                      <a:cubicBezTo>
                        <a:pt x="3081" y="178"/>
                        <a:pt x="7062" y="-887"/>
                        <a:pt x="10301" y="795"/>
                      </a:cubicBezTo>
                      <a:lnTo>
                        <a:pt x="69927" y="34799"/>
                      </a:lnTo>
                      <a:cubicBezTo>
                        <a:pt x="73109" y="36870"/>
                        <a:pt x="74042" y="41110"/>
                        <a:pt x="72023" y="44324"/>
                      </a:cubicBezTo>
                      <a:close/>
                    </a:path>
                  </a:pathLst>
                </a:custGeom>
                <a:solidFill>
                  <a:srgbClr val="E0E0E0"/>
                </a:solidFill>
                <a:ln w="9525" cap="flat">
                  <a:noFill/>
                  <a:prstDash val="solid"/>
                  <a:miter/>
                </a:ln>
              </p:spPr>
              <p:txBody>
                <a:bodyPr rtlCol="0" anchor="ctr"/>
                <a:lstStyle/>
                <a:p>
                  <a:endParaRPr lang="pt-BR"/>
                </a:p>
              </p:txBody>
            </p:sp>
            <p:sp>
              <p:nvSpPr>
                <p:cNvPr id="3818" name="Forma Livre: Forma 3817">
                  <a:extLst>
                    <a:ext uri="{FF2B5EF4-FFF2-40B4-BE49-F238E27FC236}">
                      <a16:creationId xmlns:a16="http://schemas.microsoft.com/office/drawing/2014/main" id="{2CA2FE5D-D1FA-F1F3-A290-A5516D2D49E4}"/>
                    </a:ext>
                  </a:extLst>
                </p:cNvPr>
                <p:cNvSpPr/>
                <p:nvPr/>
              </p:nvSpPr>
              <p:spPr>
                <a:xfrm>
                  <a:off x="6093575" y="1926897"/>
                  <a:ext cx="82105" cy="14096"/>
                </a:xfrm>
                <a:custGeom>
                  <a:avLst/>
                  <a:gdLst>
                    <a:gd name="connsiteX0" fmla="*/ 81153 w 82105"/>
                    <a:gd name="connsiteY0" fmla="*/ 10573 h 14096"/>
                    <a:gd name="connsiteX1" fmla="*/ 75057 w 82105"/>
                    <a:gd name="connsiteY1" fmla="*/ 14097 h 14096"/>
                    <a:gd name="connsiteX2" fmla="*/ 7048 w 82105"/>
                    <a:gd name="connsiteY2" fmla="*/ 14097 h 14096"/>
                    <a:gd name="connsiteX3" fmla="*/ 0 w 82105"/>
                    <a:gd name="connsiteY3" fmla="*/ 7049 h 14096"/>
                    <a:gd name="connsiteX4" fmla="*/ 7048 w 82105"/>
                    <a:gd name="connsiteY4" fmla="*/ 0 h 14096"/>
                    <a:gd name="connsiteX5" fmla="*/ 75057 w 82105"/>
                    <a:gd name="connsiteY5" fmla="*/ 0 h 14096"/>
                    <a:gd name="connsiteX6" fmla="*/ 82105 w 82105"/>
                    <a:gd name="connsiteY6" fmla="*/ 7049 h 14096"/>
                    <a:gd name="connsiteX7" fmla="*/ 81153 w 82105"/>
                    <a:gd name="connsiteY7" fmla="*/ 10573 h 1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105" h="14096">
                      <a:moveTo>
                        <a:pt x="81153" y="10573"/>
                      </a:moveTo>
                      <a:cubicBezTo>
                        <a:pt x="79877" y="12737"/>
                        <a:pt x="77572" y="14075"/>
                        <a:pt x="75057" y="14097"/>
                      </a:cubicBezTo>
                      <a:lnTo>
                        <a:pt x="7048" y="14097"/>
                      </a:lnTo>
                      <a:cubicBezTo>
                        <a:pt x="3153" y="14097"/>
                        <a:pt x="0" y="10941"/>
                        <a:pt x="0" y="7049"/>
                      </a:cubicBezTo>
                      <a:cubicBezTo>
                        <a:pt x="0" y="3156"/>
                        <a:pt x="3153" y="0"/>
                        <a:pt x="7048" y="0"/>
                      </a:cubicBezTo>
                      <a:lnTo>
                        <a:pt x="75057" y="0"/>
                      </a:lnTo>
                      <a:cubicBezTo>
                        <a:pt x="78953" y="0"/>
                        <a:pt x="82105" y="3156"/>
                        <a:pt x="82105" y="7049"/>
                      </a:cubicBezTo>
                      <a:cubicBezTo>
                        <a:pt x="82096" y="8286"/>
                        <a:pt x="81763" y="9498"/>
                        <a:pt x="81153" y="10573"/>
                      </a:cubicBezTo>
                      <a:close/>
                    </a:path>
                  </a:pathLst>
                </a:custGeom>
                <a:solidFill>
                  <a:srgbClr val="E0E0E0"/>
                </a:solidFill>
                <a:ln w="9525" cap="flat">
                  <a:noFill/>
                  <a:prstDash val="solid"/>
                  <a:miter/>
                </a:ln>
              </p:spPr>
              <p:txBody>
                <a:bodyPr rtlCol="0" anchor="ctr"/>
                <a:lstStyle/>
                <a:p>
                  <a:endParaRPr lang="pt-BR"/>
                </a:p>
              </p:txBody>
            </p:sp>
            <p:sp>
              <p:nvSpPr>
                <p:cNvPr id="3819" name="Forma Livre: Forma 3818">
                  <a:extLst>
                    <a:ext uri="{FF2B5EF4-FFF2-40B4-BE49-F238E27FC236}">
                      <a16:creationId xmlns:a16="http://schemas.microsoft.com/office/drawing/2014/main" id="{7944CE93-724B-500C-B347-8B63E3C7F64E}"/>
                    </a:ext>
                  </a:extLst>
                </p:cNvPr>
                <p:cNvSpPr/>
                <p:nvPr/>
              </p:nvSpPr>
              <p:spPr>
                <a:xfrm>
                  <a:off x="6379484" y="2087952"/>
                  <a:ext cx="47899" cy="72639"/>
                </a:xfrm>
                <a:custGeom>
                  <a:avLst/>
                  <a:gdLst>
                    <a:gd name="connsiteX0" fmla="*/ 46894 w 47899"/>
                    <a:gd name="connsiteY0" fmla="*/ 69165 h 72639"/>
                    <a:gd name="connsiteX1" fmla="*/ 44323 w 47899"/>
                    <a:gd name="connsiteY1" fmla="*/ 71736 h 72639"/>
                    <a:gd name="connsiteX2" fmla="*/ 34798 w 47899"/>
                    <a:gd name="connsiteY2" fmla="*/ 69165 h 72639"/>
                    <a:gd name="connsiteX3" fmla="*/ 793 w 47899"/>
                    <a:gd name="connsiteY3" fmla="*/ 10300 h 72639"/>
                    <a:gd name="connsiteX4" fmla="*/ 3794 w 47899"/>
                    <a:gd name="connsiteY4" fmla="*/ 795 h 72639"/>
                    <a:gd name="connsiteX5" fmla="*/ 12985 w 47899"/>
                    <a:gd name="connsiteY5" fmla="*/ 3252 h 72639"/>
                    <a:gd name="connsiteX6" fmla="*/ 46990 w 47899"/>
                    <a:gd name="connsiteY6" fmla="*/ 62116 h 72639"/>
                    <a:gd name="connsiteX7" fmla="*/ 46894 w 47899"/>
                    <a:gd name="connsiteY7" fmla="*/ 69165 h 7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99" h="72639">
                      <a:moveTo>
                        <a:pt x="46894" y="69165"/>
                      </a:moveTo>
                      <a:cubicBezTo>
                        <a:pt x="46266" y="70222"/>
                        <a:pt x="45380" y="71106"/>
                        <a:pt x="44323" y="71736"/>
                      </a:cubicBezTo>
                      <a:cubicBezTo>
                        <a:pt x="40979" y="73615"/>
                        <a:pt x="36741" y="72472"/>
                        <a:pt x="34798" y="69165"/>
                      </a:cubicBezTo>
                      <a:lnTo>
                        <a:pt x="793" y="10300"/>
                      </a:lnTo>
                      <a:cubicBezTo>
                        <a:pt x="-997" y="6846"/>
                        <a:pt x="346" y="2591"/>
                        <a:pt x="3794" y="795"/>
                      </a:cubicBezTo>
                      <a:cubicBezTo>
                        <a:pt x="7032" y="-887"/>
                        <a:pt x="11023" y="178"/>
                        <a:pt x="12985" y="3252"/>
                      </a:cubicBezTo>
                      <a:lnTo>
                        <a:pt x="46990" y="62116"/>
                      </a:lnTo>
                      <a:cubicBezTo>
                        <a:pt x="48237" y="64309"/>
                        <a:pt x="48199" y="67006"/>
                        <a:pt x="46894" y="69165"/>
                      </a:cubicBezTo>
                      <a:close/>
                    </a:path>
                  </a:pathLst>
                </a:custGeom>
                <a:solidFill>
                  <a:srgbClr val="E0E0E0"/>
                </a:solidFill>
                <a:ln w="9525" cap="flat">
                  <a:noFill/>
                  <a:prstDash val="solid"/>
                  <a:miter/>
                </a:ln>
              </p:spPr>
              <p:txBody>
                <a:bodyPr rtlCol="0" anchor="ctr"/>
                <a:lstStyle/>
                <a:p>
                  <a:endParaRPr lang="pt-BR"/>
                </a:p>
              </p:txBody>
            </p:sp>
            <p:sp>
              <p:nvSpPr>
                <p:cNvPr id="3820" name="Forma Livre: Forma 3819">
                  <a:extLst>
                    <a:ext uri="{FF2B5EF4-FFF2-40B4-BE49-F238E27FC236}">
                      <a16:creationId xmlns:a16="http://schemas.microsoft.com/office/drawing/2014/main" id="{AEA5532C-AE32-8194-BDC6-622B6870A1BF}"/>
                    </a:ext>
                  </a:extLst>
                </p:cNvPr>
                <p:cNvSpPr/>
                <p:nvPr/>
              </p:nvSpPr>
              <p:spPr>
                <a:xfrm>
                  <a:off x="6425055" y="2007605"/>
                  <a:ext cx="73265" cy="48246"/>
                </a:xfrm>
                <a:custGeom>
                  <a:avLst/>
                  <a:gdLst>
                    <a:gd name="connsiteX0" fmla="*/ 72284 w 73265"/>
                    <a:gd name="connsiteY0" fmla="*/ 44737 h 48246"/>
                    <a:gd name="connsiteX1" fmla="*/ 62798 w 73265"/>
                    <a:gd name="connsiteY1" fmla="*/ 47331 h 48246"/>
                    <a:gd name="connsiteX2" fmla="*/ 62759 w 73265"/>
                    <a:gd name="connsiteY2" fmla="*/ 47308 h 48246"/>
                    <a:gd name="connsiteX3" fmla="*/ 3800 w 73265"/>
                    <a:gd name="connsiteY3" fmla="*/ 13304 h 48246"/>
                    <a:gd name="connsiteX4" fmla="*/ 799 w 73265"/>
                    <a:gd name="connsiteY4" fmla="*/ 3799 h 48246"/>
                    <a:gd name="connsiteX5" fmla="*/ 10305 w 73265"/>
                    <a:gd name="connsiteY5" fmla="*/ 796 h 48246"/>
                    <a:gd name="connsiteX6" fmla="*/ 10848 w 73265"/>
                    <a:gd name="connsiteY6" fmla="*/ 1112 h 48246"/>
                    <a:gd name="connsiteX7" fmla="*/ 69713 w 73265"/>
                    <a:gd name="connsiteY7" fmla="*/ 35116 h 48246"/>
                    <a:gd name="connsiteX8" fmla="*/ 72370 w 73265"/>
                    <a:gd name="connsiteY8" fmla="*/ 44583 h 48246"/>
                    <a:gd name="connsiteX9" fmla="*/ 72284 w 73265"/>
                    <a:gd name="connsiteY9" fmla="*/ 44737 h 4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265" h="48246">
                      <a:moveTo>
                        <a:pt x="72284" y="44737"/>
                      </a:moveTo>
                      <a:cubicBezTo>
                        <a:pt x="70379" y="48072"/>
                        <a:pt x="66131" y="49234"/>
                        <a:pt x="62798" y="47331"/>
                      </a:cubicBezTo>
                      <a:cubicBezTo>
                        <a:pt x="62788" y="47324"/>
                        <a:pt x="62769" y="47316"/>
                        <a:pt x="62759" y="47308"/>
                      </a:cubicBezTo>
                      <a:lnTo>
                        <a:pt x="3800" y="13304"/>
                      </a:lnTo>
                      <a:cubicBezTo>
                        <a:pt x="342" y="11509"/>
                        <a:pt x="-1001" y="7253"/>
                        <a:pt x="799" y="3799"/>
                      </a:cubicBezTo>
                      <a:cubicBezTo>
                        <a:pt x="2590" y="345"/>
                        <a:pt x="6848" y="-1000"/>
                        <a:pt x="10305" y="796"/>
                      </a:cubicBezTo>
                      <a:cubicBezTo>
                        <a:pt x="10486" y="893"/>
                        <a:pt x="10667" y="999"/>
                        <a:pt x="10848" y="1112"/>
                      </a:cubicBezTo>
                      <a:lnTo>
                        <a:pt x="69713" y="35116"/>
                      </a:lnTo>
                      <a:cubicBezTo>
                        <a:pt x="73066" y="36996"/>
                        <a:pt x="74256" y="41234"/>
                        <a:pt x="72370" y="44583"/>
                      </a:cubicBezTo>
                      <a:cubicBezTo>
                        <a:pt x="72342" y="44635"/>
                        <a:pt x="72313" y="44686"/>
                        <a:pt x="72284" y="44737"/>
                      </a:cubicBezTo>
                      <a:close/>
                    </a:path>
                  </a:pathLst>
                </a:custGeom>
                <a:solidFill>
                  <a:srgbClr val="E0E0E0"/>
                </a:solidFill>
                <a:ln w="9525" cap="flat">
                  <a:noFill/>
                  <a:prstDash val="solid"/>
                  <a:miter/>
                </a:ln>
              </p:spPr>
              <p:txBody>
                <a:bodyPr rtlCol="0" anchor="ctr"/>
                <a:lstStyle/>
                <a:p>
                  <a:endParaRPr lang="pt-BR"/>
                </a:p>
              </p:txBody>
            </p:sp>
            <p:sp>
              <p:nvSpPr>
                <p:cNvPr id="3821" name="Forma Livre: Forma 3820">
                  <a:extLst>
                    <a:ext uri="{FF2B5EF4-FFF2-40B4-BE49-F238E27FC236}">
                      <a16:creationId xmlns:a16="http://schemas.microsoft.com/office/drawing/2014/main" id="{3C4AC604-0B6B-4C97-7DFC-147E6984EFC4}"/>
                    </a:ext>
                  </a:extLst>
                </p:cNvPr>
                <p:cNvSpPr/>
                <p:nvPr/>
              </p:nvSpPr>
              <p:spPr>
                <a:xfrm>
                  <a:off x="6409138" y="1926897"/>
                  <a:ext cx="82391" cy="14096"/>
                </a:xfrm>
                <a:custGeom>
                  <a:avLst/>
                  <a:gdLst>
                    <a:gd name="connsiteX0" fmla="*/ 81153 w 82391"/>
                    <a:gd name="connsiteY0" fmla="*/ 10573 h 14096"/>
                    <a:gd name="connsiteX1" fmla="*/ 75057 w 82391"/>
                    <a:gd name="connsiteY1" fmla="*/ 14097 h 14096"/>
                    <a:gd name="connsiteX2" fmla="*/ 7049 w 82391"/>
                    <a:gd name="connsiteY2" fmla="*/ 14097 h 14096"/>
                    <a:gd name="connsiteX3" fmla="*/ 0 w 82391"/>
                    <a:gd name="connsiteY3" fmla="*/ 7049 h 14096"/>
                    <a:gd name="connsiteX4" fmla="*/ 7049 w 82391"/>
                    <a:gd name="connsiteY4" fmla="*/ 0 h 14096"/>
                    <a:gd name="connsiteX5" fmla="*/ 75343 w 82391"/>
                    <a:gd name="connsiteY5" fmla="*/ 0 h 14096"/>
                    <a:gd name="connsiteX6" fmla="*/ 82391 w 82391"/>
                    <a:gd name="connsiteY6" fmla="*/ 7049 h 14096"/>
                    <a:gd name="connsiteX7" fmla="*/ 81153 w 82391"/>
                    <a:gd name="connsiteY7" fmla="*/ 10573 h 1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91" h="14096">
                      <a:moveTo>
                        <a:pt x="81153" y="10573"/>
                      </a:moveTo>
                      <a:cubicBezTo>
                        <a:pt x="79877" y="12737"/>
                        <a:pt x="77572" y="14075"/>
                        <a:pt x="75057" y="14097"/>
                      </a:cubicBezTo>
                      <a:lnTo>
                        <a:pt x="7049" y="14097"/>
                      </a:lnTo>
                      <a:cubicBezTo>
                        <a:pt x="3153" y="14097"/>
                        <a:pt x="0" y="10941"/>
                        <a:pt x="0" y="7049"/>
                      </a:cubicBezTo>
                      <a:cubicBezTo>
                        <a:pt x="0" y="3156"/>
                        <a:pt x="3153" y="0"/>
                        <a:pt x="7049" y="0"/>
                      </a:cubicBezTo>
                      <a:lnTo>
                        <a:pt x="75343" y="0"/>
                      </a:lnTo>
                      <a:cubicBezTo>
                        <a:pt x="79238" y="0"/>
                        <a:pt x="82391" y="3156"/>
                        <a:pt x="82391" y="7049"/>
                      </a:cubicBezTo>
                      <a:cubicBezTo>
                        <a:pt x="82296" y="8312"/>
                        <a:pt x="81867" y="9527"/>
                        <a:pt x="81153" y="10573"/>
                      </a:cubicBezTo>
                      <a:close/>
                    </a:path>
                  </a:pathLst>
                </a:custGeom>
                <a:solidFill>
                  <a:srgbClr val="E0E0E0"/>
                </a:solidFill>
                <a:ln w="9525" cap="flat">
                  <a:noFill/>
                  <a:prstDash val="solid"/>
                  <a:miter/>
                </a:ln>
              </p:spPr>
              <p:txBody>
                <a:bodyPr rtlCol="0" anchor="ctr"/>
                <a:lstStyle/>
                <a:p>
                  <a:endParaRPr lang="pt-BR"/>
                </a:p>
              </p:txBody>
            </p:sp>
            <p:sp>
              <p:nvSpPr>
                <p:cNvPr id="3822" name="Forma Livre: Forma 3821">
                  <a:extLst>
                    <a:ext uri="{FF2B5EF4-FFF2-40B4-BE49-F238E27FC236}">
                      <a16:creationId xmlns:a16="http://schemas.microsoft.com/office/drawing/2014/main" id="{50515197-37D9-4DB6-F2E7-F06C6999E4F8}"/>
                    </a:ext>
                  </a:extLst>
                </p:cNvPr>
                <p:cNvSpPr/>
                <p:nvPr/>
              </p:nvSpPr>
              <p:spPr>
                <a:xfrm>
                  <a:off x="6392639" y="1831210"/>
                  <a:ext cx="72748" cy="47894"/>
                </a:xfrm>
                <a:custGeom>
                  <a:avLst/>
                  <a:gdLst>
                    <a:gd name="connsiteX0" fmla="*/ 71935 w 72748"/>
                    <a:gd name="connsiteY0" fmla="*/ 10438 h 47894"/>
                    <a:gd name="connsiteX1" fmla="*/ 69363 w 72748"/>
                    <a:gd name="connsiteY1" fmla="*/ 13010 h 47894"/>
                    <a:gd name="connsiteX2" fmla="*/ 10498 w 72748"/>
                    <a:gd name="connsiteY2" fmla="*/ 47014 h 47894"/>
                    <a:gd name="connsiteX3" fmla="*/ 973 w 72748"/>
                    <a:gd name="connsiteY3" fmla="*/ 44347 h 47894"/>
                    <a:gd name="connsiteX4" fmla="*/ 3335 w 72748"/>
                    <a:gd name="connsiteY4" fmla="*/ 34941 h 47894"/>
                    <a:gd name="connsiteX5" fmla="*/ 3545 w 72748"/>
                    <a:gd name="connsiteY5" fmla="*/ 34822 h 47894"/>
                    <a:gd name="connsiteX6" fmla="*/ 62410 w 72748"/>
                    <a:gd name="connsiteY6" fmla="*/ 818 h 47894"/>
                    <a:gd name="connsiteX7" fmla="*/ 71935 w 72748"/>
                    <a:gd name="connsiteY7" fmla="*/ 3756 h 47894"/>
                    <a:gd name="connsiteX8" fmla="*/ 71935 w 72748"/>
                    <a:gd name="connsiteY8" fmla="*/ 10343 h 4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48" h="47894">
                      <a:moveTo>
                        <a:pt x="71935" y="10438"/>
                      </a:moveTo>
                      <a:cubicBezTo>
                        <a:pt x="71306" y="11497"/>
                        <a:pt x="70420" y="12382"/>
                        <a:pt x="69363" y="13010"/>
                      </a:cubicBezTo>
                      <a:lnTo>
                        <a:pt x="10498" y="47014"/>
                      </a:lnTo>
                      <a:cubicBezTo>
                        <a:pt x="7126" y="48876"/>
                        <a:pt x="2888" y="47688"/>
                        <a:pt x="973" y="44347"/>
                      </a:cubicBezTo>
                      <a:cubicBezTo>
                        <a:pt x="-970" y="41097"/>
                        <a:pt x="87" y="36885"/>
                        <a:pt x="3335" y="34941"/>
                      </a:cubicBezTo>
                      <a:cubicBezTo>
                        <a:pt x="3402" y="34900"/>
                        <a:pt x="3478" y="34860"/>
                        <a:pt x="3545" y="34822"/>
                      </a:cubicBezTo>
                      <a:lnTo>
                        <a:pt x="62410" y="818"/>
                      </a:lnTo>
                      <a:cubicBezTo>
                        <a:pt x="65848" y="-1001"/>
                        <a:pt x="70115" y="315"/>
                        <a:pt x="71935" y="3756"/>
                      </a:cubicBezTo>
                      <a:cubicBezTo>
                        <a:pt x="73020" y="5817"/>
                        <a:pt x="73020" y="8283"/>
                        <a:pt x="71935" y="10343"/>
                      </a:cubicBezTo>
                      <a:close/>
                    </a:path>
                  </a:pathLst>
                </a:custGeom>
                <a:solidFill>
                  <a:srgbClr val="E0E0E0"/>
                </a:solidFill>
                <a:ln w="9525" cap="flat">
                  <a:noFill/>
                  <a:prstDash val="solid"/>
                  <a:miter/>
                </a:ln>
              </p:spPr>
              <p:txBody>
                <a:bodyPr rtlCol="0" anchor="ctr"/>
                <a:lstStyle/>
                <a:p>
                  <a:endParaRPr lang="pt-BR"/>
                </a:p>
              </p:txBody>
            </p:sp>
            <p:sp>
              <p:nvSpPr>
                <p:cNvPr id="3823" name="Forma Livre: Forma 3822">
                  <a:extLst>
                    <a:ext uri="{FF2B5EF4-FFF2-40B4-BE49-F238E27FC236}">
                      <a16:creationId xmlns:a16="http://schemas.microsoft.com/office/drawing/2014/main" id="{17C0CC60-F38C-6FFE-0BF3-EA03CAD04A2F}"/>
                    </a:ext>
                  </a:extLst>
                </p:cNvPr>
                <p:cNvSpPr/>
                <p:nvPr/>
              </p:nvSpPr>
              <p:spPr>
                <a:xfrm>
                  <a:off x="6347350" y="1760891"/>
                  <a:ext cx="48015" cy="73221"/>
                </a:xfrm>
                <a:custGeom>
                  <a:avLst/>
                  <a:gdLst>
                    <a:gd name="connsiteX0" fmla="*/ 47024 w 48015"/>
                    <a:gd name="connsiteY0" fmla="*/ 10558 h 73221"/>
                    <a:gd name="connsiteX1" fmla="*/ 13306 w 48015"/>
                    <a:gd name="connsiteY1" fmla="*/ 69422 h 73221"/>
                    <a:gd name="connsiteX2" fmla="*/ 3800 w 48015"/>
                    <a:gd name="connsiteY2" fmla="*/ 72426 h 73221"/>
                    <a:gd name="connsiteX3" fmla="*/ 799 w 48015"/>
                    <a:gd name="connsiteY3" fmla="*/ 62921 h 73221"/>
                    <a:gd name="connsiteX4" fmla="*/ 1114 w 48015"/>
                    <a:gd name="connsiteY4" fmla="*/ 62374 h 73221"/>
                    <a:gd name="connsiteX5" fmla="*/ 35118 w 48015"/>
                    <a:gd name="connsiteY5" fmla="*/ 3509 h 73221"/>
                    <a:gd name="connsiteX6" fmla="*/ 44605 w 48015"/>
                    <a:gd name="connsiteY6" fmla="*/ 915 h 73221"/>
                    <a:gd name="connsiteX7" fmla="*/ 44643 w 48015"/>
                    <a:gd name="connsiteY7" fmla="*/ 938 h 73221"/>
                    <a:gd name="connsiteX8" fmla="*/ 47024 w 48015"/>
                    <a:gd name="connsiteY8" fmla="*/ 10558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15" h="73221">
                      <a:moveTo>
                        <a:pt x="47024" y="10558"/>
                      </a:moveTo>
                      <a:lnTo>
                        <a:pt x="13306" y="69422"/>
                      </a:lnTo>
                      <a:cubicBezTo>
                        <a:pt x="11515" y="72876"/>
                        <a:pt x="7257" y="74221"/>
                        <a:pt x="3800" y="72426"/>
                      </a:cubicBezTo>
                      <a:cubicBezTo>
                        <a:pt x="342" y="70630"/>
                        <a:pt x="-1001" y="66375"/>
                        <a:pt x="799" y="62921"/>
                      </a:cubicBezTo>
                      <a:cubicBezTo>
                        <a:pt x="895" y="62734"/>
                        <a:pt x="999" y="62551"/>
                        <a:pt x="1114" y="62374"/>
                      </a:cubicBezTo>
                      <a:lnTo>
                        <a:pt x="35118" y="3509"/>
                      </a:lnTo>
                      <a:cubicBezTo>
                        <a:pt x="37023" y="174"/>
                        <a:pt x="41271" y="-988"/>
                        <a:pt x="44605" y="915"/>
                      </a:cubicBezTo>
                      <a:cubicBezTo>
                        <a:pt x="44614" y="922"/>
                        <a:pt x="44633" y="930"/>
                        <a:pt x="44643" y="938"/>
                      </a:cubicBezTo>
                      <a:cubicBezTo>
                        <a:pt x="47939" y="2951"/>
                        <a:pt x="48996" y="7240"/>
                        <a:pt x="47024" y="10558"/>
                      </a:cubicBezTo>
                      <a:close/>
                    </a:path>
                  </a:pathLst>
                </a:custGeom>
                <a:solidFill>
                  <a:srgbClr val="E0E0E0"/>
                </a:solidFill>
                <a:ln w="9525" cap="flat">
                  <a:noFill/>
                  <a:prstDash val="solid"/>
                  <a:miter/>
                </a:ln>
              </p:spPr>
              <p:txBody>
                <a:bodyPr rtlCol="0" anchor="ctr"/>
                <a:lstStyle/>
                <a:p>
                  <a:endParaRPr lang="pt-BR"/>
                </a:p>
              </p:txBody>
            </p:sp>
            <p:sp>
              <p:nvSpPr>
                <p:cNvPr id="3824" name="Forma Livre: Forma 3823">
                  <a:extLst>
                    <a:ext uri="{FF2B5EF4-FFF2-40B4-BE49-F238E27FC236}">
                      <a16:creationId xmlns:a16="http://schemas.microsoft.com/office/drawing/2014/main" id="{4F1726A9-80F8-B3DB-DF1E-D46D8171691A}"/>
                    </a:ext>
                  </a:extLst>
                </p:cNvPr>
                <p:cNvSpPr/>
                <p:nvPr/>
              </p:nvSpPr>
              <p:spPr>
                <a:xfrm>
                  <a:off x="6285313" y="1735159"/>
                  <a:ext cx="14097" cy="82106"/>
                </a:xfrm>
                <a:custGeom>
                  <a:avLst/>
                  <a:gdLst>
                    <a:gd name="connsiteX0" fmla="*/ 13145 w 14097"/>
                    <a:gd name="connsiteY0" fmla="*/ 78581 h 82106"/>
                    <a:gd name="connsiteX1" fmla="*/ 7049 w 14097"/>
                    <a:gd name="connsiteY1" fmla="*/ 82106 h 82106"/>
                    <a:gd name="connsiteX2" fmla="*/ 0 w 14097"/>
                    <a:gd name="connsiteY2" fmla="*/ 75057 h 82106"/>
                    <a:gd name="connsiteX3" fmla="*/ 0 w 14097"/>
                    <a:gd name="connsiteY3" fmla="*/ 7048 h 82106"/>
                    <a:gd name="connsiteX4" fmla="*/ 7049 w 14097"/>
                    <a:gd name="connsiteY4" fmla="*/ 0 h 82106"/>
                    <a:gd name="connsiteX5" fmla="*/ 14097 w 14097"/>
                    <a:gd name="connsiteY5" fmla="*/ 7048 h 82106"/>
                    <a:gd name="connsiteX6" fmla="*/ 14097 w 14097"/>
                    <a:gd name="connsiteY6" fmla="*/ 75057 h 82106"/>
                    <a:gd name="connsiteX7" fmla="*/ 13145 w 14097"/>
                    <a:gd name="connsiteY7" fmla="*/ 78581 h 8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7" h="82106">
                      <a:moveTo>
                        <a:pt x="13145" y="78581"/>
                      </a:moveTo>
                      <a:cubicBezTo>
                        <a:pt x="11916" y="80789"/>
                        <a:pt x="9573" y="82144"/>
                        <a:pt x="7049" y="82106"/>
                      </a:cubicBezTo>
                      <a:cubicBezTo>
                        <a:pt x="3153" y="82106"/>
                        <a:pt x="0" y="78950"/>
                        <a:pt x="0" y="75057"/>
                      </a:cubicBezTo>
                      <a:lnTo>
                        <a:pt x="0" y="7048"/>
                      </a:lnTo>
                      <a:cubicBezTo>
                        <a:pt x="0" y="3156"/>
                        <a:pt x="3153" y="0"/>
                        <a:pt x="7049" y="0"/>
                      </a:cubicBezTo>
                      <a:cubicBezTo>
                        <a:pt x="10944" y="0"/>
                        <a:pt x="14097" y="3156"/>
                        <a:pt x="14097" y="7048"/>
                      </a:cubicBezTo>
                      <a:lnTo>
                        <a:pt x="14097" y="75057"/>
                      </a:lnTo>
                      <a:cubicBezTo>
                        <a:pt x="14116" y="76298"/>
                        <a:pt x="13792" y="77520"/>
                        <a:pt x="13145" y="78581"/>
                      </a:cubicBezTo>
                      <a:close/>
                    </a:path>
                  </a:pathLst>
                </a:custGeom>
                <a:solidFill>
                  <a:srgbClr val="E0E0E0"/>
                </a:solidFill>
                <a:ln w="9525" cap="flat">
                  <a:noFill/>
                  <a:prstDash val="solid"/>
                  <a:miter/>
                </a:ln>
              </p:spPr>
              <p:txBody>
                <a:bodyPr rtlCol="0" anchor="ctr"/>
                <a:lstStyle/>
                <a:p>
                  <a:endParaRPr lang="pt-BR"/>
                </a:p>
              </p:txBody>
            </p:sp>
            <p:sp>
              <p:nvSpPr>
                <p:cNvPr id="3825" name="Forma Livre: Forma 3824">
                  <a:extLst>
                    <a:ext uri="{FF2B5EF4-FFF2-40B4-BE49-F238E27FC236}">
                      <a16:creationId xmlns:a16="http://schemas.microsoft.com/office/drawing/2014/main" id="{68F37B0D-7EBA-CE09-CEC6-6B6FD8E76D3D}"/>
                    </a:ext>
                  </a:extLst>
                </p:cNvPr>
                <p:cNvSpPr/>
                <p:nvPr/>
              </p:nvSpPr>
              <p:spPr>
                <a:xfrm>
                  <a:off x="6189618" y="1760602"/>
                  <a:ext cx="48098" cy="73186"/>
                </a:xfrm>
                <a:custGeom>
                  <a:avLst/>
                  <a:gdLst>
                    <a:gd name="connsiteX0" fmla="*/ 47212 w 48098"/>
                    <a:gd name="connsiteY0" fmla="*/ 69711 h 73186"/>
                    <a:gd name="connsiteX1" fmla="*/ 44641 w 48098"/>
                    <a:gd name="connsiteY1" fmla="*/ 72283 h 73186"/>
                    <a:gd name="connsiteX2" fmla="*/ 35116 w 48098"/>
                    <a:gd name="connsiteY2" fmla="*/ 69711 h 73186"/>
                    <a:gd name="connsiteX3" fmla="*/ 1111 w 48098"/>
                    <a:gd name="connsiteY3" fmla="*/ 10847 h 73186"/>
                    <a:gd name="connsiteX4" fmla="*/ 3254 w 48098"/>
                    <a:gd name="connsiteY4" fmla="*/ 1111 h 73186"/>
                    <a:gd name="connsiteX5" fmla="*/ 12989 w 48098"/>
                    <a:gd name="connsiteY5" fmla="*/ 3252 h 73186"/>
                    <a:gd name="connsiteX6" fmla="*/ 13303 w 48098"/>
                    <a:gd name="connsiteY6" fmla="*/ 3798 h 73186"/>
                    <a:gd name="connsiteX7" fmla="*/ 47212 w 48098"/>
                    <a:gd name="connsiteY7" fmla="*/ 62663 h 73186"/>
                    <a:gd name="connsiteX8" fmla="*/ 47212 w 48098"/>
                    <a:gd name="connsiteY8" fmla="*/ 69711 h 7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98" h="73186">
                      <a:moveTo>
                        <a:pt x="47212" y="69711"/>
                      </a:moveTo>
                      <a:cubicBezTo>
                        <a:pt x="46555" y="70749"/>
                        <a:pt x="45679" y="71627"/>
                        <a:pt x="44641" y="72283"/>
                      </a:cubicBezTo>
                      <a:cubicBezTo>
                        <a:pt x="41297" y="74162"/>
                        <a:pt x="37059" y="73019"/>
                        <a:pt x="35116" y="69711"/>
                      </a:cubicBezTo>
                      <a:lnTo>
                        <a:pt x="1111" y="10847"/>
                      </a:lnTo>
                      <a:cubicBezTo>
                        <a:pt x="-984" y="7567"/>
                        <a:pt x="-32" y="3209"/>
                        <a:pt x="3254" y="1111"/>
                      </a:cubicBezTo>
                      <a:cubicBezTo>
                        <a:pt x="6531" y="-986"/>
                        <a:pt x="10894" y="-28"/>
                        <a:pt x="12989" y="3252"/>
                      </a:cubicBezTo>
                      <a:cubicBezTo>
                        <a:pt x="13103" y="3429"/>
                        <a:pt x="13208" y="3612"/>
                        <a:pt x="13303" y="3798"/>
                      </a:cubicBezTo>
                      <a:lnTo>
                        <a:pt x="47212" y="62663"/>
                      </a:lnTo>
                      <a:cubicBezTo>
                        <a:pt x="48393" y="64863"/>
                        <a:pt x="48393" y="67511"/>
                        <a:pt x="47212" y="69711"/>
                      </a:cubicBezTo>
                      <a:close/>
                    </a:path>
                  </a:pathLst>
                </a:custGeom>
                <a:solidFill>
                  <a:srgbClr val="E0E0E0"/>
                </a:solidFill>
                <a:ln w="9525" cap="flat">
                  <a:noFill/>
                  <a:prstDash val="solid"/>
                  <a:miter/>
                </a:ln>
              </p:spPr>
              <p:txBody>
                <a:bodyPr rtlCol="0" anchor="ctr"/>
                <a:lstStyle/>
                <a:p>
                  <a:endParaRPr lang="pt-BR"/>
                </a:p>
              </p:txBody>
            </p:sp>
            <p:sp>
              <p:nvSpPr>
                <p:cNvPr id="3826" name="Forma Livre: Forma 3825">
                  <a:extLst>
                    <a:ext uri="{FF2B5EF4-FFF2-40B4-BE49-F238E27FC236}">
                      <a16:creationId xmlns:a16="http://schemas.microsoft.com/office/drawing/2014/main" id="{AE985117-7F37-4E75-EF2E-14F109DAA65D}"/>
                    </a:ext>
                  </a:extLst>
                </p:cNvPr>
                <p:cNvSpPr/>
                <p:nvPr/>
              </p:nvSpPr>
              <p:spPr>
                <a:xfrm>
                  <a:off x="6189206" y="2066661"/>
                  <a:ext cx="70580" cy="104408"/>
                </a:xfrm>
                <a:custGeom>
                  <a:avLst/>
                  <a:gdLst>
                    <a:gd name="connsiteX0" fmla="*/ 0 w 70580"/>
                    <a:gd name="connsiteY0" fmla="*/ 100743 h 104408"/>
                    <a:gd name="connsiteX1" fmla="*/ 4191 w 70580"/>
                    <a:gd name="connsiteY1" fmla="*/ 45879 h 104408"/>
                    <a:gd name="connsiteX2" fmla="*/ 24860 w 70580"/>
                    <a:gd name="connsiteY2" fmla="*/ 14637 h 104408"/>
                    <a:gd name="connsiteX3" fmla="*/ 47054 w 70580"/>
                    <a:gd name="connsiteY3" fmla="*/ 64 h 104408"/>
                    <a:gd name="connsiteX4" fmla="*/ 53912 w 70580"/>
                    <a:gd name="connsiteY4" fmla="*/ 12256 h 104408"/>
                    <a:gd name="connsiteX5" fmla="*/ 42005 w 70580"/>
                    <a:gd name="connsiteY5" fmla="*/ 37211 h 104408"/>
                    <a:gd name="connsiteX6" fmla="*/ 70580 w 70580"/>
                    <a:gd name="connsiteY6" fmla="*/ 95314 h 104408"/>
                    <a:gd name="connsiteX7" fmla="*/ 0 w 70580"/>
                    <a:gd name="connsiteY7" fmla="*/ 100743 h 10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580" h="104408">
                      <a:moveTo>
                        <a:pt x="0" y="100743"/>
                      </a:moveTo>
                      <a:cubicBezTo>
                        <a:pt x="6667" y="73597"/>
                        <a:pt x="2858" y="60452"/>
                        <a:pt x="4191" y="45879"/>
                      </a:cubicBezTo>
                      <a:cubicBezTo>
                        <a:pt x="6001" y="25019"/>
                        <a:pt x="11906" y="26829"/>
                        <a:pt x="24860" y="14637"/>
                      </a:cubicBezTo>
                      <a:cubicBezTo>
                        <a:pt x="30947" y="8029"/>
                        <a:pt x="38567" y="3024"/>
                        <a:pt x="47054" y="64"/>
                      </a:cubicBezTo>
                      <a:cubicBezTo>
                        <a:pt x="48673" y="-698"/>
                        <a:pt x="54578" y="5493"/>
                        <a:pt x="53912" y="12256"/>
                      </a:cubicBezTo>
                      <a:cubicBezTo>
                        <a:pt x="51606" y="21270"/>
                        <a:pt x="47558" y="29747"/>
                        <a:pt x="42005" y="37211"/>
                      </a:cubicBezTo>
                      <a:cubicBezTo>
                        <a:pt x="31909" y="53975"/>
                        <a:pt x="69056" y="55118"/>
                        <a:pt x="70580" y="95314"/>
                      </a:cubicBezTo>
                      <a:cubicBezTo>
                        <a:pt x="61722" y="111887"/>
                        <a:pt x="0" y="100743"/>
                        <a:pt x="0" y="100743"/>
                      </a:cubicBezTo>
                      <a:close/>
                    </a:path>
                  </a:pathLst>
                </a:custGeom>
                <a:solidFill>
                  <a:srgbClr val="B16668"/>
                </a:solidFill>
                <a:ln w="9525" cap="flat">
                  <a:noFill/>
                  <a:prstDash val="solid"/>
                  <a:miter/>
                </a:ln>
              </p:spPr>
              <p:txBody>
                <a:bodyPr rtlCol="0" anchor="ctr"/>
                <a:lstStyle/>
                <a:p>
                  <a:endParaRPr lang="pt-BR"/>
                </a:p>
              </p:txBody>
            </p:sp>
            <p:sp>
              <p:nvSpPr>
                <p:cNvPr id="3827" name="Forma Livre: Forma 3826">
                  <a:extLst>
                    <a:ext uri="{FF2B5EF4-FFF2-40B4-BE49-F238E27FC236}">
                      <a16:creationId xmlns:a16="http://schemas.microsoft.com/office/drawing/2014/main" id="{3B89C600-E2B8-FC14-4863-11638050E1E3}"/>
                    </a:ext>
                  </a:extLst>
                </p:cNvPr>
                <p:cNvSpPr/>
                <p:nvPr/>
              </p:nvSpPr>
              <p:spPr>
                <a:xfrm>
                  <a:off x="5599364" y="1943843"/>
                  <a:ext cx="178250" cy="176671"/>
                </a:xfrm>
                <a:custGeom>
                  <a:avLst/>
                  <a:gdLst>
                    <a:gd name="connsiteX0" fmla="*/ 177694 w 178250"/>
                    <a:gd name="connsiteY0" fmla="*/ 52111 h 176671"/>
                    <a:gd name="connsiteX1" fmla="*/ 155025 w 178250"/>
                    <a:gd name="connsiteY1" fmla="*/ 28584 h 176671"/>
                    <a:gd name="connsiteX2" fmla="*/ 143023 w 178250"/>
                    <a:gd name="connsiteY2" fmla="*/ 7724 h 176671"/>
                    <a:gd name="connsiteX3" fmla="*/ 118163 w 178250"/>
                    <a:gd name="connsiteY3" fmla="*/ 14487 h 176671"/>
                    <a:gd name="connsiteX4" fmla="*/ 97589 w 178250"/>
                    <a:gd name="connsiteY4" fmla="*/ 104 h 176671"/>
                    <a:gd name="connsiteX5" fmla="*/ 70824 w 178250"/>
                    <a:gd name="connsiteY5" fmla="*/ 16583 h 176671"/>
                    <a:gd name="connsiteX6" fmla="*/ 18341 w 178250"/>
                    <a:gd name="connsiteY6" fmla="*/ 45729 h 176671"/>
                    <a:gd name="connsiteX7" fmla="*/ 2244 w 178250"/>
                    <a:gd name="connsiteY7" fmla="*/ 90401 h 176671"/>
                    <a:gd name="connsiteX8" fmla="*/ 19198 w 178250"/>
                    <a:gd name="connsiteY8" fmla="*/ 98212 h 176671"/>
                    <a:gd name="connsiteX9" fmla="*/ 13007 w 178250"/>
                    <a:gd name="connsiteY9" fmla="*/ 125644 h 176671"/>
                    <a:gd name="connsiteX10" fmla="*/ 30000 w 178250"/>
                    <a:gd name="connsiteY10" fmla="*/ 133501 h 176671"/>
                    <a:gd name="connsiteX11" fmla="*/ 33772 w 178250"/>
                    <a:gd name="connsiteY11" fmla="*/ 131359 h 176671"/>
                    <a:gd name="connsiteX12" fmla="*/ 35391 w 178250"/>
                    <a:gd name="connsiteY12" fmla="*/ 153933 h 176671"/>
                    <a:gd name="connsiteX13" fmla="*/ 56251 w 178250"/>
                    <a:gd name="connsiteY13" fmla="*/ 157838 h 176671"/>
                    <a:gd name="connsiteX14" fmla="*/ 82063 w 178250"/>
                    <a:gd name="connsiteY14" fmla="*/ 173555 h 176671"/>
                    <a:gd name="connsiteX15" fmla="*/ 177694 w 178250"/>
                    <a:gd name="connsiteY15" fmla="*/ 52111 h 1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8250" h="176671">
                      <a:moveTo>
                        <a:pt x="177694" y="52111"/>
                      </a:moveTo>
                      <a:cubicBezTo>
                        <a:pt x="181409" y="33823"/>
                        <a:pt x="165693" y="22679"/>
                        <a:pt x="155025" y="28584"/>
                      </a:cubicBezTo>
                      <a:cubicBezTo>
                        <a:pt x="156482" y="19664"/>
                        <a:pt x="151463" y="10951"/>
                        <a:pt x="143023" y="7724"/>
                      </a:cubicBezTo>
                      <a:cubicBezTo>
                        <a:pt x="134127" y="5579"/>
                        <a:pt x="124745" y="8130"/>
                        <a:pt x="118163" y="14487"/>
                      </a:cubicBezTo>
                      <a:cubicBezTo>
                        <a:pt x="114848" y="5970"/>
                        <a:pt x="106724" y="292"/>
                        <a:pt x="97589" y="104"/>
                      </a:cubicBezTo>
                      <a:cubicBezTo>
                        <a:pt x="86007" y="-928"/>
                        <a:pt x="75120" y="5774"/>
                        <a:pt x="70824" y="16583"/>
                      </a:cubicBezTo>
                      <a:cubicBezTo>
                        <a:pt x="70824" y="16583"/>
                        <a:pt x="46916" y="14963"/>
                        <a:pt x="18341" y="45729"/>
                      </a:cubicBezTo>
                      <a:cubicBezTo>
                        <a:pt x="1672" y="63541"/>
                        <a:pt x="-3471" y="76019"/>
                        <a:pt x="2244" y="90401"/>
                      </a:cubicBezTo>
                      <a:cubicBezTo>
                        <a:pt x="6149" y="99926"/>
                        <a:pt x="19198" y="98212"/>
                        <a:pt x="19198" y="98212"/>
                      </a:cubicBezTo>
                      <a:cubicBezTo>
                        <a:pt x="10997" y="104797"/>
                        <a:pt x="8426" y="116174"/>
                        <a:pt x="13007" y="125644"/>
                      </a:cubicBezTo>
                      <a:cubicBezTo>
                        <a:pt x="15531" y="132507"/>
                        <a:pt x="23142" y="136024"/>
                        <a:pt x="30000" y="133501"/>
                      </a:cubicBezTo>
                      <a:cubicBezTo>
                        <a:pt x="31371" y="132999"/>
                        <a:pt x="32638" y="132275"/>
                        <a:pt x="33772" y="131359"/>
                      </a:cubicBezTo>
                      <a:cubicBezTo>
                        <a:pt x="28847" y="138304"/>
                        <a:pt x="29523" y="147763"/>
                        <a:pt x="35391" y="153933"/>
                      </a:cubicBezTo>
                      <a:cubicBezTo>
                        <a:pt x="40906" y="159346"/>
                        <a:pt x="49145" y="160889"/>
                        <a:pt x="56251" y="157838"/>
                      </a:cubicBezTo>
                      <a:cubicBezTo>
                        <a:pt x="53584" y="158696"/>
                        <a:pt x="58060" y="185651"/>
                        <a:pt x="82063" y="173555"/>
                      </a:cubicBezTo>
                      <a:cubicBezTo>
                        <a:pt x="104066" y="168792"/>
                        <a:pt x="177694" y="52111"/>
                        <a:pt x="177694" y="52111"/>
                      </a:cubicBezTo>
                      <a:close/>
                    </a:path>
                  </a:pathLst>
                </a:custGeom>
                <a:solidFill>
                  <a:srgbClr val="37474F"/>
                </a:solidFill>
                <a:ln w="9525" cap="flat">
                  <a:noFill/>
                  <a:prstDash val="solid"/>
                  <a:miter/>
                </a:ln>
              </p:spPr>
              <p:txBody>
                <a:bodyPr rtlCol="0" anchor="ctr"/>
                <a:lstStyle/>
                <a:p>
                  <a:endParaRPr lang="pt-BR"/>
                </a:p>
              </p:txBody>
            </p:sp>
            <p:sp>
              <p:nvSpPr>
                <p:cNvPr id="3828" name="Forma Livre: Forma 3827">
                  <a:extLst>
                    <a:ext uri="{FF2B5EF4-FFF2-40B4-BE49-F238E27FC236}">
                      <a16:creationId xmlns:a16="http://schemas.microsoft.com/office/drawing/2014/main" id="{45716865-A855-18C3-6C64-8386A9461CFB}"/>
                    </a:ext>
                  </a:extLst>
                </p:cNvPr>
                <p:cNvSpPr/>
                <p:nvPr/>
              </p:nvSpPr>
              <p:spPr>
                <a:xfrm>
                  <a:off x="5666000" y="2050722"/>
                  <a:ext cx="26381" cy="69056"/>
                </a:xfrm>
                <a:custGeom>
                  <a:avLst/>
                  <a:gdLst>
                    <a:gd name="connsiteX0" fmla="*/ 7237 w 26381"/>
                    <a:gd name="connsiteY0" fmla="*/ 69056 h 69056"/>
                    <a:gd name="connsiteX1" fmla="*/ 5808 w 26381"/>
                    <a:gd name="connsiteY1" fmla="*/ 55912 h 69056"/>
                    <a:gd name="connsiteX2" fmla="*/ 5808 w 26381"/>
                    <a:gd name="connsiteY2" fmla="*/ 27337 h 69056"/>
                    <a:gd name="connsiteX3" fmla="*/ 26382 w 26381"/>
                    <a:gd name="connsiteY3" fmla="*/ 0 h 69056"/>
                    <a:gd name="connsiteX4" fmla="*/ 23715 w 26381"/>
                    <a:gd name="connsiteY4" fmla="*/ 46768 h 6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81" h="69056">
                      <a:moveTo>
                        <a:pt x="7237" y="69056"/>
                      </a:moveTo>
                      <a:cubicBezTo>
                        <a:pt x="3836" y="65503"/>
                        <a:pt x="3255" y="60111"/>
                        <a:pt x="5808" y="55912"/>
                      </a:cubicBezTo>
                      <a:cubicBezTo>
                        <a:pt x="-1936" y="47960"/>
                        <a:pt x="-1936" y="35288"/>
                        <a:pt x="5808" y="27337"/>
                      </a:cubicBezTo>
                      <a:cubicBezTo>
                        <a:pt x="5808" y="27337"/>
                        <a:pt x="4570" y="572"/>
                        <a:pt x="26382" y="0"/>
                      </a:cubicBezTo>
                      <a:lnTo>
                        <a:pt x="23715" y="46768"/>
                      </a:lnTo>
                      <a:close/>
                    </a:path>
                  </a:pathLst>
                </a:custGeom>
                <a:solidFill>
                  <a:srgbClr val="263238"/>
                </a:solidFill>
                <a:ln w="9525" cap="flat">
                  <a:noFill/>
                  <a:prstDash val="solid"/>
                  <a:miter/>
                </a:ln>
              </p:spPr>
              <p:txBody>
                <a:bodyPr rtlCol="0" anchor="ctr"/>
                <a:lstStyle/>
                <a:p>
                  <a:endParaRPr lang="pt-BR"/>
                </a:p>
              </p:txBody>
            </p:sp>
            <p:sp>
              <p:nvSpPr>
                <p:cNvPr id="3829" name="Forma Livre: Forma 3828">
                  <a:extLst>
                    <a:ext uri="{FF2B5EF4-FFF2-40B4-BE49-F238E27FC236}">
                      <a16:creationId xmlns:a16="http://schemas.microsoft.com/office/drawing/2014/main" id="{FCF34602-490D-2624-25DA-A4D3C096BC1C}"/>
                    </a:ext>
                  </a:extLst>
                </p:cNvPr>
                <p:cNvSpPr/>
                <p:nvPr/>
              </p:nvSpPr>
              <p:spPr>
                <a:xfrm>
                  <a:off x="5597687" y="1951811"/>
                  <a:ext cx="72500" cy="31801"/>
                </a:xfrm>
                <a:custGeom>
                  <a:avLst/>
                  <a:gdLst>
                    <a:gd name="connsiteX0" fmla="*/ 72501 w 72500"/>
                    <a:gd name="connsiteY0" fmla="*/ 8614 h 31801"/>
                    <a:gd name="connsiteX1" fmla="*/ 25638 w 72500"/>
                    <a:gd name="connsiteY1" fmla="*/ 518 h 31801"/>
                    <a:gd name="connsiteX2" fmla="*/ 2016 w 72500"/>
                    <a:gd name="connsiteY2" fmla="*/ 17377 h 31801"/>
                    <a:gd name="connsiteX3" fmla="*/ 46021 w 72500"/>
                    <a:gd name="connsiteY3" fmla="*/ 28902 h 31801"/>
                    <a:gd name="connsiteX4" fmla="*/ 72501 w 72500"/>
                    <a:gd name="connsiteY4" fmla="*/ 8614 h 31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00" h="31801">
                      <a:moveTo>
                        <a:pt x="72501" y="8614"/>
                      </a:moveTo>
                      <a:cubicBezTo>
                        <a:pt x="57956" y="1550"/>
                        <a:pt x="41706" y="-1257"/>
                        <a:pt x="25638" y="518"/>
                      </a:cubicBezTo>
                      <a:cubicBezTo>
                        <a:pt x="-80" y="3852"/>
                        <a:pt x="-2937" y="13186"/>
                        <a:pt x="2016" y="17377"/>
                      </a:cubicBezTo>
                      <a:cubicBezTo>
                        <a:pt x="6969" y="21568"/>
                        <a:pt x="26495" y="16234"/>
                        <a:pt x="46021" y="28902"/>
                      </a:cubicBezTo>
                      <a:cubicBezTo>
                        <a:pt x="65548" y="41571"/>
                        <a:pt x="72501" y="8614"/>
                        <a:pt x="72501" y="8614"/>
                      </a:cubicBezTo>
                      <a:close/>
                    </a:path>
                  </a:pathLst>
                </a:custGeom>
                <a:solidFill>
                  <a:srgbClr val="37474F"/>
                </a:solidFill>
                <a:ln w="9525" cap="flat">
                  <a:noFill/>
                  <a:prstDash val="solid"/>
                  <a:miter/>
                </a:ln>
              </p:spPr>
              <p:txBody>
                <a:bodyPr rtlCol="0" anchor="ctr"/>
                <a:lstStyle/>
                <a:p>
                  <a:endParaRPr lang="pt-BR"/>
                </a:p>
              </p:txBody>
            </p:sp>
            <p:sp>
              <p:nvSpPr>
                <p:cNvPr id="3830" name="Forma Livre: Forma 3829">
                  <a:extLst>
                    <a:ext uri="{FF2B5EF4-FFF2-40B4-BE49-F238E27FC236}">
                      <a16:creationId xmlns:a16="http://schemas.microsoft.com/office/drawing/2014/main" id="{6A788088-7CC2-3E71-27CE-31D3AE678808}"/>
                    </a:ext>
                  </a:extLst>
                </p:cNvPr>
                <p:cNvSpPr/>
                <p:nvPr/>
              </p:nvSpPr>
              <p:spPr>
                <a:xfrm>
                  <a:off x="5641944" y="1925326"/>
                  <a:ext cx="32911" cy="39956"/>
                </a:xfrm>
                <a:custGeom>
                  <a:avLst/>
                  <a:gdLst>
                    <a:gd name="connsiteX0" fmla="*/ 32912 w 32911"/>
                    <a:gd name="connsiteY0" fmla="*/ 38147 h 39956"/>
                    <a:gd name="connsiteX1" fmla="*/ 18624 w 32911"/>
                    <a:gd name="connsiteY1" fmla="*/ 6619 h 39956"/>
                    <a:gd name="connsiteX2" fmla="*/ 1574 w 32911"/>
                    <a:gd name="connsiteY2" fmla="*/ 14239 h 39956"/>
                    <a:gd name="connsiteX3" fmla="*/ 8337 w 32911"/>
                    <a:gd name="connsiteY3" fmla="*/ 39957 h 39956"/>
                  </a:gdLst>
                  <a:ahLst/>
                  <a:cxnLst>
                    <a:cxn ang="0">
                      <a:pos x="connsiteX0" y="connsiteY0"/>
                    </a:cxn>
                    <a:cxn ang="0">
                      <a:pos x="connsiteX1" y="connsiteY1"/>
                    </a:cxn>
                    <a:cxn ang="0">
                      <a:pos x="connsiteX2" y="connsiteY2"/>
                    </a:cxn>
                    <a:cxn ang="0">
                      <a:pos x="connsiteX3" y="connsiteY3"/>
                    </a:cxn>
                  </a:cxnLst>
                  <a:rect l="l" t="t" r="r" b="b"/>
                  <a:pathLst>
                    <a:path w="32911" h="39956">
                      <a:moveTo>
                        <a:pt x="32912" y="38147"/>
                      </a:moveTo>
                      <a:cubicBezTo>
                        <a:pt x="31978" y="26290"/>
                        <a:pt x="26930" y="15135"/>
                        <a:pt x="18624" y="6619"/>
                      </a:cubicBezTo>
                      <a:cubicBezTo>
                        <a:pt x="4717" y="-7382"/>
                        <a:pt x="-3664" y="3571"/>
                        <a:pt x="1574" y="14239"/>
                      </a:cubicBezTo>
                      <a:cubicBezTo>
                        <a:pt x="5099" y="22425"/>
                        <a:pt x="7385" y="31095"/>
                        <a:pt x="8337" y="39957"/>
                      </a:cubicBezTo>
                      <a:close/>
                    </a:path>
                  </a:pathLst>
                </a:custGeom>
                <a:solidFill>
                  <a:srgbClr val="37474F"/>
                </a:solidFill>
                <a:ln w="9525" cap="flat">
                  <a:noFill/>
                  <a:prstDash val="solid"/>
                  <a:miter/>
                </a:ln>
              </p:spPr>
              <p:txBody>
                <a:bodyPr rtlCol="0" anchor="ctr"/>
                <a:lstStyle/>
                <a:p>
                  <a:endParaRPr lang="pt-BR"/>
                </a:p>
              </p:txBody>
            </p:sp>
            <p:sp>
              <p:nvSpPr>
                <p:cNvPr id="3831" name="Forma Livre: Forma 3830">
                  <a:extLst>
                    <a:ext uri="{FF2B5EF4-FFF2-40B4-BE49-F238E27FC236}">
                      <a16:creationId xmlns:a16="http://schemas.microsoft.com/office/drawing/2014/main" id="{ED617C5B-56CE-35BF-A12B-D6AF30DFF6A4}"/>
                    </a:ext>
                  </a:extLst>
                </p:cNvPr>
                <p:cNvSpPr/>
                <p:nvPr/>
              </p:nvSpPr>
              <p:spPr>
                <a:xfrm>
                  <a:off x="5617706" y="1987667"/>
                  <a:ext cx="50863" cy="54387"/>
                </a:xfrm>
                <a:custGeom>
                  <a:avLst/>
                  <a:gdLst>
                    <a:gd name="connsiteX0" fmla="*/ 0 w 50863"/>
                    <a:gd name="connsiteY0" fmla="*/ 54388 h 54387"/>
                    <a:gd name="connsiteX1" fmla="*/ 50863 w 50863"/>
                    <a:gd name="connsiteY1" fmla="*/ 0 h 54387"/>
                    <a:gd name="connsiteX2" fmla="*/ 12763 w 50863"/>
                    <a:gd name="connsiteY2" fmla="*/ 25432 h 54387"/>
                    <a:gd name="connsiteX3" fmla="*/ 0 w 50863"/>
                    <a:gd name="connsiteY3" fmla="*/ 54388 h 54387"/>
                  </a:gdLst>
                  <a:ahLst/>
                  <a:cxnLst>
                    <a:cxn ang="0">
                      <a:pos x="connsiteX0" y="connsiteY0"/>
                    </a:cxn>
                    <a:cxn ang="0">
                      <a:pos x="connsiteX1" y="connsiteY1"/>
                    </a:cxn>
                    <a:cxn ang="0">
                      <a:pos x="connsiteX2" y="connsiteY2"/>
                    </a:cxn>
                    <a:cxn ang="0">
                      <a:pos x="connsiteX3" y="connsiteY3"/>
                    </a:cxn>
                  </a:cxnLst>
                  <a:rect l="l" t="t" r="r" b="b"/>
                  <a:pathLst>
                    <a:path w="50863" h="54387">
                      <a:moveTo>
                        <a:pt x="0" y="54388"/>
                      </a:moveTo>
                      <a:cubicBezTo>
                        <a:pt x="0" y="54388"/>
                        <a:pt x="21146" y="13335"/>
                        <a:pt x="50863" y="0"/>
                      </a:cubicBezTo>
                      <a:cubicBezTo>
                        <a:pt x="35985" y="4642"/>
                        <a:pt x="22755" y="13471"/>
                        <a:pt x="12763" y="25432"/>
                      </a:cubicBezTo>
                      <a:cubicBezTo>
                        <a:pt x="5544" y="33485"/>
                        <a:pt x="1076" y="43625"/>
                        <a:pt x="0" y="54388"/>
                      </a:cubicBezTo>
                      <a:close/>
                    </a:path>
                  </a:pathLst>
                </a:custGeom>
                <a:solidFill>
                  <a:srgbClr val="263238"/>
                </a:solidFill>
                <a:ln w="9525" cap="flat">
                  <a:noFill/>
                  <a:prstDash val="solid"/>
                  <a:miter/>
                </a:ln>
              </p:spPr>
              <p:txBody>
                <a:bodyPr rtlCol="0" anchor="ctr"/>
                <a:lstStyle/>
                <a:p>
                  <a:endParaRPr lang="pt-BR"/>
                </a:p>
              </p:txBody>
            </p:sp>
            <p:sp>
              <p:nvSpPr>
                <p:cNvPr id="3832" name="Forma Livre: Forma 3831">
                  <a:extLst>
                    <a:ext uri="{FF2B5EF4-FFF2-40B4-BE49-F238E27FC236}">
                      <a16:creationId xmlns:a16="http://schemas.microsoft.com/office/drawing/2014/main" id="{611E9B1F-A210-6CAA-6575-A5EA0C4ABF03}"/>
                    </a:ext>
                  </a:extLst>
                </p:cNvPr>
                <p:cNvSpPr/>
                <p:nvPr/>
              </p:nvSpPr>
              <p:spPr>
                <a:xfrm>
                  <a:off x="5693525" y="1972427"/>
                  <a:ext cx="60864" cy="73437"/>
                </a:xfrm>
                <a:custGeom>
                  <a:avLst/>
                  <a:gdLst>
                    <a:gd name="connsiteX0" fmla="*/ 60865 w 60864"/>
                    <a:gd name="connsiteY0" fmla="*/ 0 h 73437"/>
                    <a:gd name="connsiteX1" fmla="*/ 0 w 60864"/>
                    <a:gd name="connsiteY1" fmla="*/ 73438 h 73437"/>
                    <a:gd name="connsiteX2" fmla="*/ 60865 w 60864"/>
                    <a:gd name="connsiteY2" fmla="*/ 0 h 73437"/>
                  </a:gdLst>
                  <a:ahLst/>
                  <a:cxnLst>
                    <a:cxn ang="0">
                      <a:pos x="connsiteX0" y="connsiteY0"/>
                    </a:cxn>
                    <a:cxn ang="0">
                      <a:pos x="connsiteX1" y="connsiteY1"/>
                    </a:cxn>
                    <a:cxn ang="0">
                      <a:pos x="connsiteX2" y="connsiteY2"/>
                    </a:cxn>
                  </a:cxnLst>
                  <a:rect l="l" t="t" r="r" b="b"/>
                  <a:pathLst>
                    <a:path w="60864" h="73437">
                      <a:moveTo>
                        <a:pt x="60865" y="0"/>
                      </a:moveTo>
                      <a:cubicBezTo>
                        <a:pt x="59531" y="23813"/>
                        <a:pt x="26956" y="63151"/>
                        <a:pt x="0" y="73438"/>
                      </a:cubicBezTo>
                      <a:cubicBezTo>
                        <a:pt x="381" y="73438"/>
                        <a:pt x="43815" y="38481"/>
                        <a:pt x="60865" y="0"/>
                      </a:cubicBezTo>
                      <a:close/>
                    </a:path>
                  </a:pathLst>
                </a:custGeom>
                <a:solidFill>
                  <a:srgbClr val="263238"/>
                </a:solidFill>
                <a:ln w="9525" cap="flat">
                  <a:noFill/>
                  <a:prstDash val="solid"/>
                  <a:miter/>
                </a:ln>
              </p:spPr>
              <p:txBody>
                <a:bodyPr rtlCol="0" anchor="ctr"/>
                <a:lstStyle/>
                <a:p>
                  <a:endParaRPr lang="pt-BR"/>
                </a:p>
              </p:txBody>
            </p:sp>
            <p:sp>
              <p:nvSpPr>
                <p:cNvPr id="3833" name="Forma Livre: Forma 3832">
                  <a:extLst>
                    <a:ext uri="{FF2B5EF4-FFF2-40B4-BE49-F238E27FC236}">
                      <a16:creationId xmlns:a16="http://schemas.microsoft.com/office/drawing/2014/main" id="{FAB82D86-828E-CC4D-F32F-A46F15AF64DA}"/>
                    </a:ext>
                  </a:extLst>
                </p:cNvPr>
                <p:cNvSpPr/>
                <p:nvPr/>
              </p:nvSpPr>
              <p:spPr>
                <a:xfrm>
                  <a:off x="5683618" y="1950900"/>
                  <a:ext cx="34100" cy="64579"/>
                </a:xfrm>
                <a:custGeom>
                  <a:avLst/>
                  <a:gdLst>
                    <a:gd name="connsiteX0" fmla="*/ 29338 w 34100"/>
                    <a:gd name="connsiteY0" fmla="*/ 0 h 64579"/>
                    <a:gd name="connsiteX1" fmla="*/ 34100 w 34100"/>
                    <a:gd name="connsiteY1" fmla="*/ 7429 h 64579"/>
                    <a:gd name="connsiteX2" fmla="*/ 1 w 34100"/>
                    <a:gd name="connsiteY2" fmla="*/ 64579 h 64579"/>
                    <a:gd name="connsiteX3" fmla="*/ 29338 w 34100"/>
                    <a:gd name="connsiteY3" fmla="*/ 0 h 64579"/>
                  </a:gdLst>
                  <a:ahLst/>
                  <a:cxnLst>
                    <a:cxn ang="0">
                      <a:pos x="connsiteX0" y="connsiteY0"/>
                    </a:cxn>
                    <a:cxn ang="0">
                      <a:pos x="connsiteX1" y="connsiteY1"/>
                    </a:cxn>
                    <a:cxn ang="0">
                      <a:pos x="connsiteX2" y="connsiteY2"/>
                    </a:cxn>
                    <a:cxn ang="0">
                      <a:pos x="connsiteX3" y="connsiteY3"/>
                    </a:cxn>
                  </a:cxnLst>
                  <a:rect l="l" t="t" r="r" b="b"/>
                  <a:pathLst>
                    <a:path w="34100" h="64579">
                      <a:moveTo>
                        <a:pt x="29338" y="0"/>
                      </a:moveTo>
                      <a:cubicBezTo>
                        <a:pt x="31319" y="2198"/>
                        <a:pt x="32929" y="4708"/>
                        <a:pt x="34100" y="7429"/>
                      </a:cubicBezTo>
                      <a:cubicBezTo>
                        <a:pt x="33338" y="23527"/>
                        <a:pt x="15050" y="52769"/>
                        <a:pt x="1" y="64579"/>
                      </a:cubicBezTo>
                      <a:cubicBezTo>
                        <a:pt x="-190" y="64103"/>
                        <a:pt x="28385" y="27527"/>
                        <a:pt x="29338" y="0"/>
                      </a:cubicBezTo>
                      <a:close/>
                    </a:path>
                  </a:pathLst>
                </a:custGeom>
                <a:solidFill>
                  <a:srgbClr val="263238"/>
                </a:solidFill>
                <a:ln w="9525" cap="flat">
                  <a:noFill/>
                  <a:prstDash val="solid"/>
                  <a:miter/>
                </a:ln>
              </p:spPr>
              <p:txBody>
                <a:bodyPr rtlCol="0" anchor="ctr"/>
                <a:lstStyle/>
                <a:p>
                  <a:endParaRPr lang="pt-BR"/>
                </a:p>
              </p:txBody>
            </p:sp>
            <p:sp>
              <p:nvSpPr>
                <p:cNvPr id="3834" name="Forma Livre: Forma 3833">
                  <a:extLst>
                    <a:ext uri="{FF2B5EF4-FFF2-40B4-BE49-F238E27FC236}">
                      <a16:creationId xmlns:a16="http://schemas.microsoft.com/office/drawing/2014/main" id="{8E6A4280-5104-5586-A76F-6EBAFD8ADBF2}"/>
                    </a:ext>
                  </a:extLst>
                </p:cNvPr>
                <p:cNvSpPr/>
                <p:nvPr/>
              </p:nvSpPr>
              <p:spPr>
                <a:xfrm>
                  <a:off x="5671366" y="1985034"/>
                  <a:ext cx="243702" cy="220988"/>
                </a:xfrm>
                <a:custGeom>
                  <a:avLst/>
                  <a:gdLst>
                    <a:gd name="connsiteX0" fmla="*/ 80833 w 243702"/>
                    <a:gd name="connsiteY0" fmla="*/ 209230 h 220988"/>
                    <a:gd name="connsiteX1" fmla="*/ 35018 w 243702"/>
                    <a:gd name="connsiteY1" fmla="*/ 219993 h 220988"/>
                    <a:gd name="connsiteX2" fmla="*/ 9681 w 243702"/>
                    <a:gd name="connsiteY2" fmla="*/ 194181 h 220988"/>
                    <a:gd name="connsiteX3" fmla="*/ 12539 w 243702"/>
                    <a:gd name="connsiteY3" fmla="*/ 179893 h 220988"/>
                    <a:gd name="connsiteX4" fmla="*/ 61 w 243702"/>
                    <a:gd name="connsiteY4" fmla="*/ 163320 h 220988"/>
                    <a:gd name="connsiteX5" fmla="*/ 7681 w 243702"/>
                    <a:gd name="connsiteY5" fmla="*/ 148365 h 220988"/>
                    <a:gd name="connsiteX6" fmla="*/ 7681 w 243702"/>
                    <a:gd name="connsiteY6" fmla="*/ 125124 h 220988"/>
                    <a:gd name="connsiteX7" fmla="*/ 1871 w 243702"/>
                    <a:gd name="connsiteY7" fmla="*/ 104931 h 220988"/>
                    <a:gd name="connsiteX8" fmla="*/ 13872 w 243702"/>
                    <a:gd name="connsiteY8" fmla="*/ 91215 h 220988"/>
                    <a:gd name="connsiteX9" fmla="*/ 14348 w 243702"/>
                    <a:gd name="connsiteY9" fmla="*/ 72165 h 220988"/>
                    <a:gd name="connsiteX10" fmla="*/ 35589 w 243702"/>
                    <a:gd name="connsiteY10" fmla="*/ 64164 h 220988"/>
                    <a:gd name="connsiteX11" fmla="*/ 36732 w 243702"/>
                    <a:gd name="connsiteY11" fmla="*/ 43686 h 220988"/>
                    <a:gd name="connsiteX12" fmla="*/ 57497 w 243702"/>
                    <a:gd name="connsiteY12" fmla="*/ 36066 h 220988"/>
                    <a:gd name="connsiteX13" fmla="*/ 70070 w 243702"/>
                    <a:gd name="connsiteY13" fmla="*/ 17016 h 220988"/>
                    <a:gd name="connsiteX14" fmla="*/ 92263 w 243702"/>
                    <a:gd name="connsiteY14" fmla="*/ 23588 h 220988"/>
                    <a:gd name="connsiteX15" fmla="*/ 115694 w 243702"/>
                    <a:gd name="connsiteY15" fmla="*/ 3395 h 220988"/>
                    <a:gd name="connsiteX16" fmla="*/ 138745 w 243702"/>
                    <a:gd name="connsiteY16" fmla="*/ 6824 h 220988"/>
                    <a:gd name="connsiteX17" fmla="*/ 159986 w 243702"/>
                    <a:gd name="connsiteY17" fmla="*/ 61 h 220988"/>
                    <a:gd name="connsiteX18" fmla="*/ 179036 w 243702"/>
                    <a:gd name="connsiteY18" fmla="*/ 9586 h 220988"/>
                    <a:gd name="connsiteX19" fmla="*/ 202277 w 243702"/>
                    <a:gd name="connsiteY19" fmla="*/ 7681 h 220988"/>
                    <a:gd name="connsiteX20" fmla="*/ 213040 w 243702"/>
                    <a:gd name="connsiteY20" fmla="*/ 20445 h 220988"/>
                    <a:gd name="connsiteX21" fmla="*/ 232090 w 243702"/>
                    <a:gd name="connsiteY21" fmla="*/ 27684 h 220988"/>
                    <a:gd name="connsiteX22" fmla="*/ 234757 w 243702"/>
                    <a:gd name="connsiteY22" fmla="*/ 48448 h 220988"/>
                    <a:gd name="connsiteX23" fmla="*/ 241901 w 243702"/>
                    <a:gd name="connsiteY23" fmla="*/ 81500 h 220988"/>
                    <a:gd name="connsiteX24" fmla="*/ 179512 w 243702"/>
                    <a:gd name="connsiteY24" fmla="*/ 192752 h 220988"/>
                    <a:gd name="connsiteX25" fmla="*/ 80833 w 243702"/>
                    <a:gd name="connsiteY25" fmla="*/ 209230 h 2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3702" h="220988">
                      <a:moveTo>
                        <a:pt x="80833" y="209230"/>
                      </a:moveTo>
                      <a:cubicBezTo>
                        <a:pt x="80833" y="209230"/>
                        <a:pt x="48353" y="225042"/>
                        <a:pt x="35018" y="219993"/>
                      </a:cubicBezTo>
                      <a:cubicBezTo>
                        <a:pt x="13205" y="211516"/>
                        <a:pt x="10729" y="200086"/>
                        <a:pt x="9681" y="194181"/>
                      </a:cubicBezTo>
                      <a:cubicBezTo>
                        <a:pt x="8433" y="189231"/>
                        <a:pt x="9481" y="183982"/>
                        <a:pt x="12539" y="179893"/>
                      </a:cubicBezTo>
                      <a:cubicBezTo>
                        <a:pt x="5604" y="177143"/>
                        <a:pt x="785" y="170746"/>
                        <a:pt x="61" y="163320"/>
                      </a:cubicBezTo>
                      <a:cubicBezTo>
                        <a:pt x="-796" y="150461"/>
                        <a:pt x="7681" y="148365"/>
                        <a:pt x="7681" y="148365"/>
                      </a:cubicBezTo>
                      <a:cubicBezTo>
                        <a:pt x="7681" y="148365"/>
                        <a:pt x="-5368" y="134935"/>
                        <a:pt x="7681" y="125124"/>
                      </a:cubicBezTo>
                      <a:cubicBezTo>
                        <a:pt x="2452" y="119813"/>
                        <a:pt x="261" y="112212"/>
                        <a:pt x="1871" y="104931"/>
                      </a:cubicBezTo>
                      <a:cubicBezTo>
                        <a:pt x="3757" y="98870"/>
                        <a:pt x="8119" y="93888"/>
                        <a:pt x="13872" y="91215"/>
                      </a:cubicBezTo>
                      <a:cubicBezTo>
                        <a:pt x="10938" y="85163"/>
                        <a:pt x="11110" y="78063"/>
                        <a:pt x="14348" y="72165"/>
                      </a:cubicBezTo>
                      <a:cubicBezTo>
                        <a:pt x="18482" y="64623"/>
                        <a:pt x="27502" y="61225"/>
                        <a:pt x="35589" y="64164"/>
                      </a:cubicBezTo>
                      <a:cubicBezTo>
                        <a:pt x="31122" y="57914"/>
                        <a:pt x="31598" y="49400"/>
                        <a:pt x="36732" y="43686"/>
                      </a:cubicBezTo>
                      <a:cubicBezTo>
                        <a:pt x="41580" y="37325"/>
                        <a:pt x="49686" y="34353"/>
                        <a:pt x="57497" y="36066"/>
                      </a:cubicBezTo>
                      <a:cubicBezTo>
                        <a:pt x="57678" y="27827"/>
                        <a:pt x="62564" y="20420"/>
                        <a:pt x="70070" y="17016"/>
                      </a:cubicBezTo>
                      <a:cubicBezTo>
                        <a:pt x="78090" y="13728"/>
                        <a:pt x="87319" y="16461"/>
                        <a:pt x="92263" y="23588"/>
                      </a:cubicBezTo>
                      <a:cubicBezTo>
                        <a:pt x="96121" y="13300"/>
                        <a:pt x="104950" y="5688"/>
                        <a:pt x="115694" y="3395"/>
                      </a:cubicBezTo>
                      <a:cubicBezTo>
                        <a:pt x="123524" y="1419"/>
                        <a:pt x="131830" y="2653"/>
                        <a:pt x="138745" y="6824"/>
                      </a:cubicBezTo>
                      <a:cubicBezTo>
                        <a:pt x="144831" y="2185"/>
                        <a:pt x="152337" y="-205"/>
                        <a:pt x="159986" y="61"/>
                      </a:cubicBezTo>
                      <a:cubicBezTo>
                        <a:pt x="176083" y="-891"/>
                        <a:pt x="179036" y="9586"/>
                        <a:pt x="179036" y="9586"/>
                      </a:cubicBezTo>
                      <a:cubicBezTo>
                        <a:pt x="186084" y="5432"/>
                        <a:pt x="194647" y="4730"/>
                        <a:pt x="202277" y="7681"/>
                      </a:cubicBezTo>
                      <a:cubicBezTo>
                        <a:pt x="214183" y="11967"/>
                        <a:pt x="213040" y="20445"/>
                        <a:pt x="213040" y="20445"/>
                      </a:cubicBezTo>
                      <a:cubicBezTo>
                        <a:pt x="220127" y="20037"/>
                        <a:pt x="227061" y="22670"/>
                        <a:pt x="232090" y="27684"/>
                      </a:cubicBezTo>
                      <a:cubicBezTo>
                        <a:pt x="236109" y="33832"/>
                        <a:pt x="237090" y="41484"/>
                        <a:pt x="234757" y="48448"/>
                      </a:cubicBezTo>
                      <a:cubicBezTo>
                        <a:pt x="243139" y="57260"/>
                        <a:pt x="245892" y="70014"/>
                        <a:pt x="241901" y="81500"/>
                      </a:cubicBezTo>
                      <a:cubicBezTo>
                        <a:pt x="236852" y="94454"/>
                        <a:pt x="226470" y="157700"/>
                        <a:pt x="179512" y="192752"/>
                      </a:cubicBezTo>
                      <a:cubicBezTo>
                        <a:pt x="151185" y="213793"/>
                        <a:pt x="114466" y="219925"/>
                        <a:pt x="80833" y="209230"/>
                      </a:cubicBezTo>
                      <a:close/>
                    </a:path>
                  </a:pathLst>
                </a:custGeom>
                <a:solidFill>
                  <a:srgbClr val="37474F"/>
                </a:solidFill>
                <a:ln w="9525" cap="flat">
                  <a:noFill/>
                  <a:prstDash val="solid"/>
                  <a:miter/>
                </a:ln>
              </p:spPr>
              <p:txBody>
                <a:bodyPr rtlCol="0" anchor="ctr"/>
                <a:lstStyle/>
                <a:p>
                  <a:endParaRPr lang="pt-BR"/>
                </a:p>
              </p:txBody>
            </p:sp>
            <p:sp>
              <p:nvSpPr>
                <p:cNvPr id="3835" name="Forma Livre: Forma 3834">
                  <a:extLst>
                    <a:ext uri="{FF2B5EF4-FFF2-40B4-BE49-F238E27FC236}">
                      <a16:creationId xmlns:a16="http://schemas.microsoft.com/office/drawing/2014/main" id="{98CBC341-27F2-B24A-54C4-77E70ECC8DCE}"/>
                    </a:ext>
                  </a:extLst>
                </p:cNvPr>
                <p:cNvSpPr/>
                <p:nvPr/>
              </p:nvSpPr>
              <p:spPr>
                <a:xfrm>
                  <a:off x="5775167" y="1991096"/>
                  <a:ext cx="34753" cy="85153"/>
                </a:xfrm>
                <a:custGeom>
                  <a:avLst/>
                  <a:gdLst>
                    <a:gd name="connsiteX0" fmla="*/ 273 w 34753"/>
                    <a:gd name="connsiteY0" fmla="*/ 81915 h 85153"/>
                    <a:gd name="connsiteX1" fmla="*/ 34753 w 34753"/>
                    <a:gd name="connsiteY1" fmla="*/ 0 h 85153"/>
                    <a:gd name="connsiteX2" fmla="*/ 5131 w 34753"/>
                    <a:gd name="connsiteY2" fmla="*/ 85153 h 85153"/>
                  </a:gdLst>
                  <a:ahLst/>
                  <a:cxnLst>
                    <a:cxn ang="0">
                      <a:pos x="connsiteX0" y="connsiteY0"/>
                    </a:cxn>
                    <a:cxn ang="0">
                      <a:pos x="connsiteX1" y="connsiteY1"/>
                    </a:cxn>
                    <a:cxn ang="0">
                      <a:pos x="connsiteX2" y="connsiteY2"/>
                    </a:cxn>
                  </a:cxnLst>
                  <a:rect l="l" t="t" r="r" b="b"/>
                  <a:pathLst>
                    <a:path w="34753" h="85153">
                      <a:moveTo>
                        <a:pt x="273" y="81915"/>
                      </a:moveTo>
                      <a:cubicBezTo>
                        <a:pt x="-1346" y="59341"/>
                        <a:pt x="3511" y="31718"/>
                        <a:pt x="34753" y="0"/>
                      </a:cubicBezTo>
                      <a:cubicBezTo>
                        <a:pt x="34753" y="0"/>
                        <a:pt x="-6014" y="40672"/>
                        <a:pt x="5131" y="85153"/>
                      </a:cubicBezTo>
                      <a:close/>
                    </a:path>
                  </a:pathLst>
                </a:custGeom>
                <a:solidFill>
                  <a:srgbClr val="B16668"/>
                </a:solidFill>
                <a:ln w="9525" cap="flat">
                  <a:noFill/>
                  <a:prstDash val="solid"/>
                  <a:miter/>
                </a:ln>
              </p:spPr>
              <p:txBody>
                <a:bodyPr rtlCol="0" anchor="ctr"/>
                <a:lstStyle/>
                <a:p>
                  <a:endParaRPr lang="pt-BR"/>
                </a:p>
              </p:txBody>
            </p:sp>
            <p:sp>
              <p:nvSpPr>
                <p:cNvPr id="3836" name="Forma Livre: Forma 3835">
                  <a:extLst>
                    <a:ext uri="{FF2B5EF4-FFF2-40B4-BE49-F238E27FC236}">
                      <a16:creationId xmlns:a16="http://schemas.microsoft.com/office/drawing/2014/main" id="{AB3E0CA1-C295-D72A-7A36-5C4143088427}"/>
                    </a:ext>
                  </a:extLst>
                </p:cNvPr>
                <p:cNvSpPr/>
                <p:nvPr/>
              </p:nvSpPr>
              <p:spPr>
                <a:xfrm>
                  <a:off x="5809944" y="1993572"/>
                  <a:ext cx="40171" cy="83819"/>
                </a:xfrm>
                <a:custGeom>
                  <a:avLst/>
                  <a:gdLst>
                    <a:gd name="connsiteX0" fmla="*/ 40171 w 40171"/>
                    <a:gd name="connsiteY0" fmla="*/ 0 h 83819"/>
                    <a:gd name="connsiteX1" fmla="*/ 261 w 40171"/>
                    <a:gd name="connsiteY1" fmla="*/ 83153 h 83819"/>
                    <a:gd name="connsiteX2" fmla="*/ 5214 w 40171"/>
                    <a:gd name="connsiteY2" fmla="*/ 83820 h 83819"/>
                    <a:gd name="connsiteX3" fmla="*/ 40171 w 40171"/>
                    <a:gd name="connsiteY3" fmla="*/ 0 h 83819"/>
                  </a:gdLst>
                  <a:ahLst/>
                  <a:cxnLst>
                    <a:cxn ang="0">
                      <a:pos x="connsiteX0" y="connsiteY0"/>
                    </a:cxn>
                    <a:cxn ang="0">
                      <a:pos x="connsiteX1" y="connsiteY1"/>
                    </a:cxn>
                    <a:cxn ang="0">
                      <a:pos x="connsiteX2" y="connsiteY2"/>
                    </a:cxn>
                    <a:cxn ang="0">
                      <a:pos x="connsiteX3" y="connsiteY3"/>
                    </a:cxn>
                  </a:cxnLst>
                  <a:rect l="l" t="t" r="r" b="b"/>
                  <a:pathLst>
                    <a:path w="40171" h="83819">
                      <a:moveTo>
                        <a:pt x="40171" y="0"/>
                      </a:moveTo>
                      <a:cubicBezTo>
                        <a:pt x="24645" y="10097"/>
                        <a:pt x="-2977" y="50197"/>
                        <a:pt x="261" y="83153"/>
                      </a:cubicBezTo>
                      <a:lnTo>
                        <a:pt x="5214" y="83820"/>
                      </a:lnTo>
                      <a:cubicBezTo>
                        <a:pt x="1785" y="74200"/>
                        <a:pt x="3786" y="33528"/>
                        <a:pt x="40171" y="0"/>
                      </a:cubicBezTo>
                      <a:close/>
                    </a:path>
                  </a:pathLst>
                </a:custGeom>
                <a:solidFill>
                  <a:srgbClr val="B16668"/>
                </a:solidFill>
                <a:ln w="9525" cap="flat">
                  <a:noFill/>
                  <a:prstDash val="solid"/>
                  <a:miter/>
                </a:ln>
              </p:spPr>
              <p:txBody>
                <a:bodyPr rtlCol="0" anchor="ctr"/>
                <a:lstStyle/>
                <a:p>
                  <a:endParaRPr lang="pt-BR"/>
                </a:p>
              </p:txBody>
            </p:sp>
            <p:sp>
              <p:nvSpPr>
                <p:cNvPr id="3837" name="Forma Livre: Forma 3836">
                  <a:extLst>
                    <a:ext uri="{FF2B5EF4-FFF2-40B4-BE49-F238E27FC236}">
                      <a16:creationId xmlns:a16="http://schemas.microsoft.com/office/drawing/2014/main" id="{EA29BF9D-B3E1-1171-9AAB-B7550882C92B}"/>
                    </a:ext>
                  </a:extLst>
                </p:cNvPr>
                <p:cNvSpPr/>
                <p:nvPr/>
              </p:nvSpPr>
              <p:spPr>
                <a:xfrm>
                  <a:off x="5848078" y="2005479"/>
                  <a:ext cx="36327" cy="65722"/>
                </a:xfrm>
                <a:custGeom>
                  <a:avLst/>
                  <a:gdLst>
                    <a:gd name="connsiteX0" fmla="*/ 36327 w 36327"/>
                    <a:gd name="connsiteY0" fmla="*/ 0 h 65722"/>
                    <a:gd name="connsiteX1" fmla="*/ 37 w 36327"/>
                    <a:gd name="connsiteY1" fmla="*/ 65723 h 65722"/>
                    <a:gd name="connsiteX2" fmla="*/ 4037 w 36327"/>
                    <a:gd name="connsiteY2" fmla="*/ 64199 h 65722"/>
                    <a:gd name="connsiteX3" fmla="*/ 36327 w 36327"/>
                    <a:gd name="connsiteY3" fmla="*/ 0 h 65722"/>
                  </a:gdLst>
                  <a:ahLst/>
                  <a:cxnLst>
                    <a:cxn ang="0">
                      <a:pos x="connsiteX0" y="connsiteY0"/>
                    </a:cxn>
                    <a:cxn ang="0">
                      <a:pos x="connsiteX1" y="connsiteY1"/>
                    </a:cxn>
                    <a:cxn ang="0">
                      <a:pos x="connsiteX2" y="connsiteY2"/>
                    </a:cxn>
                    <a:cxn ang="0">
                      <a:pos x="connsiteX3" y="connsiteY3"/>
                    </a:cxn>
                  </a:cxnLst>
                  <a:rect l="l" t="t" r="r" b="b"/>
                  <a:pathLst>
                    <a:path w="36327" h="65722">
                      <a:moveTo>
                        <a:pt x="36327" y="0"/>
                      </a:moveTo>
                      <a:cubicBezTo>
                        <a:pt x="29183" y="4953"/>
                        <a:pt x="-1202" y="34290"/>
                        <a:pt x="37" y="65723"/>
                      </a:cubicBezTo>
                      <a:lnTo>
                        <a:pt x="4037" y="64199"/>
                      </a:lnTo>
                      <a:cubicBezTo>
                        <a:pt x="4037" y="64199"/>
                        <a:pt x="418" y="32671"/>
                        <a:pt x="36327" y="0"/>
                      </a:cubicBezTo>
                      <a:close/>
                    </a:path>
                  </a:pathLst>
                </a:custGeom>
                <a:solidFill>
                  <a:srgbClr val="B16668"/>
                </a:solidFill>
                <a:ln w="9525" cap="flat">
                  <a:noFill/>
                  <a:prstDash val="solid"/>
                  <a:miter/>
                </a:ln>
              </p:spPr>
              <p:txBody>
                <a:bodyPr rtlCol="0" anchor="ctr"/>
                <a:lstStyle/>
                <a:p>
                  <a:endParaRPr lang="pt-BR"/>
                </a:p>
              </p:txBody>
            </p:sp>
            <p:sp>
              <p:nvSpPr>
                <p:cNvPr id="3838" name="Forma Livre: Forma 3837">
                  <a:extLst>
                    <a:ext uri="{FF2B5EF4-FFF2-40B4-BE49-F238E27FC236}">
                      <a16:creationId xmlns:a16="http://schemas.microsoft.com/office/drawing/2014/main" id="{F5C84A14-BC9C-5825-F094-F94FD3301F5F}"/>
                    </a:ext>
                  </a:extLst>
                </p:cNvPr>
                <p:cNvSpPr/>
                <p:nvPr/>
              </p:nvSpPr>
              <p:spPr>
                <a:xfrm>
                  <a:off x="5686000" y="2097395"/>
                  <a:ext cx="81533" cy="16352"/>
                </a:xfrm>
                <a:custGeom>
                  <a:avLst/>
                  <a:gdLst>
                    <a:gd name="connsiteX0" fmla="*/ 81153 w 81533"/>
                    <a:gd name="connsiteY0" fmla="*/ 0 h 16352"/>
                    <a:gd name="connsiteX1" fmla="*/ 0 w 81533"/>
                    <a:gd name="connsiteY1" fmla="*/ 13144 h 16352"/>
                    <a:gd name="connsiteX2" fmla="*/ 81534 w 81533"/>
                    <a:gd name="connsiteY2" fmla="*/ 4286 h 16352"/>
                  </a:gdLst>
                  <a:ahLst/>
                  <a:cxnLst>
                    <a:cxn ang="0">
                      <a:pos x="connsiteX0" y="connsiteY0"/>
                    </a:cxn>
                    <a:cxn ang="0">
                      <a:pos x="connsiteX1" y="connsiteY1"/>
                    </a:cxn>
                    <a:cxn ang="0">
                      <a:pos x="connsiteX2" y="connsiteY2"/>
                    </a:cxn>
                  </a:cxnLst>
                  <a:rect l="l" t="t" r="r" b="b"/>
                  <a:pathLst>
                    <a:path w="81533" h="16352">
                      <a:moveTo>
                        <a:pt x="81153" y="0"/>
                      </a:moveTo>
                      <a:cubicBezTo>
                        <a:pt x="81153" y="0"/>
                        <a:pt x="38862" y="20955"/>
                        <a:pt x="0" y="13144"/>
                      </a:cubicBezTo>
                      <a:cubicBezTo>
                        <a:pt x="0" y="13144"/>
                        <a:pt x="25527" y="24574"/>
                        <a:pt x="81534" y="4286"/>
                      </a:cubicBezTo>
                      <a:close/>
                    </a:path>
                  </a:pathLst>
                </a:custGeom>
                <a:solidFill>
                  <a:srgbClr val="B16668"/>
                </a:solidFill>
                <a:ln w="9525" cap="flat">
                  <a:noFill/>
                  <a:prstDash val="solid"/>
                  <a:miter/>
                </a:ln>
              </p:spPr>
              <p:txBody>
                <a:bodyPr rtlCol="0" anchor="ctr"/>
                <a:lstStyle/>
                <a:p>
                  <a:endParaRPr lang="pt-BR"/>
                </a:p>
              </p:txBody>
            </p:sp>
            <p:sp>
              <p:nvSpPr>
                <p:cNvPr id="3839" name="Forma Livre: Forma 3838">
                  <a:extLst>
                    <a:ext uri="{FF2B5EF4-FFF2-40B4-BE49-F238E27FC236}">
                      <a16:creationId xmlns:a16="http://schemas.microsoft.com/office/drawing/2014/main" id="{257F4B47-F1B6-778D-139D-4D2F64108166}"/>
                    </a:ext>
                  </a:extLst>
                </p:cNvPr>
                <p:cNvSpPr/>
                <p:nvPr/>
              </p:nvSpPr>
              <p:spPr>
                <a:xfrm>
                  <a:off x="5688190" y="2127684"/>
                  <a:ext cx="82867" cy="12733"/>
                </a:xfrm>
                <a:custGeom>
                  <a:avLst/>
                  <a:gdLst>
                    <a:gd name="connsiteX0" fmla="*/ 82868 w 82867"/>
                    <a:gd name="connsiteY0" fmla="*/ 0 h 12733"/>
                    <a:gd name="connsiteX1" fmla="*/ 0 w 82867"/>
                    <a:gd name="connsiteY1" fmla="*/ 7715 h 12733"/>
                    <a:gd name="connsiteX2" fmla="*/ 81915 w 82867"/>
                    <a:gd name="connsiteY2" fmla="*/ 4953 h 12733"/>
                  </a:gdLst>
                  <a:ahLst/>
                  <a:cxnLst>
                    <a:cxn ang="0">
                      <a:pos x="connsiteX0" y="connsiteY0"/>
                    </a:cxn>
                    <a:cxn ang="0">
                      <a:pos x="connsiteX1" y="connsiteY1"/>
                    </a:cxn>
                    <a:cxn ang="0">
                      <a:pos x="connsiteX2" y="connsiteY2"/>
                    </a:cxn>
                  </a:cxnLst>
                  <a:rect l="l" t="t" r="r" b="b"/>
                  <a:pathLst>
                    <a:path w="82867" h="12733">
                      <a:moveTo>
                        <a:pt x="82868" y="0"/>
                      </a:moveTo>
                      <a:cubicBezTo>
                        <a:pt x="56598" y="10655"/>
                        <a:pt x="27784" y="13338"/>
                        <a:pt x="0" y="7715"/>
                      </a:cubicBezTo>
                      <a:cubicBezTo>
                        <a:pt x="0" y="7715"/>
                        <a:pt x="24765" y="20669"/>
                        <a:pt x="81915" y="4953"/>
                      </a:cubicBezTo>
                      <a:close/>
                    </a:path>
                  </a:pathLst>
                </a:custGeom>
                <a:solidFill>
                  <a:srgbClr val="B16668"/>
                </a:solidFill>
                <a:ln w="9525" cap="flat">
                  <a:noFill/>
                  <a:prstDash val="solid"/>
                  <a:miter/>
                </a:ln>
              </p:spPr>
              <p:txBody>
                <a:bodyPr rtlCol="0" anchor="ctr"/>
                <a:lstStyle/>
                <a:p>
                  <a:endParaRPr lang="pt-BR"/>
                </a:p>
              </p:txBody>
            </p:sp>
            <p:sp>
              <p:nvSpPr>
                <p:cNvPr id="3840" name="Forma Livre: Forma 3839">
                  <a:extLst>
                    <a:ext uri="{FF2B5EF4-FFF2-40B4-BE49-F238E27FC236}">
                      <a16:creationId xmlns:a16="http://schemas.microsoft.com/office/drawing/2014/main" id="{8685C268-9A45-A022-6D14-CEB160C3E8E2}"/>
                    </a:ext>
                  </a:extLst>
                </p:cNvPr>
                <p:cNvSpPr/>
                <p:nvPr/>
              </p:nvSpPr>
              <p:spPr>
                <a:xfrm>
                  <a:off x="5693715" y="2156926"/>
                  <a:ext cx="83248" cy="12520"/>
                </a:xfrm>
                <a:custGeom>
                  <a:avLst/>
                  <a:gdLst>
                    <a:gd name="connsiteX0" fmla="*/ 83249 w 83248"/>
                    <a:gd name="connsiteY0" fmla="*/ 0 h 12520"/>
                    <a:gd name="connsiteX1" fmla="*/ 0 w 83248"/>
                    <a:gd name="connsiteY1" fmla="*/ 7334 h 12520"/>
                    <a:gd name="connsiteX2" fmla="*/ 82010 w 83248"/>
                    <a:gd name="connsiteY2" fmla="*/ 4572 h 12520"/>
                  </a:gdLst>
                  <a:ahLst/>
                  <a:cxnLst>
                    <a:cxn ang="0">
                      <a:pos x="connsiteX0" y="connsiteY0"/>
                    </a:cxn>
                    <a:cxn ang="0">
                      <a:pos x="connsiteX1" y="connsiteY1"/>
                    </a:cxn>
                    <a:cxn ang="0">
                      <a:pos x="connsiteX2" y="connsiteY2"/>
                    </a:cxn>
                  </a:cxnLst>
                  <a:rect l="l" t="t" r="r" b="b"/>
                  <a:pathLst>
                    <a:path w="83248" h="12520">
                      <a:moveTo>
                        <a:pt x="83249" y="0"/>
                      </a:moveTo>
                      <a:cubicBezTo>
                        <a:pt x="83249" y="0"/>
                        <a:pt x="40196" y="17907"/>
                        <a:pt x="0" y="7334"/>
                      </a:cubicBezTo>
                      <a:cubicBezTo>
                        <a:pt x="0" y="7334"/>
                        <a:pt x="24575" y="20669"/>
                        <a:pt x="82010" y="4572"/>
                      </a:cubicBezTo>
                      <a:close/>
                    </a:path>
                  </a:pathLst>
                </a:custGeom>
                <a:solidFill>
                  <a:srgbClr val="B16668"/>
                </a:solidFill>
                <a:ln w="9525" cap="flat">
                  <a:noFill/>
                  <a:prstDash val="solid"/>
                  <a:miter/>
                </a:ln>
              </p:spPr>
              <p:txBody>
                <a:bodyPr rtlCol="0" anchor="ctr"/>
                <a:lstStyle/>
                <a:p>
                  <a:endParaRPr lang="pt-BR"/>
                </a:p>
              </p:txBody>
            </p:sp>
            <p:sp>
              <p:nvSpPr>
                <p:cNvPr id="3841" name="Forma Livre: Forma 3840">
                  <a:extLst>
                    <a:ext uri="{FF2B5EF4-FFF2-40B4-BE49-F238E27FC236}">
                      <a16:creationId xmlns:a16="http://schemas.microsoft.com/office/drawing/2014/main" id="{1BD40BBC-500B-8CA0-64E0-18FB50E1EBE7}"/>
                    </a:ext>
                  </a:extLst>
                </p:cNvPr>
                <p:cNvSpPr/>
                <p:nvPr/>
              </p:nvSpPr>
              <p:spPr>
                <a:xfrm>
                  <a:off x="5675319" y="2042816"/>
                  <a:ext cx="247565" cy="285200"/>
                </a:xfrm>
                <a:custGeom>
                  <a:avLst/>
                  <a:gdLst>
                    <a:gd name="connsiteX0" fmla="*/ 128886 w 247565"/>
                    <a:gd name="connsiteY0" fmla="*/ 32004 h 285200"/>
                    <a:gd name="connsiteX1" fmla="*/ 102597 w 247565"/>
                    <a:gd name="connsiteY1" fmla="*/ 30480 h 285200"/>
                    <a:gd name="connsiteX2" fmla="*/ 100121 w 247565"/>
                    <a:gd name="connsiteY2" fmla="*/ 30480 h 285200"/>
                    <a:gd name="connsiteX3" fmla="*/ 63068 w 247565"/>
                    <a:gd name="connsiteY3" fmla="*/ 74581 h 285200"/>
                    <a:gd name="connsiteX4" fmla="*/ 70879 w 247565"/>
                    <a:gd name="connsiteY4" fmla="*/ 122777 h 285200"/>
                    <a:gd name="connsiteX5" fmla="*/ 68593 w 247565"/>
                    <a:gd name="connsiteY5" fmla="*/ 133064 h 285200"/>
                    <a:gd name="connsiteX6" fmla="*/ 60782 w 247565"/>
                    <a:gd name="connsiteY6" fmla="*/ 139637 h 285200"/>
                    <a:gd name="connsiteX7" fmla="*/ 51924 w 247565"/>
                    <a:gd name="connsiteY7" fmla="*/ 134588 h 285200"/>
                    <a:gd name="connsiteX8" fmla="*/ 42971 w 247565"/>
                    <a:gd name="connsiteY8" fmla="*/ 121920 h 285200"/>
                    <a:gd name="connsiteX9" fmla="*/ 38113 w 247565"/>
                    <a:gd name="connsiteY9" fmla="*/ 117253 h 285200"/>
                    <a:gd name="connsiteX10" fmla="*/ 5614 w 247565"/>
                    <a:gd name="connsiteY10" fmla="*/ 121158 h 285200"/>
                    <a:gd name="connsiteX11" fmla="*/ 1251 w 247565"/>
                    <a:gd name="connsiteY11" fmla="*/ 130302 h 285200"/>
                    <a:gd name="connsiteX12" fmla="*/ 34779 w 247565"/>
                    <a:gd name="connsiteY12" fmla="*/ 185452 h 285200"/>
                    <a:gd name="connsiteX13" fmla="*/ 68783 w 247565"/>
                    <a:gd name="connsiteY13" fmla="*/ 168783 h 285200"/>
                    <a:gd name="connsiteX14" fmla="*/ 70974 w 247565"/>
                    <a:gd name="connsiteY14" fmla="*/ 263081 h 285200"/>
                    <a:gd name="connsiteX15" fmla="*/ 176892 w 247565"/>
                    <a:gd name="connsiteY15" fmla="*/ 263081 h 285200"/>
                    <a:gd name="connsiteX16" fmla="*/ 176416 w 247565"/>
                    <a:gd name="connsiteY16" fmla="*/ 221552 h 285200"/>
                    <a:gd name="connsiteX17" fmla="*/ 215659 w 247565"/>
                    <a:gd name="connsiteY17" fmla="*/ 216884 h 285200"/>
                    <a:gd name="connsiteX18" fmla="*/ 246710 w 247565"/>
                    <a:gd name="connsiteY18" fmla="*/ 166497 h 285200"/>
                    <a:gd name="connsiteX19" fmla="*/ 232994 w 247565"/>
                    <a:gd name="connsiteY19" fmla="*/ 29337 h 285200"/>
                    <a:gd name="connsiteX20" fmla="*/ 224517 w 247565"/>
                    <a:gd name="connsiteY20" fmla="*/ 0 h 285200"/>
                    <a:gd name="connsiteX21" fmla="*/ 203753 w 247565"/>
                    <a:gd name="connsiteY21" fmla="*/ 15050 h 285200"/>
                    <a:gd name="connsiteX22" fmla="*/ 175178 w 247565"/>
                    <a:gd name="connsiteY22" fmla="*/ 25241 h 285200"/>
                    <a:gd name="connsiteX23" fmla="*/ 140697 w 247565"/>
                    <a:gd name="connsiteY23" fmla="*/ 31242 h 285200"/>
                    <a:gd name="connsiteX24" fmla="*/ 128886 w 247565"/>
                    <a:gd name="connsiteY24" fmla="*/ 32004 h 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7565" h="285200">
                      <a:moveTo>
                        <a:pt x="128886" y="32004"/>
                      </a:moveTo>
                      <a:cubicBezTo>
                        <a:pt x="120104" y="32063"/>
                        <a:pt x="111322" y="31554"/>
                        <a:pt x="102597" y="30480"/>
                      </a:cubicBezTo>
                      <a:lnTo>
                        <a:pt x="100121" y="30480"/>
                      </a:lnTo>
                      <a:cubicBezTo>
                        <a:pt x="96434" y="50699"/>
                        <a:pt x="82347" y="67468"/>
                        <a:pt x="63068" y="74581"/>
                      </a:cubicBezTo>
                      <a:cubicBezTo>
                        <a:pt x="68345" y="90098"/>
                        <a:pt x="70984" y="106389"/>
                        <a:pt x="70879" y="122777"/>
                      </a:cubicBezTo>
                      <a:cubicBezTo>
                        <a:pt x="70803" y="126323"/>
                        <a:pt x="70022" y="129819"/>
                        <a:pt x="68593" y="133064"/>
                      </a:cubicBezTo>
                      <a:cubicBezTo>
                        <a:pt x="67050" y="136268"/>
                        <a:pt x="64202" y="138659"/>
                        <a:pt x="60782" y="139637"/>
                      </a:cubicBezTo>
                      <a:cubicBezTo>
                        <a:pt x="56210" y="140589"/>
                        <a:pt x="53829" y="138017"/>
                        <a:pt x="51924" y="134588"/>
                      </a:cubicBezTo>
                      <a:cubicBezTo>
                        <a:pt x="49219" y="130172"/>
                        <a:pt x="46228" y="125940"/>
                        <a:pt x="42971" y="121920"/>
                      </a:cubicBezTo>
                      <a:cubicBezTo>
                        <a:pt x="41523" y="120197"/>
                        <a:pt x="39894" y="118633"/>
                        <a:pt x="38113" y="117253"/>
                      </a:cubicBezTo>
                      <a:cubicBezTo>
                        <a:pt x="28064" y="109357"/>
                        <a:pt x="13510" y="111105"/>
                        <a:pt x="5614" y="121158"/>
                      </a:cubicBezTo>
                      <a:cubicBezTo>
                        <a:pt x="3499" y="123847"/>
                        <a:pt x="2013" y="126969"/>
                        <a:pt x="1251" y="130302"/>
                      </a:cubicBezTo>
                      <a:cubicBezTo>
                        <a:pt x="-5607" y="154877"/>
                        <a:pt x="17158" y="183071"/>
                        <a:pt x="34779" y="185452"/>
                      </a:cubicBezTo>
                      <a:cubicBezTo>
                        <a:pt x="65164" y="189548"/>
                        <a:pt x="68783" y="168783"/>
                        <a:pt x="68783" y="168783"/>
                      </a:cubicBezTo>
                      <a:lnTo>
                        <a:pt x="70974" y="263081"/>
                      </a:lnTo>
                      <a:cubicBezTo>
                        <a:pt x="111455" y="299752"/>
                        <a:pt x="196990" y="284417"/>
                        <a:pt x="176892" y="263081"/>
                      </a:cubicBezTo>
                      <a:lnTo>
                        <a:pt x="176416" y="221552"/>
                      </a:lnTo>
                      <a:cubicBezTo>
                        <a:pt x="189627" y="221425"/>
                        <a:pt x="202791" y="219860"/>
                        <a:pt x="215659" y="216884"/>
                      </a:cubicBezTo>
                      <a:cubicBezTo>
                        <a:pt x="236233" y="210026"/>
                        <a:pt x="244234" y="190595"/>
                        <a:pt x="246710" y="166497"/>
                      </a:cubicBezTo>
                      <a:cubicBezTo>
                        <a:pt x="250711" y="128397"/>
                        <a:pt x="239757" y="56960"/>
                        <a:pt x="232994" y="29337"/>
                      </a:cubicBezTo>
                      <a:cubicBezTo>
                        <a:pt x="230766" y="19395"/>
                        <a:pt x="227937" y="9598"/>
                        <a:pt x="224517" y="0"/>
                      </a:cubicBezTo>
                      <a:cubicBezTo>
                        <a:pt x="218459" y="6106"/>
                        <a:pt x="211439" y="11189"/>
                        <a:pt x="203753" y="15050"/>
                      </a:cubicBezTo>
                      <a:cubicBezTo>
                        <a:pt x="194637" y="19505"/>
                        <a:pt x="185055" y="22924"/>
                        <a:pt x="175178" y="25241"/>
                      </a:cubicBezTo>
                      <a:cubicBezTo>
                        <a:pt x="163833" y="28003"/>
                        <a:pt x="152308" y="30008"/>
                        <a:pt x="140697" y="31242"/>
                      </a:cubicBezTo>
                      <a:cubicBezTo>
                        <a:pt x="136782" y="31722"/>
                        <a:pt x="132839" y="31976"/>
                        <a:pt x="128886" y="32004"/>
                      </a:cubicBezTo>
                      <a:close/>
                    </a:path>
                  </a:pathLst>
                </a:custGeom>
                <a:solidFill>
                  <a:srgbClr val="B16668"/>
                </a:solidFill>
                <a:ln w="9525" cap="flat">
                  <a:noFill/>
                  <a:prstDash val="solid"/>
                  <a:miter/>
                </a:ln>
              </p:spPr>
              <p:txBody>
                <a:bodyPr rtlCol="0" anchor="ctr"/>
                <a:lstStyle/>
                <a:p>
                  <a:endParaRPr lang="pt-BR"/>
                </a:p>
              </p:txBody>
            </p:sp>
            <p:sp>
              <p:nvSpPr>
                <p:cNvPr id="3842" name="Forma Livre: Forma 3841">
                  <a:extLst>
                    <a:ext uri="{FF2B5EF4-FFF2-40B4-BE49-F238E27FC236}">
                      <a16:creationId xmlns:a16="http://schemas.microsoft.com/office/drawing/2014/main" id="{C8C2E4C9-967A-2261-5745-10386F91C0A0}"/>
                    </a:ext>
                  </a:extLst>
                </p:cNvPr>
                <p:cNvSpPr/>
                <p:nvPr/>
              </p:nvSpPr>
              <p:spPr>
                <a:xfrm>
                  <a:off x="5704694" y="2211095"/>
                  <a:ext cx="35660" cy="36293"/>
                </a:xfrm>
                <a:custGeom>
                  <a:avLst/>
                  <a:gdLst>
                    <a:gd name="connsiteX0" fmla="*/ 19882 w 35660"/>
                    <a:gd name="connsiteY0" fmla="*/ 36223 h 36293"/>
                    <a:gd name="connsiteX1" fmla="*/ 70 w 35660"/>
                    <a:gd name="connsiteY1" fmla="*/ 19595 h 36293"/>
                    <a:gd name="connsiteX2" fmla="*/ 14929 w 35660"/>
                    <a:gd name="connsiteY2" fmla="*/ 28 h 36293"/>
                    <a:gd name="connsiteX3" fmla="*/ 18253 w 35660"/>
                    <a:gd name="connsiteY3" fmla="*/ 2551 h 36293"/>
                    <a:gd name="connsiteX4" fmla="*/ 18263 w 35660"/>
                    <a:gd name="connsiteY4" fmla="*/ 2600 h 36293"/>
                    <a:gd name="connsiteX5" fmla="*/ 15691 w 35660"/>
                    <a:gd name="connsiteY5" fmla="*/ 5933 h 36293"/>
                    <a:gd name="connsiteX6" fmla="*/ 5261 w 35660"/>
                    <a:gd name="connsiteY6" fmla="*/ 19833 h 36293"/>
                    <a:gd name="connsiteX7" fmla="*/ 19158 w 35660"/>
                    <a:gd name="connsiteY7" fmla="*/ 30261 h 36293"/>
                    <a:gd name="connsiteX8" fmla="*/ 29598 w 35660"/>
                    <a:gd name="connsiteY8" fmla="*/ 16411 h 36293"/>
                    <a:gd name="connsiteX9" fmla="*/ 32169 w 35660"/>
                    <a:gd name="connsiteY9" fmla="*/ 13077 h 36293"/>
                    <a:gd name="connsiteX10" fmla="*/ 35503 w 35660"/>
                    <a:gd name="connsiteY10" fmla="*/ 15649 h 36293"/>
                    <a:gd name="connsiteX11" fmla="*/ 19882 w 35660"/>
                    <a:gd name="connsiteY11" fmla="*/ 36223 h 3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60" h="36293">
                      <a:moveTo>
                        <a:pt x="19882" y="36223"/>
                      </a:moveTo>
                      <a:cubicBezTo>
                        <a:pt x="9824" y="37102"/>
                        <a:pt x="947" y="29657"/>
                        <a:pt x="70" y="19595"/>
                      </a:cubicBezTo>
                      <a:cubicBezTo>
                        <a:pt x="-749" y="10222"/>
                        <a:pt x="5681" y="1758"/>
                        <a:pt x="14929" y="28"/>
                      </a:cubicBezTo>
                      <a:cubicBezTo>
                        <a:pt x="16548" y="-194"/>
                        <a:pt x="18034" y="936"/>
                        <a:pt x="18253" y="2551"/>
                      </a:cubicBezTo>
                      <a:cubicBezTo>
                        <a:pt x="18263" y="2567"/>
                        <a:pt x="18263" y="2583"/>
                        <a:pt x="18263" y="2600"/>
                      </a:cubicBezTo>
                      <a:cubicBezTo>
                        <a:pt x="18434" y="4220"/>
                        <a:pt x="17301" y="5688"/>
                        <a:pt x="15691" y="5933"/>
                      </a:cubicBezTo>
                      <a:cubicBezTo>
                        <a:pt x="8976" y="6892"/>
                        <a:pt x="4299" y="13115"/>
                        <a:pt x="5261" y="19833"/>
                      </a:cubicBezTo>
                      <a:cubicBezTo>
                        <a:pt x="6223" y="26551"/>
                        <a:pt x="12443" y="31220"/>
                        <a:pt x="19158" y="30261"/>
                      </a:cubicBezTo>
                      <a:cubicBezTo>
                        <a:pt x="25864" y="29306"/>
                        <a:pt x="30522" y="23114"/>
                        <a:pt x="29598" y="16411"/>
                      </a:cubicBezTo>
                      <a:cubicBezTo>
                        <a:pt x="29388" y="14780"/>
                        <a:pt x="30541" y="13288"/>
                        <a:pt x="32169" y="13077"/>
                      </a:cubicBezTo>
                      <a:cubicBezTo>
                        <a:pt x="33798" y="12867"/>
                        <a:pt x="35294" y="14018"/>
                        <a:pt x="35503" y="15649"/>
                      </a:cubicBezTo>
                      <a:cubicBezTo>
                        <a:pt x="36808" y="25626"/>
                        <a:pt x="29845" y="34795"/>
                        <a:pt x="19882" y="36223"/>
                      </a:cubicBezTo>
                      <a:close/>
                    </a:path>
                  </a:pathLst>
                </a:custGeom>
                <a:solidFill>
                  <a:srgbClr val="37474F"/>
                </a:solidFill>
                <a:ln w="9525" cap="flat">
                  <a:noFill/>
                  <a:prstDash val="solid"/>
                  <a:miter/>
                </a:ln>
              </p:spPr>
              <p:txBody>
                <a:bodyPr rtlCol="0" anchor="ctr"/>
                <a:lstStyle/>
                <a:p>
                  <a:endParaRPr lang="pt-BR"/>
                </a:p>
              </p:txBody>
            </p:sp>
            <p:sp>
              <p:nvSpPr>
                <p:cNvPr id="3843" name="Forma Livre: Forma 3842">
                  <a:extLst>
                    <a:ext uri="{FF2B5EF4-FFF2-40B4-BE49-F238E27FC236}">
                      <a16:creationId xmlns:a16="http://schemas.microsoft.com/office/drawing/2014/main" id="{3941E378-2EAD-0A2D-C20D-CC4FFCAA6C46}"/>
                    </a:ext>
                  </a:extLst>
                </p:cNvPr>
                <p:cNvSpPr/>
                <p:nvPr/>
              </p:nvSpPr>
              <p:spPr>
                <a:xfrm>
                  <a:off x="5758199" y="2237603"/>
                  <a:ext cx="93440" cy="39242"/>
                </a:xfrm>
                <a:custGeom>
                  <a:avLst/>
                  <a:gdLst>
                    <a:gd name="connsiteX0" fmla="*/ 93345 w 93440"/>
                    <a:gd name="connsiteY0" fmla="*/ 26384 h 39242"/>
                    <a:gd name="connsiteX1" fmla="*/ 26670 w 93440"/>
                    <a:gd name="connsiteY1" fmla="*/ 19050 h 39242"/>
                    <a:gd name="connsiteX2" fmla="*/ 0 w 93440"/>
                    <a:gd name="connsiteY2" fmla="*/ 0 h 39242"/>
                    <a:gd name="connsiteX3" fmla="*/ 17240 w 93440"/>
                    <a:gd name="connsiteY3" fmla="*/ 25051 h 39242"/>
                    <a:gd name="connsiteX4" fmla="*/ 93440 w 93440"/>
                    <a:gd name="connsiteY4" fmla="*/ 39243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0" h="39242">
                      <a:moveTo>
                        <a:pt x="93345" y="26384"/>
                      </a:moveTo>
                      <a:cubicBezTo>
                        <a:pt x="93345" y="26384"/>
                        <a:pt x="44482" y="24955"/>
                        <a:pt x="26670" y="19050"/>
                      </a:cubicBezTo>
                      <a:cubicBezTo>
                        <a:pt x="16078" y="15496"/>
                        <a:pt x="6791" y="8863"/>
                        <a:pt x="0" y="0"/>
                      </a:cubicBezTo>
                      <a:cubicBezTo>
                        <a:pt x="4010" y="9424"/>
                        <a:pt x="9868" y="17944"/>
                        <a:pt x="17240" y="25051"/>
                      </a:cubicBezTo>
                      <a:cubicBezTo>
                        <a:pt x="32004" y="38481"/>
                        <a:pt x="93440" y="39243"/>
                        <a:pt x="93440" y="39243"/>
                      </a:cubicBezTo>
                      <a:close/>
                    </a:path>
                  </a:pathLst>
                </a:custGeom>
                <a:solidFill>
                  <a:srgbClr val="9A4A4D"/>
                </a:solidFill>
                <a:ln w="9525" cap="flat">
                  <a:noFill/>
                  <a:prstDash val="solid"/>
                  <a:miter/>
                </a:ln>
              </p:spPr>
              <p:txBody>
                <a:bodyPr rtlCol="0" anchor="ctr"/>
                <a:lstStyle/>
                <a:p>
                  <a:endParaRPr lang="pt-BR"/>
                </a:p>
              </p:txBody>
            </p:sp>
            <p:sp>
              <p:nvSpPr>
                <p:cNvPr id="3844" name="Forma Livre: Forma 3843">
                  <a:extLst>
                    <a:ext uri="{FF2B5EF4-FFF2-40B4-BE49-F238E27FC236}">
                      <a16:creationId xmlns:a16="http://schemas.microsoft.com/office/drawing/2014/main" id="{C20A8407-C76B-BDAB-49A5-ED1BCC067888}"/>
                    </a:ext>
                  </a:extLst>
                </p:cNvPr>
                <p:cNvSpPr/>
                <p:nvPr/>
              </p:nvSpPr>
              <p:spPr>
                <a:xfrm>
                  <a:off x="5804791" y="2136390"/>
                  <a:ext cx="18041" cy="18699"/>
                </a:xfrm>
                <a:custGeom>
                  <a:avLst/>
                  <a:gdLst>
                    <a:gd name="connsiteX0" fmla="*/ 17797 w 18041"/>
                    <a:gd name="connsiteY0" fmla="*/ 7677 h 18699"/>
                    <a:gd name="connsiteX1" fmla="*/ 11149 w 18041"/>
                    <a:gd name="connsiteY1" fmla="*/ 18456 h 18699"/>
                    <a:gd name="connsiteX2" fmla="*/ 376 w 18041"/>
                    <a:gd name="connsiteY2" fmla="*/ 11811 h 18699"/>
                    <a:gd name="connsiteX3" fmla="*/ 176 w 18041"/>
                    <a:gd name="connsiteY3" fmla="*/ 10630 h 18699"/>
                    <a:gd name="connsiteX4" fmla="*/ 7205 w 18041"/>
                    <a:gd name="connsiteY4" fmla="*/ 97 h 18699"/>
                    <a:gd name="connsiteX5" fmla="*/ 7415 w 18041"/>
                    <a:gd name="connsiteY5" fmla="*/ 57 h 18699"/>
                    <a:gd name="connsiteX6" fmla="*/ 17797 w 18041"/>
                    <a:gd name="connsiteY6" fmla="*/ 7677 h 1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41" h="18699">
                      <a:moveTo>
                        <a:pt x="17797" y="7677"/>
                      </a:moveTo>
                      <a:cubicBezTo>
                        <a:pt x="18940" y="12489"/>
                        <a:pt x="15959" y="17315"/>
                        <a:pt x="11149" y="18456"/>
                      </a:cubicBezTo>
                      <a:cubicBezTo>
                        <a:pt x="6339" y="19597"/>
                        <a:pt x="1519" y="16622"/>
                        <a:pt x="376" y="11811"/>
                      </a:cubicBezTo>
                      <a:cubicBezTo>
                        <a:pt x="281" y="11423"/>
                        <a:pt x="214" y="11027"/>
                        <a:pt x="176" y="10630"/>
                      </a:cubicBezTo>
                      <a:cubicBezTo>
                        <a:pt x="-796" y="5781"/>
                        <a:pt x="2357" y="1065"/>
                        <a:pt x="7205" y="97"/>
                      </a:cubicBezTo>
                      <a:cubicBezTo>
                        <a:pt x="7272" y="83"/>
                        <a:pt x="7348" y="70"/>
                        <a:pt x="7415" y="57"/>
                      </a:cubicBezTo>
                      <a:cubicBezTo>
                        <a:pt x="12330" y="-482"/>
                        <a:pt x="16835" y="2828"/>
                        <a:pt x="17797" y="7677"/>
                      </a:cubicBezTo>
                      <a:close/>
                    </a:path>
                  </a:pathLst>
                </a:custGeom>
                <a:solidFill>
                  <a:srgbClr val="263238"/>
                </a:solidFill>
                <a:ln w="9525" cap="flat">
                  <a:noFill/>
                  <a:prstDash val="solid"/>
                  <a:miter/>
                </a:ln>
              </p:spPr>
              <p:txBody>
                <a:bodyPr rtlCol="0" anchor="ctr"/>
                <a:lstStyle/>
                <a:p>
                  <a:endParaRPr lang="pt-BR"/>
                </a:p>
              </p:txBody>
            </p:sp>
            <p:sp>
              <p:nvSpPr>
                <p:cNvPr id="3845" name="Forma Livre: Forma 3844">
                  <a:extLst>
                    <a:ext uri="{FF2B5EF4-FFF2-40B4-BE49-F238E27FC236}">
                      <a16:creationId xmlns:a16="http://schemas.microsoft.com/office/drawing/2014/main" id="{1D028029-7AEA-43EA-77C1-4059E6D4F083}"/>
                    </a:ext>
                  </a:extLst>
                </p:cNvPr>
                <p:cNvSpPr/>
                <p:nvPr/>
              </p:nvSpPr>
              <p:spPr>
                <a:xfrm>
                  <a:off x="5802110" y="2093105"/>
                  <a:ext cx="23397" cy="14196"/>
                </a:xfrm>
                <a:custGeom>
                  <a:avLst/>
                  <a:gdLst>
                    <a:gd name="connsiteX0" fmla="*/ 23050 w 23397"/>
                    <a:gd name="connsiteY0" fmla="*/ 14196 h 14196"/>
                    <a:gd name="connsiteX1" fmla="*/ 0 w 23397"/>
                    <a:gd name="connsiteY1" fmla="*/ 9719 h 14196"/>
                    <a:gd name="connsiteX2" fmla="*/ 14097 w 23397"/>
                    <a:gd name="connsiteY2" fmla="*/ 194 h 14196"/>
                    <a:gd name="connsiteX3" fmla="*/ 23193 w 23397"/>
                    <a:gd name="connsiteY3" fmla="*/ 13558 h 14196"/>
                    <a:gd name="connsiteX4" fmla="*/ 23050 w 23397"/>
                    <a:gd name="connsiteY4" fmla="*/ 14196 h 1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97" h="14196">
                      <a:moveTo>
                        <a:pt x="23050" y="14196"/>
                      </a:moveTo>
                      <a:lnTo>
                        <a:pt x="0" y="9719"/>
                      </a:lnTo>
                      <a:cubicBezTo>
                        <a:pt x="1343" y="3249"/>
                        <a:pt x="7591" y="-975"/>
                        <a:pt x="14097" y="194"/>
                      </a:cubicBezTo>
                      <a:cubicBezTo>
                        <a:pt x="20298" y="1374"/>
                        <a:pt x="24375" y="7357"/>
                        <a:pt x="23193" y="13558"/>
                      </a:cubicBezTo>
                      <a:cubicBezTo>
                        <a:pt x="23146" y="13772"/>
                        <a:pt x="23108" y="13985"/>
                        <a:pt x="23050" y="14196"/>
                      </a:cubicBezTo>
                      <a:close/>
                    </a:path>
                  </a:pathLst>
                </a:custGeom>
                <a:solidFill>
                  <a:srgbClr val="263238"/>
                </a:solidFill>
                <a:ln w="9525" cap="flat">
                  <a:noFill/>
                  <a:prstDash val="solid"/>
                  <a:miter/>
                </a:ln>
              </p:spPr>
              <p:txBody>
                <a:bodyPr rtlCol="0" anchor="ctr"/>
                <a:lstStyle/>
                <a:p>
                  <a:endParaRPr lang="pt-BR"/>
                </a:p>
              </p:txBody>
            </p:sp>
            <p:sp>
              <p:nvSpPr>
                <p:cNvPr id="3846" name="Forma Livre: Forma 3845">
                  <a:extLst>
                    <a:ext uri="{FF2B5EF4-FFF2-40B4-BE49-F238E27FC236}">
                      <a16:creationId xmlns:a16="http://schemas.microsoft.com/office/drawing/2014/main" id="{CF328052-65B8-34B4-CFA0-F6C9F915A98D}"/>
                    </a:ext>
                  </a:extLst>
                </p:cNvPr>
                <p:cNvSpPr/>
                <p:nvPr/>
              </p:nvSpPr>
              <p:spPr>
                <a:xfrm>
                  <a:off x="5869404" y="2080733"/>
                  <a:ext cx="20240" cy="18757"/>
                </a:xfrm>
                <a:custGeom>
                  <a:avLst/>
                  <a:gdLst>
                    <a:gd name="connsiteX0" fmla="*/ 20240 w 20240"/>
                    <a:gd name="connsiteY0" fmla="*/ 3708 h 18757"/>
                    <a:gd name="connsiteX1" fmla="*/ 2810 w 20240"/>
                    <a:gd name="connsiteY1" fmla="*/ 18757 h 18757"/>
                    <a:gd name="connsiteX2" fmla="*/ 3753 w 20240"/>
                    <a:gd name="connsiteY2" fmla="*/ 3025 h 18757"/>
                    <a:gd name="connsiteX3" fmla="*/ 3953 w 20240"/>
                    <a:gd name="connsiteY3" fmla="*/ 2851 h 18757"/>
                    <a:gd name="connsiteX4" fmla="*/ 20240 w 20240"/>
                    <a:gd name="connsiteY4" fmla="*/ 3708 h 1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0" h="18757">
                      <a:moveTo>
                        <a:pt x="20240" y="3708"/>
                      </a:moveTo>
                      <a:lnTo>
                        <a:pt x="2810" y="18757"/>
                      </a:lnTo>
                      <a:cubicBezTo>
                        <a:pt x="-1277" y="14153"/>
                        <a:pt x="-857" y="7109"/>
                        <a:pt x="3753" y="3025"/>
                      </a:cubicBezTo>
                      <a:cubicBezTo>
                        <a:pt x="3819" y="2966"/>
                        <a:pt x="3886" y="2908"/>
                        <a:pt x="3953" y="2851"/>
                      </a:cubicBezTo>
                      <a:cubicBezTo>
                        <a:pt x="8744" y="-1260"/>
                        <a:pt x="15916" y="-882"/>
                        <a:pt x="20240" y="3708"/>
                      </a:cubicBezTo>
                      <a:close/>
                    </a:path>
                  </a:pathLst>
                </a:custGeom>
                <a:solidFill>
                  <a:srgbClr val="263238"/>
                </a:solidFill>
                <a:ln w="9525" cap="flat">
                  <a:noFill/>
                  <a:prstDash val="solid"/>
                  <a:miter/>
                </a:ln>
              </p:spPr>
              <p:txBody>
                <a:bodyPr rtlCol="0" anchor="ctr"/>
                <a:lstStyle/>
                <a:p>
                  <a:endParaRPr lang="pt-BR"/>
                </a:p>
              </p:txBody>
            </p:sp>
            <p:sp>
              <p:nvSpPr>
                <p:cNvPr id="3847" name="Forma Livre: Forma 3846">
                  <a:extLst>
                    <a:ext uri="{FF2B5EF4-FFF2-40B4-BE49-F238E27FC236}">
                      <a16:creationId xmlns:a16="http://schemas.microsoft.com/office/drawing/2014/main" id="{36A37A86-4215-F56E-101B-32F6D985FA99}"/>
                    </a:ext>
                  </a:extLst>
                </p:cNvPr>
                <p:cNvSpPr/>
                <p:nvPr/>
              </p:nvSpPr>
              <p:spPr>
                <a:xfrm>
                  <a:off x="5694668" y="2119016"/>
                  <a:ext cx="73151" cy="43815"/>
                </a:xfrm>
                <a:custGeom>
                  <a:avLst/>
                  <a:gdLst>
                    <a:gd name="connsiteX0" fmla="*/ 71152 w 73151"/>
                    <a:gd name="connsiteY0" fmla="*/ 0 h 43815"/>
                    <a:gd name="connsiteX1" fmla="*/ 0 w 73151"/>
                    <a:gd name="connsiteY1" fmla="*/ 35909 h 43815"/>
                    <a:gd name="connsiteX2" fmla="*/ 23050 w 73151"/>
                    <a:gd name="connsiteY2" fmla="*/ 43815 h 43815"/>
                    <a:gd name="connsiteX3" fmla="*/ 73152 w 73151"/>
                    <a:gd name="connsiteY3" fmla="*/ 16478 h 43815"/>
                  </a:gdLst>
                  <a:ahLst/>
                  <a:cxnLst>
                    <a:cxn ang="0">
                      <a:pos x="connsiteX0" y="connsiteY0"/>
                    </a:cxn>
                    <a:cxn ang="0">
                      <a:pos x="connsiteX1" y="connsiteY1"/>
                    </a:cxn>
                    <a:cxn ang="0">
                      <a:pos x="connsiteX2" y="connsiteY2"/>
                    </a:cxn>
                    <a:cxn ang="0">
                      <a:pos x="connsiteX3" y="connsiteY3"/>
                    </a:cxn>
                  </a:cxnLst>
                  <a:rect l="l" t="t" r="r" b="b"/>
                  <a:pathLst>
                    <a:path w="73151" h="43815">
                      <a:moveTo>
                        <a:pt x="71152" y="0"/>
                      </a:moveTo>
                      <a:lnTo>
                        <a:pt x="0" y="35909"/>
                      </a:lnTo>
                      <a:cubicBezTo>
                        <a:pt x="8496" y="34815"/>
                        <a:pt x="17012" y="37737"/>
                        <a:pt x="23050" y="43815"/>
                      </a:cubicBezTo>
                      <a:lnTo>
                        <a:pt x="73152" y="16478"/>
                      </a:lnTo>
                      <a:close/>
                    </a:path>
                  </a:pathLst>
                </a:custGeom>
                <a:solidFill>
                  <a:srgbClr val="263238"/>
                </a:solidFill>
                <a:ln w="9525" cap="flat">
                  <a:noFill/>
                  <a:prstDash val="solid"/>
                  <a:miter/>
                </a:ln>
              </p:spPr>
              <p:txBody>
                <a:bodyPr rtlCol="0" anchor="ctr"/>
                <a:lstStyle/>
                <a:p>
                  <a:endParaRPr lang="pt-BR"/>
                </a:p>
              </p:txBody>
            </p:sp>
            <p:sp>
              <p:nvSpPr>
                <p:cNvPr id="3848" name="Forma Livre: Forma 3847">
                  <a:extLst>
                    <a:ext uri="{FF2B5EF4-FFF2-40B4-BE49-F238E27FC236}">
                      <a16:creationId xmlns:a16="http://schemas.microsoft.com/office/drawing/2014/main" id="{4D29438A-81B7-022C-4296-1E12A01D9F10}"/>
                    </a:ext>
                  </a:extLst>
                </p:cNvPr>
                <p:cNvSpPr/>
                <p:nvPr/>
              </p:nvSpPr>
              <p:spPr>
                <a:xfrm>
                  <a:off x="5885614" y="2121798"/>
                  <a:ext cx="17965" cy="17963"/>
                </a:xfrm>
                <a:custGeom>
                  <a:avLst/>
                  <a:gdLst>
                    <a:gd name="connsiteX0" fmla="*/ 17841 w 17965"/>
                    <a:gd name="connsiteY0" fmla="*/ 7505 h 17963"/>
                    <a:gd name="connsiteX1" fmla="*/ 10459 w 17965"/>
                    <a:gd name="connsiteY1" fmla="*/ 17840 h 17963"/>
                    <a:gd name="connsiteX2" fmla="*/ 125 w 17965"/>
                    <a:gd name="connsiteY2" fmla="*/ 10458 h 17963"/>
                    <a:gd name="connsiteX3" fmla="*/ 7506 w 17965"/>
                    <a:gd name="connsiteY3" fmla="*/ 124 h 17963"/>
                    <a:gd name="connsiteX4" fmla="*/ 17841 w 17965"/>
                    <a:gd name="connsiteY4" fmla="*/ 7505 h 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5" h="17963">
                      <a:moveTo>
                        <a:pt x="17841" y="7505"/>
                      </a:moveTo>
                      <a:cubicBezTo>
                        <a:pt x="18660" y="12397"/>
                        <a:pt x="15355" y="17025"/>
                        <a:pt x="10459" y="17840"/>
                      </a:cubicBezTo>
                      <a:cubicBezTo>
                        <a:pt x="5563" y="18655"/>
                        <a:pt x="944" y="15350"/>
                        <a:pt x="125" y="10458"/>
                      </a:cubicBezTo>
                      <a:cubicBezTo>
                        <a:pt x="-695" y="5566"/>
                        <a:pt x="2611" y="939"/>
                        <a:pt x="7506" y="124"/>
                      </a:cubicBezTo>
                      <a:cubicBezTo>
                        <a:pt x="12402" y="-692"/>
                        <a:pt x="17022" y="2613"/>
                        <a:pt x="17841" y="7505"/>
                      </a:cubicBezTo>
                      <a:close/>
                    </a:path>
                  </a:pathLst>
                </a:custGeom>
                <a:solidFill>
                  <a:srgbClr val="263238"/>
                </a:solidFill>
                <a:ln w="9525" cap="flat">
                  <a:noFill/>
                  <a:prstDash val="solid"/>
                  <a:miter/>
                </a:ln>
              </p:spPr>
              <p:txBody>
                <a:bodyPr rtlCol="0" anchor="ctr"/>
                <a:lstStyle/>
                <a:p>
                  <a:endParaRPr lang="pt-BR"/>
                </a:p>
              </p:txBody>
            </p:sp>
            <p:sp>
              <p:nvSpPr>
                <p:cNvPr id="3849" name="Forma Livre: Forma 3848">
                  <a:extLst>
                    <a:ext uri="{FF2B5EF4-FFF2-40B4-BE49-F238E27FC236}">
                      <a16:creationId xmlns:a16="http://schemas.microsoft.com/office/drawing/2014/main" id="{B526D341-CF6F-10E1-C2FF-0A943F932E22}"/>
                    </a:ext>
                  </a:extLst>
                </p:cNvPr>
                <p:cNvSpPr/>
                <p:nvPr/>
              </p:nvSpPr>
              <p:spPr>
                <a:xfrm>
                  <a:off x="5835575" y="2197297"/>
                  <a:ext cx="28985" cy="28479"/>
                </a:xfrm>
                <a:custGeom>
                  <a:avLst/>
                  <a:gdLst>
                    <a:gd name="connsiteX0" fmla="*/ 19493 w 28985"/>
                    <a:gd name="connsiteY0" fmla="*/ 682 h 28479"/>
                    <a:gd name="connsiteX1" fmla="*/ 28123 w 28985"/>
                    <a:gd name="connsiteY1" fmla="*/ 19102 h 28479"/>
                    <a:gd name="connsiteX2" fmla="*/ 27875 w 28985"/>
                    <a:gd name="connsiteY2" fmla="*/ 19732 h 28479"/>
                    <a:gd name="connsiteX3" fmla="*/ 8825 w 28985"/>
                    <a:gd name="connsiteY3" fmla="*/ 27352 h 28479"/>
                    <a:gd name="connsiteX4" fmla="*/ 1062 w 28985"/>
                    <a:gd name="connsiteY4" fmla="*/ 8826 h 28479"/>
                    <a:gd name="connsiteX5" fmla="*/ 19588 w 28985"/>
                    <a:gd name="connsiteY5" fmla="*/ 1063 h 2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85" h="28479">
                      <a:moveTo>
                        <a:pt x="19493" y="682"/>
                      </a:moveTo>
                      <a:cubicBezTo>
                        <a:pt x="26961" y="3386"/>
                        <a:pt x="30828" y="11633"/>
                        <a:pt x="28123" y="19102"/>
                      </a:cubicBezTo>
                      <a:cubicBezTo>
                        <a:pt x="28047" y="19314"/>
                        <a:pt x="27961" y="19524"/>
                        <a:pt x="27875" y="19732"/>
                      </a:cubicBezTo>
                      <a:cubicBezTo>
                        <a:pt x="24656" y="27029"/>
                        <a:pt x="16188" y="30414"/>
                        <a:pt x="8825" y="27352"/>
                      </a:cubicBezTo>
                      <a:cubicBezTo>
                        <a:pt x="1567" y="24380"/>
                        <a:pt x="-1909" y="16085"/>
                        <a:pt x="1062" y="8826"/>
                      </a:cubicBezTo>
                      <a:cubicBezTo>
                        <a:pt x="4034" y="1566"/>
                        <a:pt x="12330" y="-1909"/>
                        <a:pt x="19588" y="1063"/>
                      </a:cubicBezTo>
                      <a:close/>
                    </a:path>
                  </a:pathLst>
                </a:custGeom>
                <a:solidFill>
                  <a:srgbClr val="9A4A4D"/>
                </a:solidFill>
                <a:ln w="9525" cap="flat">
                  <a:noFill/>
                  <a:prstDash val="solid"/>
                  <a:miter/>
                </a:ln>
              </p:spPr>
              <p:txBody>
                <a:bodyPr rtlCol="0" anchor="ctr"/>
                <a:lstStyle/>
                <a:p>
                  <a:endParaRPr lang="pt-BR"/>
                </a:p>
              </p:txBody>
            </p:sp>
            <p:sp>
              <p:nvSpPr>
                <p:cNvPr id="3850" name="Forma Livre: Forma 3849">
                  <a:extLst>
                    <a:ext uri="{FF2B5EF4-FFF2-40B4-BE49-F238E27FC236}">
                      <a16:creationId xmlns:a16="http://schemas.microsoft.com/office/drawing/2014/main" id="{5AEA9447-D320-5746-3AE3-E1F87DB05AEB}"/>
                    </a:ext>
                  </a:extLst>
                </p:cNvPr>
                <p:cNvSpPr/>
                <p:nvPr/>
              </p:nvSpPr>
              <p:spPr>
                <a:xfrm>
                  <a:off x="5834971" y="2210647"/>
                  <a:ext cx="16954" cy="14627"/>
                </a:xfrm>
                <a:custGeom>
                  <a:avLst/>
                  <a:gdLst>
                    <a:gd name="connsiteX0" fmla="*/ 16954 w 16954"/>
                    <a:gd name="connsiteY0" fmla="*/ 14573 h 14627"/>
                    <a:gd name="connsiteX1" fmla="*/ 2286 w 16954"/>
                    <a:gd name="connsiteY1" fmla="*/ 0 h 14627"/>
                    <a:gd name="connsiteX2" fmla="*/ 0 w 16954"/>
                    <a:gd name="connsiteY2" fmla="*/ 0 h 14627"/>
                    <a:gd name="connsiteX3" fmla="*/ 9525 w 16954"/>
                    <a:gd name="connsiteY3" fmla="*/ 13335 h 14627"/>
                    <a:gd name="connsiteX4" fmla="*/ 16954 w 16954"/>
                    <a:gd name="connsiteY4" fmla="*/ 14573 h 14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14627">
                      <a:moveTo>
                        <a:pt x="16954" y="14573"/>
                      </a:moveTo>
                      <a:cubicBezTo>
                        <a:pt x="16850" y="6531"/>
                        <a:pt x="10325" y="51"/>
                        <a:pt x="2286" y="0"/>
                      </a:cubicBezTo>
                      <a:lnTo>
                        <a:pt x="0" y="0"/>
                      </a:lnTo>
                      <a:cubicBezTo>
                        <a:pt x="191" y="5961"/>
                        <a:pt x="3943" y="11221"/>
                        <a:pt x="9525" y="13335"/>
                      </a:cubicBezTo>
                      <a:cubicBezTo>
                        <a:pt x="11859" y="14363"/>
                        <a:pt x="14411" y="14788"/>
                        <a:pt x="16954" y="14573"/>
                      </a:cubicBezTo>
                      <a:close/>
                    </a:path>
                  </a:pathLst>
                </a:custGeom>
                <a:solidFill>
                  <a:srgbClr val="FFA8A7"/>
                </a:solidFill>
                <a:ln w="9525" cap="flat">
                  <a:noFill/>
                  <a:prstDash val="solid"/>
                  <a:miter/>
                </a:ln>
              </p:spPr>
              <p:txBody>
                <a:bodyPr rtlCol="0" anchor="ctr"/>
                <a:lstStyle/>
                <a:p>
                  <a:endParaRPr lang="pt-BR"/>
                </a:p>
              </p:txBody>
            </p:sp>
            <p:sp>
              <p:nvSpPr>
                <p:cNvPr id="3851" name="Forma Livre: Forma 3850">
                  <a:extLst>
                    <a:ext uri="{FF2B5EF4-FFF2-40B4-BE49-F238E27FC236}">
                      <a16:creationId xmlns:a16="http://schemas.microsoft.com/office/drawing/2014/main" id="{CAD60021-7BE7-F947-486B-283B5DAC92D4}"/>
                    </a:ext>
                  </a:extLst>
                </p:cNvPr>
                <p:cNvSpPr/>
                <p:nvPr/>
              </p:nvSpPr>
              <p:spPr>
                <a:xfrm>
                  <a:off x="5759958" y="2091773"/>
                  <a:ext cx="182960" cy="92501"/>
                </a:xfrm>
                <a:custGeom>
                  <a:avLst/>
                  <a:gdLst>
                    <a:gd name="connsiteX0" fmla="*/ 177121 w 182960"/>
                    <a:gd name="connsiteY0" fmla="*/ 2 h 92501"/>
                    <a:gd name="connsiteX1" fmla="*/ 172073 w 182960"/>
                    <a:gd name="connsiteY1" fmla="*/ 2 h 92501"/>
                    <a:gd name="connsiteX2" fmla="*/ 123591 w 182960"/>
                    <a:gd name="connsiteY2" fmla="*/ 9527 h 92501"/>
                    <a:gd name="connsiteX3" fmla="*/ 95016 w 182960"/>
                    <a:gd name="connsiteY3" fmla="*/ 24481 h 92501"/>
                    <a:gd name="connsiteX4" fmla="*/ 62250 w 182960"/>
                    <a:gd name="connsiteY4" fmla="*/ 19147 h 92501"/>
                    <a:gd name="connsiteX5" fmla="*/ 10053 w 182960"/>
                    <a:gd name="connsiteY5" fmla="*/ 25719 h 92501"/>
                    <a:gd name="connsiteX6" fmla="*/ 4909 w 182960"/>
                    <a:gd name="connsiteY6" fmla="*/ 27148 h 92501"/>
                    <a:gd name="connsiteX7" fmla="*/ 147 w 182960"/>
                    <a:gd name="connsiteY7" fmla="*/ 36673 h 92501"/>
                    <a:gd name="connsiteX8" fmla="*/ 6338 w 182960"/>
                    <a:gd name="connsiteY8" fmla="*/ 46198 h 92501"/>
                    <a:gd name="connsiteX9" fmla="*/ 8529 w 182960"/>
                    <a:gd name="connsiteY9" fmla="*/ 50103 h 92501"/>
                    <a:gd name="connsiteX10" fmla="*/ 18054 w 182960"/>
                    <a:gd name="connsiteY10" fmla="*/ 77440 h 92501"/>
                    <a:gd name="connsiteX11" fmla="*/ 25864 w 182960"/>
                    <a:gd name="connsiteY11" fmla="*/ 86965 h 92501"/>
                    <a:gd name="connsiteX12" fmla="*/ 29674 w 182960"/>
                    <a:gd name="connsiteY12" fmla="*/ 89442 h 92501"/>
                    <a:gd name="connsiteX13" fmla="*/ 31770 w 182960"/>
                    <a:gd name="connsiteY13" fmla="*/ 90489 h 92501"/>
                    <a:gd name="connsiteX14" fmla="*/ 37961 w 182960"/>
                    <a:gd name="connsiteY14" fmla="*/ 92394 h 92501"/>
                    <a:gd name="connsiteX15" fmla="*/ 39009 w 182960"/>
                    <a:gd name="connsiteY15" fmla="*/ 92394 h 92501"/>
                    <a:gd name="connsiteX16" fmla="*/ 40628 w 182960"/>
                    <a:gd name="connsiteY16" fmla="*/ 92394 h 92501"/>
                    <a:gd name="connsiteX17" fmla="*/ 42247 w 182960"/>
                    <a:gd name="connsiteY17" fmla="*/ 92394 h 92501"/>
                    <a:gd name="connsiteX18" fmla="*/ 47486 w 182960"/>
                    <a:gd name="connsiteY18" fmla="*/ 92394 h 92501"/>
                    <a:gd name="connsiteX19" fmla="*/ 49772 w 182960"/>
                    <a:gd name="connsiteY19" fmla="*/ 92394 h 92501"/>
                    <a:gd name="connsiteX20" fmla="*/ 52534 w 182960"/>
                    <a:gd name="connsiteY20" fmla="*/ 92394 h 92501"/>
                    <a:gd name="connsiteX21" fmla="*/ 85586 w 182960"/>
                    <a:gd name="connsiteY21" fmla="*/ 65724 h 92501"/>
                    <a:gd name="connsiteX22" fmla="*/ 96254 w 182960"/>
                    <a:gd name="connsiteY22" fmla="*/ 37149 h 92501"/>
                    <a:gd name="connsiteX23" fmla="*/ 98064 w 182960"/>
                    <a:gd name="connsiteY23" fmla="*/ 37149 h 92501"/>
                    <a:gd name="connsiteX24" fmla="*/ 112161 w 182960"/>
                    <a:gd name="connsiteY24" fmla="*/ 61152 h 92501"/>
                    <a:gd name="connsiteX25" fmla="*/ 120448 w 182960"/>
                    <a:gd name="connsiteY25" fmla="*/ 70677 h 92501"/>
                    <a:gd name="connsiteX26" fmla="*/ 122257 w 182960"/>
                    <a:gd name="connsiteY26" fmla="*/ 72106 h 92501"/>
                    <a:gd name="connsiteX27" fmla="*/ 123305 w 182960"/>
                    <a:gd name="connsiteY27" fmla="*/ 72773 h 92501"/>
                    <a:gd name="connsiteX28" fmla="*/ 124257 w 182960"/>
                    <a:gd name="connsiteY28" fmla="*/ 73344 h 92501"/>
                    <a:gd name="connsiteX29" fmla="*/ 125210 w 182960"/>
                    <a:gd name="connsiteY29" fmla="*/ 73916 h 92501"/>
                    <a:gd name="connsiteX30" fmla="*/ 126258 w 182960"/>
                    <a:gd name="connsiteY30" fmla="*/ 74392 h 92501"/>
                    <a:gd name="connsiteX31" fmla="*/ 127020 w 182960"/>
                    <a:gd name="connsiteY31" fmla="*/ 74392 h 92501"/>
                    <a:gd name="connsiteX32" fmla="*/ 127591 w 182960"/>
                    <a:gd name="connsiteY32" fmla="*/ 74392 h 92501"/>
                    <a:gd name="connsiteX33" fmla="*/ 136449 w 182960"/>
                    <a:gd name="connsiteY33" fmla="*/ 76583 h 92501"/>
                    <a:gd name="connsiteX34" fmla="*/ 137307 w 182960"/>
                    <a:gd name="connsiteY34" fmla="*/ 76583 h 92501"/>
                    <a:gd name="connsiteX35" fmla="*/ 147784 w 182960"/>
                    <a:gd name="connsiteY35" fmla="*/ 76011 h 92501"/>
                    <a:gd name="connsiteX36" fmla="*/ 175597 w 182960"/>
                    <a:gd name="connsiteY36" fmla="*/ 51532 h 92501"/>
                    <a:gd name="connsiteX37" fmla="*/ 178360 w 182960"/>
                    <a:gd name="connsiteY37" fmla="*/ 22195 h 92501"/>
                    <a:gd name="connsiteX38" fmla="*/ 179693 w 182960"/>
                    <a:gd name="connsiteY38" fmla="*/ 18195 h 92501"/>
                    <a:gd name="connsiteX39" fmla="*/ 182932 w 182960"/>
                    <a:gd name="connsiteY39" fmla="*/ 7050 h 92501"/>
                    <a:gd name="connsiteX40" fmla="*/ 177121 w 182960"/>
                    <a:gd name="connsiteY40" fmla="*/ 2 h 92501"/>
                    <a:gd name="connsiteX41" fmla="*/ 79490 w 182960"/>
                    <a:gd name="connsiteY41" fmla="*/ 56580 h 92501"/>
                    <a:gd name="connsiteX42" fmla="*/ 73870 w 182960"/>
                    <a:gd name="connsiteY42" fmla="*/ 72678 h 92501"/>
                    <a:gd name="connsiteX43" fmla="*/ 73870 w 182960"/>
                    <a:gd name="connsiteY43" fmla="*/ 72678 h 92501"/>
                    <a:gd name="connsiteX44" fmla="*/ 51582 w 182960"/>
                    <a:gd name="connsiteY44" fmla="*/ 84870 h 92501"/>
                    <a:gd name="connsiteX45" fmla="*/ 27960 w 182960"/>
                    <a:gd name="connsiteY45" fmla="*/ 77535 h 92501"/>
                    <a:gd name="connsiteX46" fmla="*/ 27102 w 182960"/>
                    <a:gd name="connsiteY46" fmla="*/ 76583 h 92501"/>
                    <a:gd name="connsiteX47" fmla="*/ 26340 w 182960"/>
                    <a:gd name="connsiteY47" fmla="*/ 75535 h 92501"/>
                    <a:gd name="connsiteX48" fmla="*/ 25674 w 182960"/>
                    <a:gd name="connsiteY48" fmla="*/ 74678 h 92501"/>
                    <a:gd name="connsiteX49" fmla="*/ 25102 w 182960"/>
                    <a:gd name="connsiteY49" fmla="*/ 73821 h 92501"/>
                    <a:gd name="connsiteX50" fmla="*/ 25102 w 182960"/>
                    <a:gd name="connsiteY50" fmla="*/ 73154 h 92501"/>
                    <a:gd name="connsiteX51" fmla="*/ 25102 w 182960"/>
                    <a:gd name="connsiteY51" fmla="*/ 72582 h 92501"/>
                    <a:gd name="connsiteX52" fmla="*/ 24531 w 182960"/>
                    <a:gd name="connsiteY52" fmla="*/ 71535 h 92501"/>
                    <a:gd name="connsiteX53" fmla="*/ 24531 w 182960"/>
                    <a:gd name="connsiteY53" fmla="*/ 71535 h 92501"/>
                    <a:gd name="connsiteX54" fmla="*/ 23007 w 182960"/>
                    <a:gd name="connsiteY54" fmla="*/ 68582 h 92501"/>
                    <a:gd name="connsiteX55" fmla="*/ 23007 w 182960"/>
                    <a:gd name="connsiteY55" fmla="*/ 68582 h 92501"/>
                    <a:gd name="connsiteX56" fmla="*/ 22245 w 182960"/>
                    <a:gd name="connsiteY56" fmla="*/ 66772 h 92501"/>
                    <a:gd name="connsiteX57" fmla="*/ 21102 w 182960"/>
                    <a:gd name="connsiteY57" fmla="*/ 63915 h 92501"/>
                    <a:gd name="connsiteX58" fmla="*/ 21102 w 182960"/>
                    <a:gd name="connsiteY58" fmla="*/ 63343 h 92501"/>
                    <a:gd name="connsiteX59" fmla="*/ 21102 w 182960"/>
                    <a:gd name="connsiteY59" fmla="*/ 62772 h 92501"/>
                    <a:gd name="connsiteX60" fmla="*/ 18149 w 182960"/>
                    <a:gd name="connsiteY60" fmla="*/ 37149 h 92501"/>
                    <a:gd name="connsiteX61" fmla="*/ 46724 w 182960"/>
                    <a:gd name="connsiteY61" fmla="*/ 27624 h 92501"/>
                    <a:gd name="connsiteX62" fmla="*/ 48439 w 182960"/>
                    <a:gd name="connsiteY62" fmla="*/ 27624 h 92501"/>
                    <a:gd name="connsiteX63" fmla="*/ 55868 w 182960"/>
                    <a:gd name="connsiteY63" fmla="*/ 27624 h 92501"/>
                    <a:gd name="connsiteX64" fmla="*/ 58726 w 182960"/>
                    <a:gd name="connsiteY64" fmla="*/ 27624 h 92501"/>
                    <a:gd name="connsiteX65" fmla="*/ 66060 w 182960"/>
                    <a:gd name="connsiteY65" fmla="*/ 28863 h 92501"/>
                    <a:gd name="connsiteX66" fmla="*/ 68346 w 182960"/>
                    <a:gd name="connsiteY66" fmla="*/ 29434 h 92501"/>
                    <a:gd name="connsiteX67" fmla="*/ 70822 w 182960"/>
                    <a:gd name="connsiteY67" fmla="*/ 30196 h 92501"/>
                    <a:gd name="connsiteX68" fmla="*/ 71394 w 182960"/>
                    <a:gd name="connsiteY68" fmla="*/ 30196 h 92501"/>
                    <a:gd name="connsiteX69" fmla="*/ 72251 w 182960"/>
                    <a:gd name="connsiteY69" fmla="*/ 30196 h 92501"/>
                    <a:gd name="connsiteX70" fmla="*/ 77490 w 182960"/>
                    <a:gd name="connsiteY70" fmla="*/ 33339 h 92501"/>
                    <a:gd name="connsiteX71" fmla="*/ 79490 w 182960"/>
                    <a:gd name="connsiteY71" fmla="*/ 56580 h 92501"/>
                    <a:gd name="connsiteX72" fmla="*/ 172073 w 182960"/>
                    <a:gd name="connsiteY72" fmla="*/ 38483 h 92501"/>
                    <a:gd name="connsiteX73" fmla="*/ 159881 w 182960"/>
                    <a:gd name="connsiteY73" fmla="*/ 64867 h 92501"/>
                    <a:gd name="connsiteX74" fmla="*/ 148356 w 182960"/>
                    <a:gd name="connsiteY74" fmla="*/ 69344 h 92501"/>
                    <a:gd name="connsiteX75" fmla="*/ 123305 w 182960"/>
                    <a:gd name="connsiteY75" fmla="*/ 61819 h 92501"/>
                    <a:gd name="connsiteX76" fmla="*/ 123305 w 182960"/>
                    <a:gd name="connsiteY76" fmla="*/ 61819 h 92501"/>
                    <a:gd name="connsiteX77" fmla="*/ 122734 w 182960"/>
                    <a:gd name="connsiteY77" fmla="*/ 61248 h 92501"/>
                    <a:gd name="connsiteX78" fmla="*/ 122162 w 182960"/>
                    <a:gd name="connsiteY78" fmla="*/ 60486 h 92501"/>
                    <a:gd name="connsiteX79" fmla="*/ 122162 w 182960"/>
                    <a:gd name="connsiteY79" fmla="*/ 60486 h 92501"/>
                    <a:gd name="connsiteX80" fmla="*/ 121400 w 182960"/>
                    <a:gd name="connsiteY80" fmla="*/ 59343 h 92501"/>
                    <a:gd name="connsiteX81" fmla="*/ 120638 w 182960"/>
                    <a:gd name="connsiteY81" fmla="*/ 58104 h 92501"/>
                    <a:gd name="connsiteX82" fmla="*/ 120638 w 182960"/>
                    <a:gd name="connsiteY82" fmla="*/ 57438 h 92501"/>
                    <a:gd name="connsiteX83" fmla="*/ 120638 w 182960"/>
                    <a:gd name="connsiteY83" fmla="*/ 57438 h 92501"/>
                    <a:gd name="connsiteX84" fmla="*/ 120638 w 182960"/>
                    <a:gd name="connsiteY84" fmla="*/ 56866 h 92501"/>
                    <a:gd name="connsiteX85" fmla="*/ 120638 w 182960"/>
                    <a:gd name="connsiteY85" fmla="*/ 56866 h 92501"/>
                    <a:gd name="connsiteX86" fmla="*/ 118447 w 182960"/>
                    <a:gd name="connsiteY86" fmla="*/ 51437 h 92501"/>
                    <a:gd name="connsiteX87" fmla="*/ 114923 w 182960"/>
                    <a:gd name="connsiteY87" fmla="*/ 28005 h 92501"/>
                    <a:gd name="connsiteX88" fmla="*/ 139593 w 182960"/>
                    <a:gd name="connsiteY88" fmla="*/ 12861 h 92501"/>
                    <a:gd name="connsiteX89" fmla="*/ 146832 w 182960"/>
                    <a:gd name="connsiteY89" fmla="*/ 11146 h 92501"/>
                    <a:gd name="connsiteX90" fmla="*/ 147689 w 182960"/>
                    <a:gd name="connsiteY90" fmla="*/ 11146 h 92501"/>
                    <a:gd name="connsiteX91" fmla="*/ 148641 w 182960"/>
                    <a:gd name="connsiteY91" fmla="*/ 11146 h 92501"/>
                    <a:gd name="connsiteX92" fmla="*/ 151118 w 182960"/>
                    <a:gd name="connsiteY92" fmla="*/ 11146 h 92501"/>
                    <a:gd name="connsiteX93" fmla="*/ 155309 w 182960"/>
                    <a:gd name="connsiteY93" fmla="*/ 11146 h 92501"/>
                    <a:gd name="connsiteX94" fmla="*/ 159024 w 182960"/>
                    <a:gd name="connsiteY94" fmla="*/ 11146 h 92501"/>
                    <a:gd name="connsiteX95" fmla="*/ 161691 w 182960"/>
                    <a:gd name="connsiteY95" fmla="*/ 11146 h 92501"/>
                    <a:gd name="connsiteX96" fmla="*/ 162739 w 182960"/>
                    <a:gd name="connsiteY96" fmla="*/ 11146 h 92501"/>
                    <a:gd name="connsiteX97" fmla="*/ 164548 w 182960"/>
                    <a:gd name="connsiteY97" fmla="*/ 11146 h 92501"/>
                    <a:gd name="connsiteX98" fmla="*/ 164548 w 182960"/>
                    <a:gd name="connsiteY98" fmla="*/ 11146 h 92501"/>
                    <a:gd name="connsiteX99" fmla="*/ 168739 w 182960"/>
                    <a:gd name="connsiteY99" fmla="*/ 13146 h 92501"/>
                    <a:gd name="connsiteX100" fmla="*/ 172073 w 182960"/>
                    <a:gd name="connsiteY100" fmla="*/ 38483 h 9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82960" h="92501">
                      <a:moveTo>
                        <a:pt x="177121" y="2"/>
                      </a:moveTo>
                      <a:lnTo>
                        <a:pt x="172073" y="2"/>
                      </a:lnTo>
                      <a:cubicBezTo>
                        <a:pt x="155490" y="377"/>
                        <a:pt x="139088" y="3599"/>
                        <a:pt x="123591" y="9527"/>
                      </a:cubicBezTo>
                      <a:cubicBezTo>
                        <a:pt x="108636" y="16861"/>
                        <a:pt x="103779" y="23148"/>
                        <a:pt x="95016" y="24481"/>
                      </a:cubicBezTo>
                      <a:cubicBezTo>
                        <a:pt x="86253" y="25815"/>
                        <a:pt x="79395" y="21433"/>
                        <a:pt x="62250" y="19147"/>
                      </a:cubicBezTo>
                      <a:cubicBezTo>
                        <a:pt x="44609" y="18493"/>
                        <a:pt x="26979" y="20713"/>
                        <a:pt x="10053" y="25719"/>
                      </a:cubicBezTo>
                      <a:lnTo>
                        <a:pt x="4909" y="27148"/>
                      </a:lnTo>
                      <a:cubicBezTo>
                        <a:pt x="1375" y="28908"/>
                        <a:pt x="-568" y="32792"/>
                        <a:pt x="147" y="36673"/>
                      </a:cubicBezTo>
                      <a:cubicBezTo>
                        <a:pt x="1194" y="40404"/>
                        <a:pt x="3357" y="43726"/>
                        <a:pt x="6338" y="46198"/>
                      </a:cubicBezTo>
                      <a:cubicBezTo>
                        <a:pt x="7310" y="47352"/>
                        <a:pt x="8052" y="48676"/>
                        <a:pt x="8529" y="50103"/>
                      </a:cubicBezTo>
                      <a:cubicBezTo>
                        <a:pt x="10967" y="59454"/>
                        <a:pt x="14158" y="68595"/>
                        <a:pt x="18054" y="77440"/>
                      </a:cubicBezTo>
                      <a:cubicBezTo>
                        <a:pt x="20044" y="81073"/>
                        <a:pt x="22692" y="84303"/>
                        <a:pt x="25864" y="86965"/>
                      </a:cubicBezTo>
                      <a:cubicBezTo>
                        <a:pt x="27074" y="87878"/>
                        <a:pt x="28350" y="88705"/>
                        <a:pt x="29674" y="89442"/>
                      </a:cubicBezTo>
                      <a:cubicBezTo>
                        <a:pt x="30341" y="89847"/>
                        <a:pt x="31046" y="90198"/>
                        <a:pt x="31770" y="90489"/>
                      </a:cubicBezTo>
                      <a:cubicBezTo>
                        <a:pt x="33741" y="91392"/>
                        <a:pt x="35818" y="92033"/>
                        <a:pt x="37961" y="92394"/>
                      </a:cubicBezTo>
                      <a:lnTo>
                        <a:pt x="39009" y="92394"/>
                      </a:lnTo>
                      <a:lnTo>
                        <a:pt x="40628" y="92394"/>
                      </a:lnTo>
                      <a:lnTo>
                        <a:pt x="42247" y="92394"/>
                      </a:lnTo>
                      <a:cubicBezTo>
                        <a:pt x="43990" y="92537"/>
                        <a:pt x="45743" y="92537"/>
                        <a:pt x="47486" y="92394"/>
                      </a:cubicBezTo>
                      <a:lnTo>
                        <a:pt x="49772" y="92394"/>
                      </a:lnTo>
                      <a:lnTo>
                        <a:pt x="52534" y="92394"/>
                      </a:lnTo>
                      <a:cubicBezTo>
                        <a:pt x="68041" y="91272"/>
                        <a:pt x="81214" y="80640"/>
                        <a:pt x="85586" y="65724"/>
                      </a:cubicBezTo>
                      <a:cubicBezTo>
                        <a:pt x="89586" y="54104"/>
                        <a:pt x="86443" y="39150"/>
                        <a:pt x="96254" y="37149"/>
                      </a:cubicBezTo>
                      <a:lnTo>
                        <a:pt x="98064" y="37149"/>
                      </a:lnTo>
                      <a:cubicBezTo>
                        <a:pt x="105589" y="37816"/>
                        <a:pt x="106351" y="51818"/>
                        <a:pt x="112161" y="61152"/>
                      </a:cubicBezTo>
                      <a:cubicBezTo>
                        <a:pt x="114390" y="64757"/>
                        <a:pt x="117190" y="67974"/>
                        <a:pt x="120448" y="70677"/>
                      </a:cubicBezTo>
                      <a:lnTo>
                        <a:pt x="122257" y="72106"/>
                      </a:lnTo>
                      <a:lnTo>
                        <a:pt x="123305" y="72773"/>
                      </a:lnTo>
                      <a:lnTo>
                        <a:pt x="124257" y="73344"/>
                      </a:lnTo>
                      <a:lnTo>
                        <a:pt x="125210" y="73916"/>
                      </a:lnTo>
                      <a:lnTo>
                        <a:pt x="126258" y="74392"/>
                      </a:lnTo>
                      <a:lnTo>
                        <a:pt x="127020" y="74392"/>
                      </a:lnTo>
                      <a:lnTo>
                        <a:pt x="127591" y="74392"/>
                      </a:lnTo>
                      <a:cubicBezTo>
                        <a:pt x="130401" y="75610"/>
                        <a:pt x="133392" y="76350"/>
                        <a:pt x="136449" y="76583"/>
                      </a:cubicBezTo>
                      <a:lnTo>
                        <a:pt x="137307" y="76583"/>
                      </a:lnTo>
                      <a:cubicBezTo>
                        <a:pt x="140812" y="76755"/>
                        <a:pt x="144317" y="76564"/>
                        <a:pt x="147784" y="76011"/>
                      </a:cubicBezTo>
                      <a:cubicBezTo>
                        <a:pt x="161338" y="74649"/>
                        <a:pt x="172521" y="64805"/>
                        <a:pt x="175597" y="51532"/>
                      </a:cubicBezTo>
                      <a:cubicBezTo>
                        <a:pt x="177293" y="41841"/>
                        <a:pt x="178217" y="32031"/>
                        <a:pt x="178360" y="22195"/>
                      </a:cubicBezTo>
                      <a:cubicBezTo>
                        <a:pt x="178455" y="20769"/>
                        <a:pt x="178912" y="19391"/>
                        <a:pt x="179693" y="18195"/>
                      </a:cubicBezTo>
                      <a:cubicBezTo>
                        <a:pt x="181817" y="14866"/>
                        <a:pt x="182941" y="10998"/>
                        <a:pt x="182932" y="7050"/>
                      </a:cubicBezTo>
                      <a:cubicBezTo>
                        <a:pt x="183312" y="3621"/>
                        <a:pt x="179884" y="-93"/>
                        <a:pt x="177121" y="2"/>
                      </a:cubicBezTo>
                      <a:close/>
                      <a:moveTo>
                        <a:pt x="79490" y="56580"/>
                      </a:moveTo>
                      <a:cubicBezTo>
                        <a:pt x="79071" y="62348"/>
                        <a:pt x="77128" y="67902"/>
                        <a:pt x="73870" y="72678"/>
                      </a:cubicBezTo>
                      <a:lnTo>
                        <a:pt x="73870" y="72678"/>
                      </a:lnTo>
                      <a:cubicBezTo>
                        <a:pt x="68555" y="79772"/>
                        <a:pt x="60421" y="84218"/>
                        <a:pt x="51582" y="84870"/>
                      </a:cubicBezTo>
                      <a:cubicBezTo>
                        <a:pt x="42962" y="86794"/>
                        <a:pt x="33970" y="84002"/>
                        <a:pt x="27960" y="77535"/>
                      </a:cubicBezTo>
                      <a:lnTo>
                        <a:pt x="27102" y="76583"/>
                      </a:lnTo>
                      <a:cubicBezTo>
                        <a:pt x="26817" y="76257"/>
                        <a:pt x="26560" y="75907"/>
                        <a:pt x="26340" y="75535"/>
                      </a:cubicBezTo>
                      <a:lnTo>
                        <a:pt x="25674" y="74678"/>
                      </a:lnTo>
                      <a:lnTo>
                        <a:pt x="25102" y="73821"/>
                      </a:lnTo>
                      <a:lnTo>
                        <a:pt x="25102" y="73154"/>
                      </a:lnTo>
                      <a:lnTo>
                        <a:pt x="25102" y="72582"/>
                      </a:lnTo>
                      <a:lnTo>
                        <a:pt x="24531" y="71535"/>
                      </a:lnTo>
                      <a:lnTo>
                        <a:pt x="24531" y="71535"/>
                      </a:lnTo>
                      <a:cubicBezTo>
                        <a:pt x="23959" y="70582"/>
                        <a:pt x="23483" y="69534"/>
                        <a:pt x="23007" y="68582"/>
                      </a:cubicBezTo>
                      <a:lnTo>
                        <a:pt x="23007" y="68582"/>
                      </a:lnTo>
                      <a:cubicBezTo>
                        <a:pt x="22711" y="67996"/>
                        <a:pt x="22454" y="67391"/>
                        <a:pt x="22245" y="66772"/>
                      </a:cubicBezTo>
                      <a:cubicBezTo>
                        <a:pt x="21769" y="65724"/>
                        <a:pt x="21483" y="64772"/>
                        <a:pt x="21102" y="63915"/>
                      </a:cubicBezTo>
                      <a:lnTo>
                        <a:pt x="21102" y="63343"/>
                      </a:lnTo>
                      <a:lnTo>
                        <a:pt x="21102" y="62772"/>
                      </a:lnTo>
                      <a:cubicBezTo>
                        <a:pt x="18625" y="55533"/>
                        <a:pt x="14911" y="41055"/>
                        <a:pt x="18149" y="37149"/>
                      </a:cubicBezTo>
                      <a:cubicBezTo>
                        <a:pt x="26207" y="30622"/>
                        <a:pt x="36361" y="27238"/>
                        <a:pt x="46724" y="27624"/>
                      </a:cubicBezTo>
                      <a:lnTo>
                        <a:pt x="48439" y="27624"/>
                      </a:lnTo>
                      <a:cubicBezTo>
                        <a:pt x="50915" y="27481"/>
                        <a:pt x="53391" y="27481"/>
                        <a:pt x="55868" y="27624"/>
                      </a:cubicBezTo>
                      <a:cubicBezTo>
                        <a:pt x="56820" y="27531"/>
                        <a:pt x="57773" y="27531"/>
                        <a:pt x="58726" y="27624"/>
                      </a:cubicBezTo>
                      <a:cubicBezTo>
                        <a:pt x="61192" y="27874"/>
                        <a:pt x="63650" y="28288"/>
                        <a:pt x="66060" y="28863"/>
                      </a:cubicBezTo>
                      <a:lnTo>
                        <a:pt x="68346" y="29434"/>
                      </a:lnTo>
                      <a:lnTo>
                        <a:pt x="70822" y="30196"/>
                      </a:lnTo>
                      <a:lnTo>
                        <a:pt x="71394" y="30196"/>
                      </a:lnTo>
                      <a:lnTo>
                        <a:pt x="72251" y="30196"/>
                      </a:lnTo>
                      <a:cubicBezTo>
                        <a:pt x="74213" y="30825"/>
                        <a:pt x="76013" y="31900"/>
                        <a:pt x="77490" y="33339"/>
                      </a:cubicBezTo>
                      <a:cubicBezTo>
                        <a:pt x="80804" y="40627"/>
                        <a:pt x="81509" y="48834"/>
                        <a:pt x="79490" y="56580"/>
                      </a:cubicBezTo>
                      <a:close/>
                      <a:moveTo>
                        <a:pt x="172073" y="38483"/>
                      </a:moveTo>
                      <a:cubicBezTo>
                        <a:pt x="172111" y="48647"/>
                        <a:pt x="167644" y="58306"/>
                        <a:pt x="159881" y="64867"/>
                      </a:cubicBezTo>
                      <a:cubicBezTo>
                        <a:pt x="156433" y="67229"/>
                        <a:pt x="152490" y="68761"/>
                        <a:pt x="148356" y="69344"/>
                      </a:cubicBezTo>
                      <a:cubicBezTo>
                        <a:pt x="139259" y="71740"/>
                        <a:pt x="129582" y="68833"/>
                        <a:pt x="123305" y="61819"/>
                      </a:cubicBezTo>
                      <a:lnTo>
                        <a:pt x="123305" y="61819"/>
                      </a:lnTo>
                      <a:lnTo>
                        <a:pt x="122734" y="61248"/>
                      </a:lnTo>
                      <a:lnTo>
                        <a:pt x="122162" y="60486"/>
                      </a:lnTo>
                      <a:lnTo>
                        <a:pt x="122162" y="60486"/>
                      </a:lnTo>
                      <a:cubicBezTo>
                        <a:pt x="121943" y="60084"/>
                        <a:pt x="121686" y="59701"/>
                        <a:pt x="121400" y="59343"/>
                      </a:cubicBezTo>
                      <a:lnTo>
                        <a:pt x="120638" y="58104"/>
                      </a:lnTo>
                      <a:cubicBezTo>
                        <a:pt x="120619" y="57882"/>
                        <a:pt x="120619" y="57659"/>
                        <a:pt x="120638" y="57438"/>
                      </a:cubicBezTo>
                      <a:lnTo>
                        <a:pt x="120638" y="57438"/>
                      </a:lnTo>
                      <a:lnTo>
                        <a:pt x="120638" y="56866"/>
                      </a:lnTo>
                      <a:lnTo>
                        <a:pt x="120638" y="56866"/>
                      </a:lnTo>
                      <a:cubicBezTo>
                        <a:pt x="119771" y="55115"/>
                        <a:pt x="119038" y="53300"/>
                        <a:pt x="118447" y="51437"/>
                      </a:cubicBezTo>
                      <a:cubicBezTo>
                        <a:pt x="114704" y="44234"/>
                        <a:pt x="113466" y="35990"/>
                        <a:pt x="114923" y="28005"/>
                      </a:cubicBezTo>
                      <a:cubicBezTo>
                        <a:pt x="121248" y="20376"/>
                        <a:pt x="129925" y="15051"/>
                        <a:pt x="139593" y="12861"/>
                      </a:cubicBezTo>
                      <a:cubicBezTo>
                        <a:pt x="141965" y="12141"/>
                        <a:pt x="144384" y="11568"/>
                        <a:pt x="146832" y="11146"/>
                      </a:cubicBezTo>
                      <a:lnTo>
                        <a:pt x="147689" y="11146"/>
                      </a:lnTo>
                      <a:lnTo>
                        <a:pt x="148641" y="11146"/>
                      </a:lnTo>
                      <a:lnTo>
                        <a:pt x="151118" y="11146"/>
                      </a:lnTo>
                      <a:lnTo>
                        <a:pt x="155309" y="11146"/>
                      </a:lnTo>
                      <a:cubicBezTo>
                        <a:pt x="156547" y="11048"/>
                        <a:pt x="157786" y="11048"/>
                        <a:pt x="159024" y="11146"/>
                      </a:cubicBezTo>
                      <a:lnTo>
                        <a:pt x="161691" y="11146"/>
                      </a:lnTo>
                      <a:lnTo>
                        <a:pt x="162739" y="11146"/>
                      </a:lnTo>
                      <a:lnTo>
                        <a:pt x="164548" y="11146"/>
                      </a:lnTo>
                      <a:lnTo>
                        <a:pt x="164548" y="11146"/>
                      </a:lnTo>
                      <a:cubicBezTo>
                        <a:pt x="166053" y="11560"/>
                        <a:pt x="167472" y="12238"/>
                        <a:pt x="168739" y="13146"/>
                      </a:cubicBezTo>
                      <a:cubicBezTo>
                        <a:pt x="172644" y="15623"/>
                        <a:pt x="172073" y="30672"/>
                        <a:pt x="172073" y="38483"/>
                      </a:cubicBezTo>
                      <a:close/>
                    </a:path>
                  </a:pathLst>
                </a:custGeom>
                <a:solidFill>
                  <a:srgbClr val="263238"/>
                </a:solidFill>
                <a:ln w="9525" cap="flat">
                  <a:noFill/>
                  <a:prstDash val="solid"/>
                  <a:miter/>
                </a:ln>
              </p:spPr>
              <p:txBody>
                <a:bodyPr rtlCol="0" anchor="ctr"/>
                <a:lstStyle/>
                <a:p>
                  <a:endParaRPr lang="pt-BR"/>
                </a:p>
              </p:txBody>
            </p:sp>
            <p:sp>
              <p:nvSpPr>
                <p:cNvPr id="3852" name="Forma Livre: Forma 3851">
                  <a:extLst>
                    <a:ext uri="{FF2B5EF4-FFF2-40B4-BE49-F238E27FC236}">
                      <a16:creationId xmlns:a16="http://schemas.microsoft.com/office/drawing/2014/main" id="{8B0EEB35-8F5E-5543-7C4C-BB8E2BFA81EC}"/>
                    </a:ext>
                  </a:extLst>
                </p:cNvPr>
                <p:cNvSpPr/>
                <p:nvPr/>
              </p:nvSpPr>
              <p:spPr>
                <a:xfrm>
                  <a:off x="5854211" y="2129296"/>
                  <a:ext cx="43529" cy="62586"/>
                </a:xfrm>
                <a:custGeom>
                  <a:avLst/>
                  <a:gdLst>
                    <a:gd name="connsiteX0" fmla="*/ 0 w 43529"/>
                    <a:gd name="connsiteY0" fmla="*/ 770 h 62586"/>
                    <a:gd name="connsiteX1" fmla="*/ 10287 w 43529"/>
                    <a:gd name="connsiteY1" fmla="*/ 62587 h 62586"/>
                    <a:gd name="connsiteX2" fmla="*/ 43529 w 43529"/>
                    <a:gd name="connsiteY2" fmla="*/ 47633 h 62586"/>
                    <a:gd name="connsiteX3" fmla="*/ 4000 w 43529"/>
                    <a:gd name="connsiteY3" fmla="*/ 8 h 62586"/>
                    <a:gd name="connsiteX4" fmla="*/ 0 w 43529"/>
                    <a:gd name="connsiteY4" fmla="*/ 770 h 62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29" h="62586">
                      <a:moveTo>
                        <a:pt x="0" y="770"/>
                      </a:moveTo>
                      <a:lnTo>
                        <a:pt x="10287" y="62587"/>
                      </a:lnTo>
                      <a:lnTo>
                        <a:pt x="43529" y="47633"/>
                      </a:lnTo>
                      <a:lnTo>
                        <a:pt x="4000" y="8"/>
                      </a:lnTo>
                      <a:cubicBezTo>
                        <a:pt x="2629" y="-49"/>
                        <a:pt x="1257" y="211"/>
                        <a:pt x="0" y="770"/>
                      </a:cubicBezTo>
                      <a:close/>
                    </a:path>
                  </a:pathLst>
                </a:custGeom>
                <a:solidFill>
                  <a:srgbClr val="9A4A4D"/>
                </a:solidFill>
                <a:ln w="9525" cap="flat">
                  <a:noFill/>
                  <a:prstDash val="solid"/>
                  <a:miter/>
                </a:ln>
              </p:spPr>
              <p:txBody>
                <a:bodyPr rtlCol="0" anchor="ctr"/>
                <a:lstStyle/>
                <a:p>
                  <a:endParaRPr lang="pt-BR"/>
                </a:p>
              </p:txBody>
            </p:sp>
            <p:sp>
              <p:nvSpPr>
                <p:cNvPr id="3853" name="Forma Livre: Forma 3852">
                  <a:extLst>
                    <a:ext uri="{FF2B5EF4-FFF2-40B4-BE49-F238E27FC236}">
                      <a16:creationId xmlns:a16="http://schemas.microsoft.com/office/drawing/2014/main" id="{B1A59F19-C6A4-CC3C-3AB0-0FCDA1EDECBE}"/>
                    </a:ext>
                  </a:extLst>
                </p:cNvPr>
                <p:cNvSpPr/>
                <p:nvPr/>
              </p:nvSpPr>
              <p:spPr>
                <a:xfrm>
                  <a:off x="5851925" y="2293811"/>
                  <a:ext cx="120777" cy="485192"/>
                </a:xfrm>
                <a:custGeom>
                  <a:avLst/>
                  <a:gdLst>
                    <a:gd name="connsiteX0" fmla="*/ 116110 w 120777"/>
                    <a:gd name="connsiteY0" fmla="*/ 172772 h 485192"/>
                    <a:gd name="connsiteX1" fmla="*/ 86773 w 120777"/>
                    <a:gd name="connsiteY1" fmla="*/ 32564 h 485192"/>
                    <a:gd name="connsiteX2" fmla="*/ 0 w 120777"/>
                    <a:gd name="connsiteY2" fmla="*/ 84 h 485192"/>
                    <a:gd name="connsiteX3" fmla="*/ 0 w 120777"/>
                    <a:gd name="connsiteY3" fmla="*/ 3704 h 485192"/>
                    <a:gd name="connsiteX4" fmla="*/ 14954 w 120777"/>
                    <a:gd name="connsiteY4" fmla="*/ 12371 h 485192"/>
                    <a:gd name="connsiteX5" fmla="*/ 55531 w 120777"/>
                    <a:gd name="connsiteY5" fmla="*/ 102192 h 485192"/>
                    <a:gd name="connsiteX6" fmla="*/ 74581 w 120777"/>
                    <a:gd name="connsiteY6" fmla="*/ 359367 h 485192"/>
                    <a:gd name="connsiteX7" fmla="*/ 74581 w 120777"/>
                    <a:gd name="connsiteY7" fmla="*/ 485192 h 485192"/>
                    <a:gd name="connsiteX8" fmla="*/ 120777 w 120777"/>
                    <a:gd name="connsiteY8" fmla="*/ 459284 h 485192"/>
                    <a:gd name="connsiteX9" fmla="*/ 116110 w 120777"/>
                    <a:gd name="connsiteY9" fmla="*/ 172772 h 48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777" h="485192">
                      <a:moveTo>
                        <a:pt x="116110" y="172772"/>
                      </a:moveTo>
                      <a:cubicBezTo>
                        <a:pt x="113538" y="113146"/>
                        <a:pt x="108966" y="60568"/>
                        <a:pt x="86773" y="32564"/>
                      </a:cubicBezTo>
                      <a:cubicBezTo>
                        <a:pt x="64579" y="4561"/>
                        <a:pt x="52578" y="-773"/>
                        <a:pt x="0" y="84"/>
                      </a:cubicBezTo>
                      <a:lnTo>
                        <a:pt x="0" y="3704"/>
                      </a:lnTo>
                      <a:cubicBezTo>
                        <a:pt x="6058" y="4109"/>
                        <a:pt x="11592" y="7313"/>
                        <a:pt x="14954" y="12371"/>
                      </a:cubicBezTo>
                      <a:cubicBezTo>
                        <a:pt x="33166" y="39967"/>
                        <a:pt x="46863" y="70287"/>
                        <a:pt x="55531" y="102192"/>
                      </a:cubicBezTo>
                      <a:cubicBezTo>
                        <a:pt x="70771" y="160104"/>
                        <a:pt x="73342" y="289454"/>
                        <a:pt x="74581" y="359367"/>
                      </a:cubicBezTo>
                      <a:cubicBezTo>
                        <a:pt x="75819" y="429281"/>
                        <a:pt x="74581" y="485192"/>
                        <a:pt x="74581" y="485192"/>
                      </a:cubicBezTo>
                      <a:cubicBezTo>
                        <a:pt x="74581" y="485192"/>
                        <a:pt x="109823" y="477001"/>
                        <a:pt x="120777" y="459284"/>
                      </a:cubicBezTo>
                      <a:cubicBezTo>
                        <a:pt x="120301" y="459094"/>
                        <a:pt x="118205" y="232399"/>
                        <a:pt x="116110" y="172772"/>
                      </a:cubicBezTo>
                      <a:close/>
                    </a:path>
                  </a:pathLst>
                </a:custGeom>
                <a:solidFill>
                  <a:srgbClr val="BA68C8"/>
                </a:solidFill>
                <a:ln w="9525" cap="flat">
                  <a:noFill/>
                  <a:prstDash val="solid"/>
                  <a:miter/>
                </a:ln>
              </p:spPr>
              <p:txBody>
                <a:bodyPr rtlCol="0" anchor="ctr"/>
                <a:lstStyle/>
                <a:p>
                  <a:endParaRPr lang="pt-BR"/>
                </a:p>
              </p:txBody>
            </p:sp>
            <p:sp>
              <p:nvSpPr>
                <p:cNvPr id="3854" name="Forma Livre: Forma 3853">
                  <a:extLst>
                    <a:ext uri="{FF2B5EF4-FFF2-40B4-BE49-F238E27FC236}">
                      <a16:creationId xmlns:a16="http://schemas.microsoft.com/office/drawing/2014/main" id="{C5109F92-53B6-101A-B4A0-F30162ED4263}"/>
                    </a:ext>
                  </a:extLst>
                </p:cNvPr>
                <p:cNvSpPr/>
                <p:nvPr/>
              </p:nvSpPr>
              <p:spPr>
                <a:xfrm>
                  <a:off x="5851925" y="2293811"/>
                  <a:ext cx="120777" cy="485192"/>
                </a:xfrm>
                <a:custGeom>
                  <a:avLst/>
                  <a:gdLst>
                    <a:gd name="connsiteX0" fmla="*/ 116110 w 120777"/>
                    <a:gd name="connsiteY0" fmla="*/ 172772 h 485192"/>
                    <a:gd name="connsiteX1" fmla="*/ 86773 w 120777"/>
                    <a:gd name="connsiteY1" fmla="*/ 32564 h 485192"/>
                    <a:gd name="connsiteX2" fmla="*/ 0 w 120777"/>
                    <a:gd name="connsiteY2" fmla="*/ 84 h 485192"/>
                    <a:gd name="connsiteX3" fmla="*/ 0 w 120777"/>
                    <a:gd name="connsiteY3" fmla="*/ 3704 h 485192"/>
                    <a:gd name="connsiteX4" fmla="*/ 14954 w 120777"/>
                    <a:gd name="connsiteY4" fmla="*/ 12371 h 485192"/>
                    <a:gd name="connsiteX5" fmla="*/ 55531 w 120777"/>
                    <a:gd name="connsiteY5" fmla="*/ 102192 h 485192"/>
                    <a:gd name="connsiteX6" fmla="*/ 74581 w 120777"/>
                    <a:gd name="connsiteY6" fmla="*/ 359367 h 485192"/>
                    <a:gd name="connsiteX7" fmla="*/ 74581 w 120777"/>
                    <a:gd name="connsiteY7" fmla="*/ 485192 h 485192"/>
                    <a:gd name="connsiteX8" fmla="*/ 120777 w 120777"/>
                    <a:gd name="connsiteY8" fmla="*/ 459284 h 485192"/>
                    <a:gd name="connsiteX9" fmla="*/ 116110 w 120777"/>
                    <a:gd name="connsiteY9" fmla="*/ 172772 h 48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777" h="485192">
                      <a:moveTo>
                        <a:pt x="116110" y="172772"/>
                      </a:moveTo>
                      <a:cubicBezTo>
                        <a:pt x="113538" y="113146"/>
                        <a:pt x="108966" y="60568"/>
                        <a:pt x="86773" y="32564"/>
                      </a:cubicBezTo>
                      <a:cubicBezTo>
                        <a:pt x="64579" y="4561"/>
                        <a:pt x="52578" y="-773"/>
                        <a:pt x="0" y="84"/>
                      </a:cubicBezTo>
                      <a:lnTo>
                        <a:pt x="0" y="3704"/>
                      </a:lnTo>
                      <a:cubicBezTo>
                        <a:pt x="6058" y="4109"/>
                        <a:pt x="11592" y="7313"/>
                        <a:pt x="14954" y="12371"/>
                      </a:cubicBezTo>
                      <a:cubicBezTo>
                        <a:pt x="33166" y="39967"/>
                        <a:pt x="46863" y="70287"/>
                        <a:pt x="55531" y="102192"/>
                      </a:cubicBezTo>
                      <a:cubicBezTo>
                        <a:pt x="70771" y="160104"/>
                        <a:pt x="73342" y="289454"/>
                        <a:pt x="74581" y="359367"/>
                      </a:cubicBezTo>
                      <a:cubicBezTo>
                        <a:pt x="75819" y="429281"/>
                        <a:pt x="74581" y="485192"/>
                        <a:pt x="74581" y="485192"/>
                      </a:cubicBezTo>
                      <a:cubicBezTo>
                        <a:pt x="74581" y="485192"/>
                        <a:pt x="109823" y="477001"/>
                        <a:pt x="120777" y="459284"/>
                      </a:cubicBezTo>
                      <a:cubicBezTo>
                        <a:pt x="120301" y="459094"/>
                        <a:pt x="118205" y="232399"/>
                        <a:pt x="116110" y="172772"/>
                      </a:cubicBezTo>
                      <a:close/>
                    </a:path>
                  </a:pathLst>
                </a:custGeom>
                <a:solidFill>
                  <a:srgbClr val="000000">
                    <a:alpha val="10000"/>
                  </a:srgbClr>
                </a:solidFill>
                <a:ln w="9525" cap="flat">
                  <a:noFill/>
                  <a:prstDash val="solid"/>
                  <a:miter/>
                </a:ln>
              </p:spPr>
              <p:txBody>
                <a:bodyPr rtlCol="0" anchor="ctr"/>
                <a:lstStyle/>
                <a:p>
                  <a:endParaRPr lang="pt-BR"/>
                </a:p>
              </p:txBody>
            </p:sp>
            <p:sp>
              <p:nvSpPr>
                <p:cNvPr id="3855" name="Forma Livre: Forma 3854">
                  <a:extLst>
                    <a:ext uri="{FF2B5EF4-FFF2-40B4-BE49-F238E27FC236}">
                      <a16:creationId xmlns:a16="http://schemas.microsoft.com/office/drawing/2014/main" id="{6EB47AA6-A7EF-0A8B-58E0-58FAE6A91459}"/>
                    </a:ext>
                  </a:extLst>
                </p:cNvPr>
                <p:cNvSpPr/>
                <p:nvPr/>
              </p:nvSpPr>
              <p:spPr>
                <a:xfrm>
                  <a:off x="5851925" y="2293811"/>
                  <a:ext cx="120777" cy="485192"/>
                </a:xfrm>
                <a:custGeom>
                  <a:avLst/>
                  <a:gdLst>
                    <a:gd name="connsiteX0" fmla="*/ 116110 w 120777"/>
                    <a:gd name="connsiteY0" fmla="*/ 172772 h 485192"/>
                    <a:gd name="connsiteX1" fmla="*/ 86773 w 120777"/>
                    <a:gd name="connsiteY1" fmla="*/ 32564 h 485192"/>
                    <a:gd name="connsiteX2" fmla="*/ 0 w 120777"/>
                    <a:gd name="connsiteY2" fmla="*/ 84 h 485192"/>
                    <a:gd name="connsiteX3" fmla="*/ 0 w 120777"/>
                    <a:gd name="connsiteY3" fmla="*/ 3704 h 485192"/>
                    <a:gd name="connsiteX4" fmla="*/ 14954 w 120777"/>
                    <a:gd name="connsiteY4" fmla="*/ 12371 h 485192"/>
                    <a:gd name="connsiteX5" fmla="*/ 55531 w 120777"/>
                    <a:gd name="connsiteY5" fmla="*/ 102192 h 485192"/>
                    <a:gd name="connsiteX6" fmla="*/ 74581 w 120777"/>
                    <a:gd name="connsiteY6" fmla="*/ 359367 h 485192"/>
                    <a:gd name="connsiteX7" fmla="*/ 74581 w 120777"/>
                    <a:gd name="connsiteY7" fmla="*/ 485192 h 485192"/>
                    <a:gd name="connsiteX8" fmla="*/ 120777 w 120777"/>
                    <a:gd name="connsiteY8" fmla="*/ 459284 h 485192"/>
                    <a:gd name="connsiteX9" fmla="*/ 116110 w 120777"/>
                    <a:gd name="connsiteY9" fmla="*/ 172772 h 48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777" h="485192">
                      <a:moveTo>
                        <a:pt x="116110" y="172772"/>
                      </a:moveTo>
                      <a:cubicBezTo>
                        <a:pt x="113538" y="113146"/>
                        <a:pt x="108966" y="60568"/>
                        <a:pt x="86773" y="32564"/>
                      </a:cubicBezTo>
                      <a:cubicBezTo>
                        <a:pt x="64579" y="4561"/>
                        <a:pt x="52578" y="-773"/>
                        <a:pt x="0" y="84"/>
                      </a:cubicBezTo>
                      <a:lnTo>
                        <a:pt x="0" y="3704"/>
                      </a:lnTo>
                      <a:cubicBezTo>
                        <a:pt x="6058" y="4109"/>
                        <a:pt x="11592" y="7313"/>
                        <a:pt x="14954" y="12371"/>
                      </a:cubicBezTo>
                      <a:cubicBezTo>
                        <a:pt x="33166" y="39967"/>
                        <a:pt x="46863" y="70287"/>
                        <a:pt x="55531" y="102192"/>
                      </a:cubicBezTo>
                      <a:cubicBezTo>
                        <a:pt x="70771" y="160104"/>
                        <a:pt x="73342" y="289454"/>
                        <a:pt x="74581" y="359367"/>
                      </a:cubicBezTo>
                      <a:cubicBezTo>
                        <a:pt x="75819" y="429281"/>
                        <a:pt x="74581" y="485192"/>
                        <a:pt x="74581" y="485192"/>
                      </a:cubicBezTo>
                      <a:cubicBezTo>
                        <a:pt x="74581" y="485192"/>
                        <a:pt x="109823" y="477001"/>
                        <a:pt x="120777" y="459284"/>
                      </a:cubicBezTo>
                      <a:cubicBezTo>
                        <a:pt x="120301" y="459094"/>
                        <a:pt x="118205" y="232399"/>
                        <a:pt x="116110" y="172772"/>
                      </a:cubicBezTo>
                      <a:close/>
                    </a:path>
                  </a:pathLst>
                </a:custGeom>
                <a:solidFill>
                  <a:srgbClr val="FFFFFF">
                    <a:alpha val="60000"/>
                  </a:srgbClr>
                </a:solidFill>
                <a:ln w="9525" cap="flat">
                  <a:noFill/>
                  <a:prstDash val="solid"/>
                  <a:miter/>
                </a:ln>
              </p:spPr>
              <p:txBody>
                <a:bodyPr rtlCol="0" anchor="ctr"/>
                <a:lstStyle/>
                <a:p>
                  <a:endParaRPr lang="pt-BR"/>
                </a:p>
              </p:txBody>
            </p:sp>
            <p:sp>
              <p:nvSpPr>
                <p:cNvPr id="3856" name="Forma Livre: Forma 3855">
                  <a:extLst>
                    <a:ext uri="{FF2B5EF4-FFF2-40B4-BE49-F238E27FC236}">
                      <a16:creationId xmlns:a16="http://schemas.microsoft.com/office/drawing/2014/main" id="{3AFEEB9B-5265-F128-9F58-09FBFE3B2F63}"/>
                    </a:ext>
                  </a:extLst>
                </p:cNvPr>
                <p:cNvSpPr/>
                <p:nvPr/>
              </p:nvSpPr>
              <p:spPr>
                <a:xfrm>
                  <a:off x="5628355" y="2289514"/>
                  <a:ext cx="164240" cy="511938"/>
                </a:xfrm>
                <a:custGeom>
                  <a:avLst/>
                  <a:gdLst>
                    <a:gd name="connsiteX0" fmla="*/ 149561 w 164240"/>
                    <a:gd name="connsiteY0" fmla="*/ 77915 h 511938"/>
                    <a:gd name="connsiteX1" fmla="*/ 118891 w 164240"/>
                    <a:gd name="connsiteY1" fmla="*/ 0 h 511938"/>
                    <a:gd name="connsiteX2" fmla="*/ 29546 w 164240"/>
                    <a:gd name="connsiteY2" fmla="*/ 32099 h 511938"/>
                    <a:gd name="connsiteX3" fmla="*/ 399 w 164240"/>
                    <a:gd name="connsiteY3" fmla="*/ 82772 h 511938"/>
                    <a:gd name="connsiteX4" fmla="*/ 17925 w 164240"/>
                    <a:gd name="connsiteY4" fmla="*/ 277940 h 511938"/>
                    <a:gd name="connsiteX5" fmla="*/ 23450 w 164240"/>
                    <a:gd name="connsiteY5" fmla="*/ 465773 h 511938"/>
                    <a:gd name="connsiteX6" fmla="*/ 162801 w 164240"/>
                    <a:gd name="connsiteY6" fmla="*/ 510540 h 511938"/>
                    <a:gd name="connsiteX7" fmla="*/ 162801 w 164240"/>
                    <a:gd name="connsiteY7" fmla="*/ 266605 h 511938"/>
                    <a:gd name="connsiteX8" fmla="*/ 149561 w 164240"/>
                    <a:gd name="connsiteY8" fmla="*/ 77915 h 51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240" h="511938">
                      <a:moveTo>
                        <a:pt x="149561" y="77915"/>
                      </a:moveTo>
                      <a:cubicBezTo>
                        <a:pt x="141798" y="51040"/>
                        <a:pt x="131530" y="24954"/>
                        <a:pt x="118891" y="0"/>
                      </a:cubicBezTo>
                      <a:lnTo>
                        <a:pt x="29546" y="32099"/>
                      </a:lnTo>
                      <a:cubicBezTo>
                        <a:pt x="5352" y="43244"/>
                        <a:pt x="-1887" y="56198"/>
                        <a:pt x="399" y="82772"/>
                      </a:cubicBezTo>
                      <a:lnTo>
                        <a:pt x="17925" y="277940"/>
                      </a:lnTo>
                      <a:lnTo>
                        <a:pt x="23450" y="465773"/>
                      </a:lnTo>
                      <a:cubicBezTo>
                        <a:pt x="61074" y="524256"/>
                        <a:pt x="162801" y="510540"/>
                        <a:pt x="162801" y="510540"/>
                      </a:cubicBezTo>
                      <a:cubicBezTo>
                        <a:pt x="162801" y="510540"/>
                        <a:pt x="166039" y="427292"/>
                        <a:pt x="162801" y="266605"/>
                      </a:cubicBezTo>
                      <a:cubicBezTo>
                        <a:pt x="160134" y="176784"/>
                        <a:pt x="159086" y="118491"/>
                        <a:pt x="149561" y="77915"/>
                      </a:cubicBezTo>
                      <a:close/>
                    </a:path>
                  </a:pathLst>
                </a:custGeom>
                <a:solidFill>
                  <a:srgbClr val="BA68C8"/>
                </a:solidFill>
                <a:ln w="9525" cap="flat">
                  <a:noFill/>
                  <a:prstDash val="solid"/>
                  <a:miter/>
                </a:ln>
              </p:spPr>
              <p:txBody>
                <a:bodyPr rtlCol="0" anchor="ctr"/>
                <a:lstStyle/>
                <a:p>
                  <a:endParaRPr lang="pt-BR"/>
                </a:p>
              </p:txBody>
            </p:sp>
            <p:sp>
              <p:nvSpPr>
                <p:cNvPr id="3857" name="Forma Livre: Forma 3856">
                  <a:extLst>
                    <a:ext uri="{FF2B5EF4-FFF2-40B4-BE49-F238E27FC236}">
                      <a16:creationId xmlns:a16="http://schemas.microsoft.com/office/drawing/2014/main" id="{A4810EFB-6904-7337-B46B-4F691E04AB86}"/>
                    </a:ext>
                  </a:extLst>
                </p:cNvPr>
                <p:cNvSpPr/>
                <p:nvPr/>
              </p:nvSpPr>
              <p:spPr>
                <a:xfrm>
                  <a:off x="5628355" y="2289514"/>
                  <a:ext cx="164240" cy="511938"/>
                </a:xfrm>
                <a:custGeom>
                  <a:avLst/>
                  <a:gdLst>
                    <a:gd name="connsiteX0" fmla="*/ 149561 w 164240"/>
                    <a:gd name="connsiteY0" fmla="*/ 77915 h 511938"/>
                    <a:gd name="connsiteX1" fmla="*/ 118891 w 164240"/>
                    <a:gd name="connsiteY1" fmla="*/ 0 h 511938"/>
                    <a:gd name="connsiteX2" fmla="*/ 29546 w 164240"/>
                    <a:gd name="connsiteY2" fmla="*/ 32099 h 511938"/>
                    <a:gd name="connsiteX3" fmla="*/ 399 w 164240"/>
                    <a:gd name="connsiteY3" fmla="*/ 82772 h 511938"/>
                    <a:gd name="connsiteX4" fmla="*/ 17925 w 164240"/>
                    <a:gd name="connsiteY4" fmla="*/ 277940 h 511938"/>
                    <a:gd name="connsiteX5" fmla="*/ 23450 w 164240"/>
                    <a:gd name="connsiteY5" fmla="*/ 465773 h 511938"/>
                    <a:gd name="connsiteX6" fmla="*/ 162801 w 164240"/>
                    <a:gd name="connsiteY6" fmla="*/ 510540 h 511938"/>
                    <a:gd name="connsiteX7" fmla="*/ 162801 w 164240"/>
                    <a:gd name="connsiteY7" fmla="*/ 266605 h 511938"/>
                    <a:gd name="connsiteX8" fmla="*/ 149561 w 164240"/>
                    <a:gd name="connsiteY8" fmla="*/ 77915 h 51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240" h="511938">
                      <a:moveTo>
                        <a:pt x="149561" y="77915"/>
                      </a:moveTo>
                      <a:cubicBezTo>
                        <a:pt x="141798" y="51040"/>
                        <a:pt x="131530" y="24954"/>
                        <a:pt x="118891" y="0"/>
                      </a:cubicBezTo>
                      <a:lnTo>
                        <a:pt x="29546" y="32099"/>
                      </a:lnTo>
                      <a:cubicBezTo>
                        <a:pt x="5352" y="43244"/>
                        <a:pt x="-1887" y="56198"/>
                        <a:pt x="399" y="82772"/>
                      </a:cubicBezTo>
                      <a:lnTo>
                        <a:pt x="17925" y="277940"/>
                      </a:lnTo>
                      <a:lnTo>
                        <a:pt x="23450" y="465773"/>
                      </a:lnTo>
                      <a:cubicBezTo>
                        <a:pt x="61074" y="524256"/>
                        <a:pt x="162801" y="510540"/>
                        <a:pt x="162801" y="510540"/>
                      </a:cubicBezTo>
                      <a:cubicBezTo>
                        <a:pt x="162801" y="510540"/>
                        <a:pt x="166039" y="427292"/>
                        <a:pt x="162801" y="266605"/>
                      </a:cubicBezTo>
                      <a:cubicBezTo>
                        <a:pt x="160134" y="176784"/>
                        <a:pt x="159086" y="118491"/>
                        <a:pt x="149561" y="77915"/>
                      </a:cubicBezTo>
                      <a:close/>
                    </a:path>
                  </a:pathLst>
                </a:custGeom>
                <a:solidFill>
                  <a:srgbClr val="FFFFFF">
                    <a:alpha val="60000"/>
                  </a:srgbClr>
                </a:solidFill>
                <a:ln w="9525" cap="flat">
                  <a:noFill/>
                  <a:prstDash val="solid"/>
                  <a:miter/>
                </a:ln>
              </p:spPr>
              <p:txBody>
                <a:bodyPr rtlCol="0" anchor="ctr"/>
                <a:lstStyle/>
                <a:p>
                  <a:endParaRPr lang="pt-BR"/>
                </a:p>
              </p:txBody>
            </p:sp>
            <p:sp>
              <p:nvSpPr>
                <p:cNvPr id="3858" name="Forma Livre: Forma 3857">
                  <a:extLst>
                    <a:ext uri="{FF2B5EF4-FFF2-40B4-BE49-F238E27FC236}">
                      <a16:creationId xmlns:a16="http://schemas.microsoft.com/office/drawing/2014/main" id="{0DEF047D-9AC3-EBE2-E9EC-43C3CD22A0BC}"/>
                    </a:ext>
                  </a:extLst>
                </p:cNvPr>
                <p:cNvSpPr/>
                <p:nvPr/>
              </p:nvSpPr>
              <p:spPr>
                <a:xfrm>
                  <a:off x="5705717" y="2272179"/>
                  <a:ext cx="75247" cy="110966"/>
                </a:xfrm>
                <a:custGeom>
                  <a:avLst/>
                  <a:gdLst>
                    <a:gd name="connsiteX0" fmla="*/ 75247 w 75247"/>
                    <a:gd name="connsiteY0" fmla="*/ 110966 h 110966"/>
                    <a:gd name="connsiteX1" fmla="*/ 65056 w 75247"/>
                    <a:gd name="connsiteY1" fmla="*/ 45053 h 110966"/>
                    <a:gd name="connsiteX2" fmla="*/ 40576 w 75247"/>
                    <a:gd name="connsiteY2" fmla="*/ 12478 h 110966"/>
                    <a:gd name="connsiteX3" fmla="*/ 39814 w 75247"/>
                    <a:gd name="connsiteY3" fmla="*/ 0 h 110966"/>
                    <a:gd name="connsiteX4" fmla="*/ 24289 w 75247"/>
                    <a:gd name="connsiteY4" fmla="*/ 11430 h 110966"/>
                    <a:gd name="connsiteX5" fmla="*/ 0 w 75247"/>
                    <a:gd name="connsiteY5" fmla="*/ 32099 h 110966"/>
                    <a:gd name="connsiteX6" fmla="*/ 13621 w 75247"/>
                    <a:gd name="connsiteY6" fmla="*/ 66675 h 110966"/>
                    <a:gd name="connsiteX7" fmla="*/ 42196 w 75247"/>
                    <a:gd name="connsiteY7" fmla="*/ 88487 h 110966"/>
                    <a:gd name="connsiteX8" fmla="*/ 48101 w 75247"/>
                    <a:gd name="connsiteY8" fmla="*/ 69437 h 110966"/>
                    <a:gd name="connsiteX9" fmla="*/ 59436 w 75247"/>
                    <a:gd name="connsiteY9" fmla="*/ 64579 h 110966"/>
                    <a:gd name="connsiteX10" fmla="*/ 75247 w 75247"/>
                    <a:gd name="connsiteY10" fmla="*/ 110966 h 11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47" h="110966">
                      <a:moveTo>
                        <a:pt x="75247" y="110966"/>
                      </a:moveTo>
                      <a:cubicBezTo>
                        <a:pt x="70961" y="90583"/>
                        <a:pt x="68580" y="52673"/>
                        <a:pt x="65056" y="45053"/>
                      </a:cubicBezTo>
                      <a:cubicBezTo>
                        <a:pt x="61531" y="37433"/>
                        <a:pt x="41338" y="22669"/>
                        <a:pt x="40576" y="12478"/>
                      </a:cubicBezTo>
                      <a:lnTo>
                        <a:pt x="39814" y="0"/>
                      </a:lnTo>
                      <a:cubicBezTo>
                        <a:pt x="34861" y="0"/>
                        <a:pt x="32575" y="3048"/>
                        <a:pt x="24289" y="11430"/>
                      </a:cubicBezTo>
                      <a:cubicBezTo>
                        <a:pt x="18478" y="17240"/>
                        <a:pt x="0" y="32099"/>
                        <a:pt x="0" y="32099"/>
                      </a:cubicBezTo>
                      <a:cubicBezTo>
                        <a:pt x="1867" y="44507"/>
                        <a:pt x="6525" y="56328"/>
                        <a:pt x="13621" y="66675"/>
                      </a:cubicBezTo>
                      <a:cubicBezTo>
                        <a:pt x="24384" y="82201"/>
                        <a:pt x="39433" y="92297"/>
                        <a:pt x="42196" y="88487"/>
                      </a:cubicBezTo>
                      <a:cubicBezTo>
                        <a:pt x="44958" y="84677"/>
                        <a:pt x="44101" y="78962"/>
                        <a:pt x="48101" y="69437"/>
                      </a:cubicBezTo>
                      <a:cubicBezTo>
                        <a:pt x="53054" y="58198"/>
                        <a:pt x="54197" y="53340"/>
                        <a:pt x="59436" y="64579"/>
                      </a:cubicBezTo>
                      <a:cubicBezTo>
                        <a:pt x="63246" y="74200"/>
                        <a:pt x="75247" y="110966"/>
                        <a:pt x="75247" y="110966"/>
                      </a:cubicBezTo>
                      <a:close/>
                    </a:path>
                  </a:pathLst>
                </a:custGeom>
                <a:solidFill>
                  <a:srgbClr val="455A64"/>
                </a:solidFill>
                <a:ln w="9525" cap="flat">
                  <a:noFill/>
                  <a:prstDash val="solid"/>
                  <a:miter/>
                </a:ln>
              </p:spPr>
              <p:txBody>
                <a:bodyPr rtlCol="0" anchor="ctr"/>
                <a:lstStyle/>
                <a:p>
                  <a:endParaRPr lang="pt-BR"/>
                </a:p>
              </p:txBody>
            </p:sp>
            <p:sp>
              <p:nvSpPr>
                <p:cNvPr id="3859" name="Forma Livre: Forma 3858">
                  <a:extLst>
                    <a:ext uri="{FF2B5EF4-FFF2-40B4-BE49-F238E27FC236}">
                      <a16:creationId xmlns:a16="http://schemas.microsoft.com/office/drawing/2014/main" id="{5D2E9FCA-0002-48AF-0CC3-3870E61EC9C5}"/>
                    </a:ext>
                  </a:extLst>
                </p:cNvPr>
                <p:cNvSpPr/>
                <p:nvPr/>
              </p:nvSpPr>
              <p:spPr>
                <a:xfrm>
                  <a:off x="5851639" y="2280465"/>
                  <a:ext cx="50007" cy="98304"/>
                </a:xfrm>
                <a:custGeom>
                  <a:avLst/>
                  <a:gdLst>
                    <a:gd name="connsiteX0" fmla="*/ 48768 w 50007"/>
                    <a:gd name="connsiteY0" fmla="*/ 95821 h 98304"/>
                    <a:gd name="connsiteX1" fmla="*/ 31909 w 50007"/>
                    <a:gd name="connsiteY1" fmla="*/ 22765 h 98304"/>
                    <a:gd name="connsiteX2" fmla="*/ 0 w 50007"/>
                    <a:gd name="connsiteY2" fmla="*/ 0 h 98304"/>
                    <a:gd name="connsiteX3" fmla="*/ 0 w 50007"/>
                    <a:gd name="connsiteY3" fmla="*/ 19050 h 98304"/>
                    <a:gd name="connsiteX4" fmla="*/ 15050 w 50007"/>
                    <a:gd name="connsiteY4" fmla="*/ 30956 h 98304"/>
                    <a:gd name="connsiteX5" fmla="*/ 48768 w 50007"/>
                    <a:gd name="connsiteY5" fmla="*/ 95821 h 9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7" h="98304">
                      <a:moveTo>
                        <a:pt x="48768" y="95821"/>
                      </a:moveTo>
                      <a:cubicBezTo>
                        <a:pt x="54102" y="112967"/>
                        <a:pt x="41053" y="36195"/>
                        <a:pt x="31909" y="22765"/>
                      </a:cubicBezTo>
                      <a:cubicBezTo>
                        <a:pt x="23231" y="12750"/>
                        <a:pt x="12297" y="4947"/>
                        <a:pt x="0" y="0"/>
                      </a:cubicBezTo>
                      <a:lnTo>
                        <a:pt x="0" y="19050"/>
                      </a:lnTo>
                      <a:cubicBezTo>
                        <a:pt x="6039" y="21515"/>
                        <a:pt x="11259" y="25643"/>
                        <a:pt x="15050" y="30956"/>
                      </a:cubicBezTo>
                      <a:cubicBezTo>
                        <a:pt x="28994" y="51060"/>
                        <a:pt x="40329" y="72857"/>
                        <a:pt x="48768" y="95821"/>
                      </a:cubicBezTo>
                      <a:close/>
                    </a:path>
                  </a:pathLst>
                </a:custGeom>
                <a:solidFill>
                  <a:srgbClr val="455A64"/>
                </a:solidFill>
                <a:ln w="9525" cap="flat">
                  <a:noFill/>
                  <a:prstDash val="solid"/>
                  <a:miter/>
                </a:ln>
              </p:spPr>
              <p:txBody>
                <a:bodyPr rtlCol="0" anchor="ctr"/>
                <a:lstStyle/>
                <a:p>
                  <a:endParaRPr lang="pt-BR"/>
                </a:p>
              </p:txBody>
            </p:sp>
            <p:sp>
              <p:nvSpPr>
                <p:cNvPr id="3860" name="Forma Livre: Forma 3859">
                  <a:extLst>
                    <a:ext uri="{FF2B5EF4-FFF2-40B4-BE49-F238E27FC236}">
                      <a16:creationId xmlns:a16="http://schemas.microsoft.com/office/drawing/2014/main" id="{8F5643D3-6335-014E-7A41-58BEDE3CF14F}"/>
                    </a:ext>
                  </a:extLst>
                </p:cNvPr>
                <p:cNvSpPr/>
                <p:nvPr/>
              </p:nvSpPr>
              <p:spPr>
                <a:xfrm>
                  <a:off x="5702668" y="2440581"/>
                  <a:ext cx="80771" cy="98832"/>
                </a:xfrm>
                <a:custGeom>
                  <a:avLst/>
                  <a:gdLst>
                    <a:gd name="connsiteX0" fmla="*/ 0 w 80771"/>
                    <a:gd name="connsiteY0" fmla="*/ 6572 h 98832"/>
                    <a:gd name="connsiteX1" fmla="*/ 78391 w 80771"/>
                    <a:gd name="connsiteY1" fmla="*/ 0 h 98832"/>
                    <a:gd name="connsiteX2" fmla="*/ 80772 w 80771"/>
                    <a:gd name="connsiteY2" fmla="*/ 62770 h 98832"/>
                    <a:gd name="connsiteX3" fmla="*/ 58007 w 80771"/>
                    <a:gd name="connsiteY3" fmla="*/ 93440 h 98832"/>
                    <a:gd name="connsiteX4" fmla="*/ 34957 w 80771"/>
                    <a:gd name="connsiteY4" fmla="*/ 96679 h 98832"/>
                    <a:gd name="connsiteX5" fmla="*/ 6382 w 80771"/>
                    <a:gd name="connsiteY5" fmla="*/ 71628 h 98832"/>
                    <a:gd name="connsiteX6" fmla="*/ 0 w 80771"/>
                    <a:gd name="connsiteY6" fmla="*/ 6572 h 9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771" h="98832">
                      <a:moveTo>
                        <a:pt x="0" y="6572"/>
                      </a:moveTo>
                      <a:lnTo>
                        <a:pt x="78391" y="0"/>
                      </a:lnTo>
                      <a:cubicBezTo>
                        <a:pt x="78391" y="0"/>
                        <a:pt x="80772" y="49721"/>
                        <a:pt x="80772" y="62770"/>
                      </a:cubicBezTo>
                      <a:cubicBezTo>
                        <a:pt x="80772" y="70961"/>
                        <a:pt x="67723" y="84487"/>
                        <a:pt x="58007" y="93440"/>
                      </a:cubicBezTo>
                      <a:cubicBezTo>
                        <a:pt x="51730" y="99180"/>
                        <a:pt x="42567" y="100467"/>
                        <a:pt x="34957" y="96679"/>
                      </a:cubicBezTo>
                      <a:cubicBezTo>
                        <a:pt x="23336" y="90773"/>
                        <a:pt x="7715" y="81248"/>
                        <a:pt x="6382" y="71628"/>
                      </a:cubicBezTo>
                      <a:cubicBezTo>
                        <a:pt x="3810" y="56293"/>
                        <a:pt x="0" y="6572"/>
                        <a:pt x="0" y="6572"/>
                      </a:cubicBezTo>
                      <a:close/>
                    </a:path>
                  </a:pathLst>
                </a:custGeom>
                <a:solidFill>
                  <a:srgbClr val="455A64"/>
                </a:solidFill>
                <a:ln w="9525" cap="flat">
                  <a:noFill/>
                  <a:prstDash val="solid"/>
                  <a:miter/>
                </a:ln>
              </p:spPr>
              <p:txBody>
                <a:bodyPr rtlCol="0" anchor="ctr"/>
                <a:lstStyle/>
                <a:p>
                  <a:endParaRPr lang="pt-BR"/>
                </a:p>
              </p:txBody>
            </p:sp>
            <p:sp>
              <p:nvSpPr>
                <p:cNvPr id="3861" name="Forma Livre: Forma 3860">
                  <a:extLst>
                    <a:ext uri="{FF2B5EF4-FFF2-40B4-BE49-F238E27FC236}">
                      <a16:creationId xmlns:a16="http://schemas.microsoft.com/office/drawing/2014/main" id="{A69A118E-A2AD-8701-CD8D-EF134BE25CE3}"/>
                    </a:ext>
                  </a:extLst>
                </p:cNvPr>
                <p:cNvSpPr/>
                <p:nvPr/>
              </p:nvSpPr>
              <p:spPr>
                <a:xfrm>
                  <a:off x="5934221" y="2431437"/>
                  <a:ext cx="37909" cy="87725"/>
                </a:xfrm>
                <a:custGeom>
                  <a:avLst/>
                  <a:gdLst>
                    <a:gd name="connsiteX0" fmla="*/ 0 w 37909"/>
                    <a:gd name="connsiteY0" fmla="*/ 0 h 87725"/>
                    <a:gd name="connsiteX1" fmla="*/ 33814 w 37909"/>
                    <a:gd name="connsiteY1" fmla="*/ 0 h 87725"/>
                    <a:gd name="connsiteX2" fmla="*/ 37910 w 37909"/>
                    <a:gd name="connsiteY2" fmla="*/ 62198 h 87725"/>
                    <a:gd name="connsiteX3" fmla="*/ 33623 w 37909"/>
                    <a:gd name="connsiteY3" fmla="*/ 87725 h 87725"/>
                    <a:gd name="connsiteX4" fmla="*/ 5620 w 37909"/>
                    <a:gd name="connsiteY4" fmla="*/ 58579 h 87725"/>
                    <a:gd name="connsiteX5" fmla="*/ 0 w 37909"/>
                    <a:gd name="connsiteY5" fmla="*/ 0 h 8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09" h="87725">
                      <a:moveTo>
                        <a:pt x="0" y="0"/>
                      </a:moveTo>
                      <a:lnTo>
                        <a:pt x="33814" y="0"/>
                      </a:lnTo>
                      <a:cubicBezTo>
                        <a:pt x="33814" y="0"/>
                        <a:pt x="37910" y="40386"/>
                        <a:pt x="37910" y="62198"/>
                      </a:cubicBezTo>
                      <a:cubicBezTo>
                        <a:pt x="37910" y="77915"/>
                        <a:pt x="36481" y="87821"/>
                        <a:pt x="33623" y="87725"/>
                      </a:cubicBezTo>
                      <a:cubicBezTo>
                        <a:pt x="19879" y="83498"/>
                        <a:pt x="9296" y="72479"/>
                        <a:pt x="5620" y="58579"/>
                      </a:cubicBezTo>
                      <a:cubicBezTo>
                        <a:pt x="4000" y="45720"/>
                        <a:pt x="0" y="0"/>
                        <a:pt x="0" y="0"/>
                      </a:cubicBezTo>
                      <a:close/>
                    </a:path>
                  </a:pathLst>
                </a:custGeom>
                <a:solidFill>
                  <a:srgbClr val="455A64"/>
                </a:solidFill>
                <a:ln w="9525" cap="flat">
                  <a:noFill/>
                  <a:prstDash val="solid"/>
                  <a:miter/>
                </a:ln>
              </p:spPr>
              <p:txBody>
                <a:bodyPr rtlCol="0" anchor="ctr"/>
                <a:lstStyle/>
                <a:p>
                  <a:endParaRPr lang="pt-BR"/>
                </a:p>
              </p:txBody>
            </p:sp>
            <p:sp>
              <p:nvSpPr>
                <p:cNvPr id="3862" name="Forma Livre: Forma 3861">
                  <a:extLst>
                    <a:ext uri="{FF2B5EF4-FFF2-40B4-BE49-F238E27FC236}">
                      <a16:creationId xmlns:a16="http://schemas.microsoft.com/office/drawing/2014/main" id="{69DF19BC-920D-DDB1-7112-CEBAC6EE3880}"/>
                    </a:ext>
                  </a:extLst>
                </p:cNvPr>
                <p:cNvSpPr/>
                <p:nvPr/>
              </p:nvSpPr>
              <p:spPr>
                <a:xfrm>
                  <a:off x="5633898" y="2403624"/>
                  <a:ext cx="150780" cy="29051"/>
                </a:xfrm>
                <a:custGeom>
                  <a:avLst/>
                  <a:gdLst>
                    <a:gd name="connsiteX0" fmla="*/ 150114 w 150780"/>
                    <a:gd name="connsiteY0" fmla="*/ 0 h 29051"/>
                    <a:gd name="connsiteX1" fmla="*/ 0 w 150780"/>
                    <a:gd name="connsiteY1" fmla="*/ 23431 h 29051"/>
                    <a:gd name="connsiteX2" fmla="*/ 476 w 150780"/>
                    <a:gd name="connsiteY2" fmla="*/ 29051 h 29051"/>
                    <a:gd name="connsiteX3" fmla="*/ 150781 w 150780"/>
                    <a:gd name="connsiteY3" fmla="*/ 5524 h 29051"/>
                    <a:gd name="connsiteX4" fmla="*/ 150114 w 150780"/>
                    <a:gd name="connsiteY4" fmla="*/ 0 h 29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80" h="29051">
                      <a:moveTo>
                        <a:pt x="150114" y="0"/>
                      </a:moveTo>
                      <a:cubicBezTo>
                        <a:pt x="99689" y="5103"/>
                        <a:pt x="49578" y="12925"/>
                        <a:pt x="0" y="23431"/>
                      </a:cubicBezTo>
                      <a:lnTo>
                        <a:pt x="476" y="29051"/>
                      </a:lnTo>
                      <a:cubicBezTo>
                        <a:pt x="50102" y="18431"/>
                        <a:pt x="100279" y="10577"/>
                        <a:pt x="150781" y="5524"/>
                      </a:cubicBezTo>
                      <a:cubicBezTo>
                        <a:pt x="150495" y="3619"/>
                        <a:pt x="150304" y="1905"/>
                        <a:pt x="150114" y="0"/>
                      </a:cubicBezTo>
                      <a:close/>
                    </a:path>
                  </a:pathLst>
                </a:custGeom>
                <a:solidFill>
                  <a:srgbClr val="BA68C8"/>
                </a:solidFill>
                <a:ln w="9525" cap="flat">
                  <a:noFill/>
                  <a:prstDash val="solid"/>
                  <a:miter/>
                </a:ln>
              </p:spPr>
              <p:txBody>
                <a:bodyPr rtlCol="0" anchor="ctr"/>
                <a:lstStyle/>
                <a:p>
                  <a:endParaRPr lang="pt-BR"/>
                </a:p>
              </p:txBody>
            </p:sp>
            <p:sp>
              <p:nvSpPr>
                <p:cNvPr id="3863" name="Forma Livre: Forma 3862">
                  <a:extLst>
                    <a:ext uri="{FF2B5EF4-FFF2-40B4-BE49-F238E27FC236}">
                      <a16:creationId xmlns:a16="http://schemas.microsoft.com/office/drawing/2014/main" id="{89C13F34-D091-247D-6BBD-39AB841611F1}"/>
                    </a:ext>
                  </a:extLst>
                </p:cNvPr>
                <p:cNvSpPr/>
                <p:nvPr/>
              </p:nvSpPr>
              <p:spPr>
                <a:xfrm>
                  <a:off x="5907837" y="2397813"/>
                  <a:ext cx="56102" cy="10191"/>
                </a:xfrm>
                <a:custGeom>
                  <a:avLst/>
                  <a:gdLst>
                    <a:gd name="connsiteX0" fmla="*/ 55531 w 56102"/>
                    <a:gd name="connsiteY0" fmla="*/ 4572 h 10191"/>
                    <a:gd name="connsiteX1" fmla="*/ 0 w 56102"/>
                    <a:gd name="connsiteY1" fmla="*/ 0 h 10191"/>
                    <a:gd name="connsiteX2" fmla="*/ 1333 w 56102"/>
                    <a:gd name="connsiteY2" fmla="*/ 5524 h 10191"/>
                    <a:gd name="connsiteX3" fmla="*/ 56102 w 56102"/>
                    <a:gd name="connsiteY3" fmla="*/ 10192 h 10191"/>
                  </a:gdLst>
                  <a:ahLst/>
                  <a:cxnLst>
                    <a:cxn ang="0">
                      <a:pos x="connsiteX0" y="connsiteY0"/>
                    </a:cxn>
                    <a:cxn ang="0">
                      <a:pos x="connsiteX1" y="connsiteY1"/>
                    </a:cxn>
                    <a:cxn ang="0">
                      <a:pos x="connsiteX2" y="connsiteY2"/>
                    </a:cxn>
                    <a:cxn ang="0">
                      <a:pos x="connsiteX3" y="connsiteY3"/>
                    </a:cxn>
                  </a:cxnLst>
                  <a:rect l="l" t="t" r="r" b="b"/>
                  <a:pathLst>
                    <a:path w="56102" h="10191">
                      <a:moveTo>
                        <a:pt x="55531" y="4572"/>
                      </a:moveTo>
                      <a:cubicBezTo>
                        <a:pt x="39148" y="2667"/>
                        <a:pt x="20479" y="952"/>
                        <a:pt x="0" y="0"/>
                      </a:cubicBezTo>
                      <a:cubicBezTo>
                        <a:pt x="0" y="1810"/>
                        <a:pt x="857" y="3619"/>
                        <a:pt x="1333" y="5524"/>
                      </a:cubicBezTo>
                      <a:cubicBezTo>
                        <a:pt x="21526" y="6572"/>
                        <a:pt x="40005" y="8287"/>
                        <a:pt x="56102" y="10192"/>
                      </a:cubicBezTo>
                      <a:close/>
                    </a:path>
                  </a:pathLst>
                </a:custGeom>
                <a:solidFill>
                  <a:srgbClr val="BA68C8"/>
                </a:solidFill>
                <a:ln w="9525" cap="flat">
                  <a:noFill/>
                  <a:prstDash val="solid"/>
                  <a:miter/>
                </a:ln>
              </p:spPr>
              <p:txBody>
                <a:bodyPr rtlCol="0" anchor="ctr"/>
                <a:lstStyle/>
                <a:p>
                  <a:endParaRPr lang="pt-BR"/>
                </a:p>
              </p:txBody>
            </p:sp>
            <p:sp>
              <p:nvSpPr>
                <p:cNvPr id="3864" name="Forma Livre: Forma 3863">
                  <a:extLst>
                    <a:ext uri="{FF2B5EF4-FFF2-40B4-BE49-F238E27FC236}">
                      <a16:creationId xmlns:a16="http://schemas.microsoft.com/office/drawing/2014/main" id="{DD55C885-C3B4-7616-D2CD-0C34F05805FD}"/>
                    </a:ext>
                  </a:extLst>
                </p:cNvPr>
                <p:cNvSpPr/>
                <p:nvPr/>
              </p:nvSpPr>
              <p:spPr>
                <a:xfrm>
                  <a:off x="5388079" y="1794253"/>
                  <a:ext cx="129807" cy="172363"/>
                </a:xfrm>
                <a:custGeom>
                  <a:avLst/>
                  <a:gdLst>
                    <a:gd name="connsiteX0" fmla="*/ 22362 w 129807"/>
                    <a:gd name="connsiteY0" fmla="*/ 165029 h 172363"/>
                    <a:gd name="connsiteX1" fmla="*/ 19791 w 129807"/>
                    <a:gd name="connsiteY1" fmla="*/ 138359 h 172363"/>
                    <a:gd name="connsiteX2" fmla="*/ 7313 w 129807"/>
                    <a:gd name="connsiteY2" fmla="*/ 106451 h 172363"/>
                    <a:gd name="connsiteX3" fmla="*/ 645 w 129807"/>
                    <a:gd name="connsiteY3" fmla="*/ 76256 h 172363"/>
                    <a:gd name="connsiteX4" fmla="*/ 3789 w 129807"/>
                    <a:gd name="connsiteY4" fmla="*/ 54444 h 172363"/>
                    <a:gd name="connsiteX5" fmla="*/ 17600 w 129807"/>
                    <a:gd name="connsiteY5" fmla="*/ 52063 h 172363"/>
                    <a:gd name="connsiteX6" fmla="*/ 22677 w 129807"/>
                    <a:gd name="connsiteY6" fmla="*/ 34322 h 172363"/>
                    <a:gd name="connsiteX7" fmla="*/ 38174 w 129807"/>
                    <a:gd name="connsiteY7" fmla="*/ 36442 h 172363"/>
                    <a:gd name="connsiteX8" fmla="*/ 44175 w 129807"/>
                    <a:gd name="connsiteY8" fmla="*/ 16344 h 172363"/>
                    <a:gd name="connsiteX9" fmla="*/ 61986 w 129807"/>
                    <a:gd name="connsiteY9" fmla="*/ 20059 h 172363"/>
                    <a:gd name="connsiteX10" fmla="*/ 71511 w 129807"/>
                    <a:gd name="connsiteY10" fmla="*/ 1009 h 172363"/>
                    <a:gd name="connsiteX11" fmla="*/ 98181 w 129807"/>
                    <a:gd name="connsiteY11" fmla="*/ 25774 h 172363"/>
                    <a:gd name="connsiteX12" fmla="*/ 115707 w 129807"/>
                    <a:gd name="connsiteY12" fmla="*/ 35299 h 172363"/>
                    <a:gd name="connsiteX13" fmla="*/ 129804 w 129807"/>
                    <a:gd name="connsiteY13" fmla="*/ 82924 h 172363"/>
                    <a:gd name="connsiteX14" fmla="*/ 115326 w 129807"/>
                    <a:gd name="connsiteY14" fmla="*/ 119309 h 172363"/>
                    <a:gd name="connsiteX15" fmla="*/ 97229 w 129807"/>
                    <a:gd name="connsiteY15" fmla="*/ 172364 h 17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807" h="172363">
                      <a:moveTo>
                        <a:pt x="22362" y="165029"/>
                      </a:moveTo>
                      <a:cubicBezTo>
                        <a:pt x="22362" y="153504"/>
                        <a:pt x="25029" y="146646"/>
                        <a:pt x="19791" y="138359"/>
                      </a:cubicBezTo>
                      <a:cubicBezTo>
                        <a:pt x="13847" y="128510"/>
                        <a:pt x="9627" y="117719"/>
                        <a:pt x="7313" y="106451"/>
                      </a:cubicBezTo>
                      <a:cubicBezTo>
                        <a:pt x="3408" y="89972"/>
                        <a:pt x="645" y="76256"/>
                        <a:pt x="645" y="76256"/>
                      </a:cubicBezTo>
                      <a:cubicBezTo>
                        <a:pt x="645" y="76256"/>
                        <a:pt x="-2117" y="60826"/>
                        <a:pt x="3789" y="54444"/>
                      </a:cubicBezTo>
                      <a:cubicBezTo>
                        <a:pt x="7084" y="50194"/>
                        <a:pt x="13075" y="49161"/>
                        <a:pt x="17600" y="52063"/>
                      </a:cubicBezTo>
                      <a:cubicBezTo>
                        <a:pt x="14104" y="45760"/>
                        <a:pt x="16381" y="37817"/>
                        <a:pt x="22677" y="34322"/>
                      </a:cubicBezTo>
                      <a:cubicBezTo>
                        <a:pt x="27744" y="31514"/>
                        <a:pt x="34050" y="32377"/>
                        <a:pt x="38174" y="36442"/>
                      </a:cubicBezTo>
                      <a:cubicBezTo>
                        <a:pt x="38174" y="36442"/>
                        <a:pt x="32554" y="22440"/>
                        <a:pt x="44175" y="16344"/>
                      </a:cubicBezTo>
                      <a:cubicBezTo>
                        <a:pt x="50137" y="12556"/>
                        <a:pt x="58033" y="14203"/>
                        <a:pt x="61986" y="20059"/>
                      </a:cubicBezTo>
                      <a:cubicBezTo>
                        <a:pt x="59567" y="12185"/>
                        <a:pt x="63758" y="3799"/>
                        <a:pt x="71511" y="1009"/>
                      </a:cubicBezTo>
                      <a:cubicBezTo>
                        <a:pt x="79227" y="-2134"/>
                        <a:pt x="88085" y="1009"/>
                        <a:pt x="98181" y="25774"/>
                      </a:cubicBezTo>
                      <a:cubicBezTo>
                        <a:pt x="104849" y="27114"/>
                        <a:pt x="110954" y="30434"/>
                        <a:pt x="115707" y="35299"/>
                      </a:cubicBezTo>
                      <a:cubicBezTo>
                        <a:pt x="122137" y="50610"/>
                        <a:pt x="126861" y="66581"/>
                        <a:pt x="129804" y="82924"/>
                      </a:cubicBezTo>
                      <a:cubicBezTo>
                        <a:pt x="129947" y="96483"/>
                        <a:pt x="124747" y="109553"/>
                        <a:pt x="115326" y="119309"/>
                      </a:cubicBezTo>
                      <a:cubicBezTo>
                        <a:pt x="105801" y="130168"/>
                        <a:pt x="99801" y="142741"/>
                        <a:pt x="97229" y="172364"/>
                      </a:cubicBezTo>
                      <a:close/>
                    </a:path>
                  </a:pathLst>
                </a:custGeom>
                <a:solidFill>
                  <a:srgbClr val="B16668"/>
                </a:solidFill>
                <a:ln w="9525" cap="flat">
                  <a:noFill/>
                  <a:prstDash val="solid"/>
                  <a:miter/>
                </a:ln>
              </p:spPr>
              <p:txBody>
                <a:bodyPr rtlCol="0" anchor="ctr"/>
                <a:lstStyle/>
                <a:p>
                  <a:endParaRPr lang="pt-BR"/>
                </a:p>
              </p:txBody>
            </p:sp>
            <p:sp>
              <p:nvSpPr>
                <p:cNvPr id="3865" name="Forma Livre: Forma 3864">
                  <a:extLst>
                    <a:ext uri="{FF2B5EF4-FFF2-40B4-BE49-F238E27FC236}">
                      <a16:creationId xmlns:a16="http://schemas.microsoft.com/office/drawing/2014/main" id="{5E10CF82-9869-ECDE-D1FF-071558138F61}"/>
                    </a:ext>
                  </a:extLst>
                </p:cNvPr>
                <p:cNvSpPr/>
                <p:nvPr/>
              </p:nvSpPr>
              <p:spPr>
                <a:xfrm>
                  <a:off x="5406251" y="1817646"/>
                  <a:ext cx="85629" cy="98012"/>
                </a:xfrm>
                <a:custGeom>
                  <a:avLst/>
                  <a:gdLst>
                    <a:gd name="connsiteX0" fmla="*/ 72009 w 85629"/>
                    <a:gd name="connsiteY0" fmla="*/ 27337 h 98012"/>
                    <a:gd name="connsiteX1" fmla="*/ 52006 w 85629"/>
                    <a:gd name="connsiteY1" fmla="*/ 32385 h 98012"/>
                    <a:gd name="connsiteX2" fmla="*/ 40862 w 85629"/>
                    <a:gd name="connsiteY2" fmla="*/ 25622 h 98012"/>
                    <a:gd name="connsiteX3" fmla="*/ 60865 w 85629"/>
                    <a:gd name="connsiteY3" fmla="*/ 1524 h 98012"/>
                    <a:gd name="connsiteX4" fmla="*/ 80486 w 85629"/>
                    <a:gd name="connsiteY4" fmla="*/ 2477 h 98012"/>
                    <a:gd name="connsiteX5" fmla="*/ 61436 w 85629"/>
                    <a:gd name="connsiteY5" fmla="*/ 0 h 98012"/>
                    <a:gd name="connsiteX6" fmla="*/ 39052 w 85629"/>
                    <a:gd name="connsiteY6" fmla="*/ 20860 h 98012"/>
                    <a:gd name="connsiteX7" fmla="*/ 54102 w 85629"/>
                    <a:gd name="connsiteY7" fmla="*/ 35242 h 98012"/>
                    <a:gd name="connsiteX8" fmla="*/ 55435 w 85629"/>
                    <a:gd name="connsiteY8" fmla="*/ 35242 h 98012"/>
                    <a:gd name="connsiteX9" fmla="*/ 55435 w 85629"/>
                    <a:gd name="connsiteY9" fmla="*/ 35719 h 98012"/>
                    <a:gd name="connsiteX10" fmla="*/ 54007 w 85629"/>
                    <a:gd name="connsiteY10" fmla="*/ 51149 h 98012"/>
                    <a:gd name="connsiteX11" fmla="*/ 47625 w 85629"/>
                    <a:gd name="connsiteY11" fmla="*/ 57340 h 98012"/>
                    <a:gd name="connsiteX12" fmla="*/ 43053 w 85629"/>
                    <a:gd name="connsiteY12" fmla="*/ 55150 h 98012"/>
                    <a:gd name="connsiteX13" fmla="*/ 40195 w 85629"/>
                    <a:gd name="connsiteY13" fmla="*/ 52197 h 98012"/>
                    <a:gd name="connsiteX14" fmla="*/ 37719 w 85629"/>
                    <a:gd name="connsiteY14" fmla="*/ 49435 h 98012"/>
                    <a:gd name="connsiteX15" fmla="*/ 37719 w 85629"/>
                    <a:gd name="connsiteY15" fmla="*/ 49435 h 98012"/>
                    <a:gd name="connsiteX16" fmla="*/ 37719 w 85629"/>
                    <a:gd name="connsiteY16" fmla="*/ 50102 h 98012"/>
                    <a:gd name="connsiteX17" fmla="*/ 38290 w 85629"/>
                    <a:gd name="connsiteY17" fmla="*/ 55816 h 98012"/>
                    <a:gd name="connsiteX18" fmla="*/ 30385 w 85629"/>
                    <a:gd name="connsiteY18" fmla="*/ 70961 h 98012"/>
                    <a:gd name="connsiteX19" fmla="*/ 20860 w 85629"/>
                    <a:gd name="connsiteY19" fmla="*/ 67151 h 98012"/>
                    <a:gd name="connsiteX20" fmla="*/ 16002 w 85629"/>
                    <a:gd name="connsiteY20" fmla="*/ 61055 h 98012"/>
                    <a:gd name="connsiteX21" fmla="*/ 14764 w 85629"/>
                    <a:gd name="connsiteY21" fmla="*/ 61055 h 98012"/>
                    <a:gd name="connsiteX22" fmla="*/ 14764 w 85629"/>
                    <a:gd name="connsiteY22" fmla="*/ 61531 h 98012"/>
                    <a:gd name="connsiteX23" fmla="*/ 15716 w 85629"/>
                    <a:gd name="connsiteY23" fmla="*/ 74676 h 98012"/>
                    <a:gd name="connsiteX24" fmla="*/ 11430 w 85629"/>
                    <a:gd name="connsiteY24" fmla="*/ 81629 h 98012"/>
                    <a:gd name="connsiteX25" fmla="*/ 1238 w 85629"/>
                    <a:gd name="connsiteY25" fmla="*/ 78677 h 98012"/>
                    <a:gd name="connsiteX26" fmla="*/ 0 w 85629"/>
                    <a:gd name="connsiteY26" fmla="*/ 77724 h 98012"/>
                    <a:gd name="connsiteX27" fmla="*/ 0 w 85629"/>
                    <a:gd name="connsiteY27" fmla="*/ 77724 h 98012"/>
                    <a:gd name="connsiteX28" fmla="*/ 0 w 85629"/>
                    <a:gd name="connsiteY28" fmla="*/ 78200 h 98012"/>
                    <a:gd name="connsiteX29" fmla="*/ 1619 w 85629"/>
                    <a:gd name="connsiteY29" fmla="*/ 80772 h 98012"/>
                    <a:gd name="connsiteX30" fmla="*/ 14764 w 85629"/>
                    <a:gd name="connsiteY30" fmla="*/ 82867 h 98012"/>
                    <a:gd name="connsiteX31" fmla="*/ 20288 w 85629"/>
                    <a:gd name="connsiteY31" fmla="*/ 71818 h 98012"/>
                    <a:gd name="connsiteX32" fmla="*/ 32194 w 85629"/>
                    <a:gd name="connsiteY32" fmla="*/ 76581 h 98012"/>
                    <a:gd name="connsiteX33" fmla="*/ 42767 w 85629"/>
                    <a:gd name="connsiteY33" fmla="*/ 60293 h 98012"/>
                    <a:gd name="connsiteX34" fmla="*/ 48482 w 85629"/>
                    <a:gd name="connsiteY34" fmla="*/ 62103 h 98012"/>
                    <a:gd name="connsiteX35" fmla="*/ 32480 w 85629"/>
                    <a:gd name="connsiteY35" fmla="*/ 98012 h 98012"/>
                    <a:gd name="connsiteX36" fmla="*/ 57055 w 85629"/>
                    <a:gd name="connsiteY36" fmla="*/ 61055 h 98012"/>
                    <a:gd name="connsiteX37" fmla="*/ 85630 w 85629"/>
                    <a:gd name="connsiteY37" fmla="*/ 40862 h 98012"/>
                    <a:gd name="connsiteX38" fmla="*/ 72009 w 85629"/>
                    <a:gd name="connsiteY38" fmla="*/ 27337 h 98012"/>
                    <a:gd name="connsiteX39" fmla="*/ 64103 w 85629"/>
                    <a:gd name="connsiteY39" fmla="*/ 44958 h 98012"/>
                    <a:gd name="connsiteX40" fmla="*/ 63151 w 85629"/>
                    <a:gd name="connsiteY40" fmla="*/ 44387 h 98012"/>
                    <a:gd name="connsiteX41" fmla="*/ 60865 w 85629"/>
                    <a:gd name="connsiteY41" fmla="*/ 40957 h 98012"/>
                    <a:gd name="connsiteX42" fmla="*/ 57817 w 85629"/>
                    <a:gd name="connsiteY42" fmla="*/ 34290 h 98012"/>
                    <a:gd name="connsiteX43" fmla="*/ 71533 w 85629"/>
                    <a:gd name="connsiteY43" fmla="*/ 31147 h 98012"/>
                    <a:gd name="connsiteX44" fmla="*/ 76581 w 85629"/>
                    <a:gd name="connsiteY44" fmla="*/ 35814 h 98012"/>
                    <a:gd name="connsiteX45" fmla="*/ 64103 w 85629"/>
                    <a:gd name="connsiteY45" fmla="*/ 44958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5629" h="98012">
                      <a:moveTo>
                        <a:pt x="72009" y="27337"/>
                      </a:moveTo>
                      <a:cubicBezTo>
                        <a:pt x="65570" y="29819"/>
                        <a:pt x="58855" y="31513"/>
                        <a:pt x="52006" y="32385"/>
                      </a:cubicBezTo>
                      <a:cubicBezTo>
                        <a:pt x="47177" y="32961"/>
                        <a:pt x="42577" y="30170"/>
                        <a:pt x="40862" y="25622"/>
                      </a:cubicBezTo>
                      <a:cubicBezTo>
                        <a:pt x="39719" y="22765"/>
                        <a:pt x="60865" y="1524"/>
                        <a:pt x="60865" y="1524"/>
                      </a:cubicBezTo>
                      <a:lnTo>
                        <a:pt x="80486" y="2477"/>
                      </a:lnTo>
                      <a:cubicBezTo>
                        <a:pt x="74200" y="1203"/>
                        <a:pt x="67837" y="375"/>
                        <a:pt x="61436" y="0"/>
                      </a:cubicBezTo>
                      <a:cubicBezTo>
                        <a:pt x="58007" y="0"/>
                        <a:pt x="43243" y="17050"/>
                        <a:pt x="39052" y="20860"/>
                      </a:cubicBezTo>
                      <a:cubicBezTo>
                        <a:pt x="34861" y="24670"/>
                        <a:pt x="40386" y="37909"/>
                        <a:pt x="54102" y="35242"/>
                      </a:cubicBezTo>
                      <a:lnTo>
                        <a:pt x="55435" y="35242"/>
                      </a:lnTo>
                      <a:cubicBezTo>
                        <a:pt x="55435" y="35242"/>
                        <a:pt x="55435" y="35242"/>
                        <a:pt x="55435" y="35719"/>
                      </a:cubicBezTo>
                      <a:cubicBezTo>
                        <a:pt x="56302" y="40899"/>
                        <a:pt x="55817" y="46216"/>
                        <a:pt x="54007" y="51149"/>
                      </a:cubicBezTo>
                      <a:cubicBezTo>
                        <a:pt x="52864" y="54197"/>
                        <a:pt x="51530" y="57721"/>
                        <a:pt x="47625" y="57340"/>
                      </a:cubicBezTo>
                      <a:cubicBezTo>
                        <a:pt x="45930" y="57037"/>
                        <a:pt x="44348" y="56279"/>
                        <a:pt x="43053" y="55150"/>
                      </a:cubicBezTo>
                      <a:cubicBezTo>
                        <a:pt x="42024" y="54237"/>
                        <a:pt x="41072" y="53250"/>
                        <a:pt x="40195" y="52197"/>
                      </a:cubicBezTo>
                      <a:cubicBezTo>
                        <a:pt x="39576" y="51108"/>
                        <a:pt x="38738" y="50166"/>
                        <a:pt x="37719" y="49435"/>
                      </a:cubicBezTo>
                      <a:lnTo>
                        <a:pt x="37719" y="49435"/>
                      </a:lnTo>
                      <a:cubicBezTo>
                        <a:pt x="37719" y="49435"/>
                        <a:pt x="37719" y="49435"/>
                        <a:pt x="37719" y="50102"/>
                      </a:cubicBezTo>
                      <a:cubicBezTo>
                        <a:pt x="37719" y="52006"/>
                        <a:pt x="37719" y="53912"/>
                        <a:pt x="38290" y="55816"/>
                      </a:cubicBezTo>
                      <a:cubicBezTo>
                        <a:pt x="38290" y="61531"/>
                        <a:pt x="37528" y="70485"/>
                        <a:pt x="30385" y="70961"/>
                      </a:cubicBezTo>
                      <a:cubicBezTo>
                        <a:pt x="26765" y="71401"/>
                        <a:pt x="23174" y="69965"/>
                        <a:pt x="20860" y="67151"/>
                      </a:cubicBezTo>
                      <a:cubicBezTo>
                        <a:pt x="19145" y="65246"/>
                        <a:pt x="17812" y="62960"/>
                        <a:pt x="16002" y="61055"/>
                      </a:cubicBezTo>
                      <a:cubicBezTo>
                        <a:pt x="16002" y="61055"/>
                        <a:pt x="15049" y="60484"/>
                        <a:pt x="14764" y="61055"/>
                      </a:cubicBezTo>
                      <a:cubicBezTo>
                        <a:pt x="14478" y="61627"/>
                        <a:pt x="14764" y="61055"/>
                        <a:pt x="14764" y="61531"/>
                      </a:cubicBezTo>
                      <a:cubicBezTo>
                        <a:pt x="15783" y="65833"/>
                        <a:pt x="16107" y="70272"/>
                        <a:pt x="15716" y="74676"/>
                      </a:cubicBezTo>
                      <a:cubicBezTo>
                        <a:pt x="15402" y="77520"/>
                        <a:pt x="13830" y="80073"/>
                        <a:pt x="11430" y="81629"/>
                      </a:cubicBezTo>
                      <a:cubicBezTo>
                        <a:pt x="7753" y="82344"/>
                        <a:pt x="3962" y="81244"/>
                        <a:pt x="1238" y="78677"/>
                      </a:cubicBezTo>
                      <a:lnTo>
                        <a:pt x="0" y="77724"/>
                      </a:lnTo>
                      <a:cubicBezTo>
                        <a:pt x="0" y="77724"/>
                        <a:pt x="0" y="77724"/>
                        <a:pt x="0" y="77724"/>
                      </a:cubicBezTo>
                      <a:cubicBezTo>
                        <a:pt x="0" y="77724"/>
                        <a:pt x="0" y="77724"/>
                        <a:pt x="0" y="78200"/>
                      </a:cubicBezTo>
                      <a:cubicBezTo>
                        <a:pt x="448" y="79112"/>
                        <a:pt x="991" y="79974"/>
                        <a:pt x="1619" y="80772"/>
                      </a:cubicBezTo>
                      <a:cubicBezTo>
                        <a:pt x="4858" y="84669"/>
                        <a:pt x="10477" y="85565"/>
                        <a:pt x="14764" y="82867"/>
                      </a:cubicBezTo>
                      <a:cubicBezTo>
                        <a:pt x="18669" y="80636"/>
                        <a:pt x="20841" y="76278"/>
                        <a:pt x="20288" y="71818"/>
                      </a:cubicBezTo>
                      <a:cubicBezTo>
                        <a:pt x="23098" y="75446"/>
                        <a:pt x="27661" y="77268"/>
                        <a:pt x="32194" y="76581"/>
                      </a:cubicBezTo>
                      <a:cubicBezTo>
                        <a:pt x="42291" y="75914"/>
                        <a:pt x="43148" y="68294"/>
                        <a:pt x="42767" y="60293"/>
                      </a:cubicBezTo>
                      <a:cubicBezTo>
                        <a:pt x="44453" y="61446"/>
                        <a:pt x="46444" y="62074"/>
                        <a:pt x="48482" y="62103"/>
                      </a:cubicBezTo>
                      <a:cubicBezTo>
                        <a:pt x="40119" y="72479"/>
                        <a:pt x="34604" y="84855"/>
                        <a:pt x="32480" y="98012"/>
                      </a:cubicBezTo>
                      <a:cubicBezTo>
                        <a:pt x="38338" y="84292"/>
                        <a:pt x="46672" y="71765"/>
                        <a:pt x="57055" y="61055"/>
                      </a:cubicBezTo>
                      <a:cubicBezTo>
                        <a:pt x="65465" y="52874"/>
                        <a:pt x="75105" y="46060"/>
                        <a:pt x="85630" y="40862"/>
                      </a:cubicBezTo>
                      <a:cubicBezTo>
                        <a:pt x="85630" y="40862"/>
                        <a:pt x="72866" y="32766"/>
                        <a:pt x="72009" y="27337"/>
                      </a:cubicBezTo>
                      <a:close/>
                      <a:moveTo>
                        <a:pt x="64103" y="44958"/>
                      </a:moveTo>
                      <a:cubicBezTo>
                        <a:pt x="63751" y="44826"/>
                        <a:pt x="63436" y="44632"/>
                        <a:pt x="63151" y="44387"/>
                      </a:cubicBezTo>
                      <a:cubicBezTo>
                        <a:pt x="62198" y="43384"/>
                        <a:pt x="61427" y="42223"/>
                        <a:pt x="60865" y="40957"/>
                      </a:cubicBezTo>
                      <a:cubicBezTo>
                        <a:pt x="59817" y="38767"/>
                        <a:pt x="59055" y="36385"/>
                        <a:pt x="57817" y="34290"/>
                      </a:cubicBezTo>
                      <a:cubicBezTo>
                        <a:pt x="68294" y="32194"/>
                        <a:pt x="71533" y="31147"/>
                        <a:pt x="71533" y="31147"/>
                      </a:cubicBezTo>
                      <a:cubicBezTo>
                        <a:pt x="72685" y="33196"/>
                        <a:pt x="74447" y="34829"/>
                        <a:pt x="76581" y="35814"/>
                      </a:cubicBezTo>
                      <a:cubicBezTo>
                        <a:pt x="72180" y="38519"/>
                        <a:pt x="68008" y="41577"/>
                        <a:pt x="64103" y="44958"/>
                      </a:cubicBezTo>
                      <a:close/>
                    </a:path>
                  </a:pathLst>
                </a:custGeom>
                <a:solidFill>
                  <a:srgbClr val="9A4A4D"/>
                </a:solidFill>
                <a:ln w="9525" cap="flat">
                  <a:noFill/>
                  <a:prstDash val="solid"/>
                  <a:miter/>
                </a:ln>
              </p:spPr>
              <p:txBody>
                <a:bodyPr rtlCol="0" anchor="ctr"/>
                <a:lstStyle/>
                <a:p>
                  <a:endParaRPr lang="pt-BR"/>
                </a:p>
              </p:txBody>
            </p:sp>
            <p:sp>
              <p:nvSpPr>
                <p:cNvPr id="3866" name="Forma Livre: Forma 3865">
                  <a:extLst>
                    <a:ext uri="{FF2B5EF4-FFF2-40B4-BE49-F238E27FC236}">
                      <a16:creationId xmlns:a16="http://schemas.microsoft.com/office/drawing/2014/main" id="{19EE0F84-EFEA-78C6-DEAC-FC0AF0983E01}"/>
                    </a:ext>
                  </a:extLst>
                </p:cNvPr>
                <p:cNvSpPr/>
                <p:nvPr/>
              </p:nvSpPr>
              <p:spPr>
                <a:xfrm>
                  <a:off x="5400623" y="1959282"/>
                  <a:ext cx="275364" cy="515889"/>
                </a:xfrm>
                <a:custGeom>
                  <a:avLst/>
                  <a:gdLst>
                    <a:gd name="connsiteX0" fmla="*/ 257278 w 275364"/>
                    <a:gd name="connsiteY0" fmla="*/ 362426 h 515889"/>
                    <a:gd name="connsiteX1" fmla="*/ 202890 w 275364"/>
                    <a:gd name="connsiteY1" fmla="*/ 324326 h 515889"/>
                    <a:gd name="connsiteX2" fmla="*/ 104211 w 275364"/>
                    <a:gd name="connsiteY2" fmla="*/ 222028 h 515889"/>
                    <a:gd name="connsiteX3" fmla="*/ 92210 w 275364"/>
                    <a:gd name="connsiteY3" fmla="*/ 107728 h 515889"/>
                    <a:gd name="connsiteX4" fmla="*/ 84971 w 275364"/>
                    <a:gd name="connsiteY4" fmla="*/ 7334 h 515889"/>
                    <a:gd name="connsiteX5" fmla="*/ 9819 w 275364"/>
                    <a:gd name="connsiteY5" fmla="*/ 0 h 515889"/>
                    <a:gd name="connsiteX6" fmla="*/ 294 w 275364"/>
                    <a:gd name="connsiteY6" fmla="*/ 211931 h 515889"/>
                    <a:gd name="connsiteX7" fmla="*/ 19344 w 275364"/>
                    <a:gd name="connsiteY7" fmla="*/ 294323 h 515889"/>
                    <a:gd name="connsiteX8" fmla="*/ 241371 w 275364"/>
                    <a:gd name="connsiteY8" fmla="*/ 515493 h 515889"/>
                    <a:gd name="connsiteX9" fmla="*/ 257278 w 275364"/>
                    <a:gd name="connsiteY9" fmla="*/ 362426 h 51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364" h="515889">
                      <a:moveTo>
                        <a:pt x="257278" y="362426"/>
                      </a:moveTo>
                      <a:cubicBezTo>
                        <a:pt x="252039" y="357188"/>
                        <a:pt x="222702" y="340995"/>
                        <a:pt x="202890" y="324326"/>
                      </a:cubicBezTo>
                      <a:cubicBezTo>
                        <a:pt x="167343" y="292886"/>
                        <a:pt x="134349" y="258680"/>
                        <a:pt x="104211" y="222028"/>
                      </a:cubicBezTo>
                      <a:cubicBezTo>
                        <a:pt x="104211" y="222028"/>
                        <a:pt x="94686" y="153448"/>
                        <a:pt x="92210" y="107728"/>
                      </a:cubicBezTo>
                      <a:cubicBezTo>
                        <a:pt x="88019" y="41053"/>
                        <a:pt x="84971" y="7334"/>
                        <a:pt x="84971" y="7334"/>
                      </a:cubicBezTo>
                      <a:lnTo>
                        <a:pt x="9819" y="0"/>
                      </a:lnTo>
                      <a:cubicBezTo>
                        <a:pt x="9819" y="0"/>
                        <a:pt x="-1992" y="149257"/>
                        <a:pt x="294" y="211931"/>
                      </a:cubicBezTo>
                      <a:cubicBezTo>
                        <a:pt x="1722" y="254508"/>
                        <a:pt x="294" y="271653"/>
                        <a:pt x="19344" y="294323"/>
                      </a:cubicBezTo>
                      <a:cubicBezTo>
                        <a:pt x="45537" y="324421"/>
                        <a:pt x="241371" y="515493"/>
                        <a:pt x="241371" y="515493"/>
                      </a:cubicBezTo>
                      <a:cubicBezTo>
                        <a:pt x="257278" y="522446"/>
                        <a:pt x="299188" y="436721"/>
                        <a:pt x="257278" y="362426"/>
                      </a:cubicBezTo>
                      <a:close/>
                    </a:path>
                  </a:pathLst>
                </a:custGeom>
                <a:solidFill>
                  <a:srgbClr val="B16668"/>
                </a:solidFill>
                <a:ln w="9525" cap="flat">
                  <a:noFill/>
                  <a:prstDash val="solid"/>
                  <a:miter/>
                </a:ln>
              </p:spPr>
              <p:txBody>
                <a:bodyPr rtlCol="0" anchor="ctr"/>
                <a:lstStyle/>
                <a:p>
                  <a:endParaRPr lang="pt-BR"/>
                </a:p>
              </p:txBody>
            </p:sp>
          </p:grpSp>
        </p:grpSp>
        <p:grpSp>
          <p:nvGrpSpPr>
            <p:cNvPr id="3585" name="Gráfico 4">
              <a:extLst>
                <a:ext uri="{FF2B5EF4-FFF2-40B4-BE49-F238E27FC236}">
                  <a16:creationId xmlns:a16="http://schemas.microsoft.com/office/drawing/2014/main" id="{4DE62214-4017-A011-AD0A-1B5A9447BF07}"/>
                </a:ext>
              </a:extLst>
            </p:cNvPr>
            <p:cNvGrpSpPr/>
            <p:nvPr/>
          </p:nvGrpSpPr>
          <p:grpSpPr>
            <a:xfrm>
              <a:off x="4608553" y="3704453"/>
              <a:ext cx="496585" cy="1127168"/>
              <a:chOff x="4608553" y="3704453"/>
              <a:chExt cx="496585" cy="1127168"/>
            </a:xfrm>
          </p:grpSpPr>
          <p:sp>
            <p:nvSpPr>
              <p:cNvPr id="3785" name="Forma Livre: Forma 3784">
                <a:extLst>
                  <a:ext uri="{FF2B5EF4-FFF2-40B4-BE49-F238E27FC236}">
                    <a16:creationId xmlns:a16="http://schemas.microsoft.com/office/drawing/2014/main" id="{80A7B0F8-57EC-5F19-6D03-610365FC0D23}"/>
                  </a:ext>
                </a:extLst>
              </p:cNvPr>
              <p:cNvSpPr/>
              <p:nvPr/>
            </p:nvSpPr>
            <p:spPr>
              <a:xfrm>
                <a:off x="4876279" y="4298337"/>
                <a:ext cx="189452" cy="400709"/>
              </a:xfrm>
              <a:custGeom>
                <a:avLst/>
                <a:gdLst>
                  <a:gd name="connsiteX0" fmla="*/ 96203 w 189452"/>
                  <a:gd name="connsiteY0" fmla="*/ 280892 h 400709"/>
                  <a:gd name="connsiteX1" fmla="*/ 112776 w 189452"/>
                  <a:gd name="connsiteY1" fmla="*/ 0 h 400709"/>
                  <a:gd name="connsiteX2" fmla="*/ 0 w 189452"/>
                  <a:gd name="connsiteY2" fmla="*/ 92012 h 400709"/>
                  <a:gd name="connsiteX3" fmla="*/ 21907 w 189452"/>
                  <a:gd name="connsiteY3" fmla="*/ 296228 h 400709"/>
                  <a:gd name="connsiteX4" fmla="*/ 21907 w 189452"/>
                  <a:gd name="connsiteY4" fmla="*/ 296228 h 400709"/>
                  <a:gd name="connsiteX5" fmla="*/ 21336 w 189452"/>
                  <a:gd name="connsiteY5" fmla="*/ 301562 h 400709"/>
                  <a:gd name="connsiteX6" fmla="*/ 70866 w 189452"/>
                  <a:gd name="connsiteY6" fmla="*/ 355759 h 400709"/>
                  <a:gd name="connsiteX7" fmla="*/ 129445 w 189452"/>
                  <a:gd name="connsiteY7" fmla="*/ 393859 h 400709"/>
                  <a:gd name="connsiteX8" fmla="*/ 189452 w 189452"/>
                  <a:gd name="connsiteY8" fmla="*/ 393859 h 400709"/>
                  <a:gd name="connsiteX9" fmla="*/ 111633 w 189452"/>
                  <a:gd name="connsiteY9" fmla="*/ 328708 h 400709"/>
                  <a:gd name="connsiteX10" fmla="*/ 96203 w 189452"/>
                  <a:gd name="connsiteY10" fmla="*/ 280892 h 4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452" h="400709">
                    <a:moveTo>
                      <a:pt x="96203" y="280892"/>
                    </a:moveTo>
                    <a:cubicBezTo>
                      <a:pt x="97917" y="259842"/>
                      <a:pt x="112776" y="0"/>
                      <a:pt x="112776" y="0"/>
                    </a:cubicBezTo>
                    <a:lnTo>
                      <a:pt x="0" y="92012"/>
                    </a:lnTo>
                    <a:cubicBezTo>
                      <a:pt x="15335" y="216408"/>
                      <a:pt x="21526" y="275463"/>
                      <a:pt x="21907" y="296228"/>
                    </a:cubicBezTo>
                    <a:lnTo>
                      <a:pt x="21907" y="296228"/>
                    </a:lnTo>
                    <a:cubicBezTo>
                      <a:pt x="21446" y="297970"/>
                      <a:pt x="21253" y="299761"/>
                      <a:pt x="21336" y="301562"/>
                    </a:cubicBezTo>
                    <a:cubicBezTo>
                      <a:pt x="21336" y="326136"/>
                      <a:pt x="49149" y="339662"/>
                      <a:pt x="70866" y="355759"/>
                    </a:cubicBezTo>
                    <a:cubicBezTo>
                      <a:pt x="89263" y="370113"/>
                      <a:pt x="108861" y="382867"/>
                      <a:pt x="129445" y="393859"/>
                    </a:cubicBezTo>
                    <a:cubicBezTo>
                      <a:pt x="145161" y="401764"/>
                      <a:pt x="185452" y="404146"/>
                      <a:pt x="189452" y="393859"/>
                    </a:cubicBezTo>
                    <a:cubicBezTo>
                      <a:pt x="161735" y="374361"/>
                      <a:pt x="135705" y="352568"/>
                      <a:pt x="111633" y="328708"/>
                    </a:cubicBezTo>
                    <a:cubicBezTo>
                      <a:pt x="99174" y="316135"/>
                      <a:pt x="93445" y="298380"/>
                      <a:pt x="96203" y="280892"/>
                    </a:cubicBezTo>
                    <a:close/>
                  </a:path>
                </a:pathLst>
              </a:custGeom>
              <a:solidFill>
                <a:srgbClr val="FFBDA7"/>
              </a:solidFill>
              <a:ln w="9525" cap="flat">
                <a:noFill/>
                <a:prstDash val="solid"/>
                <a:miter/>
              </a:ln>
            </p:spPr>
            <p:txBody>
              <a:bodyPr rtlCol="0" anchor="ctr"/>
              <a:lstStyle/>
              <a:p>
                <a:endParaRPr lang="pt-BR"/>
              </a:p>
            </p:txBody>
          </p:sp>
          <p:sp>
            <p:nvSpPr>
              <p:cNvPr id="3786" name="Forma Livre: Forma 3785">
                <a:extLst>
                  <a:ext uri="{FF2B5EF4-FFF2-40B4-BE49-F238E27FC236}">
                    <a16:creationId xmlns:a16="http://schemas.microsoft.com/office/drawing/2014/main" id="{827C258E-EEE3-61C1-E7EF-753FD57470A6}"/>
                  </a:ext>
                </a:extLst>
              </p:cNvPr>
              <p:cNvSpPr/>
              <p:nvPr/>
            </p:nvSpPr>
            <p:spPr>
              <a:xfrm>
                <a:off x="4884161" y="4661525"/>
                <a:ext cx="220805" cy="93356"/>
              </a:xfrm>
              <a:custGeom>
                <a:avLst/>
                <a:gdLst>
                  <a:gd name="connsiteX0" fmla="*/ 220242 w 220805"/>
                  <a:gd name="connsiteY0" fmla="*/ 55150 h 93356"/>
                  <a:gd name="connsiteX1" fmla="*/ 213956 w 220805"/>
                  <a:gd name="connsiteY1" fmla="*/ 77057 h 93356"/>
                  <a:gd name="connsiteX2" fmla="*/ 147281 w 220805"/>
                  <a:gd name="connsiteY2" fmla="*/ 92107 h 93356"/>
                  <a:gd name="connsiteX3" fmla="*/ 83463 w 220805"/>
                  <a:gd name="connsiteY3" fmla="*/ 66675 h 93356"/>
                  <a:gd name="connsiteX4" fmla="*/ 37077 w 220805"/>
                  <a:gd name="connsiteY4" fmla="*/ 36862 h 93356"/>
                  <a:gd name="connsiteX5" fmla="*/ 3834 w 220805"/>
                  <a:gd name="connsiteY5" fmla="*/ 23241 h 93356"/>
                  <a:gd name="connsiteX6" fmla="*/ 24 w 220805"/>
                  <a:gd name="connsiteY6" fmla="*/ 0 h 9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805" h="93356">
                    <a:moveTo>
                      <a:pt x="220242" y="55150"/>
                    </a:moveTo>
                    <a:cubicBezTo>
                      <a:pt x="221986" y="63046"/>
                      <a:pt x="219621" y="71285"/>
                      <a:pt x="213956" y="77057"/>
                    </a:cubicBezTo>
                    <a:cubicBezTo>
                      <a:pt x="194566" y="90630"/>
                      <a:pt x="170620" y="96031"/>
                      <a:pt x="147281" y="92107"/>
                    </a:cubicBezTo>
                    <a:cubicBezTo>
                      <a:pt x="123926" y="90278"/>
                      <a:pt x="101674" y="81410"/>
                      <a:pt x="83463" y="66675"/>
                    </a:cubicBezTo>
                    <a:cubicBezTo>
                      <a:pt x="70319" y="55626"/>
                      <a:pt x="51936" y="40100"/>
                      <a:pt x="37077" y="36862"/>
                    </a:cubicBezTo>
                    <a:cubicBezTo>
                      <a:pt x="25188" y="34623"/>
                      <a:pt x="13879" y="29985"/>
                      <a:pt x="3834" y="23241"/>
                    </a:cubicBezTo>
                    <a:cubicBezTo>
                      <a:pt x="-547" y="19050"/>
                      <a:pt x="24" y="0"/>
                      <a:pt x="24" y="0"/>
                    </a:cubicBezTo>
                    <a:close/>
                  </a:path>
                </a:pathLst>
              </a:custGeom>
              <a:solidFill>
                <a:srgbClr val="263238"/>
              </a:solidFill>
              <a:ln w="9525" cap="flat">
                <a:noFill/>
                <a:prstDash val="solid"/>
                <a:miter/>
              </a:ln>
            </p:spPr>
            <p:txBody>
              <a:bodyPr rtlCol="0" anchor="ctr"/>
              <a:lstStyle/>
              <a:p>
                <a:endParaRPr lang="pt-BR"/>
              </a:p>
            </p:txBody>
          </p:sp>
          <p:sp>
            <p:nvSpPr>
              <p:cNvPr id="3787" name="Forma Livre: Forma 3786">
                <a:extLst>
                  <a:ext uri="{FF2B5EF4-FFF2-40B4-BE49-F238E27FC236}">
                    <a16:creationId xmlns:a16="http://schemas.microsoft.com/office/drawing/2014/main" id="{74F9B4F6-FF41-5CF2-3E46-D9FF5B6D8912}"/>
                  </a:ext>
                </a:extLst>
              </p:cNvPr>
              <p:cNvSpPr/>
              <p:nvPr/>
            </p:nvSpPr>
            <p:spPr>
              <a:xfrm>
                <a:off x="4884815" y="4588563"/>
                <a:ext cx="220322" cy="156781"/>
              </a:xfrm>
              <a:custGeom>
                <a:avLst/>
                <a:gdLst>
                  <a:gd name="connsiteX0" fmla="*/ 12991 w 220322"/>
                  <a:gd name="connsiteY0" fmla="*/ 0 h 156781"/>
                  <a:gd name="connsiteX1" fmla="*/ 7943 w 220322"/>
                  <a:gd name="connsiteY1" fmla="*/ 4381 h 156781"/>
                  <a:gd name="connsiteX2" fmla="*/ 3752 w 220322"/>
                  <a:gd name="connsiteY2" fmla="*/ 33433 h 156781"/>
                  <a:gd name="connsiteX3" fmla="*/ 513 w 220322"/>
                  <a:gd name="connsiteY3" fmla="*/ 79534 h 156781"/>
                  <a:gd name="connsiteX4" fmla="*/ 39185 w 220322"/>
                  <a:gd name="connsiteY4" fmla="*/ 101537 h 156781"/>
                  <a:gd name="connsiteX5" fmla="*/ 85762 w 220322"/>
                  <a:gd name="connsiteY5" fmla="*/ 130969 h 156781"/>
                  <a:gd name="connsiteX6" fmla="*/ 155104 w 220322"/>
                  <a:gd name="connsiteY6" fmla="*/ 156781 h 156781"/>
                  <a:gd name="connsiteX7" fmla="*/ 215492 w 220322"/>
                  <a:gd name="connsiteY7" fmla="*/ 136588 h 156781"/>
                  <a:gd name="connsiteX8" fmla="*/ 188060 w 220322"/>
                  <a:gd name="connsiteY8" fmla="*/ 97917 h 156781"/>
                  <a:gd name="connsiteX9" fmla="*/ 147484 w 220322"/>
                  <a:gd name="connsiteY9" fmla="*/ 74486 h 156781"/>
                  <a:gd name="connsiteX10" fmla="*/ 91001 w 220322"/>
                  <a:gd name="connsiteY10" fmla="*/ 14097 h 156781"/>
                  <a:gd name="connsiteX11" fmla="*/ 85571 w 220322"/>
                  <a:gd name="connsiteY11" fmla="*/ 6287 h 156781"/>
                  <a:gd name="connsiteX12" fmla="*/ 78237 w 220322"/>
                  <a:gd name="connsiteY12" fmla="*/ 5620 h 156781"/>
                  <a:gd name="connsiteX13" fmla="*/ 51853 w 220322"/>
                  <a:gd name="connsiteY13" fmla="*/ 9430 h 156781"/>
                  <a:gd name="connsiteX14" fmla="*/ 39756 w 220322"/>
                  <a:gd name="connsiteY14" fmla="*/ 21050 h 156781"/>
                  <a:gd name="connsiteX15" fmla="*/ 41185 w 220322"/>
                  <a:gd name="connsiteY15" fmla="*/ 27622 h 156781"/>
                  <a:gd name="connsiteX16" fmla="*/ 41185 w 220322"/>
                  <a:gd name="connsiteY16" fmla="*/ 31432 h 156781"/>
                  <a:gd name="connsiteX17" fmla="*/ 37661 w 220322"/>
                  <a:gd name="connsiteY17" fmla="*/ 30480 h 156781"/>
                  <a:gd name="connsiteX18" fmla="*/ 27564 w 220322"/>
                  <a:gd name="connsiteY18" fmla="*/ 18288 h 156781"/>
                  <a:gd name="connsiteX19" fmla="*/ 21659 w 220322"/>
                  <a:gd name="connsiteY19" fmla="*/ 12287 h 156781"/>
                  <a:gd name="connsiteX20" fmla="*/ 15182 w 220322"/>
                  <a:gd name="connsiteY20" fmla="*/ 8096 h 156781"/>
                  <a:gd name="connsiteX21" fmla="*/ 12991 w 220322"/>
                  <a:gd name="connsiteY21" fmla="*/ 0 h 1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322" h="156781">
                    <a:moveTo>
                      <a:pt x="12991" y="0"/>
                    </a:moveTo>
                    <a:cubicBezTo>
                      <a:pt x="10474" y="57"/>
                      <a:pt x="8354" y="1896"/>
                      <a:pt x="7943" y="4381"/>
                    </a:cubicBezTo>
                    <a:cubicBezTo>
                      <a:pt x="6990" y="9620"/>
                      <a:pt x="5847" y="24860"/>
                      <a:pt x="3752" y="33433"/>
                    </a:cubicBezTo>
                    <a:cubicBezTo>
                      <a:pt x="335" y="48549"/>
                      <a:pt x="-757" y="64094"/>
                      <a:pt x="513" y="79534"/>
                    </a:cubicBezTo>
                    <a:cubicBezTo>
                      <a:pt x="2323" y="89059"/>
                      <a:pt x="24802" y="96012"/>
                      <a:pt x="39185" y="101537"/>
                    </a:cubicBezTo>
                    <a:cubicBezTo>
                      <a:pt x="56142" y="108871"/>
                      <a:pt x="71855" y="118805"/>
                      <a:pt x="85762" y="130969"/>
                    </a:cubicBezTo>
                    <a:cubicBezTo>
                      <a:pt x="105956" y="145980"/>
                      <a:pt x="130007" y="154934"/>
                      <a:pt x="155104" y="156781"/>
                    </a:cubicBezTo>
                    <a:cubicBezTo>
                      <a:pt x="180440" y="156781"/>
                      <a:pt x="209015" y="148399"/>
                      <a:pt x="215492" y="136588"/>
                    </a:cubicBezTo>
                    <a:cubicBezTo>
                      <a:pt x="223589" y="122111"/>
                      <a:pt x="225589" y="115348"/>
                      <a:pt x="188060" y="97917"/>
                    </a:cubicBezTo>
                    <a:cubicBezTo>
                      <a:pt x="180917" y="94583"/>
                      <a:pt x="155961" y="79820"/>
                      <a:pt x="147484" y="74486"/>
                    </a:cubicBezTo>
                    <a:cubicBezTo>
                      <a:pt x="122961" y="60560"/>
                      <a:pt x="103260" y="39491"/>
                      <a:pt x="91001" y="14097"/>
                    </a:cubicBezTo>
                    <a:cubicBezTo>
                      <a:pt x="90122" y="10954"/>
                      <a:pt x="88209" y="8201"/>
                      <a:pt x="85571" y="6287"/>
                    </a:cubicBezTo>
                    <a:cubicBezTo>
                      <a:pt x="83257" y="5305"/>
                      <a:pt x="80692" y="5067"/>
                      <a:pt x="78237" y="5620"/>
                    </a:cubicBezTo>
                    <a:cubicBezTo>
                      <a:pt x="69329" y="5915"/>
                      <a:pt x="60482" y="7201"/>
                      <a:pt x="51853" y="9430"/>
                    </a:cubicBezTo>
                    <a:cubicBezTo>
                      <a:pt x="46805" y="11811"/>
                      <a:pt x="39661" y="14573"/>
                      <a:pt x="39756" y="21050"/>
                    </a:cubicBezTo>
                    <a:cubicBezTo>
                      <a:pt x="39839" y="23308"/>
                      <a:pt x="40323" y="25537"/>
                      <a:pt x="41185" y="27622"/>
                    </a:cubicBezTo>
                    <a:cubicBezTo>
                      <a:pt x="41185" y="28956"/>
                      <a:pt x="41947" y="30671"/>
                      <a:pt x="41185" y="31432"/>
                    </a:cubicBezTo>
                    <a:cubicBezTo>
                      <a:pt x="40423" y="32195"/>
                      <a:pt x="38708" y="31432"/>
                      <a:pt x="37661" y="30480"/>
                    </a:cubicBezTo>
                    <a:cubicBezTo>
                      <a:pt x="33968" y="26699"/>
                      <a:pt x="30590" y="22622"/>
                      <a:pt x="27564" y="18288"/>
                    </a:cubicBezTo>
                    <a:cubicBezTo>
                      <a:pt x="25817" y="16078"/>
                      <a:pt x="23837" y="14068"/>
                      <a:pt x="21659" y="12287"/>
                    </a:cubicBezTo>
                    <a:cubicBezTo>
                      <a:pt x="19416" y="11020"/>
                      <a:pt x="17253" y="9620"/>
                      <a:pt x="15182" y="8096"/>
                    </a:cubicBezTo>
                    <a:cubicBezTo>
                      <a:pt x="12515" y="5810"/>
                      <a:pt x="13086" y="3048"/>
                      <a:pt x="12991" y="0"/>
                    </a:cubicBezTo>
                    <a:close/>
                  </a:path>
                </a:pathLst>
              </a:custGeom>
              <a:solidFill>
                <a:srgbClr val="37474F"/>
              </a:solidFill>
              <a:ln w="9525" cap="flat">
                <a:noFill/>
                <a:prstDash val="solid"/>
                <a:miter/>
              </a:ln>
            </p:spPr>
            <p:txBody>
              <a:bodyPr rtlCol="0" anchor="ctr"/>
              <a:lstStyle/>
              <a:p>
                <a:endParaRPr lang="pt-BR"/>
              </a:p>
            </p:txBody>
          </p:sp>
          <p:sp>
            <p:nvSpPr>
              <p:cNvPr id="3788" name="Forma Livre: Forma 3787">
                <a:extLst>
                  <a:ext uri="{FF2B5EF4-FFF2-40B4-BE49-F238E27FC236}">
                    <a16:creationId xmlns:a16="http://schemas.microsoft.com/office/drawing/2014/main" id="{380AC25C-373A-6901-F1C3-263EDEE867AE}"/>
                  </a:ext>
                </a:extLst>
              </p:cNvPr>
              <p:cNvSpPr/>
              <p:nvPr/>
            </p:nvSpPr>
            <p:spPr>
              <a:xfrm>
                <a:off x="4950098" y="4682670"/>
                <a:ext cx="155039" cy="63436"/>
              </a:xfrm>
              <a:custGeom>
                <a:avLst/>
                <a:gdLst>
                  <a:gd name="connsiteX0" fmla="*/ 20479 w 155039"/>
                  <a:gd name="connsiteY0" fmla="*/ 36862 h 63436"/>
                  <a:gd name="connsiteX1" fmla="*/ 0 w 155039"/>
                  <a:gd name="connsiteY1" fmla="*/ 21526 h 63436"/>
                  <a:gd name="connsiteX2" fmla="*/ 0 w 155039"/>
                  <a:gd name="connsiteY2" fmla="*/ 21526 h 63436"/>
                  <a:gd name="connsiteX3" fmla="*/ 62008 w 155039"/>
                  <a:gd name="connsiteY3" fmla="*/ 36195 h 63436"/>
                  <a:gd name="connsiteX4" fmla="*/ 67818 w 155039"/>
                  <a:gd name="connsiteY4" fmla="*/ 15716 h 63436"/>
                  <a:gd name="connsiteX5" fmla="*/ 115443 w 155039"/>
                  <a:gd name="connsiteY5" fmla="*/ 0 h 63436"/>
                  <a:gd name="connsiteX6" fmla="*/ 115443 w 155039"/>
                  <a:gd name="connsiteY6" fmla="*/ 0 h 63436"/>
                  <a:gd name="connsiteX7" fmla="*/ 122777 w 155039"/>
                  <a:gd name="connsiteY7" fmla="*/ 3810 h 63436"/>
                  <a:gd name="connsiteX8" fmla="*/ 150209 w 155039"/>
                  <a:gd name="connsiteY8" fmla="*/ 42481 h 63436"/>
                  <a:gd name="connsiteX9" fmla="*/ 90297 w 155039"/>
                  <a:gd name="connsiteY9" fmla="*/ 63437 h 63436"/>
                  <a:gd name="connsiteX10" fmla="*/ 20479 w 155039"/>
                  <a:gd name="connsiteY10" fmla="*/ 36862 h 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039" h="63436">
                    <a:moveTo>
                      <a:pt x="20479" y="36862"/>
                    </a:moveTo>
                    <a:cubicBezTo>
                      <a:pt x="13907" y="31432"/>
                      <a:pt x="6953" y="26194"/>
                      <a:pt x="0" y="21526"/>
                    </a:cubicBezTo>
                    <a:lnTo>
                      <a:pt x="0" y="21526"/>
                    </a:lnTo>
                    <a:cubicBezTo>
                      <a:pt x="0" y="21526"/>
                      <a:pt x="44196" y="48387"/>
                      <a:pt x="62008" y="36195"/>
                    </a:cubicBezTo>
                    <a:cubicBezTo>
                      <a:pt x="68862" y="31832"/>
                      <a:pt x="71360" y="23031"/>
                      <a:pt x="67818" y="15716"/>
                    </a:cubicBezTo>
                    <a:cubicBezTo>
                      <a:pt x="67818" y="12668"/>
                      <a:pt x="104203" y="1238"/>
                      <a:pt x="115443" y="0"/>
                    </a:cubicBezTo>
                    <a:lnTo>
                      <a:pt x="115443" y="0"/>
                    </a:lnTo>
                    <a:cubicBezTo>
                      <a:pt x="118491" y="1714"/>
                      <a:pt x="121158" y="3048"/>
                      <a:pt x="122777" y="3810"/>
                    </a:cubicBezTo>
                    <a:cubicBezTo>
                      <a:pt x="160306" y="21241"/>
                      <a:pt x="158305" y="28004"/>
                      <a:pt x="150209" y="42481"/>
                    </a:cubicBezTo>
                    <a:cubicBezTo>
                      <a:pt x="143732" y="54292"/>
                      <a:pt x="123063" y="63437"/>
                      <a:pt x="90297" y="63437"/>
                    </a:cubicBezTo>
                    <a:cubicBezTo>
                      <a:pt x="64997" y="61284"/>
                      <a:pt x="40808" y="52073"/>
                      <a:pt x="20479" y="36862"/>
                    </a:cubicBezTo>
                    <a:close/>
                  </a:path>
                </a:pathLst>
              </a:custGeom>
              <a:solidFill>
                <a:srgbClr val="455A64"/>
              </a:solidFill>
              <a:ln w="9525" cap="flat">
                <a:noFill/>
                <a:prstDash val="solid"/>
                <a:miter/>
              </a:ln>
            </p:spPr>
            <p:txBody>
              <a:bodyPr rtlCol="0" anchor="ctr"/>
              <a:lstStyle/>
              <a:p>
                <a:endParaRPr lang="pt-BR"/>
              </a:p>
            </p:txBody>
          </p:sp>
          <p:sp>
            <p:nvSpPr>
              <p:cNvPr id="3789" name="Forma Livre: Forma 3788">
                <a:extLst>
                  <a:ext uri="{FF2B5EF4-FFF2-40B4-BE49-F238E27FC236}">
                    <a16:creationId xmlns:a16="http://schemas.microsoft.com/office/drawing/2014/main" id="{960D91D0-B88C-B47E-8849-30A902FD92E5}"/>
                  </a:ext>
                </a:extLst>
              </p:cNvPr>
              <p:cNvSpPr/>
              <p:nvPr/>
            </p:nvSpPr>
            <p:spPr>
              <a:xfrm>
                <a:off x="4891234" y="4587992"/>
                <a:ext cx="138249" cy="116133"/>
              </a:xfrm>
              <a:custGeom>
                <a:avLst/>
                <a:gdLst>
                  <a:gd name="connsiteX0" fmla="*/ 123539 w 138249"/>
                  <a:gd name="connsiteY0" fmla="*/ 101537 h 116133"/>
                  <a:gd name="connsiteX1" fmla="*/ 130397 w 138249"/>
                  <a:gd name="connsiteY1" fmla="*/ 116110 h 116133"/>
                  <a:gd name="connsiteX2" fmla="*/ 60579 w 138249"/>
                  <a:gd name="connsiteY2" fmla="*/ 74962 h 116133"/>
                  <a:gd name="connsiteX3" fmla="*/ 10478 w 138249"/>
                  <a:gd name="connsiteY3" fmla="*/ 26194 h 116133"/>
                  <a:gd name="connsiteX4" fmla="*/ 0 w 138249"/>
                  <a:gd name="connsiteY4" fmla="*/ 16669 h 116133"/>
                  <a:gd name="connsiteX5" fmla="*/ 1524 w 138249"/>
                  <a:gd name="connsiteY5" fmla="*/ 4381 h 116133"/>
                  <a:gd name="connsiteX6" fmla="*/ 6572 w 138249"/>
                  <a:gd name="connsiteY6" fmla="*/ 0 h 116133"/>
                  <a:gd name="connsiteX7" fmla="*/ 8382 w 138249"/>
                  <a:gd name="connsiteY7" fmla="*/ 8096 h 116133"/>
                  <a:gd name="connsiteX8" fmla="*/ 14859 w 138249"/>
                  <a:gd name="connsiteY8" fmla="*/ 12287 h 116133"/>
                  <a:gd name="connsiteX9" fmla="*/ 20765 w 138249"/>
                  <a:gd name="connsiteY9" fmla="*/ 18288 h 116133"/>
                  <a:gd name="connsiteX10" fmla="*/ 31147 w 138249"/>
                  <a:gd name="connsiteY10" fmla="*/ 31052 h 116133"/>
                  <a:gd name="connsiteX11" fmla="*/ 123539 w 138249"/>
                  <a:gd name="connsiteY11" fmla="*/ 101537 h 11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249" h="116133">
                    <a:moveTo>
                      <a:pt x="123539" y="101537"/>
                    </a:moveTo>
                    <a:cubicBezTo>
                      <a:pt x="146971" y="111062"/>
                      <a:pt x="136970" y="115253"/>
                      <a:pt x="130397" y="116110"/>
                    </a:cubicBezTo>
                    <a:cubicBezTo>
                      <a:pt x="123825" y="116967"/>
                      <a:pt x="84582" y="94012"/>
                      <a:pt x="60579" y="74962"/>
                    </a:cubicBezTo>
                    <a:cubicBezTo>
                      <a:pt x="36576" y="55912"/>
                      <a:pt x="19812" y="33528"/>
                      <a:pt x="10478" y="26194"/>
                    </a:cubicBezTo>
                    <a:cubicBezTo>
                      <a:pt x="7049" y="23527"/>
                      <a:pt x="3334" y="20193"/>
                      <a:pt x="0" y="16669"/>
                    </a:cubicBezTo>
                    <a:cubicBezTo>
                      <a:pt x="572" y="11525"/>
                      <a:pt x="1048" y="7144"/>
                      <a:pt x="1524" y="4381"/>
                    </a:cubicBezTo>
                    <a:cubicBezTo>
                      <a:pt x="1935" y="1896"/>
                      <a:pt x="4056" y="57"/>
                      <a:pt x="6572" y="0"/>
                    </a:cubicBezTo>
                    <a:cubicBezTo>
                      <a:pt x="6572" y="3048"/>
                      <a:pt x="6096" y="5810"/>
                      <a:pt x="8382" y="8096"/>
                    </a:cubicBezTo>
                    <a:cubicBezTo>
                      <a:pt x="10454" y="9620"/>
                      <a:pt x="12617" y="11020"/>
                      <a:pt x="14859" y="12287"/>
                    </a:cubicBezTo>
                    <a:cubicBezTo>
                      <a:pt x="17037" y="14068"/>
                      <a:pt x="19018" y="16078"/>
                      <a:pt x="20765" y="18288"/>
                    </a:cubicBezTo>
                    <a:cubicBezTo>
                      <a:pt x="23856" y="22831"/>
                      <a:pt x="27330" y="27099"/>
                      <a:pt x="31147" y="31052"/>
                    </a:cubicBezTo>
                    <a:cubicBezTo>
                      <a:pt x="57139" y="60255"/>
                      <a:pt x="88506" y="84182"/>
                      <a:pt x="123539" y="101537"/>
                    </a:cubicBezTo>
                    <a:close/>
                  </a:path>
                </a:pathLst>
              </a:custGeom>
              <a:solidFill>
                <a:srgbClr val="263238"/>
              </a:solidFill>
              <a:ln w="9525" cap="flat">
                <a:noFill/>
                <a:prstDash val="solid"/>
                <a:miter/>
              </a:ln>
            </p:spPr>
            <p:txBody>
              <a:bodyPr rtlCol="0" anchor="ctr"/>
              <a:lstStyle/>
              <a:p>
                <a:endParaRPr lang="pt-BR"/>
              </a:p>
            </p:txBody>
          </p:sp>
          <p:sp>
            <p:nvSpPr>
              <p:cNvPr id="3790" name="Forma Livre: Forma 3789">
                <a:extLst>
                  <a:ext uri="{FF2B5EF4-FFF2-40B4-BE49-F238E27FC236}">
                    <a16:creationId xmlns:a16="http://schemas.microsoft.com/office/drawing/2014/main" id="{26926000-DCEC-B18E-1C73-90A586C00D3F}"/>
                  </a:ext>
                </a:extLst>
              </p:cNvPr>
              <p:cNvSpPr/>
              <p:nvPr/>
            </p:nvSpPr>
            <p:spPr>
              <a:xfrm>
                <a:off x="5017815" y="4682318"/>
                <a:ext cx="53882" cy="18835"/>
              </a:xfrm>
              <a:custGeom>
                <a:avLst/>
                <a:gdLst>
                  <a:gd name="connsiteX0" fmla="*/ 2197 w 53882"/>
                  <a:gd name="connsiteY0" fmla="*/ 18735 h 18835"/>
                  <a:gd name="connsiteX1" fmla="*/ 673 w 53882"/>
                  <a:gd name="connsiteY1" fmla="*/ 18735 h 18835"/>
                  <a:gd name="connsiteX2" fmla="*/ 667 w 53882"/>
                  <a:gd name="connsiteY2" fmla="*/ 15507 h 18835"/>
                  <a:gd name="connsiteX3" fmla="*/ 673 w 53882"/>
                  <a:gd name="connsiteY3" fmla="*/ 15497 h 18835"/>
                  <a:gd name="connsiteX4" fmla="*/ 51822 w 53882"/>
                  <a:gd name="connsiteY4" fmla="*/ 257 h 18835"/>
                  <a:gd name="connsiteX5" fmla="*/ 53870 w 53882"/>
                  <a:gd name="connsiteY5" fmla="*/ 2781 h 18835"/>
                  <a:gd name="connsiteX6" fmla="*/ 51346 w 53882"/>
                  <a:gd name="connsiteY6" fmla="*/ 4829 h 18835"/>
                  <a:gd name="connsiteX7" fmla="*/ 4292 w 53882"/>
                  <a:gd name="connsiteY7" fmla="*/ 18354 h 18835"/>
                  <a:gd name="connsiteX8" fmla="*/ 2197 w 53882"/>
                  <a:gd name="connsiteY8" fmla="*/ 18735 h 1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82" h="18835">
                    <a:moveTo>
                      <a:pt x="2197" y="18735"/>
                    </a:moveTo>
                    <a:cubicBezTo>
                      <a:pt x="1698" y="18869"/>
                      <a:pt x="1171" y="18869"/>
                      <a:pt x="673" y="18735"/>
                    </a:cubicBezTo>
                    <a:cubicBezTo>
                      <a:pt x="-222" y="17840"/>
                      <a:pt x="-225" y="16392"/>
                      <a:pt x="667" y="15507"/>
                    </a:cubicBezTo>
                    <a:cubicBezTo>
                      <a:pt x="669" y="15497"/>
                      <a:pt x="671" y="15497"/>
                      <a:pt x="673" y="15497"/>
                    </a:cubicBezTo>
                    <a:cubicBezTo>
                      <a:pt x="7245" y="7401"/>
                      <a:pt x="34677" y="-1648"/>
                      <a:pt x="51822" y="257"/>
                    </a:cubicBezTo>
                    <a:cubicBezTo>
                      <a:pt x="53084" y="390"/>
                      <a:pt x="54001" y="1514"/>
                      <a:pt x="53870" y="2781"/>
                    </a:cubicBezTo>
                    <a:cubicBezTo>
                      <a:pt x="53738" y="4048"/>
                      <a:pt x="52608" y="4962"/>
                      <a:pt x="51346" y="4829"/>
                    </a:cubicBezTo>
                    <a:cubicBezTo>
                      <a:pt x="35248" y="3114"/>
                      <a:pt x="9436" y="11973"/>
                      <a:pt x="4292" y="18354"/>
                    </a:cubicBezTo>
                    <a:cubicBezTo>
                      <a:pt x="3693" y="18802"/>
                      <a:pt x="2916" y="18945"/>
                      <a:pt x="2197" y="18735"/>
                    </a:cubicBezTo>
                    <a:close/>
                  </a:path>
                </a:pathLst>
              </a:custGeom>
              <a:solidFill>
                <a:srgbClr val="F0F0F0"/>
              </a:solidFill>
              <a:ln w="9525" cap="flat">
                <a:noFill/>
                <a:prstDash val="solid"/>
                <a:miter/>
              </a:ln>
            </p:spPr>
            <p:txBody>
              <a:bodyPr rtlCol="0" anchor="ctr"/>
              <a:lstStyle/>
              <a:p>
                <a:endParaRPr lang="pt-BR"/>
              </a:p>
            </p:txBody>
          </p:sp>
          <p:sp>
            <p:nvSpPr>
              <p:cNvPr id="3791" name="Forma Livre: Forma 3790">
                <a:extLst>
                  <a:ext uri="{FF2B5EF4-FFF2-40B4-BE49-F238E27FC236}">
                    <a16:creationId xmlns:a16="http://schemas.microsoft.com/office/drawing/2014/main" id="{312F1D5A-FFDA-CB61-07BA-C0088A2AFD6D}"/>
                  </a:ext>
                </a:extLst>
              </p:cNvPr>
              <p:cNvSpPr/>
              <p:nvPr/>
            </p:nvSpPr>
            <p:spPr>
              <a:xfrm>
                <a:off x="4997469" y="4668909"/>
                <a:ext cx="53883" cy="19299"/>
              </a:xfrm>
              <a:custGeom>
                <a:avLst/>
                <a:gdLst>
                  <a:gd name="connsiteX0" fmla="*/ 2159 w 53883"/>
                  <a:gd name="connsiteY0" fmla="*/ 19286 h 19299"/>
                  <a:gd name="connsiteX1" fmla="*/ 635 w 53883"/>
                  <a:gd name="connsiteY1" fmla="*/ 18714 h 19299"/>
                  <a:gd name="connsiteX2" fmla="*/ 635 w 53883"/>
                  <a:gd name="connsiteY2" fmla="*/ 15476 h 19299"/>
                  <a:gd name="connsiteX3" fmla="*/ 51784 w 53883"/>
                  <a:gd name="connsiteY3" fmla="*/ 236 h 19299"/>
                  <a:gd name="connsiteX4" fmla="*/ 53880 w 53883"/>
                  <a:gd name="connsiteY4" fmla="*/ 2808 h 19299"/>
                  <a:gd name="connsiteX5" fmla="*/ 51308 w 53883"/>
                  <a:gd name="connsiteY5" fmla="*/ 4903 h 19299"/>
                  <a:gd name="connsiteX6" fmla="*/ 4255 w 53883"/>
                  <a:gd name="connsiteY6" fmla="*/ 18428 h 19299"/>
                  <a:gd name="connsiteX7" fmla="*/ 2159 w 53883"/>
                  <a:gd name="connsiteY7" fmla="*/ 19286 h 1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83" h="19299">
                    <a:moveTo>
                      <a:pt x="2159" y="19286"/>
                    </a:moveTo>
                    <a:cubicBezTo>
                      <a:pt x="1600" y="19276"/>
                      <a:pt x="1060" y="19076"/>
                      <a:pt x="635" y="18714"/>
                    </a:cubicBezTo>
                    <a:cubicBezTo>
                      <a:pt x="-212" y="17800"/>
                      <a:pt x="-212" y="16390"/>
                      <a:pt x="635" y="15476"/>
                    </a:cubicBezTo>
                    <a:cubicBezTo>
                      <a:pt x="7207" y="7379"/>
                      <a:pt x="34544" y="-1574"/>
                      <a:pt x="51784" y="236"/>
                    </a:cubicBezTo>
                    <a:cubicBezTo>
                      <a:pt x="53039" y="426"/>
                      <a:pt x="53944" y="1541"/>
                      <a:pt x="53880" y="2808"/>
                    </a:cubicBezTo>
                    <a:cubicBezTo>
                      <a:pt x="53730" y="4084"/>
                      <a:pt x="52591" y="5017"/>
                      <a:pt x="51308" y="4903"/>
                    </a:cubicBezTo>
                    <a:cubicBezTo>
                      <a:pt x="35211" y="3188"/>
                      <a:pt x="9493" y="11952"/>
                      <a:pt x="4255" y="18428"/>
                    </a:cubicBezTo>
                    <a:cubicBezTo>
                      <a:pt x="3745" y="19048"/>
                      <a:pt x="2957" y="19371"/>
                      <a:pt x="2159" y="19286"/>
                    </a:cubicBezTo>
                    <a:close/>
                  </a:path>
                </a:pathLst>
              </a:custGeom>
              <a:solidFill>
                <a:srgbClr val="F0F0F0"/>
              </a:solidFill>
              <a:ln w="9525" cap="flat">
                <a:noFill/>
                <a:prstDash val="solid"/>
                <a:miter/>
              </a:ln>
            </p:spPr>
            <p:txBody>
              <a:bodyPr rtlCol="0" anchor="ctr"/>
              <a:lstStyle/>
              <a:p>
                <a:endParaRPr lang="pt-BR"/>
              </a:p>
            </p:txBody>
          </p:sp>
          <p:sp>
            <p:nvSpPr>
              <p:cNvPr id="3792" name="Forma Livre: Forma 3791">
                <a:extLst>
                  <a:ext uri="{FF2B5EF4-FFF2-40B4-BE49-F238E27FC236}">
                    <a16:creationId xmlns:a16="http://schemas.microsoft.com/office/drawing/2014/main" id="{9DE54923-0A51-125B-602E-5BB97E11820C}"/>
                  </a:ext>
                </a:extLst>
              </p:cNvPr>
              <p:cNvSpPr/>
              <p:nvPr/>
            </p:nvSpPr>
            <p:spPr>
              <a:xfrm>
                <a:off x="4977243" y="4657075"/>
                <a:ext cx="53687" cy="19213"/>
              </a:xfrm>
              <a:custGeom>
                <a:avLst/>
                <a:gdLst>
                  <a:gd name="connsiteX0" fmla="*/ 2288 w 53687"/>
                  <a:gd name="connsiteY0" fmla="*/ 19214 h 19213"/>
                  <a:gd name="connsiteX1" fmla="*/ 2 w 53687"/>
                  <a:gd name="connsiteY1" fmla="*/ 16738 h 19213"/>
                  <a:gd name="connsiteX2" fmla="*/ 478 w 53687"/>
                  <a:gd name="connsiteY2" fmla="*/ 15404 h 19213"/>
                  <a:gd name="connsiteX3" fmla="*/ 51627 w 53687"/>
                  <a:gd name="connsiteY3" fmla="*/ 259 h 19213"/>
                  <a:gd name="connsiteX4" fmla="*/ 53675 w 53687"/>
                  <a:gd name="connsiteY4" fmla="*/ 2783 h 19213"/>
                  <a:gd name="connsiteX5" fmla="*/ 51151 w 53687"/>
                  <a:gd name="connsiteY5" fmla="*/ 4831 h 19213"/>
                  <a:gd name="connsiteX6" fmla="*/ 4098 w 53687"/>
                  <a:gd name="connsiteY6" fmla="*/ 18357 h 19213"/>
                  <a:gd name="connsiteX7" fmla="*/ 2288 w 53687"/>
                  <a:gd name="connsiteY7" fmla="*/ 19214 h 1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87" h="19213">
                    <a:moveTo>
                      <a:pt x="2288" y="19214"/>
                    </a:moveTo>
                    <a:cubicBezTo>
                      <a:pt x="973" y="19166"/>
                      <a:pt x="-50" y="18052"/>
                      <a:pt x="2" y="16738"/>
                    </a:cubicBezTo>
                    <a:cubicBezTo>
                      <a:pt x="21" y="16261"/>
                      <a:pt x="188" y="15794"/>
                      <a:pt x="478" y="15404"/>
                    </a:cubicBezTo>
                    <a:cubicBezTo>
                      <a:pt x="7050" y="7308"/>
                      <a:pt x="34482" y="-1646"/>
                      <a:pt x="51627" y="259"/>
                    </a:cubicBezTo>
                    <a:cubicBezTo>
                      <a:pt x="52889" y="393"/>
                      <a:pt x="53807" y="1516"/>
                      <a:pt x="53675" y="2783"/>
                    </a:cubicBezTo>
                    <a:cubicBezTo>
                      <a:pt x="53544" y="4050"/>
                      <a:pt x="52413" y="4964"/>
                      <a:pt x="51151" y="4831"/>
                    </a:cubicBezTo>
                    <a:cubicBezTo>
                      <a:pt x="35054" y="3117"/>
                      <a:pt x="9241" y="11975"/>
                      <a:pt x="4098" y="18357"/>
                    </a:cubicBezTo>
                    <a:cubicBezTo>
                      <a:pt x="3650" y="18890"/>
                      <a:pt x="2988" y="19204"/>
                      <a:pt x="2288" y="19214"/>
                    </a:cubicBezTo>
                    <a:close/>
                  </a:path>
                </a:pathLst>
              </a:custGeom>
              <a:solidFill>
                <a:srgbClr val="F0F0F0"/>
              </a:solidFill>
              <a:ln w="9525" cap="flat">
                <a:noFill/>
                <a:prstDash val="solid"/>
                <a:miter/>
              </a:ln>
            </p:spPr>
            <p:txBody>
              <a:bodyPr rtlCol="0" anchor="ctr"/>
              <a:lstStyle/>
              <a:p>
                <a:endParaRPr lang="pt-BR"/>
              </a:p>
            </p:txBody>
          </p:sp>
          <p:sp>
            <p:nvSpPr>
              <p:cNvPr id="3793" name="Forma Livre: Forma 3792">
                <a:extLst>
                  <a:ext uri="{FF2B5EF4-FFF2-40B4-BE49-F238E27FC236}">
                    <a16:creationId xmlns:a16="http://schemas.microsoft.com/office/drawing/2014/main" id="{6B5BD63F-8CD1-240F-854D-0FC70456AB38}"/>
                  </a:ext>
                </a:extLst>
              </p:cNvPr>
              <p:cNvSpPr/>
              <p:nvPr/>
            </p:nvSpPr>
            <p:spPr>
              <a:xfrm>
                <a:off x="4958284" y="4643742"/>
                <a:ext cx="53729" cy="19240"/>
              </a:xfrm>
              <a:custGeom>
                <a:avLst/>
                <a:gdLst>
                  <a:gd name="connsiteX0" fmla="*/ 2197 w 53729"/>
                  <a:gd name="connsiteY0" fmla="*/ 19212 h 19240"/>
                  <a:gd name="connsiteX1" fmla="*/ 673 w 53729"/>
                  <a:gd name="connsiteY1" fmla="*/ 18735 h 19240"/>
                  <a:gd name="connsiteX2" fmla="*/ 667 w 53729"/>
                  <a:gd name="connsiteY2" fmla="*/ 15506 h 19240"/>
                  <a:gd name="connsiteX3" fmla="*/ 673 w 53729"/>
                  <a:gd name="connsiteY3" fmla="*/ 15497 h 19240"/>
                  <a:gd name="connsiteX4" fmla="*/ 51822 w 53729"/>
                  <a:gd name="connsiteY4" fmla="*/ 257 h 19240"/>
                  <a:gd name="connsiteX5" fmla="*/ 53682 w 53729"/>
                  <a:gd name="connsiteY5" fmla="*/ 3067 h 19240"/>
                  <a:gd name="connsiteX6" fmla="*/ 51822 w 53729"/>
                  <a:gd name="connsiteY6" fmla="*/ 4924 h 19240"/>
                  <a:gd name="connsiteX7" fmla="*/ 4197 w 53729"/>
                  <a:gd name="connsiteY7" fmla="*/ 18354 h 19240"/>
                  <a:gd name="connsiteX8" fmla="*/ 2197 w 53729"/>
                  <a:gd name="connsiteY8" fmla="*/ 19212 h 1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29" h="19240">
                    <a:moveTo>
                      <a:pt x="2197" y="19212"/>
                    </a:moveTo>
                    <a:cubicBezTo>
                      <a:pt x="1648" y="19240"/>
                      <a:pt x="1107" y="19069"/>
                      <a:pt x="673" y="18735"/>
                    </a:cubicBezTo>
                    <a:cubicBezTo>
                      <a:pt x="-222" y="17840"/>
                      <a:pt x="-225" y="16392"/>
                      <a:pt x="667" y="15506"/>
                    </a:cubicBezTo>
                    <a:cubicBezTo>
                      <a:pt x="669" y="15497"/>
                      <a:pt x="671" y="15497"/>
                      <a:pt x="673" y="15497"/>
                    </a:cubicBezTo>
                    <a:cubicBezTo>
                      <a:pt x="7245" y="7401"/>
                      <a:pt x="34677" y="-1648"/>
                      <a:pt x="51822" y="257"/>
                    </a:cubicBezTo>
                    <a:cubicBezTo>
                      <a:pt x="53111" y="514"/>
                      <a:pt x="53943" y="1771"/>
                      <a:pt x="53682" y="3067"/>
                    </a:cubicBezTo>
                    <a:cubicBezTo>
                      <a:pt x="53492" y="4000"/>
                      <a:pt x="52759" y="4734"/>
                      <a:pt x="51822" y="4924"/>
                    </a:cubicBezTo>
                    <a:cubicBezTo>
                      <a:pt x="35725" y="3210"/>
                      <a:pt x="9912" y="11973"/>
                      <a:pt x="4197" y="18354"/>
                    </a:cubicBezTo>
                    <a:cubicBezTo>
                      <a:pt x="3758" y="19012"/>
                      <a:pt x="2974" y="19345"/>
                      <a:pt x="2197" y="19212"/>
                    </a:cubicBezTo>
                    <a:close/>
                  </a:path>
                </a:pathLst>
              </a:custGeom>
              <a:solidFill>
                <a:srgbClr val="F0F0F0"/>
              </a:solidFill>
              <a:ln w="9525" cap="flat">
                <a:noFill/>
                <a:prstDash val="solid"/>
                <a:miter/>
              </a:ln>
            </p:spPr>
            <p:txBody>
              <a:bodyPr rtlCol="0" anchor="ctr"/>
              <a:lstStyle/>
              <a:p>
                <a:endParaRPr lang="pt-BR"/>
              </a:p>
            </p:txBody>
          </p:sp>
          <p:sp>
            <p:nvSpPr>
              <p:cNvPr id="3794" name="Forma Livre: Forma 3793">
                <a:extLst>
                  <a:ext uri="{FF2B5EF4-FFF2-40B4-BE49-F238E27FC236}">
                    <a16:creationId xmlns:a16="http://schemas.microsoft.com/office/drawing/2014/main" id="{72D2ACE6-AB0C-6278-BBE0-66F7436B5B03}"/>
                  </a:ext>
                </a:extLst>
              </p:cNvPr>
              <p:cNvSpPr/>
              <p:nvPr/>
            </p:nvSpPr>
            <p:spPr>
              <a:xfrm>
                <a:off x="4939367" y="4629640"/>
                <a:ext cx="57805" cy="19542"/>
              </a:xfrm>
              <a:custGeom>
                <a:avLst/>
                <a:gdLst>
                  <a:gd name="connsiteX0" fmla="*/ 2064 w 57805"/>
                  <a:gd name="connsiteY0" fmla="*/ 19502 h 19542"/>
                  <a:gd name="connsiteX1" fmla="*/ 635 w 57805"/>
                  <a:gd name="connsiteY1" fmla="*/ 19026 h 19542"/>
                  <a:gd name="connsiteX2" fmla="*/ 635 w 57805"/>
                  <a:gd name="connsiteY2" fmla="*/ 15787 h 19542"/>
                  <a:gd name="connsiteX3" fmla="*/ 55785 w 57805"/>
                  <a:gd name="connsiteY3" fmla="*/ 357 h 19542"/>
                  <a:gd name="connsiteX4" fmla="*/ 57798 w 57805"/>
                  <a:gd name="connsiteY4" fmla="*/ 2709 h 19542"/>
                  <a:gd name="connsiteX5" fmla="*/ 57785 w 57805"/>
                  <a:gd name="connsiteY5" fmla="*/ 2833 h 19542"/>
                  <a:gd name="connsiteX6" fmla="*/ 55333 w 57805"/>
                  <a:gd name="connsiteY6" fmla="*/ 4938 h 19542"/>
                  <a:gd name="connsiteX7" fmla="*/ 55213 w 57805"/>
                  <a:gd name="connsiteY7" fmla="*/ 4928 h 19542"/>
                  <a:gd name="connsiteX8" fmla="*/ 4255 w 57805"/>
                  <a:gd name="connsiteY8" fmla="*/ 18645 h 19542"/>
                  <a:gd name="connsiteX9" fmla="*/ 2064 w 57805"/>
                  <a:gd name="connsiteY9" fmla="*/ 19502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5" h="19542">
                    <a:moveTo>
                      <a:pt x="2064" y="19502"/>
                    </a:moveTo>
                    <a:cubicBezTo>
                      <a:pt x="1553" y="19473"/>
                      <a:pt x="1060" y="19311"/>
                      <a:pt x="635" y="19026"/>
                    </a:cubicBezTo>
                    <a:cubicBezTo>
                      <a:pt x="-212" y="18111"/>
                      <a:pt x="-212" y="16702"/>
                      <a:pt x="635" y="15787"/>
                    </a:cubicBezTo>
                    <a:cubicBezTo>
                      <a:pt x="9684" y="4262"/>
                      <a:pt x="38735" y="-1548"/>
                      <a:pt x="55785" y="357"/>
                    </a:cubicBezTo>
                    <a:cubicBezTo>
                      <a:pt x="56991" y="452"/>
                      <a:pt x="57893" y="1509"/>
                      <a:pt x="57798" y="2709"/>
                    </a:cubicBezTo>
                    <a:cubicBezTo>
                      <a:pt x="57795" y="2757"/>
                      <a:pt x="57791" y="2795"/>
                      <a:pt x="57785" y="2833"/>
                    </a:cubicBezTo>
                    <a:cubicBezTo>
                      <a:pt x="57690" y="4090"/>
                      <a:pt x="56593" y="5033"/>
                      <a:pt x="55333" y="4938"/>
                    </a:cubicBezTo>
                    <a:cubicBezTo>
                      <a:pt x="55293" y="4938"/>
                      <a:pt x="55253" y="4938"/>
                      <a:pt x="55213" y="4928"/>
                    </a:cubicBezTo>
                    <a:cubicBezTo>
                      <a:pt x="39783" y="3214"/>
                      <a:pt x="12351" y="8453"/>
                      <a:pt x="4255" y="18645"/>
                    </a:cubicBezTo>
                    <a:cubicBezTo>
                      <a:pt x="3753" y="19331"/>
                      <a:pt x="2898" y="19664"/>
                      <a:pt x="2064" y="19502"/>
                    </a:cubicBezTo>
                    <a:close/>
                  </a:path>
                </a:pathLst>
              </a:custGeom>
              <a:solidFill>
                <a:srgbClr val="F0F0F0"/>
              </a:solidFill>
              <a:ln w="9525" cap="flat">
                <a:noFill/>
                <a:prstDash val="solid"/>
                <a:miter/>
              </a:ln>
            </p:spPr>
            <p:txBody>
              <a:bodyPr rtlCol="0" anchor="ctr"/>
              <a:lstStyle/>
              <a:p>
                <a:endParaRPr lang="pt-BR"/>
              </a:p>
            </p:txBody>
          </p:sp>
          <p:sp>
            <p:nvSpPr>
              <p:cNvPr id="3795" name="Forma Livre: Forma 3794">
                <a:extLst>
                  <a:ext uri="{FF2B5EF4-FFF2-40B4-BE49-F238E27FC236}">
                    <a16:creationId xmlns:a16="http://schemas.microsoft.com/office/drawing/2014/main" id="{B3AB2757-48DF-4DF9-400A-0070413FF9E3}"/>
                  </a:ext>
                </a:extLst>
              </p:cNvPr>
              <p:cNvSpPr/>
              <p:nvPr/>
            </p:nvSpPr>
            <p:spPr>
              <a:xfrm>
                <a:off x="4632694" y="4352629"/>
                <a:ext cx="138525" cy="410774"/>
              </a:xfrm>
              <a:custGeom>
                <a:avLst/>
                <a:gdLst>
                  <a:gd name="connsiteX0" fmla="*/ 15462 w 138525"/>
                  <a:gd name="connsiteY0" fmla="*/ 0 h 410774"/>
                  <a:gd name="connsiteX1" fmla="*/ 9271 w 138525"/>
                  <a:gd name="connsiteY1" fmla="*/ 257746 h 410774"/>
                  <a:gd name="connsiteX2" fmla="*/ 222 w 138525"/>
                  <a:gd name="connsiteY2" fmla="*/ 378428 h 410774"/>
                  <a:gd name="connsiteX3" fmla="*/ 57372 w 138525"/>
                  <a:gd name="connsiteY3" fmla="*/ 396526 h 410774"/>
                  <a:gd name="connsiteX4" fmla="*/ 69088 w 138525"/>
                  <a:gd name="connsiteY4" fmla="*/ 266986 h 410774"/>
                  <a:gd name="connsiteX5" fmla="*/ 138525 w 138525"/>
                  <a:gd name="connsiteY5" fmla="*/ 10954 h 41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25" h="410774">
                    <a:moveTo>
                      <a:pt x="15462" y="0"/>
                    </a:moveTo>
                    <a:cubicBezTo>
                      <a:pt x="12414" y="74009"/>
                      <a:pt x="14700" y="192596"/>
                      <a:pt x="9271" y="257746"/>
                    </a:cubicBezTo>
                    <a:cubicBezTo>
                      <a:pt x="8223" y="270034"/>
                      <a:pt x="-1588" y="352996"/>
                      <a:pt x="222" y="378428"/>
                    </a:cubicBezTo>
                    <a:cubicBezTo>
                      <a:pt x="2889" y="416528"/>
                      <a:pt x="52419" y="418814"/>
                      <a:pt x="57372" y="396526"/>
                    </a:cubicBezTo>
                    <a:cubicBezTo>
                      <a:pt x="62325" y="374237"/>
                      <a:pt x="67754" y="276987"/>
                      <a:pt x="69088" y="266986"/>
                    </a:cubicBezTo>
                    <a:cubicBezTo>
                      <a:pt x="73469" y="224695"/>
                      <a:pt x="138525" y="10954"/>
                      <a:pt x="138525" y="10954"/>
                    </a:cubicBezTo>
                    <a:close/>
                  </a:path>
                </a:pathLst>
              </a:custGeom>
              <a:solidFill>
                <a:srgbClr val="FFBDA7"/>
              </a:solidFill>
              <a:ln w="9525" cap="flat">
                <a:noFill/>
                <a:prstDash val="solid"/>
                <a:miter/>
              </a:ln>
            </p:spPr>
            <p:txBody>
              <a:bodyPr rtlCol="0" anchor="ctr"/>
              <a:lstStyle/>
              <a:p>
                <a:endParaRPr lang="pt-BR"/>
              </a:p>
            </p:txBody>
          </p:sp>
          <p:sp>
            <p:nvSpPr>
              <p:cNvPr id="3796" name="Forma Livre: Forma 3795">
                <a:extLst>
                  <a:ext uri="{FF2B5EF4-FFF2-40B4-BE49-F238E27FC236}">
                    <a16:creationId xmlns:a16="http://schemas.microsoft.com/office/drawing/2014/main" id="{7F96BD48-D108-E6F8-CEB6-9FF50FB7DA56}"/>
                  </a:ext>
                </a:extLst>
              </p:cNvPr>
              <p:cNvSpPr/>
              <p:nvPr/>
            </p:nvSpPr>
            <p:spPr>
              <a:xfrm>
                <a:off x="4608553" y="4740868"/>
                <a:ext cx="96562" cy="90752"/>
              </a:xfrm>
              <a:custGeom>
                <a:avLst/>
                <a:gdLst>
                  <a:gd name="connsiteX0" fmla="*/ 96562 w 96562"/>
                  <a:gd name="connsiteY0" fmla="*/ 25908 h 90752"/>
                  <a:gd name="connsiteX1" fmla="*/ 83323 w 96562"/>
                  <a:gd name="connsiteY1" fmla="*/ 75914 h 90752"/>
                  <a:gd name="connsiteX2" fmla="*/ 45223 w 96562"/>
                  <a:gd name="connsiteY2" fmla="*/ 88963 h 90752"/>
                  <a:gd name="connsiteX3" fmla="*/ 2646 w 96562"/>
                  <a:gd name="connsiteY3" fmla="*/ 53150 h 90752"/>
                  <a:gd name="connsiteX4" fmla="*/ 3217 w 96562"/>
                  <a:gd name="connsiteY4" fmla="*/ 0 h 9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62" h="90752">
                    <a:moveTo>
                      <a:pt x="96562" y="25908"/>
                    </a:moveTo>
                    <a:cubicBezTo>
                      <a:pt x="96493" y="43434"/>
                      <a:pt x="91935" y="60646"/>
                      <a:pt x="83323" y="75914"/>
                    </a:cubicBezTo>
                    <a:cubicBezTo>
                      <a:pt x="75110" y="88478"/>
                      <a:pt x="59412" y="93850"/>
                      <a:pt x="45223" y="88963"/>
                    </a:cubicBezTo>
                    <a:cubicBezTo>
                      <a:pt x="30078" y="84963"/>
                      <a:pt x="7123" y="72485"/>
                      <a:pt x="2646" y="53150"/>
                    </a:cubicBezTo>
                    <a:cubicBezTo>
                      <a:pt x="-1065" y="35605"/>
                      <a:pt x="-871" y="17459"/>
                      <a:pt x="3217" y="0"/>
                    </a:cubicBezTo>
                    <a:close/>
                  </a:path>
                </a:pathLst>
              </a:custGeom>
              <a:solidFill>
                <a:srgbClr val="263238"/>
              </a:solidFill>
              <a:ln w="9525" cap="flat">
                <a:noFill/>
                <a:prstDash val="solid"/>
                <a:miter/>
              </a:ln>
            </p:spPr>
            <p:txBody>
              <a:bodyPr rtlCol="0" anchor="ctr"/>
              <a:lstStyle/>
              <a:p>
                <a:endParaRPr lang="pt-BR"/>
              </a:p>
            </p:txBody>
          </p:sp>
          <p:sp>
            <p:nvSpPr>
              <p:cNvPr id="3797" name="Forma Livre: Forma 3796">
                <a:extLst>
                  <a:ext uri="{FF2B5EF4-FFF2-40B4-BE49-F238E27FC236}">
                    <a16:creationId xmlns:a16="http://schemas.microsoft.com/office/drawing/2014/main" id="{BFA0BAAE-B7F9-10AF-5F75-87DCC8EAA4A0}"/>
                  </a:ext>
                </a:extLst>
              </p:cNvPr>
              <p:cNvSpPr/>
              <p:nvPr/>
            </p:nvSpPr>
            <p:spPr>
              <a:xfrm>
                <a:off x="4610365" y="4602470"/>
                <a:ext cx="96833" cy="218918"/>
              </a:xfrm>
              <a:custGeom>
                <a:avLst/>
                <a:gdLst>
                  <a:gd name="connsiteX0" fmla="*/ 32267 w 96833"/>
                  <a:gd name="connsiteY0" fmla="*/ 0 h 218918"/>
                  <a:gd name="connsiteX1" fmla="*/ 19884 w 96833"/>
                  <a:gd name="connsiteY1" fmla="*/ 60293 h 218918"/>
                  <a:gd name="connsiteX2" fmla="*/ 2263 w 96833"/>
                  <a:gd name="connsiteY2" fmla="*/ 132017 h 218918"/>
                  <a:gd name="connsiteX3" fmla="*/ 9788 w 96833"/>
                  <a:gd name="connsiteY3" fmla="*/ 193929 h 218918"/>
                  <a:gd name="connsiteX4" fmla="*/ 80082 w 96833"/>
                  <a:gd name="connsiteY4" fmla="*/ 206597 h 218918"/>
                  <a:gd name="connsiteX5" fmla="*/ 95132 w 96833"/>
                  <a:gd name="connsiteY5" fmla="*/ 131826 h 218918"/>
                  <a:gd name="connsiteX6" fmla="*/ 95132 w 96833"/>
                  <a:gd name="connsiteY6" fmla="*/ 55626 h 218918"/>
                  <a:gd name="connsiteX7" fmla="*/ 92941 w 96833"/>
                  <a:gd name="connsiteY7" fmla="*/ 8572 h 218918"/>
                  <a:gd name="connsiteX8" fmla="*/ 91607 w 96833"/>
                  <a:gd name="connsiteY8" fmla="*/ 19336 h 218918"/>
                  <a:gd name="connsiteX9" fmla="*/ 86940 w 96833"/>
                  <a:gd name="connsiteY9" fmla="*/ 34195 h 218918"/>
                  <a:gd name="connsiteX10" fmla="*/ 86940 w 96833"/>
                  <a:gd name="connsiteY10" fmla="*/ 25622 h 218918"/>
                  <a:gd name="connsiteX11" fmla="*/ 85321 w 96833"/>
                  <a:gd name="connsiteY11" fmla="*/ 18383 h 218918"/>
                  <a:gd name="connsiteX12" fmla="*/ 78463 w 96833"/>
                  <a:gd name="connsiteY12" fmla="*/ 15145 h 218918"/>
                  <a:gd name="connsiteX13" fmla="*/ 59984 w 96833"/>
                  <a:gd name="connsiteY13" fmla="*/ 12097 h 218918"/>
                  <a:gd name="connsiteX14" fmla="*/ 50459 w 96833"/>
                  <a:gd name="connsiteY14" fmla="*/ 11621 h 218918"/>
                  <a:gd name="connsiteX15" fmla="*/ 38458 w 96833"/>
                  <a:gd name="connsiteY15" fmla="*/ 10668 h 218918"/>
                  <a:gd name="connsiteX16" fmla="*/ 35029 w 96833"/>
                  <a:gd name="connsiteY16" fmla="*/ 13716 h 218918"/>
                  <a:gd name="connsiteX17" fmla="*/ 35029 w 96833"/>
                  <a:gd name="connsiteY17" fmla="*/ 17145 h 218918"/>
                  <a:gd name="connsiteX18" fmla="*/ 34172 w 96833"/>
                  <a:gd name="connsiteY18" fmla="*/ 23336 h 218918"/>
                  <a:gd name="connsiteX19" fmla="*/ 32457 w 96833"/>
                  <a:gd name="connsiteY19" fmla="*/ 25051 h 218918"/>
                  <a:gd name="connsiteX20" fmla="*/ 31409 w 96833"/>
                  <a:gd name="connsiteY20" fmla="*/ 23241 h 218918"/>
                  <a:gd name="connsiteX21" fmla="*/ 32171 w 96833"/>
                  <a:gd name="connsiteY21" fmla="*/ 12668 h 218918"/>
                  <a:gd name="connsiteX22" fmla="*/ 32648 w 96833"/>
                  <a:gd name="connsiteY22" fmla="*/ 6096 h 218918"/>
                  <a:gd name="connsiteX23" fmla="*/ 32267 w 96833"/>
                  <a:gd name="connsiteY23" fmla="*/ 0 h 21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6833" h="218918">
                    <a:moveTo>
                      <a:pt x="32267" y="0"/>
                    </a:moveTo>
                    <a:cubicBezTo>
                      <a:pt x="25980" y="0"/>
                      <a:pt x="23789" y="30385"/>
                      <a:pt x="19884" y="60293"/>
                    </a:cubicBezTo>
                    <a:cubicBezTo>
                      <a:pt x="15693" y="92488"/>
                      <a:pt x="5978" y="105632"/>
                      <a:pt x="2263" y="132017"/>
                    </a:cubicBezTo>
                    <a:cubicBezTo>
                      <a:pt x="-2023" y="162116"/>
                      <a:pt x="-595" y="175546"/>
                      <a:pt x="9788" y="193929"/>
                    </a:cubicBezTo>
                    <a:cubicBezTo>
                      <a:pt x="20170" y="212312"/>
                      <a:pt x="61413" y="232505"/>
                      <a:pt x="80082" y="206597"/>
                    </a:cubicBezTo>
                    <a:cubicBezTo>
                      <a:pt x="95322" y="185547"/>
                      <a:pt x="96179" y="161925"/>
                      <a:pt x="95132" y="131826"/>
                    </a:cubicBezTo>
                    <a:cubicBezTo>
                      <a:pt x="94084" y="101727"/>
                      <a:pt x="93131" y="78772"/>
                      <a:pt x="95132" y="55626"/>
                    </a:cubicBezTo>
                    <a:cubicBezTo>
                      <a:pt x="97132" y="32480"/>
                      <a:pt x="98370" y="11144"/>
                      <a:pt x="92941" y="8572"/>
                    </a:cubicBezTo>
                    <a:cubicBezTo>
                      <a:pt x="92465" y="11906"/>
                      <a:pt x="92084" y="16097"/>
                      <a:pt x="91607" y="19336"/>
                    </a:cubicBezTo>
                    <a:cubicBezTo>
                      <a:pt x="91131" y="22574"/>
                      <a:pt x="90464" y="34100"/>
                      <a:pt x="86940" y="34195"/>
                    </a:cubicBezTo>
                    <a:cubicBezTo>
                      <a:pt x="86702" y="31347"/>
                      <a:pt x="86702" y="28470"/>
                      <a:pt x="86940" y="25622"/>
                    </a:cubicBezTo>
                    <a:cubicBezTo>
                      <a:pt x="87401" y="23089"/>
                      <a:pt x="86816" y="20479"/>
                      <a:pt x="85321" y="18383"/>
                    </a:cubicBezTo>
                    <a:cubicBezTo>
                      <a:pt x="83449" y="16583"/>
                      <a:pt x="81040" y="15450"/>
                      <a:pt x="78463" y="15145"/>
                    </a:cubicBezTo>
                    <a:cubicBezTo>
                      <a:pt x="72367" y="13906"/>
                      <a:pt x="66176" y="12763"/>
                      <a:pt x="59984" y="12097"/>
                    </a:cubicBezTo>
                    <a:cubicBezTo>
                      <a:pt x="56841" y="12097"/>
                      <a:pt x="53698" y="11621"/>
                      <a:pt x="50459" y="11621"/>
                    </a:cubicBezTo>
                    <a:cubicBezTo>
                      <a:pt x="46503" y="10887"/>
                      <a:pt x="42480" y="10563"/>
                      <a:pt x="38458" y="10668"/>
                    </a:cubicBezTo>
                    <a:cubicBezTo>
                      <a:pt x="36920" y="11125"/>
                      <a:pt x="35665" y="12240"/>
                      <a:pt x="35029" y="13716"/>
                    </a:cubicBezTo>
                    <a:cubicBezTo>
                      <a:pt x="34837" y="14850"/>
                      <a:pt x="34837" y="16012"/>
                      <a:pt x="35029" y="17145"/>
                    </a:cubicBezTo>
                    <a:cubicBezTo>
                      <a:pt x="35032" y="19241"/>
                      <a:pt x="34743" y="21327"/>
                      <a:pt x="34172" y="23336"/>
                    </a:cubicBezTo>
                    <a:cubicBezTo>
                      <a:pt x="34172" y="24194"/>
                      <a:pt x="33314" y="25241"/>
                      <a:pt x="32457" y="25051"/>
                    </a:cubicBezTo>
                    <a:cubicBezTo>
                      <a:pt x="31738" y="24755"/>
                      <a:pt x="31307" y="24012"/>
                      <a:pt x="31409" y="23241"/>
                    </a:cubicBezTo>
                    <a:cubicBezTo>
                      <a:pt x="31409" y="19621"/>
                      <a:pt x="31981" y="16954"/>
                      <a:pt x="32171" y="12668"/>
                    </a:cubicBezTo>
                    <a:cubicBezTo>
                      <a:pt x="32171" y="10763"/>
                      <a:pt x="32648" y="8096"/>
                      <a:pt x="32648" y="6096"/>
                    </a:cubicBezTo>
                    <a:cubicBezTo>
                      <a:pt x="32648" y="4096"/>
                      <a:pt x="32076" y="1905"/>
                      <a:pt x="32267" y="0"/>
                    </a:cubicBezTo>
                    <a:close/>
                  </a:path>
                </a:pathLst>
              </a:custGeom>
              <a:solidFill>
                <a:srgbClr val="37474F"/>
              </a:solidFill>
              <a:ln w="9525" cap="flat">
                <a:noFill/>
                <a:prstDash val="solid"/>
                <a:miter/>
              </a:ln>
            </p:spPr>
            <p:txBody>
              <a:bodyPr rtlCol="0" anchor="ctr"/>
              <a:lstStyle/>
              <a:p>
                <a:endParaRPr lang="pt-BR"/>
              </a:p>
            </p:txBody>
          </p:sp>
          <p:sp>
            <p:nvSpPr>
              <p:cNvPr id="3798" name="Forma Livre: Forma 3797">
                <a:extLst>
                  <a:ext uri="{FF2B5EF4-FFF2-40B4-BE49-F238E27FC236}">
                    <a16:creationId xmlns:a16="http://schemas.microsoft.com/office/drawing/2014/main" id="{7AC47203-35E8-1EE3-6FE2-55E6D2A5D6C8}"/>
                  </a:ext>
                </a:extLst>
              </p:cNvPr>
              <p:cNvSpPr/>
              <p:nvPr/>
            </p:nvSpPr>
            <p:spPr>
              <a:xfrm>
                <a:off x="4610365" y="4725914"/>
                <a:ext cx="95487" cy="95643"/>
              </a:xfrm>
              <a:custGeom>
                <a:avLst/>
                <a:gdLst>
                  <a:gd name="connsiteX0" fmla="*/ 3787 w 95487"/>
                  <a:gd name="connsiteY0" fmla="*/ 0 h 95643"/>
                  <a:gd name="connsiteX1" fmla="*/ 6835 w 95487"/>
                  <a:gd name="connsiteY1" fmla="*/ 38100 h 95643"/>
                  <a:gd name="connsiteX2" fmla="*/ 20170 w 95487"/>
                  <a:gd name="connsiteY2" fmla="*/ 21241 h 95643"/>
                  <a:gd name="connsiteX3" fmla="*/ 73034 w 95487"/>
                  <a:gd name="connsiteY3" fmla="*/ 30766 h 95643"/>
                  <a:gd name="connsiteX4" fmla="*/ 83797 w 95487"/>
                  <a:gd name="connsiteY4" fmla="*/ 47720 h 95643"/>
                  <a:gd name="connsiteX5" fmla="*/ 95227 w 95487"/>
                  <a:gd name="connsiteY5" fmla="*/ 11144 h 95643"/>
                  <a:gd name="connsiteX6" fmla="*/ 80082 w 95487"/>
                  <a:gd name="connsiteY6" fmla="*/ 83344 h 95643"/>
                  <a:gd name="connsiteX7" fmla="*/ 9788 w 95487"/>
                  <a:gd name="connsiteY7" fmla="*/ 70676 h 95643"/>
                  <a:gd name="connsiteX8" fmla="*/ 2263 w 95487"/>
                  <a:gd name="connsiteY8" fmla="*/ 8763 h 95643"/>
                  <a:gd name="connsiteX9" fmla="*/ 3787 w 95487"/>
                  <a:gd name="connsiteY9" fmla="*/ 0 h 9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87" h="95643">
                    <a:moveTo>
                      <a:pt x="3787" y="0"/>
                    </a:moveTo>
                    <a:cubicBezTo>
                      <a:pt x="3120" y="4286"/>
                      <a:pt x="-880" y="33052"/>
                      <a:pt x="6835" y="38100"/>
                    </a:cubicBezTo>
                    <a:cubicBezTo>
                      <a:pt x="14550" y="43149"/>
                      <a:pt x="20170" y="21241"/>
                      <a:pt x="20170" y="21241"/>
                    </a:cubicBezTo>
                    <a:cubicBezTo>
                      <a:pt x="38325" y="19631"/>
                      <a:pt x="56581" y="22917"/>
                      <a:pt x="73034" y="30766"/>
                    </a:cubicBezTo>
                    <a:cubicBezTo>
                      <a:pt x="71510" y="35433"/>
                      <a:pt x="75796" y="50864"/>
                      <a:pt x="83797" y="47720"/>
                    </a:cubicBezTo>
                    <a:cubicBezTo>
                      <a:pt x="91798" y="44577"/>
                      <a:pt x="95227" y="11621"/>
                      <a:pt x="95227" y="11144"/>
                    </a:cubicBezTo>
                    <a:cubicBezTo>
                      <a:pt x="96179" y="39719"/>
                      <a:pt x="95227" y="62865"/>
                      <a:pt x="80082" y="83344"/>
                    </a:cubicBezTo>
                    <a:cubicBezTo>
                      <a:pt x="61032" y="109252"/>
                      <a:pt x="20170" y="88964"/>
                      <a:pt x="9788" y="70676"/>
                    </a:cubicBezTo>
                    <a:cubicBezTo>
                      <a:pt x="-595" y="52388"/>
                      <a:pt x="-2023" y="38862"/>
                      <a:pt x="2263" y="8763"/>
                    </a:cubicBezTo>
                    <a:cubicBezTo>
                      <a:pt x="2644" y="5525"/>
                      <a:pt x="3215" y="2667"/>
                      <a:pt x="3787" y="0"/>
                    </a:cubicBezTo>
                    <a:close/>
                  </a:path>
                </a:pathLst>
              </a:custGeom>
              <a:solidFill>
                <a:srgbClr val="455A64"/>
              </a:solidFill>
              <a:ln w="9525" cap="flat">
                <a:noFill/>
                <a:prstDash val="solid"/>
                <a:miter/>
              </a:ln>
            </p:spPr>
            <p:txBody>
              <a:bodyPr rtlCol="0" anchor="ctr"/>
              <a:lstStyle/>
              <a:p>
                <a:endParaRPr lang="pt-BR"/>
              </a:p>
            </p:txBody>
          </p:sp>
          <p:sp>
            <p:nvSpPr>
              <p:cNvPr id="3799" name="Forma Livre: Forma 3798">
                <a:extLst>
                  <a:ext uri="{FF2B5EF4-FFF2-40B4-BE49-F238E27FC236}">
                    <a16:creationId xmlns:a16="http://schemas.microsoft.com/office/drawing/2014/main" id="{B65C6374-7013-F8EE-C521-72A0417D6CAC}"/>
                  </a:ext>
                </a:extLst>
              </p:cNvPr>
              <p:cNvSpPr/>
              <p:nvPr/>
            </p:nvSpPr>
            <p:spPr>
              <a:xfrm>
                <a:off x="4621574" y="4602470"/>
                <a:ext cx="21057" cy="153073"/>
              </a:xfrm>
              <a:custGeom>
                <a:avLst/>
                <a:gdLst>
                  <a:gd name="connsiteX0" fmla="*/ 11246 w 21057"/>
                  <a:gd name="connsiteY0" fmla="*/ 146876 h 153073"/>
                  <a:gd name="connsiteX1" fmla="*/ 7 w 21057"/>
                  <a:gd name="connsiteY1" fmla="*/ 138589 h 153073"/>
                  <a:gd name="connsiteX2" fmla="*/ 8675 w 21057"/>
                  <a:gd name="connsiteY2" fmla="*/ 60293 h 153073"/>
                  <a:gd name="connsiteX3" fmla="*/ 21057 w 21057"/>
                  <a:gd name="connsiteY3" fmla="*/ 0 h 153073"/>
                  <a:gd name="connsiteX4" fmla="*/ 21057 w 21057"/>
                  <a:gd name="connsiteY4" fmla="*/ 1048 h 153073"/>
                  <a:gd name="connsiteX5" fmla="*/ 20105 w 21057"/>
                  <a:gd name="connsiteY5" fmla="*/ 16288 h 153073"/>
                  <a:gd name="connsiteX6" fmla="*/ 19628 w 21057"/>
                  <a:gd name="connsiteY6" fmla="*/ 22860 h 153073"/>
                  <a:gd name="connsiteX7" fmla="*/ 13532 w 21057"/>
                  <a:gd name="connsiteY7" fmla="*/ 108585 h 153073"/>
                  <a:gd name="connsiteX8" fmla="*/ 11246 w 21057"/>
                  <a:gd name="connsiteY8" fmla="*/ 146876 h 15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57" h="153073">
                    <a:moveTo>
                      <a:pt x="11246" y="146876"/>
                    </a:moveTo>
                    <a:cubicBezTo>
                      <a:pt x="11246" y="157734"/>
                      <a:pt x="293" y="153924"/>
                      <a:pt x="7" y="138589"/>
                    </a:cubicBezTo>
                    <a:cubicBezTo>
                      <a:pt x="-279" y="123254"/>
                      <a:pt x="8484" y="86773"/>
                      <a:pt x="8675" y="60293"/>
                    </a:cubicBezTo>
                    <a:cubicBezTo>
                      <a:pt x="12580" y="30385"/>
                      <a:pt x="14771" y="381"/>
                      <a:pt x="21057" y="0"/>
                    </a:cubicBezTo>
                    <a:cubicBezTo>
                      <a:pt x="21005" y="343"/>
                      <a:pt x="21005" y="705"/>
                      <a:pt x="21057" y="1048"/>
                    </a:cubicBezTo>
                    <a:lnTo>
                      <a:pt x="20105" y="16288"/>
                    </a:lnTo>
                    <a:cubicBezTo>
                      <a:pt x="20105" y="18479"/>
                      <a:pt x="20105" y="20479"/>
                      <a:pt x="19628" y="22860"/>
                    </a:cubicBezTo>
                    <a:cubicBezTo>
                      <a:pt x="19628" y="45053"/>
                      <a:pt x="15723" y="87916"/>
                      <a:pt x="13532" y="108585"/>
                    </a:cubicBezTo>
                    <a:cubicBezTo>
                      <a:pt x="12128" y="121301"/>
                      <a:pt x="11365" y="134083"/>
                      <a:pt x="11246" y="146876"/>
                    </a:cubicBezTo>
                    <a:close/>
                  </a:path>
                </a:pathLst>
              </a:custGeom>
              <a:solidFill>
                <a:srgbClr val="263238"/>
              </a:solidFill>
              <a:ln w="9525" cap="flat">
                <a:noFill/>
                <a:prstDash val="solid"/>
                <a:miter/>
              </a:ln>
            </p:spPr>
            <p:txBody>
              <a:bodyPr rtlCol="0" anchor="ctr"/>
              <a:lstStyle/>
              <a:p>
                <a:endParaRPr lang="pt-BR"/>
              </a:p>
            </p:txBody>
          </p:sp>
          <p:sp>
            <p:nvSpPr>
              <p:cNvPr id="3800" name="Forma Livre: Forma 3799">
                <a:extLst>
                  <a:ext uri="{FF2B5EF4-FFF2-40B4-BE49-F238E27FC236}">
                    <a16:creationId xmlns:a16="http://schemas.microsoft.com/office/drawing/2014/main" id="{E939B7A1-D895-5626-AB0E-7FC29862ABE6}"/>
                  </a:ext>
                </a:extLst>
              </p:cNvPr>
              <p:cNvSpPr/>
              <p:nvPr/>
            </p:nvSpPr>
            <p:spPr>
              <a:xfrm>
                <a:off x="4679784" y="4610852"/>
                <a:ext cx="26563" cy="152442"/>
              </a:xfrm>
              <a:custGeom>
                <a:avLst/>
                <a:gdLst>
                  <a:gd name="connsiteX0" fmla="*/ 281 w 26563"/>
                  <a:gd name="connsiteY0" fmla="*/ 145352 h 152442"/>
                  <a:gd name="connsiteX1" fmla="*/ 6662 w 26563"/>
                  <a:gd name="connsiteY1" fmla="*/ 107252 h 152442"/>
                  <a:gd name="connsiteX2" fmla="*/ 19331 w 26563"/>
                  <a:gd name="connsiteY2" fmla="*/ 23051 h 152442"/>
                  <a:gd name="connsiteX3" fmla="*/ 21712 w 26563"/>
                  <a:gd name="connsiteY3" fmla="*/ 10668 h 152442"/>
                  <a:gd name="connsiteX4" fmla="*/ 22950 w 26563"/>
                  <a:gd name="connsiteY4" fmla="*/ 667 h 152442"/>
                  <a:gd name="connsiteX5" fmla="*/ 22950 w 26563"/>
                  <a:gd name="connsiteY5" fmla="*/ 0 h 152442"/>
                  <a:gd name="connsiteX6" fmla="*/ 26189 w 26563"/>
                  <a:gd name="connsiteY6" fmla="*/ 29051 h 152442"/>
                  <a:gd name="connsiteX7" fmla="*/ 21712 w 26563"/>
                  <a:gd name="connsiteY7" fmla="*/ 61531 h 152442"/>
                  <a:gd name="connsiteX8" fmla="*/ 13044 w 26563"/>
                  <a:gd name="connsiteY8" fmla="*/ 140018 h 152442"/>
                  <a:gd name="connsiteX9" fmla="*/ 281 w 26563"/>
                  <a:gd name="connsiteY9" fmla="*/ 145352 h 15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63" h="152442">
                    <a:moveTo>
                      <a:pt x="281" y="145352"/>
                    </a:moveTo>
                    <a:cubicBezTo>
                      <a:pt x="3108" y="132779"/>
                      <a:pt x="5238" y="120063"/>
                      <a:pt x="6662" y="107252"/>
                    </a:cubicBezTo>
                    <a:cubicBezTo>
                      <a:pt x="9044" y="87154"/>
                      <a:pt x="14854" y="44958"/>
                      <a:pt x="19331" y="23051"/>
                    </a:cubicBezTo>
                    <a:cubicBezTo>
                      <a:pt x="20603" y="19031"/>
                      <a:pt x="21402" y="14878"/>
                      <a:pt x="21712" y="10668"/>
                    </a:cubicBezTo>
                    <a:cubicBezTo>
                      <a:pt x="21712" y="7715"/>
                      <a:pt x="22569" y="3810"/>
                      <a:pt x="22950" y="667"/>
                    </a:cubicBezTo>
                    <a:cubicBezTo>
                      <a:pt x="22989" y="448"/>
                      <a:pt x="22989" y="219"/>
                      <a:pt x="22950" y="0"/>
                    </a:cubicBezTo>
                    <a:cubicBezTo>
                      <a:pt x="26855" y="1905"/>
                      <a:pt x="26951" y="13906"/>
                      <a:pt x="26189" y="29051"/>
                    </a:cubicBezTo>
                    <a:cubicBezTo>
                      <a:pt x="25331" y="37719"/>
                      <a:pt x="23807" y="48101"/>
                      <a:pt x="21712" y="61531"/>
                    </a:cubicBezTo>
                    <a:cubicBezTo>
                      <a:pt x="16092" y="87439"/>
                      <a:pt x="16759" y="125063"/>
                      <a:pt x="13044" y="140018"/>
                    </a:cubicBezTo>
                    <a:cubicBezTo>
                      <a:pt x="9329" y="154972"/>
                      <a:pt x="-1910" y="156020"/>
                      <a:pt x="281" y="145352"/>
                    </a:cubicBezTo>
                    <a:close/>
                  </a:path>
                </a:pathLst>
              </a:custGeom>
              <a:solidFill>
                <a:srgbClr val="263238"/>
              </a:solidFill>
              <a:ln w="9525" cap="flat">
                <a:noFill/>
                <a:prstDash val="solid"/>
                <a:miter/>
              </a:ln>
            </p:spPr>
            <p:txBody>
              <a:bodyPr rtlCol="0" anchor="ctr"/>
              <a:lstStyle/>
              <a:p>
                <a:endParaRPr lang="pt-BR"/>
              </a:p>
            </p:txBody>
          </p:sp>
          <p:sp>
            <p:nvSpPr>
              <p:cNvPr id="3801" name="Forma Livre: Forma 3800">
                <a:extLst>
                  <a:ext uri="{FF2B5EF4-FFF2-40B4-BE49-F238E27FC236}">
                    <a16:creationId xmlns:a16="http://schemas.microsoft.com/office/drawing/2014/main" id="{4132640E-767A-F071-A5E9-3A78F2B7C31C}"/>
                  </a:ext>
                </a:extLst>
              </p:cNvPr>
              <p:cNvSpPr/>
              <p:nvPr/>
            </p:nvSpPr>
            <p:spPr>
              <a:xfrm>
                <a:off x="4628465" y="4743840"/>
                <a:ext cx="58329" cy="13710"/>
              </a:xfrm>
              <a:custGeom>
                <a:avLst/>
                <a:gdLst>
                  <a:gd name="connsiteX0" fmla="*/ 55790 w 58329"/>
                  <a:gd name="connsiteY0" fmla="*/ 13506 h 13710"/>
                  <a:gd name="connsiteX1" fmla="*/ 54933 w 58329"/>
                  <a:gd name="connsiteY1" fmla="*/ 13506 h 13710"/>
                  <a:gd name="connsiteX2" fmla="*/ 2831 w 58329"/>
                  <a:gd name="connsiteY2" fmla="*/ 5981 h 13710"/>
                  <a:gd name="connsiteX3" fmla="*/ 75 w 58329"/>
                  <a:gd name="connsiteY3" fmla="*/ 4295 h 13710"/>
                  <a:gd name="connsiteX4" fmla="*/ 69 w 58329"/>
                  <a:gd name="connsiteY4" fmla="*/ 4267 h 13710"/>
                  <a:gd name="connsiteX5" fmla="*/ 1688 w 58329"/>
                  <a:gd name="connsiteY5" fmla="*/ 1504 h 13710"/>
                  <a:gd name="connsiteX6" fmla="*/ 57124 w 58329"/>
                  <a:gd name="connsiteY6" fmla="*/ 9410 h 13710"/>
                  <a:gd name="connsiteX7" fmla="*/ 58057 w 58329"/>
                  <a:gd name="connsiteY7" fmla="*/ 12506 h 13710"/>
                  <a:gd name="connsiteX8" fmla="*/ 55790 w 58329"/>
                  <a:gd name="connsiteY8" fmla="*/ 13696 h 1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29" h="13710">
                    <a:moveTo>
                      <a:pt x="55790" y="13506"/>
                    </a:moveTo>
                    <a:lnTo>
                      <a:pt x="54933" y="13506"/>
                    </a:lnTo>
                    <a:cubicBezTo>
                      <a:pt x="38845" y="5400"/>
                      <a:pt x="20555" y="2762"/>
                      <a:pt x="2831" y="5981"/>
                    </a:cubicBezTo>
                    <a:cubicBezTo>
                      <a:pt x="1604" y="6276"/>
                      <a:pt x="370" y="5524"/>
                      <a:pt x="75" y="4295"/>
                    </a:cubicBezTo>
                    <a:cubicBezTo>
                      <a:pt x="73" y="4286"/>
                      <a:pt x="71" y="4276"/>
                      <a:pt x="69" y="4267"/>
                    </a:cubicBezTo>
                    <a:cubicBezTo>
                      <a:pt x="-234" y="3057"/>
                      <a:pt x="486" y="1828"/>
                      <a:pt x="1688" y="1504"/>
                    </a:cubicBezTo>
                    <a:cubicBezTo>
                      <a:pt x="20534" y="-2048"/>
                      <a:pt x="40023" y="733"/>
                      <a:pt x="57124" y="9410"/>
                    </a:cubicBezTo>
                    <a:cubicBezTo>
                      <a:pt x="58236" y="10010"/>
                      <a:pt x="58655" y="11391"/>
                      <a:pt x="58057" y="12506"/>
                    </a:cubicBezTo>
                    <a:cubicBezTo>
                      <a:pt x="57615" y="13325"/>
                      <a:pt x="56718" y="13801"/>
                      <a:pt x="55790" y="13696"/>
                    </a:cubicBezTo>
                    <a:close/>
                  </a:path>
                </a:pathLst>
              </a:custGeom>
              <a:solidFill>
                <a:srgbClr val="F0F0F0"/>
              </a:solidFill>
              <a:ln w="9525" cap="flat">
                <a:noFill/>
                <a:prstDash val="solid"/>
                <a:miter/>
              </a:ln>
            </p:spPr>
            <p:txBody>
              <a:bodyPr rtlCol="0" anchor="ctr"/>
              <a:lstStyle/>
              <a:p>
                <a:endParaRPr lang="pt-BR"/>
              </a:p>
            </p:txBody>
          </p:sp>
          <p:sp>
            <p:nvSpPr>
              <p:cNvPr id="3802" name="Forma Livre: Forma 3801">
                <a:extLst>
                  <a:ext uri="{FF2B5EF4-FFF2-40B4-BE49-F238E27FC236}">
                    <a16:creationId xmlns:a16="http://schemas.microsoft.com/office/drawing/2014/main" id="{D85B0055-E865-6FA6-1863-FEDEC67F00C9}"/>
                  </a:ext>
                </a:extLst>
              </p:cNvPr>
              <p:cNvSpPr/>
              <p:nvPr/>
            </p:nvSpPr>
            <p:spPr>
              <a:xfrm>
                <a:off x="4628095" y="4719887"/>
                <a:ext cx="63914" cy="13967"/>
              </a:xfrm>
              <a:custGeom>
                <a:avLst/>
                <a:gdLst>
                  <a:gd name="connsiteX0" fmla="*/ 61399 w 63914"/>
                  <a:gd name="connsiteY0" fmla="*/ 13933 h 13967"/>
                  <a:gd name="connsiteX1" fmla="*/ 60637 w 63914"/>
                  <a:gd name="connsiteY1" fmla="*/ 13933 h 13967"/>
                  <a:gd name="connsiteX2" fmla="*/ 2821 w 63914"/>
                  <a:gd name="connsiteY2" fmla="*/ 5836 h 13967"/>
                  <a:gd name="connsiteX3" fmla="*/ 78 w 63914"/>
                  <a:gd name="connsiteY3" fmla="*/ 4122 h 13967"/>
                  <a:gd name="connsiteX4" fmla="*/ 58 w 63914"/>
                  <a:gd name="connsiteY4" fmla="*/ 4027 h 13967"/>
                  <a:gd name="connsiteX5" fmla="*/ 1691 w 63914"/>
                  <a:gd name="connsiteY5" fmla="*/ 1398 h 13967"/>
                  <a:gd name="connsiteX6" fmla="*/ 1868 w 63914"/>
                  <a:gd name="connsiteY6" fmla="*/ 1360 h 13967"/>
                  <a:gd name="connsiteX7" fmla="*/ 62638 w 63914"/>
                  <a:gd name="connsiteY7" fmla="*/ 9837 h 13967"/>
                  <a:gd name="connsiteX8" fmla="*/ 63685 w 63914"/>
                  <a:gd name="connsiteY8" fmla="*/ 12885 h 13967"/>
                  <a:gd name="connsiteX9" fmla="*/ 61399 w 63914"/>
                  <a:gd name="connsiteY9" fmla="*/ 13933 h 1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14" h="13967">
                    <a:moveTo>
                      <a:pt x="61399" y="13933"/>
                    </a:moveTo>
                    <a:lnTo>
                      <a:pt x="60637" y="13933"/>
                    </a:lnTo>
                    <a:cubicBezTo>
                      <a:pt x="42571" y="5636"/>
                      <a:pt x="22470" y="2826"/>
                      <a:pt x="2821" y="5836"/>
                    </a:cubicBezTo>
                    <a:cubicBezTo>
                      <a:pt x="1591" y="6122"/>
                      <a:pt x="363" y="5351"/>
                      <a:pt x="78" y="4122"/>
                    </a:cubicBezTo>
                    <a:cubicBezTo>
                      <a:pt x="71" y="4093"/>
                      <a:pt x="64" y="4055"/>
                      <a:pt x="58" y="4027"/>
                    </a:cubicBezTo>
                    <a:cubicBezTo>
                      <a:pt x="-218" y="2846"/>
                      <a:pt x="513" y="1674"/>
                      <a:pt x="1691" y="1398"/>
                    </a:cubicBezTo>
                    <a:cubicBezTo>
                      <a:pt x="1750" y="1379"/>
                      <a:pt x="1809" y="1369"/>
                      <a:pt x="1868" y="1360"/>
                    </a:cubicBezTo>
                    <a:cubicBezTo>
                      <a:pt x="22515" y="-2022"/>
                      <a:pt x="43703" y="940"/>
                      <a:pt x="62638" y="9837"/>
                    </a:cubicBezTo>
                    <a:cubicBezTo>
                      <a:pt x="63765" y="10389"/>
                      <a:pt x="64234" y="11751"/>
                      <a:pt x="63685" y="12885"/>
                    </a:cubicBezTo>
                    <a:cubicBezTo>
                      <a:pt x="63220" y="13685"/>
                      <a:pt x="62306" y="14095"/>
                      <a:pt x="61399" y="13933"/>
                    </a:cubicBezTo>
                    <a:close/>
                  </a:path>
                </a:pathLst>
              </a:custGeom>
              <a:solidFill>
                <a:srgbClr val="F0F0F0"/>
              </a:solidFill>
              <a:ln w="9525" cap="flat">
                <a:noFill/>
                <a:prstDash val="solid"/>
                <a:miter/>
              </a:ln>
            </p:spPr>
            <p:txBody>
              <a:bodyPr rtlCol="0" anchor="ctr"/>
              <a:lstStyle/>
              <a:p>
                <a:endParaRPr lang="pt-BR"/>
              </a:p>
            </p:txBody>
          </p:sp>
          <p:sp>
            <p:nvSpPr>
              <p:cNvPr id="3803" name="Forma Livre: Forma 3802">
                <a:extLst>
                  <a:ext uri="{FF2B5EF4-FFF2-40B4-BE49-F238E27FC236}">
                    <a16:creationId xmlns:a16="http://schemas.microsoft.com/office/drawing/2014/main" id="{6FD20986-ED60-0311-9DC4-8DEA7796A935}"/>
                  </a:ext>
                </a:extLst>
              </p:cNvPr>
              <p:cNvSpPr/>
              <p:nvPr/>
            </p:nvSpPr>
            <p:spPr>
              <a:xfrm>
                <a:off x="4630621" y="4695573"/>
                <a:ext cx="63565" cy="15254"/>
              </a:xfrm>
              <a:custGeom>
                <a:avLst/>
                <a:gdLst>
                  <a:gd name="connsiteX0" fmla="*/ 2104 w 63565"/>
                  <a:gd name="connsiteY0" fmla="*/ 7386 h 15254"/>
                  <a:gd name="connsiteX1" fmla="*/ 104 w 63565"/>
                  <a:gd name="connsiteY1" fmla="*/ 5862 h 15254"/>
                  <a:gd name="connsiteX2" fmla="*/ 1628 w 63565"/>
                  <a:gd name="connsiteY2" fmla="*/ 2909 h 15254"/>
                  <a:gd name="connsiteX3" fmla="*/ 62397 w 63565"/>
                  <a:gd name="connsiteY3" fmla="*/ 10910 h 15254"/>
                  <a:gd name="connsiteX4" fmla="*/ 63273 w 63565"/>
                  <a:gd name="connsiteY4" fmla="*/ 14025 h 15254"/>
                  <a:gd name="connsiteX5" fmla="*/ 63255 w 63565"/>
                  <a:gd name="connsiteY5" fmla="*/ 14053 h 15254"/>
                  <a:gd name="connsiteX6" fmla="*/ 60207 w 63565"/>
                  <a:gd name="connsiteY6" fmla="*/ 15006 h 15254"/>
                  <a:gd name="connsiteX7" fmla="*/ 3057 w 63565"/>
                  <a:gd name="connsiteY7" fmla="*/ 7290 h 15254"/>
                  <a:gd name="connsiteX8" fmla="*/ 2104 w 63565"/>
                  <a:gd name="connsiteY8" fmla="*/ 7386 h 1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65" h="15254">
                    <a:moveTo>
                      <a:pt x="2104" y="7386"/>
                    </a:moveTo>
                    <a:cubicBezTo>
                      <a:pt x="1193" y="7319"/>
                      <a:pt x="406" y="6728"/>
                      <a:pt x="104" y="5862"/>
                    </a:cubicBezTo>
                    <a:cubicBezTo>
                      <a:pt x="-272" y="4623"/>
                      <a:pt x="404" y="3318"/>
                      <a:pt x="1628" y="2909"/>
                    </a:cubicBezTo>
                    <a:cubicBezTo>
                      <a:pt x="29631" y="-6616"/>
                      <a:pt x="61159" y="10243"/>
                      <a:pt x="62397" y="10910"/>
                    </a:cubicBezTo>
                    <a:cubicBezTo>
                      <a:pt x="63499" y="11529"/>
                      <a:pt x="63890" y="12920"/>
                      <a:pt x="63273" y="14025"/>
                    </a:cubicBezTo>
                    <a:cubicBezTo>
                      <a:pt x="63266" y="14034"/>
                      <a:pt x="63260" y="14043"/>
                      <a:pt x="63255" y="14053"/>
                    </a:cubicBezTo>
                    <a:cubicBezTo>
                      <a:pt x="62666" y="15149"/>
                      <a:pt x="61313" y="15567"/>
                      <a:pt x="60207" y="15006"/>
                    </a:cubicBezTo>
                    <a:cubicBezTo>
                      <a:pt x="60207" y="15006"/>
                      <a:pt x="29155" y="-1282"/>
                      <a:pt x="3057" y="7290"/>
                    </a:cubicBezTo>
                    <a:cubicBezTo>
                      <a:pt x="2755" y="7414"/>
                      <a:pt x="2424" y="7443"/>
                      <a:pt x="2104" y="7386"/>
                    </a:cubicBezTo>
                    <a:close/>
                  </a:path>
                </a:pathLst>
              </a:custGeom>
              <a:solidFill>
                <a:srgbClr val="F0F0F0"/>
              </a:solidFill>
              <a:ln w="9525" cap="flat">
                <a:noFill/>
                <a:prstDash val="solid"/>
                <a:miter/>
              </a:ln>
            </p:spPr>
            <p:txBody>
              <a:bodyPr rtlCol="0" anchor="ctr"/>
              <a:lstStyle/>
              <a:p>
                <a:endParaRPr lang="pt-BR"/>
              </a:p>
            </p:txBody>
          </p:sp>
          <p:sp>
            <p:nvSpPr>
              <p:cNvPr id="3804" name="Forma Livre: Forma 3803">
                <a:extLst>
                  <a:ext uri="{FF2B5EF4-FFF2-40B4-BE49-F238E27FC236}">
                    <a16:creationId xmlns:a16="http://schemas.microsoft.com/office/drawing/2014/main" id="{2414ACF9-9717-4CF5-4940-CF44D9446667}"/>
                  </a:ext>
                </a:extLst>
              </p:cNvPr>
              <p:cNvSpPr/>
              <p:nvPr/>
            </p:nvSpPr>
            <p:spPr>
              <a:xfrm>
                <a:off x="4632460" y="4674535"/>
                <a:ext cx="64556" cy="15069"/>
              </a:xfrm>
              <a:custGeom>
                <a:avLst/>
                <a:gdLst>
                  <a:gd name="connsiteX0" fmla="*/ 2075 w 64556"/>
                  <a:gd name="connsiteY0" fmla="*/ 7468 h 15069"/>
                  <a:gd name="connsiteX1" fmla="*/ 170 w 64556"/>
                  <a:gd name="connsiteY1" fmla="*/ 5944 h 15069"/>
                  <a:gd name="connsiteX2" fmla="*/ 1348 w 64556"/>
                  <a:gd name="connsiteY2" fmla="*/ 3077 h 15069"/>
                  <a:gd name="connsiteX3" fmla="*/ 1598 w 64556"/>
                  <a:gd name="connsiteY3" fmla="*/ 2991 h 15069"/>
                  <a:gd name="connsiteX4" fmla="*/ 63416 w 64556"/>
                  <a:gd name="connsiteY4" fmla="*/ 10802 h 15069"/>
                  <a:gd name="connsiteX5" fmla="*/ 64249 w 64556"/>
                  <a:gd name="connsiteY5" fmla="*/ 13926 h 15069"/>
                  <a:gd name="connsiteX6" fmla="*/ 64178 w 64556"/>
                  <a:gd name="connsiteY6" fmla="*/ 14040 h 15069"/>
                  <a:gd name="connsiteX7" fmla="*/ 61034 w 64556"/>
                  <a:gd name="connsiteY7" fmla="*/ 14707 h 15069"/>
                  <a:gd name="connsiteX8" fmla="*/ 3122 w 64556"/>
                  <a:gd name="connsiteY8" fmla="*/ 7373 h 15069"/>
                  <a:gd name="connsiteX9" fmla="*/ 2075 w 64556"/>
                  <a:gd name="connsiteY9" fmla="*/ 7468 h 1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56" h="15069">
                    <a:moveTo>
                      <a:pt x="2075" y="7468"/>
                    </a:moveTo>
                    <a:cubicBezTo>
                      <a:pt x="1199" y="7373"/>
                      <a:pt x="458" y="6773"/>
                      <a:pt x="170" y="5944"/>
                    </a:cubicBezTo>
                    <a:cubicBezTo>
                      <a:pt x="-296" y="4830"/>
                      <a:pt x="230" y="3544"/>
                      <a:pt x="1348" y="3077"/>
                    </a:cubicBezTo>
                    <a:cubicBezTo>
                      <a:pt x="1430" y="3049"/>
                      <a:pt x="1513" y="3020"/>
                      <a:pt x="1598" y="2991"/>
                    </a:cubicBezTo>
                    <a:cubicBezTo>
                      <a:pt x="22413" y="-2867"/>
                      <a:pt x="44711" y="-47"/>
                      <a:pt x="63416" y="10802"/>
                    </a:cubicBezTo>
                    <a:cubicBezTo>
                      <a:pt x="64508" y="11430"/>
                      <a:pt x="64881" y="12830"/>
                      <a:pt x="64249" y="13926"/>
                    </a:cubicBezTo>
                    <a:cubicBezTo>
                      <a:pt x="64226" y="13964"/>
                      <a:pt x="64202" y="14002"/>
                      <a:pt x="64178" y="14040"/>
                    </a:cubicBezTo>
                    <a:cubicBezTo>
                      <a:pt x="63489" y="15088"/>
                      <a:pt x="62088" y="15383"/>
                      <a:pt x="61034" y="14707"/>
                    </a:cubicBezTo>
                    <a:cubicBezTo>
                      <a:pt x="61034" y="14707"/>
                      <a:pt x="31793" y="-2533"/>
                      <a:pt x="3122" y="7373"/>
                    </a:cubicBezTo>
                    <a:cubicBezTo>
                      <a:pt x="2787" y="7497"/>
                      <a:pt x="2426" y="7525"/>
                      <a:pt x="2075" y="7468"/>
                    </a:cubicBezTo>
                    <a:close/>
                  </a:path>
                </a:pathLst>
              </a:custGeom>
              <a:solidFill>
                <a:srgbClr val="F0F0F0"/>
              </a:solidFill>
              <a:ln w="9525" cap="flat">
                <a:noFill/>
                <a:prstDash val="solid"/>
                <a:miter/>
              </a:ln>
            </p:spPr>
            <p:txBody>
              <a:bodyPr rtlCol="0" anchor="ctr"/>
              <a:lstStyle/>
              <a:p>
                <a:endParaRPr lang="pt-BR"/>
              </a:p>
            </p:txBody>
          </p:sp>
          <p:sp>
            <p:nvSpPr>
              <p:cNvPr id="3805" name="Forma Livre: Forma 3804">
                <a:extLst>
                  <a:ext uri="{FF2B5EF4-FFF2-40B4-BE49-F238E27FC236}">
                    <a16:creationId xmlns:a16="http://schemas.microsoft.com/office/drawing/2014/main" id="{F5CEC027-6948-AC40-81B8-BE339D12E57B}"/>
                  </a:ext>
                </a:extLst>
              </p:cNvPr>
              <p:cNvSpPr/>
              <p:nvPr/>
            </p:nvSpPr>
            <p:spPr>
              <a:xfrm>
                <a:off x="4634554" y="4650185"/>
                <a:ext cx="65506" cy="15959"/>
              </a:xfrm>
              <a:custGeom>
                <a:avLst/>
                <a:gdLst>
                  <a:gd name="connsiteX0" fmla="*/ 2077 w 65506"/>
                  <a:gd name="connsiteY0" fmla="*/ 7911 h 15959"/>
                  <a:gd name="connsiteX1" fmla="*/ 171 w 65506"/>
                  <a:gd name="connsiteY1" fmla="*/ 6387 h 15959"/>
                  <a:gd name="connsiteX2" fmla="*/ 1420 w 65506"/>
                  <a:gd name="connsiteY2" fmla="*/ 3405 h 15959"/>
                  <a:gd name="connsiteX3" fmla="*/ 2077 w 65506"/>
                  <a:gd name="connsiteY3" fmla="*/ 3243 h 15959"/>
                  <a:gd name="connsiteX4" fmla="*/ 64370 w 65506"/>
                  <a:gd name="connsiteY4" fmla="*/ 11721 h 15959"/>
                  <a:gd name="connsiteX5" fmla="*/ 65235 w 65506"/>
                  <a:gd name="connsiteY5" fmla="*/ 14693 h 15959"/>
                  <a:gd name="connsiteX6" fmla="*/ 65132 w 65506"/>
                  <a:gd name="connsiteY6" fmla="*/ 14864 h 15959"/>
                  <a:gd name="connsiteX7" fmla="*/ 61991 w 65506"/>
                  <a:gd name="connsiteY7" fmla="*/ 15626 h 15959"/>
                  <a:gd name="connsiteX8" fmla="*/ 61989 w 65506"/>
                  <a:gd name="connsiteY8" fmla="*/ 15626 h 15959"/>
                  <a:gd name="connsiteX9" fmla="*/ 3601 w 65506"/>
                  <a:gd name="connsiteY9" fmla="*/ 7530 h 15959"/>
                  <a:gd name="connsiteX10" fmla="*/ 2077 w 65506"/>
                  <a:gd name="connsiteY10" fmla="*/ 7911 h 1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6" h="15959">
                    <a:moveTo>
                      <a:pt x="2077" y="7911"/>
                    </a:moveTo>
                    <a:cubicBezTo>
                      <a:pt x="1226" y="7758"/>
                      <a:pt x="510" y="7187"/>
                      <a:pt x="171" y="6387"/>
                    </a:cubicBezTo>
                    <a:cubicBezTo>
                      <a:pt x="-308" y="5215"/>
                      <a:pt x="252" y="3882"/>
                      <a:pt x="1420" y="3405"/>
                    </a:cubicBezTo>
                    <a:cubicBezTo>
                      <a:pt x="1630" y="3320"/>
                      <a:pt x="1851" y="3263"/>
                      <a:pt x="2077" y="3243"/>
                    </a:cubicBezTo>
                    <a:cubicBezTo>
                      <a:pt x="30652" y="-7234"/>
                      <a:pt x="63227" y="10959"/>
                      <a:pt x="64370" y="11721"/>
                    </a:cubicBezTo>
                    <a:cubicBezTo>
                      <a:pt x="65430" y="12302"/>
                      <a:pt x="65818" y="13635"/>
                      <a:pt x="65235" y="14693"/>
                    </a:cubicBezTo>
                    <a:cubicBezTo>
                      <a:pt x="65202" y="14750"/>
                      <a:pt x="65169" y="14807"/>
                      <a:pt x="65132" y="14864"/>
                    </a:cubicBezTo>
                    <a:cubicBezTo>
                      <a:pt x="64475" y="15940"/>
                      <a:pt x="63069" y="16283"/>
                      <a:pt x="61991" y="15626"/>
                    </a:cubicBezTo>
                    <a:cubicBezTo>
                      <a:pt x="61990" y="15626"/>
                      <a:pt x="61990" y="15626"/>
                      <a:pt x="61989" y="15626"/>
                    </a:cubicBezTo>
                    <a:cubicBezTo>
                      <a:pt x="61989" y="15626"/>
                      <a:pt x="30461" y="-2186"/>
                      <a:pt x="3601" y="7530"/>
                    </a:cubicBezTo>
                    <a:cubicBezTo>
                      <a:pt x="3171" y="7873"/>
                      <a:pt x="2616" y="8006"/>
                      <a:pt x="2077" y="7911"/>
                    </a:cubicBezTo>
                    <a:close/>
                  </a:path>
                </a:pathLst>
              </a:custGeom>
              <a:solidFill>
                <a:srgbClr val="EBEBEB"/>
              </a:solidFill>
              <a:ln w="9525" cap="flat">
                <a:noFill/>
                <a:prstDash val="solid"/>
                <a:miter/>
              </a:ln>
            </p:spPr>
            <p:txBody>
              <a:bodyPr rtlCol="0" anchor="ctr"/>
              <a:lstStyle/>
              <a:p>
                <a:endParaRPr lang="pt-BR"/>
              </a:p>
            </p:txBody>
          </p:sp>
          <p:sp>
            <p:nvSpPr>
              <p:cNvPr id="3806" name="Forma Livre: Forma 3805">
                <a:extLst>
                  <a:ext uri="{FF2B5EF4-FFF2-40B4-BE49-F238E27FC236}">
                    <a16:creationId xmlns:a16="http://schemas.microsoft.com/office/drawing/2014/main" id="{C640A050-98FB-24AC-702C-6E06E49F716B}"/>
                  </a:ext>
                </a:extLst>
              </p:cNvPr>
              <p:cNvSpPr/>
              <p:nvPr/>
            </p:nvSpPr>
            <p:spPr>
              <a:xfrm>
                <a:off x="4645679" y="3704453"/>
                <a:ext cx="360883" cy="699198"/>
              </a:xfrm>
              <a:custGeom>
                <a:avLst/>
                <a:gdLst>
                  <a:gd name="connsiteX0" fmla="*/ 67151 w 360883"/>
                  <a:gd name="connsiteY0" fmla="*/ 0 h 699198"/>
                  <a:gd name="connsiteX1" fmla="*/ 28099 w 360883"/>
                  <a:gd name="connsiteY1" fmla="*/ 169354 h 699198"/>
                  <a:gd name="connsiteX2" fmla="*/ 26003 w 360883"/>
                  <a:gd name="connsiteY2" fmla="*/ 484346 h 699198"/>
                  <a:gd name="connsiteX3" fmla="*/ 1810 w 360883"/>
                  <a:gd name="connsiteY3" fmla="*/ 576263 h 699198"/>
                  <a:gd name="connsiteX4" fmla="*/ 0 w 360883"/>
                  <a:gd name="connsiteY4" fmla="*/ 673227 h 699198"/>
                  <a:gd name="connsiteX5" fmla="*/ 119444 w 360883"/>
                  <a:gd name="connsiteY5" fmla="*/ 691134 h 699198"/>
                  <a:gd name="connsiteX6" fmla="*/ 160496 w 360883"/>
                  <a:gd name="connsiteY6" fmla="*/ 499777 h 699198"/>
                  <a:gd name="connsiteX7" fmla="*/ 196215 w 360883"/>
                  <a:gd name="connsiteY7" fmla="*/ 322136 h 699198"/>
                  <a:gd name="connsiteX8" fmla="*/ 221361 w 360883"/>
                  <a:gd name="connsiteY8" fmla="*/ 501301 h 699198"/>
                  <a:gd name="connsiteX9" fmla="*/ 215455 w 360883"/>
                  <a:gd name="connsiteY9" fmla="*/ 601789 h 699198"/>
                  <a:gd name="connsiteX10" fmla="*/ 227647 w 360883"/>
                  <a:gd name="connsiteY10" fmla="*/ 693896 h 699198"/>
                  <a:gd name="connsiteX11" fmla="*/ 337566 w 360883"/>
                  <a:gd name="connsiteY11" fmla="*/ 683895 h 699198"/>
                  <a:gd name="connsiteX12" fmla="*/ 358521 w 360883"/>
                  <a:gd name="connsiteY12" fmla="*/ 491680 h 699198"/>
                  <a:gd name="connsiteX13" fmla="*/ 352044 w 360883"/>
                  <a:gd name="connsiteY13" fmla="*/ 9239 h 69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883" h="699198">
                    <a:moveTo>
                      <a:pt x="67151" y="0"/>
                    </a:moveTo>
                    <a:cubicBezTo>
                      <a:pt x="46768" y="45434"/>
                      <a:pt x="31623" y="83439"/>
                      <a:pt x="28099" y="169354"/>
                    </a:cubicBezTo>
                    <a:cubicBezTo>
                      <a:pt x="20669" y="352139"/>
                      <a:pt x="26003" y="484346"/>
                      <a:pt x="26003" y="484346"/>
                    </a:cubicBezTo>
                    <a:cubicBezTo>
                      <a:pt x="24574" y="500444"/>
                      <a:pt x="3429" y="518541"/>
                      <a:pt x="1810" y="576263"/>
                    </a:cubicBezTo>
                    <a:cubicBezTo>
                      <a:pt x="0" y="637604"/>
                      <a:pt x="0" y="673227"/>
                      <a:pt x="0" y="673227"/>
                    </a:cubicBezTo>
                    <a:cubicBezTo>
                      <a:pt x="0" y="673227"/>
                      <a:pt x="75438" y="707898"/>
                      <a:pt x="119444" y="691134"/>
                    </a:cubicBezTo>
                    <a:cubicBezTo>
                      <a:pt x="137255" y="631888"/>
                      <a:pt x="140875" y="579120"/>
                      <a:pt x="160496" y="499777"/>
                    </a:cubicBezTo>
                    <a:cubicBezTo>
                      <a:pt x="178308" y="427768"/>
                      <a:pt x="196215" y="322136"/>
                      <a:pt x="196215" y="322136"/>
                    </a:cubicBezTo>
                    <a:lnTo>
                      <a:pt x="221361" y="501301"/>
                    </a:lnTo>
                    <a:cubicBezTo>
                      <a:pt x="214135" y="534276"/>
                      <a:pt x="212143" y="568195"/>
                      <a:pt x="215455" y="601789"/>
                    </a:cubicBezTo>
                    <a:cubicBezTo>
                      <a:pt x="221075" y="650748"/>
                      <a:pt x="227647" y="693896"/>
                      <a:pt x="227647" y="693896"/>
                    </a:cubicBezTo>
                    <a:cubicBezTo>
                      <a:pt x="227647" y="693896"/>
                      <a:pt x="300228" y="710946"/>
                      <a:pt x="337566" y="683895"/>
                    </a:cubicBezTo>
                    <a:cubicBezTo>
                      <a:pt x="337566" y="683895"/>
                      <a:pt x="356616" y="526828"/>
                      <a:pt x="358521" y="491680"/>
                    </a:cubicBezTo>
                    <a:cubicBezTo>
                      <a:pt x="360521" y="375666"/>
                      <a:pt x="364903" y="138494"/>
                      <a:pt x="352044" y="9239"/>
                    </a:cubicBezTo>
                    <a:close/>
                  </a:path>
                </a:pathLst>
              </a:custGeom>
              <a:solidFill>
                <a:srgbClr val="37474F"/>
              </a:solidFill>
              <a:ln w="9525" cap="flat">
                <a:noFill/>
                <a:prstDash val="solid"/>
                <a:miter/>
              </a:ln>
            </p:spPr>
            <p:txBody>
              <a:bodyPr rtlCol="0" anchor="ctr"/>
              <a:lstStyle/>
              <a:p>
                <a:endParaRPr lang="pt-BR"/>
              </a:p>
            </p:txBody>
          </p:sp>
          <p:sp>
            <p:nvSpPr>
              <p:cNvPr id="3807" name="Forma Livre: Forma 3806">
                <a:extLst>
                  <a:ext uri="{FF2B5EF4-FFF2-40B4-BE49-F238E27FC236}">
                    <a16:creationId xmlns:a16="http://schemas.microsoft.com/office/drawing/2014/main" id="{2A97E9AD-7486-41BB-17A5-15BA3CF9F5DF}"/>
                  </a:ext>
                </a:extLst>
              </p:cNvPr>
              <p:cNvSpPr/>
              <p:nvPr/>
            </p:nvSpPr>
            <p:spPr>
              <a:xfrm>
                <a:off x="4643679" y="4360059"/>
                <a:ext cx="127444" cy="63070"/>
              </a:xfrm>
              <a:custGeom>
                <a:avLst/>
                <a:gdLst>
                  <a:gd name="connsiteX0" fmla="*/ 191 w 127444"/>
                  <a:gd name="connsiteY0" fmla="*/ 0 h 63070"/>
                  <a:gd name="connsiteX1" fmla="*/ 127444 w 127444"/>
                  <a:gd name="connsiteY1" fmla="*/ 22765 h 63070"/>
                  <a:gd name="connsiteX2" fmla="*/ 119063 w 127444"/>
                  <a:gd name="connsiteY2" fmla="*/ 56197 h 63070"/>
                  <a:gd name="connsiteX3" fmla="*/ 66675 w 127444"/>
                  <a:gd name="connsiteY3" fmla="*/ 62579 h 63070"/>
                  <a:gd name="connsiteX4" fmla="*/ 0 w 127444"/>
                  <a:gd name="connsiteY4" fmla="*/ 41529 h 6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44" h="63070">
                    <a:moveTo>
                      <a:pt x="191" y="0"/>
                    </a:moveTo>
                    <a:cubicBezTo>
                      <a:pt x="21050" y="13430"/>
                      <a:pt x="98774" y="33147"/>
                      <a:pt x="127444" y="22765"/>
                    </a:cubicBezTo>
                    <a:lnTo>
                      <a:pt x="119063" y="56197"/>
                    </a:lnTo>
                    <a:cubicBezTo>
                      <a:pt x="119063" y="56197"/>
                      <a:pt x="106013" y="65246"/>
                      <a:pt x="66675" y="62579"/>
                    </a:cubicBezTo>
                    <a:cubicBezTo>
                      <a:pt x="43078" y="61036"/>
                      <a:pt x="20203" y="53816"/>
                      <a:pt x="0" y="41529"/>
                    </a:cubicBezTo>
                    <a:close/>
                  </a:path>
                </a:pathLst>
              </a:custGeom>
              <a:solidFill>
                <a:srgbClr val="455A64"/>
              </a:solidFill>
              <a:ln w="9525" cap="flat">
                <a:noFill/>
                <a:prstDash val="solid"/>
                <a:miter/>
              </a:ln>
            </p:spPr>
            <p:txBody>
              <a:bodyPr rtlCol="0" anchor="ctr"/>
              <a:lstStyle/>
              <a:p>
                <a:endParaRPr lang="pt-BR"/>
              </a:p>
            </p:txBody>
          </p:sp>
          <p:sp>
            <p:nvSpPr>
              <p:cNvPr id="3808" name="Forma Livre: Forma 3807">
                <a:extLst>
                  <a:ext uri="{FF2B5EF4-FFF2-40B4-BE49-F238E27FC236}">
                    <a16:creationId xmlns:a16="http://schemas.microsoft.com/office/drawing/2014/main" id="{568FC9FE-DC60-91E8-5E4E-79E27737A967}"/>
                  </a:ext>
                </a:extLst>
              </p:cNvPr>
              <p:cNvSpPr/>
              <p:nvPr/>
            </p:nvSpPr>
            <p:spPr>
              <a:xfrm>
                <a:off x="4867040" y="4366440"/>
                <a:ext cx="120205" cy="47118"/>
              </a:xfrm>
              <a:custGeom>
                <a:avLst/>
                <a:gdLst>
                  <a:gd name="connsiteX0" fmla="*/ 0 w 120205"/>
                  <a:gd name="connsiteY0" fmla="*/ 6763 h 47118"/>
                  <a:gd name="connsiteX1" fmla="*/ 120205 w 120205"/>
                  <a:gd name="connsiteY1" fmla="*/ 0 h 47118"/>
                  <a:gd name="connsiteX2" fmla="*/ 116967 w 120205"/>
                  <a:gd name="connsiteY2" fmla="*/ 34671 h 47118"/>
                  <a:gd name="connsiteX3" fmla="*/ 62770 w 120205"/>
                  <a:gd name="connsiteY3" fmla="*/ 46958 h 47118"/>
                  <a:gd name="connsiteX4" fmla="*/ 3620 w 120205"/>
                  <a:gd name="connsiteY4" fmla="*/ 37433 h 4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5" h="47118">
                    <a:moveTo>
                      <a:pt x="0" y="6763"/>
                    </a:moveTo>
                    <a:cubicBezTo>
                      <a:pt x="23813" y="17050"/>
                      <a:pt x="92297" y="15526"/>
                      <a:pt x="120205" y="0"/>
                    </a:cubicBezTo>
                    <a:lnTo>
                      <a:pt x="116967" y="34671"/>
                    </a:lnTo>
                    <a:cubicBezTo>
                      <a:pt x="116967" y="34671"/>
                      <a:pt x="104013" y="45339"/>
                      <a:pt x="62770" y="46958"/>
                    </a:cubicBezTo>
                    <a:cubicBezTo>
                      <a:pt x="21527" y="48578"/>
                      <a:pt x="3620" y="37433"/>
                      <a:pt x="3620" y="37433"/>
                    </a:cubicBezTo>
                    <a:close/>
                  </a:path>
                </a:pathLst>
              </a:custGeom>
              <a:solidFill>
                <a:srgbClr val="455A64"/>
              </a:solidFill>
              <a:ln w="9525" cap="flat">
                <a:noFill/>
                <a:prstDash val="solid"/>
                <a:miter/>
              </a:ln>
            </p:spPr>
            <p:txBody>
              <a:bodyPr rtlCol="0" anchor="ctr"/>
              <a:lstStyle/>
              <a:p>
                <a:endParaRPr lang="pt-BR"/>
              </a:p>
            </p:txBody>
          </p:sp>
          <p:sp>
            <p:nvSpPr>
              <p:cNvPr id="3809" name="Forma Livre: Forma 3808">
                <a:extLst>
                  <a:ext uri="{FF2B5EF4-FFF2-40B4-BE49-F238E27FC236}">
                    <a16:creationId xmlns:a16="http://schemas.microsoft.com/office/drawing/2014/main" id="{E5F68693-D644-157E-8EF2-FC73557E21EC}"/>
                  </a:ext>
                </a:extLst>
              </p:cNvPr>
              <p:cNvSpPr/>
              <p:nvPr/>
            </p:nvSpPr>
            <p:spPr>
              <a:xfrm>
                <a:off x="4841704" y="3862758"/>
                <a:ext cx="126777" cy="341661"/>
              </a:xfrm>
              <a:custGeom>
                <a:avLst/>
                <a:gdLst>
                  <a:gd name="connsiteX0" fmla="*/ 0 w 126777"/>
                  <a:gd name="connsiteY0" fmla="*/ 163830 h 341661"/>
                  <a:gd name="connsiteX1" fmla="*/ 21336 w 126777"/>
                  <a:gd name="connsiteY1" fmla="*/ 34957 h 341661"/>
                  <a:gd name="connsiteX2" fmla="*/ 126778 w 126777"/>
                  <a:gd name="connsiteY2" fmla="*/ 0 h 341661"/>
                  <a:gd name="connsiteX3" fmla="*/ 38576 w 126777"/>
                  <a:gd name="connsiteY3" fmla="*/ 57150 h 341661"/>
                  <a:gd name="connsiteX4" fmla="*/ 15431 w 126777"/>
                  <a:gd name="connsiteY4" fmla="*/ 163925 h 341661"/>
                  <a:gd name="connsiteX5" fmla="*/ 24956 w 126777"/>
                  <a:gd name="connsiteY5" fmla="*/ 341662 h 34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777" h="341661">
                    <a:moveTo>
                      <a:pt x="0" y="163830"/>
                    </a:moveTo>
                    <a:lnTo>
                      <a:pt x="21336" y="34957"/>
                    </a:lnTo>
                    <a:cubicBezTo>
                      <a:pt x="21336" y="34957"/>
                      <a:pt x="98489" y="26670"/>
                      <a:pt x="126778" y="0"/>
                    </a:cubicBezTo>
                    <a:cubicBezTo>
                      <a:pt x="126778" y="0"/>
                      <a:pt x="90869" y="49530"/>
                      <a:pt x="38576" y="57150"/>
                    </a:cubicBezTo>
                    <a:lnTo>
                      <a:pt x="15431" y="163925"/>
                    </a:lnTo>
                    <a:lnTo>
                      <a:pt x="24956" y="341662"/>
                    </a:lnTo>
                    <a:close/>
                  </a:path>
                </a:pathLst>
              </a:custGeom>
              <a:solidFill>
                <a:srgbClr val="263238"/>
              </a:solidFill>
              <a:ln w="9525" cap="flat">
                <a:noFill/>
                <a:prstDash val="solid"/>
                <a:miter/>
              </a:ln>
            </p:spPr>
            <p:txBody>
              <a:bodyPr rtlCol="0" anchor="ctr"/>
              <a:lstStyle/>
              <a:p>
                <a:endParaRPr lang="pt-BR"/>
              </a:p>
            </p:txBody>
          </p:sp>
        </p:grpSp>
        <p:grpSp>
          <p:nvGrpSpPr>
            <p:cNvPr id="3586" name="Gráfico 4">
              <a:extLst>
                <a:ext uri="{FF2B5EF4-FFF2-40B4-BE49-F238E27FC236}">
                  <a16:creationId xmlns:a16="http://schemas.microsoft.com/office/drawing/2014/main" id="{E83AC22F-FE3B-19BF-5F9A-30C00B619069}"/>
                </a:ext>
              </a:extLst>
            </p:cNvPr>
            <p:cNvGrpSpPr/>
            <p:nvPr/>
          </p:nvGrpSpPr>
          <p:grpSpPr>
            <a:xfrm>
              <a:off x="4549205" y="2884776"/>
              <a:ext cx="636671" cy="959555"/>
              <a:chOff x="4549205" y="2884776"/>
              <a:chExt cx="636671" cy="959555"/>
            </a:xfrm>
          </p:grpSpPr>
          <p:sp>
            <p:nvSpPr>
              <p:cNvPr id="3769" name="Forma Livre: Forma 3768">
                <a:extLst>
                  <a:ext uri="{FF2B5EF4-FFF2-40B4-BE49-F238E27FC236}">
                    <a16:creationId xmlns:a16="http://schemas.microsoft.com/office/drawing/2014/main" id="{550F8C35-C6AD-00BF-4676-F23F5A4DC365}"/>
                  </a:ext>
                </a:extLst>
              </p:cNvPr>
              <p:cNvSpPr/>
              <p:nvPr/>
            </p:nvSpPr>
            <p:spPr>
              <a:xfrm>
                <a:off x="4934129" y="2916820"/>
                <a:ext cx="251747" cy="577320"/>
              </a:xfrm>
              <a:custGeom>
                <a:avLst/>
                <a:gdLst>
                  <a:gd name="connsiteX0" fmla="*/ 169989 w 251747"/>
                  <a:gd name="connsiteY0" fmla="*/ 153458 h 577320"/>
                  <a:gd name="connsiteX1" fmla="*/ 143128 w 251747"/>
                  <a:gd name="connsiteY1" fmla="*/ 329004 h 577320"/>
                  <a:gd name="connsiteX2" fmla="*/ 25304 w 251747"/>
                  <a:gd name="connsiteY2" fmla="*/ 458544 h 577320"/>
                  <a:gd name="connsiteX3" fmla="*/ 79311 w 251747"/>
                  <a:gd name="connsiteY3" fmla="*/ 577321 h 577320"/>
                  <a:gd name="connsiteX4" fmla="*/ 125698 w 251747"/>
                  <a:gd name="connsiteY4" fmla="*/ 503502 h 577320"/>
                  <a:gd name="connsiteX5" fmla="*/ 207232 w 251747"/>
                  <a:gd name="connsiteY5" fmla="*/ 398156 h 577320"/>
                  <a:gd name="connsiteX6" fmla="*/ 230854 w 251747"/>
                  <a:gd name="connsiteY6" fmla="*/ 338053 h 577320"/>
                  <a:gd name="connsiteX7" fmla="*/ 242855 w 251747"/>
                  <a:gd name="connsiteY7" fmla="*/ 173270 h 577320"/>
                  <a:gd name="connsiteX8" fmla="*/ 250666 w 251747"/>
                  <a:gd name="connsiteY8" fmla="*/ 118121 h 577320"/>
                  <a:gd name="connsiteX9" fmla="*/ 251523 w 251747"/>
                  <a:gd name="connsiteY9" fmla="*/ 81735 h 577320"/>
                  <a:gd name="connsiteX10" fmla="*/ 241998 w 251747"/>
                  <a:gd name="connsiteY10" fmla="*/ 40682 h 577320"/>
                  <a:gd name="connsiteX11" fmla="*/ 221233 w 251747"/>
                  <a:gd name="connsiteY11" fmla="*/ 17822 h 577320"/>
                  <a:gd name="connsiteX12" fmla="*/ 205708 w 251747"/>
                  <a:gd name="connsiteY12" fmla="*/ 8297 h 577320"/>
                  <a:gd name="connsiteX13" fmla="*/ 192468 w 251747"/>
                  <a:gd name="connsiteY13" fmla="*/ 7154 h 577320"/>
                  <a:gd name="connsiteX14" fmla="*/ 177704 w 251747"/>
                  <a:gd name="connsiteY14" fmla="*/ 11 h 577320"/>
                  <a:gd name="connsiteX15" fmla="*/ 169227 w 251747"/>
                  <a:gd name="connsiteY15" fmla="*/ 7821 h 577320"/>
                  <a:gd name="connsiteX16" fmla="*/ 169227 w 251747"/>
                  <a:gd name="connsiteY16" fmla="*/ 20013 h 577320"/>
                  <a:gd name="connsiteX17" fmla="*/ 176085 w 251747"/>
                  <a:gd name="connsiteY17" fmla="*/ 70972 h 577320"/>
                  <a:gd name="connsiteX18" fmla="*/ 167322 w 251747"/>
                  <a:gd name="connsiteY18" fmla="*/ 93641 h 57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1747" h="577320">
                    <a:moveTo>
                      <a:pt x="169989" y="153458"/>
                    </a:moveTo>
                    <a:cubicBezTo>
                      <a:pt x="178942" y="182033"/>
                      <a:pt x="143128" y="329004"/>
                      <a:pt x="143128" y="329004"/>
                    </a:cubicBezTo>
                    <a:cubicBezTo>
                      <a:pt x="115696" y="366628"/>
                      <a:pt x="64261" y="436160"/>
                      <a:pt x="25304" y="458544"/>
                    </a:cubicBezTo>
                    <a:cubicBezTo>
                      <a:pt x="-44895" y="498930"/>
                      <a:pt x="50164" y="542745"/>
                      <a:pt x="79311" y="577321"/>
                    </a:cubicBezTo>
                    <a:cubicBezTo>
                      <a:pt x="86645" y="557699"/>
                      <a:pt x="96932" y="540745"/>
                      <a:pt x="125698" y="503502"/>
                    </a:cubicBezTo>
                    <a:cubicBezTo>
                      <a:pt x="153034" y="468069"/>
                      <a:pt x="175609" y="438542"/>
                      <a:pt x="207232" y="398156"/>
                    </a:cubicBezTo>
                    <a:cubicBezTo>
                      <a:pt x="226282" y="373676"/>
                      <a:pt x="226948" y="367580"/>
                      <a:pt x="230854" y="338053"/>
                    </a:cubicBezTo>
                    <a:cubicBezTo>
                      <a:pt x="235330" y="303953"/>
                      <a:pt x="240379" y="204703"/>
                      <a:pt x="242855" y="173270"/>
                    </a:cubicBezTo>
                    <a:cubicBezTo>
                      <a:pt x="244379" y="153077"/>
                      <a:pt x="249142" y="138123"/>
                      <a:pt x="250666" y="118121"/>
                    </a:cubicBezTo>
                    <a:cubicBezTo>
                      <a:pt x="251716" y="106024"/>
                      <a:pt x="252002" y="93870"/>
                      <a:pt x="251523" y="81735"/>
                    </a:cubicBezTo>
                    <a:cubicBezTo>
                      <a:pt x="251738" y="67476"/>
                      <a:pt x="248469" y="53389"/>
                      <a:pt x="241998" y="40682"/>
                    </a:cubicBezTo>
                    <a:cubicBezTo>
                      <a:pt x="236244" y="32081"/>
                      <a:pt x="229246" y="24376"/>
                      <a:pt x="221233" y="17822"/>
                    </a:cubicBezTo>
                    <a:cubicBezTo>
                      <a:pt x="217049" y="13260"/>
                      <a:pt x="211671" y="9964"/>
                      <a:pt x="205708" y="8297"/>
                    </a:cubicBezTo>
                    <a:cubicBezTo>
                      <a:pt x="201272" y="8259"/>
                      <a:pt x="196846" y="7878"/>
                      <a:pt x="192468" y="7154"/>
                    </a:cubicBezTo>
                    <a:cubicBezTo>
                      <a:pt x="187229" y="5345"/>
                      <a:pt x="182943" y="-275"/>
                      <a:pt x="177704" y="11"/>
                    </a:cubicBezTo>
                    <a:cubicBezTo>
                      <a:pt x="173548" y="639"/>
                      <a:pt x="170192" y="3735"/>
                      <a:pt x="169227" y="7821"/>
                    </a:cubicBezTo>
                    <a:cubicBezTo>
                      <a:pt x="168371" y="11841"/>
                      <a:pt x="168371" y="15994"/>
                      <a:pt x="169227" y="20013"/>
                    </a:cubicBezTo>
                    <a:lnTo>
                      <a:pt x="176085" y="70972"/>
                    </a:lnTo>
                    <a:cubicBezTo>
                      <a:pt x="176847" y="76592"/>
                      <a:pt x="179514" y="103166"/>
                      <a:pt x="167322" y="93641"/>
                    </a:cubicBezTo>
                  </a:path>
                </a:pathLst>
              </a:custGeom>
              <a:solidFill>
                <a:srgbClr val="FFBDA7"/>
              </a:solidFill>
              <a:ln w="9525" cap="flat">
                <a:noFill/>
                <a:prstDash val="solid"/>
                <a:miter/>
              </a:ln>
            </p:spPr>
            <p:txBody>
              <a:bodyPr rtlCol="0" anchor="ctr"/>
              <a:lstStyle/>
              <a:p>
                <a:endParaRPr lang="pt-BR"/>
              </a:p>
            </p:txBody>
          </p:sp>
          <p:sp>
            <p:nvSpPr>
              <p:cNvPr id="3770" name="Forma Livre: Forma 3769">
                <a:extLst>
                  <a:ext uri="{FF2B5EF4-FFF2-40B4-BE49-F238E27FC236}">
                    <a16:creationId xmlns:a16="http://schemas.microsoft.com/office/drawing/2014/main" id="{2D6841DA-A49A-9B41-31ED-AE9EF9608BCA}"/>
                  </a:ext>
                </a:extLst>
              </p:cNvPr>
              <p:cNvSpPr/>
              <p:nvPr/>
            </p:nvSpPr>
            <p:spPr>
              <a:xfrm>
                <a:off x="4679493" y="3378983"/>
                <a:ext cx="343205" cy="465347"/>
              </a:xfrm>
              <a:custGeom>
                <a:avLst/>
                <a:gdLst>
                  <a:gd name="connsiteX0" fmla="*/ 315373 w 343205"/>
                  <a:gd name="connsiteY0" fmla="*/ 199930 h 465347"/>
                  <a:gd name="connsiteX1" fmla="*/ 318230 w 343205"/>
                  <a:gd name="connsiteY1" fmla="*/ 292227 h 465347"/>
                  <a:gd name="connsiteX2" fmla="*/ 325469 w 343205"/>
                  <a:gd name="connsiteY2" fmla="*/ 436055 h 465347"/>
                  <a:gd name="connsiteX3" fmla="*/ 0 w 343205"/>
                  <a:gd name="connsiteY3" fmla="*/ 412242 h 465347"/>
                  <a:gd name="connsiteX4" fmla="*/ 59626 w 343205"/>
                  <a:gd name="connsiteY4" fmla="*/ 268605 h 465347"/>
                  <a:gd name="connsiteX5" fmla="*/ 41910 w 343205"/>
                  <a:gd name="connsiteY5" fmla="*/ 131445 h 465347"/>
                  <a:gd name="connsiteX6" fmla="*/ 87249 w 343205"/>
                  <a:gd name="connsiteY6" fmla="*/ 7144 h 465347"/>
                  <a:gd name="connsiteX7" fmla="*/ 155829 w 343205"/>
                  <a:gd name="connsiteY7" fmla="*/ 0 h 465347"/>
                  <a:gd name="connsiteX8" fmla="*/ 221266 w 343205"/>
                  <a:gd name="connsiteY8" fmla="*/ 1810 h 465347"/>
                  <a:gd name="connsiteX9" fmla="*/ 267843 w 343205"/>
                  <a:gd name="connsiteY9" fmla="*/ 5144 h 465347"/>
                  <a:gd name="connsiteX10" fmla="*/ 326422 w 343205"/>
                  <a:gd name="connsiteY10" fmla="*/ 81344 h 465347"/>
                  <a:gd name="connsiteX11" fmla="*/ 315373 w 343205"/>
                  <a:gd name="connsiteY11" fmla="*/ 199930 h 4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3205" h="465347">
                    <a:moveTo>
                      <a:pt x="315373" y="199930"/>
                    </a:moveTo>
                    <a:cubicBezTo>
                      <a:pt x="314325" y="211360"/>
                      <a:pt x="318230" y="292227"/>
                      <a:pt x="318230" y="292227"/>
                    </a:cubicBezTo>
                    <a:cubicBezTo>
                      <a:pt x="318230" y="318992"/>
                      <a:pt x="326136" y="377952"/>
                      <a:pt x="325469" y="436055"/>
                    </a:cubicBezTo>
                    <a:cubicBezTo>
                      <a:pt x="164878" y="513779"/>
                      <a:pt x="0" y="412242"/>
                      <a:pt x="0" y="412242"/>
                    </a:cubicBezTo>
                    <a:cubicBezTo>
                      <a:pt x="22765" y="312325"/>
                      <a:pt x="60484" y="290036"/>
                      <a:pt x="59626" y="268605"/>
                    </a:cubicBezTo>
                    <a:lnTo>
                      <a:pt x="41910" y="131445"/>
                    </a:lnTo>
                    <a:cubicBezTo>
                      <a:pt x="41910" y="131445"/>
                      <a:pt x="91726" y="91631"/>
                      <a:pt x="87249" y="7144"/>
                    </a:cubicBezTo>
                    <a:lnTo>
                      <a:pt x="155829" y="0"/>
                    </a:lnTo>
                    <a:lnTo>
                      <a:pt x="221266" y="1810"/>
                    </a:lnTo>
                    <a:lnTo>
                      <a:pt x="267843" y="5144"/>
                    </a:lnTo>
                    <a:cubicBezTo>
                      <a:pt x="291387" y="27184"/>
                      <a:pt x="311174" y="52921"/>
                      <a:pt x="326422" y="81344"/>
                    </a:cubicBezTo>
                    <a:cubicBezTo>
                      <a:pt x="350425" y="126873"/>
                      <a:pt x="350330" y="163259"/>
                      <a:pt x="315373" y="199930"/>
                    </a:cubicBezTo>
                    <a:close/>
                  </a:path>
                </a:pathLst>
              </a:custGeom>
              <a:solidFill>
                <a:srgbClr val="BA68C8"/>
              </a:solidFill>
              <a:ln w="9525" cap="flat">
                <a:noFill/>
                <a:prstDash val="solid"/>
                <a:miter/>
              </a:ln>
            </p:spPr>
            <p:txBody>
              <a:bodyPr rtlCol="0" anchor="ctr"/>
              <a:lstStyle/>
              <a:p>
                <a:endParaRPr lang="pt-BR"/>
              </a:p>
            </p:txBody>
          </p:sp>
          <p:sp>
            <p:nvSpPr>
              <p:cNvPr id="3771" name="Forma Livre: Forma 3770">
                <a:extLst>
                  <a:ext uri="{FF2B5EF4-FFF2-40B4-BE49-F238E27FC236}">
                    <a16:creationId xmlns:a16="http://schemas.microsoft.com/office/drawing/2014/main" id="{1D473074-63AE-E973-0B43-194B2DA41BFE}"/>
                  </a:ext>
                </a:extLst>
              </p:cNvPr>
              <p:cNvSpPr/>
              <p:nvPr/>
            </p:nvSpPr>
            <p:spPr>
              <a:xfrm>
                <a:off x="4814272" y="3557101"/>
                <a:ext cx="129349" cy="53479"/>
              </a:xfrm>
              <a:custGeom>
                <a:avLst/>
                <a:gdLst>
                  <a:gd name="connsiteX0" fmla="*/ 129349 w 129349"/>
                  <a:gd name="connsiteY0" fmla="*/ 5906 h 53479"/>
                  <a:gd name="connsiteX1" fmla="*/ 61817 w 129349"/>
                  <a:gd name="connsiteY1" fmla="*/ 41053 h 53479"/>
                  <a:gd name="connsiteX2" fmla="*/ 0 w 129349"/>
                  <a:gd name="connsiteY2" fmla="*/ 0 h 53479"/>
                  <a:gd name="connsiteX3" fmla="*/ 61436 w 129349"/>
                  <a:gd name="connsiteY3" fmla="*/ 53435 h 53479"/>
                  <a:gd name="connsiteX4" fmla="*/ 129349 w 129349"/>
                  <a:gd name="connsiteY4" fmla="*/ 5906 h 53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49" h="53479">
                    <a:moveTo>
                      <a:pt x="129349" y="5906"/>
                    </a:moveTo>
                    <a:cubicBezTo>
                      <a:pt x="115733" y="29908"/>
                      <a:pt x="89287" y="43672"/>
                      <a:pt x="61817" y="41053"/>
                    </a:cubicBezTo>
                    <a:cubicBezTo>
                      <a:pt x="35344" y="39433"/>
                      <a:pt x="11761" y="23774"/>
                      <a:pt x="0" y="0"/>
                    </a:cubicBezTo>
                    <a:cubicBezTo>
                      <a:pt x="0" y="0"/>
                      <a:pt x="476" y="51721"/>
                      <a:pt x="61436" y="53435"/>
                    </a:cubicBezTo>
                    <a:cubicBezTo>
                      <a:pt x="122396" y="55150"/>
                      <a:pt x="129349" y="5906"/>
                      <a:pt x="129349" y="5906"/>
                    </a:cubicBezTo>
                    <a:close/>
                  </a:path>
                </a:pathLst>
              </a:custGeom>
              <a:solidFill>
                <a:srgbClr val="000000">
                  <a:alpha val="20000"/>
                </a:srgbClr>
              </a:solidFill>
              <a:ln w="9525" cap="flat">
                <a:noFill/>
                <a:prstDash val="solid"/>
                <a:miter/>
              </a:ln>
            </p:spPr>
            <p:txBody>
              <a:bodyPr rtlCol="0" anchor="ctr"/>
              <a:lstStyle/>
              <a:p>
                <a:endParaRPr lang="pt-BR"/>
              </a:p>
            </p:txBody>
          </p:sp>
          <p:sp>
            <p:nvSpPr>
              <p:cNvPr id="3772" name="Forma Livre: Forma 3771">
                <a:extLst>
                  <a:ext uri="{FF2B5EF4-FFF2-40B4-BE49-F238E27FC236}">
                    <a16:creationId xmlns:a16="http://schemas.microsoft.com/office/drawing/2014/main" id="{37A37202-283D-4A8D-6A5E-9BD205C12E80}"/>
                  </a:ext>
                </a:extLst>
              </p:cNvPr>
              <p:cNvSpPr/>
              <p:nvPr/>
            </p:nvSpPr>
            <p:spPr>
              <a:xfrm>
                <a:off x="4752428" y="3100521"/>
                <a:ext cx="232626" cy="236647"/>
              </a:xfrm>
              <a:custGeom>
                <a:avLst/>
                <a:gdLst>
                  <a:gd name="connsiteX0" fmla="*/ 68702 w 232626"/>
                  <a:gd name="connsiteY0" fmla="*/ 236647 h 236647"/>
                  <a:gd name="connsiteX1" fmla="*/ 26125 w 232626"/>
                  <a:gd name="connsiteY1" fmla="*/ 194452 h 236647"/>
                  <a:gd name="connsiteX2" fmla="*/ 29363 w 232626"/>
                  <a:gd name="connsiteY2" fmla="*/ 53196 h 236647"/>
                  <a:gd name="connsiteX3" fmla="*/ 174715 w 232626"/>
                  <a:gd name="connsiteY3" fmla="*/ 6714 h 236647"/>
                  <a:gd name="connsiteX4" fmla="*/ 232627 w 232626"/>
                  <a:gd name="connsiteY4" fmla="*/ 78723 h 23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26" h="236647">
                    <a:moveTo>
                      <a:pt x="68702" y="236647"/>
                    </a:moveTo>
                    <a:cubicBezTo>
                      <a:pt x="60224" y="226170"/>
                      <a:pt x="46127" y="218074"/>
                      <a:pt x="26125" y="194452"/>
                    </a:cubicBezTo>
                    <a:cubicBezTo>
                      <a:pt x="-1593" y="161495"/>
                      <a:pt x="-16452" y="92344"/>
                      <a:pt x="29363" y="53196"/>
                    </a:cubicBezTo>
                    <a:cubicBezTo>
                      <a:pt x="60320" y="12238"/>
                      <a:pt x="133472" y="-12717"/>
                      <a:pt x="174715" y="6714"/>
                    </a:cubicBezTo>
                    <a:cubicBezTo>
                      <a:pt x="215958" y="26145"/>
                      <a:pt x="232627" y="78723"/>
                      <a:pt x="232627" y="78723"/>
                    </a:cubicBezTo>
                    <a:close/>
                  </a:path>
                </a:pathLst>
              </a:custGeom>
              <a:solidFill>
                <a:srgbClr val="37474F"/>
              </a:solidFill>
              <a:ln w="9525" cap="flat">
                <a:noFill/>
                <a:prstDash val="solid"/>
                <a:miter/>
              </a:ln>
            </p:spPr>
            <p:txBody>
              <a:bodyPr rtlCol="0" anchor="ctr"/>
              <a:lstStyle/>
              <a:p>
                <a:endParaRPr lang="pt-BR"/>
              </a:p>
            </p:txBody>
          </p:sp>
          <p:sp>
            <p:nvSpPr>
              <p:cNvPr id="3773" name="Forma Livre: Forma 3772">
                <a:extLst>
                  <a:ext uri="{FF2B5EF4-FFF2-40B4-BE49-F238E27FC236}">
                    <a16:creationId xmlns:a16="http://schemas.microsoft.com/office/drawing/2014/main" id="{5FF881C3-3609-B786-0016-7740B7F1D193}"/>
                  </a:ext>
                </a:extLst>
              </p:cNvPr>
              <p:cNvSpPr/>
              <p:nvPr/>
            </p:nvSpPr>
            <p:spPr>
              <a:xfrm>
                <a:off x="4630363" y="3138268"/>
                <a:ext cx="170574" cy="335304"/>
              </a:xfrm>
              <a:custGeom>
                <a:avLst/>
                <a:gdLst>
                  <a:gd name="connsiteX0" fmla="*/ 170574 w 170574"/>
                  <a:gd name="connsiteY0" fmla="*/ 28594 h 335304"/>
                  <a:gd name="connsiteX1" fmla="*/ 69228 w 170574"/>
                  <a:gd name="connsiteY1" fmla="*/ 11163 h 335304"/>
                  <a:gd name="connsiteX2" fmla="*/ 33509 w 170574"/>
                  <a:gd name="connsiteY2" fmla="*/ 96888 h 335304"/>
                  <a:gd name="connsiteX3" fmla="*/ 16269 w 170574"/>
                  <a:gd name="connsiteY3" fmla="*/ 177660 h 335304"/>
                  <a:gd name="connsiteX4" fmla="*/ 38272 w 170574"/>
                  <a:gd name="connsiteY4" fmla="*/ 272910 h 335304"/>
                  <a:gd name="connsiteX5" fmla="*/ 63323 w 170574"/>
                  <a:gd name="connsiteY5" fmla="*/ 329203 h 335304"/>
                  <a:gd name="connsiteX6" fmla="*/ 126283 w 170574"/>
                  <a:gd name="connsiteY6" fmla="*/ 287674 h 335304"/>
                  <a:gd name="connsiteX7" fmla="*/ 102280 w 170574"/>
                  <a:gd name="connsiteY7" fmla="*/ 188614 h 335304"/>
                  <a:gd name="connsiteX8" fmla="*/ 114281 w 170574"/>
                  <a:gd name="connsiteY8" fmla="*/ 98126 h 335304"/>
                  <a:gd name="connsiteX9" fmla="*/ 155239 w 170574"/>
                  <a:gd name="connsiteY9" fmla="*/ 47263 h 33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574" h="335304">
                    <a:moveTo>
                      <a:pt x="170574" y="28594"/>
                    </a:moveTo>
                    <a:cubicBezTo>
                      <a:pt x="151524" y="-3601"/>
                      <a:pt x="100375" y="-7411"/>
                      <a:pt x="69228" y="11163"/>
                    </a:cubicBezTo>
                    <a:cubicBezTo>
                      <a:pt x="38081" y="29737"/>
                      <a:pt x="23413" y="58121"/>
                      <a:pt x="33509" y="96888"/>
                    </a:cubicBezTo>
                    <a:cubicBezTo>
                      <a:pt x="43606" y="135655"/>
                      <a:pt x="39701" y="155943"/>
                      <a:pt x="16269" y="177660"/>
                    </a:cubicBezTo>
                    <a:cubicBezTo>
                      <a:pt x="-19069" y="210616"/>
                      <a:pt x="10078" y="255003"/>
                      <a:pt x="38272" y="272910"/>
                    </a:cubicBezTo>
                    <a:cubicBezTo>
                      <a:pt x="66466" y="290817"/>
                      <a:pt x="49797" y="312724"/>
                      <a:pt x="63323" y="329203"/>
                    </a:cubicBezTo>
                    <a:cubicBezTo>
                      <a:pt x="76848" y="345681"/>
                      <a:pt x="121806" y="327774"/>
                      <a:pt x="126283" y="287674"/>
                    </a:cubicBezTo>
                    <a:cubicBezTo>
                      <a:pt x="130474" y="250526"/>
                      <a:pt x="73800" y="227761"/>
                      <a:pt x="102280" y="188614"/>
                    </a:cubicBezTo>
                    <a:cubicBezTo>
                      <a:pt x="124378" y="158229"/>
                      <a:pt x="125616" y="132892"/>
                      <a:pt x="114281" y="98126"/>
                    </a:cubicBezTo>
                    <a:cubicBezTo>
                      <a:pt x="102947" y="63360"/>
                      <a:pt x="120758" y="32880"/>
                      <a:pt x="155239" y="47263"/>
                    </a:cubicBezTo>
                    <a:close/>
                  </a:path>
                </a:pathLst>
              </a:custGeom>
              <a:solidFill>
                <a:srgbClr val="37474F"/>
              </a:solidFill>
              <a:ln w="9525" cap="flat">
                <a:noFill/>
                <a:prstDash val="solid"/>
                <a:miter/>
              </a:ln>
            </p:spPr>
            <p:txBody>
              <a:bodyPr rtlCol="0" anchor="ctr"/>
              <a:lstStyle/>
              <a:p>
                <a:endParaRPr lang="pt-BR"/>
              </a:p>
            </p:txBody>
          </p:sp>
          <p:sp>
            <p:nvSpPr>
              <p:cNvPr id="3774" name="Forma Livre: Forma 3773">
                <a:extLst>
                  <a:ext uri="{FF2B5EF4-FFF2-40B4-BE49-F238E27FC236}">
                    <a16:creationId xmlns:a16="http://schemas.microsoft.com/office/drawing/2014/main" id="{FABE4F6B-615A-84DF-73CB-038846BCC6BA}"/>
                  </a:ext>
                </a:extLst>
              </p:cNvPr>
              <p:cNvSpPr/>
              <p:nvPr/>
            </p:nvSpPr>
            <p:spPr>
              <a:xfrm>
                <a:off x="4766679" y="3140985"/>
                <a:ext cx="224910" cy="295624"/>
              </a:xfrm>
              <a:custGeom>
                <a:avLst/>
                <a:gdLst>
                  <a:gd name="connsiteX0" fmla="*/ 6159 w 224910"/>
                  <a:gd name="connsiteY0" fmla="*/ 97695 h 295624"/>
                  <a:gd name="connsiteX1" fmla="*/ 32914 w 224910"/>
                  <a:gd name="connsiteY1" fmla="*/ 94542 h 295624"/>
                  <a:gd name="connsiteX2" fmla="*/ 36067 w 224910"/>
                  <a:gd name="connsiteY2" fmla="*/ 97695 h 295624"/>
                  <a:gd name="connsiteX3" fmla="*/ 42830 w 224910"/>
                  <a:gd name="connsiteY3" fmla="*/ 109315 h 295624"/>
                  <a:gd name="connsiteX4" fmla="*/ 53593 w 224910"/>
                  <a:gd name="connsiteY4" fmla="*/ 116173 h 295624"/>
                  <a:gd name="connsiteX5" fmla="*/ 62356 w 224910"/>
                  <a:gd name="connsiteY5" fmla="*/ 111697 h 295624"/>
                  <a:gd name="connsiteX6" fmla="*/ 67119 w 224910"/>
                  <a:gd name="connsiteY6" fmla="*/ 102838 h 295624"/>
                  <a:gd name="connsiteX7" fmla="*/ 71214 w 224910"/>
                  <a:gd name="connsiteY7" fmla="*/ 65977 h 295624"/>
                  <a:gd name="connsiteX8" fmla="*/ 84645 w 224910"/>
                  <a:gd name="connsiteY8" fmla="*/ 71501 h 295624"/>
                  <a:gd name="connsiteX9" fmla="*/ 97599 w 224910"/>
                  <a:gd name="connsiteY9" fmla="*/ 65214 h 295624"/>
                  <a:gd name="connsiteX10" fmla="*/ 101218 w 224910"/>
                  <a:gd name="connsiteY10" fmla="*/ 46736 h 295624"/>
                  <a:gd name="connsiteX11" fmla="*/ 105409 w 224910"/>
                  <a:gd name="connsiteY11" fmla="*/ 21876 h 295624"/>
                  <a:gd name="connsiteX12" fmla="*/ 121125 w 224910"/>
                  <a:gd name="connsiteY12" fmla="*/ 10731 h 295624"/>
                  <a:gd name="connsiteX13" fmla="*/ 152653 w 224910"/>
                  <a:gd name="connsiteY13" fmla="*/ 254 h 295624"/>
                  <a:gd name="connsiteX14" fmla="*/ 171703 w 224910"/>
                  <a:gd name="connsiteY14" fmla="*/ 254 h 295624"/>
                  <a:gd name="connsiteX15" fmla="*/ 190753 w 224910"/>
                  <a:gd name="connsiteY15" fmla="*/ 2350 h 295624"/>
                  <a:gd name="connsiteX16" fmla="*/ 224567 w 224910"/>
                  <a:gd name="connsiteY16" fmla="*/ 106077 h 295624"/>
                  <a:gd name="connsiteX17" fmla="*/ 188848 w 224910"/>
                  <a:gd name="connsiteY17" fmla="*/ 201327 h 295624"/>
                  <a:gd name="connsiteX18" fmla="*/ 144747 w 224910"/>
                  <a:gd name="connsiteY18" fmla="*/ 205804 h 295624"/>
                  <a:gd name="connsiteX19" fmla="*/ 144747 w 224910"/>
                  <a:gd name="connsiteY19" fmla="*/ 240856 h 295624"/>
                  <a:gd name="connsiteX20" fmla="*/ 157511 w 224910"/>
                  <a:gd name="connsiteY20" fmla="*/ 295624 h 295624"/>
                  <a:gd name="connsiteX21" fmla="*/ 100361 w 224910"/>
                  <a:gd name="connsiteY21" fmla="*/ 279146 h 295624"/>
                  <a:gd name="connsiteX22" fmla="*/ 55689 w 224910"/>
                  <a:gd name="connsiteY22" fmla="*/ 240475 h 295624"/>
                  <a:gd name="connsiteX23" fmla="*/ 54546 w 224910"/>
                  <a:gd name="connsiteY23" fmla="*/ 146939 h 295624"/>
                  <a:gd name="connsiteX24" fmla="*/ 22067 w 224910"/>
                  <a:gd name="connsiteY24" fmla="*/ 151978 h 295624"/>
                  <a:gd name="connsiteX25" fmla="*/ 19398 w 224910"/>
                  <a:gd name="connsiteY25" fmla="*/ 149701 h 295624"/>
                  <a:gd name="connsiteX26" fmla="*/ 6159 w 224910"/>
                  <a:gd name="connsiteY26" fmla="*/ 97695 h 29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4910" h="295624">
                    <a:moveTo>
                      <a:pt x="6159" y="97695"/>
                    </a:moveTo>
                    <a:cubicBezTo>
                      <a:pt x="12677" y="89437"/>
                      <a:pt x="24655" y="88027"/>
                      <a:pt x="32914" y="94542"/>
                    </a:cubicBezTo>
                    <a:cubicBezTo>
                      <a:pt x="34085" y="95466"/>
                      <a:pt x="35143" y="96523"/>
                      <a:pt x="36067" y="97695"/>
                    </a:cubicBezTo>
                    <a:cubicBezTo>
                      <a:pt x="38639" y="101314"/>
                      <a:pt x="40258" y="105601"/>
                      <a:pt x="42830" y="109315"/>
                    </a:cubicBezTo>
                    <a:cubicBezTo>
                      <a:pt x="45118" y="113192"/>
                      <a:pt x="49116" y="115735"/>
                      <a:pt x="53593" y="116173"/>
                    </a:cubicBezTo>
                    <a:cubicBezTo>
                      <a:pt x="57026" y="116030"/>
                      <a:pt x="60225" y="114392"/>
                      <a:pt x="62356" y="111697"/>
                    </a:cubicBezTo>
                    <a:cubicBezTo>
                      <a:pt x="64476" y="109058"/>
                      <a:pt x="66091" y="106058"/>
                      <a:pt x="67119" y="102838"/>
                    </a:cubicBezTo>
                    <a:cubicBezTo>
                      <a:pt x="71226" y="91008"/>
                      <a:pt x="72625" y="78416"/>
                      <a:pt x="71214" y="65977"/>
                    </a:cubicBezTo>
                    <a:cubicBezTo>
                      <a:pt x="74831" y="69453"/>
                      <a:pt x="79630" y="71425"/>
                      <a:pt x="84645" y="71501"/>
                    </a:cubicBezTo>
                    <a:cubicBezTo>
                      <a:pt x="89715" y="71577"/>
                      <a:pt x="94520" y="69244"/>
                      <a:pt x="97599" y="65214"/>
                    </a:cubicBezTo>
                    <a:cubicBezTo>
                      <a:pt x="100592" y="59547"/>
                      <a:pt x="101852" y="53118"/>
                      <a:pt x="101218" y="46736"/>
                    </a:cubicBezTo>
                    <a:cubicBezTo>
                      <a:pt x="100917" y="38249"/>
                      <a:pt x="102343" y="29791"/>
                      <a:pt x="105409" y="21876"/>
                    </a:cubicBezTo>
                    <a:cubicBezTo>
                      <a:pt x="109558" y="16827"/>
                      <a:pt x="114985" y="12979"/>
                      <a:pt x="121125" y="10731"/>
                    </a:cubicBezTo>
                    <a:cubicBezTo>
                      <a:pt x="130622" y="4721"/>
                      <a:pt x="141446" y="1121"/>
                      <a:pt x="152653" y="254"/>
                    </a:cubicBezTo>
                    <a:cubicBezTo>
                      <a:pt x="158940" y="254"/>
                      <a:pt x="165226" y="-318"/>
                      <a:pt x="171703" y="254"/>
                    </a:cubicBezTo>
                    <a:cubicBezTo>
                      <a:pt x="178126" y="-136"/>
                      <a:pt x="184569" y="568"/>
                      <a:pt x="190753" y="2350"/>
                    </a:cubicBezTo>
                    <a:cubicBezTo>
                      <a:pt x="206279" y="10351"/>
                      <a:pt x="227901" y="27210"/>
                      <a:pt x="224567" y="106077"/>
                    </a:cubicBezTo>
                    <a:cubicBezTo>
                      <a:pt x="221900" y="167799"/>
                      <a:pt x="199421" y="196183"/>
                      <a:pt x="188848" y="201327"/>
                    </a:cubicBezTo>
                    <a:cubicBezTo>
                      <a:pt x="174916" y="207156"/>
                      <a:pt x="159566" y="208718"/>
                      <a:pt x="144747" y="205804"/>
                    </a:cubicBezTo>
                    <a:lnTo>
                      <a:pt x="144747" y="240856"/>
                    </a:lnTo>
                    <a:cubicBezTo>
                      <a:pt x="160477" y="254381"/>
                      <a:pt x="165640" y="276536"/>
                      <a:pt x="157511" y="295624"/>
                    </a:cubicBezTo>
                    <a:cubicBezTo>
                      <a:pt x="137774" y="292881"/>
                      <a:pt x="118531" y="287328"/>
                      <a:pt x="100361" y="279146"/>
                    </a:cubicBezTo>
                    <a:cubicBezTo>
                      <a:pt x="59689" y="258953"/>
                      <a:pt x="55689" y="240475"/>
                      <a:pt x="55689" y="240475"/>
                    </a:cubicBezTo>
                    <a:lnTo>
                      <a:pt x="54546" y="146939"/>
                    </a:lnTo>
                    <a:cubicBezTo>
                      <a:pt x="46969" y="157302"/>
                      <a:pt x="32428" y="159560"/>
                      <a:pt x="22067" y="151978"/>
                    </a:cubicBezTo>
                    <a:cubicBezTo>
                      <a:pt x="21121" y="151292"/>
                      <a:pt x="20229" y="150530"/>
                      <a:pt x="19398" y="149701"/>
                    </a:cubicBezTo>
                    <a:cubicBezTo>
                      <a:pt x="1015" y="136176"/>
                      <a:pt x="-6224" y="111697"/>
                      <a:pt x="6159" y="97695"/>
                    </a:cubicBezTo>
                    <a:close/>
                  </a:path>
                </a:pathLst>
              </a:custGeom>
              <a:solidFill>
                <a:srgbClr val="FFBDA7"/>
              </a:solidFill>
              <a:ln w="9525" cap="flat">
                <a:noFill/>
                <a:prstDash val="solid"/>
                <a:miter/>
              </a:ln>
            </p:spPr>
            <p:txBody>
              <a:bodyPr rtlCol="0" anchor="ctr"/>
              <a:lstStyle/>
              <a:p>
                <a:endParaRPr lang="pt-BR"/>
              </a:p>
            </p:txBody>
          </p:sp>
          <p:sp>
            <p:nvSpPr>
              <p:cNvPr id="3775" name="Forma Livre: Forma 3774">
                <a:extLst>
                  <a:ext uri="{FF2B5EF4-FFF2-40B4-BE49-F238E27FC236}">
                    <a16:creationId xmlns:a16="http://schemas.microsoft.com/office/drawing/2014/main" id="{6A0156E0-605C-C69E-82CA-D8934FB9DE5B}"/>
                  </a:ext>
                </a:extLst>
              </p:cNvPr>
              <p:cNvSpPr/>
              <p:nvPr/>
            </p:nvSpPr>
            <p:spPr>
              <a:xfrm>
                <a:off x="4780643" y="3082091"/>
                <a:ext cx="229340" cy="106172"/>
              </a:xfrm>
              <a:custGeom>
                <a:avLst/>
                <a:gdLst>
                  <a:gd name="connsiteX0" fmla="*/ 228510 w 229340"/>
                  <a:gd name="connsiteY0" fmla="*/ 68483 h 106172"/>
                  <a:gd name="connsiteX1" fmla="*/ 199935 w 229340"/>
                  <a:gd name="connsiteY1" fmla="*/ 28192 h 106172"/>
                  <a:gd name="connsiteX2" fmla="*/ 95160 w 229340"/>
                  <a:gd name="connsiteY2" fmla="*/ 951 h 106172"/>
                  <a:gd name="connsiteX3" fmla="*/ 672 w 229340"/>
                  <a:gd name="connsiteY3" fmla="*/ 80961 h 106172"/>
                  <a:gd name="connsiteX4" fmla="*/ 42582 w 229340"/>
                  <a:gd name="connsiteY4" fmla="*/ 83533 h 106172"/>
                  <a:gd name="connsiteX5" fmla="*/ 80682 w 229340"/>
                  <a:gd name="connsiteY5" fmla="*/ 87533 h 106172"/>
                  <a:gd name="connsiteX6" fmla="*/ 114496 w 229340"/>
                  <a:gd name="connsiteY6" fmla="*/ 105059 h 106172"/>
                  <a:gd name="connsiteX7" fmla="*/ 132594 w 229340"/>
                  <a:gd name="connsiteY7" fmla="*/ 102773 h 106172"/>
                  <a:gd name="connsiteX8" fmla="*/ 133827 w 229340"/>
                  <a:gd name="connsiteY8" fmla="*/ 87200 h 106172"/>
                  <a:gd name="connsiteX9" fmla="*/ 133260 w 229340"/>
                  <a:gd name="connsiteY9" fmla="*/ 86580 h 106172"/>
                  <a:gd name="connsiteX10" fmla="*/ 168789 w 229340"/>
                  <a:gd name="connsiteY10" fmla="*/ 101439 h 106172"/>
                  <a:gd name="connsiteX11" fmla="*/ 182028 w 229340"/>
                  <a:gd name="connsiteY11" fmla="*/ 97915 h 106172"/>
                  <a:gd name="connsiteX12" fmla="*/ 180409 w 229340"/>
                  <a:gd name="connsiteY12" fmla="*/ 86104 h 106172"/>
                  <a:gd name="connsiteX13" fmla="*/ 213461 w 229340"/>
                  <a:gd name="connsiteY13" fmla="*/ 92486 h 106172"/>
                  <a:gd name="connsiteX14" fmla="*/ 225558 w 229340"/>
                  <a:gd name="connsiteY14" fmla="*/ 86676 h 106172"/>
                  <a:gd name="connsiteX15" fmla="*/ 228510 w 229340"/>
                  <a:gd name="connsiteY15" fmla="*/ 68483 h 10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340" h="106172">
                    <a:moveTo>
                      <a:pt x="228510" y="68483"/>
                    </a:moveTo>
                    <a:cubicBezTo>
                      <a:pt x="224165" y="52043"/>
                      <a:pt x="214014" y="37727"/>
                      <a:pt x="199935" y="28192"/>
                    </a:cubicBezTo>
                    <a:cubicBezTo>
                      <a:pt x="169579" y="6475"/>
                      <a:pt x="132252" y="-3231"/>
                      <a:pt x="95160" y="951"/>
                    </a:cubicBezTo>
                    <a:cubicBezTo>
                      <a:pt x="33915" y="6094"/>
                      <a:pt x="-5709" y="39051"/>
                      <a:pt x="672" y="80961"/>
                    </a:cubicBezTo>
                    <a:lnTo>
                      <a:pt x="42582" y="83533"/>
                    </a:lnTo>
                    <a:cubicBezTo>
                      <a:pt x="55387" y="80827"/>
                      <a:pt x="68720" y="82228"/>
                      <a:pt x="80682" y="87533"/>
                    </a:cubicBezTo>
                    <a:cubicBezTo>
                      <a:pt x="92303" y="92867"/>
                      <a:pt x="102209" y="101725"/>
                      <a:pt x="114496" y="105059"/>
                    </a:cubicBezTo>
                    <a:cubicBezTo>
                      <a:pt x="120558" y="107126"/>
                      <a:pt x="127237" y="106288"/>
                      <a:pt x="132594" y="102773"/>
                    </a:cubicBezTo>
                    <a:cubicBezTo>
                      <a:pt x="137236" y="98811"/>
                      <a:pt x="137789" y="91838"/>
                      <a:pt x="133827" y="87200"/>
                    </a:cubicBezTo>
                    <a:cubicBezTo>
                      <a:pt x="133646" y="86981"/>
                      <a:pt x="133457" y="86781"/>
                      <a:pt x="133260" y="86580"/>
                    </a:cubicBezTo>
                    <a:cubicBezTo>
                      <a:pt x="143813" y="94181"/>
                      <a:pt x="155967" y="99268"/>
                      <a:pt x="168789" y="101439"/>
                    </a:cubicBezTo>
                    <a:cubicBezTo>
                      <a:pt x="173504" y="102240"/>
                      <a:pt x="178335" y="100954"/>
                      <a:pt x="182028" y="97915"/>
                    </a:cubicBezTo>
                    <a:cubicBezTo>
                      <a:pt x="185362" y="94486"/>
                      <a:pt x="183933" y="90391"/>
                      <a:pt x="180409" y="86104"/>
                    </a:cubicBezTo>
                    <a:cubicBezTo>
                      <a:pt x="190341" y="92029"/>
                      <a:pt x="202037" y="94286"/>
                      <a:pt x="213461" y="92486"/>
                    </a:cubicBezTo>
                    <a:cubicBezTo>
                      <a:pt x="218064" y="92076"/>
                      <a:pt x="222364" y="90019"/>
                      <a:pt x="225558" y="86676"/>
                    </a:cubicBezTo>
                    <a:cubicBezTo>
                      <a:pt x="229194" y="81351"/>
                      <a:pt x="230275" y="74684"/>
                      <a:pt x="228510" y="68483"/>
                    </a:cubicBezTo>
                    <a:close/>
                  </a:path>
                </a:pathLst>
              </a:custGeom>
              <a:solidFill>
                <a:srgbClr val="37474F"/>
              </a:solidFill>
              <a:ln w="9525" cap="flat">
                <a:noFill/>
                <a:prstDash val="solid"/>
                <a:miter/>
              </a:ln>
            </p:spPr>
            <p:txBody>
              <a:bodyPr rtlCol="0" anchor="ctr"/>
              <a:lstStyle/>
              <a:p>
                <a:endParaRPr lang="pt-BR"/>
              </a:p>
            </p:txBody>
          </p:sp>
          <p:sp>
            <p:nvSpPr>
              <p:cNvPr id="3776" name="Forma Livre: Forma 3775">
                <a:extLst>
                  <a:ext uri="{FF2B5EF4-FFF2-40B4-BE49-F238E27FC236}">
                    <a16:creationId xmlns:a16="http://schemas.microsoft.com/office/drawing/2014/main" id="{F949B113-ADB5-0183-0914-BA26FB856E2F}"/>
                  </a:ext>
                </a:extLst>
              </p:cNvPr>
              <p:cNvSpPr/>
              <p:nvPr/>
            </p:nvSpPr>
            <p:spPr>
              <a:xfrm>
                <a:off x="4885115" y="3226230"/>
                <a:ext cx="18238" cy="18164"/>
              </a:xfrm>
              <a:custGeom>
                <a:avLst/>
                <a:gdLst>
                  <a:gd name="connsiteX0" fmla="*/ 18215 w 18238"/>
                  <a:gd name="connsiteY0" fmla="*/ 7974 h 18164"/>
                  <a:gd name="connsiteX1" fmla="*/ 10024 w 18238"/>
                  <a:gd name="connsiteY1" fmla="*/ 18070 h 18164"/>
                  <a:gd name="connsiteX2" fmla="*/ 82 w 18238"/>
                  <a:gd name="connsiteY2" fmla="*/ 10669 h 18164"/>
                  <a:gd name="connsiteX3" fmla="*/ 23 w 18238"/>
                  <a:gd name="connsiteY3" fmla="*/ 10164 h 18164"/>
                  <a:gd name="connsiteX4" fmla="*/ 8309 w 18238"/>
                  <a:gd name="connsiteY4" fmla="*/ 68 h 18164"/>
                  <a:gd name="connsiteX5" fmla="*/ 18192 w 18238"/>
                  <a:gd name="connsiteY5" fmla="*/ 7764 h 18164"/>
                  <a:gd name="connsiteX6" fmla="*/ 18215 w 18238"/>
                  <a:gd name="connsiteY6" fmla="*/ 7974 h 1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8" h="18164">
                    <a:moveTo>
                      <a:pt x="18215" y="7974"/>
                    </a:moveTo>
                    <a:cubicBezTo>
                      <a:pt x="18563" y="12965"/>
                      <a:pt x="14983" y="17384"/>
                      <a:pt x="10024" y="18070"/>
                    </a:cubicBezTo>
                    <a:cubicBezTo>
                      <a:pt x="5236" y="18775"/>
                      <a:pt x="784" y="15460"/>
                      <a:pt x="82" y="10669"/>
                    </a:cubicBezTo>
                    <a:cubicBezTo>
                      <a:pt x="57" y="10507"/>
                      <a:pt x="38" y="10336"/>
                      <a:pt x="23" y="10164"/>
                    </a:cubicBezTo>
                    <a:cubicBezTo>
                      <a:pt x="-321" y="5135"/>
                      <a:pt x="3311" y="716"/>
                      <a:pt x="8309" y="68"/>
                    </a:cubicBezTo>
                    <a:cubicBezTo>
                      <a:pt x="13164" y="-532"/>
                      <a:pt x="17589" y="2916"/>
                      <a:pt x="18192" y="7764"/>
                    </a:cubicBezTo>
                    <a:cubicBezTo>
                      <a:pt x="18201" y="7831"/>
                      <a:pt x="18209" y="7907"/>
                      <a:pt x="18215" y="7974"/>
                    </a:cubicBezTo>
                    <a:close/>
                  </a:path>
                </a:pathLst>
              </a:custGeom>
              <a:solidFill>
                <a:srgbClr val="263238"/>
              </a:solidFill>
              <a:ln w="9525" cap="flat">
                <a:noFill/>
                <a:prstDash val="solid"/>
                <a:miter/>
              </a:ln>
            </p:spPr>
            <p:txBody>
              <a:bodyPr rtlCol="0" anchor="ctr"/>
              <a:lstStyle/>
              <a:p>
                <a:endParaRPr lang="pt-BR"/>
              </a:p>
            </p:txBody>
          </p:sp>
          <p:sp>
            <p:nvSpPr>
              <p:cNvPr id="3777" name="Forma Livre: Forma 3776">
                <a:extLst>
                  <a:ext uri="{FF2B5EF4-FFF2-40B4-BE49-F238E27FC236}">
                    <a16:creationId xmlns:a16="http://schemas.microsoft.com/office/drawing/2014/main" id="{1EB8907D-6170-5399-428D-582008C2C608}"/>
                  </a:ext>
                </a:extLst>
              </p:cNvPr>
              <p:cNvSpPr/>
              <p:nvPr/>
            </p:nvSpPr>
            <p:spPr>
              <a:xfrm>
                <a:off x="4904541" y="3291195"/>
                <a:ext cx="17862" cy="18101"/>
              </a:xfrm>
              <a:custGeom>
                <a:avLst/>
                <a:gdLst>
                  <a:gd name="connsiteX0" fmla="*/ 17840 w 17862"/>
                  <a:gd name="connsiteY0" fmla="*/ 7969 h 18101"/>
                  <a:gd name="connsiteX1" fmla="*/ 9553 w 17862"/>
                  <a:gd name="connsiteY1" fmla="*/ 18065 h 18101"/>
                  <a:gd name="connsiteX2" fmla="*/ 28 w 17862"/>
                  <a:gd name="connsiteY2" fmla="*/ 10159 h 18101"/>
                  <a:gd name="connsiteX3" fmla="*/ 7362 w 17862"/>
                  <a:gd name="connsiteY3" fmla="*/ 158 h 18101"/>
                  <a:gd name="connsiteX4" fmla="*/ 17727 w 17862"/>
                  <a:gd name="connsiteY4" fmla="*/ 7197 h 18101"/>
                  <a:gd name="connsiteX5" fmla="*/ 17840 w 17862"/>
                  <a:gd name="connsiteY5" fmla="*/ 7969 h 1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2" h="18101">
                    <a:moveTo>
                      <a:pt x="17840" y="7969"/>
                    </a:moveTo>
                    <a:cubicBezTo>
                      <a:pt x="18184" y="12998"/>
                      <a:pt x="14552" y="17417"/>
                      <a:pt x="9553" y="18065"/>
                    </a:cubicBezTo>
                    <a:cubicBezTo>
                      <a:pt x="4741" y="18503"/>
                      <a:pt x="480" y="14969"/>
                      <a:pt x="28" y="10159"/>
                    </a:cubicBezTo>
                    <a:cubicBezTo>
                      <a:pt x="-330" y="5473"/>
                      <a:pt x="2785" y="1225"/>
                      <a:pt x="7362" y="158"/>
                    </a:cubicBezTo>
                    <a:cubicBezTo>
                      <a:pt x="12168" y="-756"/>
                      <a:pt x="16808" y="2387"/>
                      <a:pt x="17727" y="7197"/>
                    </a:cubicBezTo>
                    <a:cubicBezTo>
                      <a:pt x="17776" y="7454"/>
                      <a:pt x="17813" y="7711"/>
                      <a:pt x="17840" y="7969"/>
                    </a:cubicBezTo>
                    <a:close/>
                  </a:path>
                </a:pathLst>
              </a:custGeom>
              <a:solidFill>
                <a:srgbClr val="B16668"/>
              </a:solidFill>
              <a:ln w="9525" cap="flat">
                <a:noFill/>
                <a:prstDash val="solid"/>
                <a:miter/>
              </a:ln>
            </p:spPr>
            <p:txBody>
              <a:bodyPr rtlCol="0" anchor="ctr"/>
              <a:lstStyle/>
              <a:p>
                <a:endParaRPr lang="pt-BR"/>
              </a:p>
            </p:txBody>
          </p:sp>
          <p:sp>
            <p:nvSpPr>
              <p:cNvPr id="3778" name="Forma Livre: Forma 3777">
                <a:extLst>
                  <a:ext uri="{FF2B5EF4-FFF2-40B4-BE49-F238E27FC236}">
                    <a16:creationId xmlns:a16="http://schemas.microsoft.com/office/drawing/2014/main" id="{230E5EB3-26EB-77FB-CAB2-1A88D8662C99}"/>
                  </a:ext>
                </a:extLst>
              </p:cNvPr>
              <p:cNvSpPr/>
              <p:nvPr/>
            </p:nvSpPr>
            <p:spPr>
              <a:xfrm>
                <a:off x="4903703" y="3296402"/>
                <a:ext cx="13248" cy="12895"/>
              </a:xfrm>
              <a:custGeom>
                <a:avLst/>
                <a:gdLst>
                  <a:gd name="connsiteX0" fmla="*/ 13249 w 13248"/>
                  <a:gd name="connsiteY0" fmla="*/ 11811 h 12895"/>
                  <a:gd name="connsiteX1" fmla="*/ 1152 w 13248"/>
                  <a:gd name="connsiteY1" fmla="*/ 0 h 12895"/>
                  <a:gd name="connsiteX2" fmla="*/ 9 w 13248"/>
                  <a:gd name="connsiteY2" fmla="*/ 4953 h 12895"/>
                  <a:gd name="connsiteX3" fmla="*/ 9534 w 13248"/>
                  <a:gd name="connsiteY3" fmla="*/ 12859 h 12895"/>
                  <a:gd name="connsiteX4" fmla="*/ 13249 w 13248"/>
                  <a:gd name="connsiteY4" fmla="*/ 11811 h 1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8" h="12895">
                    <a:moveTo>
                      <a:pt x="13249" y="11811"/>
                    </a:moveTo>
                    <a:cubicBezTo>
                      <a:pt x="11924" y="5820"/>
                      <a:pt x="7175" y="1181"/>
                      <a:pt x="1152" y="0"/>
                    </a:cubicBezTo>
                    <a:cubicBezTo>
                      <a:pt x="329" y="1514"/>
                      <a:pt x="-65" y="3229"/>
                      <a:pt x="9" y="4953"/>
                    </a:cubicBezTo>
                    <a:cubicBezTo>
                      <a:pt x="461" y="9763"/>
                      <a:pt x="4722" y="13297"/>
                      <a:pt x="9534" y="12859"/>
                    </a:cubicBezTo>
                    <a:cubicBezTo>
                      <a:pt x="10830" y="12763"/>
                      <a:pt x="12095" y="12411"/>
                      <a:pt x="13249" y="11811"/>
                    </a:cubicBezTo>
                    <a:close/>
                  </a:path>
                </a:pathLst>
              </a:custGeom>
              <a:solidFill>
                <a:srgbClr val="FFA8A7"/>
              </a:solidFill>
              <a:ln w="9525" cap="flat">
                <a:noFill/>
                <a:prstDash val="solid"/>
                <a:miter/>
              </a:ln>
            </p:spPr>
            <p:txBody>
              <a:bodyPr rtlCol="0" anchor="ctr"/>
              <a:lstStyle/>
              <a:p>
                <a:endParaRPr lang="pt-BR"/>
              </a:p>
            </p:txBody>
          </p:sp>
          <p:sp>
            <p:nvSpPr>
              <p:cNvPr id="3779" name="Forma Livre: Forma 3778">
                <a:extLst>
                  <a:ext uri="{FF2B5EF4-FFF2-40B4-BE49-F238E27FC236}">
                    <a16:creationId xmlns:a16="http://schemas.microsoft.com/office/drawing/2014/main" id="{93520999-4B55-ECFF-B30E-7AF8ADAFD127}"/>
                  </a:ext>
                </a:extLst>
              </p:cNvPr>
              <p:cNvSpPr/>
              <p:nvPr/>
            </p:nvSpPr>
            <p:spPr>
              <a:xfrm>
                <a:off x="4956662" y="3202833"/>
                <a:ext cx="21725" cy="11843"/>
              </a:xfrm>
              <a:custGeom>
                <a:avLst/>
                <a:gdLst>
                  <a:gd name="connsiteX0" fmla="*/ 21726 w 21725"/>
                  <a:gd name="connsiteY0" fmla="*/ 9939 h 11843"/>
                  <a:gd name="connsiteX1" fmla="*/ 104 w 21725"/>
                  <a:gd name="connsiteY1" fmla="*/ 11844 h 11843"/>
                  <a:gd name="connsiteX2" fmla="*/ 8927 w 21725"/>
                  <a:gd name="connsiteY2" fmla="*/ 109 h 11843"/>
                  <a:gd name="connsiteX3" fmla="*/ 9629 w 21725"/>
                  <a:gd name="connsiteY3" fmla="*/ 33 h 11843"/>
                  <a:gd name="connsiteX4" fmla="*/ 21726 w 21725"/>
                  <a:gd name="connsiteY4" fmla="*/ 9939 h 11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5" h="11843">
                    <a:moveTo>
                      <a:pt x="21726" y="9939"/>
                    </a:moveTo>
                    <a:lnTo>
                      <a:pt x="104" y="11844"/>
                    </a:lnTo>
                    <a:cubicBezTo>
                      <a:pt x="-700" y="6167"/>
                      <a:pt x="3250" y="909"/>
                      <a:pt x="8927" y="109"/>
                    </a:cubicBezTo>
                    <a:cubicBezTo>
                      <a:pt x="9160" y="71"/>
                      <a:pt x="9395" y="52"/>
                      <a:pt x="9629" y="33"/>
                    </a:cubicBezTo>
                    <a:cubicBezTo>
                      <a:pt x="15658" y="-424"/>
                      <a:pt x="20981" y="3938"/>
                      <a:pt x="21726" y="9939"/>
                    </a:cubicBezTo>
                    <a:close/>
                  </a:path>
                </a:pathLst>
              </a:custGeom>
              <a:solidFill>
                <a:srgbClr val="263238"/>
              </a:solidFill>
              <a:ln w="9525" cap="flat">
                <a:noFill/>
                <a:prstDash val="solid"/>
                <a:miter/>
              </a:ln>
            </p:spPr>
            <p:txBody>
              <a:bodyPr rtlCol="0" anchor="ctr"/>
              <a:lstStyle/>
              <a:p>
                <a:endParaRPr lang="pt-BR"/>
              </a:p>
            </p:txBody>
          </p:sp>
          <p:sp>
            <p:nvSpPr>
              <p:cNvPr id="3780" name="Forma Livre: Forma 3779">
                <a:extLst>
                  <a:ext uri="{FF2B5EF4-FFF2-40B4-BE49-F238E27FC236}">
                    <a16:creationId xmlns:a16="http://schemas.microsoft.com/office/drawing/2014/main" id="{E6BC70AA-2A68-CD9F-33E4-A1156486933C}"/>
                  </a:ext>
                </a:extLst>
              </p:cNvPr>
              <p:cNvSpPr/>
              <p:nvPr/>
            </p:nvSpPr>
            <p:spPr>
              <a:xfrm>
                <a:off x="4883702" y="3203151"/>
                <a:ext cx="21724" cy="10763"/>
              </a:xfrm>
              <a:custGeom>
                <a:avLst/>
                <a:gdLst>
                  <a:gd name="connsiteX0" fmla="*/ 21724 w 21724"/>
                  <a:gd name="connsiteY0" fmla="*/ 10764 h 10763"/>
                  <a:gd name="connsiteX1" fmla="*/ 7 w 21724"/>
                  <a:gd name="connsiteY1" fmla="*/ 10764 h 10763"/>
                  <a:gd name="connsiteX2" fmla="*/ 9998 w 21724"/>
                  <a:gd name="connsiteY2" fmla="*/ 1 h 10763"/>
                  <a:gd name="connsiteX3" fmla="*/ 10104 w 21724"/>
                  <a:gd name="connsiteY3" fmla="*/ 1 h 10763"/>
                  <a:gd name="connsiteX4" fmla="*/ 21724 w 21724"/>
                  <a:gd name="connsiteY4" fmla="*/ 10764 h 10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4" h="10763">
                    <a:moveTo>
                      <a:pt x="21724" y="10764"/>
                    </a:moveTo>
                    <a:lnTo>
                      <a:pt x="7" y="10764"/>
                    </a:lnTo>
                    <a:cubicBezTo>
                      <a:pt x="-205" y="5030"/>
                      <a:pt x="4268" y="220"/>
                      <a:pt x="9998" y="1"/>
                    </a:cubicBezTo>
                    <a:cubicBezTo>
                      <a:pt x="10033" y="1"/>
                      <a:pt x="10069" y="1"/>
                      <a:pt x="10104" y="1"/>
                    </a:cubicBezTo>
                    <a:cubicBezTo>
                      <a:pt x="16220" y="-66"/>
                      <a:pt x="21320" y="4658"/>
                      <a:pt x="21724" y="10764"/>
                    </a:cubicBezTo>
                    <a:close/>
                  </a:path>
                </a:pathLst>
              </a:custGeom>
              <a:solidFill>
                <a:srgbClr val="263238"/>
              </a:solidFill>
              <a:ln w="9525" cap="flat">
                <a:noFill/>
                <a:prstDash val="solid"/>
                <a:miter/>
              </a:ln>
            </p:spPr>
            <p:txBody>
              <a:bodyPr rtlCol="0" anchor="ctr"/>
              <a:lstStyle/>
              <a:p>
                <a:endParaRPr lang="pt-BR"/>
              </a:p>
            </p:txBody>
          </p:sp>
          <p:sp>
            <p:nvSpPr>
              <p:cNvPr id="3781" name="Forma Livre: Forma 3780">
                <a:extLst>
                  <a:ext uri="{FF2B5EF4-FFF2-40B4-BE49-F238E27FC236}">
                    <a16:creationId xmlns:a16="http://schemas.microsoft.com/office/drawing/2014/main" id="{FFCEB563-5219-1239-1836-24BA2C4DD5F7}"/>
                  </a:ext>
                </a:extLst>
              </p:cNvPr>
              <p:cNvSpPr/>
              <p:nvPr/>
            </p:nvSpPr>
            <p:spPr>
              <a:xfrm>
                <a:off x="4958831" y="3221211"/>
                <a:ext cx="17864" cy="18079"/>
              </a:xfrm>
              <a:custGeom>
                <a:avLst/>
                <a:gdLst>
                  <a:gd name="connsiteX0" fmla="*/ 17842 w 17864"/>
                  <a:gd name="connsiteY0" fmla="*/ 7944 h 18079"/>
                  <a:gd name="connsiteX1" fmla="*/ 9556 w 17864"/>
                  <a:gd name="connsiteY1" fmla="*/ 18041 h 18079"/>
                  <a:gd name="connsiteX2" fmla="*/ 31 w 17864"/>
                  <a:gd name="connsiteY2" fmla="*/ 10230 h 18079"/>
                  <a:gd name="connsiteX3" fmla="*/ 8222 w 17864"/>
                  <a:gd name="connsiteY3" fmla="*/ 38 h 18079"/>
                  <a:gd name="connsiteX4" fmla="*/ 17842 w 17864"/>
                  <a:gd name="connsiteY4" fmla="*/ 7944 h 1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4" h="18079">
                    <a:moveTo>
                      <a:pt x="17842" y="7944"/>
                    </a:moveTo>
                    <a:cubicBezTo>
                      <a:pt x="18186" y="12973"/>
                      <a:pt x="14553" y="17393"/>
                      <a:pt x="9556" y="18041"/>
                    </a:cubicBezTo>
                    <a:cubicBezTo>
                      <a:pt x="4778" y="18488"/>
                      <a:pt x="532" y="15002"/>
                      <a:pt x="31" y="10230"/>
                    </a:cubicBezTo>
                    <a:cubicBezTo>
                      <a:pt x="-370" y="5201"/>
                      <a:pt x="3222" y="724"/>
                      <a:pt x="8222" y="38"/>
                    </a:cubicBezTo>
                    <a:cubicBezTo>
                      <a:pt x="13052" y="-409"/>
                      <a:pt x="17341" y="3115"/>
                      <a:pt x="17842" y="7944"/>
                    </a:cubicBezTo>
                    <a:close/>
                  </a:path>
                </a:pathLst>
              </a:custGeom>
              <a:solidFill>
                <a:srgbClr val="263238"/>
              </a:solidFill>
              <a:ln w="9525" cap="flat">
                <a:noFill/>
                <a:prstDash val="solid"/>
                <a:miter/>
              </a:ln>
            </p:spPr>
            <p:txBody>
              <a:bodyPr rtlCol="0" anchor="ctr"/>
              <a:lstStyle/>
              <a:p>
                <a:endParaRPr lang="pt-BR"/>
              </a:p>
            </p:txBody>
          </p:sp>
          <p:sp>
            <p:nvSpPr>
              <p:cNvPr id="3782" name="Forma Livre: Forma 3781">
                <a:extLst>
                  <a:ext uri="{FF2B5EF4-FFF2-40B4-BE49-F238E27FC236}">
                    <a16:creationId xmlns:a16="http://schemas.microsoft.com/office/drawing/2014/main" id="{E32C992C-A75A-2E7D-C1CD-0CC7A1A9ACE9}"/>
                  </a:ext>
                </a:extLst>
              </p:cNvPr>
              <p:cNvSpPr/>
              <p:nvPr/>
            </p:nvSpPr>
            <p:spPr>
              <a:xfrm>
                <a:off x="4929905" y="3220773"/>
                <a:ext cx="32099" cy="56578"/>
              </a:xfrm>
              <a:custGeom>
                <a:avLst/>
                <a:gdLst>
                  <a:gd name="connsiteX0" fmla="*/ 0 w 32099"/>
                  <a:gd name="connsiteY0" fmla="*/ 0 h 56578"/>
                  <a:gd name="connsiteX1" fmla="*/ 667 w 32099"/>
                  <a:gd name="connsiteY1" fmla="*/ 56579 h 56578"/>
                  <a:gd name="connsiteX2" fmla="*/ 32099 w 32099"/>
                  <a:gd name="connsiteY2" fmla="*/ 48673 h 56578"/>
                  <a:gd name="connsiteX3" fmla="*/ 0 w 32099"/>
                  <a:gd name="connsiteY3" fmla="*/ 0 h 56578"/>
                </a:gdLst>
                <a:ahLst/>
                <a:cxnLst>
                  <a:cxn ang="0">
                    <a:pos x="connsiteX0" y="connsiteY0"/>
                  </a:cxn>
                  <a:cxn ang="0">
                    <a:pos x="connsiteX1" y="connsiteY1"/>
                  </a:cxn>
                  <a:cxn ang="0">
                    <a:pos x="connsiteX2" y="connsiteY2"/>
                  </a:cxn>
                  <a:cxn ang="0">
                    <a:pos x="connsiteX3" y="connsiteY3"/>
                  </a:cxn>
                </a:cxnLst>
                <a:rect l="l" t="t" r="r" b="b"/>
                <a:pathLst>
                  <a:path w="32099" h="56578">
                    <a:moveTo>
                      <a:pt x="0" y="0"/>
                    </a:moveTo>
                    <a:lnTo>
                      <a:pt x="667" y="56579"/>
                    </a:lnTo>
                    <a:lnTo>
                      <a:pt x="32099" y="48673"/>
                    </a:lnTo>
                    <a:lnTo>
                      <a:pt x="0" y="0"/>
                    </a:lnTo>
                    <a:close/>
                  </a:path>
                </a:pathLst>
              </a:custGeom>
              <a:solidFill>
                <a:srgbClr val="F0997A"/>
              </a:solidFill>
              <a:ln w="9525" cap="flat">
                <a:noFill/>
                <a:prstDash val="solid"/>
                <a:miter/>
              </a:ln>
            </p:spPr>
            <p:txBody>
              <a:bodyPr rtlCol="0" anchor="ctr"/>
              <a:lstStyle/>
              <a:p>
                <a:endParaRPr lang="pt-BR"/>
              </a:p>
            </p:txBody>
          </p:sp>
          <p:sp>
            <p:nvSpPr>
              <p:cNvPr id="3783" name="Forma Livre: Forma 3782">
                <a:extLst>
                  <a:ext uri="{FF2B5EF4-FFF2-40B4-BE49-F238E27FC236}">
                    <a16:creationId xmlns:a16="http://schemas.microsoft.com/office/drawing/2014/main" id="{70D05555-33E1-8992-A125-81A93D6D0EFF}"/>
                  </a:ext>
                </a:extLst>
              </p:cNvPr>
              <p:cNvSpPr/>
              <p:nvPr/>
            </p:nvSpPr>
            <p:spPr>
              <a:xfrm>
                <a:off x="4834846" y="3314975"/>
                <a:ext cx="76200" cy="43910"/>
              </a:xfrm>
              <a:custGeom>
                <a:avLst/>
                <a:gdLst>
                  <a:gd name="connsiteX0" fmla="*/ 76200 w 76200"/>
                  <a:gd name="connsiteY0" fmla="*/ 31909 h 43910"/>
                  <a:gd name="connsiteX1" fmla="*/ 0 w 76200"/>
                  <a:gd name="connsiteY1" fmla="*/ 0 h 43910"/>
                  <a:gd name="connsiteX2" fmla="*/ 18097 w 76200"/>
                  <a:gd name="connsiteY2" fmla="*/ 24003 h 43910"/>
                  <a:gd name="connsiteX3" fmla="*/ 76200 w 76200"/>
                  <a:gd name="connsiteY3" fmla="*/ 43910 h 43910"/>
                </a:gdLst>
                <a:ahLst/>
                <a:cxnLst>
                  <a:cxn ang="0">
                    <a:pos x="connsiteX0" y="connsiteY0"/>
                  </a:cxn>
                  <a:cxn ang="0">
                    <a:pos x="connsiteX1" y="connsiteY1"/>
                  </a:cxn>
                  <a:cxn ang="0">
                    <a:pos x="connsiteX2" y="connsiteY2"/>
                  </a:cxn>
                  <a:cxn ang="0">
                    <a:pos x="connsiteX3" y="connsiteY3"/>
                  </a:cxn>
                </a:cxnLst>
                <a:rect l="l" t="t" r="r" b="b"/>
                <a:pathLst>
                  <a:path w="76200" h="43910">
                    <a:moveTo>
                      <a:pt x="76200" y="31909"/>
                    </a:moveTo>
                    <a:cubicBezTo>
                      <a:pt x="54483" y="28670"/>
                      <a:pt x="8382" y="17050"/>
                      <a:pt x="0" y="0"/>
                    </a:cubicBezTo>
                    <a:cubicBezTo>
                      <a:pt x="3471" y="9649"/>
                      <a:pt x="9780" y="18012"/>
                      <a:pt x="18097" y="24003"/>
                    </a:cubicBezTo>
                    <a:cubicBezTo>
                      <a:pt x="32004" y="34576"/>
                      <a:pt x="76200" y="43910"/>
                      <a:pt x="76200" y="43910"/>
                    </a:cubicBezTo>
                    <a:close/>
                  </a:path>
                </a:pathLst>
              </a:custGeom>
              <a:solidFill>
                <a:srgbClr val="F0997A"/>
              </a:solidFill>
              <a:ln w="9525" cap="flat">
                <a:noFill/>
                <a:prstDash val="solid"/>
                <a:miter/>
              </a:ln>
            </p:spPr>
            <p:txBody>
              <a:bodyPr rtlCol="0" anchor="ctr"/>
              <a:lstStyle/>
              <a:p>
                <a:endParaRPr lang="pt-BR"/>
              </a:p>
            </p:txBody>
          </p:sp>
          <p:sp>
            <p:nvSpPr>
              <p:cNvPr id="3784" name="Forma Livre: Forma 3783">
                <a:extLst>
                  <a:ext uri="{FF2B5EF4-FFF2-40B4-BE49-F238E27FC236}">
                    <a16:creationId xmlns:a16="http://schemas.microsoft.com/office/drawing/2014/main" id="{A100FEB5-C21E-8D26-AF2F-68BAE8A86595}"/>
                  </a:ext>
                </a:extLst>
              </p:cNvPr>
              <p:cNvSpPr/>
              <p:nvPr/>
            </p:nvSpPr>
            <p:spPr>
              <a:xfrm>
                <a:off x="4549205" y="2884776"/>
                <a:ext cx="228069" cy="651750"/>
              </a:xfrm>
              <a:custGeom>
                <a:avLst/>
                <a:gdLst>
                  <a:gd name="connsiteX0" fmla="*/ 82948 w 228069"/>
                  <a:gd name="connsiteY0" fmla="*/ 159404 h 651750"/>
                  <a:gd name="connsiteX1" fmla="*/ 83710 w 228069"/>
                  <a:gd name="connsiteY1" fmla="*/ 259988 h 651750"/>
                  <a:gd name="connsiteX2" fmla="*/ 102760 w 228069"/>
                  <a:gd name="connsiteY2" fmla="*/ 352666 h 651750"/>
                  <a:gd name="connsiteX3" fmla="*/ 217918 w 228069"/>
                  <a:gd name="connsiteY3" fmla="*/ 501351 h 651750"/>
                  <a:gd name="connsiteX4" fmla="*/ 185533 w 228069"/>
                  <a:gd name="connsiteY4" fmla="*/ 651751 h 651750"/>
                  <a:gd name="connsiteX5" fmla="*/ 151338 w 228069"/>
                  <a:gd name="connsiteY5" fmla="*/ 596220 h 651750"/>
                  <a:gd name="connsiteX6" fmla="*/ 83329 w 228069"/>
                  <a:gd name="connsiteY6" fmla="*/ 499732 h 651750"/>
                  <a:gd name="connsiteX7" fmla="*/ 14845 w 228069"/>
                  <a:gd name="connsiteY7" fmla="*/ 395433 h 651750"/>
                  <a:gd name="connsiteX8" fmla="*/ 2272 w 228069"/>
                  <a:gd name="connsiteY8" fmla="*/ 338950 h 651750"/>
                  <a:gd name="connsiteX9" fmla="*/ 12749 w 228069"/>
                  <a:gd name="connsiteY9" fmla="*/ 96729 h 651750"/>
                  <a:gd name="connsiteX10" fmla="*/ 20941 w 228069"/>
                  <a:gd name="connsiteY10" fmla="*/ 52438 h 651750"/>
                  <a:gd name="connsiteX11" fmla="*/ 42086 w 228069"/>
                  <a:gd name="connsiteY11" fmla="*/ 18338 h 651750"/>
                  <a:gd name="connsiteX12" fmla="*/ 65708 w 228069"/>
                  <a:gd name="connsiteY12" fmla="*/ 5765 h 651750"/>
                  <a:gd name="connsiteX13" fmla="*/ 84758 w 228069"/>
                  <a:gd name="connsiteY13" fmla="*/ 1384 h 651750"/>
                  <a:gd name="connsiteX14" fmla="*/ 98188 w 228069"/>
                  <a:gd name="connsiteY14" fmla="*/ 3289 h 651750"/>
                  <a:gd name="connsiteX15" fmla="*/ 112857 w 228069"/>
                  <a:gd name="connsiteY15" fmla="*/ 431 h 651750"/>
                  <a:gd name="connsiteX16" fmla="*/ 118191 w 228069"/>
                  <a:gd name="connsiteY16" fmla="*/ 9004 h 651750"/>
                  <a:gd name="connsiteX17" fmla="*/ 115714 w 228069"/>
                  <a:gd name="connsiteY17" fmla="*/ 19291 h 651750"/>
                  <a:gd name="connsiteX18" fmla="*/ 96664 w 228069"/>
                  <a:gd name="connsiteY18" fmla="*/ 68821 h 651750"/>
                  <a:gd name="connsiteX19" fmla="*/ 94188 w 228069"/>
                  <a:gd name="connsiteY19" fmla="*/ 91776 h 65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069" h="651750">
                    <a:moveTo>
                      <a:pt x="82948" y="159404"/>
                    </a:moveTo>
                    <a:cubicBezTo>
                      <a:pt x="80202" y="192884"/>
                      <a:pt x="80458" y="226545"/>
                      <a:pt x="83710" y="259988"/>
                    </a:cubicBezTo>
                    <a:cubicBezTo>
                      <a:pt x="87732" y="291315"/>
                      <a:pt x="94099" y="322291"/>
                      <a:pt x="102760" y="352666"/>
                    </a:cubicBezTo>
                    <a:cubicBezTo>
                      <a:pt x="112285" y="373430"/>
                      <a:pt x="193057" y="470966"/>
                      <a:pt x="217918" y="501351"/>
                    </a:cubicBezTo>
                    <a:cubicBezTo>
                      <a:pt x="247826" y="557834"/>
                      <a:pt x="203916" y="647655"/>
                      <a:pt x="185533" y="651751"/>
                    </a:cubicBezTo>
                    <a:cubicBezTo>
                      <a:pt x="179913" y="649941"/>
                      <a:pt x="165435" y="616985"/>
                      <a:pt x="151338" y="596220"/>
                    </a:cubicBezTo>
                    <a:cubicBezTo>
                      <a:pt x="126382" y="559454"/>
                      <a:pt x="96664" y="520020"/>
                      <a:pt x="83329" y="499732"/>
                    </a:cubicBezTo>
                    <a:cubicBezTo>
                      <a:pt x="53326" y="455060"/>
                      <a:pt x="28180" y="417055"/>
                      <a:pt x="14845" y="395433"/>
                    </a:cubicBezTo>
                    <a:cubicBezTo>
                      <a:pt x="6272" y="381527"/>
                      <a:pt x="4081" y="355142"/>
                      <a:pt x="2272" y="338950"/>
                    </a:cubicBezTo>
                    <a:cubicBezTo>
                      <a:pt x="-3062" y="288848"/>
                      <a:pt x="1224" y="234175"/>
                      <a:pt x="12749" y="96729"/>
                    </a:cubicBezTo>
                    <a:cubicBezTo>
                      <a:pt x="13902" y="81718"/>
                      <a:pt x="16648" y="66868"/>
                      <a:pt x="20941" y="52438"/>
                    </a:cubicBezTo>
                    <a:cubicBezTo>
                      <a:pt x="24433" y="39217"/>
                      <a:pt x="31796" y="27339"/>
                      <a:pt x="42086" y="18338"/>
                    </a:cubicBezTo>
                    <a:cubicBezTo>
                      <a:pt x="49329" y="13062"/>
                      <a:pt x="57281" y="8823"/>
                      <a:pt x="65708" y="5765"/>
                    </a:cubicBezTo>
                    <a:cubicBezTo>
                      <a:pt x="71598" y="2756"/>
                      <a:pt x="78144" y="1251"/>
                      <a:pt x="84758" y="1384"/>
                    </a:cubicBezTo>
                    <a:cubicBezTo>
                      <a:pt x="89146" y="2536"/>
                      <a:pt x="93653" y="3175"/>
                      <a:pt x="98188" y="3289"/>
                    </a:cubicBezTo>
                    <a:cubicBezTo>
                      <a:pt x="103237" y="2622"/>
                      <a:pt x="107713" y="-1283"/>
                      <a:pt x="112857" y="431"/>
                    </a:cubicBezTo>
                    <a:cubicBezTo>
                      <a:pt x="116128" y="2032"/>
                      <a:pt x="118199" y="5365"/>
                      <a:pt x="118191" y="9004"/>
                    </a:cubicBezTo>
                    <a:cubicBezTo>
                      <a:pt x="118071" y="12566"/>
                      <a:pt x="117229" y="16062"/>
                      <a:pt x="115714" y="19291"/>
                    </a:cubicBezTo>
                    <a:cubicBezTo>
                      <a:pt x="109523" y="35674"/>
                      <a:pt x="104094" y="52819"/>
                      <a:pt x="96664" y="68821"/>
                    </a:cubicBezTo>
                    <a:cubicBezTo>
                      <a:pt x="95236" y="71964"/>
                      <a:pt x="81520" y="94729"/>
                      <a:pt x="94188" y="91776"/>
                    </a:cubicBezTo>
                  </a:path>
                </a:pathLst>
              </a:custGeom>
              <a:solidFill>
                <a:srgbClr val="FFBDA7"/>
              </a:solidFill>
              <a:ln w="9525" cap="flat">
                <a:noFill/>
                <a:prstDash val="solid"/>
                <a:miter/>
              </a:ln>
            </p:spPr>
            <p:txBody>
              <a:bodyPr rtlCol="0" anchor="ctr"/>
              <a:lstStyle/>
              <a:p>
                <a:endParaRPr lang="pt-BR"/>
              </a:p>
            </p:txBody>
          </p:sp>
        </p:grpSp>
        <p:sp>
          <p:nvSpPr>
            <p:cNvPr id="3587" name="Forma Livre: Forma 3586">
              <a:extLst>
                <a:ext uri="{FF2B5EF4-FFF2-40B4-BE49-F238E27FC236}">
                  <a16:creationId xmlns:a16="http://schemas.microsoft.com/office/drawing/2014/main" id="{3F7FE82F-9086-B038-DA8C-24A19C29A9BA}"/>
                </a:ext>
              </a:extLst>
            </p:cNvPr>
            <p:cNvSpPr/>
            <p:nvPr/>
          </p:nvSpPr>
          <p:spPr>
            <a:xfrm>
              <a:off x="4487088" y="2451058"/>
              <a:ext cx="839247" cy="565213"/>
            </a:xfrm>
            <a:custGeom>
              <a:avLst/>
              <a:gdLst>
                <a:gd name="connsiteX0" fmla="*/ 839248 w 839247"/>
                <a:gd name="connsiteY0" fmla="*/ 60198 h 565213"/>
                <a:gd name="connsiteX1" fmla="*/ 26956 w 839247"/>
                <a:gd name="connsiteY1" fmla="*/ 0 h 565213"/>
                <a:gd name="connsiteX2" fmla="*/ 0 w 839247"/>
                <a:gd name="connsiteY2" fmla="*/ 504920 h 565213"/>
                <a:gd name="connsiteX3" fmla="*/ 812292 w 839247"/>
                <a:gd name="connsiteY3" fmla="*/ 565213 h 565213"/>
                <a:gd name="connsiteX4" fmla="*/ 839248 w 839247"/>
                <a:gd name="connsiteY4" fmla="*/ 60198 h 565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247" h="565213">
                  <a:moveTo>
                    <a:pt x="839248" y="60198"/>
                  </a:moveTo>
                  <a:lnTo>
                    <a:pt x="26956" y="0"/>
                  </a:lnTo>
                  <a:lnTo>
                    <a:pt x="0" y="504920"/>
                  </a:lnTo>
                  <a:lnTo>
                    <a:pt x="812292" y="565213"/>
                  </a:lnTo>
                  <a:lnTo>
                    <a:pt x="839248" y="60198"/>
                  </a:lnTo>
                  <a:close/>
                </a:path>
              </a:pathLst>
            </a:custGeom>
            <a:solidFill>
              <a:srgbClr val="37474F"/>
            </a:solidFill>
            <a:ln w="9525" cap="flat">
              <a:noFill/>
              <a:prstDash val="solid"/>
              <a:miter/>
            </a:ln>
          </p:spPr>
          <p:txBody>
            <a:bodyPr rtlCol="0" anchor="ctr"/>
            <a:lstStyle/>
            <a:p>
              <a:endParaRPr lang="pt-BR"/>
            </a:p>
          </p:txBody>
        </p:sp>
        <p:sp>
          <p:nvSpPr>
            <p:cNvPr id="3588" name="Forma Livre: Forma 3587">
              <a:extLst>
                <a:ext uri="{FF2B5EF4-FFF2-40B4-BE49-F238E27FC236}">
                  <a16:creationId xmlns:a16="http://schemas.microsoft.com/office/drawing/2014/main" id="{063A525B-443C-DC7E-29A4-E65D42373803}"/>
                </a:ext>
              </a:extLst>
            </p:cNvPr>
            <p:cNvSpPr/>
            <p:nvPr/>
          </p:nvSpPr>
          <p:spPr>
            <a:xfrm>
              <a:off x="4770359" y="2567982"/>
              <a:ext cx="251747" cy="332773"/>
            </a:xfrm>
            <a:custGeom>
              <a:avLst/>
              <a:gdLst>
                <a:gd name="connsiteX0" fmla="*/ 64963 w 90936"/>
                <a:gd name="connsiteY0" fmla="*/ 1601 h 96565"/>
                <a:gd name="connsiteX1" fmla="*/ 68773 w 90936"/>
                <a:gd name="connsiteY1" fmla="*/ 3506 h 96565"/>
                <a:gd name="connsiteX2" fmla="*/ 70392 w 90936"/>
                <a:gd name="connsiteY2" fmla="*/ 6554 h 96565"/>
                <a:gd name="connsiteX3" fmla="*/ 90871 w 90936"/>
                <a:gd name="connsiteY3" fmla="*/ 91898 h 96565"/>
                <a:gd name="connsiteX4" fmla="*/ 90871 w 90936"/>
                <a:gd name="connsiteY4" fmla="*/ 93898 h 96565"/>
                <a:gd name="connsiteX5" fmla="*/ 89823 w 90936"/>
                <a:gd name="connsiteY5" fmla="*/ 95899 h 96565"/>
                <a:gd name="connsiteX6" fmla="*/ 87728 w 90936"/>
                <a:gd name="connsiteY6" fmla="*/ 96565 h 96565"/>
                <a:gd name="connsiteX7" fmla="*/ 71249 w 90936"/>
                <a:gd name="connsiteY7" fmla="*/ 94946 h 96565"/>
                <a:gd name="connsiteX8" fmla="*/ 67630 w 90936"/>
                <a:gd name="connsiteY8" fmla="*/ 93422 h 96565"/>
                <a:gd name="connsiteX9" fmla="*/ 66487 w 90936"/>
                <a:gd name="connsiteY9" fmla="*/ 91136 h 96565"/>
                <a:gd name="connsiteX10" fmla="*/ 63820 w 90936"/>
                <a:gd name="connsiteY10" fmla="*/ 79992 h 96565"/>
                <a:gd name="connsiteX11" fmla="*/ 29149 w 90936"/>
                <a:gd name="connsiteY11" fmla="*/ 76658 h 96565"/>
                <a:gd name="connsiteX12" fmla="*/ 24482 w 90936"/>
                <a:gd name="connsiteY12" fmla="*/ 87136 h 96565"/>
                <a:gd name="connsiteX13" fmla="*/ 19052 w 90936"/>
                <a:gd name="connsiteY13" fmla="*/ 89898 h 96565"/>
                <a:gd name="connsiteX14" fmla="*/ 2574 w 90936"/>
                <a:gd name="connsiteY14" fmla="*/ 88279 h 96565"/>
                <a:gd name="connsiteX15" fmla="*/ 669 w 90936"/>
                <a:gd name="connsiteY15" fmla="*/ 87231 h 96565"/>
                <a:gd name="connsiteX16" fmla="*/ 2 w 90936"/>
                <a:gd name="connsiteY16" fmla="*/ 85135 h 96565"/>
                <a:gd name="connsiteX17" fmla="*/ 764 w 90936"/>
                <a:gd name="connsiteY17" fmla="*/ 83230 h 96565"/>
                <a:gd name="connsiteX18" fmla="*/ 37150 w 90936"/>
                <a:gd name="connsiteY18" fmla="*/ 3792 h 96565"/>
                <a:gd name="connsiteX19" fmla="*/ 39341 w 90936"/>
                <a:gd name="connsiteY19" fmla="*/ 1125 h 96565"/>
                <a:gd name="connsiteX20" fmla="*/ 43436 w 90936"/>
                <a:gd name="connsiteY20" fmla="*/ 77 h 96565"/>
                <a:gd name="connsiteX21" fmla="*/ 38293 w 90936"/>
                <a:gd name="connsiteY21" fmla="*/ 56560 h 96565"/>
                <a:gd name="connsiteX22" fmla="*/ 59438 w 90936"/>
                <a:gd name="connsiteY22" fmla="*/ 58656 h 96565"/>
                <a:gd name="connsiteX23" fmla="*/ 51914 w 90936"/>
                <a:gd name="connsiteY23" fmla="*/ 26271 h 9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936" h="96565">
                  <a:moveTo>
                    <a:pt x="64963" y="1601"/>
                  </a:moveTo>
                  <a:cubicBezTo>
                    <a:pt x="66455" y="1630"/>
                    <a:pt x="67855" y="2330"/>
                    <a:pt x="68773" y="3506"/>
                  </a:cubicBezTo>
                  <a:cubicBezTo>
                    <a:pt x="69582" y="4354"/>
                    <a:pt x="70143" y="5408"/>
                    <a:pt x="70392" y="6554"/>
                  </a:cubicBezTo>
                  <a:lnTo>
                    <a:pt x="90871" y="91898"/>
                  </a:lnTo>
                  <a:cubicBezTo>
                    <a:pt x="90958" y="92565"/>
                    <a:pt x="90958" y="93232"/>
                    <a:pt x="90871" y="93898"/>
                  </a:cubicBezTo>
                  <a:cubicBezTo>
                    <a:pt x="90781" y="94670"/>
                    <a:pt x="90408" y="95384"/>
                    <a:pt x="89823" y="95899"/>
                  </a:cubicBezTo>
                  <a:cubicBezTo>
                    <a:pt x="89216" y="96346"/>
                    <a:pt x="88480" y="96575"/>
                    <a:pt x="87728" y="96565"/>
                  </a:cubicBezTo>
                  <a:lnTo>
                    <a:pt x="71249" y="94946"/>
                  </a:lnTo>
                  <a:cubicBezTo>
                    <a:pt x="69889" y="94937"/>
                    <a:pt x="68587" y="94384"/>
                    <a:pt x="67630" y="93422"/>
                  </a:cubicBezTo>
                  <a:cubicBezTo>
                    <a:pt x="67025" y="92793"/>
                    <a:pt x="66627" y="91993"/>
                    <a:pt x="66487" y="91136"/>
                  </a:cubicBezTo>
                  <a:lnTo>
                    <a:pt x="63820" y="79992"/>
                  </a:lnTo>
                  <a:lnTo>
                    <a:pt x="29149" y="76658"/>
                  </a:lnTo>
                  <a:lnTo>
                    <a:pt x="24482" y="87136"/>
                  </a:lnTo>
                  <a:cubicBezTo>
                    <a:pt x="23574" y="89241"/>
                    <a:pt x="21292" y="90403"/>
                    <a:pt x="19052" y="89898"/>
                  </a:cubicBezTo>
                  <a:lnTo>
                    <a:pt x="2574" y="88279"/>
                  </a:lnTo>
                  <a:cubicBezTo>
                    <a:pt x="1823" y="88202"/>
                    <a:pt x="1134" y="87821"/>
                    <a:pt x="669" y="87231"/>
                  </a:cubicBezTo>
                  <a:cubicBezTo>
                    <a:pt x="209" y="86631"/>
                    <a:pt x="-26" y="85888"/>
                    <a:pt x="2" y="85135"/>
                  </a:cubicBezTo>
                  <a:cubicBezTo>
                    <a:pt x="154" y="84469"/>
                    <a:pt x="411" y="83821"/>
                    <a:pt x="764" y="83230"/>
                  </a:cubicBezTo>
                  <a:lnTo>
                    <a:pt x="37150" y="3792"/>
                  </a:lnTo>
                  <a:cubicBezTo>
                    <a:pt x="37678" y="2754"/>
                    <a:pt x="38425" y="1844"/>
                    <a:pt x="39341" y="1125"/>
                  </a:cubicBezTo>
                  <a:cubicBezTo>
                    <a:pt x="40492" y="205"/>
                    <a:pt x="41984" y="-177"/>
                    <a:pt x="43436" y="77"/>
                  </a:cubicBezTo>
                  <a:close/>
                  <a:moveTo>
                    <a:pt x="38293" y="56560"/>
                  </a:moveTo>
                  <a:lnTo>
                    <a:pt x="59438" y="58656"/>
                  </a:lnTo>
                  <a:lnTo>
                    <a:pt x="51914" y="26271"/>
                  </a:lnTo>
                  <a:close/>
                </a:path>
              </a:pathLst>
            </a:custGeom>
            <a:solidFill>
              <a:srgbClr val="FAFAFA"/>
            </a:solidFill>
            <a:ln w="9525" cap="flat">
              <a:noFill/>
              <a:prstDash val="solid"/>
              <a:miter/>
            </a:ln>
          </p:spPr>
          <p:txBody>
            <a:bodyPr rtlCol="0" anchor="ctr"/>
            <a:lstStyle/>
            <a:p>
              <a:endParaRPr lang="pt-BR"/>
            </a:p>
          </p:txBody>
        </p:sp>
        <p:grpSp>
          <p:nvGrpSpPr>
            <p:cNvPr id="3589" name="Gráfico 4">
              <a:extLst>
                <a:ext uri="{FF2B5EF4-FFF2-40B4-BE49-F238E27FC236}">
                  <a16:creationId xmlns:a16="http://schemas.microsoft.com/office/drawing/2014/main" id="{803FAD1A-46D6-E02D-B06B-3914A26BDE7C}"/>
                </a:ext>
              </a:extLst>
            </p:cNvPr>
            <p:cNvGrpSpPr/>
            <p:nvPr/>
          </p:nvGrpSpPr>
          <p:grpSpPr>
            <a:xfrm>
              <a:off x="4632154" y="2951737"/>
              <a:ext cx="471963" cy="119493"/>
              <a:chOff x="4632154" y="2951737"/>
              <a:chExt cx="471963" cy="119493"/>
            </a:xfrm>
            <a:solidFill>
              <a:srgbClr val="FFBDA7"/>
            </a:solidFill>
          </p:grpSpPr>
          <p:sp>
            <p:nvSpPr>
              <p:cNvPr id="3767" name="Forma Livre: Forma 3766">
                <a:extLst>
                  <a:ext uri="{FF2B5EF4-FFF2-40B4-BE49-F238E27FC236}">
                    <a16:creationId xmlns:a16="http://schemas.microsoft.com/office/drawing/2014/main" id="{844918CC-9B85-5DCC-CA01-958D253EAE53}"/>
                  </a:ext>
                </a:extLst>
              </p:cNvPr>
              <p:cNvSpPr/>
              <p:nvPr/>
            </p:nvSpPr>
            <p:spPr>
              <a:xfrm>
                <a:off x="5066298" y="2983883"/>
                <a:ext cx="37819" cy="87347"/>
              </a:xfrm>
              <a:custGeom>
                <a:avLst/>
                <a:gdLst>
                  <a:gd name="connsiteX0" fmla="*/ 35247 w 37819"/>
                  <a:gd name="connsiteY0" fmla="*/ 26864 h 87347"/>
                  <a:gd name="connsiteX1" fmla="*/ 29342 w 37819"/>
                  <a:gd name="connsiteY1" fmla="*/ 19530 h 87347"/>
                  <a:gd name="connsiteX2" fmla="*/ 14388 w 37819"/>
                  <a:gd name="connsiteY2" fmla="*/ 2670 h 87347"/>
                  <a:gd name="connsiteX3" fmla="*/ 2672 w 37819"/>
                  <a:gd name="connsiteY3" fmla="*/ 2194 h 87347"/>
                  <a:gd name="connsiteX4" fmla="*/ 2195 w 37819"/>
                  <a:gd name="connsiteY4" fmla="*/ 13910 h 87347"/>
                  <a:gd name="connsiteX5" fmla="*/ 10387 w 37819"/>
                  <a:gd name="connsiteY5" fmla="*/ 32960 h 87347"/>
                  <a:gd name="connsiteX6" fmla="*/ 19341 w 37819"/>
                  <a:gd name="connsiteY6" fmla="*/ 55439 h 87347"/>
                  <a:gd name="connsiteX7" fmla="*/ 37819 w 37819"/>
                  <a:gd name="connsiteY7" fmla="*/ 87348 h 8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19" h="87347">
                    <a:moveTo>
                      <a:pt x="35247" y="26864"/>
                    </a:moveTo>
                    <a:cubicBezTo>
                      <a:pt x="32925" y="24730"/>
                      <a:pt x="30934" y="22254"/>
                      <a:pt x="29342" y="19530"/>
                    </a:cubicBezTo>
                    <a:cubicBezTo>
                      <a:pt x="25688" y="12853"/>
                      <a:pt x="20577" y="7090"/>
                      <a:pt x="14388" y="2670"/>
                    </a:cubicBezTo>
                    <a:cubicBezTo>
                      <a:pt x="11283" y="-692"/>
                      <a:pt x="6039" y="-911"/>
                      <a:pt x="2672" y="2194"/>
                    </a:cubicBezTo>
                    <a:cubicBezTo>
                      <a:pt x="-695" y="5299"/>
                      <a:pt x="-909" y="10548"/>
                      <a:pt x="2195" y="13910"/>
                    </a:cubicBezTo>
                    <a:cubicBezTo>
                      <a:pt x="5300" y="20092"/>
                      <a:pt x="8034" y="26454"/>
                      <a:pt x="10387" y="32960"/>
                    </a:cubicBezTo>
                    <a:cubicBezTo>
                      <a:pt x="12950" y="40618"/>
                      <a:pt x="15939" y="48114"/>
                      <a:pt x="19341" y="55439"/>
                    </a:cubicBezTo>
                    <a:cubicBezTo>
                      <a:pt x="24198" y="66107"/>
                      <a:pt x="34485" y="76203"/>
                      <a:pt x="37819" y="87348"/>
                    </a:cubicBezTo>
                  </a:path>
                </a:pathLst>
              </a:custGeom>
              <a:solidFill>
                <a:srgbClr val="FFBDA7"/>
              </a:solidFill>
              <a:ln w="9525" cap="flat">
                <a:noFill/>
                <a:prstDash val="solid"/>
                <a:miter/>
              </a:ln>
            </p:spPr>
            <p:txBody>
              <a:bodyPr rtlCol="0" anchor="ctr"/>
              <a:lstStyle/>
              <a:p>
                <a:endParaRPr lang="pt-BR"/>
              </a:p>
            </p:txBody>
          </p:sp>
          <p:sp>
            <p:nvSpPr>
              <p:cNvPr id="3768" name="Forma Livre: Forma 3767">
                <a:extLst>
                  <a:ext uri="{FF2B5EF4-FFF2-40B4-BE49-F238E27FC236}">
                    <a16:creationId xmlns:a16="http://schemas.microsoft.com/office/drawing/2014/main" id="{C7162D72-EEFF-B8BC-DF85-D6E5E402CA09}"/>
                  </a:ext>
                </a:extLst>
              </p:cNvPr>
              <p:cNvSpPr/>
              <p:nvPr/>
            </p:nvSpPr>
            <p:spPr>
              <a:xfrm>
                <a:off x="4632154" y="2951737"/>
                <a:ext cx="51320" cy="92538"/>
              </a:xfrm>
              <a:custGeom>
                <a:avLst/>
                <a:gdLst>
                  <a:gd name="connsiteX0" fmla="*/ 10858 w 51320"/>
                  <a:gd name="connsiteY0" fmla="*/ 25292 h 92538"/>
                  <a:gd name="connsiteX1" fmla="*/ 16192 w 51320"/>
                  <a:gd name="connsiteY1" fmla="*/ 21672 h 92538"/>
                  <a:gd name="connsiteX2" fmla="*/ 27622 w 51320"/>
                  <a:gd name="connsiteY2" fmla="*/ 8337 h 92538"/>
                  <a:gd name="connsiteX3" fmla="*/ 42577 w 51320"/>
                  <a:gd name="connsiteY3" fmla="*/ 146 h 92538"/>
                  <a:gd name="connsiteX4" fmla="*/ 51149 w 51320"/>
                  <a:gd name="connsiteY4" fmla="*/ 4241 h 92538"/>
                  <a:gd name="connsiteX5" fmla="*/ 48768 w 51320"/>
                  <a:gd name="connsiteY5" fmla="*/ 12528 h 92538"/>
                  <a:gd name="connsiteX6" fmla="*/ 40958 w 51320"/>
                  <a:gd name="connsiteY6" fmla="*/ 26816 h 92538"/>
                  <a:gd name="connsiteX7" fmla="*/ 25146 w 51320"/>
                  <a:gd name="connsiteY7" fmla="*/ 53867 h 92538"/>
                  <a:gd name="connsiteX8" fmla="*/ 0 w 51320"/>
                  <a:gd name="connsiteY8" fmla="*/ 92538 h 9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20" h="92538">
                    <a:moveTo>
                      <a:pt x="10858" y="25292"/>
                    </a:moveTo>
                    <a:cubicBezTo>
                      <a:pt x="12976" y="24682"/>
                      <a:pt x="14844" y="23415"/>
                      <a:pt x="16192" y="21672"/>
                    </a:cubicBezTo>
                    <a:cubicBezTo>
                      <a:pt x="20193" y="17481"/>
                      <a:pt x="23527" y="12147"/>
                      <a:pt x="27622" y="8337"/>
                    </a:cubicBezTo>
                    <a:cubicBezTo>
                      <a:pt x="31491" y="3937"/>
                      <a:pt x="36785" y="1032"/>
                      <a:pt x="42577" y="146"/>
                    </a:cubicBezTo>
                    <a:cubicBezTo>
                      <a:pt x="46023" y="-521"/>
                      <a:pt x="49500" y="1146"/>
                      <a:pt x="51149" y="4241"/>
                    </a:cubicBezTo>
                    <a:cubicBezTo>
                      <a:pt x="51723" y="7223"/>
                      <a:pt x="50838" y="10299"/>
                      <a:pt x="48768" y="12528"/>
                    </a:cubicBezTo>
                    <a:cubicBezTo>
                      <a:pt x="45720" y="17033"/>
                      <a:pt x="43104" y="21815"/>
                      <a:pt x="40958" y="26816"/>
                    </a:cubicBezTo>
                    <a:cubicBezTo>
                      <a:pt x="37091" y="36579"/>
                      <a:pt x="31759" y="45704"/>
                      <a:pt x="25146" y="53867"/>
                    </a:cubicBezTo>
                    <a:cubicBezTo>
                      <a:pt x="14287" y="66059"/>
                      <a:pt x="2095" y="75012"/>
                      <a:pt x="0" y="92538"/>
                    </a:cubicBezTo>
                  </a:path>
                </a:pathLst>
              </a:custGeom>
              <a:solidFill>
                <a:srgbClr val="FFBDA7"/>
              </a:solidFill>
              <a:ln w="9525" cap="flat">
                <a:noFill/>
                <a:prstDash val="solid"/>
                <a:miter/>
              </a:ln>
            </p:spPr>
            <p:txBody>
              <a:bodyPr rtlCol="0" anchor="ctr"/>
              <a:lstStyle/>
              <a:p>
                <a:endParaRPr lang="pt-BR"/>
              </a:p>
            </p:txBody>
          </p:sp>
        </p:grpSp>
        <p:grpSp>
          <p:nvGrpSpPr>
            <p:cNvPr id="3590" name="Gráfico 4">
              <a:extLst>
                <a:ext uri="{FF2B5EF4-FFF2-40B4-BE49-F238E27FC236}">
                  <a16:creationId xmlns:a16="http://schemas.microsoft.com/office/drawing/2014/main" id="{E537C194-F6FD-D575-6449-B91EFF37C534}"/>
                </a:ext>
              </a:extLst>
            </p:cNvPr>
            <p:cNvGrpSpPr/>
            <p:nvPr/>
          </p:nvGrpSpPr>
          <p:grpSpPr>
            <a:xfrm>
              <a:off x="7730925" y="4674669"/>
              <a:ext cx="497502" cy="1168124"/>
              <a:chOff x="7730925" y="4674669"/>
              <a:chExt cx="497502" cy="1168124"/>
            </a:xfrm>
          </p:grpSpPr>
          <p:sp>
            <p:nvSpPr>
              <p:cNvPr id="3742" name="Forma Livre: Forma 3741">
                <a:extLst>
                  <a:ext uri="{FF2B5EF4-FFF2-40B4-BE49-F238E27FC236}">
                    <a16:creationId xmlns:a16="http://schemas.microsoft.com/office/drawing/2014/main" id="{A36BE66B-A077-F195-4F2D-1C9B24E03B12}"/>
                  </a:ext>
                </a:extLst>
              </p:cNvPr>
              <p:cNvSpPr/>
              <p:nvPr/>
            </p:nvSpPr>
            <p:spPr>
              <a:xfrm>
                <a:off x="7771403" y="5321512"/>
                <a:ext cx="197834" cy="363951"/>
              </a:xfrm>
              <a:custGeom>
                <a:avLst/>
                <a:gdLst>
                  <a:gd name="connsiteX0" fmla="*/ 100489 w 197834"/>
                  <a:gd name="connsiteY0" fmla="*/ 243935 h 363951"/>
                  <a:gd name="connsiteX1" fmla="*/ 94774 w 197834"/>
                  <a:gd name="connsiteY1" fmla="*/ 0 h 363951"/>
                  <a:gd name="connsiteX2" fmla="*/ 197834 w 197834"/>
                  <a:gd name="connsiteY2" fmla="*/ 83439 h 363951"/>
                  <a:gd name="connsiteX3" fmla="*/ 167164 w 197834"/>
                  <a:gd name="connsiteY3" fmla="*/ 264414 h 363951"/>
                  <a:gd name="connsiteX4" fmla="*/ 167164 w 197834"/>
                  <a:gd name="connsiteY4" fmla="*/ 264414 h 363951"/>
                  <a:gd name="connsiteX5" fmla="*/ 167164 w 197834"/>
                  <a:gd name="connsiteY5" fmla="*/ 269843 h 363951"/>
                  <a:gd name="connsiteX6" fmla="*/ 114110 w 197834"/>
                  <a:gd name="connsiteY6" fmla="*/ 322897 h 363951"/>
                  <a:gd name="connsiteX7" fmla="*/ 52578 w 197834"/>
                  <a:gd name="connsiteY7" fmla="*/ 359188 h 363951"/>
                  <a:gd name="connsiteX8" fmla="*/ 0 w 197834"/>
                  <a:gd name="connsiteY8" fmla="*/ 355187 h 363951"/>
                  <a:gd name="connsiteX9" fmla="*/ 82391 w 197834"/>
                  <a:gd name="connsiteY9" fmla="*/ 292417 h 363951"/>
                  <a:gd name="connsiteX10" fmla="*/ 100489 w 197834"/>
                  <a:gd name="connsiteY10" fmla="*/ 243935 h 36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34" h="363951">
                    <a:moveTo>
                      <a:pt x="100489" y="243935"/>
                    </a:moveTo>
                    <a:cubicBezTo>
                      <a:pt x="99822" y="221932"/>
                      <a:pt x="94774" y="0"/>
                      <a:pt x="94774" y="0"/>
                    </a:cubicBezTo>
                    <a:lnTo>
                      <a:pt x="197834" y="83439"/>
                    </a:lnTo>
                    <a:cubicBezTo>
                      <a:pt x="176403" y="209550"/>
                      <a:pt x="168497" y="243268"/>
                      <a:pt x="167164" y="264414"/>
                    </a:cubicBezTo>
                    <a:lnTo>
                      <a:pt x="167164" y="264414"/>
                    </a:lnTo>
                    <a:cubicBezTo>
                      <a:pt x="167430" y="266214"/>
                      <a:pt x="167430" y="268043"/>
                      <a:pt x="167164" y="269843"/>
                    </a:cubicBezTo>
                    <a:cubicBezTo>
                      <a:pt x="165926" y="294989"/>
                      <a:pt x="136970" y="307181"/>
                      <a:pt x="114110" y="322897"/>
                    </a:cubicBezTo>
                    <a:cubicBezTo>
                      <a:pt x="94679" y="336737"/>
                      <a:pt x="74086" y="348872"/>
                      <a:pt x="52578" y="359188"/>
                    </a:cubicBezTo>
                    <a:cubicBezTo>
                      <a:pt x="36195" y="366426"/>
                      <a:pt x="3524" y="365665"/>
                      <a:pt x="0" y="355187"/>
                    </a:cubicBezTo>
                    <a:cubicBezTo>
                      <a:pt x="29175" y="336613"/>
                      <a:pt x="56740" y="315611"/>
                      <a:pt x="82391" y="292417"/>
                    </a:cubicBezTo>
                    <a:cubicBezTo>
                      <a:pt x="93536" y="281654"/>
                      <a:pt x="101251" y="270319"/>
                      <a:pt x="100489" y="243935"/>
                    </a:cubicBezTo>
                    <a:close/>
                  </a:path>
                </a:pathLst>
              </a:custGeom>
              <a:solidFill>
                <a:srgbClr val="9E6767"/>
              </a:solidFill>
              <a:ln w="9525" cap="flat">
                <a:noFill/>
                <a:prstDash val="solid"/>
                <a:miter/>
              </a:ln>
            </p:spPr>
            <p:txBody>
              <a:bodyPr rtlCol="0" anchor="ctr"/>
              <a:lstStyle/>
              <a:p>
                <a:endParaRPr lang="pt-BR"/>
              </a:p>
            </p:txBody>
          </p:sp>
          <p:sp>
            <p:nvSpPr>
              <p:cNvPr id="3743" name="Forma Livre: Forma 3742">
                <a:extLst>
                  <a:ext uri="{FF2B5EF4-FFF2-40B4-BE49-F238E27FC236}">
                    <a16:creationId xmlns:a16="http://schemas.microsoft.com/office/drawing/2014/main" id="{BE2109D1-9026-1F38-AE09-4CCA98B9F69C}"/>
                  </a:ext>
                </a:extLst>
              </p:cNvPr>
              <p:cNvSpPr/>
              <p:nvPr/>
            </p:nvSpPr>
            <p:spPr>
              <a:xfrm>
                <a:off x="7732722" y="5658887"/>
                <a:ext cx="221418" cy="91229"/>
              </a:xfrm>
              <a:custGeom>
                <a:avLst/>
                <a:gdLst>
                  <a:gd name="connsiteX0" fmla="*/ 1343 w 221418"/>
                  <a:gd name="connsiteY0" fmla="*/ 51816 h 91229"/>
                  <a:gd name="connsiteX1" fmla="*/ 5630 w 221418"/>
                  <a:gd name="connsiteY1" fmla="*/ 74200 h 91229"/>
                  <a:gd name="connsiteX2" fmla="*/ 75734 w 221418"/>
                  <a:gd name="connsiteY2" fmla="*/ 89916 h 91229"/>
                  <a:gd name="connsiteX3" fmla="*/ 133931 w 221418"/>
                  <a:gd name="connsiteY3" fmla="*/ 66294 h 91229"/>
                  <a:gd name="connsiteX4" fmla="*/ 176127 w 221418"/>
                  <a:gd name="connsiteY4" fmla="*/ 38576 h 91229"/>
                  <a:gd name="connsiteX5" fmla="*/ 217561 w 221418"/>
                  <a:gd name="connsiteY5" fmla="*/ 24670 h 91229"/>
                  <a:gd name="connsiteX6" fmla="*/ 221371 w 221418"/>
                  <a:gd name="connsiteY6" fmla="*/ 0 h 9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18" h="91229">
                    <a:moveTo>
                      <a:pt x="1343" y="51816"/>
                    </a:moveTo>
                    <a:cubicBezTo>
                      <a:pt x="-1457" y="59493"/>
                      <a:pt x="191" y="68094"/>
                      <a:pt x="5630" y="74200"/>
                    </a:cubicBezTo>
                    <a:cubicBezTo>
                      <a:pt x="26051" y="88392"/>
                      <a:pt x="51207" y="94031"/>
                      <a:pt x="75734" y="89916"/>
                    </a:cubicBezTo>
                    <a:cubicBezTo>
                      <a:pt x="110500" y="85154"/>
                      <a:pt x="120120" y="78105"/>
                      <a:pt x="133931" y="66294"/>
                    </a:cubicBezTo>
                    <a:cubicBezTo>
                      <a:pt x="147743" y="54483"/>
                      <a:pt x="160506" y="42196"/>
                      <a:pt x="176127" y="38576"/>
                    </a:cubicBezTo>
                    <a:cubicBezTo>
                      <a:pt x="191748" y="34957"/>
                      <a:pt x="212989" y="29051"/>
                      <a:pt x="217561" y="24670"/>
                    </a:cubicBezTo>
                    <a:cubicBezTo>
                      <a:pt x="222133" y="20288"/>
                      <a:pt x="221371" y="0"/>
                      <a:pt x="221371" y="0"/>
                    </a:cubicBezTo>
                    <a:close/>
                  </a:path>
                </a:pathLst>
              </a:custGeom>
              <a:solidFill>
                <a:srgbClr val="263238"/>
              </a:solidFill>
              <a:ln w="9525" cap="flat">
                <a:noFill/>
                <a:prstDash val="solid"/>
                <a:miter/>
              </a:ln>
            </p:spPr>
            <p:txBody>
              <a:bodyPr rtlCol="0" anchor="ctr"/>
              <a:lstStyle/>
              <a:p>
                <a:endParaRPr lang="pt-BR"/>
              </a:p>
            </p:txBody>
          </p:sp>
          <p:sp>
            <p:nvSpPr>
              <p:cNvPr id="3744" name="Forma Livre: Forma 3743">
                <a:extLst>
                  <a:ext uri="{FF2B5EF4-FFF2-40B4-BE49-F238E27FC236}">
                    <a16:creationId xmlns:a16="http://schemas.microsoft.com/office/drawing/2014/main" id="{07CF4BFE-BEAE-32AE-B25C-2D2A602D6942}"/>
                  </a:ext>
                </a:extLst>
              </p:cNvPr>
              <p:cNvSpPr/>
              <p:nvPr/>
            </p:nvSpPr>
            <p:spPr>
              <a:xfrm>
                <a:off x="7730925" y="5571543"/>
                <a:ext cx="223452" cy="168211"/>
              </a:xfrm>
              <a:custGeom>
                <a:avLst/>
                <a:gdLst>
                  <a:gd name="connsiteX0" fmla="*/ 209261 w 223452"/>
                  <a:gd name="connsiteY0" fmla="*/ 0 h 168211"/>
                  <a:gd name="connsiteX1" fmla="*/ 215167 w 223452"/>
                  <a:gd name="connsiteY1" fmla="*/ 4763 h 168211"/>
                  <a:gd name="connsiteX2" fmla="*/ 219929 w 223452"/>
                  <a:gd name="connsiteY2" fmla="*/ 35433 h 168211"/>
                  <a:gd name="connsiteX3" fmla="*/ 222691 w 223452"/>
                  <a:gd name="connsiteY3" fmla="*/ 93916 h 168211"/>
                  <a:gd name="connsiteX4" fmla="*/ 175543 w 223452"/>
                  <a:gd name="connsiteY4" fmla="*/ 116776 h 168211"/>
                  <a:gd name="connsiteX5" fmla="*/ 133156 w 223452"/>
                  <a:gd name="connsiteY5" fmla="*/ 144113 h 168211"/>
                  <a:gd name="connsiteX6" fmla="*/ 69148 w 223452"/>
                  <a:gd name="connsiteY6" fmla="*/ 168211 h 168211"/>
                  <a:gd name="connsiteX7" fmla="*/ 5045 w 223452"/>
                  <a:gd name="connsiteY7" fmla="*/ 147447 h 168211"/>
                  <a:gd name="connsiteX8" fmla="*/ 34572 w 223452"/>
                  <a:gd name="connsiteY8" fmla="*/ 98584 h 168211"/>
                  <a:gd name="connsiteX9" fmla="*/ 74101 w 223452"/>
                  <a:gd name="connsiteY9" fmla="*/ 75438 h 168211"/>
                  <a:gd name="connsiteX10" fmla="*/ 101628 w 223452"/>
                  <a:gd name="connsiteY10" fmla="*/ 54102 h 168211"/>
                  <a:gd name="connsiteX11" fmla="*/ 117345 w 223452"/>
                  <a:gd name="connsiteY11" fmla="*/ 36004 h 168211"/>
                  <a:gd name="connsiteX12" fmla="*/ 122107 w 223452"/>
                  <a:gd name="connsiteY12" fmla="*/ 23908 h 168211"/>
                  <a:gd name="connsiteX13" fmla="*/ 125727 w 223452"/>
                  <a:gd name="connsiteY13" fmla="*/ 10763 h 168211"/>
                  <a:gd name="connsiteX14" fmla="*/ 129156 w 223452"/>
                  <a:gd name="connsiteY14" fmla="*/ 4191 h 168211"/>
                  <a:gd name="connsiteX15" fmla="*/ 134299 w 223452"/>
                  <a:gd name="connsiteY15" fmla="*/ 3715 h 168211"/>
                  <a:gd name="connsiteX16" fmla="*/ 161064 w 223452"/>
                  <a:gd name="connsiteY16" fmla="*/ 9430 h 168211"/>
                  <a:gd name="connsiteX17" fmla="*/ 170589 w 223452"/>
                  <a:gd name="connsiteY17" fmla="*/ 15145 h 168211"/>
                  <a:gd name="connsiteX18" fmla="*/ 172399 w 223452"/>
                  <a:gd name="connsiteY18" fmla="*/ 22479 h 168211"/>
                  <a:gd name="connsiteX19" fmla="*/ 172399 w 223452"/>
                  <a:gd name="connsiteY19" fmla="*/ 30194 h 168211"/>
                  <a:gd name="connsiteX20" fmla="*/ 173542 w 223452"/>
                  <a:gd name="connsiteY20" fmla="*/ 32766 h 168211"/>
                  <a:gd name="connsiteX21" fmla="*/ 178114 w 223452"/>
                  <a:gd name="connsiteY21" fmla="*/ 31909 h 168211"/>
                  <a:gd name="connsiteX22" fmla="*/ 188782 w 223452"/>
                  <a:gd name="connsiteY22" fmla="*/ 18955 h 168211"/>
                  <a:gd name="connsiteX23" fmla="*/ 201355 w 223452"/>
                  <a:gd name="connsiteY23" fmla="*/ 13240 h 168211"/>
                  <a:gd name="connsiteX24" fmla="*/ 208118 w 223452"/>
                  <a:gd name="connsiteY24" fmla="*/ 8763 h 168211"/>
                  <a:gd name="connsiteX25" fmla="*/ 209261 w 223452"/>
                  <a:gd name="connsiteY25" fmla="*/ 0 h 1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3452" h="168211">
                    <a:moveTo>
                      <a:pt x="209261" y="0"/>
                    </a:moveTo>
                    <a:cubicBezTo>
                      <a:pt x="212090" y="57"/>
                      <a:pt x="214519" y="2010"/>
                      <a:pt x="215167" y="4763"/>
                    </a:cubicBezTo>
                    <a:cubicBezTo>
                      <a:pt x="216310" y="10287"/>
                      <a:pt x="217548" y="26384"/>
                      <a:pt x="219929" y="35433"/>
                    </a:cubicBezTo>
                    <a:cubicBezTo>
                      <a:pt x="223368" y="54730"/>
                      <a:pt x="224291" y="74381"/>
                      <a:pt x="222691" y="93916"/>
                    </a:cubicBezTo>
                    <a:cubicBezTo>
                      <a:pt x="220881" y="104203"/>
                      <a:pt x="190687" y="110871"/>
                      <a:pt x="175543" y="116776"/>
                    </a:cubicBezTo>
                    <a:cubicBezTo>
                      <a:pt x="159941" y="123368"/>
                      <a:pt x="145596" y="132616"/>
                      <a:pt x="133156" y="144113"/>
                    </a:cubicBezTo>
                    <a:cubicBezTo>
                      <a:pt x="115021" y="158925"/>
                      <a:pt x="92542" y="167383"/>
                      <a:pt x="69148" y="168211"/>
                    </a:cubicBezTo>
                    <a:cubicBezTo>
                      <a:pt x="42288" y="168211"/>
                      <a:pt x="11998" y="159829"/>
                      <a:pt x="5045" y="147447"/>
                    </a:cubicBezTo>
                    <a:cubicBezTo>
                      <a:pt x="-3718" y="132112"/>
                      <a:pt x="-5052" y="117348"/>
                      <a:pt x="34572" y="98584"/>
                    </a:cubicBezTo>
                    <a:cubicBezTo>
                      <a:pt x="42002" y="94964"/>
                      <a:pt x="65148" y="81153"/>
                      <a:pt x="74101" y="75438"/>
                    </a:cubicBezTo>
                    <a:cubicBezTo>
                      <a:pt x="83960" y="69256"/>
                      <a:pt x="93180" y="62103"/>
                      <a:pt x="101628" y="54102"/>
                    </a:cubicBezTo>
                    <a:cubicBezTo>
                      <a:pt x="107534" y="48682"/>
                      <a:pt x="112811" y="42615"/>
                      <a:pt x="117345" y="36004"/>
                    </a:cubicBezTo>
                    <a:cubicBezTo>
                      <a:pt x="119478" y="32213"/>
                      <a:pt x="121078" y="28137"/>
                      <a:pt x="122107" y="23908"/>
                    </a:cubicBezTo>
                    <a:cubicBezTo>
                      <a:pt x="123555" y="19593"/>
                      <a:pt x="124765" y="15211"/>
                      <a:pt x="125727" y="10763"/>
                    </a:cubicBezTo>
                    <a:cubicBezTo>
                      <a:pt x="125936" y="8201"/>
                      <a:pt x="127175" y="5829"/>
                      <a:pt x="129156" y="4191"/>
                    </a:cubicBezTo>
                    <a:cubicBezTo>
                      <a:pt x="130785" y="3505"/>
                      <a:pt x="132575" y="3343"/>
                      <a:pt x="134299" y="3715"/>
                    </a:cubicBezTo>
                    <a:cubicBezTo>
                      <a:pt x="143386" y="4743"/>
                      <a:pt x="152349" y="6658"/>
                      <a:pt x="161064" y="9430"/>
                    </a:cubicBezTo>
                    <a:cubicBezTo>
                      <a:pt x="164798" y="10182"/>
                      <a:pt x="168170" y="12201"/>
                      <a:pt x="170589" y="15145"/>
                    </a:cubicBezTo>
                    <a:cubicBezTo>
                      <a:pt x="171904" y="17354"/>
                      <a:pt x="172542" y="19907"/>
                      <a:pt x="172399" y="22479"/>
                    </a:cubicBezTo>
                    <a:cubicBezTo>
                      <a:pt x="172256" y="25051"/>
                      <a:pt x="172256" y="27622"/>
                      <a:pt x="172399" y="30194"/>
                    </a:cubicBezTo>
                    <a:cubicBezTo>
                      <a:pt x="172523" y="31147"/>
                      <a:pt x="172914" y="32042"/>
                      <a:pt x="173542" y="32766"/>
                    </a:cubicBezTo>
                    <a:cubicBezTo>
                      <a:pt x="174876" y="34099"/>
                      <a:pt x="176971" y="32766"/>
                      <a:pt x="178114" y="31909"/>
                    </a:cubicBezTo>
                    <a:cubicBezTo>
                      <a:pt x="182029" y="27899"/>
                      <a:pt x="185591" y="23565"/>
                      <a:pt x="188782" y="18955"/>
                    </a:cubicBezTo>
                    <a:cubicBezTo>
                      <a:pt x="190592" y="16573"/>
                      <a:pt x="199069" y="15049"/>
                      <a:pt x="201355" y="13240"/>
                    </a:cubicBezTo>
                    <a:cubicBezTo>
                      <a:pt x="203708" y="11906"/>
                      <a:pt x="205965" y="10411"/>
                      <a:pt x="208118" y="8763"/>
                    </a:cubicBezTo>
                    <a:cubicBezTo>
                      <a:pt x="210880" y="6286"/>
                      <a:pt x="209166" y="3238"/>
                      <a:pt x="209261" y="0"/>
                    </a:cubicBezTo>
                    <a:close/>
                  </a:path>
                </a:pathLst>
              </a:custGeom>
              <a:solidFill>
                <a:srgbClr val="37474F"/>
              </a:solidFill>
              <a:ln w="9525" cap="flat">
                <a:noFill/>
                <a:prstDash val="solid"/>
                <a:miter/>
              </a:ln>
            </p:spPr>
            <p:txBody>
              <a:bodyPr rtlCol="0" anchor="ctr"/>
              <a:lstStyle/>
              <a:p>
                <a:endParaRPr lang="pt-BR"/>
              </a:p>
            </p:txBody>
          </p:sp>
          <p:sp>
            <p:nvSpPr>
              <p:cNvPr id="3745" name="Forma Livre: Forma 3744">
                <a:extLst>
                  <a:ext uri="{FF2B5EF4-FFF2-40B4-BE49-F238E27FC236}">
                    <a16:creationId xmlns:a16="http://schemas.microsoft.com/office/drawing/2014/main" id="{324B45DB-F732-5655-419A-DE58635B3D2E}"/>
                  </a:ext>
                </a:extLst>
              </p:cNvPr>
              <p:cNvSpPr/>
              <p:nvPr/>
            </p:nvSpPr>
            <p:spPr>
              <a:xfrm>
                <a:off x="7731010" y="5665936"/>
                <a:ext cx="151454" cy="74587"/>
              </a:xfrm>
              <a:custGeom>
                <a:avLst/>
                <a:gdLst>
                  <a:gd name="connsiteX0" fmla="*/ 133072 w 151454"/>
                  <a:gd name="connsiteY0" fmla="*/ 49721 h 74587"/>
                  <a:gd name="connsiteX1" fmla="*/ 151455 w 151454"/>
                  <a:gd name="connsiteY1" fmla="*/ 35338 h 74587"/>
                  <a:gd name="connsiteX2" fmla="*/ 151455 w 151454"/>
                  <a:gd name="connsiteY2" fmla="*/ 35338 h 74587"/>
                  <a:gd name="connsiteX3" fmla="*/ 90209 w 151454"/>
                  <a:gd name="connsiteY3" fmla="*/ 39719 h 74587"/>
                  <a:gd name="connsiteX4" fmla="*/ 83923 w 151454"/>
                  <a:gd name="connsiteY4" fmla="*/ 18098 h 74587"/>
                  <a:gd name="connsiteX5" fmla="*/ 42203 w 151454"/>
                  <a:gd name="connsiteY5" fmla="*/ 0 h 74587"/>
                  <a:gd name="connsiteX6" fmla="*/ 42203 w 151454"/>
                  <a:gd name="connsiteY6" fmla="*/ 0 h 74587"/>
                  <a:gd name="connsiteX7" fmla="*/ 34488 w 151454"/>
                  <a:gd name="connsiteY7" fmla="*/ 4191 h 74587"/>
                  <a:gd name="connsiteX8" fmla="*/ 4961 w 151454"/>
                  <a:gd name="connsiteY8" fmla="*/ 53054 h 74587"/>
                  <a:gd name="connsiteX9" fmla="*/ 68587 w 151454"/>
                  <a:gd name="connsiteY9" fmla="*/ 74581 h 74587"/>
                  <a:gd name="connsiteX10" fmla="*/ 133072 w 151454"/>
                  <a:gd name="connsiteY10" fmla="*/ 49721 h 7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54" h="74587">
                    <a:moveTo>
                      <a:pt x="133072" y="49721"/>
                    </a:moveTo>
                    <a:cubicBezTo>
                      <a:pt x="138939" y="44596"/>
                      <a:pt x="145073" y="39796"/>
                      <a:pt x="151455" y="35338"/>
                    </a:cubicBezTo>
                    <a:lnTo>
                      <a:pt x="151455" y="35338"/>
                    </a:lnTo>
                    <a:cubicBezTo>
                      <a:pt x="151455" y="35338"/>
                      <a:pt x="109164" y="52483"/>
                      <a:pt x="90209" y="39719"/>
                    </a:cubicBezTo>
                    <a:cubicBezTo>
                      <a:pt x="82903" y="35176"/>
                      <a:pt x="80189" y="25851"/>
                      <a:pt x="83923" y="18098"/>
                    </a:cubicBezTo>
                    <a:cubicBezTo>
                      <a:pt x="83923" y="14859"/>
                      <a:pt x="54014" y="1334"/>
                      <a:pt x="42203" y="0"/>
                    </a:cubicBezTo>
                    <a:lnTo>
                      <a:pt x="42203" y="0"/>
                    </a:lnTo>
                    <a:lnTo>
                      <a:pt x="34488" y="4191"/>
                    </a:lnTo>
                    <a:cubicBezTo>
                      <a:pt x="-5136" y="23241"/>
                      <a:pt x="-3612" y="37719"/>
                      <a:pt x="4961" y="53054"/>
                    </a:cubicBezTo>
                    <a:cubicBezTo>
                      <a:pt x="11914" y="65437"/>
                      <a:pt x="33536" y="74867"/>
                      <a:pt x="68587" y="74581"/>
                    </a:cubicBezTo>
                    <a:cubicBezTo>
                      <a:pt x="92200" y="73447"/>
                      <a:pt x="114812" y="64723"/>
                      <a:pt x="133072" y="49721"/>
                    </a:cubicBezTo>
                    <a:close/>
                  </a:path>
                </a:pathLst>
              </a:custGeom>
              <a:solidFill>
                <a:srgbClr val="455A64"/>
              </a:solidFill>
              <a:ln w="9525" cap="flat">
                <a:noFill/>
                <a:prstDash val="solid"/>
                <a:miter/>
              </a:ln>
            </p:spPr>
            <p:txBody>
              <a:bodyPr rtlCol="0" anchor="ctr"/>
              <a:lstStyle/>
              <a:p>
                <a:endParaRPr lang="pt-BR"/>
              </a:p>
            </p:txBody>
          </p:sp>
          <p:sp>
            <p:nvSpPr>
              <p:cNvPr id="3746" name="Forma Livre: Forma 3745">
                <a:extLst>
                  <a:ext uri="{FF2B5EF4-FFF2-40B4-BE49-F238E27FC236}">
                    <a16:creationId xmlns:a16="http://schemas.microsoft.com/office/drawing/2014/main" id="{F037AD9E-BA7D-1719-26E5-1F885DBD12E6}"/>
                  </a:ext>
                </a:extLst>
              </p:cNvPr>
              <p:cNvSpPr/>
              <p:nvPr/>
            </p:nvSpPr>
            <p:spPr>
              <a:xfrm>
                <a:off x="7802516" y="5571829"/>
                <a:ext cx="145004" cy="118327"/>
              </a:xfrm>
              <a:custGeom>
                <a:avLst/>
                <a:gdLst>
                  <a:gd name="connsiteX0" fmla="*/ 15465 w 145004"/>
                  <a:gd name="connsiteY0" fmla="*/ 102775 h 118327"/>
                  <a:gd name="connsiteX1" fmla="*/ 8321 w 145004"/>
                  <a:gd name="connsiteY1" fmla="*/ 118300 h 118327"/>
                  <a:gd name="connsiteX2" fmla="*/ 74996 w 145004"/>
                  <a:gd name="connsiteY2" fmla="*/ 78581 h 118327"/>
                  <a:gd name="connsiteX3" fmla="*/ 133956 w 145004"/>
                  <a:gd name="connsiteY3" fmla="*/ 27241 h 118327"/>
                  <a:gd name="connsiteX4" fmla="*/ 145005 w 145004"/>
                  <a:gd name="connsiteY4" fmla="*/ 17716 h 118327"/>
                  <a:gd name="connsiteX5" fmla="*/ 143195 w 145004"/>
                  <a:gd name="connsiteY5" fmla="*/ 4763 h 118327"/>
                  <a:gd name="connsiteX6" fmla="*/ 137289 w 145004"/>
                  <a:gd name="connsiteY6" fmla="*/ 0 h 118327"/>
                  <a:gd name="connsiteX7" fmla="*/ 135956 w 145004"/>
                  <a:gd name="connsiteY7" fmla="*/ 8763 h 118327"/>
                  <a:gd name="connsiteX8" fmla="*/ 128812 w 145004"/>
                  <a:gd name="connsiteY8" fmla="*/ 12478 h 118327"/>
                  <a:gd name="connsiteX9" fmla="*/ 116620 w 145004"/>
                  <a:gd name="connsiteY9" fmla="*/ 18955 h 118327"/>
                  <a:gd name="connsiteX10" fmla="*/ 105952 w 145004"/>
                  <a:gd name="connsiteY10" fmla="*/ 31909 h 118327"/>
                  <a:gd name="connsiteX11" fmla="*/ 15465 w 145004"/>
                  <a:gd name="connsiteY11" fmla="*/ 102775 h 11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004" h="118327">
                    <a:moveTo>
                      <a:pt x="15465" y="102775"/>
                    </a:moveTo>
                    <a:cubicBezTo>
                      <a:pt x="-9205" y="112871"/>
                      <a:pt x="1368" y="117443"/>
                      <a:pt x="8321" y="118300"/>
                    </a:cubicBezTo>
                    <a:cubicBezTo>
                      <a:pt x="15274" y="119158"/>
                      <a:pt x="49945" y="99250"/>
                      <a:pt x="74996" y="78581"/>
                    </a:cubicBezTo>
                    <a:cubicBezTo>
                      <a:pt x="100047" y="57912"/>
                      <a:pt x="124145" y="35052"/>
                      <a:pt x="133956" y="27241"/>
                    </a:cubicBezTo>
                    <a:cubicBezTo>
                      <a:pt x="137575" y="24384"/>
                      <a:pt x="141481" y="20764"/>
                      <a:pt x="145005" y="17716"/>
                    </a:cubicBezTo>
                    <a:cubicBezTo>
                      <a:pt x="144243" y="12287"/>
                      <a:pt x="143671" y="7334"/>
                      <a:pt x="143195" y="4763"/>
                    </a:cubicBezTo>
                    <a:cubicBezTo>
                      <a:pt x="142547" y="2010"/>
                      <a:pt x="140118" y="57"/>
                      <a:pt x="137289" y="0"/>
                    </a:cubicBezTo>
                    <a:lnTo>
                      <a:pt x="135956" y="8763"/>
                    </a:lnTo>
                    <a:cubicBezTo>
                      <a:pt x="133880" y="10515"/>
                      <a:pt x="131441" y="11782"/>
                      <a:pt x="128812" y="12478"/>
                    </a:cubicBezTo>
                    <a:cubicBezTo>
                      <a:pt x="124307" y="13687"/>
                      <a:pt x="120144" y="15897"/>
                      <a:pt x="116620" y="18955"/>
                    </a:cubicBezTo>
                    <a:cubicBezTo>
                      <a:pt x="113429" y="23565"/>
                      <a:pt x="109867" y="27899"/>
                      <a:pt x="105952" y="31909"/>
                    </a:cubicBezTo>
                    <a:cubicBezTo>
                      <a:pt x="80959" y="61474"/>
                      <a:pt x="50164" y="85601"/>
                      <a:pt x="15465" y="102775"/>
                    </a:cubicBezTo>
                    <a:close/>
                  </a:path>
                </a:pathLst>
              </a:custGeom>
              <a:solidFill>
                <a:srgbClr val="263238"/>
              </a:solidFill>
              <a:ln w="9525" cap="flat">
                <a:noFill/>
                <a:prstDash val="solid"/>
                <a:miter/>
              </a:ln>
            </p:spPr>
            <p:txBody>
              <a:bodyPr rtlCol="0" anchor="ctr"/>
              <a:lstStyle/>
              <a:p>
                <a:endParaRPr lang="pt-BR"/>
              </a:p>
            </p:txBody>
          </p:sp>
          <p:sp>
            <p:nvSpPr>
              <p:cNvPr id="3747" name="Forma Livre: Forma 3746">
                <a:extLst>
                  <a:ext uri="{FF2B5EF4-FFF2-40B4-BE49-F238E27FC236}">
                    <a16:creationId xmlns:a16="http://schemas.microsoft.com/office/drawing/2014/main" id="{08F6BF4D-AFF4-43E8-0D43-38BA133D6C00}"/>
                  </a:ext>
                </a:extLst>
              </p:cNvPr>
              <p:cNvSpPr/>
              <p:nvPr/>
            </p:nvSpPr>
            <p:spPr>
              <a:xfrm>
                <a:off x="7767001" y="5664889"/>
                <a:ext cx="48188" cy="21622"/>
              </a:xfrm>
              <a:custGeom>
                <a:avLst/>
                <a:gdLst>
                  <a:gd name="connsiteX0" fmla="*/ 45740 w 48188"/>
                  <a:gd name="connsiteY0" fmla="*/ 21621 h 21622"/>
                  <a:gd name="connsiteX1" fmla="*/ 48188 w 48188"/>
                  <a:gd name="connsiteY1" fmla="*/ 19307 h 21622"/>
                  <a:gd name="connsiteX2" fmla="*/ 47550 w 48188"/>
                  <a:gd name="connsiteY2" fmla="*/ 17621 h 21622"/>
                  <a:gd name="connsiteX3" fmla="*/ 2116 w 48188"/>
                  <a:gd name="connsiteY3" fmla="*/ 95 h 21622"/>
                  <a:gd name="connsiteX4" fmla="*/ 20 w 48188"/>
                  <a:gd name="connsiteY4" fmla="*/ 2857 h 21622"/>
                  <a:gd name="connsiteX5" fmla="*/ 2459 w 48188"/>
                  <a:gd name="connsiteY5" fmla="*/ 4981 h 21622"/>
                  <a:gd name="connsiteX6" fmla="*/ 2687 w 48188"/>
                  <a:gd name="connsiteY6" fmla="*/ 4953 h 21622"/>
                  <a:gd name="connsiteX7" fmla="*/ 43835 w 48188"/>
                  <a:gd name="connsiteY7" fmla="*/ 20764 h 21622"/>
                  <a:gd name="connsiteX8" fmla="*/ 45740 w 48188"/>
                  <a:gd name="connsiteY8" fmla="*/ 21621 h 2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88" h="21622">
                    <a:moveTo>
                      <a:pt x="45740" y="21621"/>
                    </a:moveTo>
                    <a:cubicBezTo>
                      <a:pt x="47055" y="21659"/>
                      <a:pt x="48150" y="20621"/>
                      <a:pt x="48188" y="19307"/>
                    </a:cubicBezTo>
                    <a:cubicBezTo>
                      <a:pt x="48198" y="18678"/>
                      <a:pt x="47979" y="18078"/>
                      <a:pt x="47550" y="17621"/>
                    </a:cubicBezTo>
                    <a:cubicBezTo>
                      <a:pt x="35634" y="5515"/>
                      <a:pt x="19080" y="-867"/>
                      <a:pt x="2116" y="95"/>
                    </a:cubicBezTo>
                    <a:cubicBezTo>
                      <a:pt x="782" y="295"/>
                      <a:pt x="-151" y="1524"/>
                      <a:pt x="20" y="2857"/>
                    </a:cubicBezTo>
                    <a:cubicBezTo>
                      <a:pt x="106" y="4115"/>
                      <a:pt x="1201" y="5067"/>
                      <a:pt x="2459" y="4981"/>
                    </a:cubicBezTo>
                    <a:cubicBezTo>
                      <a:pt x="2535" y="4972"/>
                      <a:pt x="2611" y="4962"/>
                      <a:pt x="2687" y="4953"/>
                    </a:cubicBezTo>
                    <a:cubicBezTo>
                      <a:pt x="18013" y="4229"/>
                      <a:pt x="32939" y="9963"/>
                      <a:pt x="43835" y="20764"/>
                    </a:cubicBezTo>
                    <a:cubicBezTo>
                      <a:pt x="44302" y="21326"/>
                      <a:pt x="45007" y="21640"/>
                      <a:pt x="45740" y="21621"/>
                    </a:cubicBezTo>
                    <a:close/>
                  </a:path>
                </a:pathLst>
              </a:custGeom>
              <a:solidFill>
                <a:srgbClr val="F0F0F0"/>
              </a:solidFill>
              <a:ln w="9525" cap="flat">
                <a:noFill/>
                <a:prstDash val="solid"/>
                <a:miter/>
              </a:ln>
            </p:spPr>
            <p:txBody>
              <a:bodyPr rtlCol="0" anchor="ctr"/>
              <a:lstStyle/>
              <a:p>
                <a:endParaRPr lang="pt-BR"/>
              </a:p>
            </p:txBody>
          </p:sp>
          <p:sp>
            <p:nvSpPr>
              <p:cNvPr id="3748" name="Forma Livre: Forma 3747">
                <a:extLst>
                  <a:ext uri="{FF2B5EF4-FFF2-40B4-BE49-F238E27FC236}">
                    <a16:creationId xmlns:a16="http://schemas.microsoft.com/office/drawing/2014/main" id="{FC09AA21-E7FC-06DE-069D-BD6884BB4A72}"/>
                  </a:ext>
                </a:extLst>
              </p:cNvPr>
              <p:cNvSpPr/>
              <p:nvPr/>
            </p:nvSpPr>
            <p:spPr>
              <a:xfrm>
                <a:off x="7788539" y="5651609"/>
                <a:ext cx="47938" cy="22555"/>
              </a:xfrm>
              <a:custGeom>
                <a:avLst/>
                <a:gdLst>
                  <a:gd name="connsiteX0" fmla="*/ 45729 w 47938"/>
                  <a:gd name="connsiteY0" fmla="*/ 22518 h 22555"/>
                  <a:gd name="connsiteX1" fmla="*/ 47253 w 47938"/>
                  <a:gd name="connsiteY1" fmla="*/ 22042 h 22555"/>
                  <a:gd name="connsiteX2" fmla="*/ 47253 w 47938"/>
                  <a:gd name="connsiteY2" fmla="*/ 18613 h 22555"/>
                  <a:gd name="connsiteX3" fmla="*/ 2200 w 47938"/>
                  <a:gd name="connsiteY3" fmla="*/ 39 h 22555"/>
                  <a:gd name="connsiteX4" fmla="*/ 9 w 47938"/>
                  <a:gd name="connsiteY4" fmla="*/ 2706 h 22555"/>
                  <a:gd name="connsiteX5" fmla="*/ 2552 w 47938"/>
                  <a:gd name="connsiteY5" fmla="*/ 4906 h 22555"/>
                  <a:gd name="connsiteX6" fmla="*/ 2676 w 47938"/>
                  <a:gd name="connsiteY6" fmla="*/ 4897 h 22555"/>
                  <a:gd name="connsiteX7" fmla="*/ 43443 w 47938"/>
                  <a:gd name="connsiteY7" fmla="*/ 21661 h 22555"/>
                  <a:gd name="connsiteX8" fmla="*/ 45729 w 47938"/>
                  <a:gd name="connsiteY8" fmla="*/ 22518 h 2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38" h="22555">
                    <a:moveTo>
                      <a:pt x="45729" y="22518"/>
                    </a:moveTo>
                    <a:cubicBezTo>
                      <a:pt x="46272" y="22537"/>
                      <a:pt x="46815" y="22375"/>
                      <a:pt x="47253" y="22042"/>
                    </a:cubicBezTo>
                    <a:cubicBezTo>
                      <a:pt x="48168" y="21080"/>
                      <a:pt x="48168" y="19575"/>
                      <a:pt x="47253" y="18613"/>
                    </a:cubicBezTo>
                    <a:cubicBezTo>
                      <a:pt x="35633" y="6192"/>
                      <a:pt x="19202" y="-580"/>
                      <a:pt x="2200" y="39"/>
                    </a:cubicBezTo>
                    <a:cubicBezTo>
                      <a:pt x="866" y="192"/>
                      <a:pt x="-105" y="1373"/>
                      <a:pt x="9" y="2706"/>
                    </a:cubicBezTo>
                    <a:cubicBezTo>
                      <a:pt x="104" y="4020"/>
                      <a:pt x="1247" y="5002"/>
                      <a:pt x="2552" y="4906"/>
                    </a:cubicBezTo>
                    <a:cubicBezTo>
                      <a:pt x="2600" y="4906"/>
                      <a:pt x="2638" y="4906"/>
                      <a:pt x="2676" y="4897"/>
                    </a:cubicBezTo>
                    <a:cubicBezTo>
                      <a:pt x="18011" y="4516"/>
                      <a:pt x="32804" y="10602"/>
                      <a:pt x="43443" y="21661"/>
                    </a:cubicBezTo>
                    <a:cubicBezTo>
                      <a:pt x="43986" y="22347"/>
                      <a:pt x="44872" y="22670"/>
                      <a:pt x="45729" y="22518"/>
                    </a:cubicBezTo>
                    <a:close/>
                  </a:path>
                </a:pathLst>
              </a:custGeom>
              <a:solidFill>
                <a:srgbClr val="F0F0F0"/>
              </a:solidFill>
              <a:ln w="9525" cap="flat">
                <a:noFill/>
                <a:prstDash val="solid"/>
                <a:miter/>
              </a:ln>
            </p:spPr>
            <p:txBody>
              <a:bodyPr rtlCol="0" anchor="ctr"/>
              <a:lstStyle/>
              <a:p>
                <a:endParaRPr lang="pt-BR"/>
              </a:p>
            </p:txBody>
          </p:sp>
          <p:sp>
            <p:nvSpPr>
              <p:cNvPr id="3749" name="Forma Livre: Forma 3748">
                <a:extLst>
                  <a:ext uri="{FF2B5EF4-FFF2-40B4-BE49-F238E27FC236}">
                    <a16:creationId xmlns:a16="http://schemas.microsoft.com/office/drawing/2014/main" id="{E3FEFE71-4DE0-BFA7-58BF-7B3D2B794FD0}"/>
                  </a:ext>
                </a:extLst>
              </p:cNvPr>
              <p:cNvSpPr/>
              <p:nvPr/>
            </p:nvSpPr>
            <p:spPr>
              <a:xfrm>
                <a:off x="7807959" y="5638508"/>
                <a:ext cx="48338" cy="21641"/>
              </a:xfrm>
              <a:custGeom>
                <a:avLst/>
                <a:gdLst>
                  <a:gd name="connsiteX0" fmla="*/ 46121 w 48338"/>
                  <a:gd name="connsiteY0" fmla="*/ 21618 h 21641"/>
                  <a:gd name="connsiteX1" fmla="*/ 47645 w 48338"/>
                  <a:gd name="connsiteY1" fmla="*/ 21047 h 21641"/>
                  <a:gd name="connsiteX2" fmla="*/ 47645 w 48338"/>
                  <a:gd name="connsiteY2" fmla="*/ 17617 h 21641"/>
                  <a:gd name="connsiteX3" fmla="*/ 2116 w 48338"/>
                  <a:gd name="connsiteY3" fmla="*/ 91 h 21641"/>
                  <a:gd name="connsiteX4" fmla="*/ 20 w 48338"/>
                  <a:gd name="connsiteY4" fmla="*/ 2854 h 21641"/>
                  <a:gd name="connsiteX5" fmla="*/ 2459 w 48338"/>
                  <a:gd name="connsiteY5" fmla="*/ 4978 h 21641"/>
                  <a:gd name="connsiteX6" fmla="*/ 2687 w 48338"/>
                  <a:gd name="connsiteY6" fmla="*/ 4949 h 21641"/>
                  <a:gd name="connsiteX7" fmla="*/ 43835 w 48338"/>
                  <a:gd name="connsiteY7" fmla="*/ 20761 h 21641"/>
                  <a:gd name="connsiteX8" fmla="*/ 46121 w 48338"/>
                  <a:gd name="connsiteY8" fmla="*/ 21618 h 2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8" h="21641">
                    <a:moveTo>
                      <a:pt x="46121" y="21618"/>
                    </a:moveTo>
                    <a:cubicBezTo>
                      <a:pt x="46683" y="21608"/>
                      <a:pt x="47217" y="21408"/>
                      <a:pt x="47645" y="21047"/>
                    </a:cubicBezTo>
                    <a:cubicBezTo>
                      <a:pt x="48569" y="20084"/>
                      <a:pt x="48569" y="18580"/>
                      <a:pt x="47645" y="17617"/>
                    </a:cubicBezTo>
                    <a:cubicBezTo>
                      <a:pt x="35672" y="5530"/>
                      <a:pt x="19099" y="-851"/>
                      <a:pt x="2116" y="91"/>
                    </a:cubicBezTo>
                    <a:cubicBezTo>
                      <a:pt x="782" y="291"/>
                      <a:pt x="-151" y="1520"/>
                      <a:pt x="20" y="2854"/>
                    </a:cubicBezTo>
                    <a:cubicBezTo>
                      <a:pt x="106" y="4111"/>
                      <a:pt x="1201" y="5064"/>
                      <a:pt x="2459" y="4978"/>
                    </a:cubicBezTo>
                    <a:cubicBezTo>
                      <a:pt x="2535" y="4968"/>
                      <a:pt x="2611" y="4959"/>
                      <a:pt x="2687" y="4949"/>
                    </a:cubicBezTo>
                    <a:cubicBezTo>
                      <a:pt x="18013" y="4197"/>
                      <a:pt x="32948" y="9940"/>
                      <a:pt x="43835" y="20761"/>
                    </a:cubicBezTo>
                    <a:cubicBezTo>
                      <a:pt x="44407" y="21418"/>
                      <a:pt x="45264" y="21732"/>
                      <a:pt x="46121" y="21618"/>
                    </a:cubicBezTo>
                    <a:close/>
                  </a:path>
                </a:pathLst>
              </a:custGeom>
              <a:solidFill>
                <a:srgbClr val="F0F0F0"/>
              </a:solidFill>
              <a:ln w="9525" cap="flat">
                <a:noFill/>
                <a:prstDash val="solid"/>
                <a:miter/>
              </a:ln>
            </p:spPr>
            <p:txBody>
              <a:bodyPr rtlCol="0" anchor="ctr"/>
              <a:lstStyle/>
              <a:p>
                <a:endParaRPr lang="pt-BR"/>
              </a:p>
            </p:txBody>
          </p:sp>
          <p:sp>
            <p:nvSpPr>
              <p:cNvPr id="3750" name="Forma Livre: Forma 3749">
                <a:extLst>
                  <a:ext uri="{FF2B5EF4-FFF2-40B4-BE49-F238E27FC236}">
                    <a16:creationId xmlns:a16="http://schemas.microsoft.com/office/drawing/2014/main" id="{8A496D42-A097-C13E-E42C-84FD0C59A6B4}"/>
                  </a:ext>
                </a:extLst>
              </p:cNvPr>
              <p:cNvSpPr/>
              <p:nvPr/>
            </p:nvSpPr>
            <p:spPr>
              <a:xfrm>
                <a:off x="7826251" y="5624488"/>
                <a:ext cx="47605" cy="23065"/>
              </a:xfrm>
              <a:custGeom>
                <a:avLst/>
                <a:gdLst>
                  <a:gd name="connsiteX0" fmla="*/ 45355 w 47605"/>
                  <a:gd name="connsiteY0" fmla="*/ 22969 h 23065"/>
                  <a:gd name="connsiteX1" fmla="*/ 46879 w 47605"/>
                  <a:gd name="connsiteY1" fmla="*/ 22493 h 23065"/>
                  <a:gd name="connsiteX2" fmla="*/ 46946 w 47605"/>
                  <a:gd name="connsiteY2" fmla="*/ 19131 h 23065"/>
                  <a:gd name="connsiteX3" fmla="*/ 46879 w 47605"/>
                  <a:gd name="connsiteY3" fmla="*/ 19064 h 23065"/>
                  <a:gd name="connsiteX4" fmla="*/ 2207 w 47605"/>
                  <a:gd name="connsiteY4" fmla="*/ 14 h 23065"/>
                  <a:gd name="connsiteX5" fmla="*/ 6 w 47605"/>
                  <a:gd name="connsiteY5" fmla="*/ 2557 h 23065"/>
                  <a:gd name="connsiteX6" fmla="*/ 16 w 47605"/>
                  <a:gd name="connsiteY6" fmla="*/ 2681 h 23065"/>
                  <a:gd name="connsiteX7" fmla="*/ 2378 w 47605"/>
                  <a:gd name="connsiteY7" fmla="*/ 4891 h 23065"/>
                  <a:gd name="connsiteX8" fmla="*/ 2588 w 47605"/>
                  <a:gd name="connsiteY8" fmla="*/ 4872 h 23065"/>
                  <a:gd name="connsiteX9" fmla="*/ 42974 w 47605"/>
                  <a:gd name="connsiteY9" fmla="*/ 22398 h 23065"/>
                  <a:gd name="connsiteX10" fmla="*/ 45355 w 47605"/>
                  <a:gd name="connsiteY10" fmla="*/ 22969 h 2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605" h="23065">
                    <a:moveTo>
                      <a:pt x="45355" y="22969"/>
                    </a:moveTo>
                    <a:cubicBezTo>
                      <a:pt x="45898" y="22960"/>
                      <a:pt x="46422" y="22798"/>
                      <a:pt x="46879" y="22493"/>
                    </a:cubicBezTo>
                    <a:cubicBezTo>
                      <a:pt x="47822" y="21579"/>
                      <a:pt x="47851" y="20074"/>
                      <a:pt x="46946" y="19131"/>
                    </a:cubicBezTo>
                    <a:cubicBezTo>
                      <a:pt x="46917" y="19102"/>
                      <a:pt x="46898" y="19083"/>
                      <a:pt x="46879" y="19064"/>
                    </a:cubicBezTo>
                    <a:cubicBezTo>
                      <a:pt x="35420" y="6577"/>
                      <a:pt x="19142" y="-357"/>
                      <a:pt x="2207" y="14"/>
                    </a:cubicBezTo>
                    <a:cubicBezTo>
                      <a:pt x="892" y="109"/>
                      <a:pt x="-89" y="1252"/>
                      <a:pt x="6" y="2557"/>
                    </a:cubicBezTo>
                    <a:cubicBezTo>
                      <a:pt x="6" y="2605"/>
                      <a:pt x="6" y="2643"/>
                      <a:pt x="16" y="2681"/>
                    </a:cubicBezTo>
                    <a:cubicBezTo>
                      <a:pt x="54" y="3938"/>
                      <a:pt x="1111" y="4929"/>
                      <a:pt x="2378" y="4891"/>
                    </a:cubicBezTo>
                    <a:cubicBezTo>
                      <a:pt x="2445" y="4891"/>
                      <a:pt x="2521" y="4881"/>
                      <a:pt x="2588" y="4872"/>
                    </a:cubicBezTo>
                    <a:cubicBezTo>
                      <a:pt x="17913" y="4758"/>
                      <a:pt x="32582" y="11120"/>
                      <a:pt x="42974" y="22398"/>
                    </a:cubicBezTo>
                    <a:cubicBezTo>
                      <a:pt x="43612" y="22998"/>
                      <a:pt x="44517" y="23208"/>
                      <a:pt x="45355" y="22969"/>
                    </a:cubicBezTo>
                    <a:close/>
                  </a:path>
                </a:pathLst>
              </a:custGeom>
              <a:solidFill>
                <a:srgbClr val="F0F0F0"/>
              </a:solidFill>
              <a:ln w="9525" cap="flat">
                <a:noFill/>
                <a:prstDash val="solid"/>
                <a:miter/>
              </a:ln>
            </p:spPr>
            <p:txBody>
              <a:bodyPr rtlCol="0" anchor="ctr"/>
              <a:lstStyle/>
              <a:p>
                <a:endParaRPr lang="pt-BR"/>
              </a:p>
            </p:txBody>
          </p:sp>
          <p:sp>
            <p:nvSpPr>
              <p:cNvPr id="3751" name="Forma Livre: Forma 3750">
                <a:extLst>
                  <a:ext uri="{FF2B5EF4-FFF2-40B4-BE49-F238E27FC236}">
                    <a16:creationId xmlns:a16="http://schemas.microsoft.com/office/drawing/2014/main" id="{9B58A7FA-7A42-2B8C-5D08-5E12A3A32CA0}"/>
                  </a:ext>
                </a:extLst>
              </p:cNvPr>
              <p:cNvSpPr/>
              <p:nvPr/>
            </p:nvSpPr>
            <p:spPr>
              <a:xfrm>
                <a:off x="7841306" y="5608912"/>
                <a:ext cx="51719" cy="23597"/>
              </a:xfrm>
              <a:custGeom>
                <a:avLst/>
                <a:gdLst>
                  <a:gd name="connsiteX0" fmla="*/ 49160 w 51719"/>
                  <a:gd name="connsiteY0" fmla="*/ 23591 h 23597"/>
                  <a:gd name="connsiteX1" fmla="*/ 51713 w 51719"/>
                  <a:gd name="connsiteY1" fmla="*/ 21391 h 23597"/>
                  <a:gd name="connsiteX2" fmla="*/ 51160 w 51719"/>
                  <a:gd name="connsiteY2" fmla="*/ 19686 h 23597"/>
                  <a:gd name="connsiteX3" fmla="*/ 2297 w 51719"/>
                  <a:gd name="connsiteY3" fmla="*/ 159 h 23597"/>
                  <a:gd name="connsiteX4" fmla="*/ 2 w 51719"/>
                  <a:gd name="connsiteY4" fmla="*/ 2626 h 23597"/>
                  <a:gd name="connsiteX5" fmla="*/ 11 w 51719"/>
                  <a:gd name="connsiteY5" fmla="*/ 2731 h 23597"/>
                  <a:gd name="connsiteX6" fmla="*/ 2469 w 51719"/>
                  <a:gd name="connsiteY6" fmla="*/ 5036 h 23597"/>
                  <a:gd name="connsiteX7" fmla="*/ 2678 w 51719"/>
                  <a:gd name="connsiteY7" fmla="*/ 5017 h 23597"/>
                  <a:gd name="connsiteX8" fmla="*/ 47255 w 51719"/>
                  <a:gd name="connsiteY8" fmla="*/ 22638 h 23597"/>
                  <a:gd name="connsiteX9" fmla="*/ 49160 w 51719"/>
                  <a:gd name="connsiteY9" fmla="*/ 23591 h 2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9" h="23597">
                    <a:moveTo>
                      <a:pt x="49160" y="23591"/>
                    </a:moveTo>
                    <a:cubicBezTo>
                      <a:pt x="50474" y="23686"/>
                      <a:pt x="51618" y="22705"/>
                      <a:pt x="51713" y="21391"/>
                    </a:cubicBezTo>
                    <a:cubicBezTo>
                      <a:pt x="51760" y="20771"/>
                      <a:pt x="51560" y="20162"/>
                      <a:pt x="51160" y="19686"/>
                    </a:cubicBezTo>
                    <a:cubicBezTo>
                      <a:pt x="38740" y="6017"/>
                      <a:pt x="20718" y="-1184"/>
                      <a:pt x="2297" y="159"/>
                    </a:cubicBezTo>
                    <a:cubicBezTo>
                      <a:pt x="983" y="207"/>
                      <a:pt x="-46" y="1312"/>
                      <a:pt x="2" y="2626"/>
                    </a:cubicBezTo>
                    <a:cubicBezTo>
                      <a:pt x="2" y="2664"/>
                      <a:pt x="11" y="2693"/>
                      <a:pt x="11" y="2731"/>
                    </a:cubicBezTo>
                    <a:cubicBezTo>
                      <a:pt x="49" y="4046"/>
                      <a:pt x="1154" y="5074"/>
                      <a:pt x="2469" y="5036"/>
                    </a:cubicBezTo>
                    <a:cubicBezTo>
                      <a:pt x="2535" y="5027"/>
                      <a:pt x="2611" y="5027"/>
                      <a:pt x="2678" y="5017"/>
                    </a:cubicBezTo>
                    <a:cubicBezTo>
                      <a:pt x="19433" y="3855"/>
                      <a:pt x="35816" y="10332"/>
                      <a:pt x="47255" y="22638"/>
                    </a:cubicBezTo>
                    <a:cubicBezTo>
                      <a:pt x="47712" y="23229"/>
                      <a:pt x="48417" y="23581"/>
                      <a:pt x="49160" y="23591"/>
                    </a:cubicBezTo>
                    <a:close/>
                  </a:path>
                </a:pathLst>
              </a:custGeom>
              <a:solidFill>
                <a:srgbClr val="F0F0F0"/>
              </a:solidFill>
              <a:ln w="9525" cap="flat">
                <a:noFill/>
                <a:prstDash val="solid"/>
                <a:miter/>
              </a:ln>
            </p:spPr>
            <p:txBody>
              <a:bodyPr rtlCol="0" anchor="ctr"/>
              <a:lstStyle/>
              <a:p>
                <a:endParaRPr lang="pt-BR"/>
              </a:p>
            </p:txBody>
          </p:sp>
          <p:sp>
            <p:nvSpPr>
              <p:cNvPr id="3752" name="Forma Livre: Forma 3751">
                <a:extLst>
                  <a:ext uri="{FF2B5EF4-FFF2-40B4-BE49-F238E27FC236}">
                    <a16:creationId xmlns:a16="http://schemas.microsoft.com/office/drawing/2014/main" id="{91BEE6B3-C924-E2C1-83ED-478023F3134A}"/>
                  </a:ext>
                </a:extLst>
              </p:cNvPr>
              <p:cNvSpPr/>
              <p:nvPr/>
            </p:nvSpPr>
            <p:spPr>
              <a:xfrm>
                <a:off x="8092205" y="5398664"/>
                <a:ext cx="110804" cy="371100"/>
              </a:xfrm>
              <a:custGeom>
                <a:avLst/>
                <a:gdLst>
                  <a:gd name="connsiteX0" fmla="*/ 0 w 110804"/>
                  <a:gd name="connsiteY0" fmla="*/ 7715 h 371100"/>
                  <a:gd name="connsiteX1" fmla="*/ 103060 w 110804"/>
                  <a:gd name="connsiteY1" fmla="*/ 0 h 371100"/>
                  <a:gd name="connsiteX2" fmla="*/ 108775 w 110804"/>
                  <a:gd name="connsiteY2" fmla="*/ 209074 h 371100"/>
                  <a:gd name="connsiteX3" fmla="*/ 106108 w 110804"/>
                  <a:gd name="connsiteY3" fmla="*/ 340614 h 371100"/>
                  <a:gd name="connsiteX4" fmla="*/ 51245 w 110804"/>
                  <a:gd name="connsiteY4" fmla="*/ 354521 h 371100"/>
                  <a:gd name="connsiteX5" fmla="*/ 36862 w 110804"/>
                  <a:gd name="connsiteY5" fmla="*/ 216694 h 371100"/>
                  <a:gd name="connsiteX6" fmla="*/ 0 w 110804"/>
                  <a:gd name="connsiteY6" fmla="*/ 7715 h 37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04" h="371100">
                    <a:moveTo>
                      <a:pt x="0" y="7715"/>
                    </a:moveTo>
                    <a:lnTo>
                      <a:pt x="103060" y="0"/>
                    </a:lnTo>
                    <a:cubicBezTo>
                      <a:pt x="106108" y="71057"/>
                      <a:pt x="106299" y="142399"/>
                      <a:pt x="108775" y="209074"/>
                    </a:cubicBezTo>
                    <a:cubicBezTo>
                      <a:pt x="113538" y="232601"/>
                      <a:pt x="108775" y="314516"/>
                      <a:pt x="106108" y="340614"/>
                    </a:cubicBezTo>
                    <a:cubicBezTo>
                      <a:pt x="101537" y="379762"/>
                      <a:pt x="55245" y="377571"/>
                      <a:pt x="51245" y="354521"/>
                    </a:cubicBezTo>
                    <a:cubicBezTo>
                      <a:pt x="47244" y="331470"/>
                      <a:pt x="37719" y="226886"/>
                      <a:pt x="36862" y="216694"/>
                    </a:cubicBezTo>
                    <a:cubicBezTo>
                      <a:pt x="34480" y="174022"/>
                      <a:pt x="762" y="11430"/>
                      <a:pt x="0" y="7715"/>
                    </a:cubicBezTo>
                    <a:close/>
                  </a:path>
                </a:pathLst>
              </a:custGeom>
              <a:solidFill>
                <a:srgbClr val="9E6767"/>
              </a:solidFill>
              <a:ln w="9525" cap="flat">
                <a:noFill/>
                <a:prstDash val="solid"/>
                <a:miter/>
              </a:ln>
            </p:spPr>
            <p:txBody>
              <a:bodyPr rtlCol="0" anchor="ctr"/>
              <a:lstStyle/>
              <a:p>
                <a:endParaRPr lang="pt-BR"/>
              </a:p>
            </p:txBody>
          </p:sp>
          <p:sp>
            <p:nvSpPr>
              <p:cNvPr id="3753" name="Forma Livre: Forma 3752">
                <a:extLst>
                  <a:ext uri="{FF2B5EF4-FFF2-40B4-BE49-F238E27FC236}">
                    <a16:creationId xmlns:a16="http://schemas.microsoft.com/office/drawing/2014/main" id="{1094E465-4061-9C20-B7AE-CC18C8ECB8D7}"/>
                  </a:ext>
                </a:extLst>
              </p:cNvPr>
              <p:cNvSpPr/>
              <p:nvPr/>
            </p:nvSpPr>
            <p:spPr>
              <a:xfrm>
                <a:off x="8129426" y="5749089"/>
                <a:ext cx="99001" cy="93704"/>
              </a:xfrm>
              <a:custGeom>
                <a:avLst/>
                <a:gdLst>
                  <a:gd name="connsiteX0" fmla="*/ 22 w 99001"/>
                  <a:gd name="connsiteY0" fmla="*/ 23146 h 93704"/>
                  <a:gd name="connsiteX1" fmla="*/ 12690 w 99001"/>
                  <a:gd name="connsiteY1" fmla="*/ 77057 h 93704"/>
                  <a:gd name="connsiteX2" fmla="*/ 53171 w 99001"/>
                  <a:gd name="connsiteY2" fmla="*/ 92107 h 93704"/>
                  <a:gd name="connsiteX3" fmla="*/ 95367 w 99001"/>
                  <a:gd name="connsiteY3" fmla="*/ 57150 h 93704"/>
                  <a:gd name="connsiteX4" fmla="*/ 96320 w 99001"/>
                  <a:gd name="connsiteY4" fmla="*/ 0 h 93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01" h="93704">
                    <a:moveTo>
                      <a:pt x="22" y="23146"/>
                    </a:moveTo>
                    <a:cubicBezTo>
                      <a:pt x="-350" y="41891"/>
                      <a:pt x="4003" y="60436"/>
                      <a:pt x="12690" y="77057"/>
                    </a:cubicBezTo>
                    <a:cubicBezTo>
                      <a:pt x="21196" y="90697"/>
                      <a:pt x="37827" y="96879"/>
                      <a:pt x="53171" y="92107"/>
                    </a:cubicBezTo>
                    <a:cubicBezTo>
                      <a:pt x="69459" y="88297"/>
                      <a:pt x="90319" y="77629"/>
                      <a:pt x="95367" y="57150"/>
                    </a:cubicBezTo>
                    <a:cubicBezTo>
                      <a:pt x="99863" y="38395"/>
                      <a:pt x="100196" y="18888"/>
                      <a:pt x="96320" y="0"/>
                    </a:cubicBezTo>
                    <a:close/>
                  </a:path>
                </a:pathLst>
              </a:custGeom>
              <a:solidFill>
                <a:srgbClr val="263238"/>
              </a:solidFill>
              <a:ln w="9525" cap="flat">
                <a:noFill/>
                <a:prstDash val="solid"/>
                <a:miter/>
              </a:ln>
            </p:spPr>
            <p:txBody>
              <a:bodyPr rtlCol="0" anchor="ctr"/>
              <a:lstStyle/>
              <a:p>
                <a:endParaRPr lang="pt-BR"/>
              </a:p>
            </p:txBody>
          </p:sp>
          <p:sp>
            <p:nvSpPr>
              <p:cNvPr id="3754" name="Forma Livre: Forma 3753">
                <a:extLst>
                  <a:ext uri="{FF2B5EF4-FFF2-40B4-BE49-F238E27FC236}">
                    <a16:creationId xmlns:a16="http://schemas.microsoft.com/office/drawing/2014/main" id="{11A004FB-1CC2-6CD2-13A5-3B6F645E54CF}"/>
                  </a:ext>
                </a:extLst>
              </p:cNvPr>
              <p:cNvSpPr/>
              <p:nvPr/>
            </p:nvSpPr>
            <p:spPr>
              <a:xfrm>
                <a:off x="8126883" y="5607738"/>
                <a:ext cx="100271" cy="224837"/>
              </a:xfrm>
              <a:custGeom>
                <a:avLst/>
                <a:gdLst>
                  <a:gd name="connsiteX0" fmla="*/ 74098 w 100271"/>
                  <a:gd name="connsiteY0" fmla="*/ 0 h 224837"/>
                  <a:gd name="connsiteX1" fmla="*/ 86099 w 100271"/>
                  <a:gd name="connsiteY1" fmla="*/ 65056 h 224837"/>
                  <a:gd name="connsiteX2" fmla="*/ 98672 w 100271"/>
                  <a:gd name="connsiteY2" fmla="*/ 138303 h 224837"/>
                  <a:gd name="connsiteX3" fmla="*/ 88290 w 100271"/>
                  <a:gd name="connsiteY3" fmla="*/ 200692 h 224837"/>
                  <a:gd name="connsiteX4" fmla="*/ 17043 w 100271"/>
                  <a:gd name="connsiteY4" fmla="*/ 210217 h 224837"/>
                  <a:gd name="connsiteX5" fmla="*/ 3708 w 100271"/>
                  <a:gd name="connsiteY5" fmla="*/ 133350 h 224837"/>
                  <a:gd name="connsiteX6" fmla="*/ 4756 w 100271"/>
                  <a:gd name="connsiteY6" fmla="*/ 56579 h 224837"/>
                  <a:gd name="connsiteX7" fmla="*/ 2184 w 100271"/>
                  <a:gd name="connsiteY7" fmla="*/ 7620 h 224837"/>
                  <a:gd name="connsiteX8" fmla="*/ 12281 w 100271"/>
                  <a:gd name="connsiteY8" fmla="*/ 34862 h 224837"/>
                  <a:gd name="connsiteX9" fmla="*/ 14376 w 100271"/>
                  <a:gd name="connsiteY9" fmla="*/ 24765 h 224837"/>
                  <a:gd name="connsiteX10" fmla="*/ 16281 w 100271"/>
                  <a:gd name="connsiteY10" fmla="*/ 17050 h 224837"/>
                  <a:gd name="connsiteX11" fmla="*/ 23806 w 100271"/>
                  <a:gd name="connsiteY11" fmla="*/ 13906 h 224837"/>
                  <a:gd name="connsiteX12" fmla="*/ 46094 w 100271"/>
                  <a:gd name="connsiteY12" fmla="*/ 10287 h 224837"/>
                  <a:gd name="connsiteX13" fmla="*/ 51714 w 100271"/>
                  <a:gd name="connsiteY13" fmla="*/ 10287 h 224837"/>
                  <a:gd name="connsiteX14" fmla="*/ 66383 w 100271"/>
                  <a:gd name="connsiteY14" fmla="*/ 10954 h 224837"/>
                  <a:gd name="connsiteX15" fmla="*/ 69050 w 100271"/>
                  <a:gd name="connsiteY15" fmla="*/ 16383 h 224837"/>
                  <a:gd name="connsiteX16" fmla="*/ 70669 w 100271"/>
                  <a:gd name="connsiteY16" fmla="*/ 24098 h 224837"/>
                  <a:gd name="connsiteX17" fmla="*/ 73050 w 100271"/>
                  <a:gd name="connsiteY17" fmla="*/ 26765 h 224837"/>
                  <a:gd name="connsiteX18" fmla="*/ 75050 w 100271"/>
                  <a:gd name="connsiteY18" fmla="*/ 20764 h 224837"/>
                  <a:gd name="connsiteX19" fmla="*/ 75050 w 100271"/>
                  <a:gd name="connsiteY19" fmla="*/ 13811 h 224837"/>
                  <a:gd name="connsiteX20" fmla="*/ 74098 w 100271"/>
                  <a:gd name="connsiteY20" fmla="*/ 0 h 22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271" h="224837">
                    <a:moveTo>
                      <a:pt x="74098" y="0"/>
                    </a:moveTo>
                    <a:cubicBezTo>
                      <a:pt x="79718" y="1905"/>
                      <a:pt x="82766" y="32861"/>
                      <a:pt x="86099" y="65056"/>
                    </a:cubicBezTo>
                    <a:cubicBezTo>
                      <a:pt x="89624" y="99536"/>
                      <a:pt x="95624" y="110014"/>
                      <a:pt x="98672" y="138303"/>
                    </a:cubicBezTo>
                    <a:cubicBezTo>
                      <a:pt x="102387" y="170688"/>
                      <a:pt x="99911" y="181451"/>
                      <a:pt x="88290" y="200692"/>
                    </a:cubicBezTo>
                    <a:cubicBezTo>
                      <a:pt x="76670" y="219932"/>
                      <a:pt x="36284" y="238792"/>
                      <a:pt x="17043" y="210217"/>
                    </a:cubicBezTo>
                    <a:cubicBezTo>
                      <a:pt x="1327" y="187166"/>
                      <a:pt x="1613" y="165545"/>
                      <a:pt x="3708" y="133350"/>
                    </a:cubicBezTo>
                    <a:cubicBezTo>
                      <a:pt x="5489" y="107794"/>
                      <a:pt x="5842" y="82172"/>
                      <a:pt x="4756" y="56579"/>
                    </a:cubicBezTo>
                    <a:cubicBezTo>
                      <a:pt x="3899" y="32385"/>
                      <a:pt x="-3626" y="10192"/>
                      <a:pt x="2184" y="7620"/>
                    </a:cubicBezTo>
                    <a:cubicBezTo>
                      <a:pt x="2184" y="11144"/>
                      <a:pt x="7709" y="37719"/>
                      <a:pt x="12281" y="34862"/>
                    </a:cubicBezTo>
                    <a:cubicBezTo>
                      <a:pt x="14281" y="34862"/>
                      <a:pt x="14662" y="31052"/>
                      <a:pt x="14376" y="24765"/>
                    </a:cubicBezTo>
                    <a:cubicBezTo>
                      <a:pt x="13967" y="22041"/>
                      <a:pt x="14652" y="19269"/>
                      <a:pt x="16281" y="17050"/>
                    </a:cubicBezTo>
                    <a:cubicBezTo>
                      <a:pt x="18358" y="15173"/>
                      <a:pt x="21015" y="14068"/>
                      <a:pt x="23806" y="13906"/>
                    </a:cubicBezTo>
                    <a:cubicBezTo>
                      <a:pt x="31169" y="12325"/>
                      <a:pt x="38608" y="11116"/>
                      <a:pt x="46094" y="10287"/>
                    </a:cubicBezTo>
                    <a:cubicBezTo>
                      <a:pt x="47971" y="10192"/>
                      <a:pt x="49838" y="10192"/>
                      <a:pt x="51714" y="10287"/>
                    </a:cubicBezTo>
                    <a:cubicBezTo>
                      <a:pt x="56600" y="9487"/>
                      <a:pt x="61592" y="9715"/>
                      <a:pt x="66383" y="10954"/>
                    </a:cubicBezTo>
                    <a:cubicBezTo>
                      <a:pt x="68383" y="12097"/>
                      <a:pt x="68573" y="14097"/>
                      <a:pt x="69050" y="16383"/>
                    </a:cubicBezTo>
                    <a:cubicBezTo>
                      <a:pt x="69526" y="18669"/>
                      <a:pt x="70002" y="21812"/>
                      <a:pt x="70669" y="24098"/>
                    </a:cubicBezTo>
                    <a:cubicBezTo>
                      <a:pt x="70669" y="24955"/>
                      <a:pt x="72193" y="26861"/>
                      <a:pt x="73050" y="26765"/>
                    </a:cubicBezTo>
                    <a:cubicBezTo>
                      <a:pt x="73907" y="26670"/>
                      <a:pt x="75146" y="22574"/>
                      <a:pt x="75050" y="20764"/>
                    </a:cubicBezTo>
                    <a:cubicBezTo>
                      <a:pt x="74955" y="18955"/>
                      <a:pt x="75050" y="16002"/>
                      <a:pt x="75050" y="13811"/>
                    </a:cubicBezTo>
                    <a:cubicBezTo>
                      <a:pt x="75050" y="11621"/>
                      <a:pt x="74574" y="5620"/>
                      <a:pt x="74098" y="0"/>
                    </a:cubicBezTo>
                    <a:close/>
                  </a:path>
                </a:pathLst>
              </a:custGeom>
              <a:solidFill>
                <a:srgbClr val="37474F"/>
              </a:solidFill>
              <a:ln w="9525" cap="flat">
                <a:noFill/>
                <a:prstDash val="solid"/>
                <a:miter/>
              </a:ln>
            </p:spPr>
            <p:txBody>
              <a:bodyPr rtlCol="0" anchor="ctr"/>
              <a:lstStyle/>
              <a:p>
                <a:endParaRPr lang="pt-BR"/>
              </a:p>
            </p:txBody>
          </p:sp>
          <p:sp>
            <p:nvSpPr>
              <p:cNvPr id="3755" name="Forma Livre: Forma 3754">
                <a:extLst>
                  <a:ext uri="{FF2B5EF4-FFF2-40B4-BE49-F238E27FC236}">
                    <a16:creationId xmlns:a16="http://schemas.microsoft.com/office/drawing/2014/main" id="{2E568C03-E726-EF66-6888-456C5A4D2FB1}"/>
                  </a:ext>
                </a:extLst>
              </p:cNvPr>
              <p:cNvSpPr/>
              <p:nvPr/>
            </p:nvSpPr>
            <p:spPr>
              <a:xfrm>
                <a:off x="8129607" y="5734992"/>
                <a:ext cx="97547" cy="97534"/>
              </a:xfrm>
              <a:custGeom>
                <a:avLst/>
                <a:gdLst>
                  <a:gd name="connsiteX0" fmla="*/ 94805 w 97547"/>
                  <a:gd name="connsiteY0" fmla="*/ 0 h 97534"/>
                  <a:gd name="connsiteX1" fmla="*/ 89566 w 97547"/>
                  <a:gd name="connsiteY1" fmla="*/ 39148 h 97534"/>
                  <a:gd name="connsiteX2" fmla="*/ 75850 w 97547"/>
                  <a:gd name="connsiteY2" fmla="*/ 20765 h 97534"/>
                  <a:gd name="connsiteX3" fmla="*/ 23463 w 97547"/>
                  <a:gd name="connsiteY3" fmla="*/ 26861 h 97534"/>
                  <a:gd name="connsiteX4" fmla="*/ 11462 w 97547"/>
                  <a:gd name="connsiteY4" fmla="*/ 44672 h 97534"/>
                  <a:gd name="connsiteX5" fmla="*/ 793 w 97547"/>
                  <a:gd name="connsiteY5" fmla="*/ 8858 h 97534"/>
                  <a:gd name="connsiteX6" fmla="*/ 14319 w 97547"/>
                  <a:gd name="connsiteY6" fmla="*/ 82963 h 97534"/>
                  <a:gd name="connsiteX7" fmla="*/ 85566 w 97547"/>
                  <a:gd name="connsiteY7" fmla="*/ 73438 h 97534"/>
                  <a:gd name="connsiteX8" fmla="*/ 95948 w 97547"/>
                  <a:gd name="connsiteY8" fmla="*/ 11049 h 97534"/>
                  <a:gd name="connsiteX9" fmla="*/ 94805 w 97547"/>
                  <a:gd name="connsiteY9" fmla="*/ 0 h 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547" h="97534">
                    <a:moveTo>
                      <a:pt x="94805" y="0"/>
                    </a:moveTo>
                    <a:cubicBezTo>
                      <a:pt x="95377" y="4667"/>
                      <a:pt x="98044" y="33814"/>
                      <a:pt x="89566" y="39148"/>
                    </a:cubicBezTo>
                    <a:cubicBezTo>
                      <a:pt x="81089" y="44482"/>
                      <a:pt x="75850" y="20765"/>
                      <a:pt x="75850" y="20765"/>
                    </a:cubicBezTo>
                    <a:cubicBezTo>
                      <a:pt x="58201" y="16859"/>
                      <a:pt x="39751" y="19012"/>
                      <a:pt x="23463" y="26861"/>
                    </a:cubicBezTo>
                    <a:cubicBezTo>
                      <a:pt x="24892" y="31909"/>
                      <a:pt x="19843" y="48292"/>
                      <a:pt x="11462" y="44672"/>
                    </a:cubicBezTo>
                    <a:cubicBezTo>
                      <a:pt x="3080" y="41053"/>
                      <a:pt x="793" y="9335"/>
                      <a:pt x="793" y="8858"/>
                    </a:cubicBezTo>
                    <a:cubicBezTo>
                      <a:pt x="-1016" y="39719"/>
                      <a:pt x="-921" y="60579"/>
                      <a:pt x="14319" y="82963"/>
                    </a:cubicBezTo>
                    <a:cubicBezTo>
                      <a:pt x="33369" y="111538"/>
                      <a:pt x="73946" y="92488"/>
                      <a:pt x="85566" y="73438"/>
                    </a:cubicBezTo>
                    <a:cubicBezTo>
                      <a:pt x="97187" y="54388"/>
                      <a:pt x="99663" y="43434"/>
                      <a:pt x="95948" y="11049"/>
                    </a:cubicBezTo>
                    <a:cubicBezTo>
                      <a:pt x="95567" y="7811"/>
                      <a:pt x="95282" y="2953"/>
                      <a:pt x="94805" y="0"/>
                    </a:cubicBezTo>
                    <a:close/>
                  </a:path>
                </a:pathLst>
              </a:custGeom>
              <a:solidFill>
                <a:srgbClr val="455A64"/>
              </a:solidFill>
              <a:ln w="9525" cap="flat">
                <a:noFill/>
                <a:prstDash val="solid"/>
                <a:miter/>
              </a:ln>
            </p:spPr>
            <p:txBody>
              <a:bodyPr rtlCol="0" anchor="ctr"/>
              <a:lstStyle/>
              <a:p>
                <a:endParaRPr lang="pt-BR"/>
              </a:p>
            </p:txBody>
          </p:sp>
          <p:sp>
            <p:nvSpPr>
              <p:cNvPr id="3756" name="Forma Livre: Forma 3755">
                <a:extLst>
                  <a:ext uri="{FF2B5EF4-FFF2-40B4-BE49-F238E27FC236}">
                    <a16:creationId xmlns:a16="http://schemas.microsoft.com/office/drawing/2014/main" id="{449E31E8-C365-057D-A0AD-3D52C9338DD6}"/>
                  </a:ext>
                </a:extLst>
              </p:cNvPr>
              <p:cNvSpPr/>
              <p:nvPr/>
            </p:nvSpPr>
            <p:spPr>
              <a:xfrm>
                <a:off x="8200981" y="5607929"/>
                <a:ext cx="15092" cy="156552"/>
              </a:xfrm>
              <a:custGeom>
                <a:avLst/>
                <a:gdLst>
                  <a:gd name="connsiteX0" fmla="*/ 2000 w 15092"/>
                  <a:gd name="connsiteY0" fmla="*/ 149828 h 156552"/>
                  <a:gd name="connsiteX1" fmla="*/ 14288 w 15092"/>
                  <a:gd name="connsiteY1" fmla="*/ 141256 h 156552"/>
                  <a:gd name="connsiteX2" fmla="*/ 12002 w 15092"/>
                  <a:gd name="connsiteY2" fmla="*/ 65056 h 156552"/>
                  <a:gd name="connsiteX3" fmla="*/ 0 w 15092"/>
                  <a:gd name="connsiteY3" fmla="*/ 0 h 156552"/>
                  <a:gd name="connsiteX4" fmla="*/ 476 w 15092"/>
                  <a:gd name="connsiteY4" fmla="*/ 17526 h 156552"/>
                  <a:gd name="connsiteX5" fmla="*/ 476 w 15092"/>
                  <a:gd name="connsiteY5" fmla="*/ 25908 h 156552"/>
                  <a:gd name="connsiteX6" fmla="*/ 6572 w 15092"/>
                  <a:gd name="connsiteY6" fmla="*/ 102965 h 156552"/>
                  <a:gd name="connsiteX7" fmla="*/ 2000 w 15092"/>
                  <a:gd name="connsiteY7" fmla="*/ 149828 h 1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92" h="156552">
                    <a:moveTo>
                      <a:pt x="2000" y="149828"/>
                    </a:moveTo>
                    <a:cubicBezTo>
                      <a:pt x="2000" y="161449"/>
                      <a:pt x="12383" y="157639"/>
                      <a:pt x="14288" y="141256"/>
                    </a:cubicBezTo>
                    <a:cubicBezTo>
                      <a:pt x="17145" y="116777"/>
                      <a:pt x="11430" y="93154"/>
                      <a:pt x="12002" y="65056"/>
                    </a:cubicBezTo>
                    <a:cubicBezTo>
                      <a:pt x="8668" y="32861"/>
                      <a:pt x="6668" y="571"/>
                      <a:pt x="0" y="0"/>
                    </a:cubicBezTo>
                    <a:cubicBezTo>
                      <a:pt x="0" y="5525"/>
                      <a:pt x="476" y="17526"/>
                      <a:pt x="476" y="17526"/>
                    </a:cubicBezTo>
                    <a:cubicBezTo>
                      <a:pt x="476" y="19907"/>
                      <a:pt x="476" y="25908"/>
                      <a:pt x="476" y="25908"/>
                    </a:cubicBezTo>
                    <a:cubicBezTo>
                      <a:pt x="2096" y="50006"/>
                      <a:pt x="7906" y="78200"/>
                      <a:pt x="6572" y="102965"/>
                    </a:cubicBezTo>
                    <a:cubicBezTo>
                      <a:pt x="5715" y="124587"/>
                      <a:pt x="2096" y="138208"/>
                      <a:pt x="2000" y="149828"/>
                    </a:cubicBezTo>
                    <a:close/>
                  </a:path>
                </a:pathLst>
              </a:custGeom>
              <a:solidFill>
                <a:srgbClr val="263238"/>
              </a:solidFill>
              <a:ln w="9525" cap="flat">
                <a:noFill/>
                <a:prstDash val="solid"/>
                <a:miter/>
              </a:ln>
            </p:spPr>
            <p:txBody>
              <a:bodyPr rtlCol="0" anchor="ctr"/>
              <a:lstStyle/>
              <a:p>
                <a:endParaRPr lang="pt-BR"/>
              </a:p>
            </p:txBody>
          </p:sp>
          <p:sp>
            <p:nvSpPr>
              <p:cNvPr id="3757" name="Forma Livre: Forma 3756">
                <a:extLst>
                  <a:ext uri="{FF2B5EF4-FFF2-40B4-BE49-F238E27FC236}">
                    <a16:creationId xmlns:a16="http://schemas.microsoft.com/office/drawing/2014/main" id="{013A3E2B-E7BF-8FFB-3FBD-621486CD1436}"/>
                  </a:ext>
                </a:extLst>
              </p:cNvPr>
              <p:cNvSpPr/>
              <p:nvPr/>
            </p:nvSpPr>
            <p:spPr>
              <a:xfrm>
                <a:off x="8125247" y="5615358"/>
                <a:ext cx="31570" cy="153777"/>
              </a:xfrm>
              <a:custGeom>
                <a:avLst/>
                <a:gdLst>
                  <a:gd name="connsiteX0" fmla="*/ 31347 w 31570"/>
                  <a:gd name="connsiteY0" fmla="*/ 146209 h 153777"/>
                  <a:gd name="connsiteX1" fmla="*/ 23822 w 31570"/>
                  <a:gd name="connsiteY1" fmla="*/ 109728 h 153777"/>
                  <a:gd name="connsiteX2" fmla="*/ 11059 w 31570"/>
                  <a:gd name="connsiteY2" fmla="*/ 26194 h 153777"/>
                  <a:gd name="connsiteX3" fmla="*/ 3820 w 31570"/>
                  <a:gd name="connsiteY3" fmla="*/ 0 h 153777"/>
                  <a:gd name="connsiteX4" fmla="*/ 1820 w 31570"/>
                  <a:gd name="connsiteY4" fmla="*/ 29146 h 153777"/>
                  <a:gd name="connsiteX5" fmla="*/ 8773 w 31570"/>
                  <a:gd name="connsiteY5" fmla="*/ 66675 h 153777"/>
                  <a:gd name="connsiteX6" fmla="*/ 17822 w 31570"/>
                  <a:gd name="connsiteY6" fmla="*/ 140113 h 153777"/>
                  <a:gd name="connsiteX7" fmla="*/ 31347 w 31570"/>
                  <a:gd name="connsiteY7" fmla="*/ 146209 h 15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70" h="153777">
                    <a:moveTo>
                      <a:pt x="31347" y="146209"/>
                    </a:moveTo>
                    <a:cubicBezTo>
                      <a:pt x="27737" y="134303"/>
                      <a:pt x="25213" y="122092"/>
                      <a:pt x="23822" y="109728"/>
                    </a:cubicBezTo>
                    <a:cubicBezTo>
                      <a:pt x="21822" y="88106"/>
                      <a:pt x="15155" y="49816"/>
                      <a:pt x="11059" y="26194"/>
                    </a:cubicBezTo>
                    <a:cubicBezTo>
                      <a:pt x="9916" y="18955"/>
                      <a:pt x="3915" y="286"/>
                      <a:pt x="3820" y="0"/>
                    </a:cubicBezTo>
                    <a:cubicBezTo>
                      <a:pt x="-371" y="1905"/>
                      <a:pt x="-1228" y="14573"/>
                      <a:pt x="1820" y="29146"/>
                    </a:cubicBezTo>
                    <a:cubicBezTo>
                      <a:pt x="4868" y="43720"/>
                      <a:pt x="6868" y="52673"/>
                      <a:pt x="8773" y="66675"/>
                    </a:cubicBezTo>
                    <a:cubicBezTo>
                      <a:pt x="14012" y="94488"/>
                      <a:pt x="14297" y="123825"/>
                      <a:pt x="17822" y="140113"/>
                    </a:cubicBezTo>
                    <a:cubicBezTo>
                      <a:pt x="21346" y="156401"/>
                      <a:pt x="33347" y="157734"/>
                      <a:pt x="31347" y="146209"/>
                    </a:cubicBezTo>
                    <a:close/>
                  </a:path>
                </a:pathLst>
              </a:custGeom>
              <a:solidFill>
                <a:srgbClr val="263238"/>
              </a:solidFill>
              <a:ln w="9525" cap="flat">
                <a:noFill/>
                <a:prstDash val="solid"/>
                <a:miter/>
              </a:ln>
            </p:spPr>
            <p:txBody>
              <a:bodyPr rtlCol="0" anchor="ctr"/>
              <a:lstStyle/>
              <a:p>
                <a:endParaRPr lang="pt-BR"/>
              </a:p>
            </p:txBody>
          </p:sp>
          <p:sp>
            <p:nvSpPr>
              <p:cNvPr id="3758" name="Forma Livre: Forma 3757">
                <a:extLst>
                  <a:ext uri="{FF2B5EF4-FFF2-40B4-BE49-F238E27FC236}">
                    <a16:creationId xmlns:a16="http://schemas.microsoft.com/office/drawing/2014/main" id="{4D33C4FB-5F63-7CC7-1F55-1B122D86C5C9}"/>
                  </a:ext>
                </a:extLst>
              </p:cNvPr>
              <p:cNvSpPr/>
              <p:nvPr/>
            </p:nvSpPr>
            <p:spPr>
              <a:xfrm>
                <a:off x="8151288" y="5750305"/>
                <a:ext cx="58260" cy="11861"/>
              </a:xfrm>
              <a:custGeom>
                <a:avLst/>
                <a:gdLst>
                  <a:gd name="connsiteX0" fmla="*/ 2735 w 58260"/>
                  <a:gd name="connsiteY0" fmla="*/ 11833 h 11861"/>
                  <a:gd name="connsiteX1" fmla="*/ 3592 w 58260"/>
                  <a:gd name="connsiteY1" fmla="*/ 11833 h 11861"/>
                  <a:gd name="connsiteX2" fmla="*/ 55122 w 58260"/>
                  <a:gd name="connsiteY2" fmla="*/ 7452 h 11861"/>
                  <a:gd name="connsiteX3" fmla="*/ 58171 w 58260"/>
                  <a:gd name="connsiteY3" fmla="*/ 5737 h 11861"/>
                  <a:gd name="connsiteX4" fmla="*/ 56456 w 58260"/>
                  <a:gd name="connsiteY4" fmla="*/ 2689 h 11861"/>
                  <a:gd name="connsiteX5" fmla="*/ 1402 w 58260"/>
                  <a:gd name="connsiteY5" fmla="*/ 7452 h 11861"/>
                  <a:gd name="connsiteX6" fmla="*/ 249 w 58260"/>
                  <a:gd name="connsiteY6" fmla="*/ 10757 h 11861"/>
                  <a:gd name="connsiteX7" fmla="*/ 258 w 58260"/>
                  <a:gd name="connsiteY7" fmla="*/ 10785 h 11861"/>
                  <a:gd name="connsiteX8" fmla="*/ 2735 w 58260"/>
                  <a:gd name="connsiteY8" fmla="*/ 11833 h 1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60" h="11861">
                    <a:moveTo>
                      <a:pt x="2735" y="11833"/>
                    </a:moveTo>
                    <a:lnTo>
                      <a:pt x="3592" y="11833"/>
                    </a:lnTo>
                    <a:cubicBezTo>
                      <a:pt x="19785" y="4623"/>
                      <a:pt x="37939" y="3079"/>
                      <a:pt x="55122" y="7452"/>
                    </a:cubicBezTo>
                    <a:cubicBezTo>
                      <a:pt x="56437" y="7813"/>
                      <a:pt x="57799" y="7052"/>
                      <a:pt x="58171" y="5737"/>
                    </a:cubicBezTo>
                    <a:cubicBezTo>
                      <a:pt x="58532" y="4423"/>
                      <a:pt x="57771" y="3061"/>
                      <a:pt x="56456" y="2689"/>
                    </a:cubicBezTo>
                    <a:cubicBezTo>
                      <a:pt x="38101" y="-2121"/>
                      <a:pt x="18651" y="-445"/>
                      <a:pt x="1402" y="7452"/>
                    </a:cubicBezTo>
                    <a:cubicBezTo>
                      <a:pt x="173" y="8042"/>
                      <a:pt x="-351" y="9528"/>
                      <a:pt x="249" y="10757"/>
                    </a:cubicBezTo>
                    <a:cubicBezTo>
                      <a:pt x="249" y="10766"/>
                      <a:pt x="258" y="10776"/>
                      <a:pt x="258" y="10785"/>
                    </a:cubicBezTo>
                    <a:cubicBezTo>
                      <a:pt x="821" y="11576"/>
                      <a:pt x="1782" y="11976"/>
                      <a:pt x="2735" y="11833"/>
                    </a:cubicBezTo>
                    <a:close/>
                  </a:path>
                </a:pathLst>
              </a:custGeom>
              <a:solidFill>
                <a:srgbClr val="F0F0F0"/>
              </a:solidFill>
              <a:ln w="9525" cap="flat">
                <a:noFill/>
                <a:prstDash val="solid"/>
                <a:miter/>
              </a:ln>
            </p:spPr>
            <p:txBody>
              <a:bodyPr rtlCol="0" anchor="ctr"/>
              <a:lstStyle/>
              <a:p>
                <a:endParaRPr lang="pt-BR"/>
              </a:p>
            </p:txBody>
          </p:sp>
          <p:sp>
            <p:nvSpPr>
              <p:cNvPr id="3759" name="Forma Livre: Forma 3758">
                <a:extLst>
                  <a:ext uri="{FF2B5EF4-FFF2-40B4-BE49-F238E27FC236}">
                    <a16:creationId xmlns:a16="http://schemas.microsoft.com/office/drawing/2014/main" id="{97D8A08D-9C18-210D-4A31-6F40AF50EE17}"/>
                  </a:ext>
                </a:extLst>
              </p:cNvPr>
              <p:cNvSpPr/>
              <p:nvPr/>
            </p:nvSpPr>
            <p:spPr>
              <a:xfrm>
                <a:off x="8144960" y="5726456"/>
                <a:ext cx="66678" cy="12836"/>
              </a:xfrm>
              <a:custGeom>
                <a:avLst/>
                <a:gdLst>
                  <a:gd name="connsiteX0" fmla="*/ 2681 w 66678"/>
                  <a:gd name="connsiteY0" fmla="*/ 12822 h 12836"/>
                  <a:gd name="connsiteX1" fmla="*/ 3538 w 66678"/>
                  <a:gd name="connsiteY1" fmla="*/ 12822 h 12836"/>
                  <a:gd name="connsiteX2" fmla="*/ 63641 w 66678"/>
                  <a:gd name="connsiteY2" fmla="*/ 7107 h 12836"/>
                  <a:gd name="connsiteX3" fmla="*/ 66594 w 66678"/>
                  <a:gd name="connsiteY3" fmla="*/ 5297 h 12836"/>
                  <a:gd name="connsiteX4" fmla="*/ 64841 w 66678"/>
                  <a:gd name="connsiteY4" fmla="*/ 2269 h 12836"/>
                  <a:gd name="connsiteX5" fmla="*/ 64784 w 66678"/>
                  <a:gd name="connsiteY5" fmla="*/ 2250 h 12836"/>
                  <a:gd name="connsiteX6" fmla="*/ 1443 w 66678"/>
                  <a:gd name="connsiteY6" fmla="*/ 8346 h 12836"/>
                  <a:gd name="connsiteX7" fmla="*/ 205 w 66678"/>
                  <a:gd name="connsiteY7" fmla="*/ 11584 h 12836"/>
                  <a:gd name="connsiteX8" fmla="*/ 2681 w 66678"/>
                  <a:gd name="connsiteY8" fmla="*/ 12822 h 1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8" h="12836">
                    <a:moveTo>
                      <a:pt x="2681" y="12822"/>
                    </a:moveTo>
                    <a:lnTo>
                      <a:pt x="3538" y="12822"/>
                    </a:lnTo>
                    <a:cubicBezTo>
                      <a:pt x="22579" y="5059"/>
                      <a:pt x="43477" y="3078"/>
                      <a:pt x="63641" y="7107"/>
                    </a:cubicBezTo>
                    <a:cubicBezTo>
                      <a:pt x="64956" y="7403"/>
                      <a:pt x="66260" y="6602"/>
                      <a:pt x="66594" y="5297"/>
                    </a:cubicBezTo>
                    <a:cubicBezTo>
                      <a:pt x="66946" y="3974"/>
                      <a:pt x="66165" y="2621"/>
                      <a:pt x="64841" y="2269"/>
                    </a:cubicBezTo>
                    <a:cubicBezTo>
                      <a:pt x="64822" y="2259"/>
                      <a:pt x="64803" y="2259"/>
                      <a:pt x="64784" y="2250"/>
                    </a:cubicBezTo>
                    <a:cubicBezTo>
                      <a:pt x="43543" y="-2170"/>
                      <a:pt x="21455" y="-46"/>
                      <a:pt x="1443" y="8346"/>
                    </a:cubicBezTo>
                    <a:cubicBezTo>
                      <a:pt x="214" y="8907"/>
                      <a:pt x="-329" y="10346"/>
                      <a:pt x="205" y="11584"/>
                    </a:cubicBezTo>
                    <a:cubicBezTo>
                      <a:pt x="719" y="12441"/>
                      <a:pt x="1681" y="12927"/>
                      <a:pt x="2681" y="12822"/>
                    </a:cubicBezTo>
                    <a:close/>
                  </a:path>
                </a:pathLst>
              </a:custGeom>
              <a:solidFill>
                <a:srgbClr val="F0F0F0"/>
              </a:solidFill>
              <a:ln w="9525" cap="flat">
                <a:noFill/>
                <a:prstDash val="solid"/>
                <a:miter/>
              </a:ln>
            </p:spPr>
            <p:txBody>
              <a:bodyPr rtlCol="0" anchor="ctr"/>
              <a:lstStyle/>
              <a:p>
                <a:endParaRPr lang="pt-BR"/>
              </a:p>
            </p:txBody>
          </p:sp>
          <p:sp>
            <p:nvSpPr>
              <p:cNvPr id="3760" name="Forma Livre: Forma 3759">
                <a:extLst>
                  <a:ext uri="{FF2B5EF4-FFF2-40B4-BE49-F238E27FC236}">
                    <a16:creationId xmlns:a16="http://schemas.microsoft.com/office/drawing/2014/main" id="{FBCFFF66-B0F2-821B-46AE-8D50EF550C80}"/>
                  </a:ext>
                </a:extLst>
              </p:cNvPr>
              <p:cNvSpPr/>
              <p:nvPr/>
            </p:nvSpPr>
            <p:spPr>
              <a:xfrm>
                <a:off x="8140691" y="5705058"/>
                <a:ext cx="73927" cy="12284"/>
              </a:xfrm>
              <a:custGeom>
                <a:avLst/>
                <a:gdLst>
                  <a:gd name="connsiteX0" fmla="*/ 71625 w 73927"/>
                  <a:gd name="connsiteY0" fmla="*/ 8979 h 12284"/>
                  <a:gd name="connsiteX1" fmla="*/ 73816 w 73927"/>
                  <a:gd name="connsiteY1" fmla="*/ 7265 h 12284"/>
                  <a:gd name="connsiteX2" fmla="*/ 72292 w 73927"/>
                  <a:gd name="connsiteY2" fmla="*/ 4121 h 12284"/>
                  <a:gd name="connsiteX3" fmla="*/ 1711 w 73927"/>
                  <a:gd name="connsiteY3" fmla="*/ 7455 h 12284"/>
                  <a:gd name="connsiteX4" fmla="*/ 121 w 73927"/>
                  <a:gd name="connsiteY4" fmla="*/ 10579 h 12284"/>
                  <a:gd name="connsiteX5" fmla="*/ 3245 w 73927"/>
                  <a:gd name="connsiteY5" fmla="*/ 12160 h 12284"/>
                  <a:gd name="connsiteX6" fmla="*/ 3902 w 73927"/>
                  <a:gd name="connsiteY6" fmla="*/ 11836 h 12284"/>
                  <a:gd name="connsiteX7" fmla="*/ 70577 w 73927"/>
                  <a:gd name="connsiteY7" fmla="*/ 8788 h 1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27" h="12284">
                    <a:moveTo>
                      <a:pt x="71625" y="8979"/>
                    </a:moveTo>
                    <a:cubicBezTo>
                      <a:pt x="72616" y="8865"/>
                      <a:pt x="73463" y="8198"/>
                      <a:pt x="73816" y="7265"/>
                    </a:cubicBezTo>
                    <a:cubicBezTo>
                      <a:pt x="74206" y="5979"/>
                      <a:pt x="73540" y="4607"/>
                      <a:pt x="72292" y="4121"/>
                    </a:cubicBezTo>
                    <a:cubicBezTo>
                      <a:pt x="42574" y="-6547"/>
                      <a:pt x="2950" y="6788"/>
                      <a:pt x="1711" y="7455"/>
                    </a:cubicBezTo>
                    <a:cubicBezTo>
                      <a:pt x="407" y="7883"/>
                      <a:pt x="-298" y="9274"/>
                      <a:pt x="121" y="10579"/>
                    </a:cubicBezTo>
                    <a:cubicBezTo>
                      <a:pt x="549" y="11874"/>
                      <a:pt x="1950" y="12589"/>
                      <a:pt x="3245" y="12160"/>
                    </a:cubicBezTo>
                    <a:cubicBezTo>
                      <a:pt x="3483" y="12084"/>
                      <a:pt x="3702" y="11979"/>
                      <a:pt x="3902" y="11836"/>
                    </a:cubicBezTo>
                    <a:cubicBezTo>
                      <a:pt x="3902" y="11836"/>
                      <a:pt x="42955" y="-1117"/>
                      <a:pt x="70577" y="8788"/>
                    </a:cubicBezTo>
                    <a:close/>
                  </a:path>
                </a:pathLst>
              </a:custGeom>
              <a:solidFill>
                <a:srgbClr val="F0F0F0"/>
              </a:solidFill>
              <a:ln w="9525" cap="flat">
                <a:noFill/>
                <a:prstDash val="solid"/>
                <a:miter/>
              </a:ln>
            </p:spPr>
            <p:txBody>
              <a:bodyPr rtlCol="0" anchor="ctr"/>
              <a:lstStyle/>
              <a:p>
                <a:endParaRPr lang="pt-BR"/>
              </a:p>
            </p:txBody>
          </p:sp>
          <p:sp>
            <p:nvSpPr>
              <p:cNvPr id="3761" name="Forma Livre: Forma 3760">
                <a:extLst>
                  <a:ext uri="{FF2B5EF4-FFF2-40B4-BE49-F238E27FC236}">
                    <a16:creationId xmlns:a16="http://schemas.microsoft.com/office/drawing/2014/main" id="{4C287147-7CC9-12AF-75F9-A75A88232DF4}"/>
                  </a:ext>
                </a:extLst>
              </p:cNvPr>
              <p:cNvSpPr/>
              <p:nvPr/>
            </p:nvSpPr>
            <p:spPr>
              <a:xfrm>
                <a:off x="8139318" y="5683810"/>
                <a:ext cx="70793" cy="14848"/>
              </a:xfrm>
              <a:custGeom>
                <a:avLst/>
                <a:gdLst>
                  <a:gd name="connsiteX0" fmla="*/ 68521 w 70793"/>
                  <a:gd name="connsiteY0" fmla="*/ 9178 h 14848"/>
                  <a:gd name="connsiteX1" fmla="*/ 70616 w 70793"/>
                  <a:gd name="connsiteY1" fmla="*/ 7653 h 14848"/>
                  <a:gd name="connsiteX2" fmla="*/ 69235 w 70793"/>
                  <a:gd name="connsiteY2" fmla="*/ 4434 h 14848"/>
                  <a:gd name="connsiteX3" fmla="*/ 69188 w 70793"/>
                  <a:gd name="connsiteY3" fmla="*/ 4415 h 14848"/>
                  <a:gd name="connsiteX4" fmla="*/ 1179 w 70793"/>
                  <a:gd name="connsiteY4" fmla="*/ 10225 h 14848"/>
                  <a:gd name="connsiteX5" fmla="*/ 322 w 70793"/>
                  <a:gd name="connsiteY5" fmla="*/ 13559 h 14848"/>
                  <a:gd name="connsiteX6" fmla="*/ 3532 w 70793"/>
                  <a:gd name="connsiteY6" fmla="*/ 14578 h 14848"/>
                  <a:gd name="connsiteX7" fmla="*/ 3656 w 70793"/>
                  <a:gd name="connsiteY7" fmla="*/ 14511 h 14848"/>
                  <a:gd name="connsiteX8" fmla="*/ 67473 w 70793"/>
                  <a:gd name="connsiteY8" fmla="*/ 9082 h 14848"/>
                  <a:gd name="connsiteX9" fmla="*/ 68521 w 70793"/>
                  <a:gd name="connsiteY9" fmla="*/ 9178 h 1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93" h="14848">
                    <a:moveTo>
                      <a:pt x="68521" y="9178"/>
                    </a:moveTo>
                    <a:cubicBezTo>
                      <a:pt x="69464" y="9149"/>
                      <a:pt x="70302" y="8549"/>
                      <a:pt x="70616" y="7653"/>
                    </a:cubicBezTo>
                    <a:cubicBezTo>
                      <a:pt x="71121" y="6386"/>
                      <a:pt x="70512" y="4939"/>
                      <a:pt x="69235" y="4434"/>
                    </a:cubicBezTo>
                    <a:cubicBezTo>
                      <a:pt x="69216" y="4424"/>
                      <a:pt x="69207" y="4424"/>
                      <a:pt x="69188" y="4415"/>
                    </a:cubicBezTo>
                    <a:cubicBezTo>
                      <a:pt x="36517" y="-7968"/>
                      <a:pt x="2513" y="9558"/>
                      <a:pt x="1179" y="10225"/>
                    </a:cubicBezTo>
                    <a:cubicBezTo>
                      <a:pt x="46" y="10920"/>
                      <a:pt x="-336" y="12397"/>
                      <a:pt x="322" y="13559"/>
                    </a:cubicBezTo>
                    <a:cubicBezTo>
                      <a:pt x="922" y="14730"/>
                      <a:pt x="2360" y="15188"/>
                      <a:pt x="3532" y="14578"/>
                    </a:cubicBezTo>
                    <a:cubicBezTo>
                      <a:pt x="3570" y="14559"/>
                      <a:pt x="3617" y="14540"/>
                      <a:pt x="3656" y="14511"/>
                    </a:cubicBezTo>
                    <a:cubicBezTo>
                      <a:pt x="3656" y="14511"/>
                      <a:pt x="36993" y="-2443"/>
                      <a:pt x="67473" y="9082"/>
                    </a:cubicBezTo>
                    <a:cubicBezTo>
                      <a:pt x="67807" y="9206"/>
                      <a:pt x="68168" y="9244"/>
                      <a:pt x="68521" y="9178"/>
                    </a:cubicBezTo>
                    <a:close/>
                  </a:path>
                </a:pathLst>
              </a:custGeom>
              <a:solidFill>
                <a:srgbClr val="F0F0F0"/>
              </a:solidFill>
              <a:ln w="9525" cap="flat">
                <a:noFill/>
                <a:prstDash val="solid"/>
                <a:miter/>
              </a:ln>
            </p:spPr>
            <p:txBody>
              <a:bodyPr rtlCol="0" anchor="ctr"/>
              <a:lstStyle/>
              <a:p>
                <a:endParaRPr lang="pt-BR"/>
              </a:p>
            </p:txBody>
          </p:sp>
          <p:sp>
            <p:nvSpPr>
              <p:cNvPr id="3762" name="Forma Livre: Forma 3761">
                <a:extLst>
                  <a:ext uri="{FF2B5EF4-FFF2-40B4-BE49-F238E27FC236}">
                    <a16:creationId xmlns:a16="http://schemas.microsoft.com/office/drawing/2014/main" id="{B3DF7C21-5801-3AE6-CB65-B769F0DAE4EA}"/>
                  </a:ext>
                </a:extLst>
              </p:cNvPr>
              <p:cNvSpPr/>
              <p:nvPr/>
            </p:nvSpPr>
            <p:spPr>
              <a:xfrm>
                <a:off x="8137194" y="5658593"/>
                <a:ext cx="71327" cy="15266"/>
              </a:xfrm>
              <a:custGeom>
                <a:avLst/>
                <a:gdLst>
                  <a:gd name="connsiteX0" fmla="*/ 69026 w 71327"/>
                  <a:gd name="connsiteY0" fmla="*/ 8963 h 15266"/>
                  <a:gd name="connsiteX1" fmla="*/ 71321 w 71327"/>
                  <a:gd name="connsiteY1" fmla="*/ 6315 h 15266"/>
                  <a:gd name="connsiteX2" fmla="*/ 69788 w 71327"/>
                  <a:gd name="connsiteY2" fmla="*/ 4200 h 15266"/>
                  <a:gd name="connsiteX3" fmla="*/ 1303 w 71327"/>
                  <a:gd name="connsiteY3" fmla="*/ 10582 h 15266"/>
                  <a:gd name="connsiteX4" fmla="*/ 303 w 71327"/>
                  <a:gd name="connsiteY4" fmla="*/ 13963 h 15266"/>
                  <a:gd name="connsiteX5" fmla="*/ 3684 w 71327"/>
                  <a:gd name="connsiteY5" fmla="*/ 14963 h 15266"/>
                  <a:gd name="connsiteX6" fmla="*/ 67978 w 71327"/>
                  <a:gd name="connsiteY6" fmla="*/ 8772 h 1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27" h="15266">
                    <a:moveTo>
                      <a:pt x="69026" y="8963"/>
                    </a:moveTo>
                    <a:cubicBezTo>
                      <a:pt x="70388" y="8867"/>
                      <a:pt x="71416" y="7677"/>
                      <a:pt x="71321" y="6315"/>
                    </a:cubicBezTo>
                    <a:cubicBezTo>
                      <a:pt x="71254" y="5381"/>
                      <a:pt x="70664" y="4552"/>
                      <a:pt x="69788" y="4200"/>
                    </a:cubicBezTo>
                    <a:cubicBezTo>
                      <a:pt x="39117" y="-7896"/>
                      <a:pt x="3113" y="9915"/>
                      <a:pt x="1303" y="10582"/>
                    </a:cubicBezTo>
                    <a:cubicBezTo>
                      <a:pt x="93" y="11239"/>
                      <a:pt x="-354" y="12754"/>
                      <a:pt x="303" y="13963"/>
                    </a:cubicBezTo>
                    <a:cubicBezTo>
                      <a:pt x="960" y="15173"/>
                      <a:pt x="2475" y="15621"/>
                      <a:pt x="3684" y="14963"/>
                    </a:cubicBezTo>
                    <a:cubicBezTo>
                      <a:pt x="3684" y="14963"/>
                      <a:pt x="39498" y="-2467"/>
                      <a:pt x="67978" y="8772"/>
                    </a:cubicBezTo>
                    <a:close/>
                  </a:path>
                </a:pathLst>
              </a:custGeom>
              <a:solidFill>
                <a:srgbClr val="EBEBEB"/>
              </a:solidFill>
              <a:ln w="9525" cap="flat">
                <a:noFill/>
                <a:prstDash val="solid"/>
                <a:miter/>
              </a:ln>
            </p:spPr>
            <p:txBody>
              <a:bodyPr rtlCol="0" anchor="ctr"/>
              <a:lstStyle/>
              <a:p>
                <a:endParaRPr lang="pt-BR"/>
              </a:p>
            </p:txBody>
          </p:sp>
          <p:sp>
            <p:nvSpPr>
              <p:cNvPr id="3763" name="Forma Livre: Forma 3762">
                <a:extLst>
                  <a:ext uri="{FF2B5EF4-FFF2-40B4-BE49-F238E27FC236}">
                    <a16:creationId xmlns:a16="http://schemas.microsoft.com/office/drawing/2014/main" id="{8E646BF0-9E9B-CA76-EFC1-FC51FB504691}"/>
                  </a:ext>
                </a:extLst>
              </p:cNvPr>
              <p:cNvSpPr/>
              <p:nvPr/>
            </p:nvSpPr>
            <p:spPr>
              <a:xfrm>
                <a:off x="7848746" y="4674669"/>
                <a:ext cx="364331" cy="930606"/>
              </a:xfrm>
              <a:custGeom>
                <a:avLst/>
                <a:gdLst>
                  <a:gd name="connsiteX0" fmla="*/ 300991 w 364331"/>
                  <a:gd name="connsiteY0" fmla="*/ 0 h 930606"/>
                  <a:gd name="connsiteX1" fmla="*/ 345091 w 364331"/>
                  <a:gd name="connsiteY1" fmla="*/ 199358 h 930606"/>
                  <a:gd name="connsiteX2" fmla="*/ 347854 w 364331"/>
                  <a:gd name="connsiteY2" fmla="*/ 511112 h 930606"/>
                  <a:gd name="connsiteX3" fmla="*/ 361284 w 364331"/>
                  <a:gd name="connsiteY3" fmla="*/ 640651 h 930606"/>
                  <a:gd name="connsiteX4" fmla="*/ 361284 w 364331"/>
                  <a:gd name="connsiteY4" fmla="*/ 918686 h 930606"/>
                  <a:gd name="connsiteX5" fmla="*/ 269558 w 364331"/>
                  <a:gd name="connsiteY5" fmla="*/ 925544 h 930606"/>
                  <a:gd name="connsiteX6" fmla="*/ 201931 w 364331"/>
                  <a:gd name="connsiteY6" fmla="*/ 517493 h 930606"/>
                  <a:gd name="connsiteX7" fmla="*/ 173832 w 364331"/>
                  <a:gd name="connsiteY7" fmla="*/ 334613 h 930606"/>
                  <a:gd name="connsiteX8" fmla="*/ 139637 w 364331"/>
                  <a:gd name="connsiteY8" fmla="*/ 516255 h 930606"/>
                  <a:gd name="connsiteX9" fmla="*/ 138304 w 364331"/>
                  <a:gd name="connsiteY9" fmla="*/ 632650 h 930606"/>
                  <a:gd name="connsiteX10" fmla="*/ 103347 w 364331"/>
                  <a:gd name="connsiteY10" fmla="*/ 888587 h 930606"/>
                  <a:gd name="connsiteX11" fmla="*/ 8859 w 364331"/>
                  <a:gd name="connsiteY11" fmla="*/ 883634 h 930606"/>
                  <a:gd name="connsiteX12" fmla="*/ 191 w 364331"/>
                  <a:gd name="connsiteY12" fmla="*/ 487204 h 930606"/>
                  <a:gd name="connsiteX13" fmla="*/ 14479 w 364331"/>
                  <a:gd name="connsiteY13" fmla="*/ 0 h 93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331" h="930606">
                    <a:moveTo>
                      <a:pt x="300991" y="0"/>
                    </a:moveTo>
                    <a:cubicBezTo>
                      <a:pt x="339091" y="51054"/>
                      <a:pt x="345568" y="111538"/>
                      <a:pt x="345091" y="199358"/>
                    </a:cubicBezTo>
                    <a:cubicBezTo>
                      <a:pt x="344139" y="386048"/>
                      <a:pt x="347854" y="511112"/>
                      <a:pt x="347854" y="511112"/>
                    </a:cubicBezTo>
                    <a:cubicBezTo>
                      <a:pt x="348520" y="527590"/>
                      <a:pt x="353092" y="555593"/>
                      <a:pt x="361284" y="640651"/>
                    </a:cubicBezTo>
                    <a:cubicBezTo>
                      <a:pt x="368142" y="711994"/>
                      <a:pt x="361284" y="918686"/>
                      <a:pt x="361284" y="918686"/>
                    </a:cubicBezTo>
                    <a:cubicBezTo>
                      <a:pt x="332471" y="931726"/>
                      <a:pt x="299981" y="934155"/>
                      <a:pt x="269558" y="925544"/>
                    </a:cubicBezTo>
                    <a:cubicBezTo>
                      <a:pt x="259271" y="854583"/>
                      <a:pt x="218219" y="599313"/>
                      <a:pt x="201931" y="517493"/>
                    </a:cubicBezTo>
                    <a:cubicBezTo>
                      <a:pt x="187167" y="443198"/>
                      <a:pt x="173832" y="334613"/>
                      <a:pt x="173832" y="334613"/>
                    </a:cubicBezTo>
                    <a:lnTo>
                      <a:pt x="139637" y="516255"/>
                    </a:lnTo>
                    <a:cubicBezTo>
                      <a:pt x="139637" y="516255"/>
                      <a:pt x="142304" y="589597"/>
                      <a:pt x="138304" y="632650"/>
                    </a:cubicBezTo>
                    <a:cubicBezTo>
                      <a:pt x="133732" y="682657"/>
                      <a:pt x="103347" y="888587"/>
                      <a:pt x="103347" y="888587"/>
                    </a:cubicBezTo>
                    <a:cubicBezTo>
                      <a:pt x="103347" y="888587"/>
                      <a:pt x="54103" y="906208"/>
                      <a:pt x="8859" y="883634"/>
                    </a:cubicBezTo>
                    <a:cubicBezTo>
                      <a:pt x="8859" y="883634"/>
                      <a:pt x="-1523" y="547592"/>
                      <a:pt x="191" y="487204"/>
                    </a:cubicBezTo>
                    <a:cubicBezTo>
                      <a:pt x="3525" y="368713"/>
                      <a:pt x="8954" y="126968"/>
                      <a:pt x="14479" y="0"/>
                    </a:cubicBezTo>
                    <a:close/>
                  </a:path>
                </a:pathLst>
              </a:custGeom>
              <a:solidFill>
                <a:srgbClr val="37474F"/>
              </a:solidFill>
              <a:ln w="9525" cap="flat">
                <a:noFill/>
                <a:prstDash val="solid"/>
                <a:miter/>
              </a:ln>
            </p:spPr>
            <p:txBody>
              <a:bodyPr rtlCol="0" anchor="ctr"/>
              <a:lstStyle/>
              <a:p>
                <a:endParaRPr lang="pt-BR"/>
              </a:p>
            </p:txBody>
          </p:sp>
          <p:sp>
            <p:nvSpPr>
              <p:cNvPr id="3764" name="Forma Livre: Forma 3763">
                <a:extLst>
                  <a:ext uri="{FF2B5EF4-FFF2-40B4-BE49-F238E27FC236}">
                    <a16:creationId xmlns:a16="http://schemas.microsoft.com/office/drawing/2014/main" id="{A0951D7B-AB4C-1F9E-AB75-129015E94787}"/>
                  </a:ext>
                </a:extLst>
              </p:cNvPr>
              <p:cNvSpPr/>
              <p:nvPr/>
            </p:nvSpPr>
            <p:spPr>
              <a:xfrm>
                <a:off x="8112398" y="5563256"/>
                <a:ext cx="101060" cy="45101"/>
              </a:xfrm>
              <a:custGeom>
                <a:avLst/>
                <a:gdLst>
                  <a:gd name="connsiteX0" fmla="*/ 101060 w 101060"/>
                  <a:gd name="connsiteY0" fmla="*/ 0 h 45101"/>
                  <a:gd name="connsiteX1" fmla="*/ 0 w 101060"/>
                  <a:gd name="connsiteY1" fmla="*/ 7429 h 45101"/>
                  <a:gd name="connsiteX2" fmla="*/ 6096 w 101060"/>
                  <a:gd name="connsiteY2" fmla="*/ 37338 h 45101"/>
                  <a:gd name="connsiteX3" fmla="*/ 52102 w 101060"/>
                  <a:gd name="connsiteY3" fmla="*/ 45053 h 45101"/>
                  <a:gd name="connsiteX4" fmla="*/ 101060 w 101060"/>
                  <a:gd name="connsiteY4" fmla="*/ 30290 h 45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60" h="45101">
                    <a:moveTo>
                      <a:pt x="101060" y="0"/>
                    </a:moveTo>
                    <a:cubicBezTo>
                      <a:pt x="82010" y="11049"/>
                      <a:pt x="24860" y="17717"/>
                      <a:pt x="0" y="7429"/>
                    </a:cubicBezTo>
                    <a:lnTo>
                      <a:pt x="6096" y="37338"/>
                    </a:lnTo>
                    <a:cubicBezTo>
                      <a:pt x="6096" y="37338"/>
                      <a:pt x="17240" y="45815"/>
                      <a:pt x="52102" y="45053"/>
                    </a:cubicBezTo>
                    <a:cubicBezTo>
                      <a:pt x="86963" y="44291"/>
                      <a:pt x="101060" y="30290"/>
                      <a:pt x="101060" y="30290"/>
                    </a:cubicBezTo>
                    <a:close/>
                  </a:path>
                </a:pathLst>
              </a:custGeom>
              <a:solidFill>
                <a:srgbClr val="455A64"/>
              </a:solidFill>
              <a:ln w="9525" cap="flat">
                <a:noFill/>
                <a:prstDash val="solid"/>
                <a:miter/>
              </a:ln>
            </p:spPr>
            <p:txBody>
              <a:bodyPr rtlCol="0" anchor="ctr"/>
              <a:lstStyle/>
              <a:p>
                <a:endParaRPr lang="pt-BR"/>
              </a:p>
            </p:txBody>
          </p:sp>
          <p:sp>
            <p:nvSpPr>
              <p:cNvPr id="3765" name="Forma Livre: Forma 3764">
                <a:extLst>
                  <a:ext uri="{FF2B5EF4-FFF2-40B4-BE49-F238E27FC236}">
                    <a16:creationId xmlns:a16="http://schemas.microsoft.com/office/drawing/2014/main" id="{59287276-5352-F79A-67C2-2CF74611BD81}"/>
                  </a:ext>
                </a:extLst>
              </p:cNvPr>
              <p:cNvSpPr/>
              <p:nvPr/>
            </p:nvSpPr>
            <p:spPr>
              <a:xfrm>
                <a:off x="7855414" y="5528871"/>
                <a:ext cx="102203" cy="42702"/>
              </a:xfrm>
              <a:custGeom>
                <a:avLst/>
                <a:gdLst>
                  <a:gd name="connsiteX0" fmla="*/ 102203 w 102203"/>
                  <a:gd name="connsiteY0" fmla="*/ 6667 h 42702"/>
                  <a:gd name="connsiteX1" fmla="*/ 0 w 102203"/>
                  <a:gd name="connsiteY1" fmla="*/ 0 h 42702"/>
                  <a:gd name="connsiteX2" fmla="*/ 2191 w 102203"/>
                  <a:gd name="connsiteY2" fmla="*/ 29432 h 42702"/>
                  <a:gd name="connsiteX3" fmla="*/ 50483 w 102203"/>
                  <a:gd name="connsiteY3" fmla="*/ 42481 h 42702"/>
                  <a:gd name="connsiteX4" fmla="*/ 96679 w 102203"/>
                  <a:gd name="connsiteY4" fmla="*/ 34385 h 42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03" h="42702">
                    <a:moveTo>
                      <a:pt x="102203" y="6667"/>
                    </a:moveTo>
                    <a:cubicBezTo>
                      <a:pt x="82677" y="14764"/>
                      <a:pt x="22670" y="13049"/>
                      <a:pt x="0" y="0"/>
                    </a:cubicBezTo>
                    <a:lnTo>
                      <a:pt x="2191" y="29432"/>
                    </a:lnTo>
                    <a:cubicBezTo>
                      <a:pt x="2191" y="29432"/>
                      <a:pt x="16764" y="40672"/>
                      <a:pt x="50483" y="42481"/>
                    </a:cubicBezTo>
                    <a:cubicBezTo>
                      <a:pt x="84201" y="44291"/>
                      <a:pt x="96679" y="34385"/>
                      <a:pt x="96679" y="34385"/>
                    </a:cubicBezTo>
                    <a:close/>
                  </a:path>
                </a:pathLst>
              </a:custGeom>
              <a:solidFill>
                <a:srgbClr val="455A64"/>
              </a:solidFill>
              <a:ln w="9525" cap="flat">
                <a:noFill/>
                <a:prstDash val="solid"/>
                <a:miter/>
              </a:ln>
            </p:spPr>
            <p:txBody>
              <a:bodyPr rtlCol="0" anchor="ctr"/>
              <a:lstStyle/>
              <a:p>
                <a:endParaRPr lang="pt-BR"/>
              </a:p>
            </p:txBody>
          </p:sp>
          <p:sp>
            <p:nvSpPr>
              <p:cNvPr id="3766" name="Forma Livre: Forma 3765">
                <a:extLst>
                  <a:ext uri="{FF2B5EF4-FFF2-40B4-BE49-F238E27FC236}">
                    <a16:creationId xmlns:a16="http://schemas.microsoft.com/office/drawing/2014/main" id="{D4557EBD-47CB-A408-D343-48F844D3C268}"/>
                  </a:ext>
                </a:extLst>
              </p:cNvPr>
              <p:cNvSpPr/>
              <p:nvPr/>
            </p:nvSpPr>
            <p:spPr>
              <a:xfrm>
                <a:off x="7910754" y="4846595"/>
                <a:ext cx="111823" cy="342995"/>
              </a:xfrm>
              <a:custGeom>
                <a:avLst/>
                <a:gdLst>
                  <a:gd name="connsiteX0" fmla="*/ 111824 w 111823"/>
                  <a:gd name="connsiteY0" fmla="*/ 162687 h 342995"/>
                  <a:gd name="connsiteX1" fmla="*/ 96107 w 111823"/>
                  <a:gd name="connsiteY1" fmla="*/ 30289 h 342995"/>
                  <a:gd name="connsiteX2" fmla="*/ 0 w 111823"/>
                  <a:gd name="connsiteY2" fmla="*/ 0 h 342995"/>
                  <a:gd name="connsiteX3" fmla="*/ 77438 w 111823"/>
                  <a:gd name="connsiteY3" fmla="*/ 52006 h 342995"/>
                  <a:gd name="connsiteX4" fmla="*/ 96488 w 111823"/>
                  <a:gd name="connsiteY4" fmla="*/ 162020 h 342995"/>
                  <a:gd name="connsiteX5" fmla="*/ 78296 w 111823"/>
                  <a:gd name="connsiteY5" fmla="*/ 342995 h 34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823" h="342995">
                    <a:moveTo>
                      <a:pt x="111824" y="162687"/>
                    </a:moveTo>
                    <a:lnTo>
                      <a:pt x="96107" y="30289"/>
                    </a:lnTo>
                    <a:cubicBezTo>
                      <a:pt x="96107" y="30289"/>
                      <a:pt x="27623" y="28385"/>
                      <a:pt x="0" y="0"/>
                    </a:cubicBezTo>
                    <a:cubicBezTo>
                      <a:pt x="0" y="0"/>
                      <a:pt x="8382" y="37529"/>
                      <a:pt x="77438" y="52006"/>
                    </a:cubicBezTo>
                    <a:lnTo>
                      <a:pt x="96488" y="162020"/>
                    </a:lnTo>
                    <a:lnTo>
                      <a:pt x="78296" y="342995"/>
                    </a:lnTo>
                    <a:close/>
                  </a:path>
                </a:pathLst>
              </a:custGeom>
              <a:solidFill>
                <a:srgbClr val="263238"/>
              </a:solidFill>
              <a:ln w="9525" cap="flat">
                <a:noFill/>
                <a:prstDash val="solid"/>
                <a:miter/>
              </a:ln>
            </p:spPr>
            <p:txBody>
              <a:bodyPr rtlCol="0" anchor="ctr"/>
              <a:lstStyle/>
              <a:p>
                <a:endParaRPr lang="pt-BR"/>
              </a:p>
            </p:txBody>
          </p:sp>
        </p:grpSp>
        <p:sp>
          <p:nvSpPr>
            <p:cNvPr id="3591" name="Forma Livre: Forma 3590">
              <a:extLst>
                <a:ext uri="{FF2B5EF4-FFF2-40B4-BE49-F238E27FC236}">
                  <a16:creationId xmlns:a16="http://schemas.microsoft.com/office/drawing/2014/main" id="{9AB302BA-ED75-B836-839B-E983E314FD50}"/>
                </a:ext>
              </a:extLst>
            </p:cNvPr>
            <p:cNvSpPr/>
            <p:nvPr/>
          </p:nvSpPr>
          <p:spPr>
            <a:xfrm>
              <a:off x="7586751" y="4353256"/>
              <a:ext cx="368199" cy="228734"/>
            </a:xfrm>
            <a:custGeom>
              <a:avLst/>
              <a:gdLst>
                <a:gd name="connsiteX0" fmla="*/ 368199 w 368199"/>
                <a:gd name="connsiteY0" fmla="*/ 706 h 228734"/>
                <a:gd name="connsiteX1" fmla="*/ 306382 w 368199"/>
                <a:gd name="connsiteY1" fmla="*/ 119197 h 228734"/>
                <a:gd name="connsiteX2" fmla="*/ 165317 w 368199"/>
                <a:gd name="connsiteY2" fmla="*/ 214447 h 228734"/>
                <a:gd name="connsiteX3" fmla="*/ 104738 w 368199"/>
                <a:gd name="connsiteY3" fmla="*/ 218543 h 228734"/>
                <a:gd name="connsiteX4" fmla="*/ 22156 w 368199"/>
                <a:gd name="connsiteY4" fmla="*/ 151868 h 228734"/>
                <a:gd name="connsiteX5" fmla="*/ 8345 w 368199"/>
                <a:gd name="connsiteY5" fmla="*/ 143391 h 228734"/>
                <a:gd name="connsiteX6" fmla="*/ 8345 w 368199"/>
                <a:gd name="connsiteY6" fmla="*/ 143391 h 228734"/>
                <a:gd name="connsiteX7" fmla="*/ 8821 w 368199"/>
                <a:gd name="connsiteY7" fmla="*/ 58428 h 228734"/>
                <a:gd name="connsiteX8" fmla="*/ 33110 w 368199"/>
                <a:gd name="connsiteY8" fmla="*/ 73858 h 228734"/>
                <a:gd name="connsiteX9" fmla="*/ 33110 w 368199"/>
                <a:gd name="connsiteY9" fmla="*/ 73858 h 228734"/>
                <a:gd name="connsiteX10" fmla="*/ 37110 w 368199"/>
                <a:gd name="connsiteY10" fmla="*/ 76525 h 228734"/>
                <a:gd name="connsiteX11" fmla="*/ 129979 w 368199"/>
                <a:gd name="connsiteY11" fmla="*/ 135295 h 228734"/>
                <a:gd name="connsiteX12" fmla="*/ 279903 w 368199"/>
                <a:gd name="connsiteY12" fmla="*/ 23185 h 228734"/>
                <a:gd name="connsiteX13" fmla="*/ 368199 w 368199"/>
                <a:gd name="connsiteY13" fmla="*/ 706 h 22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8199" h="228734">
                  <a:moveTo>
                    <a:pt x="368199" y="706"/>
                  </a:moveTo>
                  <a:lnTo>
                    <a:pt x="306382" y="119197"/>
                  </a:lnTo>
                  <a:cubicBezTo>
                    <a:pt x="306382" y="119197"/>
                    <a:pt x="186558" y="199112"/>
                    <a:pt x="165317" y="214447"/>
                  </a:cubicBezTo>
                  <a:cubicBezTo>
                    <a:pt x="140838" y="231878"/>
                    <a:pt x="130551" y="233497"/>
                    <a:pt x="104738" y="218543"/>
                  </a:cubicBezTo>
                  <a:cubicBezTo>
                    <a:pt x="84450" y="207113"/>
                    <a:pt x="40349" y="166632"/>
                    <a:pt x="22156" y="151868"/>
                  </a:cubicBezTo>
                  <a:cubicBezTo>
                    <a:pt x="18013" y="148353"/>
                    <a:pt x="13355" y="145496"/>
                    <a:pt x="8345" y="143391"/>
                  </a:cubicBezTo>
                  <a:lnTo>
                    <a:pt x="8345" y="143391"/>
                  </a:lnTo>
                  <a:cubicBezTo>
                    <a:pt x="-10705" y="136342"/>
                    <a:pt x="8821" y="58428"/>
                    <a:pt x="8821" y="58428"/>
                  </a:cubicBezTo>
                  <a:lnTo>
                    <a:pt x="33110" y="73858"/>
                  </a:lnTo>
                  <a:lnTo>
                    <a:pt x="33110" y="73858"/>
                  </a:lnTo>
                  <a:lnTo>
                    <a:pt x="37110" y="76525"/>
                  </a:lnTo>
                  <a:lnTo>
                    <a:pt x="129979" y="135295"/>
                  </a:lnTo>
                  <a:cubicBezTo>
                    <a:pt x="181319" y="93861"/>
                    <a:pt x="248280" y="45379"/>
                    <a:pt x="279903" y="23185"/>
                  </a:cubicBezTo>
                  <a:cubicBezTo>
                    <a:pt x="302382" y="7183"/>
                    <a:pt x="350864" y="-2818"/>
                    <a:pt x="368199" y="706"/>
                  </a:cubicBezTo>
                  <a:close/>
                </a:path>
              </a:pathLst>
            </a:custGeom>
            <a:solidFill>
              <a:srgbClr val="9E6767"/>
            </a:solidFill>
            <a:ln w="9525" cap="flat">
              <a:noFill/>
              <a:prstDash val="solid"/>
              <a:miter/>
            </a:ln>
          </p:spPr>
          <p:txBody>
            <a:bodyPr rtlCol="0" anchor="ctr"/>
            <a:lstStyle/>
            <a:p>
              <a:endParaRPr lang="pt-BR"/>
            </a:p>
          </p:txBody>
        </p:sp>
        <p:sp>
          <p:nvSpPr>
            <p:cNvPr id="3592" name="Forma Livre: Forma 3591">
              <a:extLst>
                <a:ext uri="{FF2B5EF4-FFF2-40B4-BE49-F238E27FC236}">
                  <a16:creationId xmlns:a16="http://schemas.microsoft.com/office/drawing/2014/main" id="{05AA996B-17FE-9F1A-93B9-CFA123391092}"/>
                </a:ext>
              </a:extLst>
            </p:cNvPr>
            <p:cNvSpPr/>
            <p:nvPr/>
          </p:nvSpPr>
          <p:spPr>
            <a:xfrm>
              <a:off x="7612145" y="4350770"/>
              <a:ext cx="342804" cy="237406"/>
            </a:xfrm>
            <a:custGeom>
              <a:avLst/>
              <a:gdLst>
                <a:gd name="connsiteX0" fmla="*/ 342805 w 342804"/>
                <a:gd name="connsiteY0" fmla="*/ 430 h 237406"/>
                <a:gd name="connsiteX1" fmla="*/ 254032 w 342804"/>
                <a:gd name="connsiteY1" fmla="*/ 23100 h 237406"/>
                <a:gd name="connsiteX2" fmla="*/ 103917 w 342804"/>
                <a:gd name="connsiteY2" fmla="*/ 134542 h 237406"/>
                <a:gd name="connsiteX3" fmla="*/ 33051 w 342804"/>
                <a:gd name="connsiteY3" fmla="*/ 92537 h 237406"/>
                <a:gd name="connsiteX4" fmla="*/ 0 w 342804"/>
                <a:gd name="connsiteY4" fmla="*/ 157021 h 237406"/>
                <a:gd name="connsiteX5" fmla="*/ 52768 w 342804"/>
                <a:gd name="connsiteY5" fmla="*/ 204646 h 237406"/>
                <a:gd name="connsiteX6" fmla="*/ 106299 w 342804"/>
                <a:gd name="connsiteY6" fmla="*/ 237317 h 237406"/>
                <a:gd name="connsiteX7" fmla="*/ 168211 w 342804"/>
                <a:gd name="connsiteY7" fmla="*/ 202646 h 237406"/>
                <a:gd name="connsiteX8" fmla="*/ 299561 w 342804"/>
                <a:gd name="connsiteY8" fmla="*/ 121684 h 23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04" h="237406">
                  <a:moveTo>
                    <a:pt x="342805" y="430"/>
                  </a:moveTo>
                  <a:cubicBezTo>
                    <a:pt x="311525" y="-2008"/>
                    <a:pt x="280311" y="5965"/>
                    <a:pt x="254032" y="23100"/>
                  </a:cubicBezTo>
                  <a:cubicBezTo>
                    <a:pt x="220027" y="43198"/>
                    <a:pt x="103917" y="134542"/>
                    <a:pt x="103917" y="134542"/>
                  </a:cubicBezTo>
                  <a:lnTo>
                    <a:pt x="33051" y="92537"/>
                  </a:lnTo>
                  <a:cubicBezTo>
                    <a:pt x="38614" y="119141"/>
                    <a:pt x="24841" y="146010"/>
                    <a:pt x="0" y="157021"/>
                  </a:cubicBezTo>
                  <a:cubicBezTo>
                    <a:pt x="0" y="157021"/>
                    <a:pt x="32766" y="186454"/>
                    <a:pt x="52768" y="204646"/>
                  </a:cubicBezTo>
                  <a:cubicBezTo>
                    <a:pt x="72771" y="222839"/>
                    <a:pt x="92583" y="238746"/>
                    <a:pt x="106299" y="237317"/>
                  </a:cubicBezTo>
                  <a:cubicBezTo>
                    <a:pt x="120015" y="235888"/>
                    <a:pt x="127254" y="229030"/>
                    <a:pt x="168211" y="202646"/>
                  </a:cubicBezTo>
                  <a:cubicBezTo>
                    <a:pt x="209169" y="176262"/>
                    <a:pt x="299561" y="121684"/>
                    <a:pt x="299561" y="121684"/>
                  </a:cubicBezTo>
                  <a:close/>
                </a:path>
              </a:pathLst>
            </a:custGeom>
            <a:solidFill>
              <a:srgbClr val="37474F"/>
            </a:solidFill>
            <a:ln w="9525" cap="flat">
              <a:noFill/>
              <a:prstDash val="solid"/>
              <a:miter/>
            </a:ln>
          </p:spPr>
          <p:txBody>
            <a:bodyPr rtlCol="0" anchor="ctr"/>
            <a:lstStyle/>
            <a:p>
              <a:endParaRPr lang="pt-BR"/>
            </a:p>
          </p:txBody>
        </p:sp>
        <p:sp>
          <p:nvSpPr>
            <p:cNvPr id="3593" name="Forma Livre: Forma 3592">
              <a:extLst>
                <a:ext uri="{FF2B5EF4-FFF2-40B4-BE49-F238E27FC236}">
                  <a16:creationId xmlns:a16="http://schemas.microsoft.com/office/drawing/2014/main" id="{FCF6B82D-A6B4-72C2-FE9D-BA9A5007F9E9}"/>
                </a:ext>
              </a:extLst>
            </p:cNvPr>
            <p:cNvSpPr/>
            <p:nvPr/>
          </p:nvSpPr>
          <p:spPr>
            <a:xfrm>
              <a:off x="7716063" y="4479312"/>
              <a:ext cx="29399" cy="53625"/>
            </a:xfrm>
            <a:custGeom>
              <a:avLst/>
              <a:gdLst>
                <a:gd name="connsiteX0" fmla="*/ 0 w 29399"/>
                <a:gd name="connsiteY0" fmla="*/ 6001 h 53625"/>
                <a:gd name="connsiteX1" fmla="*/ 28575 w 29399"/>
                <a:gd name="connsiteY1" fmla="*/ 53626 h 53625"/>
                <a:gd name="connsiteX2" fmla="*/ 7906 w 29399"/>
                <a:gd name="connsiteY2" fmla="*/ 0 h 53625"/>
              </a:gdLst>
              <a:ahLst/>
              <a:cxnLst>
                <a:cxn ang="0">
                  <a:pos x="connsiteX0" y="connsiteY0"/>
                </a:cxn>
                <a:cxn ang="0">
                  <a:pos x="connsiteX1" y="connsiteY1"/>
                </a:cxn>
                <a:cxn ang="0">
                  <a:pos x="connsiteX2" y="connsiteY2"/>
                </a:cxn>
              </a:cxnLst>
              <a:rect l="l" t="t" r="r" b="b"/>
              <a:pathLst>
                <a:path w="29399" h="53625">
                  <a:moveTo>
                    <a:pt x="0" y="6001"/>
                  </a:moveTo>
                  <a:cubicBezTo>
                    <a:pt x="16907" y="16078"/>
                    <a:pt x="27642" y="33966"/>
                    <a:pt x="28575" y="53626"/>
                  </a:cubicBezTo>
                  <a:cubicBezTo>
                    <a:pt x="32099" y="33309"/>
                    <a:pt x="24156" y="12697"/>
                    <a:pt x="7906" y="0"/>
                  </a:cubicBezTo>
                  <a:close/>
                </a:path>
              </a:pathLst>
            </a:custGeom>
            <a:solidFill>
              <a:srgbClr val="263238"/>
            </a:solidFill>
            <a:ln w="9525" cap="flat">
              <a:noFill/>
              <a:prstDash val="solid"/>
              <a:miter/>
            </a:ln>
          </p:spPr>
          <p:txBody>
            <a:bodyPr rtlCol="0" anchor="ctr"/>
            <a:lstStyle/>
            <a:p>
              <a:endParaRPr lang="pt-BR"/>
            </a:p>
          </p:txBody>
        </p:sp>
        <p:sp>
          <p:nvSpPr>
            <p:cNvPr id="3594" name="Forma Livre: Forma 3593">
              <a:extLst>
                <a:ext uri="{FF2B5EF4-FFF2-40B4-BE49-F238E27FC236}">
                  <a16:creationId xmlns:a16="http://schemas.microsoft.com/office/drawing/2014/main" id="{2F72103A-06F2-FE07-6982-595CA82633F6}"/>
                </a:ext>
              </a:extLst>
            </p:cNvPr>
            <p:cNvSpPr/>
            <p:nvPr/>
          </p:nvSpPr>
          <p:spPr>
            <a:xfrm>
              <a:off x="7590589" y="4373459"/>
              <a:ext cx="50702" cy="67371"/>
            </a:xfrm>
            <a:custGeom>
              <a:avLst/>
              <a:gdLst>
                <a:gd name="connsiteX0" fmla="*/ 50703 w 50702"/>
                <a:gd name="connsiteY0" fmla="*/ 67371 h 67371"/>
                <a:gd name="connsiteX1" fmla="*/ 2125 w 50702"/>
                <a:gd name="connsiteY1" fmla="*/ 54608 h 67371"/>
                <a:gd name="connsiteX2" fmla="*/ 2125 w 50702"/>
                <a:gd name="connsiteY2" fmla="*/ 39082 h 67371"/>
                <a:gd name="connsiteX3" fmla="*/ 506 w 50702"/>
                <a:gd name="connsiteY3" fmla="*/ 20032 h 67371"/>
                <a:gd name="connsiteX4" fmla="*/ 14317 w 50702"/>
                <a:gd name="connsiteY4" fmla="*/ 5554 h 67371"/>
                <a:gd name="connsiteX5" fmla="*/ 26604 w 50702"/>
                <a:gd name="connsiteY5" fmla="*/ 32319 h 67371"/>
                <a:gd name="connsiteX6" fmla="*/ 50703 w 50702"/>
                <a:gd name="connsiteY6" fmla="*/ 67371 h 6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02" h="67371">
                  <a:moveTo>
                    <a:pt x="50703" y="67371"/>
                  </a:moveTo>
                  <a:lnTo>
                    <a:pt x="2125" y="54608"/>
                  </a:lnTo>
                  <a:cubicBezTo>
                    <a:pt x="2125" y="54608"/>
                    <a:pt x="2125" y="48607"/>
                    <a:pt x="2125" y="39082"/>
                  </a:cubicBezTo>
                  <a:cubicBezTo>
                    <a:pt x="2049" y="32700"/>
                    <a:pt x="1506" y="26338"/>
                    <a:pt x="506" y="20032"/>
                  </a:cubicBezTo>
                  <a:cubicBezTo>
                    <a:pt x="-2923" y="5459"/>
                    <a:pt x="12126" y="-7876"/>
                    <a:pt x="14317" y="5554"/>
                  </a:cubicBezTo>
                  <a:cubicBezTo>
                    <a:pt x="16003" y="15393"/>
                    <a:pt x="20242" y="24623"/>
                    <a:pt x="26604" y="32319"/>
                  </a:cubicBezTo>
                  <a:cubicBezTo>
                    <a:pt x="33939" y="43750"/>
                    <a:pt x="47369" y="57751"/>
                    <a:pt x="50703" y="67371"/>
                  </a:cubicBezTo>
                  <a:close/>
                </a:path>
              </a:pathLst>
            </a:custGeom>
            <a:solidFill>
              <a:srgbClr val="9E6767"/>
            </a:solidFill>
            <a:ln w="9525" cap="flat">
              <a:noFill/>
              <a:prstDash val="solid"/>
              <a:miter/>
            </a:ln>
          </p:spPr>
          <p:txBody>
            <a:bodyPr rtlCol="0" anchor="ctr"/>
            <a:lstStyle/>
            <a:p>
              <a:endParaRPr lang="pt-BR"/>
            </a:p>
          </p:txBody>
        </p:sp>
        <p:sp>
          <p:nvSpPr>
            <p:cNvPr id="3595" name="Forma Livre: Forma 3594">
              <a:extLst>
                <a:ext uri="{FF2B5EF4-FFF2-40B4-BE49-F238E27FC236}">
                  <a16:creationId xmlns:a16="http://schemas.microsoft.com/office/drawing/2014/main" id="{076F262F-C7E6-06DA-8C1E-E590E33A608C}"/>
                </a:ext>
              </a:extLst>
            </p:cNvPr>
            <p:cNvSpPr/>
            <p:nvPr/>
          </p:nvSpPr>
          <p:spPr>
            <a:xfrm>
              <a:off x="7595096" y="4427545"/>
              <a:ext cx="29733" cy="78055"/>
            </a:xfrm>
            <a:custGeom>
              <a:avLst/>
              <a:gdLst>
                <a:gd name="connsiteX0" fmla="*/ 27813 w 29733"/>
                <a:gd name="connsiteY0" fmla="*/ 17477 h 78055"/>
                <a:gd name="connsiteX1" fmla="*/ 23908 w 29733"/>
                <a:gd name="connsiteY1" fmla="*/ 29478 h 78055"/>
                <a:gd name="connsiteX2" fmla="*/ 25241 w 29733"/>
                <a:gd name="connsiteY2" fmla="*/ 42813 h 78055"/>
                <a:gd name="connsiteX3" fmla="*/ 21812 w 29733"/>
                <a:gd name="connsiteY3" fmla="*/ 52338 h 78055"/>
                <a:gd name="connsiteX4" fmla="*/ 21336 w 29733"/>
                <a:gd name="connsiteY4" fmla="*/ 65197 h 78055"/>
                <a:gd name="connsiteX5" fmla="*/ 16383 w 29733"/>
                <a:gd name="connsiteY5" fmla="*/ 75484 h 78055"/>
                <a:gd name="connsiteX6" fmla="*/ 13811 w 29733"/>
                <a:gd name="connsiteY6" fmla="*/ 78056 h 78055"/>
                <a:gd name="connsiteX7" fmla="*/ 0 w 29733"/>
                <a:gd name="connsiteY7" fmla="*/ 69578 h 78055"/>
                <a:gd name="connsiteX8" fmla="*/ 0 w 29733"/>
                <a:gd name="connsiteY8" fmla="*/ 5951 h 78055"/>
                <a:gd name="connsiteX9" fmla="*/ 19050 w 29733"/>
                <a:gd name="connsiteY9" fmla="*/ 617 h 78055"/>
                <a:gd name="connsiteX10" fmla="*/ 24003 w 29733"/>
                <a:gd name="connsiteY10" fmla="*/ 46 h 78055"/>
                <a:gd name="connsiteX11" fmla="*/ 24003 w 29733"/>
                <a:gd name="connsiteY11" fmla="*/ 46 h 78055"/>
                <a:gd name="connsiteX12" fmla="*/ 28004 w 29733"/>
                <a:gd name="connsiteY12" fmla="*/ 2713 h 78055"/>
                <a:gd name="connsiteX13" fmla="*/ 29432 w 29733"/>
                <a:gd name="connsiteY13" fmla="*/ 5570 h 78055"/>
                <a:gd name="connsiteX14" fmla="*/ 27813 w 29733"/>
                <a:gd name="connsiteY14" fmla="*/ 17477 h 7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33" h="78055">
                  <a:moveTo>
                    <a:pt x="27813" y="17477"/>
                  </a:moveTo>
                  <a:cubicBezTo>
                    <a:pt x="25689" y="21163"/>
                    <a:pt x="24365" y="25249"/>
                    <a:pt x="23908" y="29478"/>
                  </a:cubicBezTo>
                  <a:cubicBezTo>
                    <a:pt x="24584" y="33898"/>
                    <a:pt x="25032" y="38346"/>
                    <a:pt x="25241" y="42813"/>
                  </a:cubicBezTo>
                  <a:cubicBezTo>
                    <a:pt x="24508" y="46118"/>
                    <a:pt x="23355" y="49319"/>
                    <a:pt x="21812" y="52338"/>
                  </a:cubicBezTo>
                  <a:cubicBezTo>
                    <a:pt x="20936" y="56567"/>
                    <a:pt x="20784" y="60911"/>
                    <a:pt x="21336" y="65197"/>
                  </a:cubicBezTo>
                  <a:cubicBezTo>
                    <a:pt x="20926" y="69093"/>
                    <a:pt x="19174" y="72731"/>
                    <a:pt x="16383" y="75484"/>
                  </a:cubicBezTo>
                  <a:lnTo>
                    <a:pt x="13811" y="78056"/>
                  </a:lnTo>
                  <a:cubicBezTo>
                    <a:pt x="9668" y="74541"/>
                    <a:pt x="5010" y="71683"/>
                    <a:pt x="0" y="69578"/>
                  </a:cubicBezTo>
                  <a:lnTo>
                    <a:pt x="0" y="5951"/>
                  </a:lnTo>
                  <a:cubicBezTo>
                    <a:pt x="6448" y="4551"/>
                    <a:pt x="12811" y="2770"/>
                    <a:pt x="19050" y="617"/>
                  </a:cubicBezTo>
                  <a:cubicBezTo>
                    <a:pt x="20650" y="94"/>
                    <a:pt x="22327" y="-97"/>
                    <a:pt x="24003" y="46"/>
                  </a:cubicBezTo>
                  <a:lnTo>
                    <a:pt x="24003" y="46"/>
                  </a:lnTo>
                  <a:lnTo>
                    <a:pt x="28004" y="2713"/>
                  </a:lnTo>
                  <a:cubicBezTo>
                    <a:pt x="28699" y="3542"/>
                    <a:pt x="29194" y="4513"/>
                    <a:pt x="29432" y="5570"/>
                  </a:cubicBezTo>
                  <a:cubicBezTo>
                    <a:pt x="30147" y="9609"/>
                    <a:pt x="29585" y="13771"/>
                    <a:pt x="27813" y="17477"/>
                  </a:cubicBezTo>
                  <a:close/>
                </a:path>
              </a:pathLst>
            </a:custGeom>
            <a:solidFill>
              <a:srgbClr val="874C4C"/>
            </a:solidFill>
            <a:ln w="9525" cap="flat">
              <a:noFill/>
              <a:prstDash val="solid"/>
              <a:miter/>
            </a:ln>
          </p:spPr>
          <p:txBody>
            <a:bodyPr rtlCol="0" anchor="ctr"/>
            <a:lstStyle/>
            <a:p>
              <a:endParaRPr lang="pt-BR"/>
            </a:p>
          </p:txBody>
        </p:sp>
        <p:sp>
          <p:nvSpPr>
            <p:cNvPr id="3596" name="Forma Livre: Forma 3595">
              <a:extLst>
                <a:ext uri="{FF2B5EF4-FFF2-40B4-BE49-F238E27FC236}">
                  <a16:creationId xmlns:a16="http://schemas.microsoft.com/office/drawing/2014/main" id="{9511BB5E-998D-D49E-0AEC-D57C5B9E7C8A}"/>
                </a:ext>
              </a:extLst>
            </p:cNvPr>
            <p:cNvSpPr/>
            <p:nvPr/>
          </p:nvSpPr>
          <p:spPr>
            <a:xfrm>
              <a:off x="7571378" y="3963819"/>
              <a:ext cx="21621" cy="800052"/>
            </a:xfrm>
            <a:custGeom>
              <a:avLst/>
              <a:gdLst>
                <a:gd name="connsiteX0" fmla="*/ 0 w 21621"/>
                <a:gd name="connsiteY0" fmla="*/ 0 h 800052"/>
                <a:gd name="connsiteX1" fmla="*/ 0 w 21621"/>
                <a:gd name="connsiteY1" fmla="*/ 793813 h 800052"/>
                <a:gd name="connsiteX2" fmla="*/ 3143 w 21621"/>
                <a:gd name="connsiteY2" fmla="*/ 798195 h 800052"/>
                <a:gd name="connsiteX3" fmla="*/ 18479 w 21621"/>
                <a:gd name="connsiteY3" fmla="*/ 798195 h 800052"/>
                <a:gd name="connsiteX4" fmla="*/ 21622 w 21621"/>
                <a:gd name="connsiteY4" fmla="*/ 793813 h 800052"/>
                <a:gd name="connsiteX5" fmla="*/ 21622 w 21621"/>
                <a:gd name="connsiteY5" fmla="*/ 0 h 80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1" h="800052">
                  <a:moveTo>
                    <a:pt x="0" y="0"/>
                  </a:moveTo>
                  <a:lnTo>
                    <a:pt x="0" y="793813"/>
                  </a:lnTo>
                  <a:cubicBezTo>
                    <a:pt x="200" y="795728"/>
                    <a:pt x="1391" y="797395"/>
                    <a:pt x="3143" y="798195"/>
                  </a:cubicBezTo>
                  <a:cubicBezTo>
                    <a:pt x="7954" y="800672"/>
                    <a:pt x="13669" y="800672"/>
                    <a:pt x="18479" y="798195"/>
                  </a:cubicBezTo>
                  <a:cubicBezTo>
                    <a:pt x="20231" y="797395"/>
                    <a:pt x="21422" y="795728"/>
                    <a:pt x="21622" y="793813"/>
                  </a:cubicBezTo>
                  <a:lnTo>
                    <a:pt x="21622" y="0"/>
                  </a:lnTo>
                  <a:close/>
                </a:path>
              </a:pathLst>
            </a:custGeom>
            <a:solidFill>
              <a:srgbClr val="455A64"/>
            </a:solidFill>
            <a:ln w="9525" cap="flat">
              <a:noFill/>
              <a:prstDash val="solid"/>
              <a:miter/>
            </a:ln>
          </p:spPr>
          <p:txBody>
            <a:bodyPr rtlCol="0" anchor="ctr"/>
            <a:lstStyle/>
            <a:p>
              <a:endParaRPr lang="pt-BR"/>
            </a:p>
          </p:txBody>
        </p:sp>
        <p:sp>
          <p:nvSpPr>
            <p:cNvPr id="3597" name="Forma Livre: Forma 3596">
              <a:extLst>
                <a:ext uri="{FF2B5EF4-FFF2-40B4-BE49-F238E27FC236}">
                  <a16:creationId xmlns:a16="http://schemas.microsoft.com/office/drawing/2014/main" id="{5B5A6E1D-C7AE-038A-127D-F9536FEE9E8A}"/>
                </a:ext>
              </a:extLst>
            </p:cNvPr>
            <p:cNvSpPr/>
            <p:nvPr/>
          </p:nvSpPr>
          <p:spPr>
            <a:xfrm>
              <a:off x="7238289" y="3553862"/>
              <a:ext cx="766857" cy="430720"/>
            </a:xfrm>
            <a:custGeom>
              <a:avLst/>
              <a:gdLst>
                <a:gd name="connsiteX0" fmla="*/ 7239 w 766857"/>
                <a:gd name="connsiteY0" fmla="*/ 0 h 430720"/>
                <a:gd name="connsiteX1" fmla="*/ 766858 w 766857"/>
                <a:gd name="connsiteY1" fmla="*/ 12668 h 430720"/>
                <a:gd name="connsiteX2" fmla="*/ 754094 w 766857"/>
                <a:gd name="connsiteY2" fmla="*/ 430721 h 430720"/>
                <a:gd name="connsiteX3" fmla="*/ 0 w 766857"/>
                <a:gd name="connsiteY3" fmla="*/ 422148 h 430720"/>
                <a:gd name="connsiteX4" fmla="*/ 7239 w 766857"/>
                <a:gd name="connsiteY4" fmla="*/ 0 h 43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57" h="430720">
                  <a:moveTo>
                    <a:pt x="7239" y="0"/>
                  </a:moveTo>
                  <a:lnTo>
                    <a:pt x="766858" y="12668"/>
                  </a:lnTo>
                  <a:lnTo>
                    <a:pt x="754094" y="430721"/>
                  </a:lnTo>
                  <a:lnTo>
                    <a:pt x="0" y="422148"/>
                  </a:lnTo>
                  <a:lnTo>
                    <a:pt x="7239" y="0"/>
                  </a:lnTo>
                  <a:close/>
                </a:path>
              </a:pathLst>
            </a:custGeom>
            <a:solidFill>
              <a:srgbClr val="455A64"/>
            </a:solidFill>
            <a:ln w="9525" cap="flat">
              <a:noFill/>
              <a:prstDash val="solid"/>
              <a:miter/>
            </a:ln>
          </p:spPr>
          <p:txBody>
            <a:bodyPr rtlCol="0" anchor="ctr"/>
            <a:lstStyle/>
            <a:p>
              <a:endParaRPr lang="pt-BR"/>
            </a:p>
          </p:txBody>
        </p:sp>
        <p:sp>
          <p:nvSpPr>
            <p:cNvPr id="3598" name="Forma Livre: Forma 3597">
              <a:extLst>
                <a:ext uri="{FF2B5EF4-FFF2-40B4-BE49-F238E27FC236}">
                  <a16:creationId xmlns:a16="http://schemas.microsoft.com/office/drawing/2014/main" id="{818DA2DC-E0AA-E2F7-9FA2-583F244791B9}"/>
                </a:ext>
              </a:extLst>
            </p:cNvPr>
            <p:cNvSpPr/>
            <p:nvPr/>
          </p:nvSpPr>
          <p:spPr>
            <a:xfrm>
              <a:off x="7524418" y="3645385"/>
              <a:ext cx="278097" cy="272113"/>
            </a:xfrm>
            <a:custGeom>
              <a:avLst/>
              <a:gdLst>
                <a:gd name="connsiteX0" fmla="*/ 61913 w 98300"/>
                <a:gd name="connsiteY0" fmla="*/ 12 h 99282"/>
                <a:gd name="connsiteX1" fmla="*/ 66200 w 98300"/>
                <a:gd name="connsiteY1" fmla="*/ 1631 h 99282"/>
                <a:gd name="connsiteX2" fmla="*/ 68200 w 98300"/>
                <a:gd name="connsiteY2" fmla="*/ 4774 h 99282"/>
                <a:gd name="connsiteX3" fmla="*/ 97727 w 98300"/>
                <a:gd name="connsiteY3" fmla="*/ 94119 h 99282"/>
                <a:gd name="connsiteX4" fmla="*/ 98299 w 98300"/>
                <a:gd name="connsiteY4" fmla="*/ 96214 h 99282"/>
                <a:gd name="connsiteX5" fmla="*/ 97346 w 98300"/>
                <a:gd name="connsiteY5" fmla="*/ 98405 h 99282"/>
                <a:gd name="connsiteX6" fmla="*/ 95156 w 98300"/>
                <a:gd name="connsiteY6" fmla="*/ 99262 h 99282"/>
                <a:gd name="connsiteX7" fmla="*/ 77344 w 98300"/>
                <a:gd name="connsiteY7" fmla="*/ 99262 h 99282"/>
                <a:gd name="connsiteX8" fmla="*/ 73343 w 98300"/>
                <a:gd name="connsiteY8" fmla="*/ 98024 h 99282"/>
                <a:gd name="connsiteX9" fmla="*/ 71915 w 98300"/>
                <a:gd name="connsiteY9" fmla="*/ 95643 h 99282"/>
                <a:gd name="connsiteX10" fmla="*/ 68104 w 98300"/>
                <a:gd name="connsiteY10" fmla="*/ 83832 h 99282"/>
                <a:gd name="connsiteX11" fmla="*/ 30576 w 98300"/>
                <a:gd name="connsiteY11" fmla="*/ 83832 h 99282"/>
                <a:gd name="connsiteX12" fmla="*/ 26480 w 98300"/>
                <a:gd name="connsiteY12" fmla="*/ 95452 h 99282"/>
                <a:gd name="connsiteX13" fmla="*/ 24956 w 98300"/>
                <a:gd name="connsiteY13" fmla="*/ 97834 h 99282"/>
                <a:gd name="connsiteX14" fmla="*/ 20860 w 98300"/>
                <a:gd name="connsiteY14" fmla="*/ 98881 h 99282"/>
                <a:gd name="connsiteX15" fmla="*/ 3049 w 98300"/>
                <a:gd name="connsiteY15" fmla="*/ 98881 h 99282"/>
                <a:gd name="connsiteX16" fmla="*/ 953 w 98300"/>
                <a:gd name="connsiteY16" fmla="*/ 97929 h 99282"/>
                <a:gd name="connsiteX17" fmla="*/ 1 w 98300"/>
                <a:gd name="connsiteY17" fmla="*/ 95738 h 99282"/>
                <a:gd name="connsiteX18" fmla="*/ 668 w 98300"/>
                <a:gd name="connsiteY18" fmla="*/ 93643 h 99282"/>
                <a:gd name="connsiteX19" fmla="*/ 32671 w 98300"/>
                <a:gd name="connsiteY19" fmla="*/ 5060 h 99282"/>
                <a:gd name="connsiteX20" fmla="*/ 34767 w 98300"/>
                <a:gd name="connsiteY20" fmla="*/ 2012 h 99282"/>
                <a:gd name="connsiteX21" fmla="*/ 39053 w 98300"/>
                <a:gd name="connsiteY21" fmla="*/ 488 h 99282"/>
                <a:gd name="connsiteX22" fmla="*/ 38196 w 98300"/>
                <a:gd name="connsiteY22" fmla="*/ 61353 h 99282"/>
                <a:gd name="connsiteX23" fmla="*/ 61056 w 98300"/>
                <a:gd name="connsiteY23" fmla="*/ 61353 h 99282"/>
                <a:gd name="connsiteX24" fmla="*/ 50102 w 98300"/>
                <a:gd name="connsiteY24" fmla="*/ 27349 h 9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300" h="99282">
                  <a:moveTo>
                    <a:pt x="61913" y="12"/>
                  </a:moveTo>
                  <a:cubicBezTo>
                    <a:pt x="63513" y="-93"/>
                    <a:pt x="65076" y="498"/>
                    <a:pt x="66200" y="1631"/>
                  </a:cubicBezTo>
                  <a:cubicBezTo>
                    <a:pt x="67133" y="2488"/>
                    <a:pt x="67819" y="3574"/>
                    <a:pt x="68200" y="4774"/>
                  </a:cubicBezTo>
                  <a:lnTo>
                    <a:pt x="97727" y="94119"/>
                  </a:lnTo>
                  <a:cubicBezTo>
                    <a:pt x="98042" y="94776"/>
                    <a:pt x="98232" y="95491"/>
                    <a:pt x="98299" y="96214"/>
                  </a:cubicBezTo>
                  <a:cubicBezTo>
                    <a:pt x="98327" y="97053"/>
                    <a:pt x="97975" y="97853"/>
                    <a:pt x="97346" y="98405"/>
                  </a:cubicBezTo>
                  <a:cubicBezTo>
                    <a:pt x="96784" y="99015"/>
                    <a:pt x="95975" y="99329"/>
                    <a:pt x="95156" y="99262"/>
                  </a:cubicBezTo>
                  <a:lnTo>
                    <a:pt x="77344" y="99262"/>
                  </a:lnTo>
                  <a:cubicBezTo>
                    <a:pt x="75896" y="99386"/>
                    <a:pt x="74458" y="98948"/>
                    <a:pt x="73343" y="98024"/>
                  </a:cubicBezTo>
                  <a:cubicBezTo>
                    <a:pt x="72686" y="97357"/>
                    <a:pt x="72191" y="96538"/>
                    <a:pt x="71915" y="95643"/>
                  </a:cubicBezTo>
                  <a:lnTo>
                    <a:pt x="68104" y="83832"/>
                  </a:lnTo>
                  <a:lnTo>
                    <a:pt x="30576" y="83832"/>
                  </a:lnTo>
                  <a:lnTo>
                    <a:pt x="26480" y="95452"/>
                  </a:lnTo>
                  <a:cubicBezTo>
                    <a:pt x="26166" y="96357"/>
                    <a:pt x="25642" y="97167"/>
                    <a:pt x="24956" y="97834"/>
                  </a:cubicBezTo>
                  <a:cubicBezTo>
                    <a:pt x="23785" y="98710"/>
                    <a:pt x="22308" y="99091"/>
                    <a:pt x="20860" y="98881"/>
                  </a:cubicBezTo>
                  <a:lnTo>
                    <a:pt x="3049" y="98881"/>
                  </a:lnTo>
                  <a:cubicBezTo>
                    <a:pt x="2249" y="98853"/>
                    <a:pt x="1496" y="98510"/>
                    <a:pt x="953" y="97929"/>
                  </a:cubicBezTo>
                  <a:cubicBezTo>
                    <a:pt x="334" y="97376"/>
                    <a:pt x="-18" y="96576"/>
                    <a:pt x="1" y="95738"/>
                  </a:cubicBezTo>
                  <a:cubicBezTo>
                    <a:pt x="68" y="94995"/>
                    <a:pt x="296" y="94281"/>
                    <a:pt x="668" y="93643"/>
                  </a:cubicBezTo>
                  <a:lnTo>
                    <a:pt x="32671" y="5060"/>
                  </a:lnTo>
                  <a:cubicBezTo>
                    <a:pt x="33167" y="3917"/>
                    <a:pt x="33872" y="2879"/>
                    <a:pt x="34767" y="2012"/>
                  </a:cubicBezTo>
                  <a:cubicBezTo>
                    <a:pt x="35919" y="926"/>
                    <a:pt x="37472" y="374"/>
                    <a:pt x="39053" y="488"/>
                  </a:cubicBezTo>
                  <a:close/>
                  <a:moveTo>
                    <a:pt x="38196" y="61353"/>
                  </a:moveTo>
                  <a:lnTo>
                    <a:pt x="61056" y="61353"/>
                  </a:lnTo>
                  <a:lnTo>
                    <a:pt x="50102" y="27349"/>
                  </a:lnTo>
                  <a:close/>
                </a:path>
              </a:pathLst>
            </a:custGeom>
            <a:solidFill>
              <a:srgbClr val="FAFAFA"/>
            </a:solidFill>
            <a:ln w="9525" cap="flat">
              <a:noFill/>
              <a:prstDash val="solid"/>
              <a:miter/>
            </a:ln>
          </p:spPr>
          <p:txBody>
            <a:bodyPr rtlCol="0" anchor="ctr"/>
            <a:lstStyle/>
            <a:p>
              <a:endParaRPr lang="pt-BR"/>
            </a:p>
          </p:txBody>
        </p:sp>
        <p:sp>
          <p:nvSpPr>
            <p:cNvPr id="3599" name="Forma Livre: Forma 3598">
              <a:extLst>
                <a:ext uri="{FF2B5EF4-FFF2-40B4-BE49-F238E27FC236}">
                  <a16:creationId xmlns:a16="http://schemas.microsoft.com/office/drawing/2014/main" id="{296A3033-8CBA-E382-DC4D-D634018AF313}"/>
                </a:ext>
              </a:extLst>
            </p:cNvPr>
            <p:cNvSpPr/>
            <p:nvPr/>
          </p:nvSpPr>
          <p:spPr>
            <a:xfrm>
              <a:off x="7536301" y="4399302"/>
              <a:ext cx="86821" cy="106775"/>
            </a:xfrm>
            <a:custGeom>
              <a:avLst/>
              <a:gdLst>
                <a:gd name="connsiteX0" fmla="*/ 72892 w 86821"/>
                <a:gd name="connsiteY0" fmla="*/ 98298 h 106775"/>
                <a:gd name="connsiteX1" fmla="*/ 77845 w 86821"/>
                <a:gd name="connsiteY1" fmla="*/ 88011 h 106775"/>
                <a:gd name="connsiteX2" fmla="*/ 78416 w 86821"/>
                <a:gd name="connsiteY2" fmla="*/ 75057 h 106775"/>
                <a:gd name="connsiteX3" fmla="*/ 81750 w 86821"/>
                <a:gd name="connsiteY3" fmla="*/ 66104 h 106775"/>
                <a:gd name="connsiteX4" fmla="*/ 80417 w 86821"/>
                <a:gd name="connsiteY4" fmla="*/ 52768 h 106775"/>
                <a:gd name="connsiteX5" fmla="*/ 84322 w 86821"/>
                <a:gd name="connsiteY5" fmla="*/ 40672 h 106775"/>
                <a:gd name="connsiteX6" fmla="*/ 86608 w 86821"/>
                <a:gd name="connsiteY6" fmla="*/ 28384 h 106775"/>
                <a:gd name="connsiteX7" fmla="*/ 81941 w 86821"/>
                <a:gd name="connsiteY7" fmla="*/ 22860 h 106775"/>
                <a:gd name="connsiteX8" fmla="*/ 76226 w 86821"/>
                <a:gd name="connsiteY8" fmla="*/ 23431 h 106775"/>
                <a:gd name="connsiteX9" fmla="*/ 48222 w 86821"/>
                <a:gd name="connsiteY9" fmla="*/ 28670 h 106775"/>
                <a:gd name="connsiteX10" fmla="*/ 34697 w 86821"/>
                <a:gd name="connsiteY10" fmla="*/ 14859 h 106775"/>
                <a:gd name="connsiteX11" fmla="*/ 34697 w 86821"/>
                <a:gd name="connsiteY11" fmla="*/ 0 h 106775"/>
                <a:gd name="connsiteX12" fmla="*/ 18599 w 86821"/>
                <a:gd name="connsiteY12" fmla="*/ 6858 h 106775"/>
                <a:gd name="connsiteX13" fmla="*/ 5455 w 86821"/>
                <a:gd name="connsiteY13" fmla="*/ 16002 h 106775"/>
                <a:gd name="connsiteX14" fmla="*/ 26 w 86821"/>
                <a:gd name="connsiteY14" fmla="*/ 30004 h 106775"/>
                <a:gd name="connsiteX15" fmla="*/ 3359 w 86821"/>
                <a:gd name="connsiteY15" fmla="*/ 42196 h 106775"/>
                <a:gd name="connsiteX16" fmla="*/ 2597 w 86821"/>
                <a:gd name="connsiteY16" fmla="*/ 58674 h 106775"/>
                <a:gd name="connsiteX17" fmla="*/ 7741 w 86821"/>
                <a:gd name="connsiteY17" fmla="*/ 68199 h 106775"/>
                <a:gd name="connsiteX18" fmla="*/ 7265 w 86821"/>
                <a:gd name="connsiteY18" fmla="*/ 78296 h 106775"/>
                <a:gd name="connsiteX19" fmla="*/ 37268 w 86821"/>
                <a:gd name="connsiteY19" fmla="*/ 103727 h 106775"/>
                <a:gd name="connsiteX20" fmla="*/ 54223 w 86821"/>
                <a:gd name="connsiteY20" fmla="*/ 106489 h 106775"/>
                <a:gd name="connsiteX21" fmla="*/ 63272 w 86821"/>
                <a:gd name="connsiteY21" fmla="*/ 106489 h 106775"/>
                <a:gd name="connsiteX22" fmla="*/ 72892 w 86821"/>
                <a:gd name="connsiteY22" fmla="*/ 98298 h 10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821" h="106775">
                  <a:moveTo>
                    <a:pt x="72892" y="98298"/>
                  </a:moveTo>
                  <a:cubicBezTo>
                    <a:pt x="75664" y="95536"/>
                    <a:pt x="77407" y="91907"/>
                    <a:pt x="77845" y="88011"/>
                  </a:cubicBezTo>
                  <a:cubicBezTo>
                    <a:pt x="77321" y="83686"/>
                    <a:pt x="77512" y="79315"/>
                    <a:pt x="78416" y="75057"/>
                  </a:cubicBezTo>
                  <a:cubicBezTo>
                    <a:pt x="79807" y="72180"/>
                    <a:pt x="80921" y="69190"/>
                    <a:pt x="81750" y="66104"/>
                  </a:cubicBezTo>
                  <a:cubicBezTo>
                    <a:pt x="81588" y="61636"/>
                    <a:pt x="81141" y="57178"/>
                    <a:pt x="80417" y="52768"/>
                  </a:cubicBezTo>
                  <a:cubicBezTo>
                    <a:pt x="80826" y="48501"/>
                    <a:pt x="82160" y="44377"/>
                    <a:pt x="84322" y="40672"/>
                  </a:cubicBezTo>
                  <a:cubicBezTo>
                    <a:pt x="86446" y="36947"/>
                    <a:pt x="87246" y="32623"/>
                    <a:pt x="86608" y="28384"/>
                  </a:cubicBezTo>
                  <a:cubicBezTo>
                    <a:pt x="86132" y="25851"/>
                    <a:pt x="84360" y="23755"/>
                    <a:pt x="81941" y="22860"/>
                  </a:cubicBezTo>
                  <a:cubicBezTo>
                    <a:pt x="80017" y="22527"/>
                    <a:pt x="78045" y="22727"/>
                    <a:pt x="76226" y="23431"/>
                  </a:cubicBezTo>
                  <a:cubicBezTo>
                    <a:pt x="67377" y="27175"/>
                    <a:pt x="57823" y="28965"/>
                    <a:pt x="48222" y="28670"/>
                  </a:cubicBezTo>
                  <a:cubicBezTo>
                    <a:pt x="40888" y="28108"/>
                    <a:pt x="35106" y="22203"/>
                    <a:pt x="34697" y="14859"/>
                  </a:cubicBezTo>
                  <a:lnTo>
                    <a:pt x="34697" y="0"/>
                  </a:lnTo>
                  <a:cubicBezTo>
                    <a:pt x="28982" y="1619"/>
                    <a:pt x="24124" y="4858"/>
                    <a:pt x="18599" y="6858"/>
                  </a:cubicBezTo>
                  <a:cubicBezTo>
                    <a:pt x="13570" y="8839"/>
                    <a:pt x="9065" y="11973"/>
                    <a:pt x="5455" y="16002"/>
                  </a:cubicBezTo>
                  <a:cubicBezTo>
                    <a:pt x="1721" y="19678"/>
                    <a:pt x="-251" y="24774"/>
                    <a:pt x="26" y="30004"/>
                  </a:cubicBezTo>
                  <a:cubicBezTo>
                    <a:pt x="597" y="34195"/>
                    <a:pt x="2978" y="38005"/>
                    <a:pt x="3359" y="42196"/>
                  </a:cubicBezTo>
                  <a:cubicBezTo>
                    <a:pt x="3740" y="46387"/>
                    <a:pt x="788" y="53435"/>
                    <a:pt x="2597" y="58674"/>
                  </a:cubicBezTo>
                  <a:cubicBezTo>
                    <a:pt x="3740" y="62198"/>
                    <a:pt x="6884" y="64770"/>
                    <a:pt x="7741" y="68199"/>
                  </a:cubicBezTo>
                  <a:cubicBezTo>
                    <a:pt x="8055" y="71571"/>
                    <a:pt x="7893" y="74971"/>
                    <a:pt x="7265" y="78296"/>
                  </a:cubicBezTo>
                  <a:cubicBezTo>
                    <a:pt x="7265" y="92012"/>
                    <a:pt x="26315" y="99727"/>
                    <a:pt x="37268" y="103727"/>
                  </a:cubicBezTo>
                  <a:cubicBezTo>
                    <a:pt x="42698" y="105699"/>
                    <a:pt x="48451" y="106632"/>
                    <a:pt x="54223" y="106489"/>
                  </a:cubicBezTo>
                  <a:cubicBezTo>
                    <a:pt x="57223" y="106871"/>
                    <a:pt x="60271" y="106871"/>
                    <a:pt x="63272" y="106489"/>
                  </a:cubicBezTo>
                  <a:cubicBezTo>
                    <a:pt x="67091" y="104575"/>
                    <a:pt x="70387" y="101765"/>
                    <a:pt x="72892" y="98298"/>
                  </a:cubicBezTo>
                  <a:close/>
                </a:path>
              </a:pathLst>
            </a:custGeom>
            <a:solidFill>
              <a:srgbClr val="9E6767"/>
            </a:solidFill>
            <a:ln w="9525" cap="flat">
              <a:noFill/>
              <a:prstDash val="solid"/>
              <a:miter/>
            </a:ln>
          </p:spPr>
          <p:txBody>
            <a:bodyPr rtlCol="0" anchor="ctr"/>
            <a:lstStyle/>
            <a:p>
              <a:endParaRPr lang="pt-BR"/>
            </a:p>
          </p:txBody>
        </p:sp>
        <p:sp>
          <p:nvSpPr>
            <p:cNvPr id="3600" name="Forma Livre: Forma 3599">
              <a:extLst>
                <a:ext uri="{FF2B5EF4-FFF2-40B4-BE49-F238E27FC236}">
                  <a16:creationId xmlns:a16="http://schemas.microsoft.com/office/drawing/2014/main" id="{C2492252-6AE3-715A-8351-B94C9C7C50EE}"/>
                </a:ext>
              </a:extLst>
            </p:cNvPr>
            <p:cNvSpPr/>
            <p:nvPr/>
          </p:nvSpPr>
          <p:spPr>
            <a:xfrm>
              <a:off x="7849170" y="4350438"/>
              <a:ext cx="345333" cy="496178"/>
            </a:xfrm>
            <a:custGeom>
              <a:avLst/>
              <a:gdLst>
                <a:gd name="connsiteX0" fmla="*/ 115590 w 345333"/>
                <a:gd name="connsiteY0" fmla="*/ 0 h 496178"/>
                <a:gd name="connsiteX1" fmla="*/ 106065 w 345333"/>
                <a:gd name="connsiteY1" fmla="*/ 762 h 496178"/>
                <a:gd name="connsiteX2" fmla="*/ 34818 w 345333"/>
                <a:gd name="connsiteY2" fmla="*/ 75343 h 496178"/>
                <a:gd name="connsiteX3" fmla="*/ 17864 w 345333"/>
                <a:gd name="connsiteY3" fmla="*/ 202406 h 496178"/>
                <a:gd name="connsiteX4" fmla="*/ 4053 w 345333"/>
                <a:gd name="connsiteY4" fmla="*/ 466439 h 496178"/>
                <a:gd name="connsiteX5" fmla="*/ 118353 w 345333"/>
                <a:gd name="connsiteY5" fmla="*/ 496157 h 496178"/>
                <a:gd name="connsiteX6" fmla="*/ 260656 w 345333"/>
                <a:gd name="connsiteY6" fmla="*/ 421100 h 496178"/>
                <a:gd name="connsiteX7" fmla="*/ 345333 w 345333"/>
                <a:gd name="connsiteY7" fmla="*/ 460343 h 496178"/>
                <a:gd name="connsiteX8" fmla="*/ 332380 w 345333"/>
                <a:gd name="connsiteY8" fmla="*/ 381095 h 496178"/>
                <a:gd name="connsiteX9" fmla="*/ 312282 w 345333"/>
                <a:gd name="connsiteY9" fmla="*/ 287179 h 496178"/>
                <a:gd name="connsiteX10" fmla="*/ 321807 w 345333"/>
                <a:gd name="connsiteY10" fmla="*/ 166306 h 496178"/>
                <a:gd name="connsiteX11" fmla="*/ 307995 w 345333"/>
                <a:gd name="connsiteY11" fmla="*/ 2857 h 49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5333" h="496178">
                  <a:moveTo>
                    <a:pt x="115590" y="0"/>
                  </a:moveTo>
                  <a:lnTo>
                    <a:pt x="106065" y="762"/>
                  </a:lnTo>
                  <a:cubicBezTo>
                    <a:pt x="78281" y="21431"/>
                    <a:pt x="54202" y="46644"/>
                    <a:pt x="34818" y="75343"/>
                  </a:cubicBezTo>
                  <a:cubicBezTo>
                    <a:pt x="4053" y="125349"/>
                    <a:pt x="-16521" y="159448"/>
                    <a:pt x="17864" y="202406"/>
                  </a:cubicBezTo>
                  <a:lnTo>
                    <a:pt x="4053" y="466439"/>
                  </a:lnTo>
                  <a:cubicBezTo>
                    <a:pt x="4053" y="466439"/>
                    <a:pt x="33771" y="497110"/>
                    <a:pt x="118353" y="496157"/>
                  </a:cubicBezTo>
                  <a:cubicBezTo>
                    <a:pt x="200172" y="495110"/>
                    <a:pt x="260656" y="421100"/>
                    <a:pt x="260656" y="421100"/>
                  </a:cubicBezTo>
                  <a:cubicBezTo>
                    <a:pt x="283945" y="442922"/>
                    <a:pt x="313634" y="456686"/>
                    <a:pt x="345333" y="460343"/>
                  </a:cubicBezTo>
                  <a:cubicBezTo>
                    <a:pt x="343990" y="433530"/>
                    <a:pt x="339647" y="406946"/>
                    <a:pt x="332380" y="381095"/>
                  </a:cubicBezTo>
                  <a:cubicBezTo>
                    <a:pt x="320283" y="332708"/>
                    <a:pt x="313330" y="312230"/>
                    <a:pt x="312282" y="287179"/>
                  </a:cubicBezTo>
                  <a:cubicBezTo>
                    <a:pt x="311234" y="262128"/>
                    <a:pt x="321807" y="166306"/>
                    <a:pt x="321807" y="166306"/>
                  </a:cubicBezTo>
                  <a:cubicBezTo>
                    <a:pt x="340857" y="59817"/>
                    <a:pt x="353334" y="11430"/>
                    <a:pt x="307995" y="2857"/>
                  </a:cubicBezTo>
                  <a:close/>
                </a:path>
              </a:pathLst>
            </a:custGeom>
            <a:solidFill>
              <a:srgbClr val="F0F0F0"/>
            </a:solidFill>
            <a:ln w="9525" cap="flat">
              <a:noFill/>
              <a:prstDash val="solid"/>
              <a:miter/>
            </a:ln>
          </p:spPr>
          <p:txBody>
            <a:bodyPr rtlCol="0" anchor="ctr"/>
            <a:lstStyle/>
            <a:p>
              <a:endParaRPr lang="pt-BR"/>
            </a:p>
          </p:txBody>
        </p:sp>
        <p:grpSp>
          <p:nvGrpSpPr>
            <p:cNvPr id="3601" name="Gráfico 4">
              <a:extLst>
                <a:ext uri="{FF2B5EF4-FFF2-40B4-BE49-F238E27FC236}">
                  <a16:creationId xmlns:a16="http://schemas.microsoft.com/office/drawing/2014/main" id="{9C33D5E7-1DDD-F2B0-38EC-35F99CC994AC}"/>
                </a:ext>
              </a:extLst>
            </p:cNvPr>
            <p:cNvGrpSpPr/>
            <p:nvPr/>
          </p:nvGrpSpPr>
          <p:grpSpPr>
            <a:xfrm>
              <a:off x="7859224" y="4050388"/>
              <a:ext cx="313563" cy="569047"/>
              <a:chOff x="7859224" y="4050388"/>
              <a:chExt cx="313563" cy="569047"/>
            </a:xfrm>
          </p:grpSpPr>
          <p:grpSp>
            <p:nvGrpSpPr>
              <p:cNvPr id="3715" name="Gráfico 4">
                <a:extLst>
                  <a:ext uri="{FF2B5EF4-FFF2-40B4-BE49-F238E27FC236}">
                    <a16:creationId xmlns:a16="http://schemas.microsoft.com/office/drawing/2014/main" id="{7D35153D-D3AA-5CA7-A54C-BD32F85C61BE}"/>
                  </a:ext>
                </a:extLst>
              </p:cNvPr>
              <p:cNvGrpSpPr/>
              <p:nvPr/>
            </p:nvGrpSpPr>
            <p:grpSpPr>
              <a:xfrm>
                <a:off x="7895038" y="4084182"/>
                <a:ext cx="237281" cy="326073"/>
                <a:chOff x="7895038" y="4084182"/>
                <a:chExt cx="237281" cy="326073"/>
              </a:xfrm>
            </p:grpSpPr>
            <p:sp>
              <p:nvSpPr>
                <p:cNvPr id="3733" name="Forma Livre: Forma 3732">
                  <a:extLst>
                    <a:ext uri="{FF2B5EF4-FFF2-40B4-BE49-F238E27FC236}">
                      <a16:creationId xmlns:a16="http://schemas.microsoft.com/office/drawing/2014/main" id="{660C532B-7AA9-A37A-6241-2A0DD552F74F}"/>
                    </a:ext>
                  </a:extLst>
                </p:cNvPr>
                <p:cNvSpPr/>
                <p:nvPr/>
              </p:nvSpPr>
              <p:spPr>
                <a:xfrm>
                  <a:off x="7898562" y="4084182"/>
                  <a:ext cx="233757" cy="229394"/>
                </a:xfrm>
                <a:custGeom>
                  <a:avLst/>
                  <a:gdLst>
                    <a:gd name="connsiteX0" fmla="*/ 165449 w 233757"/>
                    <a:gd name="connsiteY0" fmla="*/ 229395 h 229394"/>
                    <a:gd name="connsiteX1" fmla="*/ 201644 w 233757"/>
                    <a:gd name="connsiteY1" fmla="*/ 175388 h 229394"/>
                    <a:gd name="connsiteX2" fmla="*/ 214122 w 233757"/>
                    <a:gd name="connsiteY2" fmla="*/ 44229 h 229394"/>
                    <a:gd name="connsiteX3" fmla="*/ 64961 w 233757"/>
                    <a:gd name="connsiteY3" fmla="*/ 4033 h 229394"/>
                    <a:gd name="connsiteX4" fmla="*/ 0 w 233757"/>
                    <a:gd name="connsiteY4" fmla="*/ 89758 h 229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757" h="229394">
                      <a:moveTo>
                        <a:pt x="165449" y="229395"/>
                      </a:moveTo>
                      <a:cubicBezTo>
                        <a:pt x="174498" y="219108"/>
                        <a:pt x="180213" y="198534"/>
                        <a:pt x="201644" y="175388"/>
                      </a:cubicBezTo>
                      <a:cubicBezTo>
                        <a:pt x="231458" y="143098"/>
                        <a:pt x="249841" y="89663"/>
                        <a:pt x="214122" y="44229"/>
                      </a:cubicBezTo>
                      <a:cubicBezTo>
                        <a:pt x="178403" y="-1206"/>
                        <a:pt x="110585" y="-5206"/>
                        <a:pt x="64961" y="4033"/>
                      </a:cubicBezTo>
                      <a:cubicBezTo>
                        <a:pt x="3524" y="16416"/>
                        <a:pt x="0" y="89758"/>
                        <a:pt x="0" y="89758"/>
                      </a:cubicBezTo>
                      <a:close/>
                    </a:path>
                  </a:pathLst>
                </a:custGeom>
                <a:solidFill>
                  <a:srgbClr val="37474F"/>
                </a:solidFill>
                <a:ln w="9525" cap="flat">
                  <a:noFill/>
                  <a:prstDash val="solid"/>
                  <a:miter/>
                </a:ln>
              </p:spPr>
              <p:txBody>
                <a:bodyPr rtlCol="0" anchor="ctr"/>
                <a:lstStyle/>
                <a:p>
                  <a:endParaRPr lang="pt-BR"/>
                </a:p>
              </p:txBody>
            </p:sp>
            <p:sp>
              <p:nvSpPr>
                <p:cNvPr id="3734" name="Forma Livre: Forma 3733">
                  <a:extLst>
                    <a:ext uri="{FF2B5EF4-FFF2-40B4-BE49-F238E27FC236}">
                      <a16:creationId xmlns:a16="http://schemas.microsoft.com/office/drawing/2014/main" id="{3166D043-D4E2-BF39-61CD-42BAE675F44D}"/>
                    </a:ext>
                  </a:extLst>
                </p:cNvPr>
                <p:cNvSpPr/>
                <p:nvPr/>
              </p:nvSpPr>
              <p:spPr>
                <a:xfrm>
                  <a:off x="7895038" y="4127164"/>
                  <a:ext cx="174268" cy="283091"/>
                </a:xfrm>
                <a:custGeom>
                  <a:avLst/>
                  <a:gdLst>
                    <a:gd name="connsiteX0" fmla="*/ 173069 w 174268"/>
                    <a:gd name="connsiteY0" fmla="*/ 91448 h 283091"/>
                    <a:gd name="connsiteX1" fmla="*/ 55245 w 174268"/>
                    <a:gd name="connsiteY1" fmla="*/ 104 h 283091"/>
                    <a:gd name="connsiteX2" fmla="*/ 0 w 174268"/>
                    <a:gd name="connsiteY2" fmla="*/ 86400 h 283091"/>
                    <a:gd name="connsiteX3" fmla="*/ 32004 w 174268"/>
                    <a:gd name="connsiteY3" fmla="*/ 185460 h 283091"/>
                    <a:gd name="connsiteX4" fmla="*/ 76771 w 174268"/>
                    <a:gd name="connsiteY4" fmla="*/ 192128 h 283091"/>
                    <a:gd name="connsiteX5" fmla="*/ 75152 w 174268"/>
                    <a:gd name="connsiteY5" fmla="*/ 227847 h 283091"/>
                    <a:gd name="connsiteX6" fmla="*/ 59531 w 174268"/>
                    <a:gd name="connsiteY6" fmla="*/ 283091 h 283091"/>
                    <a:gd name="connsiteX7" fmla="*/ 118872 w 174268"/>
                    <a:gd name="connsiteY7" fmla="*/ 268994 h 283091"/>
                    <a:gd name="connsiteX8" fmla="*/ 166497 w 174268"/>
                    <a:gd name="connsiteY8" fmla="*/ 231656 h 283091"/>
                    <a:gd name="connsiteX9" fmla="*/ 172021 w 174268"/>
                    <a:gd name="connsiteY9" fmla="*/ 136406 h 283091"/>
                    <a:gd name="connsiteX10" fmla="*/ 173069 w 174268"/>
                    <a:gd name="connsiteY10" fmla="*/ 91448 h 28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268" h="283091">
                      <a:moveTo>
                        <a:pt x="173069" y="91448"/>
                      </a:moveTo>
                      <a:cubicBezTo>
                        <a:pt x="154019" y="22297"/>
                        <a:pt x="107156" y="-1801"/>
                        <a:pt x="55245" y="104"/>
                      </a:cubicBezTo>
                      <a:cubicBezTo>
                        <a:pt x="29528" y="961"/>
                        <a:pt x="286" y="5819"/>
                        <a:pt x="0" y="86400"/>
                      </a:cubicBezTo>
                      <a:cubicBezTo>
                        <a:pt x="0" y="149456"/>
                        <a:pt x="21431" y="179459"/>
                        <a:pt x="32004" y="185460"/>
                      </a:cubicBezTo>
                      <a:cubicBezTo>
                        <a:pt x="45949" y="192042"/>
                        <a:pt x="61522" y="194356"/>
                        <a:pt x="76771" y="192128"/>
                      </a:cubicBezTo>
                      <a:lnTo>
                        <a:pt x="75152" y="227847"/>
                      </a:lnTo>
                      <a:cubicBezTo>
                        <a:pt x="58531" y="240934"/>
                        <a:pt x="52235" y="263232"/>
                        <a:pt x="59531" y="283091"/>
                      </a:cubicBezTo>
                      <a:cubicBezTo>
                        <a:pt x="79886" y="281253"/>
                        <a:pt x="99870" y="276510"/>
                        <a:pt x="118872" y="268994"/>
                      </a:cubicBezTo>
                      <a:cubicBezTo>
                        <a:pt x="161258" y="249944"/>
                        <a:pt x="166497" y="231656"/>
                        <a:pt x="166497" y="231656"/>
                      </a:cubicBezTo>
                      <a:lnTo>
                        <a:pt x="172021" y="136406"/>
                      </a:lnTo>
                      <a:cubicBezTo>
                        <a:pt x="174612" y="121557"/>
                        <a:pt x="174965" y="106403"/>
                        <a:pt x="173069" y="91448"/>
                      </a:cubicBezTo>
                      <a:close/>
                    </a:path>
                  </a:pathLst>
                </a:custGeom>
                <a:solidFill>
                  <a:srgbClr val="9E6767"/>
                </a:solidFill>
                <a:ln w="9525" cap="flat">
                  <a:noFill/>
                  <a:prstDash val="solid"/>
                  <a:miter/>
                </a:ln>
              </p:spPr>
              <p:txBody>
                <a:bodyPr rtlCol="0" anchor="ctr"/>
                <a:lstStyle/>
                <a:p>
                  <a:endParaRPr lang="pt-BR"/>
                </a:p>
              </p:txBody>
            </p:sp>
            <p:sp>
              <p:nvSpPr>
                <p:cNvPr id="3735" name="Forma Livre: Forma 3734">
                  <a:extLst>
                    <a:ext uri="{FF2B5EF4-FFF2-40B4-BE49-F238E27FC236}">
                      <a16:creationId xmlns:a16="http://schemas.microsoft.com/office/drawing/2014/main" id="{F1CEBAE6-A39B-FDF1-8A2E-1684A242707D}"/>
                    </a:ext>
                  </a:extLst>
                </p:cNvPr>
                <p:cNvSpPr/>
                <p:nvPr/>
              </p:nvSpPr>
              <p:spPr>
                <a:xfrm>
                  <a:off x="7950092" y="4319196"/>
                  <a:ext cx="2762" cy="9525"/>
                </a:xfrm>
                <a:custGeom>
                  <a:avLst/>
                  <a:gdLst>
                    <a:gd name="connsiteX0" fmla="*/ 0 w 2762"/>
                    <a:gd name="connsiteY0" fmla="*/ 0 h 9525"/>
                    <a:gd name="connsiteX1" fmla="*/ 0 w 2762"/>
                    <a:gd name="connsiteY1" fmla="*/ 0 h 9525"/>
                    <a:gd name="connsiteX2" fmla="*/ 2762 w 2762"/>
                    <a:gd name="connsiteY2" fmla="*/ 0 h 9525"/>
                  </a:gdLst>
                  <a:ahLst/>
                  <a:cxnLst>
                    <a:cxn ang="0">
                      <a:pos x="connsiteX0" y="connsiteY0"/>
                    </a:cxn>
                    <a:cxn ang="0">
                      <a:pos x="connsiteX1" y="connsiteY1"/>
                    </a:cxn>
                    <a:cxn ang="0">
                      <a:pos x="connsiteX2" y="connsiteY2"/>
                    </a:cxn>
                  </a:cxnLst>
                  <a:rect l="l" t="t" r="r" b="b"/>
                  <a:pathLst>
                    <a:path w="2762" h="9525">
                      <a:moveTo>
                        <a:pt x="0" y="0"/>
                      </a:moveTo>
                      <a:lnTo>
                        <a:pt x="0" y="0"/>
                      </a:lnTo>
                      <a:lnTo>
                        <a:pt x="2762" y="0"/>
                      </a:lnTo>
                      <a:close/>
                    </a:path>
                  </a:pathLst>
                </a:custGeom>
                <a:solidFill>
                  <a:srgbClr val="FFBDA7"/>
                </a:solidFill>
                <a:ln w="9525" cap="flat">
                  <a:noFill/>
                  <a:prstDash val="solid"/>
                  <a:miter/>
                </a:ln>
              </p:spPr>
              <p:txBody>
                <a:bodyPr rtlCol="0" anchor="ctr"/>
                <a:lstStyle/>
                <a:p>
                  <a:endParaRPr lang="pt-BR"/>
                </a:p>
              </p:txBody>
            </p:sp>
            <p:sp>
              <p:nvSpPr>
                <p:cNvPr id="3736" name="Forma Livre: Forma 3735">
                  <a:extLst>
                    <a:ext uri="{FF2B5EF4-FFF2-40B4-BE49-F238E27FC236}">
                      <a16:creationId xmlns:a16="http://schemas.microsoft.com/office/drawing/2014/main" id="{29D0045E-2F67-F1DB-5827-252AF4A49487}"/>
                    </a:ext>
                  </a:extLst>
                </p:cNvPr>
                <p:cNvSpPr/>
                <p:nvPr/>
              </p:nvSpPr>
              <p:spPr>
                <a:xfrm>
                  <a:off x="7984582" y="4192844"/>
                  <a:ext cx="18567" cy="18583"/>
                </a:xfrm>
                <a:custGeom>
                  <a:avLst/>
                  <a:gdLst>
                    <a:gd name="connsiteX0" fmla="*/ 86 w 18567"/>
                    <a:gd name="connsiteY0" fmla="*/ 7766 h 18583"/>
                    <a:gd name="connsiteX1" fmla="*/ 7991 w 18567"/>
                    <a:gd name="connsiteY1" fmla="*/ 18434 h 18583"/>
                    <a:gd name="connsiteX2" fmla="*/ 18412 w 18567"/>
                    <a:gd name="connsiteY2" fmla="*/ 11243 h 18583"/>
                    <a:gd name="connsiteX3" fmla="*/ 18469 w 18567"/>
                    <a:gd name="connsiteY3" fmla="*/ 10910 h 18583"/>
                    <a:gd name="connsiteX4" fmla="*/ 10563 w 18567"/>
                    <a:gd name="connsiteY4" fmla="*/ 146 h 18583"/>
                    <a:gd name="connsiteX5" fmla="*/ 152 w 18567"/>
                    <a:gd name="connsiteY5" fmla="*/ 7347 h 18583"/>
                    <a:gd name="connsiteX6" fmla="*/ 86 w 18567"/>
                    <a:gd name="connsiteY6" fmla="*/ 7766 h 1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67" h="18583">
                      <a:moveTo>
                        <a:pt x="86" y="7766"/>
                      </a:moveTo>
                      <a:cubicBezTo>
                        <a:pt x="-600" y="12872"/>
                        <a:pt x="2905" y="17606"/>
                        <a:pt x="7991" y="18434"/>
                      </a:cubicBezTo>
                      <a:cubicBezTo>
                        <a:pt x="12859" y="19330"/>
                        <a:pt x="17526" y="16110"/>
                        <a:pt x="18412" y="11243"/>
                      </a:cubicBezTo>
                      <a:cubicBezTo>
                        <a:pt x="18431" y="11129"/>
                        <a:pt x="18450" y="11024"/>
                        <a:pt x="18469" y="10910"/>
                      </a:cubicBezTo>
                      <a:cubicBezTo>
                        <a:pt x="19212" y="5766"/>
                        <a:pt x="15697" y="975"/>
                        <a:pt x="10563" y="146"/>
                      </a:cubicBezTo>
                      <a:cubicBezTo>
                        <a:pt x="5696" y="-740"/>
                        <a:pt x="1038" y="2490"/>
                        <a:pt x="152" y="7347"/>
                      </a:cubicBezTo>
                      <a:cubicBezTo>
                        <a:pt x="124" y="7490"/>
                        <a:pt x="105" y="7623"/>
                        <a:pt x="86" y="7766"/>
                      </a:cubicBezTo>
                      <a:close/>
                    </a:path>
                  </a:pathLst>
                </a:custGeom>
                <a:solidFill>
                  <a:srgbClr val="263238"/>
                </a:solidFill>
                <a:ln w="9525" cap="flat">
                  <a:noFill/>
                  <a:prstDash val="solid"/>
                  <a:miter/>
                </a:ln>
              </p:spPr>
              <p:txBody>
                <a:bodyPr rtlCol="0" anchor="ctr"/>
                <a:lstStyle/>
                <a:p>
                  <a:endParaRPr lang="pt-BR"/>
                </a:p>
              </p:txBody>
            </p:sp>
            <p:sp>
              <p:nvSpPr>
                <p:cNvPr id="3737" name="Forma Livre: Forma 3736">
                  <a:extLst>
                    <a:ext uri="{FF2B5EF4-FFF2-40B4-BE49-F238E27FC236}">
                      <a16:creationId xmlns:a16="http://schemas.microsoft.com/office/drawing/2014/main" id="{AF347D45-FB41-321B-58F9-9AA4A0EF4AF3}"/>
                    </a:ext>
                  </a:extLst>
                </p:cNvPr>
                <p:cNvSpPr/>
                <p:nvPr/>
              </p:nvSpPr>
              <p:spPr>
                <a:xfrm>
                  <a:off x="7907842" y="4163413"/>
                  <a:ext cx="21104" cy="15765"/>
                </a:xfrm>
                <a:custGeom>
                  <a:avLst/>
                  <a:gdLst>
                    <a:gd name="connsiteX0" fmla="*/ 816 w 21104"/>
                    <a:gd name="connsiteY0" fmla="*/ 15766 h 15765"/>
                    <a:gd name="connsiteX1" fmla="*/ 21105 w 21104"/>
                    <a:gd name="connsiteY1" fmla="*/ 6908 h 15765"/>
                    <a:gd name="connsiteX2" fmla="*/ 7360 w 21104"/>
                    <a:gd name="connsiteY2" fmla="*/ 688 h 15765"/>
                    <a:gd name="connsiteX3" fmla="*/ 6817 w 21104"/>
                    <a:gd name="connsiteY3" fmla="*/ 907 h 15765"/>
                    <a:gd name="connsiteX4" fmla="*/ 816 w 21104"/>
                    <a:gd name="connsiteY4" fmla="*/ 15766 h 1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4" h="15765">
                      <a:moveTo>
                        <a:pt x="816" y="15766"/>
                      </a:moveTo>
                      <a:lnTo>
                        <a:pt x="21105" y="6908"/>
                      </a:lnTo>
                      <a:cubicBezTo>
                        <a:pt x="19028" y="1393"/>
                        <a:pt x="12875" y="-1388"/>
                        <a:pt x="7360" y="688"/>
                      </a:cubicBezTo>
                      <a:cubicBezTo>
                        <a:pt x="7179" y="755"/>
                        <a:pt x="6998" y="831"/>
                        <a:pt x="6817" y="907"/>
                      </a:cubicBezTo>
                      <a:cubicBezTo>
                        <a:pt x="1178" y="3469"/>
                        <a:pt x="-1460" y="10004"/>
                        <a:pt x="816" y="15766"/>
                      </a:cubicBezTo>
                      <a:close/>
                    </a:path>
                  </a:pathLst>
                </a:custGeom>
                <a:solidFill>
                  <a:srgbClr val="263238"/>
                </a:solidFill>
                <a:ln w="9525" cap="flat">
                  <a:noFill/>
                  <a:prstDash val="solid"/>
                  <a:miter/>
                </a:ln>
              </p:spPr>
              <p:txBody>
                <a:bodyPr rtlCol="0" anchor="ctr"/>
                <a:lstStyle/>
                <a:p>
                  <a:endParaRPr lang="pt-BR"/>
                </a:p>
              </p:txBody>
            </p:sp>
            <p:sp>
              <p:nvSpPr>
                <p:cNvPr id="3738" name="Forma Livre: Forma 3737">
                  <a:extLst>
                    <a:ext uri="{FF2B5EF4-FFF2-40B4-BE49-F238E27FC236}">
                      <a16:creationId xmlns:a16="http://schemas.microsoft.com/office/drawing/2014/main" id="{1227BD64-44F9-B88E-C465-0F555A356BE7}"/>
                    </a:ext>
                  </a:extLst>
                </p:cNvPr>
                <p:cNvSpPr/>
                <p:nvPr/>
              </p:nvSpPr>
              <p:spPr>
                <a:xfrm>
                  <a:off x="7991716" y="4169272"/>
                  <a:ext cx="20797" cy="16574"/>
                </a:xfrm>
                <a:custGeom>
                  <a:avLst/>
                  <a:gdLst>
                    <a:gd name="connsiteX0" fmla="*/ 0 w 20797"/>
                    <a:gd name="connsiteY0" fmla="*/ 5335 h 16574"/>
                    <a:gd name="connsiteX1" fmla="*/ 19050 w 20797"/>
                    <a:gd name="connsiteY1" fmla="*/ 16575 h 16574"/>
                    <a:gd name="connsiteX2" fmla="*/ 15973 w 20797"/>
                    <a:gd name="connsiteY2" fmla="*/ 1801 h 16574"/>
                    <a:gd name="connsiteX3" fmla="*/ 15526 w 20797"/>
                    <a:gd name="connsiteY3" fmla="*/ 1525 h 16574"/>
                    <a:gd name="connsiteX4" fmla="*/ 0 w 20797"/>
                    <a:gd name="connsiteY4" fmla="*/ 5335 h 1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7" h="16574">
                      <a:moveTo>
                        <a:pt x="0" y="5335"/>
                      </a:moveTo>
                      <a:lnTo>
                        <a:pt x="19050" y="16575"/>
                      </a:lnTo>
                      <a:cubicBezTo>
                        <a:pt x="22279" y="11650"/>
                        <a:pt x="20907" y="5030"/>
                        <a:pt x="15973" y="1801"/>
                      </a:cubicBezTo>
                      <a:cubicBezTo>
                        <a:pt x="15831" y="1706"/>
                        <a:pt x="15678" y="1611"/>
                        <a:pt x="15526" y="1525"/>
                      </a:cubicBezTo>
                      <a:cubicBezTo>
                        <a:pt x="10163" y="-1533"/>
                        <a:pt x="3343" y="144"/>
                        <a:pt x="0" y="5335"/>
                      </a:cubicBezTo>
                      <a:close/>
                    </a:path>
                  </a:pathLst>
                </a:custGeom>
                <a:solidFill>
                  <a:srgbClr val="263238"/>
                </a:solidFill>
                <a:ln w="9525" cap="flat">
                  <a:noFill/>
                  <a:prstDash val="solid"/>
                  <a:miter/>
                </a:ln>
              </p:spPr>
              <p:txBody>
                <a:bodyPr rtlCol="0" anchor="ctr"/>
                <a:lstStyle/>
                <a:p>
                  <a:endParaRPr lang="pt-BR"/>
                </a:p>
              </p:txBody>
            </p:sp>
            <p:sp>
              <p:nvSpPr>
                <p:cNvPr id="3739" name="Forma Livre: Forma 3738">
                  <a:extLst>
                    <a:ext uri="{FF2B5EF4-FFF2-40B4-BE49-F238E27FC236}">
                      <a16:creationId xmlns:a16="http://schemas.microsoft.com/office/drawing/2014/main" id="{D18094C4-58E5-16DD-D821-8752F65D8A08}"/>
                    </a:ext>
                  </a:extLst>
                </p:cNvPr>
                <p:cNvSpPr/>
                <p:nvPr/>
              </p:nvSpPr>
              <p:spPr>
                <a:xfrm>
                  <a:off x="7954188" y="4260332"/>
                  <a:ext cx="32103" cy="20670"/>
                </a:xfrm>
                <a:custGeom>
                  <a:avLst/>
                  <a:gdLst>
                    <a:gd name="connsiteX0" fmla="*/ 31242 w 32103"/>
                    <a:gd name="connsiteY0" fmla="*/ 0 h 20670"/>
                    <a:gd name="connsiteX1" fmla="*/ 0 w 32103"/>
                    <a:gd name="connsiteY1" fmla="*/ 8954 h 20670"/>
                    <a:gd name="connsiteX2" fmla="*/ 20203 w 32103"/>
                    <a:gd name="connsiteY2" fmla="*/ 20012 h 20670"/>
                    <a:gd name="connsiteX3" fmla="*/ 21622 w 32103"/>
                    <a:gd name="connsiteY3" fmla="*/ 19526 h 20670"/>
                    <a:gd name="connsiteX4" fmla="*/ 31337 w 32103"/>
                    <a:gd name="connsiteY4" fmla="*/ 286 h 20670"/>
                    <a:gd name="connsiteX5" fmla="*/ 31242 w 32103"/>
                    <a:gd name="connsiteY5" fmla="*/ 0 h 2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03" h="20670">
                      <a:moveTo>
                        <a:pt x="31242" y="0"/>
                      </a:moveTo>
                      <a:lnTo>
                        <a:pt x="0" y="8954"/>
                      </a:lnTo>
                      <a:cubicBezTo>
                        <a:pt x="2524" y="17583"/>
                        <a:pt x="11573" y="22536"/>
                        <a:pt x="20203" y="20012"/>
                      </a:cubicBezTo>
                      <a:cubicBezTo>
                        <a:pt x="20688" y="19869"/>
                        <a:pt x="21155" y="19707"/>
                        <a:pt x="21622" y="19526"/>
                      </a:cubicBezTo>
                      <a:cubicBezTo>
                        <a:pt x="29613" y="16897"/>
                        <a:pt x="33966" y="8287"/>
                        <a:pt x="31337" y="286"/>
                      </a:cubicBezTo>
                      <a:cubicBezTo>
                        <a:pt x="31309" y="190"/>
                        <a:pt x="31280" y="95"/>
                        <a:pt x="31242" y="0"/>
                      </a:cubicBezTo>
                      <a:close/>
                    </a:path>
                  </a:pathLst>
                </a:custGeom>
                <a:solidFill>
                  <a:srgbClr val="874C4C"/>
                </a:solidFill>
                <a:ln w="9525" cap="flat">
                  <a:noFill/>
                  <a:prstDash val="solid"/>
                  <a:miter/>
                </a:ln>
              </p:spPr>
              <p:txBody>
                <a:bodyPr rtlCol="0" anchor="ctr"/>
                <a:lstStyle/>
                <a:p>
                  <a:endParaRPr lang="pt-BR"/>
                </a:p>
              </p:txBody>
            </p:sp>
            <p:sp>
              <p:nvSpPr>
                <p:cNvPr id="3740" name="Forma Livre: Forma 3739">
                  <a:extLst>
                    <a:ext uri="{FF2B5EF4-FFF2-40B4-BE49-F238E27FC236}">
                      <a16:creationId xmlns:a16="http://schemas.microsoft.com/office/drawing/2014/main" id="{1F8006AD-267D-4751-2DFB-EAF644640D5F}"/>
                    </a:ext>
                  </a:extLst>
                </p:cNvPr>
                <p:cNvSpPr/>
                <p:nvPr/>
              </p:nvSpPr>
              <p:spPr>
                <a:xfrm>
                  <a:off x="7913716" y="4187576"/>
                  <a:ext cx="18569" cy="18532"/>
                </a:xfrm>
                <a:custGeom>
                  <a:avLst/>
                  <a:gdLst>
                    <a:gd name="connsiteX0" fmla="*/ 86 w 18569"/>
                    <a:gd name="connsiteY0" fmla="*/ 7700 h 18532"/>
                    <a:gd name="connsiteX1" fmla="*/ 7992 w 18569"/>
                    <a:gd name="connsiteY1" fmla="*/ 18368 h 18532"/>
                    <a:gd name="connsiteX2" fmla="*/ 18383 w 18569"/>
                    <a:gd name="connsiteY2" fmla="*/ 11367 h 18532"/>
                    <a:gd name="connsiteX3" fmla="*/ 18469 w 18569"/>
                    <a:gd name="connsiteY3" fmla="*/ 10844 h 18532"/>
                    <a:gd name="connsiteX4" fmla="*/ 10659 w 18569"/>
                    <a:gd name="connsiteY4" fmla="*/ 80 h 18532"/>
                    <a:gd name="connsiteX5" fmla="*/ 86 w 18569"/>
                    <a:gd name="connsiteY5" fmla="*/ 7700 h 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69" h="18532">
                      <a:moveTo>
                        <a:pt x="86" y="7700"/>
                      </a:moveTo>
                      <a:cubicBezTo>
                        <a:pt x="-600" y="12806"/>
                        <a:pt x="2905" y="17540"/>
                        <a:pt x="7992" y="18368"/>
                      </a:cubicBezTo>
                      <a:cubicBezTo>
                        <a:pt x="12792" y="19302"/>
                        <a:pt x="17450" y="16168"/>
                        <a:pt x="18383" y="11367"/>
                      </a:cubicBezTo>
                      <a:cubicBezTo>
                        <a:pt x="18412" y="11196"/>
                        <a:pt x="18450" y="11024"/>
                        <a:pt x="18469" y="10844"/>
                      </a:cubicBezTo>
                      <a:cubicBezTo>
                        <a:pt x="19212" y="5729"/>
                        <a:pt x="15754" y="956"/>
                        <a:pt x="10659" y="80"/>
                      </a:cubicBezTo>
                      <a:cubicBezTo>
                        <a:pt x="5677" y="-567"/>
                        <a:pt x="1048" y="2766"/>
                        <a:pt x="86" y="7700"/>
                      </a:cubicBezTo>
                      <a:close/>
                    </a:path>
                  </a:pathLst>
                </a:custGeom>
                <a:solidFill>
                  <a:srgbClr val="263238"/>
                </a:solidFill>
                <a:ln w="9525" cap="flat">
                  <a:noFill/>
                  <a:prstDash val="solid"/>
                  <a:miter/>
                </a:ln>
              </p:spPr>
              <p:txBody>
                <a:bodyPr rtlCol="0" anchor="ctr"/>
                <a:lstStyle/>
                <a:p>
                  <a:endParaRPr lang="pt-BR"/>
                </a:p>
              </p:txBody>
            </p:sp>
            <p:sp>
              <p:nvSpPr>
                <p:cNvPr id="3741" name="Forma Livre: Forma 3740">
                  <a:extLst>
                    <a:ext uri="{FF2B5EF4-FFF2-40B4-BE49-F238E27FC236}">
                      <a16:creationId xmlns:a16="http://schemas.microsoft.com/office/drawing/2014/main" id="{5946EEBA-7758-809F-3C46-107A57416734}"/>
                    </a:ext>
                  </a:extLst>
                </p:cNvPr>
                <p:cNvSpPr/>
                <p:nvPr/>
              </p:nvSpPr>
              <p:spPr>
                <a:xfrm>
                  <a:off x="7923517" y="4189752"/>
                  <a:ext cx="34956" cy="57721"/>
                </a:xfrm>
                <a:custGeom>
                  <a:avLst/>
                  <a:gdLst>
                    <a:gd name="connsiteX0" fmla="*/ 34957 w 34956"/>
                    <a:gd name="connsiteY0" fmla="*/ 0 h 57721"/>
                    <a:gd name="connsiteX1" fmla="*/ 31623 w 34956"/>
                    <a:gd name="connsiteY1" fmla="*/ 57721 h 57721"/>
                    <a:gd name="connsiteX2" fmla="*/ 0 w 34956"/>
                    <a:gd name="connsiteY2" fmla="*/ 48196 h 57721"/>
                    <a:gd name="connsiteX3" fmla="*/ 34957 w 34956"/>
                    <a:gd name="connsiteY3" fmla="*/ 0 h 57721"/>
                  </a:gdLst>
                  <a:ahLst/>
                  <a:cxnLst>
                    <a:cxn ang="0">
                      <a:pos x="connsiteX0" y="connsiteY0"/>
                    </a:cxn>
                    <a:cxn ang="0">
                      <a:pos x="connsiteX1" y="connsiteY1"/>
                    </a:cxn>
                    <a:cxn ang="0">
                      <a:pos x="connsiteX2" y="connsiteY2"/>
                    </a:cxn>
                    <a:cxn ang="0">
                      <a:pos x="connsiteX3" y="connsiteY3"/>
                    </a:cxn>
                  </a:cxnLst>
                  <a:rect l="l" t="t" r="r" b="b"/>
                  <a:pathLst>
                    <a:path w="34956" h="57721">
                      <a:moveTo>
                        <a:pt x="34957" y="0"/>
                      </a:moveTo>
                      <a:lnTo>
                        <a:pt x="31623" y="57721"/>
                      </a:lnTo>
                      <a:lnTo>
                        <a:pt x="0" y="48196"/>
                      </a:lnTo>
                      <a:lnTo>
                        <a:pt x="34957" y="0"/>
                      </a:lnTo>
                      <a:close/>
                    </a:path>
                  </a:pathLst>
                </a:custGeom>
                <a:solidFill>
                  <a:srgbClr val="874C4C"/>
                </a:solidFill>
                <a:ln w="9525" cap="flat">
                  <a:noFill/>
                  <a:prstDash val="solid"/>
                  <a:miter/>
                </a:ln>
              </p:spPr>
              <p:txBody>
                <a:bodyPr rtlCol="0" anchor="ctr"/>
                <a:lstStyle/>
                <a:p>
                  <a:endParaRPr lang="pt-BR"/>
                </a:p>
              </p:txBody>
            </p:sp>
          </p:grpSp>
          <p:sp>
            <p:nvSpPr>
              <p:cNvPr id="3716" name="Forma Livre: Forma 3715">
                <a:extLst>
                  <a:ext uri="{FF2B5EF4-FFF2-40B4-BE49-F238E27FC236}">
                    <a16:creationId xmlns:a16="http://schemas.microsoft.com/office/drawing/2014/main" id="{2BAF95C3-4306-B3F0-BB5D-716F9823293B}"/>
                  </a:ext>
                </a:extLst>
              </p:cNvPr>
              <p:cNvSpPr/>
              <p:nvPr/>
            </p:nvSpPr>
            <p:spPr>
              <a:xfrm>
                <a:off x="7924006" y="4586236"/>
                <a:ext cx="10136" cy="32902"/>
              </a:xfrm>
              <a:custGeom>
                <a:avLst/>
                <a:gdLst>
                  <a:gd name="connsiteX0" fmla="*/ 9037 w 10136"/>
                  <a:gd name="connsiteY0" fmla="*/ 32903 h 32902"/>
                  <a:gd name="connsiteX1" fmla="*/ 9037 w 10136"/>
                  <a:gd name="connsiteY1" fmla="*/ 27283 h 32902"/>
                  <a:gd name="connsiteX2" fmla="*/ 6084 w 10136"/>
                  <a:gd name="connsiteY2" fmla="*/ 20520 h 32902"/>
                  <a:gd name="connsiteX3" fmla="*/ 5036 w 10136"/>
                  <a:gd name="connsiteY3" fmla="*/ 7281 h 32902"/>
                  <a:gd name="connsiteX4" fmla="*/ 5036 w 10136"/>
                  <a:gd name="connsiteY4" fmla="*/ 994 h 32902"/>
                  <a:gd name="connsiteX5" fmla="*/ 2179 w 10136"/>
                  <a:gd name="connsiteY5" fmla="*/ 137 h 32902"/>
                  <a:gd name="connsiteX6" fmla="*/ 750 w 10136"/>
                  <a:gd name="connsiteY6" fmla="*/ 3090 h 32902"/>
                  <a:gd name="connsiteX7" fmla="*/ 750 w 10136"/>
                  <a:gd name="connsiteY7" fmla="*/ 16806 h 32902"/>
                  <a:gd name="connsiteX8" fmla="*/ 3608 w 10136"/>
                  <a:gd name="connsiteY8" fmla="*/ 24426 h 32902"/>
                  <a:gd name="connsiteX9" fmla="*/ 5703 w 10136"/>
                  <a:gd name="connsiteY9" fmla="*/ 27950 h 32902"/>
                  <a:gd name="connsiteX10" fmla="*/ 7322 w 10136"/>
                  <a:gd name="connsiteY10" fmla="*/ 32427 h 32902"/>
                  <a:gd name="connsiteX11" fmla="*/ 8399 w 10136"/>
                  <a:gd name="connsiteY11" fmla="*/ 32493 h 32902"/>
                  <a:gd name="connsiteX12" fmla="*/ 8465 w 10136"/>
                  <a:gd name="connsiteY12" fmla="*/ 32427 h 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36" h="32902">
                    <a:moveTo>
                      <a:pt x="9037" y="32903"/>
                    </a:moveTo>
                    <a:cubicBezTo>
                      <a:pt x="10942" y="31855"/>
                      <a:pt x="9989" y="28903"/>
                      <a:pt x="9037" y="27283"/>
                    </a:cubicBezTo>
                    <a:cubicBezTo>
                      <a:pt x="7875" y="25111"/>
                      <a:pt x="6894" y="22844"/>
                      <a:pt x="6084" y="20520"/>
                    </a:cubicBezTo>
                    <a:cubicBezTo>
                      <a:pt x="4789" y="16234"/>
                      <a:pt x="4427" y="11719"/>
                      <a:pt x="5036" y="7281"/>
                    </a:cubicBezTo>
                    <a:cubicBezTo>
                      <a:pt x="5036" y="5471"/>
                      <a:pt x="6751" y="2709"/>
                      <a:pt x="5036" y="994"/>
                    </a:cubicBezTo>
                    <a:cubicBezTo>
                      <a:pt x="4360" y="128"/>
                      <a:pt x="3217" y="-215"/>
                      <a:pt x="2179" y="137"/>
                    </a:cubicBezTo>
                    <a:cubicBezTo>
                      <a:pt x="1131" y="613"/>
                      <a:pt x="941" y="2042"/>
                      <a:pt x="750" y="3090"/>
                    </a:cubicBezTo>
                    <a:cubicBezTo>
                      <a:pt x="-250" y="7604"/>
                      <a:pt x="-250" y="12291"/>
                      <a:pt x="750" y="16806"/>
                    </a:cubicBezTo>
                    <a:cubicBezTo>
                      <a:pt x="1360" y="19463"/>
                      <a:pt x="2322" y="22025"/>
                      <a:pt x="3608" y="24426"/>
                    </a:cubicBezTo>
                    <a:cubicBezTo>
                      <a:pt x="4274" y="25664"/>
                      <a:pt x="4941" y="26807"/>
                      <a:pt x="5703" y="27950"/>
                    </a:cubicBezTo>
                    <a:cubicBezTo>
                      <a:pt x="6465" y="29093"/>
                      <a:pt x="6655" y="30903"/>
                      <a:pt x="7322" y="32427"/>
                    </a:cubicBezTo>
                    <a:cubicBezTo>
                      <a:pt x="7598" y="32741"/>
                      <a:pt x="8084" y="32769"/>
                      <a:pt x="8399" y="32493"/>
                    </a:cubicBezTo>
                    <a:cubicBezTo>
                      <a:pt x="8418" y="32474"/>
                      <a:pt x="8446" y="32455"/>
                      <a:pt x="8465" y="32427"/>
                    </a:cubicBezTo>
                    <a:close/>
                  </a:path>
                </a:pathLst>
              </a:custGeom>
              <a:solidFill>
                <a:srgbClr val="455A64"/>
              </a:solidFill>
              <a:ln w="9525" cap="flat">
                <a:noFill/>
                <a:prstDash val="solid"/>
                <a:miter/>
              </a:ln>
            </p:spPr>
            <p:txBody>
              <a:bodyPr rtlCol="0" anchor="ctr"/>
              <a:lstStyle/>
              <a:p>
                <a:endParaRPr lang="pt-BR"/>
              </a:p>
            </p:txBody>
          </p:sp>
          <p:sp>
            <p:nvSpPr>
              <p:cNvPr id="3717" name="Forma Livre: Forma 3716">
                <a:extLst>
                  <a:ext uri="{FF2B5EF4-FFF2-40B4-BE49-F238E27FC236}">
                    <a16:creationId xmlns:a16="http://schemas.microsoft.com/office/drawing/2014/main" id="{990DC79B-24B5-223A-7ECC-EF766E272133}"/>
                  </a:ext>
                </a:extLst>
              </p:cNvPr>
              <p:cNvSpPr/>
              <p:nvPr/>
            </p:nvSpPr>
            <p:spPr>
              <a:xfrm>
                <a:off x="7914531" y="4588377"/>
                <a:ext cx="6891" cy="31058"/>
              </a:xfrm>
              <a:custGeom>
                <a:avLst/>
                <a:gdLst>
                  <a:gd name="connsiteX0" fmla="*/ 6891 w 6891"/>
                  <a:gd name="connsiteY0" fmla="*/ 29618 h 31058"/>
                  <a:gd name="connsiteX1" fmla="*/ 4796 w 6891"/>
                  <a:gd name="connsiteY1" fmla="*/ 16950 h 31058"/>
                  <a:gd name="connsiteX2" fmla="*/ 4796 w 6891"/>
                  <a:gd name="connsiteY2" fmla="*/ 5615 h 31058"/>
                  <a:gd name="connsiteX3" fmla="*/ 6034 w 6891"/>
                  <a:gd name="connsiteY3" fmla="*/ 2948 h 31058"/>
                  <a:gd name="connsiteX4" fmla="*/ 5367 w 6891"/>
                  <a:gd name="connsiteY4" fmla="*/ 472 h 31058"/>
                  <a:gd name="connsiteX5" fmla="*/ 3081 w 6891"/>
                  <a:gd name="connsiteY5" fmla="*/ 472 h 31058"/>
                  <a:gd name="connsiteX6" fmla="*/ 1367 w 6891"/>
                  <a:gd name="connsiteY6" fmla="*/ 2757 h 31058"/>
                  <a:gd name="connsiteX7" fmla="*/ 319 w 6891"/>
                  <a:gd name="connsiteY7" fmla="*/ 13997 h 31058"/>
                  <a:gd name="connsiteX8" fmla="*/ 4796 w 6891"/>
                  <a:gd name="connsiteY8" fmla="*/ 30094 h 31058"/>
                  <a:gd name="connsiteX9" fmla="*/ 6605 w 6891"/>
                  <a:gd name="connsiteY9" fmla="*/ 30094 h 3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1" h="31058">
                    <a:moveTo>
                      <a:pt x="6891" y="29618"/>
                    </a:moveTo>
                    <a:cubicBezTo>
                      <a:pt x="6891" y="25332"/>
                      <a:pt x="5462" y="21141"/>
                      <a:pt x="4796" y="16950"/>
                    </a:cubicBezTo>
                    <a:cubicBezTo>
                      <a:pt x="3796" y="13235"/>
                      <a:pt x="3796" y="9330"/>
                      <a:pt x="4796" y="5615"/>
                    </a:cubicBezTo>
                    <a:cubicBezTo>
                      <a:pt x="5262" y="4758"/>
                      <a:pt x="5682" y="3862"/>
                      <a:pt x="6034" y="2948"/>
                    </a:cubicBezTo>
                    <a:cubicBezTo>
                      <a:pt x="6148" y="2062"/>
                      <a:pt x="5910" y="1176"/>
                      <a:pt x="5367" y="472"/>
                    </a:cubicBezTo>
                    <a:cubicBezTo>
                      <a:pt x="4739" y="-157"/>
                      <a:pt x="3710" y="-157"/>
                      <a:pt x="3081" y="472"/>
                    </a:cubicBezTo>
                    <a:cubicBezTo>
                      <a:pt x="2224" y="472"/>
                      <a:pt x="1843" y="1900"/>
                      <a:pt x="1367" y="2757"/>
                    </a:cubicBezTo>
                    <a:cubicBezTo>
                      <a:pt x="24" y="6339"/>
                      <a:pt x="-338" y="10225"/>
                      <a:pt x="319" y="13997"/>
                    </a:cubicBezTo>
                    <a:cubicBezTo>
                      <a:pt x="1281" y="19493"/>
                      <a:pt x="2786" y="24884"/>
                      <a:pt x="4796" y="30094"/>
                    </a:cubicBezTo>
                    <a:cubicBezTo>
                      <a:pt x="5272" y="31428"/>
                      <a:pt x="6796" y="31332"/>
                      <a:pt x="6605" y="30094"/>
                    </a:cubicBezTo>
                    <a:close/>
                  </a:path>
                </a:pathLst>
              </a:custGeom>
              <a:solidFill>
                <a:srgbClr val="455A64"/>
              </a:solidFill>
              <a:ln w="9525" cap="flat">
                <a:noFill/>
                <a:prstDash val="solid"/>
                <a:miter/>
              </a:ln>
            </p:spPr>
            <p:txBody>
              <a:bodyPr rtlCol="0" anchor="ctr"/>
              <a:lstStyle/>
              <a:p>
                <a:endParaRPr lang="pt-BR"/>
              </a:p>
            </p:txBody>
          </p:sp>
          <p:sp>
            <p:nvSpPr>
              <p:cNvPr id="3718" name="Forma Livre: Forma 3717">
                <a:extLst>
                  <a:ext uri="{FF2B5EF4-FFF2-40B4-BE49-F238E27FC236}">
                    <a16:creationId xmlns:a16="http://schemas.microsoft.com/office/drawing/2014/main" id="{7AB0AD32-2349-BEF5-3966-14B5BEF2F7F0}"/>
                  </a:ext>
                </a:extLst>
              </p:cNvPr>
              <p:cNvSpPr/>
              <p:nvPr/>
            </p:nvSpPr>
            <p:spPr>
              <a:xfrm>
                <a:off x="7903698" y="4585542"/>
                <a:ext cx="6126" cy="31804"/>
              </a:xfrm>
              <a:custGeom>
                <a:avLst/>
                <a:gdLst>
                  <a:gd name="connsiteX0" fmla="*/ 5436 w 6126"/>
                  <a:gd name="connsiteY0" fmla="*/ 30454 h 31804"/>
                  <a:gd name="connsiteX1" fmla="*/ 3531 w 6126"/>
                  <a:gd name="connsiteY1" fmla="*/ 15213 h 31804"/>
                  <a:gd name="connsiteX2" fmla="*/ 4579 w 6126"/>
                  <a:gd name="connsiteY2" fmla="*/ 7974 h 31804"/>
                  <a:gd name="connsiteX3" fmla="*/ 5627 w 6126"/>
                  <a:gd name="connsiteY3" fmla="*/ 4546 h 31804"/>
                  <a:gd name="connsiteX4" fmla="*/ 5627 w 6126"/>
                  <a:gd name="connsiteY4" fmla="*/ 926 h 31804"/>
                  <a:gd name="connsiteX5" fmla="*/ 3912 w 6126"/>
                  <a:gd name="connsiteY5" fmla="*/ 69 h 31804"/>
                  <a:gd name="connsiteX6" fmla="*/ 1627 w 6126"/>
                  <a:gd name="connsiteY6" fmla="*/ 3498 h 31804"/>
                  <a:gd name="connsiteX7" fmla="*/ 579 w 6126"/>
                  <a:gd name="connsiteY7" fmla="*/ 7784 h 31804"/>
                  <a:gd name="connsiteX8" fmla="*/ 7 w 6126"/>
                  <a:gd name="connsiteY8" fmla="*/ 15213 h 31804"/>
                  <a:gd name="connsiteX9" fmla="*/ 4008 w 6126"/>
                  <a:gd name="connsiteY9" fmla="*/ 31215 h 31804"/>
                  <a:gd name="connsiteX10" fmla="*/ 5722 w 6126"/>
                  <a:gd name="connsiteY10" fmla="*/ 30454 h 3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26" h="31804">
                    <a:moveTo>
                      <a:pt x="5436" y="30454"/>
                    </a:moveTo>
                    <a:cubicBezTo>
                      <a:pt x="4227" y="25462"/>
                      <a:pt x="3589" y="20347"/>
                      <a:pt x="3531" y="15213"/>
                    </a:cubicBezTo>
                    <a:cubicBezTo>
                      <a:pt x="3646" y="12775"/>
                      <a:pt x="3998" y="10346"/>
                      <a:pt x="4579" y="7974"/>
                    </a:cubicBezTo>
                    <a:cubicBezTo>
                      <a:pt x="4579" y="6831"/>
                      <a:pt x="5246" y="5688"/>
                      <a:pt x="5627" y="4546"/>
                    </a:cubicBezTo>
                    <a:cubicBezTo>
                      <a:pt x="6294" y="3431"/>
                      <a:pt x="6294" y="2040"/>
                      <a:pt x="5627" y="926"/>
                    </a:cubicBezTo>
                    <a:cubicBezTo>
                      <a:pt x="5627" y="450"/>
                      <a:pt x="4484" y="-217"/>
                      <a:pt x="3912" y="69"/>
                    </a:cubicBezTo>
                    <a:cubicBezTo>
                      <a:pt x="3341" y="355"/>
                      <a:pt x="2007" y="1974"/>
                      <a:pt x="1627" y="3498"/>
                    </a:cubicBezTo>
                    <a:cubicBezTo>
                      <a:pt x="1188" y="4907"/>
                      <a:pt x="836" y="6336"/>
                      <a:pt x="579" y="7784"/>
                    </a:cubicBezTo>
                    <a:cubicBezTo>
                      <a:pt x="150" y="10241"/>
                      <a:pt x="-41" y="12728"/>
                      <a:pt x="7" y="15213"/>
                    </a:cubicBezTo>
                    <a:cubicBezTo>
                      <a:pt x="-59" y="20805"/>
                      <a:pt x="1322" y="26310"/>
                      <a:pt x="4008" y="31215"/>
                    </a:cubicBezTo>
                    <a:cubicBezTo>
                      <a:pt x="4674" y="32358"/>
                      <a:pt x="6008" y="31692"/>
                      <a:pt x="5722" y="30454"/>
                    </a:cubicBezTo>
                    <a:close/>
                  </a:path>
                </a:pathLst>
              </a:custGeom>
              <a:solidFill>
                <a:srgbClr val="455A64"/>
              </a:solidFill>
              <a:ln w="9525" cap="flat">
                <a:noFill/>
                <a:prstDash val="solid"/>
                <a:miter/>
              </a:ln>
            </p:spPr>
            <p:txBody>
              <a:bodyPr rtlCol="0" anchor="ctr"/>
              <a:lstStyle/>
              <a:p>
                <a:endParaRPr lang="pt-BR"/>
              </a:p>
            </p:txBody>
          </p:sp>
          <p:sp>
            <p:nvSpPr>
              <p:cNvPr id="3719" name="Forma Livre: Forma 3718">
                <a:extLst>
                  <a:ext uri="{FF2B5EF4-FFF2-40B4-BE49-F238E27FC236}">
                    <a16:creationId xmlns:a16="http://schemas.microsoft.com/office/drawing/2014/main" id="{7E9E543F-E937-79FB-38F9-03367E2C5108}"/>
                  </a:ext>
                </a:extLst>
              </p:cNvPr>
              <p:cNvSpPr/>
              <p:nvPr/>
            </p:nvSpPr>
            <p:spPr>
              <a:xfrm>
                <a:off x="7894336" y="4584837"/>
                <a:ext cx="6098" cy="29529"/>
              </a:xfrm>
              <a:custGeom>
                <a:avLst/>
                <a:gdLst>
                  <a:gd name="connsiteX0" fmla="*/ 5560 w 6098"/>
                  <a:gd name="connsiteY0" fmla="*/ 28586 h 29529"/>
                  <a:gd name="connsiteX1" fmla="*/ 4036 w 6098"/>
                  <a:gd name="connsiteY1" fmla="*/ 14680 h 29529"/>
                  <a:gd name="connsiteX2" fmla="*/ 5179 w 6098"/>
                  <a:gd name="connsiteY2" fmla="*/ 8012 h 29529"/>
                  <a:gd name="connsiteX3" fmla="*/ 5941 w 6098"/>
                  <a:gd name="connsiteY3" fmla="*/ 1345 h 29529"/>
                  <a:gd name="connsiteX4" fmla="*/ 3655 w 6098"/>
                  <a:gd name="connsiteY4" fmla="*/ 202 h 29529"/>
                  <a:gd name="connsiteX5" fmla="*/ 988 w 6098"/>
                  <a:gd name="connsiteY5" fmla="*/ 7250 h 29529"/>
                  <a:gd name="connsiteX6" fmla="*/ 130 w 6098"/>
                  <a:gd name="connsiteY6" fmla="*/ 14489 h 29529"/>
                  <a:gd name="connsiteX7" fmla="*/ 4131 w 6098"/>
                  <a:gd name="connsiteY7" fmla="*/ 29253 h 29529"/>
                  <a:gd name="connsiteX8" fmla="*/ 5560 w 6098"/>
                  <a:gd name="connsiteY8" fmla="*/ 28586 h 2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 h="29529">
                    <a:moveTo>
                      <a:pt x="5560" y="28586"/>
                    </a:moveTo>
                    <a:cubicBezTo>
                      <a:pt x="4255" y="24071"/>
                      <a:pt x="3731" y="19366"/>
                      <a:pt x="4036" y="14680"/>
                    </a:cubicBezTo>
                    <a:cubicBezTo>
                      <a:pt x="4036" y="12394"/>
                      <a:pt x="4703" y="10203"/>
                      <a:pt x="5179" y="8012"/>
                    </a:cubicBezTo>
                    <a:cubicBezTo>
                      <a:pt x="6036" y="5898"/>
                      <a:pt x="6303" y="3593"/>
                      <a:pt x="5941" y="1345"/>
                    </a:cubicBezTo>
                    <a:cubicBezTo>
                      <a:pt x="5941" y="678"/>
                      <a:pt x="4512" y="-465"/>
                      <a:pt x="3655" y="202"/>
                    </a:cubicBezTo>
                    <a:cubicBezTo>
                      <a:pt x="2045" y="2212"/>
                      <a:pt x="1121" y="4679"/>
                      <a:pt x="988" y="7250"/>
                    </a:cubicBezTo>
                    <a:cubicBezTo>
                      <a:pt x="512" y="9641"/>
                      <a:pt x="226" y="12060"/>
                      <a:pt x="130" y="14489"/>
                    </a:cubicBezTo>
                    <a:cubicBezTo>
                      <a:pt x="-460" y="19738"/>
                      <a:pt x="969" y="25024"/>
                      <a:pt x="4131" y="29253"/>
                    </a:cubicBezTo>
                    <a:cubicBezTo>
                      <a:pt x="4798" y="29920"/>
                      <a:pt x="5846" y="29253"/>
                      <a:pt x="5560" y="28586"/>
                    </a:cubicBezTo>
                    <a:close/>
                  </a:path>
                </a:pathLst>
              </a:custGeom>
              <a:solidFill>
                <a:srgbClr val="455A64"/>
              </a:solidFill>
              <a:ln w="9525" cap="flat">
                <a:noFill/>
                <a:prstDash val="solid"/>
                <a:miter/>
              </a:ln>
            </p:spPr>
            <p:txBody>
              <a:bodyPr rtlCol="0" anchor="ctr"/>
              <a:lstStyle/>
              <a:p>
                <a:endParaRPr lang="pt-BR"/>
              </a:p>
            </p:txBody>
          </p:sp>
          <p:sp>
            <p:nvSpPr>
              <p:cNvPr id="3720" name="Forma Livre: Forma 3719">
                <a:extLst>
                  <a:ext uri="{FF2B5EF4-FFF2-40B4-BE49-F238E27FC236}">
                    <a16:creationId xmlns:a16="http://schemas.microsoft.com/office/drawing/2014/main" id="{814573A6-92AE-1D41-116C-BDAE5607FA04}"/>
                  </a:ext>
                </a:extLst>
              </p:cNvPr>
              <p:cNvSpPr/>
              <p:nvPr/>
            </p:nvSpPr>
            <p:spPr>
              <a:xfrm>
                <a:off x="7884361" y="4581397"/>
                <a:ext cx="9152" cy="36291"/>
              </a:xfrm>
              <a:custGeom>
                <a:avLst/>
                <a:gdLst>
                  <a:gd name="connsiteX0" fmla="*/ 6676 w 9152"/>
                  <a:gd name="connsiteY0" fmla="*/ 35265 h 36291"/>
                  <a:gd name="connsiteX1" fmla="*/ 4485 w 9152"/>
                  <a:gd name="connsiteY1" fmla="*/ 25740 h 36291"/>
                  <a:gd name="connsiteX2" fmla="*/ 3914 w 9152"/>
                  <a:gd name="connsiteY2" fmla="*/ 16215 h 36291"/>
                  <a:gd name="connsiteX3" fmla="*/ 5914 w 9152"/>
                  <a:gd name="connsiteY3" fmla="*/ 8405 h 36291"/>
                  <a:gd name="connsiteX4" fmla="*/ 9152 w 9152"/>
                  <a:gd name="connsiteY4" fmla="*/ 1642 h 36291"/>
                  <a:gd name="connsiteX5" fmla="*/ 7724 w 9152"/>
                  <a:gd name="connsiteY5" fmla="*/ 23 h 36291"/>
                  <a:gd name="connsiteX6" fmla="*/ 2294 w 9152"/>
                  <a:gd name="connsiteY6" fmla="*/ 6024 h 36291"/>
                  <a:gd name="connsiteX7" fmla="*/ 104 w 9152"/>
                  <a:gd name="connsiteY7" fmla="*/ 14596 h 36291"/>
                  <a:gd name="connsiteX8" fmla="*/ 5247 w 9152"/>
                  <a:gd name="connsiteY8" fmla="*/ 35932 h 36291"/>
                  <a:gd name="connsiteX9" fmla="*/ 6676 w 9152"/>
                  <a:gd name="connsiteY9" fmla="*/ 35265 h 3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52" h="36291">
                    <a:moveTo>
                      <a:pt x="6676" y="35265"/>
                    </a:moveTo>
                    <a:cubicBezTo>
                      <a:pt x="6676" y="31836"/>
                      <a:pt x="5057" y="28693"/>
                      <a:pt x="4485" y="25740"/>
                    </a:cubicBezTo>
                    <a:cubicBezTo>
                      <a:pt x="3828" y="22607"/>
                      <a:pt x="3638" y="19397"/>
                      <a:pt x="3914" y="16215"/>
                    </a:cubicBezTo>
                    <a:cubicBezTo>
                      <a:pt x="4094" y="13510"/>
                      <a:pt x="4771" y="10862"/>
                      <a:pt x="5914" y="8405"/>
                    </a:cubicBezTo>
                    <a:cubicBezTo>
                      <a:pt x="6866" y="6119"/>
                      <a:pt x="8962" y="4118"/>
                      <a:pt x="9152" y="1642"/>
                    </a:cubicBezTo>
                    <a:cubicBezTo>
                      <a:pt x="9152" y="880"/>
                      <a:pt x="8581" y="-168"/>
                      <a:pt x="7724" y="23"/>
                    </a:cubicBezTo>
                    <a:cubicBezTo>
                      <a:pt x="5057" y="594"/>
                      <a:pt x="3342" y="3642"/>
                      <a:pt x="2294" y="6024"/>
                    </a:cubicBezTo>
                    <a:cubicBezTo>
                      <a:pt x="1085" y="8738"/>
                      <a:pt x="351" y="11634"/>
                      <a:pt x="104" y="14596"/>
                    </a:cubicBezTo>
                    <a:cubicBezTo>
                      <a:pt x="-468" y="22073"/>
                      <a:pt x="1332" y="29541"/>
                      <a:pt x="5247" y="35932"/>
                    </a:cubicBezTo>
                    <a:cubicBezTo>
                      <a:pt x="5818" y="36789"/>
                      <a:pt x="6771" y="35932"/>
                      <a:pt x="6676" y="35265"/>
                    </a:cubicBezTo>
                    <a:close/>
                  </a:path>
                </a:pathLst>
              </a:custGeom>
              <a:solidFill>
                <a:srgbClr val="455A64"/>
              </a:solidFill>
              <a:ln w="9525" cap="flat">
                <a:noFill/>
                <a:prstDash val="solid"/>
                <a:miter/>
              </a:ln>
            </p:spPr>
            <p:txBody>
              <a:bodyPr rtlCol="0" anchor="ctr"/>
              <a:lstStyle/>
              <a:p>
                <a:endParaRPr lang="pt-BR"/>
              </a:p>
            </p:txBody>
          </p:sp>
          <p:sp>
            <p:nvSpPr>
              <p:cNvPr id="3721" name="Forma Livre: Forma 3720">
                <a:extLst>
                  <a:ext uri="{FF2B5EF4-FFF2-40B4-BE49-F238E27FC236}">
                    <a16:creationId xmlns:a16="http://schemas.microsoft.com/office/drawing/2014/main" id="{66AED7DF-2039-0B6D-E1DA-A15329680179}"/>
                  </a:ext>
                </a:extLst>
              </p:cNvPr>
              <p:cNvSpPr/>
              <p:nvPr/>
            </p:nvSpPr>
            <p:spPr>
              <a:xfrm>
                <a:off x="7872822" y="4576251"/>
                <a:ext cx="7420" cy="37108"/>
              </a:xfrm>
              <a:custGeom>
                <a:avLst/>
                <a:gdLst>
                  <a:gd name="connsiteX0" fmla="*/ 7357 w 7420"/>
                  <a:gd name="connsiteY0" fmla="*/ 35839 h 37108"/>
                  <a:gd name="connsiteX1" fmla="*/ 4309 w 7420"/>
                  <a:gd name="connsiteY1" fmla="*/ 18218 h 37108"/>
                  <a:gd name="connsiteX2" fmla="*/ 5356 w 7420"/>
                  <a:gd name="connsiteY2" fmla="*/ 9645 h 37108"/>
                  <a:gd name="connsiteX3" fmla="*/ 6499 w 7420"/>
                  <a:gd name="connsiteY3" fmla="*/ 5835 h 37108"/>
                  <a:gd name="connsiteX4" fmla="*/ 7071 w 7420"/>
                  <a:gd name="connsiteY4" fmla="*/ 1835 h 37108"/>
                  <a:gd name="connsiteX5" fmla="*/ 4690 w 7420"/>
                  <a:gd name="connsiteY5" fmla="*/ 216 h 37108"/>
                  <a:gd name="connsiteX6" fmla="*/ 975 w 7420"/>
                  <a:gd name="connsiteY6" fmla="*/ 8598 h 37108"/>
                  <a:gd name="connsiteX7" fmla="*/ 22 w 7420"/>
                  <a:gd name="connsiteY7" fmla="*/ 18599 h 37108"/>
                  <a:gd name="connsiteX8" fmla="*/ 5642 w 7420"/>
                  <a:gd name="connsiteY8" fmla="*/ 36506 h 37108"/>
                  <a:gd name="connsiteX9" fmla="*/ 7357 w 7420"/>
                  <a:gd name="connsiteY9" fmla="*/ 35839 h 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0" h="37108">
                    <a:moveTo>
                      <a:pt x="7357" y="35839"/>
                    </a:moveTo>
                    <a:cubicBezTo>
                      <a:pt x="5537" y="30134"/>
                      <a:pt x="4509" y="24199"/>
                      <a:pt x="4309" y="18218"/>
                    </a:cubicBezTo>
                    <a:cubicBezTo>
                      <a:pt x="4318" y="15332"/>
                      <a:pt x="4670" y="12455"/>
                      <a:pt x="5356" y="9645"/>
                    </a:cubicBezTo>
                    <a:lnTo>
                      <a:pt x="6499" y="5835"/>
                    </a:lnTo>
                    <a:cubicBezTo>
                      <a:pt x="7109" y="4597"/>
                      <a:pt x="7309" y="3197"/>
                      <a:pt x="7071" y="1835"/>
                    </a:cubicBezTo>
                    <a:cubicBezTo>
                      <a:pt x="7071" y="882"/>
                      <a:pt x="5737" y="-546"/>
                      <a:pt x="4690" y="216"/>
                    </a:cubicBezTo>
                    <a:cubicBezTo>
                      <a:pt x="2499" y="2482"/>
                      <a:pt x="1184" y="5454"/>
                      <a:pt x="975" y="8598"/>
                    </a:cubicBezTo>
                    <a:cubicBezTo>
                      <a:pt x="232" y="11874"/>
                      <a:pt x="-92" y="15237"/>
                      <a:pt x="22" y="18599"/>
                    </a:cubicBezTo>
                    <a:cubicBezTo>
                      <a:pt x="118" y="24990"/>
                      <a:pt x="2070" y="31210"/>
                      <a:pt x="5642" y="36506"/>
                    </a:cubicBezTo>
                    <a:cubicBezTo>
                      <a:pt x="6309" y="37554"/>
                      <a:pt x="7738" y="37173"/>
                      <a:pt x="7357" y="35839"/>
                    </a:cubicBezTo>
                    <a:close/>
                  </a:path>
                </a:pathLst>
              </a:custGeom>
              <a:solidFill>
                <a:srgbClr val="455A64"/>
              </a:solidFill>
              <a:ln w="9525" cap="flat">
                <a:noFill/>
                <a:prstDash val="solid"/>
                <a:miter/>
              </a:ln>
            </p:spPr>
            <p:txBody>
              <a:bodyPr rtlCol="0" anchor="ctr"/>
              <a:lstStyle/>
              <a:p>
                <a:endParaRPr lang="pt-BR"/>
              </a:p>
            </p:txBody>
          </p:sp>
          <p:sp>
            <p:nvSpPr>
              <p:cNvPr id="3722" name="Forma Livre: Forma 3721">
                <a:extLst>
                  <a:ext uri="{FF2B5EF4-FFF2-40B4-BE49-F238E27FC236}">
                    <a16:creationId xmlns:a16="http://schemas.microsoft.com/office/drawing/2014/main" id="{0AD4B9BB-2BD6-77EB-8E8E-00D68928BB11}"/>
                  </a:ext>
                </a:extLst>
              </p:cNvPr>
              <p:cNvSpPr/>
              <p:nvPr/>
            </p:nvSpPr>
            <p:spPr>
              <a:xfrm>
                <a:off x="7863560" y="4568625"/>
                <a:ext cx="9189" cy="36489"/>
              </a:xfrm>
              <a:custGeom>
                <a:avLst/>
                <a:gdLst>
                  <a:gd name="connsiteX0" fmla="*/ 4903 w 9189"/>
                  <a:gd name="connsiteY0" fmla="*/ 35940 h 36489"/>
                  <a:gd name="connsiteX1" fmla="*/ 4427 w 9189"/>
                  <a:gd name="connsiteY1" fmla="*/ 26986 h 36489"/>
                  <a:gd name="connsiteX2" fmla="*/ 4998 w 9189"/>
                  <a:gd name="connsiteY2" fmla="*/ 18128 h 36489"/>
                  <a:gd name="connsiteX3" fmla="*/ 7094 w 9189"/>
                  <a:gd name="connsiteY3" fmla="*/ 9651 h 36489"/>
                  <a:gd name="connsiteX4" fmla="*/ 9189 w 9189"/>
                  <a:gd name="connsiteY4" fmla="*/ 1745 h 36489"/>
                  <a:gd name="connsiteX5" fmla="*/ 7379 w 9189"/>
                  <a:gd name="connsiteY5" fmla="*/ 126 h 36489"/>
                  <a:gd name="connsiteX6" fmla="*/ 2426 w 9189"/>
                  <a:gd name="connsiteY6" fmla="*/ 8032 h 36489"/>
                  <a:gd name="connsiteX7" fmla="*/ 426 w 9189"/>
                  <a:gd name="connsiteY7" fmla="*/ 16985 h 36489"/>
                  <a:gd name="connsiteX8" fmla="*/ 2998 w 9189"/>
                  <a:gd name="connsiteY8" fmla="*/ 36035 h 36489"/>
                  <a:gd name="connsiteX9" fmla="*/ 4455 w 9189"/>
                  <a:gd name="connsiteY9" fmla="*/ 36302 h 36489"/>
                  <a:gd name="connsiteX10" fmla="*/ 4903 w 9189"/>
                  <a:gd name="connsiteY10" fmla="*/ 35559 h 3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9" h="36489">
                    <a:moveTo>
                      <a:pt x="4903" y="35940"/>
                    </a:moveTo>
                    <a:cubicBezTo>
                      <a:pt x="4903" y="32987"/>
                      <a:pt x="4903" y="30034"/>
                      <a:pt x="4427" y="26986"/>
                    </a:cubicBezTo>
                    <a:cubicBezTo>
                      <a:pt x="4379" y="24024"/>
                      <a:pt x="4570" y="21062"/>
                      <a:pt x="4998" y="18128"/>
                    </a:cubicBezTo>
                    <a:cubicBezTo>
                      <a:pt x="5417" y="15242"/>
                      <a:pt x="6112" y="12403"/>
                      <a:pt x="7094" y="9651"/>
                    </a:cubicBezTo>
                    <a:cubicBezTo>
                      <a:pt x="8341" y="7193"/>
                      <a:pt x="9056" y="4498"/>
                      <a:pt x="9189" y="1745"/>
                    </a:cubicBezTo>
                    <a:cubicBezTo>
                      <a:pt x="9189" y="1078"/>
                      <a:pt x="8332" y="-446"/>
                      <a:pt x="7379" y="126"/>
                    </a:cubicBezTo>
                    <a:cubicBezTo>
                      <a:pt x="4846" y="2097"/>
                      <a:pt x="3093" y="4898"/>
                      <a:pt x="2426" y="8032"/>
                    </a:cubicBezTo>
                    <a:cubicBezTo>
                      <a:pt x="1483" y="10946"/>
                      <a:pt x="807" y="13947"/>
                      <a:pt x="426" y="16985"/>
                    </a:cubicBezTo>
                    <a:cubicBezTo>
                      <a:pt x="-622" y="23452"/>
                      <a:pt x="274" y="30082"/>
                      <a:pt x="2998" y="36035"/>
                    </a:cubicBezTo>
                    <a:cubicBezTo>
                      <a:pt x="3322" y="36511"/>
                      <a:pt x="3979" y="36635"/>
                      <a:pt x="4455" y="36302"/>
                    </a:cubicBezTo>
                    <a:cubicBezTo>
                      <a:pt x="4703" y="36131"/>
                      <a:pt x="4865" y="35864"/>
                      <a:pt x="4903" y="35559"/>
                    </a:cubicBezTo>
                    <a:close/>
                  </a:path>
                </a:pathLst>
              </a:custGeom>
              <a:solidFill>
                <a:srgbClr val="455A64"/>
              </a:solidFill>
              <a:ln w="9525" cap="flat">
                <a:noFill/>
                <a:prstDash val="solid"/>
                <a:miter/>
              </a:ln>
            </p:spPr>
            <p:txBody>
              <a:bodyPr rtlCol="0" anchor="ctr"/>
              <a:lstStyle/>
              <a:p>
                <a:endParaRPr lang="pt-BR"/>
              </a:p>
            </p:txBody>
          </p:sp>
          <p:sp>
            <p:nvSpPr>
              <p:cNvPr id="3723" name="Forma Livre: Forma 3722">
                <a:extLst>
                  <a:ext uri="{FF2B5EF4-FFF2-40B4-BE49-F238E27FC236}">
                    <a16:creationId xmlns:a16="http://schemas.microsoft.com/office/drawing/2014/main" id="{10CC1298-BB32-BFDA-A438-AB0ACF085952}"/>
                  </a:ext>
                </a:extLst>
              </p:cNvPr>
              <p:cNvSpPr/>
              <p:nvPr/>
            </p:nvSpPr>
            <p:spPr>
              <a:xfrm>
                <a:off x="7859224" y="4353296"/>
                <a:ext cx="77343" cy="244924"/>
              </a:xfrm>
              <a:custGeom>
                <a:avLst/>
                <a:gdLst>
                  <a:gd name="connsiteX0" fmla="*/ 77343 w 77343"/>
                  <a:gd name="connsiteY0" fmla="*/ 0 h 244924"/>
                  <a:gd name="connsiteX1" fmla="*/ 19050 w 77343"/>
                  <a:gd name="connsiteY1" fmla="*/ 91916 h 244924"/>
                  <a:gd name="connsiteX2" fmla="*/ 0 w 77343"/>
                  <a:gd name="connsiteY2" fmla="*/ 223361 h 244924"/>
                  <a:gd name="connsiteX3" fmla="*/ 77058 w 77343"/>
                  <a:gd name="connsiteY3" fmla="*/ 244793 h 244924"/>
                  <a:gd name="connsiteX4" fmla="*/ 77058 w 77343"/>
                  <a:gd name="connsiteY4" fmla="*/ 46387 h 24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 h="244924">
                    <a:moveTo>
                      <a:pt x="77343" y="0"/>
                    </a:moveTo>
                    <a:cubicBezTo>
                      <a:pt x="55721" y="7620"/>
                      <a:pt x="32480" y="46387"/>
                      <a:pt x="19050" y="91916"/>
                    </a:cubicBezTo>
                    <a:cubicBezTo>
                      <a:pt x="5620" y="137446"/>
                      <a:pt x="0" y="223361"/>
                      <a:pt x="0" y="223361"/>
                    </a:cubicBezTo>
                    <a:cubicBezTo>
                      <a:pt x="0" y="223361"/>
                      <a:pt x="19050" y="246888"/>
                      <a:pt x="77058" y="244793"/>
                    </a:cubicBezTo>
                    <a:cubicBezTo>
                      <a:pt x="77058" y="244793"/>
                      <a:pt x="52959" y="113443"/>
                      <a:pt x="77058" y="46387"/>
                    </a:cubicBezTo>
                    <a:close/>
                  </a:path>
                </a:pathLst>
              </a:custGeom>
              <a:solidFill>
                <a:srgbClr val="BA68C8"/>
              </a:solidFill>
              <a:ln w="9525" cap="flat">
                <a:noFill/>
                <a:prstDash val="solid"/>
                <a:miter/>
              </a:ln>
            </p:spPr>
            <p:txBody>
              <a:bodyPr rtlCol="0" anchor="ctr"/>
              <a:lstStyle/>
              <a:p>
                <a:endParaRPr lang="pt-BR"/>
              </a:p>
            </p:txBody>
          </p:sp>
          <p:sp>
            <p:nvSpPr>
              <p:cNvPr id="3724" name="Forma Livre: Forma 3723">
                <a:extLst>
                  <a:ext uri="{FF2B5EF4-FFF2-40B4-BE49-F238E27FC236}">
                    <a16:creationId xmlns:a16="http://schemas.microsoft.com/office/drawing/2014/main" id="{13D1A2F1-E7CB-D32E-3E65-EBE86B3FB5B2}"/>
                  </a:ext>
                </a:extLst>
              </p:cNvPr>
              <p:cNvSpPr/>
              <p:nvPr/>
            </p:nvSpPr>
            <p:spPr>
              <a:xfrm>
                <a:off x="7859224" y="4353296"/>
                <a:ext cx="77343" cy="244924"/>
              </a:xfrm>
              <a:custGeom>
                <a:avLst/>
                <a:gdLst>
                  <a:gd name="connsiteX0" fmla="*/ 77343 w 77343"/>
                  <a:gd name="connsiteY0" fmla="*/ 0 h 244924"/>
                  <a:gd name="connsiteX1" fmla="*/ 19050 w 77343"/>
                  <a:gd name="connsiteY1" fmla="*/ 91916 h 244924"/>
                  <a:gd name="connsiteX2" fmla="*/ 0 w 77343"/>
                  <a:gd name="connsiteY2" fmla="*/ 223361 h 244924"/>
                  <a:gd name="connsiteX3" fmla="*/ 77058 w 77343"/>
                  <a:gd name="connsiteY3" fmla="*/ 244793 h 244924"/>
                  <a:gd name="connsiteX4" fmla="*/ 77058 w 77343"/>
                  <a:gd name="connsiteY4" fmla="*/ 46387 h 24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 h="244924">
                    <a:moveTo>
                      <a:pt x="77343" y="0"/>
                    </a:moveTo>
                    <a:cubicBezTo>
                      <a:pt x="55721" y="7620"/>
                      <a:pt x="32480" y="46387"/>
                      <a:pt x="19050" y="91916"/>
                    </a:cubicBezTo>
                    <a:cubicBezTo>
                      <a:pt x="5620" y="137446"/>
                      <a:pt x="0" y="223361"/>
                      <a:pt x="0" y="223361"/>
                    </a:cubicBezTo>
                    <a:cubicBezTo>
                      <a:pt x="0" y="223361"/>
                      <a:pt x="19050" y="246888"/>
                      <a:pt x="77058" y="244793"/>
                    </a:cubicBezTo>
                    <a:cubicBezTo>
                      <a:pt x="77058" y="244793"/>
                      <a:pt x="52959" y="113443"/>
                      <a:pt x="77058" y="46387"/>
                    </a:cubicBezTo>
                    <a:close/>
                  </a:path>
                </a:pathLst>
              </a:custGeom>
              <a:solidFill>
                <a:srgbClr val="000000">
                  <a:alpha val="25000"/>
                </a:srgbClr>
              </a:solidFill>
              <a:ln w="9525" cap="flat">
                <a:noFill/>
                <a:prstDash val="solid"/>
                <a:miter/>
              </a:ln>
            </p:spPr>
            <p:txBody>
              <a:bodyPr rtlCol="0" anchor="ctr"/>
              <a:lstStyle/>
              <a:p>
                <a:endParaRPr lang="pt-BR"/>
              </a:p>
            </p:txBody>
          </p:sp>
          <p:sp>
            <p:nvSpPr>
              <p:cNvPr id="3725" name="Forma Livre: Forma 3724">
                <a:extLst>
                  <a:ext uri="{FF2B5EF4-FFF2-40B4-BE49-F238E27FC236}">
                    <a16:creationId xmlns:a16="http://schemas.microsoft.com/office/drawing/2014/main" id="{1EB7A624-633B-B3D0-1672-C0111260C8A0}"/>
                  </a:ext>
                </a:extLst>
              </p:cNvPr>
              <p:cNvSpPr/>
              <p:nvPr/>
            </p:nvSpPr>
            <p:spPr>
              <a:xfrm>
                <a:off x="7910062" y="4353296"/>
                <a:ext cx="26504" cy="140589"/>
              </a:xfrm>
              <a:custGeom>
                <a:avLst/>
                <a:gdLst>
                  <a:gd name="connsiteX0" fmla="*/ 16027 w 26504"/>
                  <a:gd name="connsiteY0" fmla="*/ 140589 h 140589"/>
                  <a:gd name="connsiteX1" fmla="*/ 3644 w 26504"/>
                  <a:gd name="connsiteY1" fmla="*/ 119158 h 140589"/>
                  <a:gd name="connsiteX2" fmla="*/ 26504 w 26504"/>
                  <a:gd name="connsiteY2" fmla="*/ 0 h 140589"/>
                  <a:gd name="connsiteX3" fmla="*/ 26504 w 26504"/>
                  <a:gd name="connsiteY3" fmla="*/ 46387 h 140589"/>
                  <a:gd name="connsiteX4" fmla="*/ 16027 w 26504"/>
                  <a:gd name="connsiteY4" fmla="*/ 140589 h 140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04" h="140589">
                    <a:moveTo>
                      <a:pt x="16027" y="140589"/>
                    </a:moveTo>
                    <a:cubicBezTo>
                      <a:pt x="10140" y="134617"/>
                      <a:pt x="5883" y="127235"/>
                      <a:pt x="3644" y="119158"/>
                    </a:cubicBezTo>
                    <a:cubicBezTo>
                      <a:pt x="-9691" y="74295"/>
                      <a:pt x="17170" y="4858"/>
                      <a:pt x="26504" y="0"/>
                    </a:cubicBezTo>
                    <a:lnTo>
                      <a:pt x="26504" y="46387"/>
                    </a:lnTo>
                    <a:cubicBezTo>
                      <a:pt x="17646" y="76953"/>
                      <a:pt x="14103" y="108823"/>
                      <a:pt x="16027" y="140589"/>
                    </a:cubicBezTo>
                    <a:close/>
                  </a:path>
                </a:pathLst>
              </a:custGeom>
              <a:solidFill>
                <a:srgbClr val="000000">
                  <a:alpha val="10000"/>
                </a:srgbClr>
              </a:solidFill>
              <a:ln w="9525" cap="flat">
                <a:noFill/>
                <a:prstDash val="solid"/>
                <a:miter/>
              </a:ln>
            </p:spPr>
            <p:txBody>
              <a:bodyPr rtlCol="0" anchor="ctr"/>
              <a:lstStyle/>
              <a:p>
                <a:endParaRPr lang="pt-BR"/>
              </a:p>
            </p:txBody>
          </p:sp>
          <p:sp>
            <p:nvSpPr>
              <p:cNvPr id="3726" name="Forma Livre: Forma 3725">
                <a:extLst>
                  <a:ext uri="{FF2B5EF4-FFF2-40B4-BE49-F238E27FC236}">
                    <a16:creationId xmlns:a16="http://schemas.microsoft.com/office/drawing/2014/main" id="{1C0569C1-CD5C-8152-C584-148271F63206}"/>
                  </a:ext>
                </a:extLst>
              </p:cNvPr>
              <p:cNvSpPr/>
              <p:nvPr/>
            </p:nvSpPr>
            <p:spPr>
              <a:xfrm>
                <a:off x="7920218" y="4280811"/>
                <a:ext cx="215611" cy="217194"/>
              </a:xfrm>
              <a:custGeom>
                <a:avLst/>
                <a:gdLst>
                  <a:gd name="connsiteX0" fmla="*/ 194181 w 215611"/>
                  <a:gd name="connsiteY0" fmla="*/ 0 h 217194"/>
                  <a:gd name="connsiteX1" fmla="*/ 201801 w 215611"/>
                  <a:gd name="connsiteY1" fmla="*/ 54578 h 217194"/>
                  <a:gd name="connsiteX2" fmla="*/ 215612 w 215611"/>
                  <a:gd name="connsiteY2" fmla="*/ 78391 h 217194"/>
                  <a:gd name="connsiteX3" fmla="*/ 195229 w 215611"/>
                  <a:gd name="connsiteY3" fmla="*/ 75724 h 217194"/>
                  <a:gd name="connsiteX4" fmla="*/ 111789 w 215611"/>
                  <a:gd name="connsiteY4" fmla="*/ 183642 h 217194"/>
                  <a:gd name="connsiteX5" fmla="*/ 2823 w 215611"/>
                  <a:gd name="connsiteY5" fmla="*/ 195072 h 217194"/>
                  <a:gd name="connsiteX6" fmla="*/ 16349 w 215611"/>
                  <a:gd name="connsiteY6" fmla="*/ 72485 h 217194"/>
                  <a:gd name="connsiteX7" fmla="*/ 29874 w 215611"/>
                  <a:gd name="connsiteY7" fmla="*/ 53435 h 2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611" h="217194">
                    <a:moveTo>
                      <a:pt x="194181" y="0"/>
                    </a:moveTo>
                    <a:cubicBezTo>
                      <a:pt x="192752" y="10668"/>
                      <a:pt x="196753" y="47625"/>
                      <a:pt x="201801" y="54578"/>
                    </a:cubicBezTo>
                    <a:cubicBezTo>
                      <a:pt x="206849" y="61531"/>
                      <a:pt x="214374" y="65246"/>
                      <a:pt x="215612" y="78391"/>
                    </a:cubicBezTo>
                    <a:lnTo>
                      <a:pt x="195229" y="75724"/>
                    </a:lnTo>
                    <a:cubicBezTo>
                      <a:pt x="176874" y="118110"/>
                      <a:pt x="148184" y="155210"/>
                      <a:pt x="111789" y="183642"/>
                    </a:cubicBezTo>
                    <a:cubicBezTo>
                      <a:pt x="49496" y="233744"/>
                      <a:pt x="9396" y="219170"/>
                      <a:pt x="2823" y="195072"/>
                    </a:cubicBezTo>
                    <a:cubicBezTo>
                      <a:pt x="-6702" y="161163"/>
                      <a:pt x="10443" y="88773"/>
                      <a:pt x="16349" y="72485"/>
                    </a:cubicBezTo>
                    <a:cubicBezTo>
                      <a:pt x="22254" y="56197"/>
                      <a:pt x="29874" y="53435"/>
                      <a:pt x="29874" y="53435"/>
                    </a:cubicBezTo>
                    <a:close/>
                  </a:path>
                </a:pathLst>
              </a:custGeom>
              <a:solidFill>
                <a:srgbClr val="BA68C8"/>
              </a:solidFill>
              <a:ln w="9525" cap="flat">
                <a:noFill/>
                <a:prstDash val="solid"/>
                <a:miter/>
              </a:ln>
            </p:spPr>
            <p:txBody>
              <a:bodyPr rtlCol="0" anchor="ctr"/>
              <a:lstStyle/>
              <a:p>
                <a:endParaRPr lang="pt-BR"/>
              </a:p>
            </p:txBody>
          </p:sp>
          <p:sp>
            <p:nvSpPr>
              <p:cNvPr id="3727" name="Forma Livre: Forma 3726">
                <a:extLst>
                  <a:ext uri="{FF2B5EF4-FFF2-40B4-BE49-F238E27FC236}">
                    <a16:creationId xmlns:a16="http://schemas.microsoft.com/office/drawing/2014/main" id="{296CF95F-32C3-B750-0409-E45D4F0DDBE3}"/>
                  </a:ext>
                </a:extLst>
              </p:cNvPr>
              <p:cNvSpPr/>
              <p:nvPr/>
            </p:nvSpPr>
            <p:spPr>
              <a:xfrm>
                <a:off x="7920218" y="4280811"/>
                <a:ext cx="215611" cy="217194"/>
              </a:xfrm>
              <a:custGeom>
                <a:avLst/>
                <a:gdLst>
                  <a:gd name="connsiteX0" fmla="*/ 194181 w 215611"/>
                  <a:gd name="connsiteY0" fmla="*/ 0 h 217194"/>
                  <a:gd name="connsiteX1" fmla="*/ 201801 w 215611"/>
                  <a:gd name="connsiteY1" fmla="*/ 54578 h 217194"/>
                  <a:gd name="connsiteX2" fmla="*/ 215612 w 215611"/>
                  <a:gd name="connsiteY2" fmla="*/ 78391 h 217194"/>
                  <a:gd name="connsiteX3" fmla="*/ 195229 w 215611"/>
                  <a:gd name="connsiteY3" fmla="*/ 75724 h 217194"/>
                  <a:gd name="connsiteX4" fmla="*/ 111789 w 215611"/>
                  <a:gd name="connsiteY4" fmla="*/ 183642 h 217194"/>
                  <a:gd name="connsiteX5" fmla="*/ 2823 w 215611"/>
                  <a:gd name="connsiteY5" fmla="*/ 195072 h 217194"/>
                  <a:gd name="connsiteX6" fmla="*/ 16349 w 215611"/>
                  <a:gd name="connsiteY6" fmla="*/ 72485 h 217194"/>
                  <a:gd name="connsiteX7" fmla="*/ 29874 w 215611"/>
                  <a:gd name="connsiteY7" fmla="*/ 53435 h 21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611" h="217194">
                    <a:moveTo>
                      <a:pt x="194181" y="0"/>
                    </a:moveTo>
                    <a:cubicBezTo>
                      <a:pt x="192752" y="10668"/>
                      <a:pt x="196753" y="47625"/>
                      <a:pt x="201801" y="54578"/>
                    </a:cubicBezTo>
                    <a:cubicBezTo>
                      <a:pt x="206849" y="61531"/>
                      <a:pt x="214374" y="65246"/>
                      <a:pt x="215612" y="78391"/>
                    </a:cubicBezTo>
                    <a:lnTo>
                      <a:pt x="195229" y="75724"/>
                    </a:lnTo>
                    <a:cubicBezTo>
                      <a:pt x="176874" y="118110"/>
                      <a:pt x="148184" y="155210"/>
                      <a:pt x="111789" y="183642"/>
                    </a:cubicBezTo>
                    <a:cubicBezTo>
                      <a:pt x="49496" y="233744"/>
                      <a:pt x="9396" y="219170"/>
                      <a:pt x="2823" y="195072"/>
                    </a:cubicBezTo>
                    <a:cubicBezTo>
                      <a:pt x="-6702" y="161163"/>
                      <a:pt x="10443" y="88773"/>
                      <a:pt x="16349" y="72485"/>
                    </a:cubicBezTo>
                    <a:cubicBezTo>
                      <a:pt x="22254" y="56197"/>
                      <a:pt x="29874" y="53435"/>
                      <a:pt x="29874" y="53435"/>
                    </a:cubicBezTo>
                    <a:close/>
                  </a:path>
                </a:pathLst>
              </a:custGeom>
              <a:solidFill>
                <a:srgbClr val="000000">
                  <a:alpha val="25000"/>
                </a:srgbClr>
              </a:solidFill>
              <a:ln w="9525" cap="flat">
                <a:noFill/>
                <a:prstDash val="solid"/>
                <a:miter/>
              </a:ln>
            </p:spPr>
            <p:txBody>
              <a:bodyPr rtlCol="0" anchor="ctr"/>
              <a:lstStyle/>
              <a:p>
                <a:endParaRPr lang="pt-BR"/>
              </a:p>
            </p:txBody>
          </p:sp>
          <p:sp>
            <p:nvSpPr>
              <p:cNvPr id="3728" name="Forma Livre: Forma 3727">
                <a:extLst>
                  <a:ext uri="{FF2B5EF4-FFF2-40B4-BE49-F238E27FC236}">
                    <a16:creationId xmlns:a16="http://schemas.microsoft.com/office/drawing/2014/main" id="{8057D892-E9C3-3E1F-B212-0D3CF622254A}"/>
                  </a:ext>
                </a:extLst>
              </p:cNvPr>
              <p:cNvSpPr/>
              <p:nvPr/>
            </p:nvSpPr>
            <p:spPr>
              <a:xfrm>
                <a:off x="7942263" y="4280811"/>
                <a:ext cx="172007" cy="114604"/>
              </a:xfrm>
              <a:custGeom>
                <a:avLst/>
                <a:gdLst>
                  <a:gd name="connsiteX0" fmla="*/ 171945 w 172007"/>
                  <a:gd name="connsiteY0" fmla="*/ 0 h 114604"/>
                  <a:gd name="connsiteX1" fmla="*/ 150704 w 172007"/>
                  <a:gd name="connsiteY1" fmla="*/ 72009 h 114604"/>
                  <a:gd name="connsiteX2" fmla="*/ 38404 w 172007"/>
                  <a:gd name="connsiteY2" fmla="*/ 112300 h 114604"/>
                  <a:gd name="connsiteX3" fmla="*/ 8306 w 172007"/>
                  <a:gd name="connsiteY3" fmla="*/ 69628 h 114604"/>
                  <a:gd name="connsiteX4" fmla="*/ 171945 w 172007"/>
                  <a:gd name="connsiteY4" fmla="*/ 0 h 11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07" h="114604">
                    <a:moveTo>
                      <a:pt x="171945" y="0"/>
                    </a:moveTo>
                    <a:cubicBezTo>
                      <a:pt x="172774" y="25660"/>
                      <a:pt x="165325" y="50911"/>
                      <a:pt x="150704" y="72009"/>
                    </a:cubicBezTo>
                    <a:cubicBezTo>
                      <a:pt x="126511" y="105537"/>
                      <a:pt x="77933" y="120777"/>
                      <a:pt x="38404" y="112300"/>
                    </a:cubicBezTo>
                    <a:cubicBezTo>
                      <a:pt x="-1124" y="103822"/>
                      <a:pt x="-8173" y="85534"/>
                      <a:pt x="8306" y="69628"/>
                    </a:cubicBezTo>
                    <a:cubicBezTo>
                      <a:pt x="24784" y="53721"/>
                      <a:pt x="171945" y="0"/>
                      <a:pt x="171945" y="0"/>
                    </a:cubicBezTo>
                    <a:close/>
                  </a:path>
                </a:pathLst>
              </a:custGeom>
              <a:solidFill>
                <a:srgbClr val="000000">
                  <a:alpha val="10000"/>
                </a:srgbClr>
              </a:solidFill>
              <a:ln w="9525" cap="flat">
                <a:noFill/>
                <a:prstDash val="solid"/>
                <a:miter/>
              </a:ln>
            </p:spPr>
            <p:txBody>
              <a:bodyPr rtlCol="0" anchor="ctr"/>
              <a:lstStyle/>
              <a:p>
                <a:endParaRPr lang="pt-BR"/>
              </a:p>
            </p:txBody>
          </p:sp>
          <p:sp>
            <p:nvSpPr>
              <p:cNvPr id="3729" name="Forma Livre: Forma 3728">
                <a:extLst>
                  <a:ext uri="{FF2B5EF4-FFF2-40B4-BE49-F238E27FC236}">
                    <a16:creationId xmlns:a16="http://schemas.microsoft.com/office/drawing/2014/main" id="{52766C49-5CD7-357A-62F9-D68F97663E2C}"/>
                  </a:ext>
                </a:extLst>
              </p:cNvPr>
              <p:cNvSpPr/>
              <p:nvPr/>
            </p:nvSpPr>
            <p:spPr>
              <a:xfrm>
                <a:off x="7948664" y="4254998"/>
                <a:ext cx="166733" cy="131213"/>
              </a:xfrm>
              <a:custGeom>
                <a:avLst/>
                <a:gdLst>
                  <a:gd name="connsiteX0" fmla="*/ 0 w 166733"/>
                  <a:gd name="connsiteY0" fmla="*/ 110871 h 131213"/>
                  <a:gd name="connsiteX1" fmla="*/ 6668 w 166733"/>
                  <a:gd name="connsiteY1" fmla="*/ 119253 h 131213"/>
                  <a:gd name="connsiteX2" fmla="*/ 49530 w 166733"/>
                  <a:gd name="connsiteY2" fmla="*/ 130969 h 131213"/>
                  <a:gd name="connsiteX3" fmla="*/ 93345 w 166733"/>
                  <a:gd name="connsiteY3" fmla="*/ 125444 h 131213"/>
                  <a:gd name="connsiteX4" fmla="*/ 93345 w 166733"/>
                  <a:gd name="connsiteY4" fmla="*/ 125444 h 131213"/>
                  <a:gd name="connsiteX5" fmla="*/ 166688 w 166733"/>
                  <a:gd name="connsiteY5" fmla="*/ 0 h 131213"/>
                  <a:gd name="connsiteX6" fmla="*/ 166688 w 166733"/>
                  <a:gd name="connsiteY6" fmla="*/ 0 h 131213"/>
                  <a:gd name="connsiteX7" fmla="*/ 153829 w 166733"/>
                  <a:gd name="connsiteY7" fmla="*/ 12954 h 131213"/>
                  <a:gd name="connsiteX8" fmla="*/ 120196 w 166733"/>
                  <a:gd name="connsiteY8" fmla="*/ 11163 h 131213"/>
                  <a:gd name="connsiteX9" fmla="*/ 118110 w 166733"/>
                  <a:gd name="connsiteY9" fmla="*/ 8477 h 131213"/>
                  <a:gd name="connsiteX10" fmla="*/ 90678 w 166733"/>
                  <a:gd name="connsiteY10" fmla="*/ 48768 h 131213"/>
                  <a:gd name="connsiteX11" fmla="*/ 23146 w 166733"/>
                  <a:gd name="connsiteY11" fmla="*/ 64294 h 131213"/>
                  <a:gd name="connsiteX12" fmla="*/ 17336 w 166733"/>
                  <a:gd name="connsiteY12" fmla="*/ 64294 h 131213"/>
                  <a:gd name="connsiteX13" fmla="*/ 4191 w 166733"/>
                  <a:gd name="connsiteY13" fmla="*/ 64294 h 131213"/>
                  <a:gd name="connsiteX14" fmla="*/ 1429 w 166733"/>
                  <a:gd name="connsiteY14" fmla="*/ 64294 h 131213"/>
                  <a:gd name="connsiteX15" fmla="*/ 1429 w 166733"/>
                  <a:gd name="connsiteY15" fmla="*/ 64294 h 13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733" h="131213">
                    <a:moveTo>
                      <a:pt x="0" y="110871"/>
                    </a:moveTo>
                    <a:cubicBezTo>
                      <a:pt x="1200" y="114347"/>
                      <a:pt x="3553" y="117300"/>
                      <a:pt x="6668" y="119253"/>
                    </a:cubicBezTo>
                    <a:cubicBezTo>
                      <a:pt x="19593" y="127063"/>
                      <a:pt x="34433" y="131121"/>
                      <a:pt x="49530" y="130969"/>
                    </a:cubicBezTo>
                    <a:cubicBezTo>
                      <a:pt x="64351" y="131931"/>
                      <a:pt x="79229" y="130054"/>
                      <a:pt x="93345" y="125444"/>
                    </a:cubicBezTo>
                    <a:lnTo>
                      <a:pt x="93345" y="125444"/>
                    </a:lnTo>
                    <a:cubicBezTo>
                      <a:pt x="131445" y="112966"/>
                      <a:pt x="168212" y="77819"/>
                      <a:pt x="166688" y="0"/>
                    </a:cubicBezTo>
                    <a:lnTo>
                      <a:pt x="166688" y="0"/>
                    </a:lnTo>
                    <a:cubicBezTo>
                      <a:pt x="163230" y="5067"/>
                      <a:pt x="158867" y="9458"/>
                      <a:pt x="153829" y="12954"/>
                    </a:cubicBezTo>
                    <a:cubicBezTo>
                      <a:pt x="144046" y="21745"/>
                      <a:pt x="128997" y="20945"/>
                      <a:pt x="120196" y="11163"/>
                    </a:cubicBezTo>
                    <a:cubicBezTo>
                      <a:pt x="119444" y="10325"/>
                      <a:pt x="118739" y="9420"/>
                      <a:pt x="118110" y="8477"/>
                    </a:cubicBezTo>
                    <a:cubicBezTo>
                      <a:pt x="111538" y="26765"/>
                      <a:pt x="108585" y="37052"/>
                      <a:pt x="90678" y="48768"/>
                    </a:cubicBezTo>
                    <a:cubicBezTo>
                      <a:pt x="68485" y="63627"/>
                      <a:pt x="23146" y="64294"/>
                      <a:pt x="23146" y="64294"/>
                    </a:cubicBezTo>
                    <a:lnTo>
                      <a:pt x="17336" y="64294"/>
                    </a:lnTo>
                    <a:cubicBezTo>
                      <a:pt x="12763" y="64294"/>
                      <a:pt x="8477" y="64294"/>
                      <a:pt x="4191" y="64294"/>
                    </a:cubicBezTo>
                    <a:lnTo>
                      <a:pt x="1429" y="64294"/>
                    </a:lnTo>
                    <a:lnTo>
                      <a:pt x="1429" y="64294"/>
                    </a:lnTo>
                    <a:close/>
                  </a:path>
                </a:pathLst>
              </a:custGeom>
              <a:solidFill>
                <a:srgbClr val="BA68C8"/>
              </a:solidFill>
              <a:ln w="9525" cap="flat">
                <a:noFill/>
                <a:prstDash val="solid"/>
                <a:miter/>
              </a:ln>
            </p:spPr>
            <p:txBody>
              <a:bodyPr rtlCol="0" anchor="ctr"/>
              <a:lstStyle/>
              <a:p>
                <a:endParaRPr lang="pt-BR"/>
              </a:p>
            </p:txBody>
          </p:sp>
          <p:sp>
            <p:nvSpPr>
              <p:cNvPr id="3730" name="Forma Livre: Forma 3729">
                <a:extLst>
                  <a:ext uri="{FF2B5EF4-FFF2-40B4-BE49-F238E27FC236}">
                    <a16:creationId xmlns:a16="http://schemas.microsoft.com/office/drawing/2014/main" id="{57AD7FF5-F263-7437-5307-BEB72C2E7022}"/>
                  </a:ext>
                </a:extLst>
              </p:cNvPr>
              <p:cNvSpPr/>
              <p:nvPr/>
            </p:nvSpPr>
            <p:spPr>
              <a:xfrm>
                <a:off x="7948664" y="4254998"/>
                <a:ext cx="166733" cy="131213"/>
              </a:xfrm>
              <a:custGeom>
                <a:avLst/>
                <a:gdLst>
                  <a:gd name="connsiteX0" fmla="*/ 0 w 166733"/>
                  <a:gd name="connsiteY0" fmla="*/ 110871 h 131213"/>
                  <a:gd name="connsiteX1" fmla="*/ 6668 w 166733"/>
                  <a:gd name="connsiteY1" fmla="*/ 119253 h 131213"/>
                  <a:gd name="connsiteX2" fmla="*/ 49530 w 166733"/>
                  <a:gd name="connsiteY2" fmla="*/ 130969 h 131213"/>
                  <a:gd name="connsiteX3" fmla="*/ 93345 w 166733"/>
                  <a:gd name="connsiteY3" fmla="*/ 125444 h 131213"/>
                  <a:gd name="connsiteX4" fmla="*/ 93345 w 166733"/>
                  <a:gd name="connsiteY4" fmla="*/ 125444 h 131213"/>
                  <a:gd name="connsiteX5" fmla="*/ 166688 w 166733"/>
                  <a:gd name="connsiteY5" fmla="*/ 0 h 131213"/>
                  <a:gd name="connsiteX6" fmla="*/ 166688 w 166733"/>
                  <a:gd name="connsiteY6" fmla="*/ 0 h 131213"/>
                  <a:gd name="connsiteX7" fmla="*/ 153829 w 166733"/>
                  <a:gd name="connsiteY7" fmla="*/ 12954 h 131213"/>
                  <a:gd name="connsiteX8" fmla="*/ 120196 w 166733"/>
                  <a:gd name="connsiteY8" fmla="*/ 11163 h 131213"/>
                  <a:gd name="connsiteX9" fmla="*/ 118110 w 166733"/>
                  <a:gd name="connsiteY9" fmla="*/ 8477 h 131213"/>
                  <a:gd name="connsiteX10" fmla="*/ 90678 w 166733"/>
                  <a:gd name="connsiteY10" fmla="*/ 48768 h 131213"/>
                  <a:gd name="connsiteX11" fmla="*/ 23146 w 166733"/>
                  <a:gd name="connsiteY11" fmla="*/ 64294 h 131213"/>
                  <a:gd name="connsiteX12" fmla="*/ 17336 w 166733"/>
                  <a:gd name="connsiteY12" fmla="*/ 64294 h 131213"/>
                  <a:gd name="connsiteX13" fmla="*/ 4191 w 166733"/>
                  <a:gd name="connsiteY13" fmla="*/ 64294 h 131213"/>
                  <a:gd name="connsiteX14" fmla="*/ 1429 w 166733"/>
                  <a:gd name="connsiteY14" fmla="*/ 64294 h 131213"/>
                  <a:gd name="connsiteX15" fmla="*/ 1429 w 166733"/>
                  <a:gd name="connsiteY15" fmla="*/ 64294 h 13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733" h="131213">
                    <a:moveTo>
                      <a:pt x="0" y="110871"/>
                    </a:moveTo>
                    <a:cubicBezTo>
                      <a:pt x="1200" y="114347"/>
                      <a:pt x="3553" y="117300"/>
                      <a:pt x="6668" y="119253"/>
                    </a:cubicBezTo>
                    <a:cubicBezTo>
                      <a:pt x="19593" y="127063"/>
                      <a:pt x="34433" y="131121"/>
                      <a:pt x="49530" y="130969"/>
                    </a:cubicBezTo>
                    <a:cubicBezTo>
                      <a:pt x="64351" y="131931"/>
                      <a:pt x="79229" y="130054"/>
                      <a:pt x="93345" y="125444"/>
                    </a:cubicBezTo>
                    <a:lnTo>
                      <a:pt x="93345" y="125444"/>
                    </a:lnTo>
                    <a:cubicBezTo>
                      <a:pt x="131445" y="112966"/>
                      <a:pt x="168212" y="77819"/>
                      <a:pt x="166688" y="0"/>
                    </a:cubicBezTo>
                    <a:lnTo>
                      <a:pt x="166688" y="0"/>
                    </a:lnTo>
                    <a:cubicBezTo>
                      <a:pt x="163230" y="5067"/>
                      <a:pt x="158867" y="9458"/>
                      <a:pt x="153829" y="12954"/>
                    </a:cubicBezTo>
                    <a:cubicBezTo>
                      <a:pt x="144046" y="21745"/>
                      <a:pt x="128997" y="20945"/>
                      <a:pt x="120196" y="11163"/>
                    </a:cubicBezTo>
                    <a:cubicBezTo>
                      <a:pt x="119444" y="10325"/>
                      <a:pt x="118739" y="9420"/>
                      <a:pt x="118110" y="8477"/>
                    </a:cubicBezTo>
                    <a:cubicBezTo>
                      <a:pt x="111538" y="26765"/>
                      <a:pt x="108585" y="37052"/>
                      <a:pt x="90678" y="48768"/>
                    </a:cubicBezTo>
                    <a:cubicBezTo>
                      <a:pt x="68485" y="63627"/>
                      <a:pt x="23146" y="64294"/>
                      <a:pt x="23146" y="64294"/>
                    </a:cubicBezTo>
                    <a:lnTo>
                      <a:pt x="17336" y="64294"/>
                    </a:lnTo>
                    <a:cubicBezTo>
                      <a:pt x="12763" y="64294"/>
                      <a:pt x="8477" y="64294"/>
                      <a:pt x="4191" y="64294"/>
                    </a:cubicBezTo>
                    <a:lnTo>
                      <a:pt x="1429" y="64294"/>
                    </a:lnTo>
                    <a:lnTo>
                      <a:pt x="1429" y="64294"/>
                    </a:lnTo>
                    <a:close/>
                  </a:path>
                </a:pathLst>
              </a:custGeom>
              <a:solidFill>
                <a:srgbClr val="000000">
                  <a:alpha val="20000"/>
                </a:srgbClr>
              </a:solidFill>
              <a:ln w="9525" cap="flat">
                <a:noFill/>
                <a:prstDash val="solid"/>
                <a:miter/>
              </a:ln>
            </p:spPr>
            <p:txBody>
              <a:bodyPr rtlCol="0" anchor="ctr"/>
              <a:lstStyle/>
              <a:p>
                <a:endParaRPr lang="pt-BR"/>
              </a:p>
            </p:txBody>
          </p:sp>
          <p:sp>
            <p:nvSpPr>
              <p:cNvPr id="3731" name="Forma Livre: Forma 3730">
                <a:extLst>
                  <a:ext uri="{FF2B5EF4-FFF2-40B4-BE49-F238E27FC236}">
                    <a16:creationId xmlns:a16="http://schemas.microsoft.com/office/drawing/2014/main" id="{8C056ADC-C13F-8DA6-8241-1F79093BB51E}"/>
                  </a:ext>
                </a:extLst>
              </p:cNvPr>
              <p:cNvSpPr/>
              <p:nvPr/>
            </p:nvSpPr>
            <p:spPr>
              <a:xfrm>
                <a:off x="7891005" y="4050388"/>
                <a:ext cx="281781" cy="314623"/>
              </a:xfrm>
              <a:custGeom>
                <a:avLst/>
                <a:gdLst>
                  <a:gd name="connsiteX0" fmla="*/ 177102 w 281781"/>
                  <a:gd name="connsiteY0" fmla="*/ 168224 h 314623"/>
                  <a:gd name="connsiteX1" fmla="*/ 144907 w 281781"/>
                  <a:gd name="connsiteY1" fmla="*/ 71640 h 314623"/>
                  <a:gd name="connsiteX2" fmla="*/ 32036 w 281781"/>
                  <a:gd name="connsiteY2" fmla="*/ 61068 h 314623"/>
                  <a:gd name="connsiteX3" fmla="*/ 8890 w 281781"/>
                  <a:gd name="connsiteY3" fmla="*/ 211277 h 314623"/>
                  <a:gd name="connsiteX4" fmla="*/ 1747 w 281781"/>
                  <a:gd name="connsiteY4" fmla="*/ 108407 h 314623"/>
                  <a:gd name="connsiteX5" fmla="*/ 121790 w 281781"/>
                  <a:gd name="connsiteY5" fmla="*/ 155 h 314623"/>
                  <a:gd name="connsiteX6" fmla="*/ 124143 w 281781"/>
                  <a:gd name="connsiteY6" fmla="*/ 298 h 314623"/>
                  <a:gd name="connsiteX7" fmla="*/ 247397 w 281781"/>
                  <a:gd name="connsiteY7" fmla="*/ 76498 h 314623"/>
                  <a:gd name="connsiteX8" fmla="*/ 281782 w 281781"/>
                  <a:gd name="connsiteY8" fmla="*/ 314623 h 314623"/>
                  <a:gd name="connsiteX9" fmla="*/ 260446 w 281781"/>
                  <a:gd name="connsiteY9" fmla="*/ 310051 h 314623"/>
                  <a:gd name="connsiteX10" fmla="*/ 175864 w 281781"/>
                  <a:gd name="connsiteY10" fmla="*/ 209848 h 31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1781" h="314623">
                    <a:moveTo>
                      <a:pt x="177102" y="168224"/>
                    </a:moveTo>
                    <a:cubicBezTo>
                      <a:pt x="177102" y="168224"/>
                      <a:pt x="177102" y="100406"/>
                      <a:pt x="144907" y="71640"/>
                    </a:cubicBezTo>
                    <a:cubicBezTo>
                      <a:pt x="112713" y="42875"/>
                      <a:pt x="47752" y="45161"/>
                      <a:pt x="32036" y="61068"/>
                    </a:cubicBezTo>
                    <a:cubicBezTo>
                      <a:pt x="16320" y="76974"/>
                      <a:pt x="-3778" y="137268"/>
                      <a:pt x="8890" y="211277"/>
                    </a:cubicBezTo>
                    <a:cubicBezTo>
                      <a:pt x="8890" y="211277"/>
                      <a:pt x="-4730" y="179178"/>
                      <a:pt x="1747" y="108407"/>
                    </a:cubicBezTo>
                    <a:cubicBezTo>
                      <a:pt x="5004" y="45361"/>
                      <a:pt x="58744" y="-3102"/>
                      <a:pt x="121790" y="155"/>
                    </a:cubicBezTo>
                    <a:cubicBezTo>
                      <a:pt x="122571" y="193"/>
                      <a:pt x="123362" y="241"/>
                      <a:pt x="124143" y="298"/>
                    </a:cubicBezTo>
                    <a:cubicBezTo>
                      <a:pt x="184341" y="3918"/>
                      <a:pt x="221965" y="26492"/>
                      <a:pt x="247397" y="76498"/>
                    </a:cubicBezTo>
                    <a:cubicBezTo>
                      <a:pt x="272828" y="126504"/>
                      <a:pt x="281782" y="314623"/>
                      <a:pt x="281782" y="314623"/>
                    </a:cubicBezTo>
                    <a:cubicBezTo>
                      <a:pt x="274790" y="312566"/>
                      <a:pt x="267666" y="311032"/>
                      <a:pt x="260446" y="310051"/>
                    </a:cubicBezTo>
                    <a:cubicBezTo>
                      <a:pt x="196342" y="312909"/>
                      <a:pt x="174054" y="269094"/>
                      <a:pt x="175864" y="209848"/>
                    </a:cubicBezTo>
                    <a:close/>
                  </a:path>
                </a:pathLst>
              </a:custGeom>
              <a:solidFill>
                <a:srgbClr val="BA68C8"/>
              </a:solidFill>
              <a:ln w="9525" cap="flat">
                <a:noFill/>
                <a:prstDash val="solid"/>
                <a:miter/>
              </a:ln>
            </p:spPr>
            <p:txBody>
              <a:bodyPr rtlCol="0" anchor="ctr"/>
              <a:lstStyle/>
              <a:p>
                <a:endParaRPr lang="pt-BR"/>
              </a:p>
            </p:txBody>
          </p:sp>
          <p:sp>
            <p:nvSpPr>
              <p:cNvPr id="3732" name="Forma Livre: Forma 3731">
                <a:extLst>
                  <a:ext uri="{FF2B5EF4-FFF2-40B4-BE49-F238E27FC236}">
                    <a16:creationId xmlns:a16="http://schemas.microsoft.com/office/drawing/2014/main" id="{C2619395-8B72-87F7-E365-6832650250E0}"/>
                  </a:ext>
                </a:extLst>
              </p:cNvPr>
              <p:cNvSpPr/>
              <p:nvPr/>
            </p:nvSpPr>
            <p:spPr>
              <a:xfrm>
                <a:off x="7891005" y="4050388"/>
                <a:ext cx="281781" cy="314623"/>
              </a:xfrm>
              <a:custGeom>
                <a:avLst/>
                <a:gdLst>
                  <a:gd name="connsiteX0" fmla="*/ 177102 w 281781"/>
                  <a:gd name="connsiteY0" fmla="*/ 168224 h 314623"/>
                  <a:gd name="connsiteX1" fmla="*/ 144907 w 281781"/>
                  <a:gd name="connsiteY1" fmla="*/ 71640 h 314623"/>
                  <a:gd name="connsiteX2" fmla="*/ 32036 w 281781"/>
                  <a:gd name="connsiteY2" fmla="*/ 61068 h 314623"/>
                  <a:gd name="connsiteX3" fmla="*/ 8890 w 281781"/>
                  <a:gd name="connsiteY3" fmla="*/ 211277 h 314623"/>
                  <a:gd name="connsiteX4" fmla="*/ 1747 w 281781"/>
                  <a:gd name="connsiteY4" fmla="*/ 108407 h 314623"/>
                  <a:gd name="connsiteX5" fmla="*/ 121790 w 281781"/>
                  <a:gd name="connsiteY5" fmla="*/ 155 h 314623"/>
                  <a:gd name="connsiteX6" fmla="*/ 124143 w 281781"/>
                  <a:gd name="connsiteY6" fmla="*/ 298 h 314623"/>
                  <a:gd name="connsiteX7" fmla="*/ 247397 w 281781"/>
                  <a:gd name="connsiteY7" fmla="*/ 76498 h 314623"/>
                  <a:gd name="connsiteX8" fmla="*/ 281782 w 281781"/>
                  <a:gd name="connsiteY8" fmla="*/ 314623 h 314623"/>
                  <a:gd name="connsiteX9" fmla="*/ 260446 w 281781"/>
                  <a:gd name="connsiteY9" fmla="*/ 310051 h 314623"/>
                  <a:gd name="connsiteX10" fmla="*/ 175864 w 281781"/>
                  <a:gd name="connsiteY10" fmla="*/ 209848 h 31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1781" h="314623">
                    <a:moveTo>
                      <a:pt x="177102" y="168224"/>
                    </a:moveTo>
                    <a:cubicBezTo>
                      <a:pt x="177102" y="168224"/>
                      <a:pt x="177102" y="100406"/>
                      <a:pt x="144907" y="71640"/>
                    </a:cubicBezTo>
                    <a:cubicBezTo>
                      <a:pt x="112713" y="42875"/>
                      <a:pt x="47752" y="45161"/>
                      <a:pt x="32036" y="61068"/>
                    </a:cubicBezTo>
                    <a:cubicBezTo>
                      <a:pt x="16320" y="76974"/>
                      <a:pt x="-3778" y="137268"/>
                      <a:pt x="8890" y="211277"/>
                    </a:cubicBezTo>
                    <a:cubicBezTo>
                      <a:pt x="8890" y="211277"/>
                      <a:pt x="-4730" y="179178"/>
                      <a:pt x="1747" y="108407"/>
                    </a:cubicBezTo>
                    <a:cubicBezTo>
                      <a:pt x="5004" y="45361"/>
                      <a:pt x="58744" y="-3102"/>
                      <a:pt x="121790" y="155"/>
                    </a:cubicBezTo>
                    <a:cubicBezTo>
                      <a:pt x="122571" y="193"/>
                      <a:pt x="123362" y="241"/>
                      <a:pt x="124143" y="298"/>
                    </a:cubicBezTo>
                    <a:cubicBezTo>
                      <a:pt x="184341" y="3918"/>
                      <a:pt x="221965" y="26492"/>
                      <a:pt x="247397" y="76498"/>
                    </a:cubicBezTo>
                    <a:cubicBezTo>
                      <a:pt x="272828" y="126504"/>
                      <a:pt x="281782" y="314623"/>
                      <a:pt x="281782" y="314623"/>
                    </a:cubicBezTo>
                    <a:cubicBezTo>
                      <a:pt x="274790" y="312566"/>
                      <a:pt x="267666" y="311032"/>
                      <a:pt x="260446" y="310051"/>
                    </a:cubicBezTo>
                    <a:cubicBezTo>
                      <a:pt x="196342" y="312909"/>
                      <a:pt x="174054" y="269094"/>
                      <a:pt x="175864" y="209848"/>
                    </a:cubicBezTo>
                    <a:close/>
                  </a:path>
                </a:pathLst>
              </a:custGeom>
              <a:solidFill>
                <a:srgbClr val="000000">
                  <a:alpha val="25000"/>
                </a:srgbClr>
              </a:solidFill>
              <a:ln w="9525" cap="flat">
                <a:noFill/>
                <a:prstDash val="solid"/>
                <a:miter/>
              </a:ln>
            </p:spPr>
            <p:txBody>
              <a:bodyPr rtlCol="0" anchor="ctr"/>
              <a:lstStyle/>
              <a:p>
                <a:endParaRPr lang="pt-BR"/>
              </a:p>
            </p:txBody>
          </p:sp>
        </p:grpSp>
        <p:sp>
          <p:nvSpPr>
            <p:cNvPr id="3602" name="Forma Livre: Forma 3601">
              <a:extLst>
                <a:ext uri="{FF2B5EF4-FFF2-40B4-BE49-F238E27FC236}">
                  <a16:creationId xmlns:a16="http://schemas.microsoft.com/office/drawing/2014/main" id="{679097FE-9BA6-EF89-662D-0FA57EBEE989}"/>
                </a:ext>
              </a:extLst>
            </p:cNvPr>
            <p:cNvSpPr/>
            <p:nvPr/>
          </p:nvSpPr>
          <p:spPr>
            <a:xfrm>
              <a:off x="8270228" y="3917499"/>
              <a:ext cx="115361" cy="152523"/>
            </a:xfrm>
            <a:custGeom>
              <a:avLst/>
              <a:gdLst>
                <a:gd name="connsiteX0" fmla="*/ 95536 w 115361"/>
                <a:gd name="connsiteY0" fmla="*/ 146237 h 152523"/>
                <a:gd name="connsiteX1" fmla="*/ 97822 w 115361"/>
                <a:gd name="connsiteY1" fmla="*/ 122615 h 152523"/>
                <a:gd name="connsiteX2" fmla="*/ 108871 w 115361"/>
                <a:gd name="connsiteY2" fmla="*/ 94040 h 152523"/>
                <a:gd name="connsiteX3" fmla="*/ 114776 w 115361"/>
                <a:gd name="connsiteY3" fmla="*/ 67370 h 152523"/>
                <a:gd name="connsiteX4" fmla="*/ 112014 w 115361"/>
                <a:gd name="connsiteY4" fmla="*/ 48320 h 152523"/>
                <a:gd name="connsiteX5" fmla="*/ 99822 w 115361"/>
                <a:gd name="connsiteY5" fmla="*/ 46224 h 152523"/>
                <a:gd name="connsiteX6" fmla="*/ 96869 w 115361"/>
                <a:gd name="connsiteY6" fmla="*/ 31270 h 152523"/>
                <a:gd name="connsiteX7" fmla="*/ 81629 w 115361"/>
                <a:gd name="connsiteY7" fmla="*/ 32318 h 152523"/>
                <a:gd name="connsiteX8" fmla="*/ 76200 w 115361"/>
                <a:gd name="connsiteY8" fmla="*/ 14602 h 152523"/>
                <a:gd name="connsiteX9" fmla="*/ 60484 w 115361"/>
                <a:gd name="connsiteY9" fmla="*/ 17840 h 152523"/>
                <a:gd name="connsiteX10" fmla="*/ 51625 w 115361"/>
                <a:gd name="connsiteY10" fmla="*/ 885 h 152523"/>
                <a:gd name="connsiteX11" fmla="*/ 28004 w 115361"/>
                <a:gd name="connsiteY11" fmla="*/ 22793 h 152523"/>
                <a:gd name="connsiteX12" fmla="*/ 12478 w 115361"/>
                <a:gd name="connsiteY12" fmla="*/ 31365 h 152523"/>
                <a:gd name="connsiteX13" fmla="*/ 0 w 115361"/>
                <a:gd name="connsiteY13" fmla="*/ 73656 h 152523"/>
                <a:gd name="connsiteX14" fmla="*/ 13049 w 115361"/>
                <a:gd name="connsiteY14" fmla="*/ 105565 h 152523"/>
                <a:gd name="connsiteX15" fmla="*/ 29051 w 115361"/>
                <a:gd name="connsiteY15" fmla="*/ 152523 h 15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361" h="152523">
                  <a:moveTo>
                    <a:pt x="95536" y="146237"/>
                  </a:moveTo>
                  <a:cubicBezTo>
                    <a:pt x="95536" y="136045"/>
                    <a:pt x="93250" y="129949"/>
                    <a:pt x="97822" y="122615"/>
                  </a:cubicBezTo>
                  <a:cubicBezTo>
                    <a:pt x="103156" y="113814"/>
                    <a:pt x="106899" y="104136"/>
                    <a:pt x="108871" y="94040"/>
                  </a:cubicBezTo>
                  <a:cubicBezTo>
                    <a:pt x="112395" y="79467"/>
                    <a:pt x="114776" y="67370"/>
                    <a:pt x="114776" y="67370"/>
                  </a:cubicBezTo>
                  <a:cubicBezTo>
                    <a:pt x="114776" y="67370"/>
                    <a:pt x="117253" y="53654"/>
                    <a:pt x="112014" y="48320"/>
                  </a:cubicBezTo>
                  <a:cubicBezTo>
                    <a:pt x="109013" y="44720"/>
                    <a:pt x="103851" y="43834"/>
                    <a:pt x="99822" y="46224"/>
                  </a:cubicBezTo>
                  <a:cubicBezTo>
                    <a:pt x="102422" y="41157"/>
                    <a:pt x="101203" y="34966"/>
                    <a:pt x="96869" y="31270"/>
                  </a:cubicBezTo>
                  <a:cubicBezTo>
                    <a:pt x="92173" y="28003"/>
                    <a:pt x="85830" y="28432"/>
                    <a:pt x="81629" y="32318"/>
                  </a:cubicBezTo>
                  <a:cubicBezTo>
                    <a:pt x="81629" y="32318"/>
                    <a:pt x="86582" y="19935"/>
                    <a:pt x="76200" y="14602"/>
                  </a:cubicBezTo>
                  <a:cubicBezTo>
                    <a:pt x="70961" y="11201"/>
                    <a:pt x="63960" y="12649"/>
                    <a:pt x="60484" y="17840"/>
                  </a:cubicBezTo>
                  <a:cubicBezTo>
                    <a:pt x="62665" y="10715"/>
                    <a:pt x="58721" y="3162"/>
                    <a:pt x="51625" y="885"/>
                  </a:cubicBezTo>
                  <a:cubicBezTo>
                    <a:pt x="44767" y="-1877"/>
                    <a:pt x="36957" y="885"/>
                    <a:pt x="28004" y="22793"/>
                  </a:cubicBezTo>
                  <a:cubicBezTo>
                    <a:pt x="22079" y="24012"/>
                    <a:pt x="16669" y="27003"/>
                    <a:pt x="12478" y="31365"/>
                  </a:cubicBezTo>
                  <a:cubicBezTo>
                    <a:pt x="6801" y="44967"/>
                    <a:pt x="2619" y="59150"/>
                    <a:pt x="0" y="73656"/>
                  </a:cubicBezTo>
                  <a:cubicBezTo>
                    <a:pt x="9" y="85591"/>
                    <a:pt x="4696" y="97040"/>
                    <a:pt x="13049" y="105565"/>
                  </a:cubicBezTo>
                  <a:cubicBezTo>
                    <a:pt x="21431" y="115090"/>
                    <a:pt x="26765" y="126235"/>
                    <a:pt x="29051" y="152523"/>
                  </a:cubicBezTo>
                  <a:close/>
                </a:path>
              </a:pathLst>
            </a:custGeom>
            <a:solidFill>
              <a:srgbClr val="9E6767"/>
            </a:solidFill>
            <a:ln w="9525" cap="flat">
              <a:noFill/>
              <a:prstDash val="solid"/>
              <a:miter/>
            </a:ln>
          </p:spPr>
          <p:txBody>
            <a:bodyPr rtlCol="0" anchor="ctr"/>
            <a:lstStyle/>
            <a:p>
              <a:endParaRPr lang="pt-BR"/>
            </a:p>
          </p:txBody>
        </p:sp>
        <p:sp>
          <p:nvSpPr>
            <p:cNvPr id="3603" name="Forma Livre: Forma 3602">
              <a:extLst>
                <a:ext uri="{FF2B5EF4-FFF2-40B4-BE49-F238E27FC236}">
                  <a16:creationId xmlns:a16="http://schemas.microsoft.com/office/drawing/2014/main" id="{E7699AE5-95BA-DED3-DBFD-F68EDB17C413}"/>
                </a:ext>
              </a:extLst>
            </p:cNvPr>
            <p:cNvSpPr/>
            <p:nvPr/>
          </p:nvSpPr>
          <p:spPr>
            <a:xfrm>
              <a:off x="8294231" y="3938562"/>
              <a:ext cx="76104" cy="86121"/>
            </a:xfrm>
            <a:custGeom>
              <a:avLst/>
              <a:gdLst>
                <a:gd name="connsiteX0" fmla="*/ 0 w 76104"/>
                <a:gd name="connsiteY0" fmla="*/ 35639 h 86121"/>
                <a:gd name="connsiteX1" fmla="*/ 25241 w 76104"/>
                <a:gd name="connsiteY1" fmla="*/ 53450 h 86121"/>
                <a:gd name="connsiteX2" fmla="*/ 47054 w 76104"/>
                <a:gd name="connsiteY2" fmla="*/ 86121 h 86121"/>
                <a:gd name="connsiteX3" fmla="*/ 32861 w 76104"/>
                <a:gd name="connsiteY3" fmla="*/ 54403 h 86121"/>
                <a:gd name="connsiteX4" fmla="*/ 38005 w 76104"/>
                <a:gd name="connsiteY4" fmla="*/ 52784 h 86121"/>
                <a:gd name="connsiteX5" fmla="*/ 47530 w 76104"/>
                <a:gd name="connsiteY5" fmla="*/ 67166 h 86121"/>
                <a:gd name="connsiteX6" fmla="*/ 58198 w 76104"/>
                <a:gd name="connsiteY6" fmla="*/ 63071 h 86121"/>
                <a:gd name="connsiteX7" fmla="*/ 62960 w 76104"/>
                <a:gd name="connsiteY7" fmla="*/ 72596 h 86121"/>
                <a:gd name="connsiteX8" fmla="*/ 74676 w 76104"/>
                <a:gd name="connsiteY8" fmla="*/ 70786 h 86121"/>
                <a:gd name="connsiteX9" fmla="*/ 76105 w 76104"/>
                <a:gd name="connsiteY9" fmla="*/ 68500 h 86121"/>
                <a:gd name="connsiteX10" fmla="*/ 76105 w 76104"/>
                <a:gd name="connsiteY10" fmla="*/ 68500 h 86121"/>
                <a:gd name="connsiteX11" fmla="*/ 76105 w 76104"/>
                <a:gd name="connsiteY11" fmla="*/ 68500 h 86121"/>
                <a:gd name="connsiteX12" fmla="*/ 75057 w 76104"/>
                <a:gd name="connsiteY12" fmla="*/ 69357 h 86121"/>
                <a:gd name="connsiteX13" fmla="*/ 66008 w 76104"/>
                <a:gd name="connsiteY13" fmla="*/ 71834 h 86121"/>
                <a:gd name="connsiteX14" fmla="*/ 62198 w 76104"/>
                <a:gd name="connsiteY14" fmla="*/ 65738 h 86121"/>
                <a:gd name="connsiteX15" fmla="*/ 63055 w 76104"/>
                <a:gd name="connsiteY15" fmla="*/ 54117 h 86121"/>
                <a:gd name="connsiteX16" fmla="*/ 63055 w 76104"/>
                <a:gd name="connsiteY16" fmla="*/ 54117 h 86121"/>
                <a:gd name="connsiteX17" fmla="*/ 62008 w 76104"/>
                <a:gd name="connsiteY17" fmla="*/ 54117 h 86121"/>
                <a:gd name="connsiteX18" fmla="*/ 57626 w 76104"/>
                <a:gd name="connsiteY18" fmla="*/ 59451 h 86121"/>
                <a:gd name="connsiteX19" fmla="*/ 49530 w 76104"/>
                <a:gd name="connsiteY19" fmla="*/ 62785 h 86121"/>
                <a:gd name="connsiteX20" fmla="*/ 42577 w 76104"/>
                <a:gd name="connsiteY20" fmla="*/ 49450 h 86121"/>
                <a:gd name="connsiteX21" fmla="*/ 42577 w 76104"/>
                <a:gd name="connsiteY21" fmla="*/ 44402 h 86121"/>
                <a:gd name="connsiteX22" fmla="*/ 42577 w 76104"/>
                <a:gd name="connsiteY22" fmla="*/ 43830 h 86121"/>
                <a:gd name="connsiteX23" fmla="*/ 42577 w 76104"/>
                <a:gd name="connsiteY23" fmla="*/ 43830 h 86121"/>
                <a:gd name="connsiteX24" fmla="*/ 40291 w 76104"/>
                <a:gd name="connsiteY24" fmla="*/ 46307 h 86121"/>
                <a:gd name="connsiteX25" fmla="*/ 37814 w 76104"/>
                <a:gd name="connsiteY25" fmla="*/ 48878 h 86121"/>
                <a:gd name="connsiteX26" fmla="*/ 33719 w 76104"/>
                <a:gd name="connsiteY26" fmla="*/ 50879 h 86121"/>
                <a:gd name="connsiteX27" fmla="*/ 28099 w 76104"/>
                <a:gd name="connsiteY27" fmla="*/ 45449 h 86121"/>
                <a:gd name="connsiteX28" fmla="*/ 26861 w 76104"/>
                <a:gd name="connsiteY28" fmla="*/ 31733 h 86121"/>
                <a:gd name="connsiteX29" fmla="*/ 26861 w 76104"/>
                <a:gd name="connsiteY29" fmla="*/ 31257 h 86121"/>
                <a:gd name="connsiteX30" fmla="*/ 28004 w 76104"/>
                <a:gd name="connsiteY30" fmla="*/ 31257 h 86121"/>
                <a:gd name="connsiteX31" fmla="*/ 41434 w 76104"/>
                <a:gd name="connsiteY31" fmla="*/ 18494 h 86121"/>
                <a:gd name="connsiteX32" fmla="*/ 21527 w 76104"/>
                <a:gd name="connsiteY32" fmla="*/ 15 h 86121"/>
                <a:gd name="connsiteX33" fmla="*/ 4477 w 76104"/>
                <a:gd name="connsiteY33" fmla="*/ 2206 h 86121"/>
                <a:gd name="connsiteX34" fmla="*/ 21907 w 76104"/>
                <a:gd name="connsiteY34" fmla="*/ 1349 h 86121"/>
                <a:gd name="connsiteX35" fmla="*/ 39624 w 76104"/>
                <a:gd name="connsiteY35" fmla="*/ 22780 h 86121"/>
                <a:gd name="connsiteX36" fmla="*/ 30099 w 76104"/>
                <a:gd name="connsiteY36" fmla="*/ 28685 h 86121"/>
                <a:gd name="connsiteX37" fmla="*/ 12382 w 76104"/>
                <a:gd name="connsiteY37" fmla="*/ 24209 h 86121"/>
                <a:gd name="connsiteX38" fmla="*/ 0 w 76104"/>
                <a:gd name="connsiteY38" fmla="*/ 35639 h 86121"/>
                <a:gd name="connsiteX39" fmla="*/ 7715 w 76104"/>
                <a:gd name="connsiteY39" fmla="*/ 31638 h 86121"/>
                <a:gd name="connsiteX40" fmla="*/ 12192 w 76104"/>
                <a:gd name="connsiteY40" fmla="*/ 27542 h 86121"/>
                <a:gd name="connsiteX41" fmla="*/ 24289 w 76104"/>
                <a:gd name="connsiteY41" fmla="*/ 30305 h 86121"/>
                <a:gd name="connsiteX42" fmla="*/ 21622 w 76104"/>
                <a:gd name="connsiteY42" fmla="*/ 36210 h 86121"/>
                <a:gd name="connsiteX43" fmla="*/ 19621 w 76104"/>
                <a:gd name="connsiteY43" fmla="*/ 39163 h 86121"/>
                <a:gd name="connsiteX44" fmla="*/ 18764 w 76104"/>
                <a:gd name="connsiteY44" fmla="*/ 39734 h 86121"/>
                <a:gd name="connsiteX45" fmla="*/ 7525 w 76104"/>
                <a:gd name="connsiteY45" fmla="*/ 31638 h 8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6104" h="86121">
                  <a:moveTo>
                    <a:pt x="0" y="35639"/>
                  </a:moveTo>
                  <a:cubicBezTo>
                    <a:pt x="9325" y="40163"/>
                    <a:pt x="17850" y="46183"/>
                    <a:pt x="25241" y="53450"/>
                  </a:cubicBezTo>
                  <a:cubicBezTo>
                    <a:pt x="34452" y="62909"/>
                    <a:pt x="41843" y="73986"/>
                    <a:pt x="47054" y="86121"/>
                  </a:cubicBezTo>
                  <a:cubicBezTo>
                    <a:pt x="45158" y="74491"/>
                    <a:pt x="40262" y="63566"/>
                    <a:pt x="32861" y="54403"/>
                  </a:cubicBezTo>
                  <a:cubicBezTo>
                    <a:pt x="34700" y="54374"/>
                    <a:pt x="36481" y="53803"/>
                    <a:pt x="38005" y="52784"/>
                  </a:cubicBezTo>
                  <a:cubicBezTo>
                    <a:pt x="38005" y="59832"/>
                    <a:pt x="38005" y="66595"/>
                    <a:pt x="47530" y="67166"/>
                  </a:cubicBezTo>
                  <a:cubicBezTo>
                    <a:pt x="51568" y="67824"/>
                    <a:pt x="55636" y="66262"/>
                    <a:pt x="58198" y="63071"/>
                  </a:cubicBezTo>
                  <a:cubicBezTo>
                    <a:pt x="57693" y="66919"/>
                    <a:pt x="59579" y="70691"/>
                    <a:pt x="62960" y="72596"/>
                  </a:cubicBezTo>
                  <a:cubicBezTo>
                    <a:pt x="66808" y="74796"/>
                    <a:pt x="71666" y="74043"/>
                    <a:pt x="74676" y="70786"/>
                  </a:cubicBezTo>
                  <a:cubicBezTo>
                    <a:pt x="75219" y="70071"/>
                    <a:pt x="75695" y="69300"/>
                    <a:pt x="76105" y="68500"/>
                  </a:cubicBezTo>
                  <a:cubicBezTo>
                    <a:pt x="76105" y="68500"/>
                    <a:pt x="76105" y="68500"/>
                    <a:pt x="76105" y="68500"/>
                  </a:cubicBezTo>
                  <a:lnTo>
                    <a:pt x="76105" y="68500"/>
                  </a:lnTo>
                  <a:lnTo>
                    <a:pt x="75057" y="69357"/>
                  </a:lnTo>
                  <a:cubicBezTo>
                    <a:pt x="72609" y="71576"/>
                    <a:pt x="69247" y="72491"/>
                    <a:pt x="66008" y="71834"/>
                  </a:cubicBezTo>
                  <a:cubicBezTo>
                    <a:pt x="63827" y="70538"/>
                    <a:pt x="62398" y="68271"/>
                    <a:pt x="62198" y="65738"/>
                  </a:cubicBezTo>
                  <a:cubicBezTo>
                    <a:pt x="61865" y="61842"/>
                    <a:pt x="62160" y="57918"/>
                    <a:pt x="63055" y="54117"/>
                  </a:cubicBezTo>
                  <a:lnTo>
                    <a:pt x="63055" y="54117"/>
                  </a:lnTo>
                  <a:cubicBezTo>
                    <a:pt x="63055" y="54117"/>
                    <a:pt x="62294" y="54117"/>
                    <a:pt x="62008" y="54117"/>
                  </a:cubicBezTo>
                  <a:cubicBezTo>
                    <a:pt x="61722" y="54117"/>
                    <a:pt x="59150" y="57737"/>
                    <a:pt x="57626" y="59451"/>
                  </a:cubicBezTo>
                  <a:cubicBezTo>
                    <a:pt x="55626" y="61813"/>
                    <a:pt x="52607" y="63052"/>
                    <a:pt x="49530" y="62785"/>
                  </a:cubicBezTo>
                  <a:cubicBezTo>
                    <a:pt x="43148" y="62785"/>
                    <a:pt x="42101" y="54498"/>
                    <a:pt x="42577" y="49450"/>
                  </a:cubicBezTo>
                  <a:cubicBezTo>
                    <a:pt x="42577" y="47735"/>
                    <a:pt x="42577" y="46021"/>
                    <a:pt x="42577" y="44402"/>
                  </a:cubicBezTo>
                  <a:cubicBezTo>
                    <a:pt x="42577" y="42782"/>
                    <a:pt x="42577" y="43830"/>
                    <a:pt x="42577" y="43830"/>
                  </a:cubicBezTo>
                  <a:lnTo>
                    <a:pt x="42577" y="43830"/>
                  </a:lnTo>
                  <a:cubicBezTo>
                    <a:pt x="41672" y="44516"/>
                    <a:pt x="40900" y="45354"/>
                    <a:pt x="40291" y="46307"/>
                  </a:cubicBezTo>
                  <a:cubicBezTo>
                    <a:pt x="39596" y="47278"/>
                    <a:pt x="38757" y="48145"/>
                    <a:pt x="37814" y="48878"/>
                  </a:cubicBezTo>
                  <a:cubicBezTo>
                    <a:pt x="36662" y="49917"/>
                    <a:pt x="35243" y="50612"/>
                    <a:pt x="33719" y="50879"/>
                  </a:cubicBezTo>
                  <a:cubicBezTo>
                    <a:pt x="30385" y="50879"/>
                    <a:pt x="29146" y="48021"/>
                    <a:pt x="28099" y="45449"/>
                  </a:cubicBezTo>
                  <a:cubicBezTo>
                    <a:pt x="26546" y="41049"/>
                    <a:pt x="26127" y="36334"/>
                    <a:pt x="26861" y="31733"/>
                  </a:cubicBezTo>
                  <a:cubicBezTo>
                    <a:pt x="26861" y="31733"/>
                    <a:pt x="26861" y="31733"/>
                    <a:pt x="26861" y="31257"/>
                  </a:cubicBezTo>
                  <a:lnTo>
                    <a:pt x="28004" y="31257"/>
                  </a:lnTo>
                  <a:cubicBezTo>
                    <a:pt x="40196" y="33543"/>
                    <a:pt x="45148" y="21732"/>
                    <a:pt x="41434" y="18494"/>
                  </a:cubicBezTo>
                  <a:cubicBezTo>
                    <a:pt x="37719" y="15255"/>
                    <a:pt x="24574" y="-556"/>
                    <a:pt x="21527" y="15"/>
                  </a:cubicBezTo>
                  <a:cubicBezTo>
                    <a:pt x="15802" y="387"/>
                    <a:pt x="10106" y="1120"/>
                    <a:pt x="4477" y="2206"/>
                  </a:cubicBezTo>
                  <a:lnTo>
                    <a:pt x="21907" y="1349"/>
                  </a:lnTo>
                  <a:cubicBezTo>
                    <a:pt x="21907" y="1349"/>
                    <a:pt x="40957" y="20399"/>
                    <a:pt x="39624" y="22780"/>
                  </a:cubicBezTo>
                  <a:cubicBezTo>
                    <a:pt x="38062" y="26609"/>
                    <a:pt x="34223" y="28990"/>
                    <a:pt x="30099" y="28685"/>
                  </a:cubicBezTo>
                  <a:cubicBezTo>
                    <a:pt x="24032" y="27904"/>
                    <a:pt x="18088" y="26409"/>
                    <a:pt x="12382" y="24209"/>
                  </a:cubicBezTo>
                  <a:cubicBezTo>
                    <a:pt x="10763" y="29066"/>
                    <a:pt x="0" y="35639"/>
                    <a:pt x="0" y="35639"/>
                  </a:cubicBezTo>
                  <a:close/>
                  <a:moveTo>
                    <a:pt x="7715" y="31638"/>
                  </a:moveTo>
                  <a:cubicBezTo>
                    <a:pt x="9582" y="30752"/>
                    <a:pt x="11144" y="29323"/>
                    <a:pt x="12192" y="27542"/>
                  </a:cubicBezTo>
                  <a:cubicBezTo>
                    <a:pt x="12192" y="27542"/>
                    <a:pt x="14954" y="28400"/>
                    <a:pt x="24289" y="30305"/>
                  </a:cubicBezTo>
                  <a:cubicBezTo>
                    <a:pt x="23289" y="32219"/>
                    <a:pt x="22393" y="34191"/>
                    <a:pt x="21622" y="36210"/>
                  </a:cubicBezTo>
                  <a:cubicBezTo>
                    <a:pt x="21098" y="37287"/>
                    <a:pt x="20431" y="38277"/>
                    <a:pt x="19621" y="39163"/>
                  </a:cubicBezTo>
                  <a:lnTo>
                    <a:pt x="18764" y="39734"/>
                  </a:lnTo>
                  <a:cubicBezTo>
                    <a:pt x="15240" y="36734"/>
                    <a:pt x="11487" y="34029"/>
                    <a:pt x="7525" y="31638"/>
                  </a:cubicBezTo>
                  <a:close/>
                </a:path>
              </a:pathLst>
            </a:custGeom>
            <a:solidFill>
              <a:srgbClr val="874C4C"/>
            </a:solidFill>
            <a:ln w="9525" cap="flat">
              <a:noFill/>
              <a:prstDash val="solid"/>
              <a:miter/>
            </a:ln>
          </p:spPr>
          <p:txBody>
            <a:bodyPr rtlCol="0" anchor="ctr"/>
            <a:lstStyle/>
            <a:p>
              <a:endParaRPr lang="pt-BR"/>
            </a:p>
          </p:txBody>
        </p:sp>
        <p:sp>
          <p:nvSpPr>
            <p:cNvPr id="3604" name="Forma Livre: Forma 3603">
              <a:extLst>
                <a:ext uri="{FF2B5EF4-FFF2-40B4-BE49-F238E27FC236}">
                  <a16:creationId xmlns:a16="http://schemas.microsoft.com/office/drawing/2014/main" id="{5E66CBE4-3E00-D2B6-870B-B297B30B3A13}"/>
                </a:ext>
              </a:extLst>
            </p:cNvPr>
            <p:cNvSpPr/>
            <p:nvPr/>
          </p:nvSpPr>
          <p:spPr>
            <a:xfrm>
              <a:off x="8142958" y="4049353"/>
              <a:ext cx="246521" cy="453771"/>
            </a:xfrm>
            <a:custGeom>
              <a:avLst/>
              <a:gdLst>
                <a:gd name="connsiteX0" fmla="*/ 11636 w 246521"/>
                <a:gd name="connsiteY0" fmla="*/ 315849 h 453771"/>
                <a:gd name="connsiteX1" fmla="*/ 61070 w 246521"/>
                <a:gd name="connsiteY1" fmla="*/ 286512 h 453771"/>
                <a:gd name="connsiteX2" fmla="*/ 153844 w 246521"/>
                <a:gd name="connsiteY2" fmla="*/ 196691 h 453771"/>
                <a:gd name="connsiteX3" fmla="*/ 156225 w 246521"/>
                <a:gd name="connsiteY3" fmla="*/ 87630 h 453771"/>
                <a:gd name="connsiteX4" fmla="*/ 154320 w 246521"/>
                <a:gd name="connsiteY4" fmla="*/ 0 h 453771"/>
                <a:gd name="connsiteX5" fmla="*/ 222329 w 246521"/>
                <a:gd name="connsiteY5" fmla="*/ 2096 h 453771"/>
                <a:gd name="connsiteX6" fmla="*/ 244712 w 246521"/>
                <a:gd name="connsiteY6" fmla="*/ 188119 h 453771"/>
                <a:gd name="connsiteX7" fmla="*/ 228329 w 246521"/>
                <a:gd name="connsiteY7" fmla="*/ 257842 h 453771"/>
                <a:gd name="connsiteX8" fmla="*/ 27447 w 246521"/>
                <a:gd name="connsiteY8" fmla="*/ 453771 h 453771"/>
                <a:gd name="connsiteX9" fmla="*/ 11636 w 246521"/>
                <a:gd name="connsiteY9" fmla="*/ 315849 h 45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521" h="453771">
                  <a:moveTo>
                    <a:pt x="11636" y="315849"/>
                  </a:moveTo>
                  <a:cubicBezTo>
                    <a:pt x="16017" y="311468"/>
                    <a:pt x="44211" y="300609"/>
                    <a:pt x="61070" y="286512"/>
                  </a:cubicBezTo>
                  <a:cubicBezTo>
                    <a:pt x="102504" y="251746"/>
                    <a:pt x="153844" y="196691"/>
                    <a:pt x="153844" y="196691"/>
                  </a:cubicBezTo>
                  <a:cubicBezTo>
                    <a:pt x="153844" y="196691"/>
                    <a:pt x="156035" y="126492"/>
                    <a:pt x="156225" y="87630"/>
                  </a:cubicBezTo>
                  <a:cubicBezTo>
                    <a:pt x="156225" y="38100"/>
                    <a:pt x="154320" y="0"/>
                    <a:pt x="154320" y="0"/>
                  </a:cubicBezTo>
                  <a:lnTo>
                    <a:pt x="222329" y="2096"/>
                  </a:lnTo>
                  <a:cubicBezTo>
                    <a:pt x="222329" y="2096"/>
                    <a:pt x="240331" y="134303"/>
                    <a:pt x="244712" y="188119"/>
                  </a:cubicBezTo>
                  <a:cubicBezTo>
                    <a:pt x="247665" y="224123"/>
                    <a:pt x="249665" y="231648"/>
                    <a:pt x="228329" y="257842"/>
                  </a:cubicBezTo>
                  <a:cubicBezTo>
                    <a:pt x="206994" y="284036"/>
                    <a:pt x="27447" y="453771"/>
                    <a:pt x="27447" y="453771"/>
                  </a:cubicBezTo>
                  <a:cubicBezTo>
                    <a:pt x="27447" y="453771"/>
                    <a:pt x="-21797" y="405003"/>
                    <a:pt x="11636" y="315849"/>
                  </a:cubicBezTo>
                  <a:close/>
                </a:path>
              </a:pathLst>
            </a:custGeom>
            <a:solidFill>
              <a:srgbClr val="9E6767"/>
            </a:solidFill>
            <a:ln w="9525" cap="flat">
              <a:noFill/>
              <a:prstDash val="solid"/>
              <a:miter/>
            </a:ln>
          </p:spPr>
          <p:txBody>
            <a:bodyPr rtlCol="0" anchor="ctr"/>
            <a:lstStyle/>
            <a:p>
              <a:endParaRPr lang="pt-BR"/>
            </a:p>
          </p:txBody>
        </p:sp>
        <p:sp>
          <p:nvSpPr>
            <p:cNvPr id="3605" name="Forma Livre: Forma 3604">
              <a:extLst>
                <a:ext uri="{FF2B5EF4-FFF2-40B4-BE49-F238E27FC236}">
                  <a16:creationId xmlns:a16="http://schemas.microsoft.com/office/drawing/2014/main" id="{F7C0CA2E-EC58-970B-F027-C5B89658D4C7}"/>
                </a:ext>
              </a:extLst>
            </p:cNvPr>
            <p:cNvSpPr/>
            <p:nvPr/>
          </p:nvSpPr>
          <p:spPr>
            <a:xfrm>
              <a:off x="8131507" y="4054687"/>
              <a:ext cx="262535" cy="454246"/>
            </a:xfrm>
            <a:custGeom>
              <a:avLst/>
              <a:gdLst>
                <a:gd name="connsiteX0" fmla="*/ 11466 w 262535"/>
                <a:gd name="connsiteY0" fmla="*/ 305371 h 454246"/>
                <a:gd name="connsiteX1" fmla="*/ 67092 w 262535"/>
                <a:gd name="connsiteY1" fmla="*/ 276796 h 454246"/>
                <a:gd name="connsiteX2" fmla="*/ 160437 w 262535"/>
                <a:gd name="connsiteY2" fmla="*/ 189738 h 454246"/>
                <a:gd name="connsiteX3" fmla="*/ 165580 w 262535"/>
                <a:gd name="connsiteY3" fmla="*/ 9239 h 454246"/>
                <a:gd name="connsiteX4" fmla="*/ 200537 w 262535"/>
                <a:gd name="connsiteY4" fmla="*/ 12097 h 454246"/>
                <a:gd name="connsiteX5" fmla="*/ 234827 w 262535"/>
                <a:gd name="connsiteY5" fmla="*/ 0 h 454246"/>
                <a:gd name="connsiteX6" fmla="*/ 260640 w 262535"/>
                <a:gd name="connsiteY6" fmla="*/ 185547 h 454246"/>
                <a:gd name="connsiteX7" fmla="*/ 243781 w 262535"/>
                <a:gd name="connsiteY7" fmla="*/ 252222 h 454246"/>
                <a:gd name="connsiteX8" fmla="*/ 40517 w 262535"/>
                <a:gd name="connsiteY8" fmla="*/ 454247 h 454246"/>
                <a:gd name="connsiteX9" fmla="*/ 8894 w 262535"/>
                <a:gd name="connsiteY9" fmla="*/ 414814 h 454246"/>
                <a:gd name="connsiteX10" fmla="*/ 11466 w 262535"/>
                <a:gd name="connsiteY10" fmla="*/ 305371 h 45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535" h="454246">
                  <a:moveTo>
                    <a:pt x="11466" y="305371"/>
                  </a:moveTo>
                  <a:cubicBezTo>
                    <a:pt x="23086" y="297561"/>
                    <a:pt x="49566" y="288131"/>
                    <a:pt x="67092" y="276796"/>
                  </a:cubicBezTo>
                  <a:cubicBezTo>
                    <a:pt x="84618" y="265462"/>
                    <a:pt x="160437" y="189738"/>
                    <a:pt x="160437" y="189738"/>
                  </a:cubicBezTo>
                  <a:lnTo>
                    <a:pt x="165580" y="9239"/>
                  </a:lnTo>
                  <a:cubicBezTo>
                    <a:pt x="165580" y="9239"/>
                    <a:pt x="174534" y="16383"/>
                    <a:pt x="200537" y="12097"/>
                  </a:cubicBezTo>
                  <a:cubicBezTo>
                    <a:pt x="226541" y="7810"/>
                    <a:pt x="234827" y="0"/>
                    <a:pt x="234827" y="0"/>
                  </a:cubicBezTo>
                  <a:cubicBezTo>
                    <a:pt x="234827" y="0"/>
                    <a:pt x="255878" y="143542"/>
                    <a:pt x="260640" y="185547"/>
                  </a:cubicBezTo>
                  <a:cubicBezTo>
                    <a:pt x="265403" y="227552"/>
                    <a:pt x="261688" y="230219"/>
                    <a:pt x="243781" y="252222"/>
                  </a:cubicBezTo>
                  <a:cubicBezTo>
                    <a:pt x="225874" y="274225"/>
                    <a:pt x="40517" y="454247"/>
                    <a:pt x="40517" y="454247"/>
                  </a:cubicBezTo>
                  <a:cubicBezTo>
                    <a:pt x="40517" y="454247"/>
                    <a:pt x="18229" y="450818"/>
                    <a:pt x="8894" y="414814"/>
                  </a:cubicBezTo>
                  <a:cubicBezTo>
                    <a:pt x="-2250" y="372904"/>
                    <a:pt x="-4536" y="340709"/>
                    <a:pt x="11466" y="305371"/>
                  </a:cubicBezTo>
                  <a:close/>
                </a:path>
              </a:pathLst>
            </a:custGeom>
            <a:solidFill>
              <a:srgbClr val="37474F"/>
            </a:solidFill>
            <a:ln w="9525" cap="flat">
              <a:noFill/>
              <a:prstDash val="solid"/>
              <a:miter/>
            </a:ln>
          </p:spPr>
          <p:txBody>
            <a:bodyPr rtlCol="0" anchor="ctr"/>
            <a:lstStyle/>
            <a:p>
              <a:endParaRPr lang="pt-BR"/>
            </a:p>
          </p:txBody>
        </p:sp>
        <p:grpSp>
          <p:nvGrpSpPr>
            <p:cNvPr id="3606" name="Gráfico 4">
              <a:extLst>
                <a:ext uri="{FF2B5EF4-FFF2-40B4-BE49-F238E27FC236}">
                  <a16:creationId xmlns:a16="http://schemas.microsoft.com/office/drawing/2014/main" id="{8F1DC214-3A2D-97A7-FD8E-8D7FD82AFB76}"/>
                </a:ext>
              </a:extLst>
            </p:cNvPr>
            <p:cNvGrpSpPr/>
            <p:nvPr/>
          </p:nvGrpSpPr>
          <p:grpSpPr>
            <a:xfrm>
              <a:off x="5343162" y="4913652"/>
              <a:ext cx="457547" cy="1123366"/>
              <a:chOff x="5343162" y="4913652"/>
              <a:chExt cx="457547" cy="1123366"/>
            </a:xfrm>
          </p:grpSpPr>
          <p:sp>
            <p:nvSpPr>
              <p:cNvPr id="3704" name="Forma Livre: Forma 3703">
                <a:extLst>
                  <a:ext uri="{FF2B5EF4-FFF2-40B4-BE49-F238E27FC236}">
                    <a16:creationId xmlns:a16="http://schemas.microsoft.com/office/drawing/2014/main" id="{413718F2-8068-290F-0180-146778F25BC3}"/>
                  </a:ext>
                </a:extLst>
              </p:cNvPr>
              <p:cNvSpPr/>
              <p:nvPr/>
            </p:nvSpPr>
            <p:spPr>
              <a:xfrm>
                <a:off x="5343162" y="5846435"/>
                <a:ext cx="126905" cy="190583"/>
              </a:xfrm>
              <a:custGeom>
                <a:avLst/>
                <a:gdLst>
                  <a:gd name="connsiteX0" fmla="*/ 9177 w 126905"/>
                  <a:gd name="connsiteY0" fmla="*/ 0 h 190583"/>
                  <a:gd name="connsiteX1" fmla="*/ 3748 w 126905"/>
                  <a:gd name="connsiteY1" fmla="*/ 32576 h 190583"/>
                  <a:gd name="connsiteX2" fmla="*/ 9177 w 126905"/>
                  <a:gd name="connsiteY2" fmla="*/ 76867 h 190583"/>
                  <a:gd name="connsiteX3" fmla="*/ 795 w 126905"/>
                  <a:gd name="connsiteY3" fmla="*/ 121825 h 190583"/>
                  <a:gd name="connsiteX4" fmla="*/ 10320 w 126905"/>
                  <a:gd name="connsiteY4" fmla="*/ 167069 h 190583"/>
                  <a:gd name="connsiteX5" fmla="*/ 81281 w 126905"/>
                  <a:gd name="connsiteY5" fmla="*/ 190119 h 190583"/>
                  <a:gd name="connsiteX6" fmla="*/ 126906 w 126905"/>
                  <a:gd name="connsiteY6" fmla="*/ 150876 h 19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05" h="190583">
                    <a:moveTo>
                      <a:pt x="9177" y="0"/>
                    </a:moveTo>
                    <a:cubicBezTo>
                      <a:pt x="4491" y="10182"/>
                      <a:pt x="2614" y="21431"/>
                      <a:pt x="3748" y="32576"/>
                    </a:cubicBezTo>
                    <a:cubicBezTo>
                      <a:pt x="7748" y="46987"/>
                      <a:pt x="9577" y="61913"/>
                      <a:pt x="9177" y="76867"/>
                    </a:cubicBezTo>
                    <a:cubicBezTo>
                      <a:pt x="7367" y="99060"/>
                      <a:pt x="2605" y="106204"/>
                      <a:pt x="795" y="121825"/>
                    </a:cubicBezTo>
                    <a:cubicBezTo>
                      <a:pt x="-1691" y="137560"/>
                      <a:pt x="1700" y="153667"/>
                      <a:pt x="10320" y="167069"/>
                    </a:cubicBezTo>
                    <a:cubicBezTo>
                      <a:pt x="19845" y="181546"/>
                      <a:pt x="41562" y="193072"/>
                      <a:pt x="81281" y="190119"/>
                    </a:cubicBezTo>
                    <a:cubicBezTo>
                      <a:pt x="113285" y="187833"/>
                      <a:pt x="126906" y="169831"/>
                      <a:pt x="126906" y="150876"/>
                    </a:cubicBezTo>
                    <a:close/>
                  </a:path>
                </a:pathLst>
              </a:custGeom>
              <a:solidFill>
                <a:srgbClr val="263238"/>
              </a:solidFill>
              <a:ln w="9525" cap="flat">
                <a:noFill/>
                <a:prstDash val="solid"/>
                <a:miter/>
              </a:ln>
            </p:spPr>
            <p:txBody>
              <a:bodyPr rtlCol="0" anchor="ctr"/>
              <a:lstStyle/>
              <a:p>
                <a:endParaRPr lang="pt-BR"/>
              </a:p>
            </p:txBody>
          </p:sp>
          <p:sp>
            <p:nvSpPr>
              <p:cNvPr id="3705" name="Forma Livre: Forma 3704">
                <a:extLst>
                  <a:ext uri="{FF2B5EF4-FFF2-40B4-BE49-F238E27FC236}">
                    <a16:creationId xmlns:a16="http://schemas.microsoft.com/office/drawing/2014/main" id="{9970A187-1C06-4F81-277E-DAF22A782EDB}"/>
                  </a:ext>
                </a:extLst>
              </p:cNvPr>
              <p:cNvSpPr/>
              <p:nvPr/>
            </p:nvSpPr>
            <p:spPr>
              <a:xfrm>
                <a:off x="5359959" y="5635361"/>
                <a:ext cx="111728" cy="196209"/>
              </a:xfrm>
              <a:custGeom>
                <a:avLst/>
                <a:gdLst>
                  <a:gd name="connsiteX0" fmla="*/ 8001 w 111728"/>
                  <a:gd name="connsiteY0" fmla="*/ 192119 h 196209"/>
                  <a:gd name="connsiteX1" fmla="*/ 85820 w 111728"/>
                  <a:gd name="connsiteY1" fmla="*/ 177165 h 196209"/>
                  <a:gd name="connsiteX2" fmla="*/ 111728 w 111728"/>
                  <a:gd name="connsiteY2" fmla="*/ 24765 h 196209"/>
                  <a:gd name="connsiteX3" fmla="*/ 0 w 111728"/>
                  <a:gd name="connsiteY3" fmla="*/ 0 h 196209"/>
                </a:gdLst>
                <a:ahLst/>
                <a:cxnLst>
                  <a:cxn ang="0">
                    <a:pos x="connsiteX0" y="connsiteY0"/>
                  </a:cxn>
                  <a:cxn ang="0">
                    <a:pos x="connsiteX1" y="connsiteY1"/>
                  </a:cxn>
                  <a:cxn ang="0">
                    <a:pos x="connsiteX2" y="connsiteY2"/>
                  </a:cxn>
                  <a:cxn ang="0">
                    <a:pos x="connsiteX3" y="connsiteY3"/>
                  </a:cxn>
                </a:cxnLst>
                <a:rect l="l" t="t" r="r" b="b"/>
                <a:pathLst>
                  <a:path w="111728" h="196209">
                    <a:moveTo>
                      <a:pt x="8001" y="192119"/>
                    </a:moveTo>
                    <a:cubicBezTo>
                      <a:pt x="28289" y="202978"/>
                      <a:pt x="61246" y="190214"/>
                      <a:pt x="85820" y="177165"/>
                    </a:cubicBezTo>
                    <a:lnTo>
                      <a:pt x="111728" y="24765"/>
                    </a:lnTo>
                    <a:lnTo>
                      <a:pt x="0" y="0"/>
                    </a:lnTo>
                    <a:close/>
                  </a:path>
                </a:pathLst>
              </a:custGeom>
              <a:solidFill>
                <a:srgbClr val="FFA8A7"/>
              </a:solidFill>
              <a:ln w="9525" cap="flat">
                <a:noFill/>
                <a:prstDash val="solid"/>
                <a:miter/>
              </a:ln>
            </p:spPr>
            <p:txBody>
              <a:bodyPr rtlCol="0" anchor="ctr"/>
              <a:lstStyle/>
              <a:p>
                <a:endParaRPr lang="pt-BR"/>
              </a:p>
            </p:txBody>
          </p:sp>
          <p:sp>
            <p:nvSpPr>
              <p:cNvPr id="3706" name="Forma Livre: Forma 3705">
                <a:extLst>
                  <a:ext uri="{FF2B5EF4-FFF2-40B4-BE49-F238E27FC236}">
                    <a16:creationId xmlns:a16="http://schemas.microsoft.com/office/drawing/2014/main" id="{BEDFF090-9FDA-5FC3-3479-514E956C95E0}"/>
                  </a:ext>
                </a:extLst>
              </p:cNvPr>
              <p:cNvSpPr/>
              <p:nvPr/>
            </p:nvSpPr>
            <p:spPr>
              <a:xfrm>
                <a:off x="5343959" y="5797286"/>
                <a:ext cx="124489" cy="225290"/>
              </a:xfrm>
              <a:custGeom>
                <a:avLst/>
                <a:gdLst>
                  <a:gd name="connsiteX0" fmla="*/ 16000 w 124489"/>
                  <a:gd name="connsiteY0" fmla="*/ 3048 h 225290"/>
                  <a:gd name="connsiteX1" fmla="*/ 14476 w 124489"/>
                  <a:gd name="connsiteY1" fmla="*/ 15621 h 225290"/>
                  <a:gd name="connsiteX2" fmla="*/ 10189 w 124489"/>
                  <a:gd name="connsiteY2" fmla="*/ 37624 h 225290"/>
                  <a:gd name="connsiteX3" fmla="*/ 9046 w 124489"/>
                  <a:gd name="connsiteY3" fmla="*/ 43434 h 225290"/>
                  <a:gd name="connsiteX4" fmla="*/ 10475 w 124489"/>
                  <a:gd name="connsiteY4" fmla="*/ 88487 h 225290"/>
                  <a:gd name="connsiteX5" fmla="*/ 3236 w 124489"/>
                  <a:gd name="connsiteY5" fmla="*/ 141351 h 225290"/>
                  <a:gd name="connsiteX6" fmla="*/ 25334 w 124489"/>
                  <a:gd name="connsiteY6" fmla="*/ 213074 h 225290"/>
                  <a:gd name="connsiteX7" fmla="*/ 73721 w 124489"/>
                  <a:gd name="connsiteY7" fmla="*/ 224885 h 225290"/>
                  <a:gd name="connsiteX8" fmla="*/ 113631 w 124489"/>
                  <a:gd name="connsiteY8" fmla="*/ 213646 h 225290"/>
                  <a:gd name="connsiteX9" fmla="*/ 124489 w 124489"/>
                  <a:gd name="connsiteY9" fmla="*/ 194596 h 225290"/>
                  <a:gd name="connsiteX10" fmla="*/ 107344 w 124489"/>
                  <a:gd name="connsiteY10" fmla="*/ 89821 h 225290"/>
                  <a:gd name="connsiteX11" fmla="*/ 105725 w 124489"/>
                  <a:gd name="connsiteY11" fmla="*/ 63055 h 225290"/>
                  <a:gd name="connsiteX12" fmla="*/ 110583 w 124489"/>
                  <a:gd name="connsiteY12" fmla="*/ 29813 h 225290"/>
                  <a:gd name="connsiteX13" fmla="*/ 108678 w 124489"/>
                  <a:gd name="connsiteY13" fmla="*/ 17717 h 225290"/>
                  <a:gd name="connsiteX14" fmla="*/ 93628 w 124489"/>
                  <a:gd name="connsiteY14" fmla="*/ 11621 h 225290"/>
                  <a:gd name="connsiteX15" fmla="*/ 49813 w 124489"/>
                  <a:gd name="connsiteY15" fmla="*/ 8858 h 225290"/>
                  <a:gd name="connsiteX16" fmla="*/ 40288 w 124489"/>
                  <a:gd name="connsiteY16" fmla="*/ 11239 h 225290"/>
                  <a:gd name="connsiteX17" fmla="*/ 37050 w 124489"/>
                  <a:gd name="connsiteY17" fmla="*/ 22003 h 225290"/>
                  <a:gd name="connsiteX18" fmla="*/ 30001 w 124489"/>
                  <a:gd name="connsiteY18" fmla="*/ 29528 h 225290"/>
                  <a:gd name="connsiteX19" fmla="*/ 25429 w 124489"/>
                  <a:gd name="connsiteY19" fmla="*/ 24194 h 225290"/>
                  <a:gd name="connsiteX20" fmla="*/ 23143 w 124489"/>
                  <a:gd name="connsiteY20" fmla="*/ 0 h 225290"/>
                  <a:gd name="connsiteX21" fmla="*/ 16000 w 124489"/>
                  <a:gd name="connsiteY21" fmla="*/ 3048 h 22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489" h="225290">
                    <a:moveTo>
                      <a:pt x="16000" y="3048"/>
                    </a:moveTo>
                    <a:cubicBezTo>
                      <a:pt x="15152" y="7191"/>
                      <a:pt x="14647" y="11392"/>
                      <a:pt x="14476" y="15621"/>
                    </a:cubicBezTo>
                    <a:cubicBezTo>
                      <a:pt x="13618" y="23051"/>
                      <a:pt x="11618" y="30289"/>
                      <a:pt x="10189" y="37624"/>
                    </a:cubicBezTo>
                    <a:cubicBezTo>
                      <a:pt x="10189" y="39529"/>
                      <a:pt x="9332" y="41529"/>
                      <a:pt x="9046" y="43434"/>
                    </a:cubicBezTo>
                    <a:cubicBezTo>
                      <a:pt x="8094" y="58464"/>
                      <a:pt x="8580" y="73552"/>
                      <a:pt x="10475" y="88487"/>
                    </a:cubicBezTo>
                    <a:cubicBezTo>
                      <a:pt x="9961" y="106318"/>
                      <a:pt x="7532" y="124035"/>
                      <a:pt x="3236" y="141351"/>
                    </a:cubicBezTo>
                    <a:cubicBezTo>
                      <a:pt x="-2860" y="172784"/>
                      <a:pt x="-2765" y="192500"/>
                      <a:pt x="25334" y="213074"/>
                    </a:cubicBezTo>
                    <a:cubicBezTo>
                      <a:pt x="39612" y="222495"/>
                      <a:pt x="56709" y="226676"/>
                      <a:pt x="73721" y="224885"/>
                    </a:cubicBezTo>
                    <a:cubicBezTo>
                      <a:pt x="87628" y="224885"/>
                      <a:pt x="106678" y="221075"/>
                      <a:pt x="113631" y="213646"/>
                    </a:cubicBezTo>
                    <a:cubicBezTo>
                      <a:pt x="119317" y="208721"/>
                      <a:pt x="123146" y="201997"/>
                      <a:pt x="124489" y="194596"/>
                    </a:cubicBezTo>
                    <a:cubicBezTo>
                      <a:pt x="124489" y="161354"/>
                      <a:pt x="110964" y="123254"/>
                      <a:pt x="107344" y="89821"/>
                    </a:cubicBezTo>
                    <a:cubicBezTo>
                      <a:pt x="106049" y="80963"/>
                      <a:pt x="105506" y="72009"/>
                      <a:pt x="105725" y="63055"/>
                    </a:cubicBezTo>
                    <a:cubicBezTo>
                      <a:pt x="106392" y="52006"/>
                      <a:pt x="109821" y="40958"/>
                      <a:pt x="110583" y="29813"/>
                    </a:cubicBezTo>
                    <a:cubicBezTo>
                      <a:pt x="111297" y="25680"/>
                      <a:pt x="110630" y="21431"/>
                      <a:pt x="108678" y="17717"/>
                    </a:cubicBezTo>
                    <a:cubicBezTo>
                      <a:pt x="104754" y="13640"/>
                      <a:pt x="99286" y="11421"/>
                      <a:pt x="93628" y="11621"/>
                    </a:cubicBezTo>
                    <a:cubicBezTo>
                      <a:pt x="79055" y="10287"/>
                      <a:pt x="64387" y="9335"/>
                      <a:pt x="49813" y="8858"/>
                    </a:cubicBezTo>
                    <a:cubicBezTo>
                      <a:pt x="46451" y="8430"/>
                      <a:pt x="43051" y="9277"/>
                      <a:pt x="40288" y="11239"/>
                    </a:cubicBezTo>
                    <a:cubicBezTo>
                      <a:pt x="38079" y="14383"/>
                      <a:pt x="36935" y="18155"/>
                      <a:pt x="37050" y="22003"/>
                    </a:cubicBezTo>
                    <a:cubicBezTo>
                      <a:pt x="36478" y="25718"/>
                      <a:pt x="33811" y="30099"/>
                      <a:pt x="30001" y="29528"/>
                    </a:cubicBezTo>
                    <a:cubicBezTo>
                      <a:pt x="27534" y="28842"/>
                      <a:pt x="25725" y="26737"/>
                      <a:pt x="25429" y="24194"/>
                    </a:cubicBezTo>
                    <a:cubicBezTo>
                      <a:pt x="25429" y="21717"/>
                      <a:pt x="23143" y="2572"/>
                      <a:pt x="23143" y="0"/>
                    </a:cubicBezTo>
                    <a:cubicBezTo>
                      <a:pt x="22762" y="381"/>
                      <a:pt x="17619" y="-190"/>
                      <a:pt x="16000" y="3048"/>
                    </a:cubicBezTo>
                    <a:close/>
                  </a:path>
                </a:pathLst>
              </a:custGeom>
              <a:solidFill>
                <a:srgbClr val="37474F"/>
              </a:solidFill>
              <a:ln w="9525" cap="flat">
                <a:noFill/>
                <a:prstDash val="solid"/>
                <a:miter/>
              </a:ln>
            </p:spPr>
            <p:txBody>
              <a:bodyPr rtlCol="0" anchor="ctr"/>
              <a:lstStyle/>
              <a:p>
                <a:endParaRPr lang="pt-BR"/>
              </a:p>
            </p:txBody>
          </p:sp>
          <p:sp>
            <p:nvSpPr>
              <p:cNvPr id="3707" name="Forma Livre: Forma 3706">
                <a:extLst>
                  <a:ext uri="{FF2B5EF4-FFF2-40B4-BE49-F238E27FC236}">
                    <a16:creationId xmlns:a16="http://schemas.microsoft.com/office/drawing/2014/main" id="{0DD42127-B935-6E81-4F32-3622309F2AC7}"/>
                  </a:ext>
                </a:extLst>
              </p:cNvPr>
              <p:cNvSpPr/>
              <p:nvPr/>
            </p:nvSpPr>
            <p:spPr>
              <a:xfrm>
                <a:off x="5343957" y="5945552"/>
                <a:ext cx="127781" cy="77682"/>
              </a:xfrm>
              <a:custGeom>
                <a:avLst/>
                <a:gdLst>
                  <a:gd name="connsiteX0" fmla="*/ 127730 w 127781"/>
                  <a:gd name="connsiteY0" fmla="*/ 40805 h 77682"/>
                  <a:gd name="connsiteX1" fmla="*/ 122396 w 127781"/>
                  <a:gd name="connsiteY1" fmla="*/ 20707 h 77682"/>
                  <a:gd name="connsiteX2" fmla="*/ 0 w 127781"/>
                  <a:gd name="connsiteY2" fmla="*/ 24326 h 77682"/>
                  <a:gd name="connsiteX3" fmla="*/ 20574 w 127781"/>
                  <a:gd name="connsiteY3" fmla="*/ 65950 h 77682"/>
                  <a:gd name="connsiteX4" fmla="*/ 75343 w 127781"/>
                  <a:gd name="connsiteY4" fmla="*/ 77666 h 77682"/>
                  <a:gd name="connsiteX5" fmla="*/ 115348 w 127781"/>
                  <a:gd name="connsiteY5" fmla="*/ 65284 h 77682"/>
                  <a:gd name="connsiteX6" fmla="*/ 127730 w 127781"/>
                  <a:gd name="connsiteY6" fmla="*/ 40805 h 7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81" h="77682">
                    <a:moveTo>
                      <a:pt x="127730" y="40805"/>
                    </a:moveTo>
                    <a:cubicBezTo>
                      <a:pt x="127702" y="33756"/>
                      <a:pt x="125873" y="26841"/>
                      <a:pt x="122396" y="20707"/>
                    </a:cubicBezTo>
                    <a:cubicBezTo>
                      <a:pt x="106108" y="-8440"/>
                      <a:pt x="24384" y="-6439"/>
                      <a:pt x="0" y="24326"/>
                    </a:cubicBezTo>
                    <a:cubicBezTo>
                      <a:pt x="762" y="42805"/>
                      <a:pt x="3238" y="52901"/>
                      <a:pt x="20574" y="65950"/>
                    </a:cubicBezTo>
                    <a:cubicBezTo>
                      <a:pt x="34766" y="76523"/>
                      <a:pt x="57055" y="77857"/>
                      <a:pt x="75343" y="77666"/>
                    </a:cubicBezTo>
                    <a:cubicBezTo>
                      <a:pt x="89621" y="77657"/>
                      <a:pt x="103565" y="73342"/>
                      <a:pt x="115348" y="65284"/>
                    </a:cubicBezTo>
                    <a:cubicBezTo>
                      <a:pt x="123596" y="59959"/>
                      <a:pt x="128330" y="50606"/>
                      <a:pt x="127730" y="40805"/>
                    </a:cubicBezTo>
                    <a:close/>
                  </a:path>
                </a:pathLst>
              </a:custGeom>
              <a:solidFill>
                <a:srgbClr val="455A64"/>
              </a:solidFill>
              <a:ln w="9525" cap="flat">
                <a:noFill/>
                <a:prstDash val="solid"/>
                <a:miter/>
              </a:ln>
            </p:spPr>
            <p:txBody>
              <a:bodyPr rtlCol="0" anchor="ctr"/>
              <a:lstStyle/>
              <a:p>
                <a:endParaRPr lang="pt-BR"/>
              </a:p>
            </p:txBody>
          </p:sp>
          <p:sp>
            <p:nvSpPr>
              <p:cNvPr id="3708" name="Forma Livre: Forma 3707">
                <a:extLst>
                  <a:ext uri="{FF2B5EF4-FFF2-40B4-BE49-F238E27FC236}">
                    <a16:creationId xmlns:a16="http://schemas.microsoft.com/office/drawing/2014/main" id="{3E21A6D0-F3D8-1932-BC21-36595B1C73AB}"/>
                  </a:ext>
                </a:extLst>
              </p:cNvPr>
              <p:cNvSpPr/>
              <p:nvPr/>
            </p:nvSpPr>
            <p:spPr>
              <a:xfrm>
                <a:off x="5566842" y="5609453"/>
                <a:ext cx="107060" cy="244823"/>
              </a:xfrm>
              <a:custGeom>
                <a:avLst/>
                <a:gdLst>
                  <a:gd name="connsiteX0" fmla="*/ 11525 w 107060"/>
                  <a:gd name="connsiteY0" fmla="*/ 222504 h 244823"/>
                  <a:gd name="connsiteX1" fmla="*/ 90106 w 107060"/>
                  <a:gd name="connsiteY1" fmla="*/ 220885 h 244823"/>
                  <a:gd name="connsiteX2" fmla="*/ 107061 w 107060"/>
                  <a:gd name="connsiteY2" fmla="*/ 0 h 244823"/>
                  <a:gd name="connsiteX3" fmla="*/ 0 w 107060"/>
                  <a:gd name="connsiteY3" fmla="*/ 28575 h 244823"/>
                </a:gdLst>
                <a:ahLst/>
                <a:cxnLst>
                  <a:cxn ang="0">
                    <a:pos x="connsiteX0" y="connsiteY0"/>
                  </a:cxn>
                  <a:cxn ang="0">
                    <a:pos x="connsiteX1" y="connsiteY1"/>
                  </a:cxn>
                  <a:cxn ang="0">
                    <a:pos x="connsiteX2" y="connsiteY2"/>
                  </a:cxn>
                  <a:cxn ang="0">
                    <a:pos x="connsiteX3" y="connsiteY3"/>
                  </a:cxn>
                </a:cxnLst>
                <a:rect l="l" t="t" r="r" b="b"/>
                <a:pathLst>
                  <a:path w="107060" h="244823">
                    <a:moveTo>
                      <a:pt x="11525" y="222504"/>
                    </a:moveTo>
                    <a:cubicBezTo>
                      <a:pt x="28575" y="259461"/>
                      <a:pt x="55340" y="244507"/>
                      <a:pt x="90106" y="220885"/>
                    </a:cubicBezTo>
                    <a:lnTo>
                      <a:pt x="107061" y="0"/>
                    </a:lnTo>
                    <a:lnTo>
                      <a:pt x="0" y="28575"/>
                    </a:lnTo>
                    <a:close/>
                  </a:path>
                </a:pathLst>
              </a:custGeom>
              <a:solidFill>
                <a:srgbClr val="FFA8A7"/>
              </a:solidFill>
              <a:ln w="9525" cap="flat">
                <a:noFill/>
                <a:prstDash val="solid"/>
                <a:miter/>
              </a:ln>
            </p:spPr>
            <p:txBody>
              <a:bodyPr rtlCol="0" anchor="ctr"/>
              <a:lstStyle/>
              <a:p>
                <a:endParaRPr lang="pt-BR"/>
              </a:p>
            </p:txBody>
          </p:sp>
          <p:sp>
            <p:nvSpPr>
              <p:cNvPr id="3709" name="Forma Livre: Forma 3708">
                <a:extLst>
                  <a:ext uri="{FF2B5EF4-FFF2-40B4-BE49-F238E27FC236}">
                    <a16:creationId xmlns:a16="http://schemas.microsoft.com/office/drawing/2014/main" id="{8E2427FE-E051-B753-D73C-4D77596FE036}"/>
                  </a:ext>
                </a:extLst>
              </p:cNvPr>
              <p:cNvSpPr/>
              <p:nvPr/>
            </p:nvSpPr>
            <p:spPr>
              <a:xfrm>
                <a:off x="5555375" y="5870723"/>
                <a:ext cx="244027" cy="82482"/>
              </a:xfrm>
              <a:custGeom>
                <a:avLst/>
                <a:gdLst>
                  <a:gd name="connsiteX0" fmla="*/ 242734 w 244027"/>
                  <a:gd name="connsiteY0" fmla="*/ 45529 h 82482"/>
                  <a:gd name="connsiteX1" fmla="*/ 241782 w 244027"/>
                  <a:gd name="connsiteY1" fmla="*/ 63722 h 82482"/>
                  <a:gd name="connsiteX2" fmla="*/ 173773 w 244027"/>
                  <a:gd name="connsiteY2" fmla="*/ 82201 h 82482"/>
                  <a:gd name="connsiteX3" fmla="*/ 96144 w 244027"/>
                  <a:gd name="connsiteY3" fmla="*/ 55054 h 82482"/>
                  <a:gd name="connsiteX4" fmla="*/ 48519 w 244027"/>
                  <a:gd name="connsiteY4" fmla="*/ 42767 h 82482"/>
                  <a:gd name="connsiteX5" fmla="*/ 1466 w 244027"/>
                  <a:gd name="connsiteY5" fmla="*/ 23717 h 82482"/>
                  <a:gd name="connsiteX6" fmla="*/ 2037 w 244027"/>
                  <a:gd name="connsiteY6" fmla="*/ 0 h 8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27" h="82482">
                    <a:moveTo>
                      <a:pt x="242734" y="45529"/>
                    </a:moveTo>
                    <a:cubicBezTo>
                      <a:pt x="244744" y="51492"/>
                      <a:pt x="244401" y="57998"/>
                      <a:pt x="241782" y="63722"/>
                    </a:cubicBezTo>
                    <a:cubicBezTo>
                      <a:pt x="239210" y="69056"/>
                      <a:pt x="211397" y="84773"/>
                      <a:pt x="173773" y="82201"/>
                    </a:cubicBezTo>
                    <a:cubicBezTo>
                      <a:pt x="145922" y="80296"/>
                      <a:pt x="119109" y="70923"/>
                      <a:pt x="96144" y="55054"/>
                    </a:cubicBezTo>
                    <a:cubicBezTo>
                      <a:pt x="81714" y="46635"/>
                      <a:pt x="65226" y="42386"/>
                      <a:pt x="48519" y="42767"/>
                    </a:cubicBezTo>
                    <a:cubicBezTo>
                      <a:pt x="29469" y="41720"/>
                      <a:pt x="5561" y="32385"/>
                      <a:pt x="1466" y="23717"/>
                    </a:cubicBezTo>
                    <a:cubicBezTo>
                      <a:pt x="-668" y="15926"/>
                      <a:pt x="-468" y="7677"/>
                      <a:pt x="2037" y="0"/>
                    </a:cubicBezTo>
                    <a:close/>
                  </a:path>
                </a:pathLst>
              </a:custGeom>
              <a:solidFill>
                <a:srgbClr val="263238"/>
              </a:solidFill>
              <a:ln w="9525" cap="flat">
                <a:noFill/>
                <a:prstDash val="solid"/>
                <a:miter/>
              </a:ln>
            </p:spPr>
            <p:txBody>
              <a:bodyPr rtlCol="0" anchor="ctr"/>
              <a:lstStyle/>
              <a:p>
                <a:endParaRPr lang="pt-BR"/>
              </a:p>
            </p:txBody>
          </p:sp>
          <p:sp>
            <p:nvSpPr>
              <p:cNvPr id="3710" name="Forma Livre: Forma 3709">
                <a:extLst>
                  <a:ext uri="{FF2B5EF4-FFF2-40B4-BE49-F238E27FC236}">
                    <a16:creationId xmlns:a16="http://schemas.microsoft.com/office/drawing/2014/main" id="{B42E7317-2BF4-DC9F-9069-C26581015486}"/>
                  </a:ext>
                </a:extLst>
              </p:cNvPr>
              <p:cNvSpPr/>
              <p:nvPr/>
            </p:nvSpPr>
            <p:spPr>
              <a:xfrm>
                <a:off x="5555569" y="5789856"/>
                <a:ext cx="244524" cy="149784"/>
              </a:xfrm>
              <a:custGeom>
                <a:avLst/>
                <a:gdLst>
                  <a:gd name="connsiteX0" fmla="*/ 111190 w 244524"/>
                  <a:gd name="connsiteY0" fmla="*/ 9811 h 149784"/>
                  <a:gd name="connsiteX1" fmla="*/ 114714 w 244524"/>
                  <a:gd name="connsiteY1" fmla="*/ 18193 h 149784"/>
                  <a:gd name="connsiteX2" fmla="*/ 134336 w 244524"/>
                  <a:gd name="connsiteY2" fmla="*/ 44863 h 149784"/>
                  <a:gd name="connsiteX3" fmla="*/ 174912 w 244524"/>
                  <a:gd name="connsiteY3" fmla="*/ 68961 h 149784"/>
                  <a:gd name="connsiteX4" fmla="*/ 202916 w 244524"/>
                  <a:gd name="connsiteY4" fmla="*/ 78486 h 149784"/>
                  <a:gd name="connsiteX5" fmla="*/ 232729 w 244524"/>
                  <a:gd name="connsiteY5" fmla="*/ 93154 h 149784"/>
                  <a:gd name="connsiteX6" fmla="*/ 239806 w 244524"/>
                  <a:gd name="connsiteY6" fmla="*/ 130750 h 149784"/>
                  <a:gd name="connsiteX7" fmla="*/ 232729 w 244524"/>
                  <a:gd name="connsiteY7" fmla="*/ 137827 h 149784"/>
                  <a:gd name="connsiteX8" fmla="*/ 140146 w 244524"/>
                  <a:gd name="connsiteY8" fmla="*/ 144304 h 149784"/>
                  <a:gd name="connsiteX9" fmla="*/ 65565 w 244524"/>
                  <a:gd name="connsiteY9" fmla="*/ 112586 h 149784"/>
                  <a:gd name="connsiteX10" fmla="*/ 1272 w 244524"/>
                  <a:gd name="connsiteY10" fmla="*/ 92297 h 149784"/>
                  <a:gd name="connsiteX11" fmla="*/ 7463 w 244524"/>
                  <a:gd name="connsiteY11" fmla="*/ 50006 h 149784"/>
                  <a:gd name="connsiteX12" fmla="*/ 12130 w 244524"/>
                  <a:gd name="connsiteY12" fmla="*/ 21431 h 149784"/>
                  <a:gd name="connsiteX13" fmla="*/ 20322 w 244524"/>
                  <a:gd name="connsiteY13" fmla="*/ 0 h 149784"/>
                  <a:gd name="connsiteX14" fmla="*/ 20988 w 244524"/>
                  <a:gd name="connsiteY14" fmla="*/ 11049 h 149784"/>
                  <a:gd name="connsiteX15" fmla="*/ 34038 w 244524"/>
                  <a:gd name="connsiteY15" fmla="*/ 17336 h 149784"/>
                  <a:gd name="connsiteX16" fmla="*/ 42134 w 244524"/>
                  <a:gd name="connsiteY16" fmla="*/ 27432 h 149784"/>
                  <a:gd name="connsiteX17" fmla="*/ 48611 w 244524"/>
                  <a:gd name="connsiteY17" fmla="*/ 35338 h 149784"/>
                  <a:gd name="connsiteX18" fmla="*/ 54421 w 244524"/>
                  <a:gd name="connsiteY18" fmla="*/ 31147 h 149784"/>
                  <a:gd name="connsiteX19" fmla="*/ 56802 w 244524"/>
                  <a:gd name="connsiteY19" fmla="*/ 24003 h 149784"/>
                  <a:gd name="connsiteX20" fmla="*/ 74519 w 244524"/>
                  <a:gd name="connsiteY20" fmla="*/ 7811 h 149784"/>
                  <a:gd name="connsiteX21" fmla="*/ 94617 w 244524"/>
                  <a:gd name="connsiteY21" fmla="*/ 4477 h 149784"/>
                  <a:gd name="connsiteX22" fmla="*/ 108618 w 244524"/>
                  <a:gd name="connsiteY22" fmla="*/ 6382 h 149784"/>
                  <a:gd name="connsiteX23" fmla="*/ 111190 w 244524"/>
                  <a:gd name="connsiteY23" fmla="*/ 9811 h 14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524" h="149784">
                    <a:moveTo>
                      <a:pt x="111190" y="9811"/>
                    </a:moveTo>
                    <a:cubicBezTo>
                      <a:pt x="112619" y="12478"/>
                      <a:pt x="113571" y="15430"/>
                      <a:pt x="114714" y="18193"/>
                    </a:cubicBezTo>
                    <a:cubicBezTo>
                      <a:pt x="118905" y="28594"/>
                      <a:pt x="125659" y="37767"/>
                      <a:pt x="134336" y="44863"/>
                    </a:cubicBezTo>
                    <a:cubicBezTo>
                      <a:pt x="146976" y="54302"/>
                      <a:pt x="160577" y="62379"/>
                      <a:pt x="174912" y="68961"/>
                    </a:cubicBezTo>
                    <a:cubicBezTo>
                      <a:pt x="184437" y="73438"/>
                      <a:pt x="193962" y="74962"/>
                      <a:pt x="202916" y="78486"/>
                    </a:cubicBezTo>
                    <a:cubicBezTo>
                      <a:pt x="213346" y="82315"/>
                      <a:pt x="223337" y="87230"/>
                      <a:pt x="232729" y="93154"/>
                    </a:cubicBezTo>
                    <a:cubicBezTo>
                      <a:pt x="245064" y="101584"/>
                      <a:pt x="248236" y="118415"/>
                      <a:pt x="239806" y="130750"/>
                    </a:cubicBezTo>
                    <a:cubicBezTo>
                      <a:pt x="237911" y="133531"/>
                      <a:pt x="235510" y="135931"/>
                      <a:pt x="232729" y="137827"/>
                    </a:cubicBezTo>
                    <a:cubicBezTo>
                      <a:pt x="203668" y="151114"/>
                      <a:pt x="170779" y="153410"/>
                      <a:pt x="140146" y="144304"/>
                    </a:cubicBezTo>
                    <a:cubicBezTo>
                      <a:pt x="118334" y="138113"/>
                      <a:pt x="94140" y="114871"/>
                      <a:pt x="65565" y="112586"/>
                    </a:cubicBezTo>
                    <a:cubicBezTo>
                      <a:pt x="47373" y="111157"/>
                      <a:pt x="12987" y="106013"/>
                      <a:pt x="1272" y="92297"/>
                    </a:cubicBezTo>
                    <a:cubicBezTo>
                      <a:pt x="-2443" y="72200"/>
                      <a:pt x="2700" y="66675"/>
                      <a:pt x="7463" y="50006"/>
                    </a:cubicBezTo>
                    <a:cubicBezTo>
                      <a:pt x="9987" y="40662"/>
                      <a:pt x="11549" y="31090"/>
                      <a:pt x="12130" y="21431"/>
                    </a:cubicBezTo>
                    <a:cubicBezTo>
                      <a:pt x="12130" y="16288"/>
                      <a:pt x="9463" y="1334"/>
                      <a:pt x="20322" y="0"/>
                    </a:cubicBezTo>
                    <a:lnTo>
                      <a:pt x="20988" y="11049"/>
                    </a:lnTo>
                    <a:cubicBezTo>
                      <a:pt x="20988" y="11049"/>
                      <a:pt x="22893" y="14954"/>
                      <a:pt x="34038" y="17336"/>
                    </a:cubicBezTo>
                    <a:cubicBezTo>
                      <a:pt x="37657" y="18097"/>
                      <a:pt x="40324" y="23051"/>
                      <a:pt x="42134" y="27432"/>
                    </a:cubicBezTo>
                    <a:cubicBezTo>
                      <a:pt x="43944" y="31813"/>
                      <a:pt x="44991" y="35243"/>
                      <a:pt x="48611" y="35338"/>
                    </a:cubicBezTo>
                    <a:cubicBezTo>
                      <a:pt x="51183" y="35147"/>
                      <a:pt x="53431" y="33528"/>
                      <a:pt x="54421" y="31147"/>
                    </a:cubicBezTo>
                    <a:cubicBezTo>
                      <a:pt x="55412" y="28832"/>
                      <a:pt x="56212" y="26451"/>
                      <a:pt x="56802" y="24003"/>
                    </a:cubicBezTo>
                    <a:cubicBezTo>
                      <a:pt x="60041" y="16269"/>
                      <a:pt x="66527" y="10344"/>
                      <a:pt x="74519" y="7811"/>
                    </a:cubicBezTo>
                    <a:cubicBezTo>
                      <a:pt x="81063" y="5896"/>
                      <a:pt x="87806" y="4772"/>
                      <a:pt x="94617" y="4477"/>
                    </a:cubicBezTo>
                    <a:cubicBezTo>
                      <a:pt x="99855" y="3905"/>
                      <a:pt x="104142" y="1810"/>
                      <a:pt x="108618" y="6382"/>
                    </a:cubicBezTo>
                    <a:cubicBezTo>
                      <a:pt x="109590" y="7429"/>
                      <a:pt x="110457" y="8582"/>
                      <a:pt x="111190" y="9811"/>
                    </a:cubicBezTo>
                    <a:close/>
                  </a:path>
                </a:pathLst>
              </a:custGeom>
              <a:solidFill>
                <a:srgbClr val="37474F"/>
              </a:solidFill>
              <a:ln w="9525" cap="flat">
                <a:noFill/>
                <a:prstDash val="solid"/>
                <a:miter/>
              </a:ln>
            </p:spPr>
            <p:txBody>
              <a:bodyPr rtlCol="0" anchor="ctr"/>
              <a:lstStyle/>
              <a:p>
                <a:endParaRPr lang="pt-BR"/>
              </a:p>
            </p:txBody>
          </p:sp>
          <p:sp>
            <p:nvSpPr>
              <p:cNvPr id="3711" name="Forma Livre: Forma 3710">
                <a:extLst>
                  <a:ext uri="{FF2B5EF4-FFF2-40B4-BE49-F238E27FC236}">
                    <a16:creationId xmlns:a16="http://schemas.microsoft.com/office/drawing/2014/main" id="{12500CAF-E036-5C99-8728-482EC59EA716}"/>
                  </a:ext>
                </a:extLst>
              </p:cNvPr>
              <p:cNvSpPr/>
              <p:nvPr/>
            </p:nvSpPr>
            <p:spPr>
              <a:xfrm>
                <a:off x="5555631" y="5827670"/>
                <a:ext cx="51691" cy="73628"/>
              </a:xfrm>
              <a:custGeom>
                <a:avLst/>
                <a:gdLst>
                  <a:gd name="connsiteX0" fmla="*/ 9972 w 51691"/>
                  <a:gd name="connsiteY0" fmla="*/ 0 h 73628"/>
                  <a:gd name="connsiteX1" fmla="*/ 7305 w 51691"/>
                  <a:gd name="connsiteY1" fmla="*/ 12287 h 73628"/>
                  <a:gd name="connsiteX2" fmla="*/ 1114 w 51691"/>
                  <a:gd name="connsiteY2" fmla="*/ 54578 h 73628"/>
                  <a:gd name="connsiteX3" fmla="*/ 50644 w 51691"/>
                  <a:gd name="connsiteY3" fmla="*/ 73628 h 73628"/>
                  <a:gd name="connsiteX4" fmla="*/ 9972 w 51691"/>
                  <a:gd name="connsiteY4" fmla="*/ 0 h 73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1" h="73628">
                    <a:moveTo>
                      <a:pt x="9972" y="0"/>
                    </a:moveTo>
                    <a:cubicBezTo>
                      <a:pt x="9325" y="4143"/>
                      <a:pt x="8429" y="8249"/>
                      <a:pt x="7305" y="12287"/>
                    </a:cubicBezTo>
                    <a:cubicBezTo>
                      <a:pt x="2543" y="28956"/>
                      <a:pt x="-2220" y="34480"/>
                      <a:pt x="1114" y="54578"/>
                    </a:cubicBezTo>
                    <a:cubicBezTo>
                      <a:pt x="10639" y="65151"/>
                      <a:pt x="32451" y="70580"/>
                      <a:pt x="50644" y="73628"/>
                    </a:cubicBezTo>
                    <a:cubicBezTo>
                      <a:pt x="56740" y="38862"/>
                      <a:pt x="35309" y="13240"/>
                      <a:pt x="9972" y="0"/>
                    </a:cubicBezTo>
                    <a:close/>
                  </a:path>
                </a:pathLst>
              </a:custGeom>
              <a:solidFill>
                <a:srgbClr val="455A64"/>
              </a:solidFill>
              <a:ln w="9525" cap="flat">
                <a:noFill/>
                <a:prstDash val="solid"/>
                <a:miter/>
              </a:ln>
            </p:spPr>
            <p:txBody>
              <a:bodyPr rtlCol="0" anchor="ctr"/>
              <a:lstStyle/>
              <a:p>
                <a:endParaRPr lang="pt-BR"/>
              </a:p>
            </p:txBody>
          </p:sp>
          <p:sp>
            <p:nvSpPr>
              <p:cNvPr id="3712" name="Forma Livre: Forma 3711">
                <a:extLst>
                  <a:ext uri="{FF2B5EF4-FFF2-40B4-BE49-F238E27FC236}">
                    <a16:creationId xmlns:a16="http://schemas.microsoft.com/office/drawing/2014/main" id="{4317A4C6-9A6D-B76F-8C31-B2B555A7C9B0}"/>
                  </a:ext>
                </a:extLst>
              </p:cNvPr>
              <p:cNvSpPr/>
              <p:nvPr/>
            </p:nvSpPr>
            <p:spPr>
              <a:xfrm>
                <a:off x="5354709" y="4913652"/>
                <a:ext cx="338846" cy="850695"/>
              </a:xfrm>
              <a:custGeom>
                <a:avLst/>
                <a:gdLst>
                  <a:gd name="connsiteX0" fmla="*/ 21538 w 338846"/>
                  <a:gd name="connsiteY0" fmla="*/ 36671 h 850695"/>
                  <a:gd name="connsiteX1" fmla="*/ 19347 w 338846"/>
                  <a:gd name="connsiteY1" fmla="*/ 500348 h 850695"/>
                  <a:gd name="connsiteX2" fmla="*/ 297 w 338846"/>
                  <a:gd name="connsiteY2" fmla="*/ 624745 h 850695"/>
                  <a:gd name="connsiteX3" fmla="*/ 5536 w 338846"/>
                  <a:gd name="connsiteY3" fmla="*/ 826865 h 850695"/>
                  <a:gd name="connsiteX4" fmla="*/ 106215 w 338846"/>
                  <a:gd name="connsiteY4" fmla="*/ 833818 h 850695"/>
                  <a:gd name="connsiteX5" fmla="*/ 157460 w 338846"/>
                  <a:gd name="connsiteY5" fmla="*/ 541591 h 850695"/>
                  <a:gd name="connsiteX6" fmla="*/ 182796 w 338846"/>
                  <a:gd name="connsiteY6" fmla="*/ 342709 h 850695"/>
                  <a:gd name="connsiteX7" fmla="*/ 200608 w 338846"/>
                  <a:gd name="connsiteY7" fmla="*/ 510540 h 850695"/>
                  <a:gd name="connsiteX8" fmla="*/ 197560 w 338846"/>
                  <a:gd name="connsiteY8" fmla="*/ 637984 h 850695"/>
                  <a:gd name="connsiteX9" fmla="*/ 212419 w 338846"/>
                  <a:gd name="connsiteY9" fmla="*/ 833152 h 850695"/>
                  <a:gd name="connsiteX10" fmla="*/ 313765 w 338846"/>
                  <a:gd name="connsiteY10" fmla="*/ 839914 h 850695"/>
                  <a:gd name="connsiteX11" fmla="*/ 338816 w 338846"/>
                  <a:gd name="connsiteY11" fmla="*/ 498443 h 850695"/>
                  <a:gd name="connsiteX12" fmla="*/ 322337 w 338846"/>
                  <a:gd name="connsiteY12" fmla="*/ 0 h 85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846" h="850695">
                    <a:moveTo>
                      <a:pt x="21538" y="36671"/>
                    </a:moveTo>
                    <a:cubicBezTo>
                      <a:pt x="16871" y="179546"/>
                      <a:pt x="18776" y="237172"/>
                      <a:pt x="19347" y="500348"/>
                    </a:cubicBezTo>
                    <a:cubicBezTo>
                      <a:pt x="7298" y="540734"/>
                      <a:pt x="878" y="582596"/>
                      <a:pt x="297" y="624745"/>
                    </a:cubicBezTo>
                    <a:cubicBezTo>
                      <a:pt x="-1513" y="690658"/>
                      <a:pt x="5536" y="826865"/>
                      <a:pt x="5536" y="826865"/>
                    </a:cubicBezTo>
                    <a:cubicBezTo>
                      <a:pt x="5536" y="826865"/>
                      <a:pt x="60019" y="860584"/>
                      <a:pt x="106215" y="833818"/>
                    </a:cubicBezTo>
                    <a:cubicBezTo>
                      <a:pt x="106215" y="833818"/>
                      <a:pt x="143267" y="633793"/>
                      <a:pt x="157460" y="541591"/>
                    </a:cubicBezTo>
                    <a:cubicBezTo>
                      <a:pt x="169937" y="460820"/>
                      <a:pt x="182796" y="342709"/>
                      <a:pt x="182796" y="342709"/>
                    </a:cubicBezTo>
                    <a:lnTo>
                      <a:pt x="200608" y="510540"/>
                    </a:lnTo>
                    <a:cubicBezTo>
                      <a:pt x="195512" y="552822"/>
                      <a:pt x="194493" y="595503"/>
                      <a:pt x="197560" y="637984"/>
                    </a:cubicBezTo>
                    <a:cubicBezTo>
                      <a:pt x="200608" y="681228"/>
                      <a:pt x="212419" y="833152"/>
                      <a:pt x="212419" y="833152"/>
                    </a:cubicBezTo>
                    <a:cubicBezTo>
                      <a:pt x="212419" y="833152"/>
                      <a:pt x="261758" y="867632"/>
                      <a:pt x="313765" y="839914"/>
                    </a:cubicBezTo>
                    <a:cubicBezTo>
                      <a:pt x="313765" y="839914"/>
                      <a:pt x="338054" y="537591"/>
                      <a:pt x="338816" y="498443"/>
                    </a:cubicBezTo>
                    <a:cubicBezTo>
                      <a:pt x="339673" y="453866"/>
                      <a:pt x="322337" y="0"/>
                      <a:pt x="322337" y="0"/>
                    </a:cubicBezTo>
                    <a:close/>
                  </a:path>
                </a:pathLst>
              </a:custGeom>
              <a:solidFill>
                <a:srgbClr val="455A64"/>
              </a:solidFill>
              <a:ln w="9525" cap="flat">
                <a:noFill/>
                <a:prstDash val="solid"/>
                <a:miter/>
              </a:ln>
            </p:spPr>
            <p:txBody>
              <a:bodyPr rtlCol="0" anchor="ctr"/>
              <a:lstStyle/>
              <a:p>
                <a:endParaRPr lang="pt-BR"/>
              </a:p>
            </p:txBody>
          </p:sp>
          <p:sp>
            <p:nvSpPr>
              <p:cNvPr id="3713" name="Forma Livre: Forma 3712">
                <a:extLst>
                  <a:ext uri="{FF2B5EF4-FFF2-40B4-BE49-F238E27FC236}">
                    <a16:creationId xmlns:a16="http://schemas.microsoft.com/office/drawing/2014/main" id="{C63E6C9B-82E7-C5BF-4CC2-C85583621D2F}"/>
                  </a:ext>
                </a:extLst>
              </p:cNvPr>
              <p:cNvSpPr/>
              <p:nvPr/>
            </p:nvSpPr>
            <p:spPr>
              <a:xfrm>
                <a:off x="5537219" y="5062051"/>
                <a:ext cx="118205" cy="361950"/>
              </a:xfrm>
              <a:custGeom>
                <a:avLst/>
                <a:gdLst>
                  <a:gd name="connsiteX0" fmla="*/ 0 w 118205"/>
                  <a:gd name="connsiteY0" fmla="*/ 194310 h 361950"/>
                  <a:gd name="connsiteX1" fmla="*/ 26956 w 118205"/>
                  <a:gd name="connsiteY1" fmla="*/ 38100 h 361950"/>
                  <a:gd name="connsiteX2" fmla="*/ 118205 w 118205"/>
                  <a:gd name="connsiteY2" fmla="*/ 0 h 361950"/>
                  <a:gd name="connsiteX3" fmla="*/ 38481 w 118205"/>
                  <a:gd name="connsiteY3" fmla="*/ 51435 h 361950"/>
                  <a:gd name="connsiteX4" fmla="*/ 11525 w 118205"/>
                  <a:gd name="connsiteY4" fmla="*/ 209074 h 361950"/>
                  <a:gd name="connsiteX5" fmla="*/ 17812 w 118205"/>
                  <a:gd name="connsiteY5"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05" h="361950">
                    <a:moveTo>
                      <a:pt x="0" y="194310"/>
                    </a:moveTo>
                    <a:lnTo>
                      <a:pt x="26956" y="38100"/>
                    </a:lnTo>
                    <a:cubicBezTo>
                      <a:pt x="26956" y="38100"/>
                      <a:pt x="85725" y="32956"/>
                      <a:pt x="118205" y="0"/>
                    </a:cubicBezTo>
                    <a:cubicBezTo>
                      <a:pt x="118205" y="0"/>
                      <a:pt x="112395" y="32195"/>
                      <a:pt x="38481" y="51435"/>
                    </a:cubicBezTo>
                    <a:lnTo>
                      <a:pt x="11525" y="209074"/>
                    </a:lnTo>
                    <a:lnTo>
                      <a:pt x="17812" y="361950"/>
                    </a:lnTo>
                    <a:close/>
                  </a:path>
                </a:pathLst>
              </a:custGeom>
              <a:solidFill>
                <a:srgbClr val="37474F"/>
              </a:solidFill>
              <a:ln w="9525" cap="flat">
                <a:noFill/>
                <a:prstDash val="solid"/>
                <a:miter/>
              </a:ln>
            </p:spPr>
            <p:txBody>
              <a:bodyPr rtlCol="0" anchor="ctr"/>
              <a:lstStyle/>
              <a:p>
                <a:endParaRPr lang="pt-BR"/>
              </a:p>
            </p:txBody>
          </p:sp>
          <p:sp>
            <p:nvSpPr>
              <p:cNvPr id="3714" name="Forma Livre: Forma 3713">
                <a:extLst>
                  <a:ext uri="{FF2B5EF4-FFF2-40B4-BE49-F238E27FC236}">
                    <a16:creationId xmlns:a16="http://schemas.microsoft.com/office/drawing/2014/main" id="{BD262277-3DE2-4A08-84F8-187DDB77D4CE}"/>
                  </a:ext>
                </a:extLst>
              </p:cNvPr>
              <p:cNvSpPr/>
              <p:nvPr/>
            </p:nvSpPr>
            <p:spPr>
              <a:xfrm>
                <a:off x="5703209" y="5870533"/>
                <a:ext cx="97501" cy="70535"/>
              </a:xfrm>
              <a:custGeom>
                <a:avLst/>
                <a:gdLst>
                  <a:gd name="connsiteX0" fmla="*/ 85947 w 97501"/>
                  <a:gd name="connsiteY0" fmla="*/ 11621 h 70535"/>
                  <a:gd name="connsiteX1" fmla="*/ 59467 w 97501"/>
                  <a:gd name="connsiteY1" fmla="*/ 0 h 70535"/>
                  <a:gd name="connsiteX2" fmla="*/ 31 w 97501"/>
                  <a:gd name="connsiteY2" fmla="*/ 66008 h 70535"/>
                  <a:gd name="connsiteX3" fmla="*/ 85756 w 97501"/>
                  <a:gd name="connsiteY3" fmla="*/ 58674 h 70535"/>
                  <a:gd name="connsiteX4" fmla="*/ 85947 w 97501"/>
                  <a:gd name="connsiteY4" fmla="*/ 11621 h 70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1" h="70535">
                    <a:moveTo>
                      <a:pt x="85947" y="11621"/>
                    </a:moveTo>
                    <a:cubicBezTo>
                      <a:pt x="77517" y="6906"/>
                      <a:pt x="68650" y="3010"/>
                      <a:pt x="59467" y="0"/>
                    </a:cubicBezTo>
                    <a:cubicBezTo>
                      <a:pt x="25177" y="2534"/>
                      <a:pt x="-1035" y="31642"/>
                      <a:pt x="31" y="66008"/>
                    </a:cubicBezTo>
                    <a:cubicBezTo>
                      <a:pt x="28559" y="73971"/>
                      <a:pt x="59001" y="71371"/>
                      <a:pt x="85756" y="58674"/>
                    </a:cubicBezTo>
                    <a:cubicBezTo>
                      <a:pt x="102139" y="48482"/>
                      <a:pt x="100615" y="21146"/>
                      <a:pt x="85947" y="11621"/>
                    </a:cubicBezTo>
                    <a:close/>
                  </a:path>
                </a:pathLst>
              </a:custGeom>
              <a:solidFill>
                <a:srgbClr val="455A64"/>
              </a:solidFill>
              <a:ln w="9525" cap="flat">
                <a:noFill/>
                <a:prstDash val="solid"/>
                <a:miter/>
              </a:ln>
            </p:spPr>
            <p:txBody>
              <a:bodyPr rtlCol="0" anchor="ctr"/>
              <a:lstStyle/>
              <a:p>
                <a:endParaRPr lang="pt-BR"/>
              </a:p>
            </p:txBody>
          </p:sp>
        </p:grpSp>
        <p:grpSp>
          <p:nvGrpSpPr>
            <p:cNvPr id="3607" name="Gráfico 4">
              <a:extLst>
                <a:ext uri="{FF2B5EF4-FFF2-40B4-BE49-F238E27FC236}">
                  <a16:creationId xmlns:a16="http://schemas.microsoft.com/office/drawing/2014/main" id="{26AD0EE6-B4EF-D72C-AE79-5FA90C224B15}"/>
                </a:ext>
              </a:extLst>
            </p:cNvPr>
            <p:cNvGrpSpPr/>
            <p:nvPr/>
          </p:nvGrpSpPr>
          <p:grpSpPr>
            <a:xfrm>
              <a:off x="5172063" y="4109683"/>
              <a:ext cx="673513" cy="942740"/>
              <a:chOff x="5172063" y="4109683"/>
              <a:chExt cx="673513" cy="942740"/>
            </a:xfrm>
          </p:grpSpPr>
          <p:sp>
            <p:nvSpPr>
              <p:cNvPr id="3687" name="Forma Livre: Forma 3686">
                <a:extLst>
                  <a:ext uri="{FF2B5EF4-FFF2-40B4-BE49-F238E27FC236}">
                    <a16:creationId xmlns:a16="http://schemas.microsoft.com/office/drawing/2014/main" id="{B56E0355-8687-E798-9011-08882620E1C6}"/>
                  </a:ext>
                </a:extLst>
              </p:cNvPr>
              <p:cNvSpPr/>
              <p:nvPr/>
            </p:nvSpPr>
            <p:spPr>
              <a:xfrm>
                <a:off x="5600923" y="4117160"/>
                <a:ext cx="244652" cy="601323"/>
              </a:xfrm>
              <a:custGeom>
                <a:avLst/>
                <a:gdLst>
                  <a:gd name="connsiteX0" fmla="*/ 165182 w 244652"/>
                  <a:gd name="connsiteY0" fmla="*/ 148886 h 601323"/>
                  <a:gd name="connsiteX1" fmla="*/ 140131 w 244652"/>
                  <a:gd name="connsiteY1" fmla="*/ 342816 h 601323"/>
                  <a:gd name="connsiteX2" fmla="*/ 24497 w 244652"/>
                  <a:gd name="connsiteY2" fmla="*/ 474260 h 601323"/>
                  <a:gd name="connsiteX3" fmla="*/ 77456 w 244652"/>
                  <a:gd name="connsiteY3" fmla="*/ 601324 h 601323"/>
                  <a:gd name="connsiteX4" fmla="*/ 122319 w 244652"/>
                  <a:gd name="connsiteY4" fmla="*/ 528172 h 601323"/>
                  <a:gd name="connsiteX5" fmla="*/ 210140 w 244652"/>
                  <a:gd name="connsiteY5" fmla="*/ 414729 h 601323"/>
                  <a:gd name="connsiteX6" fmla="*/ 231380 w 244652"/>
                  <a:gd name="connsiteY6" fmla="*/ 352817 h 601323"/>
                  <a:gd name="connsiteX7" fmla="*/ 235952 w 244652"/>
                  <a:gd name="connsiteY7" fmla="*/ 168127 h 601323"/>
                  <a:gd name="connsiteX8" fmla="*/ 243572 w 244652"/>
                  <a:gd name="connsiteY8" fmla="*/ 114501 h 601323"/>
                  <a:gd name="connsiteX9" fmla="*/ 244430 w 244652"/>
                  <a:gd name="connsiteY9" fmla="*/ 79164 h 601323"/>
                  <a:gd name="connsiteX10" fmla="*/ 234905 w 244652"/>
                  <a:gd name="connsiteY10" fmla="*/ 39254 h 601323"/>
                  <a:gd name="connsiteX11" fmla="*/ 214712 w 244652"/>
                  <a:gd name="connsiteY11" fmla="*/ 17060 h 601323"/>
                  <a:gd name="connsiteX12" fmla="*/ 199662 w 244652"/>
                  <a:gd name="connsiteY12" fmla="*/ 8012 h 601323"/>
                  <a:gd name="connsiteX13" fmla="*/ 186803 w 244652"/>
                  <a:gd name="connsiteY13" fmla="*/ 6964 h 601323"/>
                  <a:gd name="connsiteX14" fmla="*/ 172421 w 244652"/>
                  <a:gd name="connsiteY14" fmla="*/ 11 h 601323"/>
                  <a:gd name="connsiteX15" fmla="*/ 164229 w 244652"/>
                  <a:gd name="connsiteY15" fmla="*/ 7631 h 601323"/>
                  <a:gd name="connsiteX16" fmla="*/ 164229 w 244652"/>
                  <a:gd name="connsiteY16" fmla="*/ 19442 h 601323"/>
                  <a:gd name="connsiteX17" fmla="*/ 170992 w 244652"/>
                  <a:gd name="connsiteY17" fmla="*/ 68972 h 601323"/>
                  <a:gd name="connsiteX18" fmla="*/ 162419 w 244652"/>
                  <a:gd name="connsiteY18" fmla="*/ 90975 h 60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652" h="601323">
                    <a:moveTo>
                      <a:pt x="165182" y="148886"/>
                    </a:moveTo>
                    <a:cubicBezTo>
                      <a:pt x="173849" y="176318"/>
                      <a:pt x="140131" y="342816"/>
                      <a:pt x="140131" y="342816"/>
                    </a:cubicBezTo>
                    <a:cubicBezTo>
                      <a:pt x="113461" y="379296"/>
                      <a:pt x="62407" y="452543"/>
                      <a:pt x="24497" y="474260"/>
                    </a:cubicBezTo>
                    <a:cubicBezTo>
                      <a:pt x="-43702" y="513503"/>
                      <a:pt x="49167" y="567796"/>
                      <a:pt x="77456" y="601324"/>
                    </a:cubicBezTo>
                    <a:cubicBezTo>
                      <a:pt x="84600" y="582274"/>
                      <a:pt x="94316" y="564367"/>
                      <a:pt x="122319" y="528172"/>
                    </a:cubicBezTo>
                    <a:cubicBezTo>
                      <a:pt x="148894" y="493692"/>
                      <a:pt x="179469" y="460925"/>
                      <a:pt x="210140" y="414729"/>
                    </a:cubicBezTo>
                    <a:cubicBezTo>
                      <a:pt x="226808" y="389583"/>
                      <a:pt x="229190" y="381677"/>
                      <a:pt x="231380" y="352817"/>
                    </a:cubicBezTo>
                    <a:cubicBezTo>
                      <a:pt x="233666" y="314241"/>
                      <a:pt x="233762" y="198512"/>
                      <a:pt x="235952" y="168127"/>
                    </a:cubicBezTo>
                    <a:cubicBezTo>
                      <a:pt x="237381" y="148506"/>
                      <a:pt x="242048" y="133932"/>
                      <a:pt x="243572" y="114501"/>
                    </a:cubicBezTo>
                    <a:cubicBezTo>
                      <a:pt x="244620" y="102757"/>
                      <a:pt x="244906" y="90946"/>
                      <a:pt x="244430" y="79164"/>
                    </a:cubicBezTo>
                    <a:cubicBezTo>
                      <a:pt x="244592" y="65276"/>
                      <a:pt x="241315" y="51570"/>
                      <a:pt x="234905" y="39254"/>
                    </a:cubicBezTo>
                    <a:cubicBezTo>
                      <a:pt x="229390" y="30834"/>
                      <a:pt x="222570" y="23347"/>
                      <a:pt x="214712" y="17060"/>
                    </a:cubicBezTo>
                    <a:cubicBezTo>
                      <a:pt x="210663" y="12669"/>
                      <a:pt x="205434" y="9536"/>
                      <a:pt x="199662" y="8012"/>
                    </a:cubicBezTo>
                    <a:cubicBezTo>
                      <a:pt x="195357" y="8050"/>
                      <a:pt x="191052" y="7697"/>
                      <a:pt x="186803" y="6964"/>
                    </a:cubicBezTo>
                    <a:cubicBezTo>
                      <a:pt x="181755" y="5154"/>
                      <a:pt x="177850" y="-275"/>
                      <a:pt x="172421" y="11"/>
                    </a:cubicBezTo>
                    <a:cubicBezTo>
                      <a:pt x="168325" y="515"/>
                      <a:pt x="165020" y="3583"/>
                      <a:pt x="164229" y="7631"/>
                    </a:cubicBezTo>
                    <a:cubicBezTo>
                      <a:pt x="163410" y="11526"/>
                      <a:pt x="163410" y="15546"/>
                      <a:pt x="164229" y="19442"/>
                    </a:cubicBezTo>
                    <a:cubicBezTo>
                      <a:pt x="166515" y="35920"/>
                      <a:pt x="168706" y="52493"/>
                      <a:pt x="170992" y="68972"/>
                    </a:cubicBezTo>
                    <a:cubicBezTo>
                      <a:pt x="171754" y="74496"/>
                      <a:pt x="174326" y="100214"/>
                      <a:pt x="162419" y="90975"/>
                    </a:cubicBezTo>
                  </a:path>
                </a:pathLst>
              </a:custGeom>
              <a:solidFill>
                <a:srgbClr val="FFA8A7"/>
              </a:solidFill>
              <a:ln w="9525" cap="flat">
                <a:noFill/>
                <a:prstDash val="solid"/>
                <a:miter/>
              </a:ln>
            </p:spPr>
            <p:txBody>
              <a:bodyPr rtlCol="0" anchor="ctr"/>
              <a:lstStyle/>
              <a:p>
                <a:endParaRPr lang="pt-BR"/>
              </a:p>
            </p:txBody>
          </p:sp>
          <p:sp>
            <p:nvSpPr>
              <p:cNvPr id="3688" name="Forma Livre: Forma 3687">
                <a:extLst>
                  <a:ext uri="{FF2B5EF4-FFF2-40B4-BE49-F238E27FC236}">
                    <a16:creationId xmlns:a16="http://schemas.microsoft.com/office/drawing/2014/main" id="{311FED7F-127A-47B4-C812-A366471156C6}"/>
                  </a:ext>
                </a:extLst>
              </p:cNvPr>
              <p:cNvSpPr/>
              <p:nvPr/>
            </p:nvSpPr>
            <p:spPr>
              <a:xfrm>
                <a:off x="5606620" y="4482360"/>
                <a:ext cx="185487" cy="256222"/>
              </a:xfrm>
              <a:custGeom>
                <a:avLst/>
                <a:gdLst>
                  <a:gd name="connsiteX0" fmla="*/ 3846 w 185487"/>
                  <a:gd name="connsiteY0" fmla="*/ 104965 h 256222"/>
                  <a:gd name="connsiteX1" fmla="*/ 51471 w 185487"/>
                  <a:gd name="connsiteY1" fmla="*/ 74485 h 256222"/>
                  <a:gd name="connsiteX2" fmla="*/ 118146 w 185487"/>
                  <a:gd name="connsiteY2" fmla="*/ 0 h 256222"/>
                  <a:gd name="connsiteX3" fmla="*/ 185488 w 185487"/>
                  <a:gd name="connsiteY3" fmla="*/ 80200 h 256222"/>
                  <a:gd name="connsiteX4" fmla="*/ 145769 w 185487"/>
                  <a:gd name="connsiteY4" fmla="*/ 132588 h 256222"/>
                  <a:gd name="connsiteX5" fmla="*/ 84142 w 185487"/>
                  <a:gd name="connsiteY5" fmla="*/ 217360 h 256222"/>
                  <a:gd name="connsiteX6" fmla="*/ 73855 w 185487"/>
                  <a:gd name="connsiteY6" fmla="*/ 256222 h 256222"/>
                  <a:gd name="connsiteX7" fmla="*/ 3846 w 185487"/>
                  <a:gd name="connsiteY7" fmla="*/ 104965 h 25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487" h="256222">
                    <a:moveTo>
                      <a:pt x="3846" y="104965"/>
                    </a:moveTo>
                    <a:cubicBezTo>
                      <a:pt x="20972" y="96907"/>
                      <a:pt x="36983" y="86668"/>
                      <a:pt x="51471" y="74485"/>
                    </a:cubicBezTo>
                    <a:cubicBezTo>
                      <a:pt x="62806" y="63532"/>
                      <a:pt x="118146" y="0"/>
                      <a:pt x="118146" y="0"/>
                    </a:cubicBezTo>
                    <a:cubicBezTo>
                      <a:pt x="118146" y="0"/>
                      <a:pt x="112431" y="45053"/>
                      <a:pt x="185488" y="80200"/>
                    </a:cubicBezTo>
                    <a:cubicBezTo>
                      <a:pt x="185488" y="80200"/>
                      <a:pt x="165771" y="106775"/>
                      <a:pt x="145769" y="132588"/>
                    </a:cubicBezTo>
                    <a:cubicBezTo>
                      <a:pt x="125766" y="158401"/>
                      <a:pt x="94429" y="200882"/>
                      <a:pt x="84142" y="217360"/>
                    </a:cubicBezTo>
                    <a:cubicBezTo>
                      <a:pt x="77617" y="229295"/>
                      <a:pt x="74093" y="242630"/>
                      <a:pt x="73855" y="256222"/>
                    </a:cubicBezTo>
                    <a:cubicBezTo>
                      <a:pt x="73855" y="256222"/>
                      <a:pt x="-19871" y="236125"/>
                      <a:pt x="3846" y="104965"/>
                    </a:cubicBezTo>
                    <a:close/>
                  </a:path>
                </a:pathLst>
              </a:custGeom>
              <a:solidFill>
                <a:srgbClr val="455A64"/>
              </a:solidFill>
              <a:ln w="9525" cap="flat">
                <a:noFill/>
                <a:prstDash val="solid"/>
                <a:miter/>
              </a:ln>
            </p:spPr>
            <p:txBody>
              <a:bodyPr rtlCol="0" anchor="ctr"/>
              <a:lstStyle/>
              <a:p>
                <a:endParaRPr lang="pt-BR"/>
              </a:p>
            </p:txBody>
          </p:sp>
          <p:sp>
            <p:nvSpPr>
              <p:cNvPr id="3689" name="Forma Livre: Forma 3688">
                <a:extLst>
                  <a:ext uri="{FF2B5EF4-FFF2-40B4-BE49-F238E27FC236}">
                    <a16:creationId xmlns:a16="http://schemas.microsoft.com/office/drawing/2014/main" id="{70771F48-0DD1-2A34-2CBE-51B4213C3409}"/>
                  </a:ext>
                </a:extLst>
              </p:cNvPr>
              <p:cNvSpPr/>
              <p:nvPr/>
            </p:nvSpPr>
            <p:spPr>
              <a:xfrm>
                <a:off x="5347767" y="4578562"/>
                <a:ext cx="339756" cy="473861"/>
              </a:xfrm>
              <a:custGeom>
                <a:avLst/>
                <a:gdLst>
                  <a:gd name="connsiteX0" fmla="*/ 335280 w 339756"/>
                  <a:gd name="connsiteY0" fmla="*/ 140684 h 473861"/>
                  <a:gd name="connsiteX1" fmla="*/ 272796 w 339756"/>
                  <a:gd name="connsiteY1" fmla="*/ 9525 h 473861"/>
                  <a:gd name="connsiteX2" fmla="*/ 139446 w 339756"/>
                  <a:gd name="connsiteY2" fmla="*/ 0 h 473861"/>
                  <a:gd name="connsiteX3" fmla="*/ 0 w 339756"/>
                  <a:gd name="connsiteY3" fmla="*/ 25717 h 473861"/>
                  <a:gd name="connsiteX4" fmla="*/ 5048 w 339756"/>
                  <a:gd name="connsiteY4" fmla="*/ 164878 h 473861"/>
                  <a:gd name="connsiteX5" fmla="*/ 28480 w 339756"/>
                  <a:gd name="connsiteY5" fmla="*/ 347281 h 473861"/>
                  <a:gd name="connsiteX6" fmla="*/ 13906 w 339756"/>
                  <a:gd name="connsiteY6" fmla="*/ 443484 h 473861"/>
                  <a:gd name="connsiteX7" fmla="*/ 339757 w 339756"/>
                  <a:gd name="connsiteY7" fmla="*/ 441484 h 473861"/>
                  <a:gd name="connsiteX8" fmla="*/ 335280 w 339756"/>
                  <a:gd name="connsiteY8" fmla="*/ 140684 h 47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756" h="473861">
                    <a:moveTo>
                      <a:pt x="335280" y="140684"/>
                    </a:moveTo>
                    <a:cubicBezTo>
                      <a:pt x="333184" y="79153"/>
                      <a:pt x="299656" y="16288"/>
                      <a:pt x="272796" y="9525"/>
                    </a:cubicBezTo>
                    <a:lnTo>
                      <a:pt x="139446" y="0"/>
                    </a:lnTo>
                    <a:cubicBezTo>
                      <a:pt x="114490" y="5715"/>
                      <a:pt x="0" y="25717"/>
                      <a:pt x="0" y="25717"/>
                    </a:cubicBezTo>
                    <a:lnTo>
                      <a:pt x="5048" y="164878"/>
                    </a:lnTo>
                    <a:cubicBezTo>
                      <a:pt x="15992" y="225237"/>
                      <a:pt x="23822" y="286121"/>
                      <a:pt x="28480" y="347281"/>
                    </a:cubicBezTo>
                    <a:cubicBezTo>
                      <a:pt x="28480" y="347281"/>
                      <a:pt x="16288" y="410242"/>
                      <a:pt x="13906" y="443484"/>
                    </a:cubicBezTo>
                    <a:cubicBezTo>
                      <a:pt x="79629" y="485203"/>
                      <a:pt x="270319" y="483394"/>
                      <a:pt x="339757" y="441484"/>
                    </a:cubicBezTo>
                    <a:cubicBezTo>
                      <a:pt x="339185" y="327088"/>
                      <a:pt x="336613" y="186499"/>
                      <a:pt x="335280" y="140684"/>
                    </a:cubicBezTo>
                    <a:close/>
                  </a:path>
                </a:pathLst>
              </a:custGeom>
              <a:solidFill>
                <a:srgbClr val="BA68C8"/>
              </a:solidFill>
              <a:ln w="9525" cap="flat">
                <a:noFill/>
                <a:prstDash val="solid"/>
                <a:miter/>
              </a:ln>
            </p:spPr>
            <p:txBody>
              <a:bodyPr rtlCol="0" anchor="ctr"/>
              <a:lstStyle/>
              <a:p>
                <a:endParaRPr lang="pt-BR"/>
              </a:p>
            </p:txBody>
          </p:sp>
          <p:sp>
            <p:nvSpPr>
              <p:cNvPr id="3690" name="Forma Livre: Forma 3689">
                <a:extLst>
                  <a:ext uri="{FF2B5EF4-FFF2-40B4-BE49-F238E27FC236}">
                    <a16:creationId xmlns:a16="http://schemas.microsoft.com/office/drawing/2014/main" id="{A802DE03-4F60-BC7E-B2C5-063FF09A6358}"/>
                  </a:ext>
                </a:extLst>
              </p:cNvPr>
              <p:cNvSpPr/>
              <p:nvPr/>
            </p:nvSpPr>
            <p:spPr>
              <a:xfrm>
                <a:off x="5402441" y="4257746"/>
                <a:ext cx="261845" cy="282334"/>
              </a:xfrm>
              <a:custGeom>
                <a:avLst/>
                <a:gdLst>
                  <a:gd name="connsiteX0" fmla="*/ 261556 w 261845"/>
                  <a:gd name="connsiteY0" fmla="*/ 66594 h 282334"/>
                  <a:gd name="connsiteX1" fmla="*/ 261556 w 261845"/>
                  <a:gd name="connsiteY1" fmla="*/ 65831 h 282334"/>
                  <a:gd name="connsiteX2" fmla="*/ 254603 w 261845"/>
                  <a:gd name="connsiteY2" fmla="*/ 46781 h 282334"/>
                  <a:gd name="connsiteX3" fmla="*/ 231839 w 261845"/>
                  <a:gd name="connsiteY3" fmla="*/ 48305 h 282334"/>
                  <a:gd name="connsiteX4" fmla="*/ 228886 w 261845"/>
                  <a:gd name="connsiteY4" fmla="*/ 19159 h 282334"/>
                  <a:gd name="connsiteX5" fmla="*/ 202311 w 261845"/>
                  <a:gd name="connsiteY5" fmla="*/ 13920 h 282334"/>
                  <a:gd name="connsiteX6" fmla="*/ 178403 w 261845"/>
                  <a:gd name="connsiteY6" fmla="*/ 29351 h 282334"/>
                  <a:gd name="connsiteX7" fmla="*/ 176212 w 261845"/>
                  <a:gd name="connsiteY7" fmla="*/ 12301 h 282334"/>
                  <a:gd name="connsiteX8" fmla="*/ 164687 w 261845"/>
                  <a:gd name="connsiteY8" fmla="*/ 299 h 282334"/>
                  <a:gd name="connsiteX9" fmla="*/ 145637 w 261845"/>
                  <a:gd name="connsiteY9" fmla="*/ 4490 h 282334"/>
                  <a:gd name="connsiteX10" fmla="*/ 94774 w 261845"/>
                  <a:gd name="connsiteY10" fmla="*/ 28017 h 282334"/>
                  <a:gd name="connsiteX11" fmla="*/ 43815 w 261845"/>
                  <a:gd name="connsiteY11" fmla="*/ 48020 h 282334"/>
                  <a:gd name="connsiteX12" fmla="*/ 32385 w 261845"/>
                  <a:gd name="connsiteY12" fmla="*/ 58021 h 282334"/>
                  <a:gd name="connsiteX13" fmla="*/ 27527 w 261845"/>
                  <a:gd name="connsiteY13" fmla="*/ 78595 h 282334"/>
                  <a:gd name="connsiteX14" fmla="*/ 28575 w 261845"/>
                  <a:gd name="connsiteY14" fmla="*/ 85548 h 282334"/>
                  <a:gd name="connsiteX15" fmla="*/ 4362 w 261845"/>
                  <a:gd name="connsiteY15" fmla="*/ 84310 h 282334"/>
                  <a:gd name="connsiteX16" fmla="*/ 0 w 261845"/>
                  <a:gd name="connsiteY16" fmla="*/ 90501 h 282334"/>
                  <a:gd name="connsiteX17" fmla="*/ 21907 w 261845"/>
                  <a:gd name="connsiteY17" fmla="*/ 101360 h 282334"/>
                  <a:gd name="connsiteX18" fmla="*/ 5620 w 261845"/>
                  <a:gd name="connsiteY18" fmla="*/ 110885 h 282334"/>
                  <a:gd name="connsiteX19" fmla="*/ 17526 w 261845"/>
                  <a:gd name="connsiteY19" fmla="*/ 194229 h 282334"/>
                  <a:gd name="connsiteX20" fmla="*/ 46101 w 261845"/>
                  <a:gd name="connsiteY20" fmla="*/ 259475 h 282334"/>
                  <a:gd name="connsiteX21" fmla="*/ 57150 w 261845"/>
                  <a:gd name="connsiteY21" fmla="*/ 282335 h 282334"/>
                  <a:gd name="connsiteX22" fmla="*/ 54959 w 261845"/>
                  <a:gd name="connsiteY22" fmla="*/ 242996 h 282334"/>
                  <a:gd name="connsiteX23" fmla="*/ 92392 w 261845"/>
                  <a:gd name="connsiteY23" fmla="*/ 239663 h 282334"/>
                  <a:gd name="connsiteX24" fmla="*/ 125063 w 261845"/>
                  <a:gd name="connsiteY24" fmla="*/ 237853 h 282334"/>
                  <a:gd name="connsiteX25" fmla="*/ 153638 w 261845"/>
                  <a:gd name="connsiteY25" fmla="*/ 228899 h 282334"/>
                  <a:gd name="connsiteX26" fmla="*/ 204216 w 261845"/>
                  <a:gd name="connsiteY26" fmla="*/ 191466 h 282334"/>
                  <a:gd name="connsiteX27" fmla="*/ 231553 w 261845"/>
                  <a:gd name="connsiteY27" fmla="*/ 162891 h 282334"/>
                  <a:gd name="connsiteX28" fmla="*/ 242506 w 261845"/>
                  <a:gd name="connsiteY28" fmla="*/ 124791 h 282334"/>
                  <a:gd name="connsiteX29" fmla="*/ 242506 w 261845"/>
                  <a:gd name="connsiteY29" fmla="*/ 107646 h 282334"/>
                  <a:gd name="connsiteX30" fmla="*/ 250984 w 261845"/>
                  <a:gd name="connsiteY30" fmla="*/ 94883 h 282334"/>
                  <a:gd name="connsiteX31" fmla="*/ 261556 w 261845"/>
                  <a:gd name="connsiteY31" fmla="*/ 66594 h 28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1845" h="282334">
                    <a:moveTo>
                      <a:pt x="261556" y="66594"/>
                    </a:moveTo>
                    <a:lnTo>
                      <a:pt x="261556" y="65831"/>
                    </a:lnTo>
                    <a:cubicBezTo>
                      <a:pt x="262766" y="58697"/>
                      <a:pt x="260128" y="51458"/>
                      <a:pt x="254603" y="46781"/>
                    </a:cubicBezTo>
                    <a:cubicBezTo>
                      <a:pt x="247202" y="43686"/>
                      <a:pt x="238763" y="44248"/>
                      <a:pt x="231839" y="48305"/>
                    </a:cubicBezTo>
                    <a:cubicBezTo>
                      <a:pt x="235934" y="38733"/>
                      <a:pt x="234820" y="27722"/>
                      <a:pt x="228886" y="19159"/>
                    </a:cubicBezTo>
                    <a:cubicBezTo>
                      <a:pt x="221790" y="12406"/>
                      <a:pt x="211436" y="10367"/>
                      <a:pt x="202311" y="13920"/>
                    </a:cubicBezTo>
                    <a:cubicBezTo>
                      <a:pt x="193405" y="17435"/>
                      <a:pt x="185280" y="22683"/>
                      <a:pt x="178403" y="29351"/>
                    </a:cubicBezTo>
                    <a:cubicBezTo>
                      <a:pt x="178537" y="23588"/>
                      <a:pt x="177794" y="17845"/>
                      <a:pt x="176212" y="12301"/>
                    </a:cubicBezTo>
                    <a:cubicBezTo>
                      <a:pt x="174507" y="6691"/>
                      <a:pt x="170221" y="2233"/>
                      <a:pt x="164687" y="299"/>
                    </a:cubicBezTo>
                    <a:cubicBezTo>
                      <a:pt x="158039" y="-691"/>
                      <a:pt x="151257" y="795"/>
                      <a:pt x="145637" y="4490"/>
                    </a:cubicBezTo>
                    <a:cubicBezTo>
                      <a:pt x="129730" y="12396"/>
                      <a:pt x="112204" y="24683"/>
                      <a:pt x="94774" y="28017"/>
                    </a:cubicBezTo>
                    <a:cubicBezTo>
                      <a:pt x="76743" y="31627"/>
                      <a:pt x="59493" y="38399"/>
                      <a:pt x="43815" y="48020"/>
                    </a:cubicBezTo>
                    <a:cubicBezTo>
                      <a:pt x="39376" y="50553"/>
                      <a:pt x="35481" y="53954"/>
                      <a:pt x="32385" y="58021"/>
                    </a:cubicBezTo>
                    <a:cubicBezTo>
                      <a:pt x="28508" y="64145"/>
                      <a:pt x="26803" y="71385"/>
                      <a:pt x="27527" y="78595"/>
                    </a:cubicBezTo>
                    <a:cubicBezTo>
                      <a:pt x="27680" y="80938"/>
                      <a:pt x="28032" y="83262"/>
                      <a:pt x="28575" y="85548"/>
                    </a:cubicBezTo>
                    <a:cubicBezTo>
                      <a:pt x="22231" y="78519"/>
                      <a:pt x="11392" y="77966"/>
                      <a:pt x="4362" y="84310"/>
                    </a:cubicBezTo>
                    <a:cubicBezTo>
                      <a:pt x="2467" y="86024"/>
                      <a:pt x="972" y="88139"/>
                      <a:pt x="0" y="90501"/>
                    </a:cubicBezTo>
                    <a:lnTo>
                      <a:pt x="21907" y="101360"/>
                    </a:lnTo>
                    <a:cubicBezTo>
                      <a:pt x="15631" y="102788"/>
                      <a:pt x="9944" y="106113"/>
                      <a:pt x="5620" y="110885"/>
                    </a:cubicBezTo>
                    <a:cubicBezTo>
                      <a:pt x="-5334" y="122886"/>
                      <a:pt x="2191" y="159081"/>
                      <a:pt x="17526" y="194229"/>
                    </a:cubicBezTo>
                    <a:cubicBezTo>
                      <a:pt x="17526" y="194229"/>
                      <a:pt x="40291" y="248712"/>
                      <a:pt x="46101" y="259475"/>
                    </a:cubicBezTo>
                    <a:cubicBezTo>
                      <a:pt x="52483" y="271857"/>
                      <a:pt x="57150" y="282335"/>
                      <a:pt x="57150" y="282335"/>
                    </a:cubicBezTo>
                    <a:lnTo>
                      <a:pt x="54959" y="242996"/>
                    </a:lnTo>
                    <a:lnTo>
                      <a:pt x="92392" y="239663"/>
                    </a:lnTo>
                    <a:cubicBezTo>
                      <a:pt x="103175" y="237786"/>
                      <a:pt x="114138" y="237177"/>
                      <a:pt x="125063" y="237853"/>
                    </a:cubicBezTo>
                    <a:cubicBezTo>
                      <a:pt x="135350" y="238358"/>
                      <a:pt x="145475" y="235186"/>
                      <a:pt x="153638" y="228899"/>
                    </a:cubicBezTo>
                    <a:cubicBezTo>
                      <a:pt x="171326" y="217584"/>
                      <a:pt x="188223" y="205078"/>
                      <a:pt x="204216" y="191466"/>
                    </a:cubicBezTo>
                    <a:cubicBezTo>
                      <a:pt x="214589" y="183227"/>
                      <a:pt x="223780" y="173616"/>
                      <a:pt x="231553" y="162891"/>
                    </a:cubicBezTo>
                    <a:cubicBezTo>
                      <a:pt x="239392" y="151785"/>
                      <a:pt x="243249" y="138364"/>
                      <a:pt x="242506" y="124791"/>
                    </a:cubicBezTo>
                    <a:cubicBezTo>
                      <a:pt x="241468" y="119124"/>
                      <a:pt x="241468" y="113314"/>
                      <a:pt x="242506" y="107646"/>
                    </a:cubicBezTo>
                    <a:cubicBezTo>
                      <a:pt x="244554" y="102922"/>
                      <a:pt x="247421" y="98597"/>
                      <a:pt x="250984" y="94883"/>
                    </a:cubicBezTo>
                    <a:cubicBezTo>
                      <a:pt x="257213" y="86691"/>
                      <a:pt x="260890" y="76852"/>
                      <a:pt x="261556" y="66594"/>
                    </a:cubicBezTo>
                    <a:close/>
                  </a:path>
                </a:pathLst>
              </a:custGeom>
              <a:solidFill>
                <a:srgbClr val="263238"/>
              </a:solidFill>
              <a:ln w="9525" cap="flat">
                <a:noFill/>
                <a:prstDash val="solid"/>
                <a:miter/>
              </a:ln>
            </p:spPr>
            <p:txBody>
              <a:bodyPr rtlCol="0" anchor="ctr"/>
              <a:lstStyle/>
              <a:p>
                <a:endParaRPr lang="pt-BR"/>
              </a:p>
            </p:txBody>
          </p:sp>
          <p:sp>
            <p:nvSpPr>
              <p:cNvPr id="3691" name="Forma Livre: Forma 3690">
                <a:extLst>
                  <a:ext uri="{FF2B5EF4-FFF2-40B4-BE49-F238E27FC236}">
                    <a16:creationId xmlns:a16="http://schemas.microsoft.com/office/drawing/2014/main" id="{53CB0AAD-C095-C909-B1DA-13A5B0E81B48}"/>
                  </a:ext>
                </a:extLst>
              </p:cNvPr>
              <p:cNvSpPr/>
              <p:nvPr/>
            </p:nvSpPr>
            <p:spPr>
              <a:xfrm>
                <a:off x="5394451" y="4352629"/>
                <a:ext cx="241853" cy="279549"/>
              </a:xfrm>
              <a:custGeom>
                <a:avLst/>
                <a:gdLst>
                  <a:gd name="connsiteX0" fmla="*/ 139149 w 241853"/>
                  <a:gd name="connsiteY0" fmla="*/ 17907 h 279549"/>
                  <a:gd name="connsiteX1" fmla="*/ 113908 w 241853"/>
                  <a:gd name="connsiteY1" fmla="*/ 12859 h 279549"/>
                  <a:gd name="connsiteX2" fmla="*/ 111526 w 241853"/>
                  <a:gd name="connsiteY2" fmla="*/ 12192 h 279549"/>
                  <a:gd name="connsiteX3" fmla="*/ 69807 w 241853"/>
                  <a:gd name="connsiteY3" fmla="*/ 50292 h 279549"/>
                  <a:gd name="connsiteX4" fmla="*/ 70950 w 241853"/>
                  <a:gd name="connsiteY4" fmla="*/ 97917 h 279549"/>
                  <a:gd name="connsiteX5" fmla="*/ 67330 w 241853"/>
                  <a:gd name="connsiteY5" fmla="*/ 107442 h 279549"/>
                  <a:gd name="connsiteX6" fmla="*/ 58948 w 241853"/>
                  <a:gd name="connsiteY6" fmla="*/ 112776 h 279549"/>
                  <a:gd name="connsiteX7" fmla="*/ 51043 w 241853"/>
                  <a:gd name="connsiteY7" fmla="*/ 106680 h 279549"/>
                  <a:gd name="connsiteX8" fmla="*/ 44089 w 241853"/>
                  <a:gd name="connsiteY8" fmla="*/ 93345 h 279549"/>
                  <a:gd name="connsiteX9" fmla="*/ 39994 w 241853"/>
                  <a:gd name="connsiteY9" fmla="*/ 88106 h 279549"/>
                  <a:gd name="connsiteX10" fmla="*/ 8075 w 241853"/>
                  <a:gd name="connsiteY10" fmla="*/ 87582 h 279549"/>
                  <a:gd name="connsiteX11" fmla="*/ 2656 w 241853"/>
                  <a:gd name="connsiteY11" fmla="*/ 95821 h 279549"/>
                  <a:gd name="connsiteX12" fmla="*/ 27706 w 241853"/>
                  <a:gd name="connsiteY12" fmla="*/ 153543 h 279549"/>
                  <a:gd name="connsiteX13" fmla="*/ 62758 w 241853"/>
                  <a:gd name="connsiteY13" fmla="*/ 142018 h 279549"/>
                  <a:gd name="connsiteX14" fmla="*/ 63901 w 241853"/>
                  <a:gd name="connsiteY14" fmla="*/ 238887 h 279549"/>
                  <a:gd name="connsiteX15" fmla="*/ 147817 w 241853"/>
                  <a:gd name="connsiteY15" fmla="*/ 279368 h 279549"/>
                  <a:gd name="connsiteX16" fmla="*/ 160866 w 241853"/>
                  <a:gd name="connsiteY16" fmla="*/ 238982 h 279549"/>
                  <a:gd name="connsiteX17" fmla="*/ 159818 w 241853"/>
                  <a:gd name="connsiteY17" fmla="*/ 207740 h 279549"/>
                  <a:gd name="connsiteX18" fmla="*/ 197918 w 241853"/>
                  <a:gd name="connsiteY18" fmla="*/ 208407 h 279549"/>
                  <a:gd name="connsiteX19" fmla="*/ 234780 w 241853"/>
                  <a:gd name="connsiteY19" fmla="*/ 163925 h 279549"/>
                  <a:gd name="connsiteX20" fmla="*/ 239828 w 241853"/>
                  <a:gd name="connsiteY20" fmla="*/ 29432 h 279549"/>
                  <a:gd name="connsiteX21" fmla="*/ 235542 w 241853"/>
                  <a:gd name="connsiteY21" fmla="*/ 0 h 279549"/>
                  <a:gd name="connsiteX22" fmla="*/ 213444 w 241853"/>
                  <a:gd name="connsiteY22" fmla="*/ 11811 h 279549"/>
                  <a:gd name="connsiteX23" fmla="*/ 184869 w 241853"/>
                  <a:gd name="connsiteY23" fmla="*/ 17812 h 279549"/>
                  <a:gd name="connsiteX24" fmla="*/ 150769 w 241853"/>
                  <a:gd name="connsiteY24" fmla="*/ 19050 h 279549"/>
                  <a:gd name="connsiteX25" fmla="*/ 139149 w 241853"/>
                  <a:gd name="connsiteY25" fmla="*/ 17907 h 27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1853" h="279549">
                    <a:moveTo>
                      <a:pt x="139149" y="17907"/>
                    </a:moveTo>
                    <a:cubicBezTo>
                      <a:pt x="130643" y="16735"/>
                      <a:pt x="122213" y="15049"/>
                      <a:pt x="113908" y="12859"/>
                    </a:cubicBezTo>
                    <a:lnTo>
                      <a:pt x="111526" y="12192"/>
                    </a:lnTo>
                    <a:cubicBezTo>
                      <a:pt x="105307" y="31356"/>
                      <a:pt x="89457" y="45834"/>
                      <a:pt x="69807" y="50292"/>
                    </a:cubicBezTo>
                    <a:cubicBezTo>
                      <a:pt x="72883" y="65989"/>
                      <a:pt x="73274" y="82096"/>
                      <a:pt x="70950" y="97917"/>
                    </a:cubicBezTo>
                    <a:cubicBezTo>
                      <a:pt x="70417" y="101308"/>
                      <a:pt x="69188" y="104556"/>
                      <a:pt x="67330" y="107442"/>
                    </a:cubicBezTo>
                    <a:cubicBezTo>
                      <a:pt x="65483" y="110395"/>
                      <a:pt x="62406" y="112357"/>
                      <a:pt x="58948" y="112776"/>
                    </a:cubicBezTo>
                    <a:cubicBezTo>
                      <a:pt x="54376" y="112776"/>
                      <a:pt x="52471" y="110299"/>
                      <a:pt x="51043" y="106680"/>
                    </a:cubicBezTo>
                    <a:cubicBezTo>
                      <a:pt x="49014" y="102089"/>
                      <a:pt x="46690" y="97641"/>
                      <a:pt x="44089" y="93345"/>
                    </a:cubicBezTo>
                    <a:cubicBezTo>
                      <a:pt x="42937" y="91449"/>
                      <a:pt x="41556" y="89687"/>
                      <a:pt x="39994" y="88106"/>
                    </a:cubicBezTo>
                    <a:cubicBezTo>
                      <a:pt x="31326" y="79143"/>
                      <a:pt x="17029" y="78914"/>
                      <a:pt x="8075" y="87582"/>
                    </a:cubicBezTo>
                    <a:cubicBezTo>
                      <a:pt x="5685" y="89897"/>
                      <a:pt x="3837" y="92707"/>
                      <a:pt x="2656" y="95821"/>
                    </a:cubicBezTo>
                    <a:cubicBezTo>
                      <a:pt x="-6869" y="118681"/>
                      <a:pt x="11038" y="148876"/>
                      <a:pt x="27706" y="153543"/>
                    </a:cubicBezTo>
                    <a:cubicBezTo>
                      <a:pt x="56281" y="161639"/>
                      <a:pt x="62758" y="142018"/>
                      <a:pt x="62758" y="142018"/>
                    </a:cubicBezTo>
                    <a:lnTo>
                      <a:pt x="63901" y="238887"/>
                    </a:lnTo>
                    <a:cubicBezTo>
                      <a:pt x="66568" y="258508"/>
                      <a:pt x="101430" y="281845"/>
                      <a:pt x="147817" y="279368"/>
                    </a:cubicBezTo>
                    <a:cubicBezTo>
                      <a:pt x="180202" y="277558"/>
                      <a:pt x="175344" y="252793"/>
                      <a:pt x="160866" y="238982"/>
                    </a:cubicBezTo>
                    <a:lnTo>
                      <a:pt x="159818" y="207740"/>
                    </a:lnTo>
                    <a:cubicBezTo>
                      <a:pt x="172458" y="209321"/>
                      <a:pt x="185231" y="209540"/>
                      <a:pt x="197918" y="208407"/>
                    </a:cubicBezTo>
                    <a:cubicBezTo>
                      <a:pt x="218778" y="204502"/>
                      <a:pt x="229160" y="186785"/>
                      <a:pt x="234780" y="163925"/>
                    </a:cubicBezTo>
                    <a:cubicBezTo>
                      <a:pt x="243829" y="127159"/>
                      <a:pt x="242590" y="57055"/>
                      <a:pt x="239828" y="29432"/>
                    </a:cubicBezTo>
                    <a:cubicBezTo>
                      <a:pt x="239009" y="19545"/>
                      <a:pt x="237580" y="9715"/>
                      <a:pt x="235542" y="0"/>
                    </a:cubicBezTo>
                    <a:cubicBezTo>
                      <a:pt x="236399" y="2762"/>
                      <a:pt x="215730" y="10954"/>
                      <a:pt x="213444" y="11811"/>
                    </a:cubicBezTo>
                    <a:cubicBezTo>
                      <a:pt x="204167" y="14849"/>
                      <a:pt x="194584" y="16859"/>
                      <a:pt x="184869" y="17812"/>
                    </a:cubicBezTo>
                    <a:cubicBezTo>
                      <a:pt x="173544" y="18983"/>
                      <a:pt x="162152" y="19402"/>
                      <a:pt x="150769" y="19050"/>
                    </a:cubicBezTo>
                    <a:cubicBezTo>
                      <a:pt x="147055" y="18669"/>
                      <a:pt x="143054" y="18383"/>
                      <a:pt x="139149" y="17907"/>
                    </a:cubicBezTo>
                    <a:close/>
                  </a:path>
                </a:pathLst>
              </a:custGeom>
              <a:solidFill>
                <a:srgbClr val="FFA8A7"/>
              </a:solidFill>
              <a:ln w="9525" cap="flat">
                <a:noFill/>
                <a:prstDash val="solid"/>
                <a:miter/>
              </a:ln>
            </p:spPr>
            <p:txBody>
              <a:bodyPr rtlCol="0" anchor="ctr"/>
              <a:lstStyle/>
              <a:p>
                <a:endParaRPr lang="pt-BR"/>
              </a:p>
            </p:txBody>
          </p:sp>
          <p:sp>
            <p:nvSpPr>
              <p:cNvPr id="3692" name="Forma Livre: Forma 3691">
                <a:extLst>
                  <a:ext uri="{FF2B5EF4-FFF2-40B4-BE49-F238E27FC236}">
                    <a16:creationId xmlns:a16="http://schemas.microsoft.com/office/drawing/2014/main" id="{5033B9F2-CF41-76A5-F308-FAD5B36F38F9}"/>
                  </a:ext>
                </a:extLst>
              </p:cNvPr>
              <p:cNvSpPr/>
              <p:nvPr/>
            </p:nvSpPr>
            <p:spPr>
              <a:xfrm>
                <a:off x="5467210" y="4522364"/>
                <a:ext cx="87344" cy="47339"/>
              </a:xfrm>
              <a:custGeom>
                <a:avLst/>
                <a:gdLst>
                  <a:gd name="connsiteX0" fmla="*/ 87058 w 87344"/>
                  <a:gd name="connsiteY0" fmla="*/ 37719 h 47339"/>
                  <a:gd name="connsiteX1" fmla="*/ 23336 w 87344"/>
                  <a:gd name="connsiteY1" fmla="*/ 21622 h 47339"/>
                  <a:gd name="connsiteX2" fmla="*/ 0 w 87344"/>
                  <a:gd name="connsiteY2" fmla="*/ 0 h 47339"/>
                  <a:gd name="connsiteX3" fmla="*/ 13621 w 87344"/>
                  <a:gd name="connsiteY3" fmla="*/ 26003 h 47339"/>
                  <a:gd name="connsiteX4" fmla="*/ 87344 w 87344"/>
                  <a:gd name="connsiteY4" fmla="*/ 47339 h 4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44" h="47339">
                    <a:moveTo>
                      <a:pt x="87058" y="37719"/>
                    </a:moveTo>
                    <a:cubicBezTo>
                      <a:pt x="87058" y="37719"/>
                      <a:pt x="39433" y="29813"/>
                      <a:pt x="23336" y="21622"/>
                    </a:cubicBezTo>
                    <a:cubicBezTo>
                      <a:pt x="13554" y="16945"/>
                      <a:pt x="5410" y="9401"/>
                      <a:pt x="0" y="0"/>
                    </a:cubicBezTo>
                    <a:cubicBezTo>
                      <a:pt x="2772" y="9487"/>
                      <a:pt x="7401" y="18326"/>
                      <a:pt x="13621" y="26003"/>
                    </a:cubicBezTo>
                    <a:cubicBezTo>
                      <a:pt x="26099" y="40862"/>
                      <a:pt x="87344" y="47339"/>
                      <a:pt x="87344" y="47339"/>
                    </a:cubicBezTo>
                    <a:close/>
                  </a:path>
                </a:pathLst>
              </a:custGeom>
              <a:solidFill>
                <a:srgbClr val="F28F8F"/>
              </a:solidFill>
              <a:ln w="9525" cap="flat">
                <a:noFill/>
                <a:prstDash val="solid"/>
                <a:miter/>
              </a:ln>
            </p:spPr>
            <p:txBody>
              <a:bodyPr rtlCol="0" anchor="ctr"/>
              <a:lstStyle/>
              <a:p>
                <a:endParaRPr lang="pt-BR"/>
              </a:p>
            </p:txBody>
          </p:sp>
          <p:sp>
            <p:nvSpPr>
              <p:cNvPr id="3693" name="Forma Livre: Forma 3692">
                <a:extLst>
                  <a:ext uri="{FF2B5EF4-FFF2-40B4-BE49-F238E27FC236}">
                    <a16:creationId xmlns:a16="http://schemas.microsoft.com/office/drawing/2014/main" id="{9478820F-6DEF-7703-7E52-F21F714A79FC}"/>
                  </a:ext>
                </a:extLst>
              </p:cNvPr>
              <p:cNvSpPr/>
              <p:nvPr/>
            </p:nvSpPr>
            <p:spPr>
              <a:xfrm>
                <a:off x="5524741" y="4431382"/>
                <a:ext cx="17526" cy="17507"/>
              </a:xfrm>
              <a:custGeom>
                <a:avLst/>
                <a:gdLst>
                  <a:gd name="connsiteX0" fmla="*/ 17527 w 17526"/>
                  <a:gd name="connsiteY0" fmla="*/ 8877 h 17507"/>
                  <a:gd name="connsiteX1" fmla="*/ 8640 w 17526"/>
                  <a:gd name="connsiteY1" fmla="*/ 17506 h 17507"/>
                  <a:gd name="connsiteX2" fmla="*/ 1 w 17526"/>
                  <a:gd name="connsiteY2" fmla="*/ 8619 h 17507"/>
                  <a:gd name="connsiteX3" fmla="*/ 8002 w 17526"/>
                  <a:gd name="connsiteY3" fmla="*/ 18 h 17507"/>
                  <a:gd name="connsiteX4" fmla="*/ 17508 w 17526"/>
                  <a:gd name="connsiteY4" fmla="*/ 8381 h 17507"/>
                  <a:gd name="connsiteX5" fmla="*/ 17527 w 17526"/>
                  <a:gd name="connsiteY5" fmla="*/ 8877 h 1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 h="17507">
                    <a:moveTo>
                      <a:pt x="17527" y="8877"/>
                    </a:moveTo>
                    <a:cubicBezTo>
                      <a:pt x="17460" y="13715"/>
                      <a:pt x="13479" y="17582"/>
                      <a:pt x="8640" y="17506"/>
                    </a:cubicBezTo>
                    <a:cubicBezTo>
                      <a:pt x="3801" y="17440"/>
                      <a:pt x="-66" y="13458"/>
                      <a:pt x="1" y="8619"/>
                    </a:cubicBezTo>
                    <a:cubicBezTo>
                      <a:pt x="68" y="4124"/>
                      <a:pt x="3525" y="409"/>
                      <a:pt x="8002" y="18"/>
                    </a:cubicBezTo>
                    <a:cubicBezTo>
                      <a:pt x="12936" y="-296"/>
                      <a:pt x="17193" y="3447"/>
                      <a:pt x="17508" y="8381"/>
                    </a:cubicBezTo>
                    <a:cubicBezTo>
                      <a:pt x="17517" y="8543"/>
                      <a:pt x="17527" y="8715"/>
                      <a:pt x="17527" y="8877"/>
                    </a:cubicBezTo>
                    <a:close/>
                  </a:path>
                </a:pathLst>
              </a:custGeom>
              <a:solidFill>
                <a:srgbClr val="263238"/>
              </a:solidFill>
              <a:ln w="9525" cap="flat">
                <a:noFill/>
                <a:prstDash val="solid"/>
                <a:miter/>
              </a:ln>
            </p:spPr>
            <p:txBody>
              <a:bodyPr rtlCol="0" anchor="ctr"/>
              <a:lstStyle/>
              <a:p>
                <a:endParaRPr lang="pt-BR"/>
              </a:p>
            </p:txBody>
          </p:sp>
          <p:sp>
            <p:nvSpPr>
              <p:cNvPr id="3694" name="Forma Livre: Forma 3693">
                <a:extLst>
                  <a:ext uri="{FF2B5EF4-FFF2-40B4-BE49-F238E27FC236}">
                    <a16:creationId xmlns:a16="http://schemas.microsoft.com/office/drawing/2014/main" id="{E67E31DE-315D-D168-72F3-43BEDBFF8C98}"/>
                  </a:ext>
                </a:extLst>
              </p:cNvPr>
              <p:cNvSpPr/>
              <p:nvPr/>
            </p:nvSpPr>
            <p:spPr>
              <a:xfrm>
                <a:off x="5554459" y="4499790"/>
                <a:ext cx="17526" cy="17517"/>
              </a:xfrm>
              <a:custGeom>
                <a:avLst/>
                <a:gdLst>
                  <a:gd name="connsiteX0" fmla="*/ 17527 w 17526"/>
                  <a:gd name="connsiteY0" fmla="*/ 8859 h 17517"/>
                  <a:gd name="connsiteX1" fmla="*/ 8668 w 17526"/>
                  <a:gd name="connsiteY1" fmla="*/ 17517 h 17517"/>
                  <a:gd name="connsiteX2" fmla="*/ 1 w 17526"/>
                  <a:gd name="connsiteY2" fmla="*/ 8659 h 17517"/>
                  <a:gd name="connsiteX3" fmla="*/ 8478 w 17526"/>
                  <a:gd name="connsiteY3" fmla="*/ 1 h 17517"/>
                  <a:gd name="connsiteX4" fmla="*/ 17527 w 17526"/>
                  <a:gd name="connsiteY4" fmla="*/ 8859 h 17517"/>
                  <a:gd name="connsiteX5" fmla="*/ 17527 w 17526"/>
                  <a:gd name="connsiteY5" fmla="*/ 8859 h 17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 h="17517">
                    <a:moveTo>
                      <a:pt x="17527" y="8859"/>
                    </a:moveTo>
                    <a:cubicBezTo>
                      <a:pt x="17469" y="13698"/>
                      <a:pt x="13507" y="17574"/>
                      <a:pt x="8668" y="17517"/>
                    </a:cubicBezTo>
                    <a:cubicBezTo>
                      <a:pt x="3820" y="17470"/>
                      <a:pt x="-57" y="13497"/>
                      <a:pt x="1" y="8659"/>
                    </a:cubicBezTo>
                    <a:cubicBezTo>
                      <a:pt x="58" y="3972"/>
                      <a:pt x="3792" y="153"/>
                      <a:pt x="8478" y="1"/>
                    </a:cubicBezTo>
                    <a:cubicBezTo>
                      <a:pt x="13421" y="-56"/>
                      <a:pt x="17469" y="3915"/>
                      <a:pt x="17527" y="8859"/>
                    </a:cubicBezTo>
                    <a:cubicBezTo>
                      <a:pt x="17527" y="8859"/>
                      <a:pt x="17527" y="8859"/>
                      <a:pt x="17527" y="8859"/>
                    </a:cubicBezTo>
                    <a:close/>
                  </a:path>
                </a:pathLst>
              </a:custGeom>
              <a:solidFill>
                <a:srgbClr val="B16668"/>
              </a:solidFill>
              <a:ln w="9525" cap="flat">
                <a:noFill/>
                <a:prstDash val="solid"/>
                <a:miter/>
              </a:ln>
            </p:spPr>
            <p:txBody>
              <a:bodyPr rtlCol="0" anchor="ctr"/>
              <a:lstStyle/>
              <a:p>
                <a:endParaRPr lang="pt-BR"/>
              </a:p>
            </p:txBody>
          </p:sp>
          <p:sp>
            <p:nvSpPr>
              <p:cNvPr id="3695" name="Forma Livre: Forma 3694">
                <a:extLst>
                  <a:ext uri="{FF2B5EF4-FFF2-40B4-BE49-F238E27FC236}">
                    <a16:creationId xmlns:a16="http://schemas.microsoft.com/office/drawing/2014/main" id="{71BF48F0-906F-8005-B4EE-34BC7E4538A3}"/>
                  </a:ext>
                </a:extLst>
              </p:cNvPr>
              <p:cNvSpPr/>
              <p:nvPr/>
            </p:nvSpPr>
            <p:spPr>
              <a:xfrm>
                <a:off x="5554545" y="4505601"/>
                <a:ext cx="12297" cy="12376"/>
              </a:xfrm>
              <a:custGeom>
                <a:avLst/>
                <a:gdLst>
                  <a:gd name="connsiteX0" fmla="*/ 12297 w 12297"/>
                  <a:gd name="connsiteY0" fmla="*/ 11525 h 12376"/>
                  <a:gd name="connsiteX1" fmla="*/ 581 w 12297"/>
                  <a:gd name="connsiteY1" fmla="*/ 0 h 12376"/>
                  <a:gd name="connsiteX2" fmla="*/ 10 w 12297"/>
                  <a:gd name="connsiteY2" fmla="*/ 3524 h 12376"/>
                  <a:gd name="connsiteX3" fmla="*/ 8297 w 12297"/>
                  <a:gd name="connsiteY3" fmla="*/ 12373 h 12376"/>
                  <a:gd name="connsiteX4" fmla="*/ 12297 w 12297"/>
                  <a:gd name="connsiteY4" fmla="*/ 11525 h 1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7" h="12376">
                    <a:moveTo>
                      <a:pt x="12297" y="11525"/>
                    </a:moveTo>
                    <a:cubicBezTo>
                      <a:pt x="11954" y="5229"/>
                      <a:pt x="6877" y="238"/>
                      <a:pt x="581" y="0"/>
                    </a:cubicBezTo>
                    <a:cubicBezTo>
                      <a:pt x="143" y="1124"/>
                      <a:pt x="-47" y="2324"/>
                      <a:pt x="10" y="3524"/>
                    </a:cubicBezTo>
                    <a:cubicBezTo>
                      <a:pt x="-143" y="8258"/>
                      <a:pt x="3572" y="12220"/>
                      <a:pt x="8297" y="12373"/>
                    </a:cubicBezTo>
                    <a:cubicBezTo>
                      <a:pt x="9678" y="12411"/>
                      <a:pt x="11049" y="12125"/>
                      <a:pt x="12297" y="11525"/>
                    </a:cubicBezTo>
                    <a:close/>
                  </a:path>
                </a:pathLst>
              </a:custGeom>
              <a:solidFill>
                <a:srgbClr val="F28F8F"/>
              </a:solidFill>
              <a:ln w="9525" cap="flat">
                <a:noFill/>
                <a:prstDash val="solid"/>
                <a:miter/>
              </a:ln>
            </p:spPr>
            <p:txBody>
              <a:bodyPr rtlCol="0" anchor="ctr"/>
              <a:lstStyle/>
              <a:p>
                <a:endParaRPr lang="pt-BR"/>
              </a:p>
            </p:txBody>
          </p:sp>
          <p:sp>
            <p:nvSpPr>
              <p:cNvPr id="3696" name="Forma Livre: Forma 3695">
                <a:extLst>
                  <a:ext uri="{FF2B5EF4-FFF2-40B4-BE49-F238E27FC236}">
                    <a16:creationId xmlns:a16="http://schemas.microsoft.com/office/drawing/2014/main" id="{90CF07DC-D821-EFD1-ADFE-B03818B0E5CB}"/>
                  </a:ext>
                </a:extLst>
              </p:cNvPr>
              <p:cNvSpPr/>
              <p:nvPr/>
            </p:nvSpPr>
            <p:spPr>
              <a:xfrm>
                <a:off x="5524741" y="4386425"/>
                <a:ext cx="22230" cy="15924"/>
              </a:xfrm>
              <a:custGeom>
                <a:avLst/>
                <a:gdLst>
                  <a:gd name="connsiteX0" fmla="*/ 21146 w 22230"/>
                  <a:gd name="connsiteY0" fmla="*/ 15924 h 15924"/>
                  <a:gd name="connsiteX1" fmla="*/ 0 w 22230"/>
                  <a:gd name="connsiteY1" fmla="*/ 7066 h 15924"/>
                  <a:gd name="connsiteX2" fmla="*/ 15431 w 22230"/>
                  <a:gd name="connsiteY2" fmla="*/ 875 h 15924"/>
                  <a:gd name="connsiteX3" fmla="*/ 21346 w 22230"/>
                  <a:gd name="connsiteY3" fmla="*/ 15486 h 15924"/>
                  <a:gd name="connsiteX4" fmla="*/ 21146 w 22230"/>
                  <a:gd name="connsiteY4" fmla="*/ 15924 h 1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0" h="15924">
                    <a:moveTo>
                      <a:pt x="21146" y="15924"/>
                    </a:moveTo>
                    <a:lnTo>
                      <a:pt x="0" y="7066"/>
                    </a:lnTo>
                    <a:cubicBezTo>
                      <a:pt x="2648" y="1198"/>
                      <a:pt x="9458" y="-1535"/>
                      <a:pt x="15431" y="875"/>
                    </a:cubicBezTo>
                    <a:cubicBezTo>
                      <a:pt x="21098" y="3275"/>
                      <a:pt x="23746" y="9818"/>
                      <a:pt x="21346" y="15486"/>
                    </a:cubicBezTo>
                    <a:cubicBezTo>
                      <a:pt x="21279" y="15629"/>
                      <a:pt x="21212" y="15781"/>
                      <a:pt x="21146" y="15924"/>
                    </a:cubicBezTo>
                    <a:close/>
                  </a:path>
                </a:pathLst>
              </a:custGeom>
              <a:solidFill>
                <a:srgbClr val="263238"/>
              </a:solidFill>
              <a:ln w="9525" cap="flat">
                <a:noFill/>
                <a:prstDash val="solid"/>
                <a:miter/>
              </a:ln>
            </p:spPr>
            <p:txBody>
              <a:bodyPr rtlCol="0" anchor="ctr"/>
              <a:lstStyle/>
              <a:p>
                <a:endParaRPr lang="pt-BR"/>
              </a:p>
            </p:txBody>
          </p:sp>
          <p:sp>
            <p:nvSpPr>
              <p:cNvPr id="3697" name="Forma Livre: Forma 3696">
                <a:extLst>
                  <a:ext uri="{FF2B5EF4-FFF2-40B4-BE49-F238E27FC236}">
                    <a16:creationId xmlns:a16="http://schemas.microsoft.com/office/drawing/2014/main" id="{0DCE1472-3CF7-B050-10A4-564C6711A813}"/>
                  </a:ext>
                </a:extLst>
              </p:cNvPr>
              <p:cNvSpPr/>
              <p:nvPr/>
            </p:nvSpPr>
            <p:spPr>
              <a:xfrm>
                <a:off x="5594490" y="4386526"/>
                <a:ext cx="21405" cy="15728"/>
              </a:xfrm>
              <a:custGeom>
                <a:avLst/>
                <a:gdLst>
                  <a:gd name="connsiteX0" fmla="*/ 21406 w 21405"/>
                  <a:gd name="connsiteY0" fmla="*/ 6204 h 15728"/>
                  <a:gd name="connsiteX1" fmla="*/ 1117 w 21405"/>
                  <a:gd name="connsiteY1" fmla="*/ 15729 h 15728"/>
                  <a:gd name="connsiteX2" fmla="*/ 6070 w 21405"/>
                  <a:gd name="connsiteY2" fmla="*/ 1194 h 15728"/>
                  <a:gd name="connsiteX3" fmla="*/ 6356 w 21405"/>
                  <a:gd name="connsiteY3" fmla="*/ 1060 h 15728"/>
                  <a:gd name="connsiteX4" fmla="*/ 21406 w 21405"/>
                  <a:gd name="connsiteY4" fmla="*/ 6204 h 15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5" h="15728">
                    <a:moveTo>
                      <a:pt x="21406" y="6204"/>
                    </a:moveTo>
                    <a:lnTo>
                      <a:pt x="1117" y="15729"/>
                    </a:lnTo>
                    <a:cubicBezTo>
                      <a:pt x="-1530" y="10347"/>
                      <a:pt x="689" y="3841"/>
                      <a:pt x="6070" y="1194"/>
                    </a:cubicBezTo>
                    <a:cubicBezTo>
                      <a:pt x="6166" y="1146"/>
                      <a:pt x="6261" y="1108"/>
                      <a:pt x="6356" y="1060"/>
                    </a:cubicBezTo>
                    <a:cubicBezTo>
                      <a:pt x="11938" y="-1512"/>
                      <a:pt x="18567" y="746"/>
                      <a:pt x="21406" y="6204"/>
                    </a:cubicBezTo>
                    <a:close/>
                  </a:path>
                </a:pathLst>
              </a:custGeom>
              <a:solidFill>
                <a:srgbClr val="263238"/>
              </a:solidFill>
              <a:ln w="9525" cap="flat">
                <a:noFill/>
                <a:prstDash val="solid"/>
                <a:miter/>
              </a:ln>
            </p:spPr>
            <p:txBody>
              <a:bodyPr rtlCol="0" anchor="ctr"/>
              <a:lstStyle/>
              <a:p>
                <a:endParaRPr lang="pt-BR"/>
              </a:p>
            </p:txBody>
          </p:sp>
          <p:sp>
            <p:nvSpPr>
              <p:cNvPr id="3698" name="Forma Livre: Forma 3697">
                <a:extLst>
                  <a:ext uri="{FF2B5EF4-FFF2-40B4-BE49-F238E27FC236}">
                    <a16:creationId xmlns:a16="http://schemas.microsoft.com/office/drawing/2014/main" id="{E5F83813-D0DB-5C8A-9DFD-1BBD12B0AF3F}"/>
                  </a:ext>
                </a:extLst>
              </p:cNvPr>
              <p:cNvSpPr/>
              <p:nvPr/>
            </p:nvSpPr>
            <p:spPr>
              <a:xfrm>
                <a:off x="5417109" y="4408445"/>
                <a:ext cx="73533" cy="35909"/>
              </a:xfrm>
              <a:custGeom>
                <a:avLst/>
                <a:gdLst>
                  <a:gd name="connsiteX0" fmla="*/ 73533 w 73533"/>
                  <a:gd name="connsiteY0" fmla="*/ 0 h 35909"/>
                  <a:gd name="connsiteX1" fmla="*/ 0 w 73533"/>
                  <a:gd name="connsiteY1" fmla="*/ 25241 h 35909"/>
                  <a:gd name="connsiteX2" fmla="*/ 21241 w 73533"/>
                  <a:gd name="connsiteY2" fmla="*/ 35909 h 35909"/>
                  <a:gd name="connsiteX3" fmla="*/ 73342 w 73533"/>
                  <a:gd name="connsiteY3" fmla="*/ 16193 h 35909"/>
                </a:gdLst>
                <a:ahLst/>
                <a:cxnLst>
                  <a:cxn ang="0">
                    <a:pos x="connsiteX0" y="connsiteY0"/>
                  </a:cxn>
                  <a:cxn ang="0">
                    <a:pos x="connsiteX1" y="connsiteY1"/>
                  </a:cxn>
                  <a:cxn ang="0">
                    <a:pos x="connsiteX2" y="connsiteY2"/>
                  </a:cxn>
                  <a:cxn ang="0">
                    <a:pos x="connsiteX3" y="connsiteY3"/>
                  </a:cxn>
                </a:cxnLst>
                <a:rect l="l" t="t" r="r" b="b"/>
                <a:pathLst>
                  <a:path w="73533" h="35909">
                    <a:moveTo>
                      <a:pt x="73533" y="0"/>
                    </a:moveTo>
                    <a:lnTo>
                      <a:pt x="0" y="25241"/>
                    </a:lnTo>
                    <a:cubicBezTo>
                      <a:pt x="8353" y="25298"/>
                      <a:pt x="16202" y="29242"/>
                      <a:pt x="21241" y="35909"/>
                    </a:cubicBezTo>
                    <a:lnTo>
                      <a:pt x="73342" y="16193"/>
                    </a:lnTo>
                    <a:close/>
                  </a:path>
                </a:pathLst>
              </a:custGeom>
              <a:solidFill>
                <a:srgbClr val="37474F"/>
              </a:solidFill>
              <a:ln w="9525" cap="flat">
                <a:noFill/>
                <a:prstDash val="solid"/>
                <a:miter/>
              </a:ln>
            </p:spPr>
            <p:txBody>
              <a:bodyPr rtlCol="0" anchor="ctr"/>
              <a:lstStyle/>
              <a:p>
                <a:endParaRPr lang="pt-BR"/>
              </a:p>
            </p:txBody>
          </p:sp>
          <p:sp>
            <p:nvSpPr>
              <p:cNvPr id="3699" name="Forma Livre: Forma 3698">
                <a:extLst>
                  <a:ext uri="{FF2B5EF4-FFF2-40B4-BE49-F238E27FC236}">
                    <a16:creationId xmlns:a16="http://schemas.microsoft.com/office/drawing/2014/main" id="{13669646-6118-FA52-8011-E3E8AC8E44E7}"/>
                  </a:ext>
                </a:extLst>
              </p:cNvPr>
              <p:cNvSpPr/>
              <p:nvPr/>
            </p:nvSpPr>
            <p:spPr>
              <a:xfrm>
                <a:off x="5605227" y="4428065"/>
                <a:ext cx="17526" cy="17519"/>
              </a:xfrm>
              <a:custGeom>
                <a:avLst/>
                <a:gdLst>
                  <a:gd name="connsiteX0" fmla="*/ 17527 w 17526"/>
                  <a:gd name="connsiteY0" fmla="*/ 8860 h 17519"/>
                  <a:gd name="connsiteX1" fmla="*/ 8668 w 17526"/>
                  <a:gd name="connsiteY1" fmla="*/ 17518 h 17519"/>
                  <a:gd name="connsiteX2" fmla="*/ 1 w 17526"/>
                  <a:gd name="connsiteY2" fmla="*/ 8660 h 17519"/>
                  <a:gd name="connsiteX3" fmla="*/ 8478 w 17526"/>
                  <a:gd name="connsiteY3" fmla="*/ 2 h 17519"/>
                  <a:gd name="connsiteX4" fmla="*/ 17527 w 17526"/>
                  <a:gd name="connsiteY4" fmla="*/ 8670 h 17519"/>
                  <a:gd name="connsiteX5" fmla="*/ 17527 w 17526"/>
                  <a:gd name="connsiteY5" fmla="*/ 8860 h 1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 h="17519">
                    <a:moveTo>
                      <a:pt x="17527" y="8860"/>
                    </a:moveTo>
                    <a:cubicBezTo>
                      <a:pt x="17469" y="13699"/>
                      <a:pt x="13507" y="17576"/>
                      <a:pt x="8668" y="17518"/>
                    </a:cubicBezTo>
                    <a:cubicBezTo>
                      <a:pt x="3820" y="17471"/>
                      <a:pt x="-56" y="13499"/>
                      <a:pt x="1" y="8660"/>
                    </a:cubicBezTo>
                    <a:cubicBezTo>
                      <a:pt x="58" y="3974"/>
                      <a:pt x="3792" y="154"/>
                      <a:pt x="8478" y="2"/>
                    </a:cubicBezTo>
                    <a:cubicBezTo>
                      <a:pt x="13364" y="-103"/>
                      <a:pt x="17422" y="3774"/>
                      <a:pt x="17527" y="8670"/>
                    </a:cubicBezTo>
                    <a:cubicBezTo>
                      <a:pt x="17527" y="8736"/>
                      <a:pt x="17527" y="8794"/>
                      <a:pt x="17527" y="8860"/>
                    </a:cubicBezTo>
                    <a:close/>
                  </a:path>
                </a:pathLst>
              </a:custGeom>
              <a:solidFill>
                <a:srgbClr val="263238"/>
              </a:solidFill>
              <a:ln w="9525" cap="flat">
                <a:noFill/>
                <a:prstDash val="solid"/>
                <a:miter/>
              </a:ln>
            </p:spPr>
            <p:txBody>
              <a:bodyPr rtlCol="0" anchor="ctr"/>
              <a:lstStyle/>
              <a:p>
                <a:endParaRPr lang="pt-BR"/>
              </a:p>
            </p:txBody>
          </p:sp>
          <p:sp>
            <p:nvSpPr>
              <p:cNvPr id="3700" name="Forma Livre: Forma 3699">
                <a:extLst>
                  <a:ext uri="{FF2B5EF4-FFF2-40B4-BE49-F238E27FC236}">
                    <a16:creationId xmlns:a16="http://schemas.microsoft.com/office/drawing/2014/main" id="{D5C16A57-62A5-4D77-7675-29151641961E}"/>
                  </a:ext>
                </a:extLst>
              </p:cNvPr>
              <p:cNvSpPr/>
              <p:nvPr/>
            </p:nvSpPr>
            <p:spPr>
              <a:xfrm>
                <a:off x="5484246" y="4403406"/>
                <a:ext cx="180798" cy="72638"/>
              </a:xfrm>
              <a:custGeom>
                <a:avLst/>
                <a:gdLst>
                  <a:gd name="connsiteX0" fmla="*/ 175750 w 180798"/>
                  <a:gd name="connsiteY0" fmla="*/ 1516 h 72638"/>
                  <a:gd name="connsiteX1" fmla="*/ 170892 w 180798"/>
                  <a:gd name="connsiteY1" fmla="*/ 1039 h 72638"/>
                  <a:gd name="connsiteX2" fmla="*/ 122791 w 180798"/>
                  <a:gd name="connsiteY2" fmla="*/ 3516 h 72638"/>
                  <a:gd name="connsiteX3" fmla="*/ 93454 w 180798"/>
                  <a:gd name="connsiteY3" fmla="*/ 14184 h 72638"/>
                  <a:gd name="connsiteX4" fmla="*/ 62403 w 180798"/>
                  <a:gd name="connsiteY4" fmla="*/ 4659 h 72638"/>
                  <a:gd name="connsiteX5" fmla="*/ 11063 w 180798"/>
                  <a:gd name="connsiteY5" fmla="*/ 3992 h 72638"/>
                  <a:gd name="connsiteX6" fmla="*/ 5919 w 180798"/>
                  <a:gd name="connsiteY6" fmla="*/ 4659 h 72638"/>
                  <a:gd name="connsiteX7" fmla="*/ 14 w 180798"/>
                  <a:gd name="connsiteY7" fmla="*/ 13517 h 72638"/>
                  <a:gd name="connsiteX8" fmla="*/ 4776 w 180798"/>
                  <a:gd name="connsiteY8" fmla="*/ 23518 h 72638"/>
                  <a:gd name="connsiteX9" fmla="*/ 6396 w 180798"/>
                  <a:gd name="connsiteY9" fmla="*/ 27519 h 72638"/>
                  <a:gd name="connsiteX10" fmla="*/ 12206 w 180798"/>
                  <a:gd name="connsiteY10" fmla="*/ 55332 h 72638"/>
                  <a:gd name="connsiteX11" fmla="*/ 18588 w 180798"/>
                  <a:gd name="connsiteY11" fmla="*/ 64857 h 72638"/>
                  <a:gd name="connsiteX12" fmla="*/ 21826 w 180798"/>
                  <a:gd name="connsiteY12" fmla="*/ 67809 h 72638"/>
                  <a:gd name="connsiteX13" fmla="*/ 23731 w 180798"/>
                  <a:gd name="connsiteY13" fmla="*/ 69048 h 72638"/>
                  <a:gd name="connsiteX14" fmla="*/ 29446 w 180798"/>
                  <a:gd name="connsiteY14" fmla="*/ 71810 h 72638"/>
                  <a:gd name="connsiteX15" fmla="*/ 30399 w 180798"/>
                  <a:gd name="connsiteY15" fmla="*/ 71810 h 72638"/>
                  <a:gd name="connsiteX16" fmla="*/ 31923 w 180798"/>
                  <a:gd name="connsiteY16" fmla="*/ 71810 h 72638"/>
                  <a:gd name="connsiteX17" fmla="*/ 33542 w 180798"/>
                  <a:gd name="connsiteY17" fmla="*/ 71810 h 72638"/>
                  <a:gd name="connsiteX18" fmla="*/ 38685 w 180798"/>
                  <a:gd name="connsiteY18" fmla="*/ 72572 h 72638"/>
                  <a:gd name="connsiteX19" fmla="*/ 43543 w 180798"/>
                  <a:gd name="connsiteY19" fmla="*/ 72572 h 72638"/>
                  <a:gd name="connsiteX20" fmla="*/ 79071 w 180798"/>
                  <a:gd name="connsiteY20" fmla="*/ 51141 h 72638"/>
                  <a:gd name="connsiteX21" fmla="*/ 93168 w 180798"/>
                  <a:gd name="connsiteY21" fmla="*/ 25423 h 72638"/>
                  <a:gd name="connsiteX22" fmla="*/ 95359 w 180798"/>
                  <a:gd name="connsiteY22" fmla="*/ 25423 h 72638"/>
                  <a:gd name="connsiteX23" fmla="*/ 105741 w 180798"/>
                  <a:gd name="connsiteY23" fmla="*/ 50474 h 72638"/>
                  <a:gd name="connsiteX24" fmla="*/ 112504 w 180798"/>
                  <a:gd name="connsiteY24" fmla="*/ 61142 h 72638"/>
                  <a:gd name="connsiteX25" fmla="*/ 114123 w 180798"/>
                  <a:gd name="connsiteY25" fmla="*/ 62761 h 72638"/>
                  <a:gd name="connsiteX26" fmla="*/ 114981 w 180798"/>
                  <a:gd name="connsiteY26" fmla="*/ 63523 h 72638"/>
                  <a:gd name="connsiteX27" fmla="*/ 115838 w 180798"/>
                  <a:gd name="connsiteY27" fmla="*/ 64285 h 72638"/>
                  <a:gd name="connsiteX28" fmla="*/ 116695 w 180798"/>
                  <a:gd name="connsiteY28" fmla="*/ 64952 h 72638"/>
                  <a:gd name="connsiteX29" fmla="*/ 117552 w 180798"/>
                  <a:gd name="connsiteY29" fmla="*/ 65524 h 72638"/>
                  <a:gd name="connsiteX30" fmla="*/ 118314 w 180798"/>
                  <a:gd name="connsiteY30" fmla="*/ 66000 h 72638"/>
                  <a:gd name="connsiteX31" fmla="*/ 118314 w 180798"/>
                  <a:gd name="connsiteY31" fmla="*/ 66000 h 72638"/>
                  <a:gd name="connsiteX32" fmla="*/ 126601 w 180798"/>
                  <a:gd name="connsiteY32" fmla="*/ 69334 h 72638"/>
                  <a:gd name="connsiteX33" fmla="*/ 127458 w 180798"/>
                  <a:gd name="connsiteY33" fmla="*/ 69334 h 72638"/>
                  <a:gd name="connsiteX34" fmla="*/ 137650 w 180798"/>
                  <a:gd name="connsiteY34" fmla="*/ 70191 h 72638"/>
                  <a:gd name="connsiteX35" fmla="*/ 167844 w 180798"/>
                  <a:gd name="connsiteY35" fmla="*/ 50284 h 72638"/>
                  <a:gd name="connsiteX36" fmla="*/ 174321 w 180798"/>
                  <a:gd name="connsiteY36" fmla="*/ 22375 h 72638"/>
                  <a:gd name="connsiteX37" fmla="*/ 176226 w 180798"/>
                  <a:gd name="connsiteY37" fmla="*/ 18660 h 72638"/>
                  <a:gd name="connsiteX38" fmla="*/ 180798 w 180798"/>
                  <a:gd name="connsiteY38" fmla="*/ 8278 h 72638"/>
                  <a:gd name="connsiteX39" fmla="*/ 175750 w 180798"/>
                  <a:gd name="connsiteY39" fmla="*/ 1516 h 72638"/>
                  <a:gd name="connsiteX40" fmla="*/ 73737 w 180798"/>
                  <a:gd name="connsiteY40" fmla="*/ 42854 h 72638"/>
                  <a:gd name="connsiteX41" fmla="*/ 66213 w 180798"/>
                  <a:gd name="connsiteY41" fmla="*/ 57713 h 72638"/>
                  <a:gd name="connsiteX42" fmla="*/ 66213 w 180798"/>
                  <a:gd name="connsiteY42" fmla="*/ 57713 h 72638"/>
                  <a:gd name="connsiteX43" fmla="*/ 43067 w 180798"/>
                  <a:gd name="connsiteY43" fmla="*/ 66571 h 72638"/>
                  <a:gd name="connsiteX44" fmla="*/ 21159 w 180798"/>
                  <a:gd name="connsiteY44" fmla="*/ 56189 h 72638"/>
                  <a:gd name="connsiteX45" fmla="*/ 20493 w 180798"/>
                  <a:gd name="connsiteY45" fmla="*/ 55141 h 72638"/>
                  <a:gd name="connsiteX46" fmla="*/ 19826 w 180798"/>
                  <a:gd name="connsiteY46" fmla="*/ 54093 h 72638"/>
                  <a:gd name="connsiteX47" fmla="*/ 19254 w 180798"/>
                  <a:gd name="connsiteY47" fmla="*/ 53141 h 72638"/>
                  <a:gd name="connsiteX48" fmla="*/ 19254 w 180798"/>
                  <a:gd name="connsiteY48" fmla="*/ 52284 h 72638"/>
                  <a:gd name="connsiteX49" fmla="*/ 19254 w 180798"/>
                  <a:gd name="connsiteY49" fmla="*/ 51617 h 72638"/>
                  <a:gd name="connsiteX50" fmla="*/ 19254 w 180798"/>
                  <a:gd name="connsiteY50" fmla="*/ 50950 h 72638"/>
                  <a:gd name="connsiteX51" fmla="*/ 19254 w 180798"/>
                  <a:gd name="connsiteY51" fmla="*/ 49902 h 72638"/>
                  <a:gd name="connsiteX52" fmla="*/ 19254 w 180798"/>
                  <a:gd name="connsiteY52" fmla="*/ 49902 h 72638"/>
                  <a:gd name="connsiteX53" fmla="*/ 18207 w 180798"/>
                  <a:gd name="connsiteY53" fmla="*/ 46855 h 72638"/>
                  <a:gd name="connsiteX54" fmla="*/ 18207 w 180798"/>
                  <a:gd name="connsiteY54" fmla="*/ 46855 h 72638"/>
                  <a:gd name="connsiteX55" fmla="*/ 17635 w 180798"/>
                  <a:gd name="connsiteY55" fmla="*/ 44950 h 72638"/>
                  <a:gd name="connsiteX56" fmla="*/ 16968 w 180798"/>
                  <a:gd name="connsiteY56" fmla="*/ 41997 h 72638"/>
                  <a:gd name="connsiteX57" fmla="*/ 16968 w 180798"/>
                  <a:gd name="connsiteY57" fmla="*/ 40473 h 72638"/>
                  <a:gd name="connsiteX58" fmla="*/ 17540 w 180798"/>
                  <a:gd name="connsiteY58" fmla="*/ 15232 h 72638"/>
                  <a:gd name="connsiteX59" fmla="*/ 46115 w 180798"/>
                  <a:gd name="connsiteY59" fmla="*/ 9612 h 72638"/>
                  <a:gd name="connsiteX60" fmla="*/ 47829 w 180798"/>
                  <a:gd name="connsiteY60" fmla="*/ 9612 h 72638"/>
                  <a:gd name="connsiteX61" fmla="*/ 54973 w 180798"/>
                  <a:gd name="connsiteY61" fmla="*/ 10659 h 72638"/>
                  <a:gd name="connsiteX62" fmla="*/ 57735 w 180798"/>
                  <a:gd name="connsiteY62" fmla="*/ 11326 h 72638"/>
                  <a:gd name="connsiteX63" fmla="*/ 64689 w 180798"/>
                  <a:gd name="connsiteY63" fmla="*/ 13517 h 72638"/>
                  <a:gd name="connsiteX64" fmla="*/ 66784 w 180798"/>
                  <a:gd name="connsiteY64" fmla="*/ 14374 h 72638"/>
                  <a:gd name="connsiteX65" fmla="*/ 69070 w 180798"/>
                  <a:gd name="connsiteY65" fmla="*/ 15517 h 72638"/>
                  <a:gd name="connsiteX66" fmla="*/ 69070 w 180798"/>
                  <a:gd name="connsiteY66" fmla="*/ 15517 h 72638"/>
                  <a:gd name="connsiteX67" fmla="*/ 69927 w 180798"/>
                  <a:gd name="connsiteY67" fmla="*/ 15993 h 72638"/>
                  <a:gd name="connsiteX68" fmla="*/ 74499 w 180798"/>
                  <a:gd name="connsiteY68" fmla="*/ 19803 h 72638"/>
                  <a:gd name="connsiteX69" fmla="*/ 73737 w 180798"/>
                  <a:gd name="connsiteY69" fmla="*/ 42854 h 72638"/>
                  <a:gd name="connsiteX70" fmla="*/ 165463 w 180798"/>
                  <a:gd name="connsiteY70" fmla="*/ 37996 h 72638"/>
                  <a:gd name="connsiteX71" fmla="*/ 150128 w 180798"/>
                  <a:gd name="connsiteY71" fmla="*/ 61999 h 72638"/>
                  <a:gd name="connsiteX72" fmla="*/ 138412 w 180798"/>
                  <a:gd name="connsiteY72" fmla="*/ 64761 h 72638"/>
                  <a:gd name="connsiteX73" fmla="*/ 115171 w 180798"/>
                  <a:gd name="connsiteY73" fmla="*/ 54093 h 72638"/>
                  <a:gd name="connsiteX74" fmla="*/ 115171 w 180798"/>
                  <a:gd name="connsiteY74" fmla="*/ 54093 h 72638"/>
                  <a:gd name="connsiteX75" fmla="*/ 115171 w 180798"/>
                  <a:gd name="connsiteY75" fmla="*/ 53427 h 72638"/>
                  <a:gd name="connsiteX76" fmla="*/ 114695 w 180798"/>
                  <a:gd name="connsiteY76" fmla="*/ 52665 h 72638"/>
                  <a:gd name="connsiteX77" fmla="*/ 114695 w 180798"/>
                  <a:gd name="connsiteY77" fmla="*/ 52665 h 72638"/>
                  <a:gd name="connsiteX78" fmla="*/ 114123 w 180798"/>
                  <a:gd name="connsiteY78" fmla="*/ 51522 h 72638"/>
                  <a:gd name="connsiteX79" fmla="*/ 113457 w 180798"/>
                  <a:gd name="connsiteY79" fmla="*/ 50188 h 72638"/>
                  <a:gd name="connsiteX80" fmla="*/ 113457 w 180798"/>
                  <a:gd name="connsiteY80" fmla="*/ 49522 h 72638"/>
                  <a:gd name="connsiteX81" fmla="*/ 113457 w 180798"/>
                  <a:gd name="connsiteY81" fmla="*/ 49522 h 72638"/>
                  <a:gd name="connsiteX82" fmla="*/ 113457 w 180798"/>
                  <a:gd name="connsiteY82" fmla="*/ 48950 h 72638"/>
                  <a:gd name="connsiteX83" fmla="*/ 113457 w 180798"/>
                  <a:gd name="connsiteY83" fmla="*/ 48474 h 72638"/>
                  <a:gd name="connsiteX84" fmla="*/ 112028 w 180798"/>
                  <a:gd name="connsiteY84" fmla="*/ 43044 h 72638"/>
                  <a:gd name="connsiteX85" fmla="*/ 112980 w 180798"/>
                  <a:gd name="connsiteY85" fmla="*/ 20756 h 72638"/>
                  <a:gd name="connsiteX86" fmla="*/ 138888 w 180798"/>
                  <a:gd name="connsiteY86" fmla="*/ 9326 h 72638"/>
                  <a:gd name="connsiteX87" fmla="*/ 146127 w 180798"/>
                  <a:gd name="connsiteY87" fmla="*/ 8659 h 72638"/>
                  <a:gd name="connsiteX88" fmla="*/ 152414 w 180798"/>
                  <a:gd name="connsiteY88" fmla="*/ 8659 h 72638"/>
                  <a:gd name="connsiteX89" fmla="*/ 154414 w 180798"/>
                  <a:gd name="connsiteY89" fmla="*/ 8659 h 72638"/>
                  <a:gd name="connsiteX90" fmla="*/ 158034 w 180798"/>
                  <a:gd name="connsiteY90" fmla="*/ 9231 h 72638"/>
                  <a:gd name="connsiteX91" fmla="*/ 158891 w 180798"/>
                  <a:gd name="connsiteY91" fmla="*/ 9231 h 72638"/>
                  <a:gd name="connsiteX92" fmla="*/ 159653 w 180798"/>
                  <a:gd name="connsiteY92" fmla="*/ 9231 h 72638"/>
                  <a:gd name="connsiteX93" fmla="*/ 160510 w 180798"/>
                  <a:gd name="connsiteY93" fmla="*/ 9231 h 72638"/>
                  <a:gd name="connsiteX94" fmla="*/ 161558 w 180798"/>
                  <a:gd name="connsiteY94" fmla="*/ 9231 h 72638"/>
                  <a:gd name="connsiteX95" fmla="*/ 163272 w 180798"/>
                  <a:gd name="connsiteY95" fmla="*/ 9898 h 72638"/>
                  <a:gd name="connsiteX96" fmla="*/ 163272 w 180798"/>
                  <a:gd name="connsiteY96" fmla="*/ 9898 h 72638"/>
                  <a:gd name="connsiteX97" fmla="*/ 167082 w 180798"/>
                  <a:gd name="connsiteY97" fmla="*/ 12279 h 72638"/>
                  <a:gd name="connsiteX98" fmla="*/ 165463 w 180798"/>
                  <a:gd name="connsiteY98" fmla="*/ 37996 h 7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80798" h="72638">
                    <a:moveTo>
                      <a:pt x="175750" y="1516"/>
                    </a:moveTo>
                    <a:lnTo>
                      <a:pt x="170892" y="1039"/>
                    </a:lnTo>
                    <a:cubicBezTo>
                      <a:pt x="154833" y="-932"/>
                      <a:pt x="138555" y="-94"/>
                      <a:pt x="122791" y="3516"/>
                    </a:cubicBezTo>
                    <a:cubicBezTo>
                      <a:pt x="107361" y="8564"/>
                      <a:pt x="101931" y="13993"/>
                      <a:pt x="93454" y="14184"/>
                    </a:cubicBezTo>
                    <a:cubicBezTo>
                      <a:pt x="84977" y="14374"/>
                      <a:pt x="78690" y="9040"/>
                      <a:pt x="62403" y="4659"/>
                    </a:cubicBezTo>
                    <a:cubicBezTo>
                      <a:pt x="45439" y="1649"/>
                      <a:pt x="28103" y="1420"/>
                      <a:pt x="11063" y="3992"/>
                    </a:cubicBezTo>
                    <a:lnTo>
                      <a:pt x="5919" y="4659"/>
                    </a:lnTo>
                    <a:cubicBezTo>
                      <a:pt x="2195" y="5964"/>
                      <a:pt x="-205" y="9583"/>
                      <a:pt x="14" y="13517"/>
                    </a:cubicBezTo>
                    <a:cubicBezTo>
                      <a:pt x="604" y="17241"/>
                      <a:pt x="2262" y="20708"/>
                      <a:pt x="4776" y="23518"/>
                    </a:cubicBezTo>
                    <a:cubicBezTo>
                      <a:pt x="5615" y="24709"/>
                      <a:pt x="6167" y="26081"/>
                      <a:pt x="6396" y="27519"/>
                    </a:cubicBezTo>
                    <a:cubicBezTo>
                      <a:pt x="7558" y="36939"/>
                      <a:pt x="9501" y="46236"/>
                      <a:pt x="12206" y="55332"/>
                    </a:cubicBezTo>
                    <a:cubicBezTo>
                      <a:pt x="13701" y="58885"/>
                      <a:pt x="15873" y="62123"/>
                      <a:pt x="18588" y="64857"/>
                    </a:cubicBezTo>
                    <a:cubicBezTo>
                      <a:pt x="19569" y="65943"/>
                      <a:pt x="20655" y="66933"/>
                      <a:pt x="21826" y="67809"/>
                    </a:cubicBezTo>
                    <a:lnTo>
                      <a:pt x="23731" y="69048"/>
                    </a:lnTo>
                    <a:cubicBezTo>
                      <a:pt x="25541" y="70153"/>
                      <a:pt x="27455" y="71086"/>
                      <a:pt x="29446" y="71810"/>
                    </a:cubicBezTo>
                    <a:lnTo>
                      <a:pt x="30399" y="71810"/>
                    </a:lnTo>
                    <a:lnTo>
                      <a:pt x="31923" y="71810"/>
                    </a:lnTo>
                    <a:lnTo>
                      <a:pt x="33542" y="71810"/>
                    </a:lnTo>
                    <a:cubicBezTo>
                      <a:pt x="35237" y="72172"/>
                      <a:pt x="36961" y="72429"/>
                      <a:pt x="38685" y="72572"/>
                    </a:cubicBezTo>
                    <a:lnTo>
                      <a:pt x="43543" y="72572"/>
                    </a:lnTo>
                    <a:cubicBezTo>
                      <a:pt x="58688" y="73486"/>
                      <a:pt x="72813" y="64962"/>
                      <a:pt x="79071" y="51141"/>
                    </a:cubicBezTo>
                    <a:cubicBezTo>
                      <a:pt x="84501" y="40568"/>
                      <a:pt x="83453" y="25614"/>
                      <a:pt x="93168" y="25423"/>
                    </a:cubicBezTo>
                    <a:lnTo>
                      <a:pt x="95359" y="25423"/>
                    </a:lnTo>
                    <a:cubicBezTo>
                      <a:pt x="102598" y="27042"/>
                      <a:pt x="101455" y="40759"/>
                      <a:pt x="105741" y="50474"/>
                    </a:cubicBezTo>
                    <a:cubicBezTo>
                      <a:pt x="107389" y="54379"/>
                      <a:pt x="109675" y="57989"/>
                      <a:pt x="112504" y="61142"/>
                    </a:cubicBezTo>
                    <a:lnTo>
                      <a:pt x="114123" y="62761"/>
                    </a:lnTo>
                    <a:cubicBezTo>
                      <a:pt x="114342" y="63085"/>
                      <a:pt x="114638" y="63342"/>
                      <a:pt x="114981" y="63523"/>
                    </a:cubicBezTo>
                    <a:lnTo>
                      <a:pt x="115838" y="64285"/>
                    </a:lnTo>
                    <a:lnTo>
                      <a:pt x="116695" y="64952"/>
                    </a:lnTo>
                    <a:lnTo>
                      <a:pt x="117552" y="65524"/>
                    </a:lnTo>
                    <a:lnTo>
                      <a:pt x="118314" y="66000"/>
                    </a:lnTo>
                    <a:lnTo>
                      <a:pt x="118314" y="66000"/>
                    </a:lnTo>
                    <a:cubicBezTo>
                      <a:pt x="120896" y="67524"/>
                      <a:pt x="123686" y="68648"/>
                      <a:pt x="126601" y="69334"/>
                    </a:cubicBezTo>
                    <a:lnTo>
                      <a:pt x="127458" y="69334"/>
                    </a:lnTo>
                    <a:cubicBezTo>
                      <a:pt x="130811" y="70029"/>
                      <a:pt x="134231" y="70324"/>
                      <a:pt x="137650" y="70191"/>
                    </a:cubicBezTo>
                    <a:cubicBezTo>
                      <a:pt x="150938" y="70705"/>
                      <a:pt x="163082" y="62704"/>
                      <a:pt x="167844" y="50284"/>
                    </a:cubicBezTo>
                    <a:cubicBezTo>
                      <a:pt x="170711" y="41158"/>
                      <a:pt x="172883" y="31833"/>
                      <a:pt x="174321" y="22375"/>
                    </a:cubicBezTo>
                    <a:cubicBezTo>
                      <a:pt x="174636" y="20994"/>
                      <a:pt x="175293" y="19718"/>
                      <a:pt x="176226" y="18660"/>
                    </a:cubicBezTo>
                    <a:cubicBezTo>
                      <a:pt x="178703" y="15708"/>
                      <a:pt x="180294" y="12107"/>
                      <a:pt x="180798" y="8278"/>
                    </a:cubicBezTo>
                    <a:cubicBezTo>
                      <a:pt x="180475" y="5268"/>
                      <a:pt x="178541" y="2678"/>
                      <a:pt x="175750" y="1516"/>
                    </a:cubicBezTo>
                    <a:close/>
                    <a:moveTo>
                      <a:pt x="73737" y="42854"/>
                    </a:moveTo>
                    <a:cubicBezTo>
                      <a:pt x="72575" y="48378"/>
                      <a:pt x="69975" y="53503"/>
                      <a:pt x="66213" y="57713"/>
                    </a:cubicBezTo>
                    <a:lnTo>
                      <a:pt x="66213" y="57713"/>
                    </a:lnTo>
                    <a:cubicBezTo>
                      <a:pt x="60098" y="63800"/>
                      <a:pt x="51687" y="67019"/>
                      <a:pt x="43067" y="66571"/>
                    </a:cubicBezTo>
                    <a:cubicBezTo>
                      <a:pt x="34456" y="67162"/>
                      <a:pt x="26150" y="63228"/>
                      <a:pt x="21159" y="56189"/>
                    </a:cubicBezTo>
                    <a:lnTo>
                      <a:pt x="20493" y="55141"/>
                    </a:lnTo>
                    <a:cubicBezTo>
                      <a:pt x="20216" y="54827"/>
                      <a:pt x="19988" y="54475"/>
                      <a:pt x="19826" y="54093"/>
                    </a:cubicBezTo>
                    <a:lnTo>
                      <a:pt x="19254" y="53141"/>
                    </a:lnTo>
                    <a:lnTo>
                      <a:pt x="19254" y="52284"/>
                    </a:lnTo>
                    <a:lnTo>
                      <a:pt x="19254" y="51617"/>
                    </a:lnTo>
                    <a:cubicBezTo>
                      <a:pt x="19197" y="51398"/>
                      <a:pt x="19197" y="51169"/>
                      <a:pt x="19254" y="50950"/>
                    </a:cubicBezTo>
                    <a:lnTo>
                      <a:pt x="19254" y="49902"/>
                    </a:lnTo>
                    <a:lnTo>
                      <a:pt x="19254" y="49902"/>
                    </a:lnTo>
                    <a:cubicBezTo>
                      <a:pt x="19254" y="48855"/>
                      <a:pt x="18492" y="47807"/>
                      <a:pt x="18207" y="46855"/>
                    </a:cubicBezTo>
                    <a:lnTo>
                      <a:pt x="18207" y="46855"/>
                    </a:lnTo>
                    <a:lnTo>
                      <a:pt x="17635" y="44950"/>
                    </a:lnTo>
                    <a:cubicBezTo>
                      <a:pt x="17635" y="43902"/>
                      <a:pt x="17635" y="42949"/>
                      <a:pt x="16968" y="41997"/>
                    </a:cubicBezTo>
                    <a:lnTo>
                      <a:pt x="16968" y="40473"/>
                    </a:lnTo>
                    <a:cubicBezTo>
                      <a:pt x="15444" y="33043"/>
                      <a:pt x="13825" y="18565"/>
                      <a:pt x="17540" y="15232"/>
                    </a:cubicBezTo>
                    <a:cubicBezTo>
                      <a:pt x="26084" y="10002"/>
                      <a:pt x="36228" y="8012"/>
                      <a:pt x="46115" y="9612"/>
                    </a:cubicBezTo>
                    <a:lnTo>
                      <a:pt x="47829" y="9612"/>
                    </a:lnTo>
                    <a:cubicBezTo>
                      <a:pt x="50230" y="9821"/>
                      <a:pt x="52611" y="10174"/>
                      <a:pt x="54973" y="10659"/>
                    </a:cubicBezTo>
                    <a:lnTo>
                      <a:pt x="57735" y="11326"/>
                    </a:lnTo>
                    <a:cubicBezTo>
                      <a:pt x="60088" y="11926"/>
                      <a:pt x="62412" y="12660"/>
                      <a:pt x="64689" y="13517"/>
                    </a:cubicBezTo>
                    <a:lnTo>
                      <a:pt x="66784" y="14374"/>
                    </a:lnTo>
                    <a:lnTo>
                      <a:pt x="69070" y="15517"/>
                    </a:lnTo>
                    <a:lnTo>
                      <a:pt x="69070" y="15517"/>
                    </a:lnTo>
                    <a:lnTo>
                      <a:pt x="69927" y="15993"/>
                    </a:lnTo>
                    <a:cubicBezTo>
                      <a:pt x="71689" y="16946"/>
                      <a:pt x="73252" y="18241"/>
                      <a:pt x="74499" y="19803"/>
                    </a:cubicBezTo>
                    <a:cubicBezTo>
                      <a:pt x="77004" y="27328"/>
                      <a:pt x="76738" y="35510"/>
                      <a:pt x="73737" y="42854"/>
                    </a:cubicBezTo>
                    <a:close/>
                    <a:moveTo>
                      <a:pt x="165463" y="37996"/>
                    </a:moveTo>
                    <a:cubicBezTo>
                      <a:pt x="164177" y="47883"/>
                      <a:pt x="158557" y="56675"/>
                      <a:pt x="150128" y="61999"/>
                    </a:cubicBezTo>
                    <a:cubicBezTo>
                      <a:pt x="146451" y="63714"/>
                      <a:pt x="142470" y="64657"/>
                      <a:pt x="138412" y="64761"/>
                    </a:cubicBezTo>
                    <a:cubicBezTo>
                      <a:pt x="129278" y="65857"/>
                      <a:pt x="120296" y="61733"/>
                      <a:pt x="115171" y="54093"/>
                    </a:cubicBezTo>
                    <a:lnTo>
                      <a:pt x="115171" y="54093"/>
                    </a:lnTo>
                    <a:cubicBezTo>
                      <a:pt x="115152" y="53875"/>
                      <a:pt x="115152" y="53646"/>
                      <a:pt x="115171" y="53427"/>
                    </a:cubicBezTo>
                    <a:cubicBezTo>
                      <a:pt x="114962" y="53208"/>
                      <a:pt x="114800" y="52950"/>
                      <a:pt x="114695" y="52665"/>
                    </a:cubicBezTo>
                    <a:lnTo>
                      <a:pt x="114695" y="52665"/>
                    </a:lnTo>
                    <a:cubicBezTo>
                      <a:pt x="114428" y="52322"/>
                      <a:pt x="114238" y="51941"/>
                      <a:pt x="114123" y="51522"/>
                    </a:cubicBezTo>
                    <a:lnTo>
                      <a:pt x="113457" y="50188"/>
                    </a:lnTo>
                    <a:lnTo>
                      <a:pt x="113457" y="49522"/>
                    </a:lnTo>
                    <a:lnTo>
                      <a:pt x="113457" y="49522"/>
                    </a:lnTo>
                    <a:cubicBezTo>
                      <a:pt x="113418" y="49331"/>
                      <a:pt x="113418" y="49141"/>
                      <a:pt x="113457" y="48950"/>
                    </a:cubicBezTo>
                    <a:lnTo>
                      <a:pt x="113457" y="48474"/>
                    </a:lnTo>
                    <a:cubicBezTo>
                      <a:pt x="112838" y="46702"/>
                      <a:pt x="112361" y="44892"/>
                      <a:pt x="112028" y="43044"/>
                    </a:cubicBezTo>
                    <a:cubicBezTo>
                      <a:pt x="109999" y="35701"/>
                      <a:pt x="110332" y="27900"/>
                      <a:pt x="112980" y="20756"/>
                    </a:cubicBezTo>
                    <a:cubicBezTo>
                      <a:pt x="120115" y="14184"/>
                      <a:pt x="129230" y="10164"/>
                      <a:pt x="138888" y="9326"/>
                    </a:cubicBezTo>
                    <a:cubicBezTo>
                      <a:pt x="141289" y="8974"/>
                      <a:pt x="143708" y="8755"/>
                      <a:pt x="146127" y="8659"/>
                    </a:cubicBezTo>
                    <a:lnTo>
                      <a:pt x="152414" y="8659"/>
                    </a:lnTo>
                    <a:lnTo>
                      <a:pt x="154414" y="8659"/>
                    </a:lnTo>
                    <a:lnTo>
                      <a:pt x="158034" y="9231"/>
                    </a:lnTo>
                    <a:lnTo>
                      <a:pt x="158891" y="9231"/>
                    </a:lnTo>
                    <a:lnTo>
                      <a:pt x="159653" y="9231"/>
                    </a:lnTo>
                    <a:lnTo>
                      <a:pt x="160510" y="9231"/>
                    </a:lnTo>
                    <a:lnTo>
                      <a:pt x="161558" y="9231"/>
                    </a:lnTo>
                    <a:lnTo>
                      <a:pt x="163272" y="9898"/>
                    </a:lnTo>
                    <a:lnTo>
                      <a:pt x="163272" y="9898"/>
                    </a:lnTo>
                    <a:cubicBezTo>
                      <a:pt x="164653" y="10488"/>
                      <a:pt x="165939" y="11298"/>
                      <a:pt x="167082" y="12279"/>
                    </a:cubicBezTo>
                    <a:cubicBezTo>
                      <a:pt x="169273" y="16089"/>
                      <a:pt x="167082" y="30948"/>
                      <a:pt x="165463" y="37996"/>
                    </a:cubicBezTo>
                    <a:close/>
                  </a:path>
                </a:pathLst>
              </a:custGeom>
              <a:solidFill>
                <a:srgbClr val="37474F"/>
              </a:solidFill>
              <a:ln w="9525" cap="flat">
                <a:noFill/>
                <a:prstDash val="solid"/>
                <a:miter/>
              </a:ln>
            </p:spPr>
            <p:txBody>
              <a:bodyPr rtlCol="0" anchor="ctr"/>
              <a:lstStyle/>
              <a:p>
                <a:endParaRPr lang="pt-BR"/>
              </a:p>
            </p:txBody>
          </p:sp>
          <p:sp>
            <p:nvSpPr>
              <p:cNvPr id="3701" name="Forma Livre: Forma 3700">
                <a:extLst>
                  <a:ext uri="{FF2B5EF4-FFF2-40B4-BE49-F238E27FC236}">
                    <a16:creationId xmlns:a16="http://schemas.microsoft.com/office/drawing/2014/main" id="{A48A3CEC-A9AB-0692-7820-4C198FFAD38B}"/>
                  </a:ext>
                </a:extLst>
              </p:cNvPr>
              <p:cNvSpPr/>
              <p:nvPr/>
            </p:nvSpPr>
            <p:spPr>
              <a:xfrm>
                <a:off x="5574652" y="4430621"/>
                <a:ext cx="35814" cy="61453"/>
              </a:xfrm>
              <a:custGeom>
                <a:avLst/>
                <a:gdLst>
                  <a:gd name="connsiteX0" fmla="*/ 0 w 35814"/>
                  <a:gd name="connsiteY0" fmla="*/ 303 h 61453"/>
                  <a:gd name="connsiteX1" fmla="*/ 1715 w 35814"/>
                  <a:gd name="connsiteY1" fmla="*/ 61454 h 61453"/>
                  <a:gd name="connsiteX2" fmla="*/ 35814 w 35814"/>
                  <a:gd name="connsiteY2" fmla="*/ 51929 h 61453"/>
                  <a:gd name="connsiteX3" fmla="*/ 4000 w 35814"/>
                  <a:gd name="connsiteY3" fmla="*/ 208 h 61453"/>
                  <a:gd name="connsiteX4" fmla="*/ 0 w 35814"/>
                  <a:gd name="connsiteY4" fmla="*/ 303 h 6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4" h="61453">
                    <a:moveTo>
                      <a:pt x="0" y="303"/>
                    </a:moveTo>
                    <a:lnTo>
                      <a:pt x="1715" y="61454"/>
                    </a:lnTo>
                    <a:lnTo>
                      <a:pt x="35814" y="51929"/>
                    </a:lnTo>
                    <a:lnTo>
                      <a:pt x="4000" y="208"/>
                    </a:lnTo>
                    <a:cubicBezTo>
                      <a:pt x="2677" y="-97"/>
                      <a:pt x="1305" y="-68"/>
                      <a:pt x="0" y="303"/>
                    </a:cubicBezTo>
                    <a:close/>
                  </a:path>
                </a:pathLst>
              </a:custGeom>
              <a:solidFill>
                <a:srgbClr val="F28F8F"/>
              </a:solidFill>
              <a:ln w="9525" cap="flat">
                <a:noFill/>
                <a:prstDash val="solid"/>
                <a:miter/>
              </a:ln>
            </p:spPr>
            <p:txBody>
              <a:bodyPr rtlCol="0" anchor="ctr"/>
              <a:lstStyle/>
              <a:p>
                <a:endParaRPr lang="pt-BR"/>
              </a:p>
            </p:txBody>
          </p:sp>
          <p:sp>
            <p:nvSpPr>
              <p:cNvPr id="3702" name="Forma Livre: Forma 3701">
                <a:extLst>
                  <a:ext uri="{FF2B5EF4-FFF2-40B4-BE49-F238E27FC236}">
                    <a16:creationId xmlns:a16="http://schemas.microsoft.com/office/drawing/2014/main" id="{E25F7381-B16B-7BE6-EB5F-93A2F4AABE64}"/>
                  </a:ext>
                </a:extLst>
              </p:cNvPr>
              <p:cNvSpPr/>
              <p:nvPr/>
            </p:nvSpPr>
            <p:spPr>
              <a:xfrm>
                <a:off x="5172063" y="4109683"/>
                <a:ext cx="222824" cy="638328"/>
              </a:xfrm>
              <a:custGeom>
                <a:avLst/>
                <a:gdLst>
                  <a:gd name="connsiteX0" fmla="*/ 81502 w 222824"/>
                  <a:gd name="connsiteY0" fmla="*/ 154935 h 638328"/>
                  <a:gd name="connsiteX1" fmla="*/ 82264 w 222824"/>
                  <a:gd name="connsiteY1" fmla="*/ 252661 h 638328"/>
                  <a:gd name="connsiteX2" fmla="*/ 100457 w 222824"/>
                  <a:gd name="connsiteY2" fmla="*/ 342768 h 638328"/>
                  <a:gd name="connsiteX3" fmla="*/ 212280 w 222824"/>
                  <a:gd name="connsiteY3" fmla="*/ 487262 h 638328"/>
                  <a:gd name="connsiteX4" fmla="*/ 185229 w 222824"/>
                  <a:gd name="connsiteY4" fmla="*/ 638329 h 638328"/>
                  <a:gd name="connsiteX5" fmla="*/ 147700 w 222824"/>
                  <a:gd name="connsiteY5" fmla="*/ 579560 h 638328"/>
                  <a:gd name="connsiteX6" fmla="*/ 81025 w 222824"/>
                  <a:gd name="connsiteY6" fmla="*/ 485738 h 638328"/>
                  <a:gd name="connsiteX7" fmla="*/ 14350 w 222824"/>
                  <a:gd name="connsiteY7" fmla="*/ 384392 h 638328"/>
                  <a:gd name="connsiteX8" fmla="*/ 2254 w 222824"/>
                  <a:gd name="connsiteY8" fmla="*/ 329433 h 638328"/>
                  <a:gd name="connsiteX9" fmla="*/ 12445 w 222824"/>
                  <a:gd name="connsiteY9" fmla="*/ 93975 h 638328"/>
                  <a:gd name="connsiteX10" fmla="*/ 20351 w 222824"/>
                  <a:gd name="connsiteY10" fmla="*/ 50922 h 638328"/>
                  <a:gd name="connsiteX11" fmla="*/ 40925 w 222824"/>
                  <a:gd name="connsiteY11" fmla="*/ 17775 h 638328"/>
                  <a:gd name="connsiteX12" fmla="*/ 63785 w 222824"/>
                  <a:gd name="connsiteY12" fmla="*/ 5678 h 638328"/>
                  <a:gd name="connsiteX13" fmla="*/ 82168 w 222824"/>
                  <a:gd name="connsiteY13" fmla="*/ 1297 h 638328"/>
                  <a:gd name="connsiteX14" fmla="*/ 95218 w 222824"/>
                  <a:gd name="connsiteY14" fmla="*/ 3202 h 638328"/>
                  <a:gd name="connsiteX15" fmla="*/ 109505 w 222824"/>
                  <a:gd name="connsiteY15" fmla="*/ 439 h 638328"/>
                  <a:gd name="connsiteX16" fmla="*/ 114649 w 222824"/>
                  <a:gd name="connsiteY16" fmla="*/ 8726 h 638328"/>
                  <a:gd name="connsiteX17" fmla="*/ 112267 w 222824"/>
                  <a:gd name="connsiteY17" fmla="*/ 18728 h 638328"/>
                  <a:gd name="connsiteX18" fmla="*/ 93979 w 222824"/>
                  <a:gd name="connsiteY18" fmla="*/ 66924 h 638328"/>
                  <a:gd name="connsiteX19" fmla="*/ 91503 w 222824"/>
                  <a:gd name="connsiteY19" fmla="*/ 89212 h 63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824" h="638328">
                    <a:moveTo>
                      <a:pt x="81502" y="154935"/>
                    </a:moveTo>
                    <a:cubicBezTo>
                      <a:pt x="78911" y="187472"/>
                      <a:pt x="79165" y="220172"/>
                      <a:pt x="82264" y="252661"/>
                    </a:cubicBezTo>
                    <a:cubicBezTo>
                      <a:pt x="86111" y="283103"/>
                      <a:pt x="92192" y="313221"/>
                      <a:pt x="100457" y="342768"/>
                    </a:cubicBezTo>
                    <a:cubicBezTo>
                      <a:pt x="109982" y="362961"/>
                      <a:pt x="188182" y="457735"/>
                      <a:pt x="212280" y="487262"/>
                    </a:cubicBezTo>
                    <a:cubicBezTo>
                      <a:pt x="241426" y="542221"/>
                      <a:pt x="202755" y="634423"/>
                      <a:pt x="185229" y="638329"/>
                    </a:cubicBezTo>
                    <a:cubicBezTo>
                      <a:pt x="179800" y="636710"/>
                      <a:pt x="161417" y="599753"/>
                      <a:pt x="147700" y="579560"/>
                    </a:cubicBezTo>
                    <a:cubicBezTo>
                      <a:pt x="123317" y="543745"/>
                      <a:pt x="94551" y="505264"/>
                      <a:pt x="81025" y="485738"/>
                    </a:cubicBezTo>
                    <a:cubicBezTo>
                      <a:pt x="51879" y="442304"/>
                      <a:pt x="27400" y="405347"/>
                      <a:pt x="14350" y="384392"/>
                    </a:cubicBezTo>
                    <a:cubicBezTo>
                      <a:pt x="6064" y="370867"/>
                      <a:pt x="3873" y="345245"/>
                      <a:pt x="2254" y="329433"/>
                    </a:cubicBezTo>
                    <a:cubicBezTo>
                      <a:pt x="-2985" y="280760"/>
                      <a:pt x="1111" y="227611"/>
                      <a:pt x="12445" y="93975"/>
                    </a:cubicBezTo>
                    <a:cubicBezTo>
                      <a:pt x="13509" y="79383"/>
                      <a:pt x="16161" y="64943"/>
                      <a:pt x="20351" y="50922"/>
                    </a:cubicBezTo>
                    <a:cubicBezTo>
                      <a:pt x="23751" y="38073"/>
                      <a:pt x="30915" y="26528"/>
                      <a:pt x="40925" y="17775"/>
                    </a:cubicBezTo>
                    <a:cubicBezTo>
                      <a:pt x="47939" y="12689"/>
                      <a:pt x="55635" y="8612"/>
                      <a:pt x="63785" y="5678"/>
                    </a:cubicBezTo>
                    <a:cubicBezTo>
                      <a:pt x="69469" y="2754"/>
                      <a:pt x="75776" y="1249"/>
                      <a:pt x="82168" y="1297"/>
                    </a:cubicBezTo>
                    <a:cubicBezTo>
                      <a:pt x="86428" y="2440"/>
                      <a:pt x="90809" y="3078"/>
                      <a:pt x="95218" y="3202"/>
                    </a:cubicBezTo>
                    <a:cubicBezTo>
                      <a:pt x="100075" y="2535"/>
                      <a:pt x="104743" y="-1275"/>
                      <a:pt x="109505" y="439"/>
                    </a:cubicBezTo>
                    <a:cubicBezTo>
                      <a:pt x="112611" y="2049"/>
                      <a:pt x="114586" y="5231"/>
                      <a:pt x="114649" y="8726"/>
                    </a:cubicBezTo>
                    <a:cubicBezTo>
                      <a:pt x="114516" y="12184"/>
                      <a:pt x="113707" y="15584"/>
                      <a:pt x="112267" y="18728"/>
                    </a:cubicBezTo>
                    <a:cubicBezTo>
                      <a:pt x="106267" y="34729"/>
                      <a:pt x="100933" y="51398"/>
                      <a:pt x="93979" y="66924"/>
                    </a:cubicBezTo>
                    <a:cubicBezTo>
                      <a:pt x="92551" y="69972"/>
                      <a:pt x="79216" y="92070"/>
                      <a:pt x="91503" y="89212"/>
                    </a:cubicBezTo>
                  </a:path>
                </a:pathLst>
              </a:custGeom>
              <a:solidFill>
                <a:srgbClr val="FFA8A7"/>
              </a:solidFill>
              <a:ln w="9525" cap="flat">
                <a:noFill/>
                <a:prstDash val="solid"/>
                <a:miter/>
              </a:ln>
            </p:spPr>
            <p:txBody>
              <a:bodyPr rtlCol="0" anchor="ctr"/>
              <a:lstStyle/>
              <a:p>
                <a:endParaRPr lang="pt-BR"/>
              </a:p>
            </p:txBody>
          </p:sp>
          <p:sp>
            <p:nvSpPr>
              <p:cNvPr id="3703" name="Forma Livre: Forma 3702">
                <a:extLst>
                  <a:ext uri="{FF2B5EF4-FFF2-40B4-BE49-F238E27FC236}">
                    <a16:creationId xmlns:a16="http://schemas.microsoft.com/office/drawing/2014/main" id="{B87363B3-FEAB-FFEE-FC68-B663078E716F}"/>
                  </a:ext>
                </a:extLst>
              </p:cNvPr>
              <p:cNvSpPr/>
              <p:nvPr/>
            </p:nvSpPr>
            <p:spPr>
              <a:xfrm>
                <a:off x="5258327" y="4511506"/>
                <a:ext cx="156858" cy="251273"/>
              </a:xfrm>
              <a:custGeom>
                <a:avLst/>
                <a:gdLst>
                  <a:gd name="connsiteX0" fmla="*/ 149828 w 156858"/>
                  <a:gd name="connsiteY0" fmla="*/ 81820 h 251273"/>
                  <a:gd name="connsiteX1" fmla="*/ 100584 w 156858"/>
                  <a:gd name="connsiteY1" fmla="*/ 44958 h 251273"/>
                  <a:gd name="connsiteX2" fmla="*/ 57245 w 156858"/>
                  <a:gd name="connsiteY2" fmla="*/ 0 h 251273"/>
                  <a:gd name="connsiteX3" fmla="*/ 35433 w 156858"/>
                  <a:gd name="connsiteY3" fmla="*/ 69532 h 251273"/>
                  <a:gd name="connsiteX4" fmla="*/ 0 w 156858"/>
                  <a:gd name="connsiteY4" fmla="*/ 90488 h 251273"/>
                  <a:gd name="connsiteX5" fmla="*/ 78772 w 156858"/>
                  <a:gd name="connsiteY5" fmla="*/ 213170 h 251273"/>
                  <a:gd name="connsiteX6" fmla="*/ 103918 w 156858"/>
                  <a:gd name="connsiteY6" fmla="*/ 251270 h 251273"/>
                  <a:gd name="connsiteX7" fmla="*/ 150400 w 156858"/>
                  <a:gd name="connsiteY7" fmla="*/ 170783 h 251273"/>
                  <a:gd name="connsiteX8" fmla="*/ 149828 w 156858"/>
                  <a:gd name="connsiteY8" fmla="*/ 81820 h 25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858" h="251273">
                    <a:moveTo>
                      <a:pt x="149828" y="81820"/>
                    </a:moveTo>
                    <a:cubicBezTo>
                      <a:pt x="132236" y="71190"/>
                      <a:pt x="115738" y="58846"/>
                      <a:pt x="100584" y="44958"/>
                    </a:cubicBezTo>
                    <a:cubicBezTo>
                      <a:pt x="85439" y="29146"/>
                      <a:pt x="57245" y="0"/>
                      <a:pt x="57245" y="0"/>
                    </a:cubicBezTo>
                    <a:cubicBezTo>
                      <a:pt x="58988" y="25098"/>
                      <a:pt x="51197" y="49930"/>
                      <a:pt x="35433" y="69532"/>
                    </a:cubicBezTo>
                    <a:cubicBezTo>
                      <a:pt x="8858" y="103061"/>
                      <a:pt x="0" y="90488"/>
                      <a:pt x="0" y="90488"/>
                    </a:cubicBezTo>
                    <a:cubicBezTo>
                      <a:pt x="0" y="90488"/>
                      <a:pt x="60198" y="180213"/>
                      <a:pt x="78772" y="213170"/>
                    </a:cubicBezTo>
                    <a:cubicBezTo>
                      <a:pt x="97346" y="246126"/>
                      <a:pt x="100203" y="250793"/>
                      <a:pt x="103918" y="251270"/>
                    </a:cubicBezTo>
                    <a:cubicBezTo>
                      <a:pt x="107633" y="251746"/>
                      <a:pt x="141256" y="209740"/>
                      <a:pt x="150400" y="170783"/>
                    </a:cubicBezTo>
                    <a:cubicBezTo>
                      <a:pt x="165259" y="106108"/>
                      <a:pt x="149828" y="81820"/>
                      <a:pt x="149828" y="81820"/>
                    </a:cubicBezTo>
                    <a:close/>
                  </a:path>
                </a:pathLst>
              </a:custGeom>
              <a:solidFill>
                <a:srgbClr val="455A64"/>
              </a:solidFill>
              <a:ln w="9525" cap="flat">
                <a:noFill/>
                <a:prstDash val="solid"/>
                <a:miter/>
              </a:ln>
            </p:spPr>
            <p:txBody>
              <a:bodyPr rtlCol="0" anchor="ctr"/>
              <a:lstStyle/>
              <a:p>
                <a:endParaRPr lang="pt-BR"/>
              </a:p>
            </p:txBody>
          </p:sp>
        </p:grpSp>
        <p:sp>
          <p:nvSpPr>
            <p:cNvPr id="3608" name="Forma Livre: Forma 3607">
              <a:extLst>
                <a:ext uri="{FF2B5EF4-FFF2-40B4-BE49-F238E27FC236}">
                  <a16:creationId xmlns:a16="http://schemas.microsoft.com/office/drawing/2014/main" id="{E1660C91-E512-C277-21A3-61E50801182F}"/>
                </a:ext>
              </a:extLst>
            </p:cNvPr>
            <p:cNvSpPr/>
            <p:nvPr/>
          </p:nvSpPr>
          <p:spPr>
            <a:xfrm>
              <a:off x="5127549" y="3693118"/>
              <a:ext cx="815625" cy="520446"/>
            </a:xfrm>
            <a:custGeom>
              <a:avLst/>
              <a:gdLst>
                <a:gd name="connsiteX0" fmla="*/ 815626 w 815625"/>
                <a:gd name="connsiteY0" fmla="*/ 29623 h 520446"/>
                <a:gd name="connsiteX1" fmla="*/ 26098 w 815625"/>
                <a:gd name="connsiteY1" fmla="*/ 0 h 520446"/>
                <a:gd name="connsiteX2" fmla="*/ 0 w 815625"/>
                <a:gd name="connsiteY2" fmla="*/ 490728 h 520446"/>
                <a:gd name="connsiteX3" fmla="*/ 789527 w 815625"/>
                <a:gd name="connsiteY3" fmla="*/ 520446 h 520446"/>
                <a:gd name="connsiteX4" fmla="*/ 815626 w 815625"/>
                <a:gd name="connsiteY4" fmla="*/ 29623 h 520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625" h="520446">
                  <a:moveTo>
                    <a:pt x="815626" y="29623"/>
                  </a:moveTo>
                  <a:lnTo>
                    <a:pt x="26098" y="0"/>
                  </a:lnTo>
                  <a:lnTo>
                    <a:pt x="0" y="490728"/>
                  </a:lnTo>
                  <a:lnTo>
                    <a:pt x="789527" y="520446"/>
                  </a:lnTo>
                  <a:lnTo>
                    <a:pt x="815626" y="29623"/>
                  </a:lnTo>
                  <a:close/>
                </a:path>
              </a:pathLst>
            </a:custGeom>
            <a:solidFill>
              <a:srgbClr val="455A64"/>
            </a:solidFill>
            <a:ln w="9525" cap="flat">
              <a:noFill/>
              <a:prstDash val="solid"/>
              <a:miter/>
            </a:ln>
          </p:spPr>
          <p:txBody>
            <a:bodyPr rtlCol="0" anchor="ctr"/>
            <a:lstStyle/>
            <a:p>
              <a:endParaRPr lang="pt-BR"/>
            </a:p>
          </p:txBody>
        </p:sp>
        <p:sp>
          <p:nvSpPr>
            <p:cNvPr id="3609" name="Forma Livre: Forma 3608">
              <a:extLst>
                <a:ext uri="{FF2B5EF4-FFF2-40B4-BE49-F238E27FC236}">
                  <a16:creationId xmlns:a16="http://schemas.microsoft.com/office/drawing/2014/main" id="{41C4B664-1A0D-C23B-A524-A14DA6AF9289}"/>
                </a:ext>
              </a:extLst>
            </p:cNvPr>
            <p:cNvSpPr/>
            <p:nvPr/>
          </p:nvSpPr>
          <p:spPr>
            <a:xfrm>
              <a:off x="5362477" y="3802098"/>
              <a:ext cx="259484" cy="256532"/>
            </a:xfrm>
            <a:custGeom>
              <a:avLst/>
              <a:gdLst>
                <a:gd name="connsiteX0" fmla="*/ 74772 w 81173"/>
                <a:gd name="connsiteY0" fmla="*/ 82982 h 106528"/>
                <a:gd name="connsiteX1" fmla="*/ 77534 w 81173"/>
                <a:gd name="connsiteY1" fmla="*/ 84221 h 106528"/>
                <a:gd name="connsiteX2" fmla="*/ 78582 w 81173"/>
                <a:gd name="connsiteY2" fmla="*/ 87078 h 106528"/>
                <a:gd name="connsiteX3" fmla="*/ 77820 w 81173"/>
                <a:gd name="connsiteY3" fmla="*/ 102699 h 106528"/>
                <a:gd name="connsiteX4" fmla="*/ 76486 w 81173"/>
                <a:gd name="connsiteY4" fmla="*/ 105461 h 106528"/>
                <a:gd name="connsiteX5" fmla="*/ 73629 w 81173"/>
                <a:gd name="connsiteY5" fmla="*/ 106509 h 106528"/>
                <a:gd name="connsiteX6" fmla="*/ 3811 w 81173"/>
                <a:gd name="connsiteY6" fmla="*/ 103175 h 106528"/>
                <a:gd name="connsiteX7" fmla="*/ 1048 w 81173"/>
                <a:gd name="connsiteY7" fmla="*/ 101842 h 106528"/>
                <a:gd name="connsiteX8" fmla="*/ 1 w 81173"/>
                <a:gd name="connsiteY8" fmla="*/ 98984 h 106528"/>
                <a:gd name="connsiteX9" fmla="*/ 4573 w 81173"/>
                <a:gd name="connsiteY9" fmla="*/ 3734 h 106528"/>
                <a:gd name="connsiteX10" fmla="*/ 5906 w 81173"/>
                <a:gd name="connsiteY10" fmla="*/ 1067 h 106528"/>
                <a:gd name="connsiteX11" fmla="*/ 8764 w 81173"/>
                <a:gd name="connsiteY11" fmla="*/ 20 h 106528"/>
                <a:gd name="connsiteX12" fmla="*/ 77344 w 81173"/>
                <a:gd name="connsiteY12" fmla="*/ 3258 h 106528"/>
                <a:gd name="connsiteX13" fmla="*/ 80106 w 81173"/>
                <a:gd name="connsiteY13" fmla="*/ 4592 h 106528"/>
                <a:gd name="connsiteX14" fmla="*/ 81154 w 81173"/>
                <a:gd name="connsiteY14" fmla="*/ 7449 h 106528"/>
                <a:gd name="connsiteX15" fmla="*/ 80392 w 81173"/>
                <a:gd name="connsiteY15" fmla="*/ 22975 h 106528"/>
                <a:gd name="connsiteX16" fmla="*/ 79154 w 81173"/>
                <a:gd name="connsiteY16" fmla="*/ 25737 h 106528"/>
                <a:gd name="connsiteX17" fmla="*/ 76296 w 81173"/>
                <a:gd name="connsiteY17" fmla="*/ 26785 h 106528"/>
                <a:gd name="connsiteX18" fmla="*/ 30862 w 81173"/>
                <a:gd name="connsiteY18" fmla="*/ 24689 h 106528"/>
                <a:gd name="connsiteX19" fmla="*/ 30100 w 81173"/>
                <a:gd name="connsiteY19" fmla="*/ 40596 h 106528"/>
                <a:gd name="connsiteX20" fmla="*/ 72295 w 81173"/>
                <a:gd name="connsiteY20" fmla="*/ 42596 h 106528"/>
                <a:gd name="connsiteX21" fmla="*/ 76010 w 81173"/>
                <a:gd name="connsiteY21" fmla="*/ 46683 h 106528"/>
                <a:gd name="connsiteX22" fmla="*/ 76010 w 81173"/>
                <a:gd name="connsiteY22" fmla="*/ 46692 h 106528"/>
                <a:gd name="connsiteX23" fmla="*/ 75343 w 81173"/>
                <a:gd name="connsiteY23" fmla="*/ 62313 h 106528"/>
                <a:gd name="connsiteX24" fmla="*/ 74010 w 81173"/>
                <a:gd name="connsiteY24" fmla="*/ 65075 h 106528"/>
                <a:gd name="connsiteX25" fmla="*/ 71152 w 81173"/>
                <a:gd name="connsiteY25" fmla="*/ 66123 h 106528"/>
                <a:gd name="connsiteX26" fmla="*/ 29052 w 81173"/>
                <a:gd name="connsiteY26" fmla="*/ 64123 h 106528"/>
                <a:gd name="connsiteX27" fmla="*/ 28195 w 81173"/>
                <a:gd name="connsiteY27" fmla="*/ 80601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1173" h="106528">
                  <a:moveTo>
                    <a:pt x="74772" y="82982"/>
                  </a:moveTo>
                  <a:cubicBezTo>
                    <a:pt x="75820" y="83011"/>
                    <a:pt x="76820" y="83449"/>
                    <a:pt x="77534" y="84221"/>
                  </a:cubicBezTo>
                  <a:cubicBezTo>
                    <a:pt x="78239" y="85002"/>
                    <a:pt x="78611" y="86030"/>
                    <a:pt x="78582" y="87078"/>
                  </a:cubicBezTo>
                  <a:lnTo>
                    <a:pt x="77820" y="102699"/>
                  </a:lnTo>
                  <a:cubicBezTo>
                    <a:pt x="77820" y="103775"/>
                    <a:pt x="77325" y="104795"/>
                    <a:pt x="76486" y="105461"/>
                  </a:cubicBezTo>
                  <a:cubicBezTo>
                    <a:pt x="75753" y="106233"/>
                    <a:pt x="74696" y="106623"/>
                    <a:pt x="73629" y="106509"/>
                  </a:cubicBezTo>
                  <a:lnTo>
                    <a:pt x="3811" y="103175"/>
                  </a:lnTo>
                  <a:cubicBezTo>
                    <a:pt x="2734" y="103166"/>
                    <a:pt x="1725" y="102671"/>
                    <a:pt x="1048" y="101842"/>
                  </a:cubicBezTo>
                  <a:cubicBezTo>
                    <a:pt x="353" y="101051"/>
                    <a:pt x="-18" y="100032"/>
                    <a:pt x="1" y="98984"/>
                  </a:cubicBezTo>
                  <a:lnTo>
                    <a:pt x="4573" y="3734"/>
                  </a:lnTo>
                  <a:cubicBezTo>
                    <a:pt x="4611" y="2696"/>
                    <a:pt x="5097" y="1725"/>
                    <a:pt x="5906" y="1067"/>
                  </a:cubicBezTo>
                  <a:cubicBezTo>
                    <a:pt x="6640" y="296"/>
                    <a:pt x="7697" y="-95"/>
                    <a:pt x="8764" y="20"/>
                  </a:cubicBezTo>
                  <a:lnTo>
                    <a:pt x="77344" y="3258"/>
                  </a:lnTo>
                  <a:cubicBezTo>
                    <a:pt x="78420" y="3258"/>
                    <a:pt x="79439" y="3753"/>
                    <a:pt x="80106" y="4592"/>
                  </a:cubicBezTo>
                  <a:cubicBezTo>
                    <a:pt x="80878" y="5325"/>
                    <a:pt x="81268" y="6382"/>
                    <a:pt x="81154" y="7449"/>
                  </a:cubicBezTo>
                  <a:lnTo>
                    <a:pt x="80392" y="22975"/>
                  </a:lnTo>
                  <a:cubicBezTo>
                    <a:pt x="80392" y="24032"/>
                    <a:pt x="79944" y="25032"/>
                    <a:pt x="79154" y="25737"/>
                  </a:cubicBezTo>
                  <a:cubicBezTo>
                    <a:pt x="78391" y="26480"/>
                    <a:pt x="77353" y="26861"/>
                    <a:pt x="76296" y="26785"/>
                  </a:cubicBezTo>
                  <a:lnTo>
                    <a:pt x="30862" y="24689"/>
                  </a:lnTo>
                  <a:lnTo>
                    <a:pt x="30100" y="40596"/>
                  </a:lnTo>
                  <a:lnTo>
                    <a:pt x="72295" y="42596"/>
                  </a:lnTo>
                  <a:cubicBezTo>
                    <a:pt x="74448" y="42701"/>
                    <a:pt x="76115" y="44530"/>
                    <a:pt x="76010" y="46683"/>
                  </a:cubicBezTo>
                  <a:cubicBezTo>
                    <a:pt x="76010" y="46683"/>
                    <a:pt x="76010" y="46692"/>
                    <a:pt x="76010" y="46692"/>
                  </a:cubicBezTo>
                  <a:lnTo>
                    <a:pt x="75343" y="62313"/>
                  </a:lnTo>
                  <a:cubicBezTo>
                    <a:pt x="75267" y="63370"/>
                    <a:pt x="74791" y="64351"/>
                    <a:pt x="74010" y="65075"/>
                  </a:cubicBezTo>
                  <a:cubicBezTo>
                    <a:pt x="73248" y="65818"/>
                    <a:pt x="72210" y="66199"/>
                    <a:pt x="71152" y="66123"/>
                  </a:cubicBezTo>
                  <a:lnTo>
                    <a:pt x="29052" y="64123"/>
                  </a:lnTo>
                  <a:lnTo>
                    <a:pt x="28195" y="80601"/>
                  </a:lnTo>
                  <a:close/>
                </a:path>
              </a:pathLst>
            </a:custGeom>
            <a:solidFill>
              <a:srgbClr val="FAFAFA"/>
            </a:solidFill>
            <a:ln w="9525" cap="flat">
              <a:noFill/>
              <a:prstDash val="solid"/>
              <a:miter/>
            </a:ln>
          </p:spPr>
          <p:txBody>
            <a:bodyPr rtlCol="0" anchor="ctr"/>
            <a:lstStyle/>
            <a:p>
              <a:endParaRPr lang="pt-BR"/>
            </a:p>
          </p:txBody>
        </p:sp>
        <p:grpSp>
          <p:nvGrpSpPr>
            <p:cNvPr id="3610" name="Gráfico 4">
              <a:extLst>
                <a:ext uri="{FF2B5EF4-FFF2-40B4-BE49-F238E27FC236}">
                  <a16:creationId xmlns:a16="http://schemas.microsoft.com/office/drawing/2014/main" id="{58423B41-FFFF-18A4-AB34-E7B30890CAAB}"/>
                </a:ext>
              </a:extLst>
            </p:cNvPr>
            <p:cNvGrpSpPr/>
            <p:nvPr/>
          </p:nvGrpSpPr>
          <p:grpSpPr>
            <a:xfrm>
              <a:off x="5253565" y="4174278"/>
              <a:ext cx="512540" cy="91768"/>
              <a:chOff x="5253565" y="4174278"/>
              <a:chExt cx="512540" cy="91768"/>
            </a:xfrm>
            <a:solidFill>
              <a:srgbClr val="FFA8A7"/>
            </a:solidFill>
          </p:grpSpPr>
          <p:sp>
            <p:nvSpPr>
              <p:cNvPr id="3685" name="Forma Livre: Forma 3684">
                <a:extLst>
                  <a:ext uri="{FF2B5EF4-FFF2-40B4-BE49-F238E27FC236}">
                    <a16:creationId xmlns:a16="http://schemas.microsoft.com/office/drawing/2014/main" id="{F68263C5-A66A-DB13-CC62-C7879B574084}"/>
                  </a:ext>
                </a:extLst>
              </p:cNvPr>
              <p:cNvSpPr/>
              <p:nvPr/>
            </p:nvSpPr>
            <p:spPr>
              <a:xfrm>
                <a:off x="5730031" y="4182154"/>
                <a:ext cx="36073" cy="83892"/>
              </a:xfrm>
              <a:custGeom>
                <a:avLst/>
                <a:gdLst>
                  <a:gd name="connsiteX0" fmla="*/ 33502 w 36073"/>
                  <a:gd name="connsiteY0" fmla="*/ 25980 h 83892"/>
                  <a:gd name="connsiteX1" fmla="*/ 27882 w 36073"/>
                  <a:gd name="connsiteY1" fmla="*/ 18837 h 83892"/>
                  <a:gd name="connsiteX2" fmla="*/ 13309 w 36073"/>
                  <a:gd name="connsiteY2" fmla="*/ 2073 h 83892"/>
                  <a:gd name="connsiteX3" fmla="*/ 2260 w 36073"/>
                  <a:gd name="connsiteY3" fmla="*/ 1311 h 83892"/>
                  <a:gd name="connsiteX4" fmla="*/ 1403 w 36073"/>
                  <a:gd name="connsiteY4" fmla="*/ 12931 h 83892"/>
                  <a:gd name="connsiteX5" fmla="*/ 9404 w 36073"/>
                  <a:gd name="connsiteY5" fmla="*/ 31029 h 83892"/>
                  <a:gd name="connsiteX6" fmla="*/ 18072 w 36073"/>
                  <a:gd name="connsiteY6" fmla="*/ 52841 h 83892"/>
                  <a:gd name="connsiteX7" fmla="*/ 36074 w 36073"/>
                  <a:gd name="connsiteY7" fmla="*/ 83892 h 8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73" h="83892">
                    <a:moveTo>
                      <a:pt x="33502" y="25980"/>
                    </a:moveTo>
                    <a:cubicBezTo>
                      <a:pt x="31226" y="23951"/>
                      <a:pt x="29321" y="21532"/>
                      <a:pt x="27882" y="18837"/>
                    </a:cubicBezTo>
                    <a:cubicBezTo>
                      <a:pt x="24329" y="12236"/>
                      <a:pt x="19348" y="6511"/>
                      <a:pt x="13309" y="2073"/>
                    </a:cubicBezTo>
                    <a:cubicBezTo>
                      <a:pt x="10118" y="-385"/>
                      <a:pt x="5756" y="-680"/>
                      <a:pt x="2260" y="1311"/>
                    </a:cubicBezTo>
                    <a:cubicBezTo>
                      <a:pt x="-407" y="4635"/>
                      <a:pt x="-740" y="9254"/>
                      <a:pt x="1403" y="12931"/>
                    </a:cubicBezTo>
                    <a:cubicBezTo>
                      <a:pt x="4384" y="18817"/>
                      <a:pt x="7061" y="24856"/>
                      <a:pt x="9404" y="31029"/>
                    </a:cubicBezTo>
                    <a:cubicBezTo>
                      <a:pt x="11871" y="38458"/>
                      <a:pt x="14766" y="45745"/>
                      <a:pt x="18072" y="52841"/>
                    </a:cubicBezTo>
                    <a:cubicBezTo>
                      <a:pt x="22739" y="63223"/>
                      <a:pt x="32740" y="73034"/>
                      <a:pt x="36074" y="83892"/>
                    </a:cubicBezTo>
                  </a:path>
                </a:pathLst>
              </a:custGeom>
              <a:solidFill>
                <a:srgbClr val="FFA8A7"/>
              </a:solidFill>
              <a:ln w="9525" cap="flat">
                <a:noFill/>
                <a:prstDash val="solid"/>
                <a:miter/>
              </a:ln>
            </p:spPr>
            <p:txBody>
              <a:bodyPr rtlCol="0" anchor="ctr"/>
              <a:lstStyle/>
              <a:p>
                <a:endParaRPr lang="pt-BR"/>
              </a:p>
            </p:txBody>
          </p:sp>
          <p:sp>
            <p:nvSpPr>
              <p:cNvPr id="3686" name="Forma Livre: Forma 3685">
                <a:extLst>
                  <a:ext uri="{FF2B5EF4-FFF2-40B4-BE49-F238E27FC236}">
                    <a16:creationId xmlns:a16="http://schemas.microsoft.com/office/drawing/2014/main" id="{B78EBFBD-59B7-08F4-D40C-4C461A89659C}"/>
                  </a:ext>
                </a:extLst>
              </p:cNvPr>
              <p:cNvSpPr/>
              <p:nvPr/>
            </p:nvSpPr>
            <p:spPr>
              <a:xfrm>
                <a:off x="5253565" y="4174278"/>
                <a:ext cx="49942" cy="90339"/>
              </a:xfrm>
              <a:custGeom>
                <a:avLst/>
                <a:gdLst>
                  <a:gd name="connsiteX0" fmla="*/ 10573 w 49942"/>
                  <a:gd name="connsiteY0" fmla="*/ 24617 h 90339"/>
                  <a:gd name="connsiteX1" fmla="*/ 15812 w 49942"/>
                  <a:gd name="connsiteY1" fmla="*/ 21093 h 90339"/>
                  <a:gd name="connsiteX2" fmla="*/ 26860 w 49942"/>
                  <a:gd name="connsiteY2" fmla="*/ 8139 h 90339"/>
                  <a:gd name="connsiteX3" fmla="*/ 41434 w 49942"/>
                  <a:gd name="connsiteY3" fmla="*/ 138 h 90339"/>
                  <a:gd name="connsiteX4" fmla="*/ 49721 w 49942"/>
                  <a:gd name="connsiteY4" fmla="*/ 4138 h 90339"/>
                  <a:gd name="connsiteX5" fmla="*/ 47435 w 49942"/>
                  <a:gd name="connsiteY5" fmla="*/ 12235 h 90339"/>
                  <a:gd name="connsiteX6" fmla="*/ 39910 w 49942"/>
                  <a:gd name="connsiteY6" fmla="*/ 26046 h 90339"/>
                  <a:gd name="connsiteX7" fmla="*/ 24479 w 49942"/>
                  <a:gd name="connsiteY7" fmla="*/ 52716 h 90339"/>
                  <a:gd name="connsiteX8" fmla="*/ 0 w 49942"/>
                  <a:gd name="connsiteY8" fmla="*/ 90340 h 9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42" h="90339">
                    <a:moveTo>
                      <a:pt x="10573" y="24617"/>
                    </a:moveTo>
                    <a:cubicBezTo>
                      <a:pt x="12669" y="24074"/>
                      <a:pt x="14517" y="22827"/>
                      <a:pt x="15812" y="21093"/>
                    </a:cubicBezTo>
                    <a:cubicBezTo>
                      <a:pt x="19717" y="16997"/>
                      <a:pt x="22860" y="12235"/>
                      <a:pt x="26860" y="8139"/>
                    </a:cubicBezTo>
                    <a:cubicBezTo>
                      <a:pt x="30666" y="3891"/>
                      <a:pt x="35806" y="1071"/>
                      <a:pt x="41434" y="138"/>
                    </a:cubicBezTo>
                    <a:cubicBezTo>
                      <a:pt x="44777" y="-500"/>
                      <a:pt x="48139" y="1119"/>
                      <a:pt x="49721" y="4138"/>
                    </a:cubicBezTo>
                    <a:cubicBezTo>
                      <a:pt x="50387" y="7053"/>
                      <a:pt x="49530" y="10101"/>
                      <a:pt x="47435" y="12235"/>
                    </a:cubicBezTo>
                    <a:cubicBezTo>
                      <a:pt x="44501" y="16597"/>
                      <a:pt x="41986" y="21217"/>
                      <a:pt x="39910" y="26046"/>
                    </a:cubicBezTo>
                    <a:cubicBezTo>
                      <a:pt x="36168" y="35676"/>
                      <a:pt x="30963" y="44677"/>
                      <a:pt x="24479" y="52716"/>
                    </a:cubicBezTo>
                    <a:cubicBezTo>
                      <a:pt x="13907" y="64527"/>
                      <a:pt x="2000" y="73290"/>
                      <a:pt x="0" y="90340"/>
                    </a:cubicBezTo>
                  </a:path>
                </a:pathLst>
              </a:custGeom>
              <a:solidFill>
                <a:srgbClr val="FFA8A7"/>
              </a:solidFill>
              <a:ln w="9525" cap="flat">
                <a:noFill/>
                <a:prstDash val="solid"/>
                <a:miter/>
              </a:ln>
            </p:spPr>
            <p:txBody>
              <a:bodyPr rtlCol="0" anchor="ctr"/>
              <a:lstStyle/>
              <a:p>
                <a:endParaRPr lang="pt-BR"/>
              </a:p>
            </p:txBody>
          </p:sp>
        </p:grpSp>
        <p:grpSp>
          <p:nvGrpSpPr>
            <p:cNvPr id="3611" name="Gráfico 4">
              <a:extLst>
                <a:ext uri="{FF2B5EF4-FFF2-40B4-BE49-F238E27FC236}">
                  <a16:creationId xmlns:a16="http://schemas.microsoft.com/office/drawing/2014/main" id="{0DC4ABC3-9EE4-8AE7-0249-BA03625DFD75}"/>
                </a:ext>
              </a:extLst>
            </p:cNvPr>
            <p:cNvGrpSpPr/>
            <p:nvPr/>
          </p:nvGrpSpPr>
          <p:grpSpPr>
            <a:xfrm>
              <a:off x="6834153" y="5324179"/>
              <a:ext cx="483717" cy="831227"/>
              <a:chOff x="6834153" y="5324179"/>
              <a:chExt cx="483717" cy="831227"/>
            </a:xfrm>
          </p:grpSpPr>
          <p:sp>
            <p:nvSpPr>
              <p:cNvPr id="3674" name="Forma Livre: Forma 3673">
                <a:extLst>
                  <a:ext uri="{FF2B5EF4-FFF2-40B4-BE49-F238E27FC236}">
                    <a16:creationId xmlns:a16="http://schemas.microsoft.com/office/drawing/2014/main" id="{ABE5BAC7-97C8-C2D1-B135-200CC6FA88A5}"/>
                  </a:ext>
                </a:extLst>
              </p:cNvPr>
              <p:cNvSpPr/>
              <p:nvPr/>
            </p:nvSpPr>
            <p:spPr>
              <a:xfrm>
                <a:off x="6837953" y="5673746"/>
                <a:ext cx="184249" cy="450022"/>
              </a:xfrm>
              <a:custGeom>
                <a:avLst/>
                <a:gdLst>
                  <a:gd name="connsiteX0" fmla="*/ 179927 w 184249"/>
                  <a:gd name="connsiteY0" fmla="*/ 114776 h 450022"/>
                  <a:gd name="connsiteX1" fmla="*/ 179927 w 184249"/>
                  <a:gd name="connsiteY1" fmla="*/ 10478 h 450022"/>
                  <a:gd name="connsiteX2" fmla="*/ 72962 w 184249"/>
                  <a:gd name="connsiteY2" fmla="*/ 0 h 450022"/>
                  <a:gd name="connsiteX3" fmla="*/ 86773 w 184249"/>
                  <a:gd name="connsiteY3" fmla="*/ 264033 h 450022"/>
                  <a:gd name="connsiteX4" fmla="*/ 85154 w 184249"/>
                  <a:gd name="connsiteY4" fmla="*/ 325755 h 450022"/>
                  <a:gd name="connsiteX5" fmla="*/ 10573 w 184249"/>
                  <a:gd name="connsiteY5" fmla="*/ 413576 h 450022"/>
                  <a:gd name="connsiteX6" fmla="*/ 0 w 184249"/>
                  <a:gd name="connsiteY6" fmla="*/ 430149 h 450022"/>
                  <a:gd name="connsiteX7" fmla="*/ 9525 w 184249"/>
                  <a:gd name="connsiteY7" fmla="*/ 443960 h 450022"/>
                  <a:gd name="connsiteX8" fmla="*/ 29433 w 184249"/>
                  <a:gd name="connsiteY8" fmla="*/ 448342 h 450022"/>
                  <a:gd name="connsiteX9" fmla="*/ 51340 w 184249"/>
                  <a:gd name="connsiteY9" fmla="*/ 449866 h 450022"/>
                  <a:gd name="connsiteX10" fmla="*/ 88868 w 184249"/>
                  <a:gd name="connsiteY10" fmla="*/ 441674 h 450022"/>
                  <a:gd name="connsiteX11" fmla="*/ 114300 w 184249"/>
                  <a:gd name="connsiteY11" fmla="*/ 415766 h 450022"/>
                  <a:gd name="connsiteX12" fmla="*/ 137065 w 184249"/>
                  <a:gd name="connsiteY12" fmla="*/ 392811 h 450022"/>
                  <a:gd name="connsiteX13" fmla="*/ 160401 w 184249"/>
                  <a:gd name="connsiteY13" fmla="*/ 377476 h 450022"/>
                  <a:gd name="connsiteX14" fmla="*/ 162973 w 184249"/>
                  <a:gd name="connsiteY14" fmla="*/ 369380 h 450022"/>
                  <a:gd name="connsiteX15" fmla="*/ 158877 w 184249"/>
                  <a:gd name="connsiteY15" fmla="*/ 342900 h 450022"/>
                  <a:gd name="connsiteX16" fmla="*/ 152210 w 184249"/>
                  <a:gd name="connsiteY16" fmla="*/ 311087 h 450022"/>
                  <a:gd name="connsiteX17" fmla="*/ 155258 w 184249"/>
                  <a:gd name="connsiteY17" fmla="*/ 277273 h 450022"/>
                  <a:gd name="connsiteX18" fmla="*/ 179927 w 184249"/>
                  <a:gd name="connsiteY18" fmla="*/ 114776 h 45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4249" h="450022">
                    <a:moveTo>
                      <a:pt x="179927" y="114776"/>
                    </a:moveTo>
                    <a:cubicBezTo>
                      <a:pt x="186690" y="60008"/>
                      <a:pt x="184595" y="36576"/>
                      <a:pt x="179927" y="10478"/>
                    </a:cubicBezTo>
                    <a:lnTo>
                      <a:pt x="72962" y="0"/>
                    </a:lnTo>
                    <a:cubicBezTo>
                      <a:pt x="71914" y="44482"/>
                      <a:pt x="82487" y="191357"/>
                      <a:pt x="86773" y="264033"/>
                    </a:cubicBezTo>
                    <a:cubicBezTo>
                      <a:pt x="87916" y="283559"/>
                      <a:pt x="90869" y="306705"/>
                      <a:pt x="85154" y="325755"/>
                    </a:cubicBezTo>
                    <a:cubicBezTo>
                      <a:pt x="73438" y="364808"/>
                      <a:pt x="39338" y="388430"/>
                      <a:pt x="10573" y="413576"/>
                    </a:cubicBezTo>
                    <a:cubicBezTo>
                      <a:pt x="4925" y="417414"/>
                      <a:pt x="1096" y="423405"/>
                      <a:pt x="0" y="430149"/>
                    </a:cubicBezTo>
                    <a:cubicBezTo>
                      <a:pt x="419" y="436150"/>
                      <a:pt x="4067" y="441436"/>
                      <a:pt x="9525" y="443960"/>
                    </a:cubicBezTo>
                    <a:cubicBezTo>
                      <a:pt x="15859" y="446561"/>
                      <a:pt x="22593" y="448047"/>
                      <a:pt x="29433" y="448342"/>
                    </a:cubicBezTo>
                    <a:cubicBezTo>
                      <a:pt x="36633" y="449799"/>
                      <a:pt x="44006" y="450314"/>
                      <a:pt x="51340" y="449866"/>
                    </a:cubicBezTo>
                    <a:cubicBezTo>
                      <a:pt x="64237" y="449361"/>
                      <a:pt x="76934" y="446589"/>
                      <a:pt x="88868" y="441674"/>
                    </a:cubicBezTo>
                    <a:cubicBezTo>
                      <a:pt x="99060" y="436531"/>
                      <a:pt x="106490" y="424244"/>
                      <a:pt x="114300" y="415766"/>
                    </a:cubicBezTo>
                    <a:cubicBezTo>
                      <a:pt x="120977" y="407261"/>
                      <a:pt x="128616" y="399564"/>
                      <a:pt x="137065" y="392811"/>
                    </a:cubicBezTo>
                    <a:cubicBezTo>
                      <a:pt x="144304" y="388048"/>
                      <a:pt x="156115" y="385953"/>
                      <a:pt x="160401" y="377476"/>
                    </a:cubicBezTo>
                    <a:cubicBezTo>
                      <a:pt x="161639" y="374913"/>
                      <a:pt x="162506" y="372190"/>
                      <a:pt x="162973" y="369380"/>
                    </a:cubicBezTo>
                    <a:cubicBezTo>
                      <a:pt x="164392" y="360340"/>
                      <a:pt x="162963" y="351082"/>
                      <a:pt x="158877" y="342900"/>
                    </a:cubicBezTo>
                    <a:cubicBezTo>
                      <a:pt x="154162" y="332975"/>
                      <a:pt x="151876" y="322069"/>
                      <a:pt x="152210" y="311087"/>
                    </a:cubicBezTo>
                    <a:cubicBezTo>
                      <a:pt x="152210" y="299656"/>
                      <a:pt x="153734" y="289655"/>
                      <a:pt x="155258" y="277273"/>
                    </a:cubicBezTo>
                    <a:cubicBezTo>
                      <a:pt x="160877" y="225838"/>
                      <a:pt x="177546" y="134779"/>
                      <a:pt x="179927" y="114776"/>
                    </a:cubicBezTo>
                    <a:close/>
                  </a:path>
                </a:pathLst>
              </a:custGeom>
              <a:solidFill>
                <a:srgbClr val="F28F8F"/>
              </a:solidFill>
              <a:ln w="9525" cap="flat">
                <a:noFill/>
                <a:prstDash val="solid"/>
                <a:miter/>
              </a:ln>
            </p:spPr>
            <p:txBody>
              <a:bodyPr rtlCol="0" anchor="ctr"/>
              <a:lstStyle/>
              <a:p>
                <a:endParaRPr lang="pt-BR"/>
              </a:p>
            </p:txBody>
          </p:sp>
          <p:sp>
            <p:nvSpPr>
              <p:cNvPr id="3675" name="Forma Livre: Forma 3674">
                <a:extLst>
                  <a:ext uri="{FF2B5EF4-FFF2-40B4-BE49-F238E27FC236}">
                    <a16:creationId xmlns:a16="http://schemas.microsoft.com/office/drawing/2014/main" id="{C54433BB-0808-0A8B-4EE0-3F21A66E7ECD}"/>
                  </a:ext>
                </a:extLst>
              </p:cNvPr>
              <p:cNvSpPr/>
              <p:nvPr/>
            </p:nvSpPr>
            <p:spPr>
              <a:xfrm>
                <a:off x="6835354" y="6055508"/>
                <a:ext cx="163449" cy="83087"/>
              </a:xfrm>
              <a:custGeom>
                <a:avLst/>
                <a:gdLst>
                  <a:gd name="connsiteX0" fmla="*/ 218 w 163449"/>
                  <a:gd name="connsiteY0" fmla="*/ 53531 h 83087"/>
                  <a:gd name="connsiteX1" fmla="*/ 2790 w 163449"/>
                  <a:gd name="connsiteY1" fmla="*/ 68009 h 83087"/>
                  <a:gd name="connsiteX2" fmla="*/ 54797 w 163449"/>
                  <a:gd name="connsiteY2" fmla="*/ 82868 h 83087"/>
                  <a:gd name="connsiteX3" fmla="*/ 114042 w 163449"/>
                  <a:gd name="connsiteY3" fmla="*/ 54864 h 83087"/>
                  <a:gd name="connsiteX4" fmla="*/ 133092 w 163449"/>
                  <a:gd name="connsiteY4" fmla="*/ 28861 h 83087"/>
                  <a:gd name="connsiteX5" fmla="*/ 155762 w 163449"/>
                  <a:gd name="connsiteY5" fmla="*/ 15621 h 83087"/>
                  <a:gd name="connsiteX6" fmla="*/ 163287 w 163449"/>
                  <a:gd name="connsiteY6" fmla="*/ 1048 h 83087"/>
                  <a:gd name="connsiteX7" fmla="*/ 218 w 163449"/>
                  <a:gd name="connsiteY7" fmla="*/ 53531 h 8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449" h="83087">
                    <a:moveTo>
                      <a:pt x="218" y="53531"/>
                    </a:moveTo>
                    <a:cubicBezTo>
                      <a:pt x="-458" y="58503"/>
                      <a:pt x="447" y="63570"/>
                      <a:pt x="2790" y="68009"/>
                    </a:cubicBezTo>
                    <a:cubicBezTo>
                      <a:pt x="6600" y="72676"/>
                      <a:pt x="20221" y="84868"/>
                      <a:pt x="54797" y="82868"/>
                    </a:cubicBezTo>
                    <a:cubicBezTo>
                      <a:pt x="77676" y="82592"/>
                      <a:pt x="99307" y="72371"/>
                      <a:pt x="114042" y="54864"/>
                    </a:cubicBezTo>
                    <a:cubicBezTo>
                      <a:pt x="119957" y="45882"/>
                      <a:pt x="126310" y="37205"/>
                      <a:pt x="133092" y="28861"/>
                    </a:cubicBezTo>
                    <a:cubicBezTo>
                      <a:pt x="139474" y="22689"/>
                      <a:pt x="147256" y="18155"/>
                      <a:pt x="155762" y="15621"/>
                    </a:cubicBezTo>
                    <a:cubicBezTo>
                      <a:pt x="162239" y="13335"/>
                      <a:pt x="164048" y="10859"/>
                      <a:pt x="163287" y="1048"/>
                    </a:cubicBezTo>
                    <a:cubicBezTo>
                      <a:pt x="162524" y="-8763"/>
                      <a:pt x="218" y="53531"/>
                      <a:pt x="218" y="53531"/>
                    </a:cubicBezTo>
                    <a:close/>
                  </a:path>
                </a:pathLst>
              </a:custGeom>
              <a:solidFill>
                <a:srgbClr val="37474F"/>
              </a:solidFill>
              <a:ln w="9525" cap="flat">
                <a:noFill/>
                <a:prstDash val="solid"/>
                <a:miter/>
              </a:ln>
            </p:spPr>
            <p:txBody>
              <a:bodyPr rtlCol="0" anchor="ctr"/>
              <a:lstStyle/>
              <a:p>
                <a:endParaRPr lang="pt-BR"/>
              </a:p>
            </p:txBody>
          </p:sp>
          <p:sp>
            <p:nvSpPr>
              <p:cNvPr id="3676" name="Forma Livre: Forma 3675">
                <a:extLst>
                  <a:ext uri="{FF2B5EF4-FFF2-40B4-BE49-F238E27FC236}">
                    <a16:creationId xmlns:a16="http://schemas.microsoft.com/office/drawing/2014/main" id="{BAAD0A75-ABD2-B96A-1024-57CA280F0D19}"/>
                  </a:ext>
                </a:extLst>
              </p:cNvPr>
              <p:cNvSpPr/>
              <p:nvPr/>
            </p:nvSpPr>
            <p:spPr>
              <a:xfrm>
                <a:off x="6834346" y="5987500"/>
                <a:ext cx="168685" cy="141857"/>
              </a:xfrm>
              <a:custGeom>
                <a:avLst/>
                <a:gdLst>
                  <a:gd name="connsiteX0" fmla="*/ 155436 w 168685"/>
                  <a:gd name="connsiteY0" fmla="*/ 0 h 141857"/>
                  <a:gd name="connsiteX1" fmla="*/ 155436 w 168685"/>
                  <a:gd name="connsiteY1" fmla="*/ 6096 h 141857"/>
                  <a:gd name="connsiteX2" fmla="*/ 147340 w 168685"/>
                  <a:gd name="connsiteY2" fmla="*/ 23431 h 141857"/>
                  <a:gd name="connsiteX3" fmla="*/ 129528 w 168685"/>
                  <a:gd name="connsiteY3" fmla="*/ 13049 h 141857"/>
                  <a:gd name="connsiteX4" fmla="*/ 86189 w 168685"/>
                  <a:gd name="connsiteY4" fmla="*/ 13049 h 141857"/>
                  <a:gd name="connsiteX5" fmla="*/ 48089 w 168685"/>
                  <a:gd name="connsiteY5" fmla="*/ 67246 h 141857"/>
                  <a:gd name="connsiteX6" fmla="*/ 26467 w 168685"/>
                  <a:gd name="connsiteY6" fmla="*/ 86296 h 141857"/>
                  <a:gd name="connsiteX7" fmla="*/ 178 w 168685"/>
                  <a:gd name="connsiteY7" fmla="*/ 117538 h 141857"/>
                  <a:gd name="connsiteX8" fmla="*/ 31706 w 168685"/>
                  <a:gd name="connsiteY8" fmla="*/ 140875 h 141857"/>
                  <a:gd name="connsiteX9" fmla="*/ 97810 w 168685"/>
                  <a:gd name="connsiteY9" fmla="*/ 126111 h 141857"/>
                  <a:gd name="connsiteX10" fmla="*/ 131814 w 168685"/>
                  <a:gd name="connsiteY10" fmla="*/ 89440 h 141857"/>
                  <a:gd name="connsiteX11" fmla="*/ 164104 w 168685"/>
                  <a:gd name="connsiteY11" fmla="*/ 70390 h 141857"/>
                  <a:gd name="connsiteX12" fmla="*/ 167342 w 168685"/>
                  <a:gd name="connsiteY12" fmla="*/ 39434 h 141857"/>
                  <a:gd name="connsiteX13" fmla="*/ 161342 w 168685"/>
                  <a:gd name="connsiteY13" fmla="*/ 10859 h 141857"/>
                  <a:gd name="connsiteX14" fmla="*/ 155436 w 168685"/>
                  <a:gd name="connsiteY14" fmla="*/ 0 h 14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685" h="141857">
                    <a:moveTo>
                      <a:pt x="155436" y="0"/>
                    </a:moveTo>
                    <a:cubicBezTo>
                      <a:pt x="155436" y="1905"/>
                      <a:pt x="155436" y="4001"/>
                      <a:pt x="155436" y="6096"/>
                    </a:cubicBezTo>
                    <a:cubicBezTo>
                      <a:pt x="155436" y="6096"/>
                      <a:pt x="156103" y="20003"/>
                      <a:pt x="147340" y="23431"/>
                    </a:cubicBezTo>
                    <a:cubicBezTo>
                      <a:pt x="136957" y="27432"/>
                      <a:pt x="137815" y="19431"/>
                      <a:pt x="129528" y="13049"/>
                    </a:cubicBezTo>
                    <a:cubicBezTo>
                      <a:pt x="112002" y="-762"/>
                      <a:pt x="91428" y="667"/>
                      <a:pt x="86189" y="13049"/>
                    </a:cubicBezTo>
                    <a:cubicBezTo>
                      <a:pt x="76016" y="32766"/>
                      <a:pt x="63196" y="50997"/>
                      <a:pt x="48089" y="67246"/>
                    </a:cubicBezTo>
                    <a:cubicBezTo>
                      <a:pt x="41393" y="74152"/>
                      <a:pt x="34164" y="80524"/>
                      <a:pt x="26467" y="86296"/>
                    </a:cubicBezTo>
                    <a:cubicBezTo>
                      <a:pt x="18181" y="92583"/>
                      <a:pt x="-2108" y="103918"/>
                      <a:pt x="178" y="117538"/>
                    </a:cubicBezTo>
                    <a:cubicBezTo>
                      <a:pt x="2464" y="131159"/>
                      <a:pt x="14847" y="138303"/>
                      <a:pt x="31706" y="140875"/>
                    </a:cubicBezTo>
                    <a:cubicBezTo>
                      <a:pt x="54804" y="144218"/>
                      <a:pt x="78331" y="138970"/>
                      <a:pt x="97810" y="126111"/>
                    </a:cubicBezTo>
                    <a:cubicBezTo>
                      <a:pt x="110564" y="115281"/>
                      <a:pt x="121974" y="102965"/>
                      <a:pt x="131814" y="89440"/>
                    </a:cubicBezTo>
                    <a:cubicBezTo>
                      <a:pt x="142101" y="78677"/>
                      <a:pt x="158770" y="76200"/>
                      <a:pt x="164104" y="70390"/>
                    </a:cubicBezTo>
                    <a:cubicBezTo>
                      <a:pt x="168771" y="60770"/>
                      <a:pt x="169914" y="49816"/>
                      <a:pt x="167342" y="39434"/>
                    </a:cubicBezTo>
                    <a:cubicBezTo>
                      <a:pt x="165056" y="27337"/>
                      <a:pt x="161818" y="16573"/>
                      <a:pt x="161342" y="10859"/>
                    </a:cubicBezTo>
                    <a:cubicBezTo>
                      <a:pt x="160865" y="5144"/>
                      <a:pt x="159627" y="381"/>
                      <a:pt x="155436" y="0"/>
                    </a:cubicBezTo>
                    <a:close/>
                  </a:path>
                </a:pathLst>
              </a:custGeom>
              <a:solidFill>
                <a:srgbClr val="455A64"/>
              </a:solidFill>
              <a:ln w="9525" cap="flat">
                <a:noFill/>
                <a:prstDash val="solid"/>
                <a:miter/>
              </a:ln>
            </p:spPr>
            <p:txBody>
              <a:bodyPr rtlCol="0" anchor="ctr"/>
              <a:lstStyle/>
              <a:p>
                <a:endParaRPr lang="pt-BR"/>
              </a:p>
            </p:txBody>
          </p:sp>
          <p:sp>
            <p:nvSpPr>
              <p:cNvPr id="3677" name="Forma Livre: Forma 3676">
                <a:extLst>
                  <a:ext uri="{FF2B5EF4-FFF2-40B4-BE49-F238E27FC236}">
                    <a16:creationId xmlns:a16="http://schemas.microsoft.com/office/drawing/2014/main" id="{B14C76ED-FB78-90EA-559E-41D4FA10B6B3}"/>
                  </a:ext>
                </a:extLst>
              </p:cNvPr>
              <p:cNvSpPr/>
              <p:nvPr/>
            </p:nvSpPr>
            <p:spPr>
              <a:xfrm>
                <a:off x="6834153" y="6069891"/>
                <a:ext cx="92478" cy="59878"/>
              </a:xfrm>
              <a:custGeom>
                <a:avLst/>
                <a:gdLst>
                  <a:gd name="connsiteX0" fmla="*/ 52949 w 92478"/>
                  <a:gd name="connsiteY0" fmla="*/ 2096 h 59878"/>
                  <a:gd name="connsiteX1" fmla="*/ 30566 w 92478"/>
                  <a:gd name="connsiteY1" fmla="*/ 953 h 59878"/>
                  <a:gd name="connsiteX2" fmla="*/ 24565 w 92478"/>
                  <a:gd name="connsiteY2" fmla="*/ 3524 h 59878"/>
                  <a:gd name="connsiteX3" fmla="*/ 181 w 92478"/>
                  <a:gd name="connsiteY3" fmla="*/ 34386 h 59878"/>
                  <a:gd name="connsiteX4" fmla="*/ 31232 w 92478"/>
                  <a:gd name="connsiteY4" fmla="*/ 58579 h 59878"/>
                  <a:gd name="connsiteX5" fmla="*/ 92478 w 92478"/>
                  <a:gd name="connsiteY5" fmla="*/ 46959 h 59878"/>
                  <a:gd name="connsiteX6" fmla="*/ 52949 w 92478"/>
                  <a:gd name="connsiteY6" fmla="*/ 2096 h 5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78" h="59878">
                    <a:moveTo>
                      <a:pt x="52949" y="2096"/>
                    </a:moveTo>
                    <a:cubicBezTo>
                      <a:pt x="45720" y="-238"/>
                      <a:pt x="37995" y="-628"/>
                      <a:pt x="30566" y="953"/>
                    </a:cubicBezTo>
                    <a:cubicBezTo>
                      <a:pt x="28355" y="1182"/>
                      <a:pt x="26260" y="2086"/>
                      <a:pt x="24565" y="3524"/>
                    </a:cubicBezTo>
                    <a:cubicBezTo>
                      <a:pt x="16278" y="9811"/>
                      <a:pt x="-2010" y="20765"/>
                      <a:pt x="181" y="34386"/>
                    </a:cubicBezTo>
                    <a:cubicBezTo>
                      <a:pt x="2371" y="48006"/>
                      <a:pt x="14373" y="56007"/>
                      <a:pt x="31232" y="58579"/>
                    </a:cubicBezTo>
                    <a:cubicBezTo>
                      <a:pt x="52378" y="62237"/>
                      <a:pt x="74142" y="58112"/>
                      <a:pt x="92478" y="46959"/>
                    </a:cubicBezTo>
                    <a:cubicBezTo>
                      <a:pt x="89440" y="25451"/>
                      <a:pt x="73904" y="7820"/>
                      <a:pt x="52949" y="2096"/>
                    </a:cubicBezTo>
                    <a:close/>
                  </a:path>
                </a:pathLst>
              </a:custGeom>
              <a:solidFill>
                <a:srgbClr val="FAFAFA"/>
              </a:solidFill>
              <a:ln w="9525" cap="flat">
                <a:noFill/>
                <a:prstDash val="solid"/>
                <a:miter/>
              </a:ln>
            </p:spPr>
            <p:txBody>
              <a:bodyPr rtlCol="0" anchor="ctr"/>
              <a:lstStyle/>
              <a:p>
                <a:endParaRPr lang="pt-BR"/>
              </a:p>
            </p:txBody>
          </p:sp>
          <p:sp>
            <p:nvSpPr>
              <p:cNvPr id="3678" name="Forma Livre: Forma 3677">
                <a:extLst>
                  <a:ext uri="{FF2B5EF4-FFF2-40B4-BE49-F238E27FC236}">
                    <a16:creationId xmlns:a16="http://schemas.microsoft.com/office/drawing/2014/main" id="{343FE88F-5165-B35F-DA4E-93AA8E51478F}"/>
                  </a:ext>
                </a:extLst>
              </p:cNvPr>
              <p:cNvSpPr/>
              <p:nvPr/>
            </p:nvSpPr>
            <p:spPr>
              <a:xfrm>
                <a:off x="7101129" y="5686891"/>
                <a:ext cx="209465" cy="453008"/>
              </a:xfrm>
              <a:custGeom>
                <a:avLst/>
                <a:gdLst>
                  <a:gd name="connsiteX0" fmla="*/ 209455 w 209465"/>
                  <a:gd name="connsiteY0" fmla="*/ 314039 h 453008"/>
                  <a:gd name="connsiteX1" fmla="*/ 208502 w 209465"/>
                  <a:gd name="connsiteY1" fmla="*/ 306610 h 453008"/>
                  <a:gd name="connsiteX2" fmla="*/ 197072 w 209465"/>
                  <a:gd name="connsiteY2" fmla="*/ 289465 h 453008"/>
                  <a:gd name="connsiteX3" fmla="*/ 180499 w 209465"/>
                  <a:gd name="connsiteY3" fmla="*/ 273748 h 453008"/>
                  <a:gd name="connsiteX4" fmla="*/ 170974 w 209465"/>
                  <a:gd name="connsiteY4" fmla="*/ 254127 h 453008"/>
                  <a:gd name="connsiteX5" fmla="*/ 159829 w 209465"/>
                  <a:gd name="connsiteY5" fmla="*/ 217075 h 453008"/>
                  <a:gd name="connsiteX6" fmla="*/ 114681 w 209465"/>
                  <a:gd name="connsiteY6" fmla="*/ 68199 h 453008"/>
                  <a:gd name="connsiteX7" fmla="*/ 72866 w 209465"/>
                  <a:gd name="connsiteY7" fmla="*/ 0 h 453008"/>
                  <a:gd name="connsiteX8" fmla="*/ 0 w 209465"/>
                  <a:gd name="connsiteY8" fmla="*/ 89154 h 453008"/>
                  <a:gd name="connsiteX9" fmla="*/ 91630 w 209465"/>
                  <a:gd name="connsiteY9" fmla="*/ 238411 h 453008"/>
                  <a:gd name="connsiteX10" fmla="*/ 122682 w 209465"/>
                  <a:gd name="connsiteY10" fmla="*/ 319659 h 453008"/>
                  <a:gd name="connsiteX11" fmla="*/ 96107 w 209465"/>
                  <a:gd name="connsiteY11" fmla="*/ 423863 h 453008"/>
                  <a:gd name="connsiteX12" fmla="*/ 90392 w 209465"/>
                  <a:gd name="connsiteY12" fmla="*/ 436436 h 453008"/>
                  <a:gd name="connsiteX13" fmla="*/ 103346 w 209465"/>
                  <a:gd name="connsiteY13" fmla="*/ 449389 h 453008"/>
                  <a:gd name="connsiteX14" fmla="*/ 149257 w 209465"/>
                  <a:gd name="connsiteY14" fmla="*/ 448151 h 453008"/>
                  <a:gd name="connsiteX15" fmla="*/ 190214 w 209465"/>
                  <a:gd name="connsiteY15" fmla="*/ 383667 h 453008"/>
                  <a:gd name="connsiteX16" fmla="*/ 198787 w 209465"/>
                  <a:gd name="connsiteY16" fmla="*/ 338423 h 453008"/>
                  <a:gd name="connsiteX17" fmla="*/ 209455 w 209465"/>
                  <a:gd name="connsiteY17" fmla="*/ 314039 h 45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465" h="453008">
                    <a:moveTo>
                      <a:pt x="209455" y="314039"/>
                    </a:moveTo>
                    <a:cubicBezTo>
                      <a:pt x="209531" y="311525"/>
                      <a:pt x="209207" y="309020"/>
                      <a:pt x="208502" y="306610"/>
                    </a:cubicBezTo>
                    <a:cubicBezTo>
                      <a:pt x="206207" y="300018"/>
                      <a:pt x="202273" y="294122"/>
                      <a:pt x="197072" y="289465"/>
                    </a:cubicBezTo>
                    <a:cubicBezTo>
                      <a:pt x="191224" y="284569"/>
                      <a:pt x="185690" y="279321"/>
                      <a:pt x="180499" y="273748"/>
                    </a:cubicBezTo>
                    <a:cubicBezTo>
                      <a:pt x="176346" y="267729"/>
                      <a:pt x="173136" y="261109"/>
                      <a:pt x="170974" y="254127"/>
                    </a:cubicBezTo>
                    <a:cubicBezTo>
                      <a:pt x="169259" y="249936"/>
                      <a:pt x="165163" y="235839"/>
                      <a:pt x="159829" y="217075"/>
                    </a:cubicBezTo>
                    <a:cubicBezTo>
                      <a:pt x="145828" y="167354"/>
                      <a:pt x="122396" y="86678"/>
                      <a:pt x="114681" y="68199"/>
                    </a:cubicBezTo>
                    <a:cubicBezTo>
                      <a:pt x="101441" y="36576"/>
                      <a:pt x="89630" y="14288"/>
                      <a:pt x="72866" y="0"/>
                    </a:cubicBezTo>
                    <a:lnTo>
                      <a:pt x="0" y="89154"/>
                    </a:lnTo>
                    <a:cubicBezTo>
                      <a:pt x="27908" y="133064"/>
                      <a:pt x="61055" y="185356"/>
                      <a:pt x="91630" y="238411"/>
                    </a:cubicBezTo>
                    <a:cubicBezTo>
                      <a:pt x="107032" y="263280"/>
                      <a:pt x="117567" y="290856"/>
                      <a:pt x="122682" y="319659"/>
                    </a:cubicBezTo>
                    <a:cubicBezTo>
                      <a:pt x="126711" y="356464"/>
                      <a:pt x="117272" y="393478"/>
                      <a:pt x="96107" y="423863"/>
                    </a:cubicBezTo>
                    <a:cubicBezTo>
                      <a:pt x="92859" y="427301"/>
                      <a:pt x="90840" y="431721"/>
                      <a:pt x="90392" y="436436"/>
                    </a:cubicBezTo>
                    <a:cubicBezTo>
                      <a:pt x="90392" y="443008"/>
                      <a:pt x="97250" y="447294"/>
                      <a:pt x="103346" y="449389"/>
                    </a:cubicBezTo>
                    <a:cubicBezTo>
                      <a:pt x="118281" y="454609"/>
                      <a:pt x="134617" y="454171"/>
                      <a:pt x="149257" y="448151"/>
                    </a:cubicBezTo>
                    <a:cubicBezTo>
                      <a:pt x="174850" y="437102"/>
                      <a:pt x="191091" y="411528"/>
                      <a:pt x="190214" y="383667"/>
                    </a:cubicBezTo>
                    <a:cubicBezTo>
                      <a:pt x="188709" y="368075"/>
                      <a:pt x="191681" y="352377"/>
                      <a:pt x="198787" y="338423"/>
                    </a:cubicBezTo>
                    <a:cubicBezTo>
                      <a:pt x="204130" y="331203"/>
                      <a:pt x="207778" y="322869"/>
                      <a:pt x="209455" y="314039"/>
                    </a:cubicBezTo>
                    <a:close/>
                  </a:path>
                </a:pathLst>
              </a:custGeom>
              <a:solidFill>
                <a:srgbClr val="F28F8F"/>
              </a:solidFill>
              <a:ln w="9525" cap="flat">
                <a:noFill/>
                <a:prstDash val="solid"/>
                <a:miter/>
              </a:ln>
            </p:spPr>
            <p:txBody>
              <a:bodyPr rtlCol="0" anchor="ctr"/>
              <a:lstStyle/>
              <a:p>
                <a:endParaRPr lang="pt-BR"/>
              </a:p>
            </p:txBody>
          </p:sp>
          <p:sp>
            <p:nvSpPr>
              <p:cNvPr id="3679" name="Forma Livre: Forma 3678">
                <a:extLst>
                  <a:ext uri="{FF2B5EF4-FFF2-40B4-BE49-F238E27FC236}">
                    <a16:creationId xmlns:a16="http://schemas.microsoft.com/office/drawing/2014/main" id="{3ACA8304-63E2-C530-340C-A1D2353A4664}"/>
                  </a:ext>
                </a:extLst>
              </p:cNvPr>
              <p:cNvSpPr/>
              <p:nvPr/>
            </p:nvSpPr>
            <p:spPr>
              <a:xfrm>
                <a:off x="7191807" y="5996454"/>
                <a:ext cx="126063" cy="158953"/>
              </a:xfrm>
              <a:custGeom>
                <a:avLst/>
                <a:gdLst>
                  <a:gd name="connsiteX0" fmla="*/ 0 w 126063"/>
                  <a:gd name="connsiteY0" fmla="*/ 140970 h 158953"/>
                  <a:gd name="connsiteX1" fmla="*/ 16288 w 126063"/>
                  <a:gd name="connsiteY1" fmla="*/ 156877 h 158953"/>
                  <a:gd name="connsiteX2" fmla="*/ 78867 w 126063"/>
                  <a:gd name="connsiteY2" fmla="*/ 144304 h 158953"/>
                  <a:gd name="connsiteX3" fmla="*/ 108109 w 126063"/>
                  <a:gd name="connsiteY3" fmla="*/ 93059 h 158953"/>
                  <a:gd name="connsiteX4" fmla="*/ 111633 w 126063"/>
                  <a:gd name="connsiteY4" fmla="*/ 45911 h 158953"/>
                  <a:gd name="connsiteX5" fmla="*/ 126016 w 126063"/>
                  <a:gd name="connsiteY5" fmla="*/ 20860 h 158953"/>
                  <a:gd name="connsiteX6" fmla="*/ 121348 w 126063"/>
                  <a:gd name="connsiteY6" fmla="*/ 0 h 15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063" h="158953">
                    <a:moveTo>
                      <a:pt x="0" y="140970"/>
                    </a:moveTo>
                    <a:cubicBezTo>
                      <a:pt x="1886" y="148980"/>
                      <a:pt x="8239" y="155181"/>
                      <a:pt x="16288" y="156877"/>
                    </a:cubicBezTo>
                    <a:cubicBezTo>
                      <a:pt x="37985" y="162049"/>
                      <a:pt x="60855" y="157448"/>
                      <a:pt x="78867" y="144304"/>
                    </a:cubicBezTo>
                    <a:cubicBezTo>
                      <a:pt x="105156" y="125254"/>
                      <a:pt x="106966" y="107632"/>
                      <a:pt x="108109" y="93059"/>
                    </a:cubicBezTo>
                    <a:cubicBezTo>
                      <a:pt x="109252" y="78486"/>
                      <a:pt x="106680" y="56960"/>
                      <a:pt x="111633" y="45911"/>
                    </a:cubicBezTo>
                    <a:cubicBezTo>
                      <a:pt x="116586" y="34862"/>
                      <a:pt x="124206" y="29242"/>
                      <a:pt x="126016" y="20860"/>
                    </a:cubicBezTo>
                    <a:cubicBezTo>
                      <a:pt x="126368" y="13611"/>
                      <a:pt x="124758" y="6401"/>
                      <a:pt x="121348" y="0"/>
                    </a:cubicBezTo>
                    <a:close/>
                  </a:path>
                </a:pathLst>
              </a:custGeom>
              <a:solidFill>
                <a:srgbClr val="37474F"/>
              </a:solidFill>
              <a:ln w="9525" cap="flat">
                <a:noFill/>
                <a:prstDash val="solid"/>
                <a:miter/>
              </a:ln>
            </p:spPr>
            <p:txBody>
              <a:bodyPr rtlCol="0" anchor="ctr"/>
              <a:lstStyle/>
              <a:p>
                <a:endParaRPr lang="pt-BR"/>
              </a:p>
            </p:txBody>
          </p:sp>
          <p:sp>
            <p:nvSpPr>
              <p:cNvPr id="3680" name="Forma Livre: Forma 3679">
                <a:extLst>
                  <a:ext uri="{FF2B5EF4-FFF2-40B4-BE49-F238E27FC236}">
                    <a16:creationId xmlns:a16="http://schemas.microsoft.com/office/drawing/2014/main" id="{DD320802-79F0-D996-9392-8ECD885680EC}"/>
                  </a:ext>
                </a:extLst>
              </p:cNvPr>
              <p:cNvSpPr/>
              <p:nvPr/>
            </p:nvSpPr>
            <p:spPr>
              <a:xfrm>
                <a:off x="7187202" y="5959667"/>
                <a:ext cx="127478" cy="186485"/>
              </a:xfrm>
              <a:custGeom>
                <a:avLst/>
                <a:gdLst>
                  <a:gd name="connsiteX0" fmla="*/ 94425 w 127478"/>
                  <a:gd name="connsiteY0" fmla="*/ 972 h 186485"/>
                  <a:gd name="connsiteX1" fmla="*/ 97759 w 127478"/>
                  <a:gd name="connsiteY1" fmla="*/ 7450 h 186485"/>
                  <a:gd name="connsiteX2" fmla="*/ 92044 w 127478"/>
                  <a:gd name="connsiteY2" fmla="*/ 33643 h 186485"/>
                  <a:gd name="connsiteX3" fmla="*/ 71661 w 127478"/>
                  <a:gd name="connsiteY3" fmla="*/ 32881 h 186485"/>
                  <a:gd name="connsiteX4" fmla="*/ 35085 w 127478"/>
                  <a:gd name="connsiteY4" fmla="*/ 48217 h 186485"/>
                  <a:gd name="connsiteX5" fmla="*/ 29751 w 127478"/>
                  <a:gd name="connsiteY5" fmla="*/ 107557 h 186485"/>
                  <a:gd name="connsiteX6" fmla="*/ 13558 w 127478"/>
                  <a:gd name="connsiteY6" fmla="*/ 137466 h 186485"/>
                  <a:gd name="connsiteX7" fmla="*/ 1652 w 127478"/>
                  <a:gd name="connsiteY7" fmla="*/ 172137 h 186485"/>
                  <a:gd name="connsiteX8" fmla="*/ 16511 w 127478"/>
                  <a:gd name="connsiteY8" fmla="*/ 183852 h 186485"/>
                  <a:gd name="connsiteX9" fmla="*/ 76518 w 127478"/>
                  <a:gd name="connsiteY9" fmla="*/ 173661 h 186485"/>
                  <a:gd name="connsiteX10" fmla="*/ 106903 w 127478"/>
                  <a:gd name="connsiteY10" fmla="*/ 122511 h 186485"/>
                  <a:gd name="connsiteX11" fmla="*/ 111285 w 127478"/>
                  <a:gd name="connsiteY11" fmla="*/ 76696 h 186485"/>
                  <a:gd name="connsiteX12" fmla="*/ 127477 w 127478"/>
                  <a:gd name="connsiteY12" fmla="*/ 43835 h 186485"/>
                  <a:gd name="connsiteX13" fmla="*/ 117952 w 127478"/>
                  <a:gd name="connsiteY13" fmla="*/ 23547 h 186485"/>
                  <a:gd name="connsiteX14" fmla="*/ 94425 w 127478"/>
                  <a:gd name="connsiteY14" fmla="*/ 972 h 18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478" h="186485">
                    <a:moveTo>
                      <a:pt x="94425" y="972"/>
                    </a:moveTo>
                    <a:cubicBezTo>
                      <a:pt x="94425" y="972"/>
                      <a:pt x="97188" y="5926"/>
                      <a:pt x="97759" y="7450"/>
                    </a:cubicBezTo>
                    <a:cubicBezTo>
                      <a:pt x="102417" y="16412"/>
                      <a:pt x="100017" y="27433"/>
                      <a:pt x="92044" y="33643"/>
                    </a:cubicBezTo>
                    <a:cubicBezTo>
                      <a:pt x="88044" y="37358"/>
                      <a:pt x="79185" y="33643"/>
                      <a:pt x="71661" y="32881"/>
                    </a:cubicBezTo>
                    <a:cubicBezTo>
                      <a:pt x="57659" y="31481"/>
                      <a:pt x="43905" y="37253"/>
                      <a:pt x="35085" y="48217"/>
                    </a:cubicBezTo>
                    <a:cubicBezTo>
                      <a:pt x="35751" y="72886"/>
                      <a:pt x="36418" y="87650"/>
                      <a:pt x="29751" y="107557"/>
                    </a:cubicBezTo>
                    <a:cubicBezTo>
                      <a:pt x="25112" y="117920"/>
                      <a:pt x="19702" y="127922"/>
                      <a:pt x="13558" y="137466"/>
                    </a:cubicBezTo>
                    <a:cubicBezTo>
                      <a:pt x="7081" y="145943"/>
                      <a:pt x="-4254" y="159850"/>
                      <a:pt x="1652" y="172137"/>
                    </a:cubicBezTo>
                    <a:cubicBezTo>
                      <a:pt x="4957" y="177766"/>
                      <a:pt x="10263" y="181947"/>
                      <a:pt x="16511" y="183852"/>
                    </a:cubicBezTo>
                    <a:cubicBezTo>
                      <a:pt x="37028" y="189586"/>
                      <a:pt x="59040" y="185853"/>
                      <a:pt x="76518" y="173661"/>
                    </a:cubicBezTo>
                    <a:cubicBezTo>
                      <a:pt x="94349" y="162555"/>
                      <a:pt x="105684" y="143485"/>
                      <a:pt x="106903" y="122511"/>
                    </a:cubicBezTo>
                    <a:cubicBezTo>
                      <a:pt x="108808" y="106128"/>
                      <a:pt x="105379" y="88698"/>
                      <a:pt x="111285" y="76696"/>
                    </a:cubicBezTo>
                    <a:cubicBezTo>
                      <a:pt x="117190" y="64695"/>
                      <a:pt x="125286" y="60409"/>
                      <a:pt x="127477" y="43835"/>
                    </a:cubicBezTo>
                    <a:cubicBezTo>
                      <a:pt x="127544" y="35977"/>
                      <a:pt x="124039" y="28519"/>
                      <a:pt x="117952" y="23547"/>
                    </a:cubicBezTo>
                    <a:cubicBezTo>
                      <a:pt x="105379" y="10974"/>
                      <a:pt x="97950" y="-3981"/>
                      <a:pt x="94425" y="972"/>
                    </a:cubicBezTo>
                    <a:close/>
                  </a:path>
                </a:pathLst>
              </a:custGeom>
              <a:solidFill>
                <a:srgbClr val="455A64"/>
              </a:solidFill>
              <a:ln w="9525" cap="flat">
                <a:noFill/>
                <a:prstDash val="solid"/>
                <a:miter/>
              </a:ln>
            </p:spPr>
            <p:txBody>
              <a:bodyPr rtlCol="0" anchor="ctr"/>
              <a:lstStyle/>
              <a:p>
                <a:endParaRPr lang="pt-BR"/>
              </a:p>
            </p:txBody>
          </p:sp>
          <p:sp>
            <p:nvSpPr>
              <p:cNvPr id="3681" name="Forma Livre: Forma 3680">
                <a:extLst>
                  <a:ext uri="{FF2B5EF4-FFF2-40B4-BE49-F238E27FC236}">
                    <a16:creationId xmlns:a16="http://schemas.microsoft.com/office/drawing/2014/main" id="{A12AB05D-24D9-78D3-4408-EC092F3B3C5F}"/>
                  </a:ext>
                </a:extLst>
              </p:cNvPr>
              <p:cNvSpPr/>
              <p:nvPr/>
            </p:nvSpPr>
            <p:spPr>
              <a:xfrm>
                <a:off x="7185678" y="6084228"/>
                <a:ext cx="92453" cy="62159"/>
              </a:xfrm>
              <a:custGeom>
                <a:avLst/>
                <a:gdLst>
                  <a:gd name="connsiteX0" fmla="*/ 79852 w 92453"/>
                  <a:gd name="connsiteY0" fmla="*/ 12619 h 62159"/>
                  <a:gd name="connsiteX1" fmla="*/ 17654 w 92453"/>
                  <a:gd name="connsiteY1" fmla="*/ 8714 h 62159"/>
                  <a:gd name="connsiteX2" fmla="*/ 17654 w 92453"/>
                  <a:gd name="connsiteY2" fmla="*/ 8714 h 62159"/>
                  <a:gd name="connsiteX3" fmla="*/ 13558 w 92453"/>
                  <a:gd name="connsiteY3" fmla="*/ 13286 h 62159"/>
                  <a:gd name="connsiteX4" fmla="*/ 1652 w 92453"/>
                  <a:gd name="connsiteY4" fmla="*/ 47195 h 62159"/>
                  <a:gd name="connsiteX5" fmla="*/ 16892 w 92453"/>
                  <a:gd name="connsiteY5" fmla="*/ 59768 h 62159"/>
                  <a:gd name="connsiteX6" fmla="*/ 77757 w 92453"/>
                  <a:gd name="connsiteY6" fmla="*/ 49100 h 62159"/>
                  <a:gd name="connsiteX7" fmla="*/ 91949 w 92453"/>
                  <a:gd name="connsiteY7" fmla="*/ 37003 h 62159"/>
                  <a:gd name="connsiteX8" fmla="*/ 92425 w 92453"/>
                  <a:gd name="connsiteY8" fmla="*/ 36432 h 62159"/>
                  <a:gd name="connsiteX9" fmla="*/ 92425 w 92453"/>
                  <a:gd name="connsiteY9" fmla="*/ 35955 h 62159"/>
                  <a:gd name="connsiteX10" fmla="*/ 79852 w 92453"/>
                  <a:gd name="connsiteY10" fmla="*/ 12619 h 6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453" h="62159">
                    <a:moveTo>
                      <a:pt x="79852" y="12619"/>
                    </a:moveTo>
                    <a:cubicBezTo>
                      <a:pt x="62393" y="-2621"/>
                      <a:pt x="36875" y="-4221"/>
                      <a:pt x="17654" y="8714"/>
                    </a:cubicBezTo>
                    <a:lnTo>
                      <a:pt x="17654" y="8714"/>
                    </a:lnTo>
                    <a:cubicBezTo>
                      <a:pt x="16177" y="10133"/>
                      <a:pt x="14806" y="11666"/>
                      <a:pt x="13558" y="13286"/>
                    </a:cubicBezTo>
                    <a:cubicBezTo>
                      <a:pt x="7081" y="21763"/>
                      <a:pt x="-4254" y="34907"/>
                      <a:pt x="1652" y="47195"/>
                    </a:cubicBezTo>
                    <a:cubicBezTo>
                      <a:pt x="4567" y="53481"/>
                      <a:pt x="10167" y="58101"/>
                      <a:pt x="16892" y="59768"/>
                    </a:cubicBezTo>
                    <a:cubicBezTo>
                      <a:pt x="37771" y="65187"/>
                      <a:pt x="59973" y="61301"/>
                      <a:pt x="77757" y="49100"/>
                    </a:cubicBezTo>
                    <a:cubicBezTo>
                      <a:pt x="82986" y="45690"/>
                      <a:pt x="87748" y="41622"/>
                      <a:pt x="91949" y="37003"/>
                    </a:cubicBezTo>
                    <a:lnTo>
                      <a:pt x="92425" y="36432"/>
                    </a:lnTo>
                    <a:cubicBezTo>
                      <a:pt x="92463" y="36279"/>
                      <a:pt x="92463" y="36108"/>
                      <a:pt x="92425" y="35955"/>
                    </a:cubicBezTo>
                    <a:cubicBezTo>
                      <a:pt x="90653" y="27097"/>
                      <a:pt x="86281" y="18972"/>
                      <a:pt x="79852" y="12619"/>
                    </a:cubicBezTo>
                    <a:close/>
                  </a:path>
                </a:pathLst>
              </a:custGeom>
              <a:solidFill>
                <a:srgbClr val="FAFAFA"/>
              </a:solidFill>
              <a:ln w="9525" cap="flat">
                <a:noFill/>
                <a:prstDash val="solid"/>
                <a:miter/>
              </a:ln>
            </p:spPr>
            <p:txBody>
              <a:bodyPr rtlCol="0" anchor="ctr"/>
              <a:lstStyle/>
              <a:p>
                <a:endParaRPr lang="pt-BR"/>
              </a:p>
            </p:txBody>
          </p:sp>
          <p:sp>
            <p:nvSpPr>
              <p:cNvPr id="3682" name="Forma Livre: Forma 3681">
                <a:extLst>
                  <a:ext uri="{FF2B5EF4-FFF2-40B4-BE49-F238E27FC236}">
                    <a16:creationId xmlns:a16="http://schemas.microsoft.com/office/drawing/2014/main" id="{58C74689-D58E-B035-EDDD-62E636DBFF0A}"/>
                  </a:ext>
                </a:extLst>
              </p:cNvPr>
              <p:cNvSpPr/>
              <p:nvPr/>
            </p:nvSpPr>
            <p:spPr>
              <a:xfrm>
                <a:off x="6904634" y="5324179"/>
                <a:ext cx="323082" cy="513557"/>
              </a:xfrm>
              <a:custGeom>
                <a:avLst/>
                <a:gdLst>
                  <a:gd name="connsiteX0" fmla="*/ 271362 w 323082"/>
                  <a:gd name="connsiteY0" fmla="*/ 361950 h 513557"/>
                  <a:gd name="connsiteX1" fmla="*/ 269647 w 323082"/>
                  <a:gd name="connsiteY1" fmla="*/ 104775 h 513557"/>
                  <a:gd name="connsiteX2" fmla="*/ 241072 w 323082"/>
                  <a:gd name="connsiteY2" fmla="*/ 0 h 513557"/>
                  <a:gd name="connsiteX3" fmla="*/ 8853 w 323082"/>
                  <a:gd name="connsiteY3" fmla="*/ 39624 h 513557"/>
                  <a:gd name="connsiteX4" fmla="*/ 90 w 323082"/>
                  <a:gd name="connsiteY4" fmla="*/ 259651 h 513557"/>
                  <a:gd name="connsiteX5" fmla="*/ 3328 w 323082"/>
                  <a:gd name="connsiteY5" fmla="*/ 391477 h 513557"/>
                  <a:gd name="connsiteX6" fmla="*/ 12853 w 323082"/>
                  <a:gd name="connsiteY6" fmla="*/ 497109 h 513557"/>
                  <a:gd name="connsiteX7" fmla="*/ 108103 w 323082"/>
                  <a:gd name="connsiteY7" fmla="*/ 508635 h 513557"/>
                  <a:gd name="connsiteX8" fmla="*/ 116581 w 323082"/>
                  <a:gd name="connsiteY8" fmla="*/ 369094 h 513557"/>
                  <a:gd name="connsiteX9" fmla="*/ 130677 w 323082"/>
                  <a:gd name="connsiteY9" fmla="*/ 251174 h 513557"/>
                  <a:gd name="connsiteX10" fmla="*/ 141917 w 323082"/>
                  <a:gd name="connsiteY10" fmla="*/ 320802 h 513557"/>
                  <a:gd name="connsiteX11" fmla="*/ 152775 w 323082"/>
                  <a:gd name="connsiteY11" fmla="*/ 374142 h 513557"/>
                  <a:gd name="connsiteX12" fmla="*/ 179446 w 323082"/>
                  <a:gd name="connsiteY12" fmla="*/ 431292 h 513557"/>
                  <a:gd name="connsiteX13" fmla="*/ 231262 w 323082"/>
                  <a:gd name="connsiteY13" fmla="*/ 508254 h 513557"/>
                  <a:gd name="connsiteX14" fmla="*/ 323083 w 323082"/>
                  <a:gd name="connsiteY14" fmla="*/ 461105 h 513557"/>
                  <a:gd name="connsiteX15" fmla="*/ 271362 w 323082"/>
                  <a:gd name="connsiteY15" fmla="*/ 361950 h 51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082" h="513557">
                    <a:moveTo>
                      <a:pt x="271362" y="361950"/>
                    </a:moveTo>
                    <a:cubicBezTo>
                      <a:pt x="271362" y="361950"/>
                      <a:pt x="272219" y="151162"/>
                      <a:pt x="269647" y="104775"/>
                    </a:cubicBezTo>
                    <a:cubicBezTo>
                      <a:pt x="265742" y="36195"/>
                      <a:pt x="241072" y="0"/>
                      <a:pt x="241072" y="0"/>
                    </a:cubicBezTo>
                    <a:lnTo>
                      <a:pt x="8853" y="39624"/>
                    </a:lnTo>
                    <a:cubicBezTo>
                      <a:pt x="3519" y="123825"/>
                      <a:pt x="-672" y="193167"/>
                      <a:pt x="90" y="259651"/>
                    </a:cubicBezTo>
                    <a:cubicBezTo>
                      <a:pt x="852" y="323088"/>
                      <a:pt x="90" y="352425"/>
                      <a:pt x="3328" y="391477"/>
                    </a:cubicBezTo>
                    <a:cubicBezTo>
                      <a:pt x="5995" y="422624"/>
                      <a:pt x="12853" y="497109"/>
                      <a:pt x="12853" y="497109"/>
                    </a:cubicBezTo>
                    <a:cubicBezTo>
                      <a:pt x="12853" y="497109"/>
                      <a:pt x="43238" y="524447"/>
                      <a:pt x="108103" y="508635"/>
                    </a:cubicBezTo>
                    <a:cubicBezTo>
                      <a:pt x="117628" y="451485"/>
                      <a:pt x="124867" y="415290"/>
                      <a:pt x="116581" y="369094"/>
                    </a:cubicBezTo>
                    <a:lnTo>
                      <a:pt x="130677" y="251174"/>
                    </a:lnTo>
                    <a:lnTo>
                      <a:pt x="141917" y="320802"/>
                    </a:lnTo>
                    <a:cubicBezTo>
                      <a:pt x="145346" y="341947"/>
                      <a:pt x="147251" y="349377"/>
                      <a:pt x="152775" y="374142"/>
                    </a:cubicBezTo>
                    <a:cubicBezTo>
                      <a:pt x="157033" y="395030"/>
                      <a:pt x="166168" y="414614"/>
                      <a:pt x="179446" y="431292"/>
                    </a:cubicBezTo>
                    <a:cubicBezTo>
                      <a:pt x="200019" y="461200"/>
                      <a:pt x="231262" y="508254"/>
                      <a:pt x="231262" y="508254"/>
                    </a:cubicBezTo>
                    <a:cubicBezTo>
                      <a:pt x="266866" y="505187"/>
                      <a:pt x="299841" y="488251"/>
                      <a:pt x="323083" y="461105"/>
                    </a:cubicBezTo>
                    <a:cubicBezTo>
                      <a:pt x="301651" y="386524"/>
                      <a:pt x="282792" y="370999"/>
                      <a:pt x="271362" y="361950"/>
                    </a:cubicBezTo>
                    <a:close/>
                  </a:path>
                </a:pathLst>
              </a:custGeom>
              <a:solidFill>
                <a:srgbClr val="BA68C8"/>
              </a:solidFill>
              <a:ln w="9525" cap="flat">
                <a:noFill/>
                <a:prstDash val="solid"/>
                <a:miter/>
              </a:ln>
            </p:spPr>
            <p:txBody>
              <a:bodyPr rtlCol="0" anchor="ctr"/>
              <a:lstStyle/>
              <a:p>
                <a:endParaRPr lang="pt-BR"/>
              </a:p>
            </p:txBody>
          </p:sp>
          <p:sp>
            <p:nvSpPr>
              <p:cNvPr id="3683" name="Forma Livre: Forma 3682">
                <a:extLst>
                  <a:ext uri="{FF2B5EF4-FFF2-40B4-BE49-F238E27FC236}">
                    <a16:creationId xmlns:a16="http://schemas.microsoft.com/office/drawing/2014/main" id="{CBD9FD19-84C8-2835-FC92-F7C6FAE45573}"/>
                  </a:ext>
                </a:extLst>
              </p:cNvPr>
              <p:cNvSpPr/>
              <p:nvPr/>
            </p:nvSpPr>
            <p:spPr>
              <a:xfrm>
                <a:off x="6904634" y="5324179"/>
                <a:ext cx="323082" cy="513557"/>
              </a:xfrm>
              <a:custGeom>
                <a:avLst/>
                <a:gdLst>
                  <a:gd name="connsiteX0" fmla="*/ 271362 w 323082"/>
                  <a:gd name="connsiteY0" fmla="*/ 361950 h 513557"/>
                  <a:gd name="connsiteX1" fmla="*/ 269647 w 323082"/>
                  <a:gd name="connsiteY1" fmla="*/ 104775 h 513557"/>
                  <a:gd name="connsiteX2" fmla="*/ 241072 w 323082"/>
                  <a:gd name="connsiteY2" fmla="*/ 0 h 513557"/>
                  <a:gd name="connsiteX3" fmla="*/ 8853 w 323082"/>
                  <a:gd name="connsiteY3" fmla="*/ 39624 h 513557"/>
                  <a:gd name="connsiteX4" fmla="*/ 90 w 323082"/>
                  <a:gd name="connsiteY4" fmla="*/ 259651 h 513557"/>
                  <a:gd name="connsiteX5" fmla="*/ 3328 w 323082"/>
                  <a:gd name="connsiteY5" fmla="*/ 391477 h 513557"/>
                  <a:gd name="connsiteX6" fmla="*/ 12853 w 323082"/>
                  <a:gd name="connsiteY6" fmla="*/ 497109 h 513557"/>
                  <a:gd name="connsiteX7" fmla="*/ 108103 w 323082"/>
                  <a:gd name="connsiteY7" fmla="*/ 508635 h 513557"/>
                  <a:gd name="connsiteX8" fmla="*/ 116581 w 323082"/>
                  <a:gd name="connsiteY8" fmla="*/ 369094 h 513557"/>
                  <a:gd name="connsiteX9" fmla="*/ 130677 w 323082"/>
                  <a:gd name="connsiteY9" fmla="*/ 251174 h 513557"/>
                  <a:gd name="connsiteX10" fmla="*/ 141917 w 323082"/>
                  <a:gd name="connsiteY10" fmla="*/ 320802 h 513557"/>
                  <a:gd name="connsiteX11" fmla="*/ 152775 w 323082"/>
                  <a:gd name="connsiteY11" fmla="*/ 374142 h 513557"/>
                  <a:gd name="connsiteX12" fmla="*/ 179446 w 323082"/>
                  <a:gd name="connsiteY12" fmla="*/ 431292 h 513557"/>
                  <a:gd name="connsiteX13" fmla="*/ 231262 w 323082"/>
                  <a:gd name="connsiteY13" fmla="*/ 508254 h 513557"/>
                  <a:gd name="connsiteX14" fmla="*/ 323083 w 323082"/>
                  <a:gd name="connsiteY14" fmla="*/ 461105 h 513557"/>
                  <a:gd name="connsiteX15" fmla="*/ 271362 w 323082"/>
                  <a:gd name="connsiteY15" fmla="*/ 361950 h 51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082" h="513557">
                    <a:moveTo>
                      <a:pt x="271362" y="361950"/>
                    </a:moveTo>
                    <a:cubicBezTo>
                      <a:pt x="271362" y="361950"/>
                      <a:pt x="272219" y="151162"/>
                      <a:pt x="269647" y="104775"/>
                    </a:cubicBezTo>
                    <a:cubicBezTo>
                      <a:pt x="265742" y="36195"/>
                      <a:pt x="241072" y="0"/>
                      <a:pt x="241072" y="0"/>
                    </a:cubicBezTo>
                    <a:lnTo>
                      <a:pt x="8853" y="39624"/>
                    </a:lnTo>
                    <a:cubicBezTo>
                      <a:pt x="3519" y="123825"/>
                      <a:pt x="-672" y="193167"/>
                      <a:pt x="90" y="259651"/>
                    </a:cubicBezTo>
                    <a:cubicBezTo>
                      <a:pt x="852" y="323088"/>
                      <a:pt x="90" y="352425"/>
                      <a:pt x="3328" y="391477"/>
                    </a:cubicBezTo>
                    <a:cubicBezTo>
                      <a:pt x="5995" y="422624"/>
                      <a:pt x="12853" y="497109"/>
                      <a:pt x="12853" y="497109"/>
                    </a:cubicBezTo>
                    <a:cubicBezTo>
                      <a:pt x="12853" y="497109"/>
                      <a:pt x="43238" y="524447"/>
                      <a:pt x="108103" y="508635"/>
                    </a:cubicBezTo>
                    <a:cubicBezTo>
                      <a:pt x="117628" y="451485"/>
                      <a:pt x="124867" y="415290"/>
                      <a:pt x="116581" y="369094"/>
                    </a:cubicBezTo>
                    <a:lnTo>
                      <a:pt x="130677" y="251174"/>
                    </a:lnTo>
                    <a:lnTo>
                      <a:pt x="141917" y="320802"/>
                    </a:lnTo>
                    <a:cubicBezTo>
                      <a:pt x="145346" y="341947"/>
                      <a:pt x="147251" y="349377"/>
                      <a:pt x="152775" y="374142"/>
                    </a:cubicBezTo>
                    <a:cubicBezTo>
                      <a:pt x="157033" y="395030"/>
                      <a:pt x="166168" y="414614"/>
                      <a:pt x="179446" y="431292"/>
                    </a:cubicBezTo>
                    <a:cubicBezTo>
                      <a:pt x="200019" y="461200"/>
                      <a:pt x="231262" y="508254"/>
                      <a:pt x="231262" y="508254"/>
                    </a:cubicBezTo>
                    <a:cubicBezTo>
                      <a:pt x="266866" y="505187"/>
                      <a:pt x="299841" y="488251"/>
                      <a:pt x="323083" y="461105"/>
                    </a:cubicBezTo>
                    <a:cubicBezTo>
                      <a:pt x="301651" y="386524"/>
                      <a:pt x="282792" y="370999"/>
                      <a:pt x="271362" y="361950"/>
                    </a:cubicBezTo>
                    <a:close/>
                  </a:path>
                </a:pathLst>
              </a:custGeom>
              <a:solidFill>
                <a:srgbClr val="000000">
                  <a:alpha val="30000"/>
                </a:srgbClr>
              </a:solidFill>
              <a:ln w="9525" cap="flat">
                <a:noFill/>
                <a:prstDash val="solid"/>
                <a:miter/>
              </a:ln>
            </p:spPr>
            <p:txBody>
              <a:bodyPr rtlCol="0" anchor="ctr"/>
              <a:lstStyle/>
              <a:p>
                <a:endParaRPr lang="pt-BR"/>
              </a:p>
            </p:txBody>
          </p:sp>
          <p:sp>
            <p:nvSpPr>
              <p:cNvPr id="3684" name="Forma Livre: Forma 3683">
                <a:extLst>
                  <a:ext uri="{FF2B5EF4-FFF2-40B4-BE49-F238E27FC236}">
                    <a16:creationId xmlns:a16="http://schemas.microsoft.com/office/drawing/2014/main" id="{4EF632EA-9126-4D53-79E4-96EFED930C49}"/>
                  </a:ext>
                </a:extLst>
              </p:cNvPr>
              <p:cNvSpPr/>
              <p:nvPr/>
            </p:nvSpPr>
            <p:spPr>
              <a:xfrm>
                <a:off x="6967589" y="5474293"/>
                <a:ext cx="67532" cy="218884"/>
              </a:xfrm>
              <a:custGeom>
                <a:avLst/>
                <a:gdLst>
                  <a:gd name="connsiteX0" fmla="*/ 67532 w 67532"/>
                  <a:gd name="connsiteY0" fmla="*/ 100965 h 218884"/>
                  <a:gd name="connsiteX1" fmla="*/ 52769 w 67532"/>
                  <a:gd name="connsiteY1" fmla="*/ 13811 h 218884"/>
                  <a:gd name="connsiteX2" fmla="*/ 0 w 67532"/>
                  <a:gd name="connsiteY2" fmla="*/ 0 h 218884"/>
                  <a:gd name="connsiteX3" fmla="*/ 41910 w 67532"/>
                  <a:gd name="connsiteY3" fmla="*/ 23051 h 218884"/>
                  <a:gd name="connsiteX4" fmla="*/ 59341 w 67532"/>
                  <a:gd name="connsiteY4" fmla="*/ 100013 h 218884"/>
                  <a:gd name="connsiteX5" fmla="*/ 53435 w 67532"/>
                  <a:gd name="connsiteY5" fmla="*/ 218885 h 21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2" h="218884">
                    <a:moveTo>
                      <a:pt x="67532" y="100965"/>
                    </a:moveTo>
                    <a:lnTo>
                      <a:pt x="52769" y="13811"/>
                    </a:lnTo>
                    <a:cubicBezTo>
                      <a:pt x="34309" y="13649"/>
                      <a:pt x="16173" y="8906"/>
                      <a:pt x="0" y="0"/>
                    </a:cubicBezTo>
                    <a:cubicBezTo>
                      <a:pt x="0" y="0"/>
                      <a:pt x="6953" y="18479"/>
                      <a:pt x="41910" y="23051"/>
                    </a:cubicBezTo>
                    <a:lnTo>
                      <a:pt x="59341" y="100013"/>
                    </a:lnTo>
                    <a:lnTo>
                      <a:pt x="53435" y="218885"/>
                    </a:lnTo>
                    <a:close/>
                  </a:path>
                </a:pathLst>
              </a:custGeom>
              <a:solidFill>
                <a:srgbClr val="000000">
                  <a:alpha val="15000"/>
                </a:srgbClr>
              </a:solidFill>
              <a:ln w="9525" cap="flat">
                <a:noFill/>
                <a:prstDash val="solid"/>
                <a:miter/>
              </a:ln>
            </p:spPr>
            <p:txBody>
              <a:bodyPr rtlCol="0" anchor="ctr"/>
              <a:lstStyle/>
              <a:p>
                <a:endParaRPr lang="pt-BR"/>
              </a:p>
            </p:txBody>
          </p:sp>
        </p:grpSp>
        <p:grpSp>
          <p:nvGrpSpPr>
            <p:cNvPr id="3612" name="Gráfico 4">
              <a:extLst>
                <a:ext uri="{FF2B5EF4-FFF2-40B4-BE49-F238E27FC236}">
                  <a16:creationId xmlns:a16="http://schemas.microsoft.com/office/drawing/2014/main" id="{B106BF21-BEBC-1F98-6C84-FFFA9CCFBE61}"/>
                </a:ext>
              </a:extLst>
            </p:cNvPr>
            <p:cNvGrpSpPr/>
            <p:nvPr/>
          </p:nvGrpSpPr>
          <p:grpSpPr>
            <a:xfrm>
              <a:off x="6782763" y="4665121"/>
              <a:ext cx="525874" cy="772098"/>
              <a:chOff x="6782763" y="4665121"/>
              <a:chExt cx="525874" cy="772098"/>
            </a:xfrm>
          </p:grpSpPr>
          <p:sp>
            <p:nvSpPr>
              <p:cNvPr id="3661" name="Forma Livre: Forma 3660">
                <a:extLst>
                  <a:ext uri="{FF2B5EF4-FFF2-40B4-BE49-F238E27FC236}">
                    <a16:creationId xmlns:a16="http://schemas.microsoft.com/office/drawing/2014/main" id="{2FCC90B7-A980-E8F6-03D8-28F54AC9C17C}"/>
                  </a:ext>
                </a:extLst>
              </p:cNvPr>
              <p:cNvSpPr/>
              <p:nvPr/>
            </p:nvSpPr>
            <p:spPr>
              <a:xfrm>
                <a:off x="6782763" y="4692570"/>
                <a:ext cx="219114" cy="476827"/>
              </a:xfrm>
              <a:custGeom>
                <a:avLst/>
                <a:gdLst>
                  <a:gd name="connsiteX0" fmla="*/ 74335 w 219114"/>
                  <a:gd name="connsiteY0" fmla="*/ 126784 h 476827"/>
                  <a:gd name="connsiteX1" fmla="*/ 95195 w 219114"/>
                  <a:gd name="connsiteY1" fmla="*/ 275659 h 476827"/>
                  <a:gd name="connsiteX2" fmla="*/ 198065 w 219114"/>
                  <a:gd name="connsiteY2" fmla="*/ 376339 h 476827"/>
                  <a:gd name="connsiteX3" fmla="*/ 142249 w 219114"/>
                  <a:gd name="connsiteY3" fmla="*/ 476828 h 476827"/>
                  <a:gd name="connsiteX4" fmla="*/ 104149 w 219114"/>
                  <a:gd name="connsiteY4" fmla="*/ 415867 h 476827"/>
                  <a:gd name="connsiteX5" fmla="*/ 36807 w 219114"/>
                  <a:gd name="connsiteY5" fmla="*/ 328809 h 476827"/>
                  <a:gd name="connsiteX6" fmla="*/ 17281 w 219114"/>
                  <a:gd name="connsiteY6" fmla="*/ 279184 h 476827"/>
                  <a:gd name="connsiteX7" fmla="*/ 10708 w 219114"/>
                  <a:gd name="connsiteY7" fmla="*/ 220510 h 476827"/>
                  <a:gd name="connsiteX8" fmla="*/ 5756 w 219114"/>
                  <a:gd name="connsiteY8" fmla="*/ 147167 h 476827"/>
                  <a:gd name="connsiteX9" fmla="*/ 898 w 219114"/>
                  <a:gd name="connsiteY9" fmla="*/ 97542 h 476827"/>
                  <a:gd name="connsiteX10" fmla="*/ 136 w 219114"/>
                  <a:gd name="connsiteY10" fmla="*/ 67443 h 476827"/>
                  <a:gd name="connsiteX11" fmla="*/ 8041 w 219114"/>
                  <a:gd name="connsiteY11" fmla="*/ 33534 h 476827"/>
                  <a:gd name="connsiteX12" fmla="*/ 25186 w 219114"/>
                  <a:gd name="connsiteY12" fmla="*/ 14484 h 476827"/>
                  <a:gd name="connsiteX13" fmla="*/ 37950 w 219114"/>
                  <a:gd name="connsiteY13" fmla="*/ 6864 h 476827"/>
                  <a:gd name="connsiteX14" fmla="*/ 48904 w 219114"/>
                  <a:gd name="connsiteY14" fmla="*/ 5912 h 476827"/>
                  <a:gd name="connsiteX15" fmla="*/ 61096 w 219114"/>
                  <a:gd name="connsiteY15" fmla="*/ 6 h 476827"/>
                  <a:gd name="connsiteX16" fmla="*/ 68144 w 219114"/>
                  <a:gd name="connsiteY16" fmla="*/ 6483 h 476827"/>
                  <a:gd name="connsiteX17" fmla="*/ 68144 w 219114"/>
                  <a:gd name="connsiteY17" fmla="*/ 16579 h 476827"/>
                  <a:gd name="connsiteX18" fmla="*/ 62429 w 219114"/>
                  <a:gd name="connsiteY18" fmla="*/ 58680 h 476827"/>
                  <a:gd name="connsiteX19" fmla="*/ 69668 w 219114"/>
                  <a:gd name="connsiteY19" fmla="*/ 77730 h 47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114" h="476827">
                    <a:moveTo>
                      <a:pt x="74335" y="126784"/>
                    </a:moveTo>
                    <a:cubicBezTo>
                      <a:pt x="66906" y="150120"/>
                      <a:pt x="95195" y="275659"/>
                      <a:pt x="95195" y="275659"/>
                    </a:cubicBezTo>
                    <a:cubicBezTo>
                      <a:pt x="120151" y="304234"/>
                      <a:pt x="160727" y="362337"/>
                      <a:pt x="198065" y="376339"/>
                    </a:cubicBezTo>
                    <a:cubicBezTo>
                      <a:pt x="260549" y="399961"/>
                      <a:pt x="166347" y="448348"/>
                      <a:pt x="142249" y="476828"/>
                    </a:cubicBezTo>
                    <a:cubicBezTo>
                      <a:pt x="136248" y="460635"/>
                      <a:pt x="127675" y="446633"/>
                      <a:pt x="104149" y="415867"/>
                    </a:cubicBezTo>
                    <a:cubicBezTo>
                      <a:pt x="81574" y="386626"/>
                      <a:pt x="62906" y="362242"/>
                      <a:pt x="36807" y="328809"/>
                    </a:cubicBezTo>
                    <a:cubicBezTo>
                      <a:pt x="20995" y="308711"/>
                      <a:pt x="20519" y="303568"/>
                      <a:pt x="17281" y="279184"/>
                    </a:cubicBezTo>
                    <a:cubicBezTo>
                      <a:pt x="13566" y="250609"/>
                      <a:pt x="12614" y="242322"/>
                      <a:pt x="10708" y="220510"/>
                    </a:cubicBezTo>
                    <a:cubicBezTo>
                      <a:pt x="8041" y="191173"/>
                      <a:pt x="7660" y="172885"/>
                      <a:pt x="5756" y="147167"/>
                    </a:cubicBezTo>
                    <a:cubicBezTo>
                      <a:pt x="4517" y="130498"/>
                      <a:pt x="2231" y="114115"/>
                      <a:pt x="898" y="97542"/>
                    </a:cubicBezTo>
                    <a:cubicBezTo>
                      <a:pt x="69" y="87531"/>
                      <a:pt x="-188" y="77482"/>
                      <a:pt x="136" y="67443"/>
                    </a:cubicBezTo>
                    <a:cubicBezTo>
                      <a:pt x="-26" y="55670"/>
                      <a:pt x="2688" y="44030"/>
                      <a:pt x="8041" y="33534"/>
                    </a:cubicBezTo>
                    <a:cubicBezTo>
                      <a:pt x="12728" y="26333"/>
                      <a:pt x="18509" y="19904"/>
                      <a:pt x="25186" y="14484"/>
                    </a:cubicBezTo>
                    <a:cubicBezTo>
                      <a:pt x="28625" y="10779"/>
                      <a:pt x="33054" y="8131"/>
                      <a:pt x="37950" y="6864"/>
                    </a:cubicBezTo>
                    <a:cubicBezTo>
                      <a:pt x="41617" y="6835"/>
                      <a:pt x="45284" y="6511"/>
                      <a:pt x="48904" y="5912"/>
                    </a:cubicBezTo>
                    <a:cubicBezTo>
                      <a:pt x="53190" y="4387"/>
                      <a:pt x="56524" y="-185"/>
                      <a:pt x="61096" y="6"/>
                    </a:cubicBezTo>
                    <a:cubicBezTo>
                      <a:pt x="64553" y="501"/>
                      <a:pt x="67354" y="3073"/>
                      <a:pt x="68144" y="6483"/>
                    </a:cubicBezTo>
                    <a:cubicBezTo>
                      <a:pt x="68811" y="9817"/>
                      <a:pt x="68811" y="13246"/>
                      <a:pt x="68144" y="16579"/>
                    </a:cubicBezTo>
                    <a:lnTo>
                      <a:pt x="62429" y="58680"/>
                    </a:lnTo>
                    <a:cubicBezTo>
                      <a:pt x="61762" y="63347"/>
                      <a:pt x="59572" y="85159"/>
                      <a:pt x="69668" y="77730"/>
                    </a:cubicBezTo>
                  </a:path>
                </a:pathLst>
              </a:custGeom>
              <a:solidFill>
                <a:srgbClr val="F28F8F"/>
              </a:solidFill>
              <a:ln w="9525" cap="flat">
                <a:noFill/>
                <a:prstDash val="solid"/>
                <a:miter/>
              </a:ln>
            </p:spPr>
            <p:txBody>
              <a:bodyPr rtlCol="0" anchor="ctr"/>
              <a:lstStyle/>
              <a:p>
                <a:endParaRPr lang="pt-BR"/>
              </a:p>
            </p:txBody>
          </p:sp>
          <p:sp>
            <p:nvSpPr>
              <p:cNvPr id="3662" name="Forma Livre: Forma 3661">
                <a:extLst>
                  <a:ext uri="{FF2B5EF4-FFF2-40B4-BE49-F238E27FC236}">
                    <a16:creationId xmlns:a16="http://schemas.microsoft.com/office/drawing/2014/main" id="{314967D4-E67D-6A65-8427-C3EC24F494C5}"/>
                  </a:ext>
                </a:extLst>
              </p:cNvPr>
              <p:cNvSpPr/>
              <p:nvPr/>
            </p:nvSpPr>
            <p:spPr>
              <a:xfrm>
                <a:off x="6910439" y="5068854"/>
                <a:ext cx="265620" cy="368365"/>
              </a:xfrm>
              <a:custGeom>
                <a:avLst/>
                <a:gdLst>
                  <a:gd name="connsiteX0" fmla="*/ 239839 w 265620"/>
                  <a:gd name="connsiteY0" fmla="*/ 14628 h 368365"/>
                  <a:gd name="connsiteX1" fmla="*/ 265557 w 265620"/>
                  <a:gd name="connsiteY1" fmla="*/ 64634 h 368365"/>
                  <a:gd name="connsiteX2" fmla="*/ 258604 w 265620"/>
                  <a:gd name="connsiteY2" fmla="*/ 123594 h 368365"/>
                  <a:gd name="connsiteX3" fmla="*/ 238506 w 265620"/>
                  <a:gd name="connsiteY3" fmla="*/ 235417 h 368365"/>
                  <a:gd name="connsiteX4" fmla="*/ 262033 w 265620"/>
                  <a:gd name="connsiteY4" fmla="*/ 329715 h 368365"/>
                  <a:gd name="connsiteX5" fmla="*/ 0 w 265620"/>
                  <a:gd name="connsiteY5" fmla="*/ 332191 h 368365"/>
                  <a:gd name="connsiteX6" fmla="*/ 10382 w 265620"/>
                  <a:gd name="connsiteY6" fmla="*/ 87780 h 368365"/>
                  <a:gd name="connsiteX7" fmla="*/ 66199 w 265620"/>
                  <a:gd name="connsiteY7" fmla="*/ 436 h 368365"/>
                  <a:gd name="connsiteX8" fmla="*/ 80010 w 265620"/>
                  <a:gd name="connsiteY8" fmla="*/ 436 h 368365"/>
                  <a:gd name="connsiteX9" fmla="*/ 173546 w 265620"/>
                  <a:gd name="connsiteY9" fmla="*/ 4150 h 36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620" h="368365">
                    <a:moveTo>
                      <a:pt x="239839" y="14628"/>
                    </a:moveTo>
                    <a:cubicBezTo>
                      <a:pt x="261938" y="18724"/>
                      <a:pt x="266224" y="41584"/>
                      <a:pt x="265557" y="64634"/>
                    </a:cubicBezTo>
                    <a:cubicBezTo>
                      <a:pt x="264795" y="84437"/>
                      <a:pt x="262471" y="104154"/>
                      <a:pt x="258604" y="123594"/>
                    </a:cubicBezTo>
                    <a:cubicBezTo>
                      <a:pt x="252222" y="156455"/>
                      <a:pt x="238506" y="235417"/>
                      <a:pt x="238506" y="235417"/>
                    </a:cubicBezTo>
                    <a:cubicBezTo>
                      <a:pt x="250222" y="252944"/>
                      <a:pt x="259937" y="297806"/>
                      <a:pt x="262033" y="329715"/>
                    </a:cubicBezTo>
                    <a:cubicBezTo>
                      <a:pt x="226504" y="369625"/>
                      <a:pt x="77533" y="390675"/>
                      <a:pt x="0" y="332191"/>
                    </a:cubicBezTo>
                    <a:cubicBezTo>
                      <a:pt x="3429" y="227416"/>
                      <a:pt x="3620" y="121975"/>
                      <a:pt x="10382" y="87780"/>
                    </a:cubicBezTo>
                    <a:cubicBezTo>
                      <a:pt x="23431" y="21105"/>
                      <a:pt x="42481" y="5960"/>
                      <a:pt x="66199" y="436"/>
                    </a:cubicBezTo>
                    <a:cubicBezTo>
                      <a:pt x="70780" y="-145"/>
                      <a:pt x="75429" y="-145"/>
                      <a:pt x="80010" y="436"/>
                    </a:cubicBezTo>
                    <a:lnTo>
                      <a:pt x="173546" y="4150"/>
                    </a:lnTo>
                    <a:close/>
                  </a:path>
                </a:pathLst>
              </a:custGeom>
              <a:solidFill>
                <a:srgbClr val="BA68C8"/>
              </a:solidFill>
              <a:ln w="9525" cap="flat">
                <a:noFill/>
                <a:prstDash val="solid"/>
                <a:miter/>
              </a:ln>
            </p:spPr>
            <p:txBody>
              <a:bodyPr rtlCol="0" anchor="ctr"/>
              <a:lstStyle/>
              <a:p>
                <a:endParaRPr lang="pt-BR"/>
              </a:p>
            </p:txBody>
          </p:sp>
          <p:sp>
            <p:nvSpPr>
              <p:cNvPr id="3663" name="Forma Livre: Forma 3662">
                <a:extLst>
                  <a:ext uri="{FF2B5EF4-FFF2-40B4-BE49-F238E27FC236}">
                    <a16:creationId xmlns:a16="http://schemas.microsoft.com/office/drawing/2014/main" id="{FBC1D96C-C07D-F07A-F804-CC784BE3A35C}"/>
                  </a:ext>
                </a:extLst>
              </p:cNvPr>
              <p:cNvSpPr/>
              <p:nvPr/>
            </p:nvSpPr>
            <p:spPr>
              <a:xfrm>
                <a:off x="6910439" y="5068854"/>
                <a:ext cx="265620" cy="368365"/>
              </a:xfrm>
              <a:custGeom>
                <a:avLst/>
                <a:gdLst>
                  <a:gd name="connsiteX0" fmla="*/ 239839 w 265620"/>
                  <a:gd name="connsiteY0" fmla="*/ 14628 h 368365"/>
                  <a:gd name="connsiteX1" fmla="*/ 265557 w 265620"/>
                  <a:gd name="connsiteY1" fmla="*/ 64634 h 368365"/>
                  <a:gd name="connsiteX2" fmla="*/ 258604 w 265620"/>
                  <a:gd name="connsiteY2" fmla="*/ 123594 h 368365"/>
                  <a:gd name="connsiteX3" fmla="*/ 238506 w 265620"/>
                  <a:gd name="connsiteY3" fmla="*/ 235417 h 368365"/>
                  <a:gd name="connsiteX4" fmla="*/ 262033 w 265620"/>
                  <a:gd name="connsiteY4" fmla="*/ 329715 h 368365"/>
                  <a:gd name="connsiteX5" fmla="*/ 0 w 265620"/>
                  <a:gd name="connsiteY5" fmla="*/ 332191 h 368365"/>
                  <a:gd name="connsiteX6" fmla="*/ 10382 w 265620"/>
                  <a:gd name="connsiteY6" fmla="*/ 87780 h 368365"/>
                  <a:gd name="connsiteX7" fmla="*/ 66199 w 265620"/>
                  <a:gd name="connsiteY7" fmla="*/ 436 h 368365"/>
                  <a:gd name="connsiteX8" fmla="*/ 80010 w 265620"/>
                  <a:gd name="connsiteY8" fmla="*/ 436 h 368365"/>
                  <a:gd name="connsiteX9" fmla="*/ 173546 w 265620"/>
                  <a:gd name="connsiteY9" fmla="*/ 4150 h 36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620" h="368365">
                    <a:moveTo>
                      <a:pt x="239839" y="14628"/>
                    </a:moveTo>
                    <a:cubicBezTo>
                      <a:pt x="261938" y="18724"/>
                      <a:pt x="266224" y="41584"/>
                      <a:pt x="265557" y="64634"/>
                    </a:cubicBezTo>
                    <a:cubicBezTo>
                      <a:pt x="264795" y="84437"/>
                      <a:pt x="262471" y="104154"/>
                      <a:pt x="258604" y="123594"/>
                    </a:cubicBezTo>
                    <a:cubicBezTo>
                      <a:pt x="252222" y="156455"/>
                      <a:pt x="238506" y="235417"/>
                      <a:pt x="238506" y="235417"/>
                    </a:cubicBezTo>
                    <a:cubicBezTo>
                      <a:pt x="250222" y="252944"/>
                      <a:pt x="259937" y="297806"/>
                      <a:pt x="262033" y="329715"/>
                    </a:cubicBezTo>
                    <a:cubicBezTo>
                      <a:pt x="226504" y="369625"/>
                      <a:pt x="77533" y="390675"/>
                      <a:pt x="0" y="332191"/>
                    </a:cubicBezTo>
                    <a:cubicBezTo>
                      <a:pt x="3429" y="227416"/>
                      <a:pt x="3620" y="121975"/>
                      <a:pt x="10382" y="87780"/>
                    </a:cubicBezTo>
                    <a:cubicBezTo>
                      <a:pt x="23431" y="21105"/>
                      <a:pt x="42481" y="5960"/>
                      <a:pt x="66199" y="436"/>
                    </a:cubicBezTo>
                    <a:cubicBezTo>
                      <a:pt x="70780" y="-145"/>
                      <a:pt x="75429" y="-145"/>
                      <a:pt x="80010" y="436"/>
                    </a:cubicBezTo>
                    <a:lnTo>
                      <a:pt x="173546" y="4150"/>
                    </a:lnTo>
                    <a:close/>
                  </a:path>
                </a:pathLst>
              </a:custGeom>
              <a:solidFill>
                <a:srgbClr val="FFFFFF">
                  <a:alpha val="40000"/>
                </a:srgbClr>
              </a:solidFill>
              <a:ln w="9525" cap="flat">
                <a:noFill/>
                <a:prstDash val="solid"/>
                <a:miter/>
              </a:ln>
            </p:spPr>
            <p:txBody>
              <a:bodyPr rtlCol="0" anchor="ctr"/>
              <a:lstStyle/>
              <a:p>
                <a:endParaRPr lang="pt-BR"/>
              </a:p>
            </p:txBody>
          </p:sp>
          <p:sp>
            <p:nvSpPr>
              <p:cNvPr id="3664" name="Forma Livre: Forma 3663">
                <a:extLst>
                  <a:ext uri="{FF2B5EF4-FFF2-40B4-BE49-F238E27FC236}">
                    <a16:creationId xmlns:a16="http://schemas.microsoft.com/office/drawing/2014/main" id="{C04726C7-9593-F9E4-7940-39F4C16D64C6}"/>
                  </a:ext>
                </a:extLst>
              </p:cNvPr>
              <p:cNvSpPr/>
              <p:nvPr/>
            </p:nvSpPr>
            <p:spPr>
              <a:xfrm>
                <a:off x="6907715" y="4800662"/>
                <a:ext cx="250486" cy="240053"/>
              </a:xfrm>
              <a:custGeom>
                <a:avLst/>
                <a:gdLst>
                  <a:gd name="connsiteX0" fmla="*/ 198748 w 250486"/>
                  <a:gd name="connsiteY0" fmla="*/ 17549 h 240053"/>
                  <a:gd name="connsiteX1" fmla="*/ 143217 w 250486"/>
                  <a:gd name="connsiteY1" fmla="*/ 595 h 240053"/>
                  <a:gd name="connsiteX2" fmla="*/ 47205 w 250486"/>
                  <a:gd name="connsiteY2" fmla="*/ 27455 h 240053"/>
                  <a:gd name="connsiteX3" fmla="*/ 34347 w 250486"/>
                  <a:gd name="connsiteY3" fmla="*/ 142232 h 240053"/>
                  <a:gd name="connsiteX4" fmla="*/ 51015 w 250486"/>
                  <a:gd name="connsiteY4" fmla="*/ 172426 h 240053"/>
                  <a:gd name="connsiteX5" fmla="*/ 81019 w 250486"/>
                  <a:gd name="connsiteY5" fmla="*/ 194238 h 240053"/>
                  <a:gd name="connsiteX6" fmla="*/ 185794 w 250486"/>
                  <a:gd name="connsiteY6" fmla="*/ 240054 h 240053"/>
                  <a:gd name="connsiteX7" fmla="*/ 226847 w 250486"/>
                  <a:gd name="connsiteY7" fmla="*/ 180998 h 240053"/>
                  <a:gd name="connsiteX8" fmla="*/ 250373 w 250486"/>
                  <a:gd name="connsiteY8" fmla="*/ 96607 h 240053"/>
                  <a:gd name="connsiteX9" fmla="*/ 198748 w 250486"/>
                  <a:gd name="connsiteY9" fmla="*/ 17549 h 24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486" h="240053">
                    <a:moveTo>
                      <a:pt x="198748" y="17549"/>
                    </a:moveTo>
                    <a:cubicBezTo>
                      <a:pt x="181660" y="7996"/>
                      <a:pt x="162724" y="2214"/>
                      <a:pt x="143217" y="595"/>
                    </a:cubicBezTo>
                    <a:cubicBezTo>
                      <a:pt x="99021" y="-2834"/>
                      <a:pt x="69398" y="8882"/>
                      <a:pt x="47205" y="27455"/>
                    </a:cubicBezTo>
                    <a:cubicBezTo>
                      <a:pt x="-420" y="30218"/>
                      <a:pt x="-23756" y="115086"/>
                      <a:pt x="34347" y="142232"/>
                    </a:cubicBezTo>
                    <a:cubicBezTo>
                      <a:pt x="36699" y="153757"/>
                      <a:pt x="42519" y="164292"/>
                      <a:pt x="51015" y="172426"/>
                    </a:cubicBezTo>
                    <a:cubicBezTo>
                      <a:pt x="60321" y="180608"/>
                      <a:pt x="70361" y="187914"/>
                      <a:pt x="81019" y="194238"/>
                    </a:cubicBezTo>
                    <a:cubicBezTo>
                      <a:pt x="107022" y="209669"/>
                      <a:pt x="185794" y="240054"/>
                      <a:pt x="185794" y="240054"/>
                    </a:cubicBezTo>
                    <a:cubicBezTo>
                      <a:pt x="198367" y="219622"/>
                      <a:pt x="212074" y="199906"/>
                      <a:pt x="226847" y="180998"/>
                    </a:cubicBezTo>
                    <a:cubicBezTo>
                      <a:pt x="243334" y="156024"/>
                      <a:pt x="251564" y="126506"/>
                      <a:pt x="250373" y="96607"/>
                    </a:cubicBezTo>
                    <a:cubicBezTo>
                      <a:pt x="246687" y="63555"/>
                      <a:pt x="227532" y="34218"/>
                      <a:pt x="198748" y="17549"/>
                    </a:cubicBezTo>
                    <a:close/>
                  </a:path>
                </a:pathLst>
              </a:custGeom>
              <a:solidFill>
                <a:srgbClr val="37474F"/>
              </a:solidFill>
              <a:ln w="9525" cap="flat">
                <a:noFill/>
                <a:prstDash val="solid"/>
                <a:miter/>
              </a:ln>
            </p:spPr>
            <p:txBody>
              <a:bodyPr rtlCol="0" anchor="ctr"/>
              <a:lstStyle/>
              <a:p>
                <a:endParaRPr lang="pt-BR"/>
              </a:p>
            </p:txBody>
          </p:sp>
          <p:sp>
            <p:nvSpPr>
              <p:cNvPr id="3665" name="Forma Livre: Forma 3664">
                <a:extLst>
                  <a:ext uri="{FF2B5EF4-FFF2-40B4-BE49-F238E27FC236}">
                    <a16:creationId xmlns:a16="http://schemas.microsoft.com/office/drawing/2014/main" id="{3256297B-D3EB-FF5C-4077-59E6CD2DF765}"/>
                  </a:ext>
                </a:extLst>
              </p:cNvPr>
              <p:cNvSpPr/>
              <p:nvPr/>
            </p:nvSpPr>
            <p:spPr>
              <a:xfrm>
                <a:off x="7115264" y="4822892"/>
                <a:ext cx="142034" cy="264144"/>
              </a:xfrm>
              <a:custGeom>
                <a:avLst/>
                <a:gdLst>
                  <a:gd name="connsiteX0" fmla="*/ 5772 w 142034"/>
                  <a:gd name="connsiteY0" fmla="*/ 9416 h 264144"/>
                  <a:gd name="connsiteX1" fmla="*/ 93592 w 142034"/>
                  <a:gd name="connsiteY1" fmla="*/ 18084 h 264144"/>
                  <a:gd name="connsiteX2" fmla="*/ 127216 w 142034"/>
                  <a:gd name="connsiteY2" fmla="*/ 83902 h 264144"/>
                  <a:gd name="connsiteX3" fmla="*/ 132264 w 142034"/>
                  <a:gd name="connsiteY3" fmla="*/ 150577 h 264144"/>
                  <a:gd name="connsiteX4" fmla="*/ 141027 w 142034"/>
                  <a:gd name="connsiteY4" fmla="*/ 201726 h 264144"/>
                  <a:gd name="connsiteX5" fmla="*/ 139884 w 142034"/>
                  <a:gd name="connsiteY5" fmla="*/ 213251 h 264144"/>
                  <a:gd name="connsiteX6" fmla="*/ 126358 w 142034"/>
                  <a:gd name="connsiteY6" fmla="*/ 210870 h 264144"/>
                  <a:gd name="connsiteX7" fmla="*/ 116833 w 142034"/>
                  <a:gd name="connsiteY7" fmla="*/ 198869 h 264144"/>
                  <a:gd name="connsiteX8" fmla="*/ 122263 w 142034"/>
                  <a:gd name="connsiteY8" fmla="*/ 253732 h 264144"/>
                  <a:gd name="connsiteX9" fmla="*/ 122263 w 142034"/>
                  <a:gd name="connsiteY9" fmla="*/ 259638 h 264144"/>
                  <a:gd name="connsiteX10" fmla="*/ 110642 w 142034"/>
                  <a:gd name="connsiteY10" fmla="*/ 264020 h 264144"/>
                  <a:gd name="connsiteX11" fmla="*/ 62446 w 142034"/>
                  <a:gd name="connsiteY11" fmla="*/ 219442 h 264144"/>
                  <a:gd name="connsiteX12" fmla="*/ 59588 w 142034"/>
                  <a:gd name="connsiteY12" fmla="*/ 150577 h 264144"/>
                  <a:gd name="connsiteX13" fmla="*/ 60064 w 142034"/>
                  <a:gd name="connsiteY13" fmla="*/ 81520 h 264144"/>
                  <a:gd name="connsiteX14" fmla="*/ 41586 w 142034"/>
                  <a:gd name="connsiteY14" fmla="*/ 44849 h 264144"/>
                  <a:gd name="connsiteX15" fmla="*/ 7867 w 142034"/>
                  <a:gd name="connsiteY15" fmla="*/ 29419 h 264144"/>
                  <a:gd name="connsiteX16" fmla="*/ 5772 w 142034"/>
                  <a:gd name="connsiteY16" fmla="*/ 9416 h 26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034" h="264144">
                    <a:moveTo>
                      <a:pt x="5772" y="9416"/>
                    </a:moveTo>
                    <a:cubicBezTo>
                      <a:pt x="36252" y="-2014"/>
                      <a:pt x="64255" y="-7062"/>
                      <a:pt x="93592" y="18084"/>
                    </a:cubicBezTo>
                    <a:cubicBezTo>
                      <a:pt x="114452" y="35991"/>
                      <a:pt x="122167" y="57232"/>
                      <a:pt x="127216" y="83902"/>
                    </a:cubicBezTo>
                    <a:cubicBezTo>
                      <a:pt x="130264" y="100666"/>
                      <a:pt x="130549" y="132860"/>
                      <a:pt x="132264" y="150577"/>
                    </a:cubicBezTo>
                    <a:cubicBezTo>
                      <a:pt x="133997" y="167807"/>
                      <a:pt x="136931" y="184895"/>
                      <a:pt x="141027" y="201726"/>
                    </a:cubicBezTo>
                    <a:cubicBezTo>
                      <a:pt x="142703" y="205498"/>
                      <a:pt x="142265" y="209879"/>
                      <a:pt x="139884" y="213251"/>
                    </a:cubicBezTo>
                    <a:cubicBezTo>
                      <a:pt x="136264" y="216680"/>
                      <a:pt x="130359" y="214299"/>
                      <a:pt x="126358" y="210870"/>
                    </a:cubicBezTo>
                    <a:cubicBezTo>
                      <a:pt x="122787" y="207203"/>
                      <a:pt x="119596" y="203183"/>
                      <a:pt x="116833" y="198869"/>
                    </a:cubicBezTo>
                    <a:cubicBezTo>
                      <a:pt x="114357" y="227444"/>
                      <a:pt x="120453" y="235445"/>
                      <a:pt x="122263" y="253732"/>
                    </a:cubicBezTo>
                    <a:cubicBezTo>
                      <a:pt x="122739" y="255676"/>
                      <a:pt x="122739" y="257695"/>
                      <a:pt x="122263" y="259638"/>
                    </a:cubicBezTo>
                    <a:cubicBezTo>
                      <a:pt x="120453" y="263734"/>
                      <a:pt x="115024" y="264496"/>
                      <a:pt x="110642" y="264020"/>
                    </a:cubicBezTo>
                    <a:cubicBezTo>
                      <a:pt x="87592" y="261448"/>
                      <a:pt x="69589" y="241445"/>
                      <a:pt x="62446" y="219442"/>
                    </a:cubicBezTo>
                    <a:cubicBezTo>
                      <a:pt x="56731" y="196935"/>
                      <a:pt x="55759" y="173484"/>
                      <a:pt x="59588" y="150577"/>
                    </a:cubicBezTo>
                    <a:cubicBezTo>
                      <a:pt x="63360" y="127726"/>
                      <a:pt x="63522" y="104418"/>
                      <a:pt x="60064" y="81520"/>
                    </a:cubicBezTo>
                    <a:cubicBezTo>
                      <a:pt x="57245" y="67881"/>
                      <a:pt x="50873" y="55231"/>
                      <a:pt x="41586" y="44849"/>
                    </a:cubicBezTo>
                    <a:cubicBezTo>
                      <a:pt x="34442" y="37229"/>
                      <a:pt x="19012" y="24561"/>
                      <a:pt x="7867" y="29419"/>
                    </a:cubicBezTo>
                    <a:cubicBezTo>
                      <a:pt x="-8516" y="36086"/>
                      <a:pt x="5772" y="9416"/>
                      <a:pt x="5772" y="9416"/>
                    </a:cubicBezTo>
                    <a:close/>
                  </a:path>
                </a:pathLst>
              </a:custGeom>
              <a:solidFill>
                <a:srgbClr val="37474F"/>
              </a:solidFill>
              <a:ln w="9525" cap="flat">
                <a:noFill/>
                <a:prstDash val="solid"/>
                <a:miter/>
              </a:ln>
            </p:spPr>
            <p:txBody>
              <a:bodyPr rtlCol="0" anchor="ctr"/>
              <a:lstStyle/>
              <a:p>
                <a:endParaRPr lang="pt-BR"/>
              </a:p>
            </p:txBody>
          </p:sp>
          <p:sp>
            <p:nvSpPr>
              <p:cNvPr id="3666" name="Forma Livre: Forma 3665">
                <a:extLst>
                  <a:ext uri="{FF2B5EF4-FFF2-40B4-BE49-F238E27FC236}">
                    <a16:creationId xmlns:a16="http://schemas.microsoft.com/office/drawing/2014/main" id="{42FE6D7C-DBD5-0837-9FE3-9A5BBC20A473}"/>
                  </a:ext>
                </a:extLst>
              </p:cNvPr>
              <p:cNvSpPr/>
              <p:nvPr/>
            </p:nvSpPr>
            <p:spPr>
              <a:xfrm>
                <a:off x="6936307" y="4854882"/>
                <a:ext cx="200978" cy="253549"/>
              </a:xfrm>
              <a:custGeom>
                <a:avLst/>
                <a:gdLst>
                  <a:gd name="connsiteX0" fmla="*/ 153107 w 200978"/>
                  <a:gd name="connsiteY0" fmla="*/ 100394 h 253549"/>
                  <a:gd name="connsiteX1" fmla="*/ 172157 w 200978"/>
                  <a:gd name="connsiteY1" fmla="*/ 95250 h 253549"/>
                  <a:gd name="connsiteX2" fmla="*/ 193788 w 200978"/>
                  <a:gd name="connsiteY2" fmla="*/ 91497 h 253549"/>
                  <a:gd name="connsiteX3" fmla="*/ 199398 w 200978"/>
                  <a:gd name="connsiteY3" fmla="*/ 98774 h 253549"/>
                  <a:gd name="connsiteX4" fmla="*/ 181396 w 200978"/>
                  <a:gd name="connsiteY4" fmla="*/ 140018 h 253549"/>
                  <a:gd name="connsiteX5" fmla="*/ 161393 w 200978"/>
                  <a:gd name="connsiteY5" fmla="*/ 137446 h 253549"/>
                  <a:gd name="connsiteX6" fmla="*/ 154059 w 200978"/>
                  <a:gd name="connsiteY6" fmla="*/ 219742 h 253549"/>
                  <a:gd name="connsiteX7" fmla="*/ 71668 w 200978"/>
                  <a:gd name="connsiteY7" fmla="*/ 218789 h 253549"/>
                  <a:gd name="connsiteX8" fmla="*/ 71668 w 200978"/>
                  <a:gd name="connsiteY8" fmla="*/ 186500 h 253549"/>
                  <a:gd name="connsiteX9" fmla="*/ 43093 w 200978"/>
                  <a:gd name="connsiteY9" fmla="*/ 182213 h 253549"/>
                  <a:gd name="connsiteX10" fmla="*/ 6517 w 200978"/>
                  <a:gd name="connsiteY10" fmla="*/ 149162 h 253549"/>
                  <a:gd name="connsiteX11" fmla="*/ 6517 w 200978"/>
                  <a:gd name="connsiteY11" fmla="*/ 36957 h 253549"/>
                  <a:gd name="connsiteX12" fmla="*/ 24709 w 200978"/>
                  <a:gd name="connsiteY12" fmla="*/ 0 h 253549"/>
                  <a:gd name="connsiteX13" fmla="*/ 109006 w 200978"/>
                  <a:gd name="connsiteY13" fmla="*/ 74009 h 253549"/>
                  <a:gd name="connsiteX14" fmla="*/ 153107 w 200978"/>
                  <a:gd name="connsiteY14" fmla="*/ 100394 h 25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978" h="253549">
                    <a:moveTo>
                      <a:pt x="153107" y="100394"/>
                    </a:moveTo>
                    <a:cubicBezTo>
                      <a:pt x="162060" y="108490"/>
                      <a:pt x="167299" y="101537"/>
                      <a:pt x="172157" y="95250"/>
                    </a:cubicBezTo>
                    <a:cubicBezTo>
                      <a:pt x="177100" y="88240"/>
                      <a:pt x="186777" y="86563"/>
                      <a:pt x="193788" y="91497"/>
                    </a:cubicBezTo>
                    <a:cubicBezTo>
                      <a:pt x="196350" y="93307"/>
                      <a:pt x="198303" y="95841"/>
                      <a:pt x="199398" y="98774"/>
                    </a:cubicBezTo>
                    <a:cubicBezTo>
                      <a:pt x="204522" y="115091"/>
                      <a:pt x="196836" y="132683"/>
                      <a:pt x="181396" y="140018"/>
                    </a:cubicBezTo>
                    <a:cubicBezTo>
                      <a:pt x="174842" y="143408"/>
                      <a:pt x="166870" y="142380"/>
                      <a:pt x="161393" y="137446"/>
                    </a:cubicBezTo>
                    <a:lnTo>
                      <a:pt x="154059" y="219742"/>
                    </a:lnTo>
                    <a:cubicBezTo>
                      <a:pt x="127199" y="260413"/>
                      <a:pt x="26138" y="269367"/>
                      <a:pt x="71668" y="218789"/>
                    </a:cubicBezTo>
                    <a:lnTo>
                      <a:pt x="71668" y="186500"/>
                    </a:lnTo>
                    <a:cubicBezTo>
                      <a:pt x="62019" y="186128"/>
                      <a:pt x="52427" y="184690"/>
                      <a:pt x="43093" y="182213"/>
                    </a:cubicBezTo>
                    <a:cubicBezTo>
                      <a:pt x="26262" y="177784"/>
                      <a:pt x="12622" y="165459"/>
                      <a:pt x="6517" y="149162"/>
                    </a:cubicBezTo>
                    <a:cubicBezTo>
                      <a:pt x="-1294" y="130112"/>
                      <a:pt x="-3008" y="93917"/>
                      <a:pt x="6517" y="36957"/>
                    </a:cubicBezTo>
                    <a:cubicBezTo>
                      <a:pt x="9251" y="23260"/>
                      <a:pt x="15518" y="10516"/>
                      <a:pt x="24709" y="0"/>
                    </a:cubicBezTo>
                    <a:cubicBezTo>
                      <a:pt x="42226" y="34604"/>
                      <a:pt x="72420" y="61113"/>
                      <a:pt x="109006" y="74009"/>
                    </a:cubicBezTo>
                    <a:cubicBezTo>
                      <a:pt x="125951" y="78343"/>
                      <a:pt x="141276" y="87506"/>
                      <a:pt x="153107" y="100394"/>
                    </a:cubicBezTo>
                    <a:close/>
                  </a:path>
                </a:pathLst>
              </a:custGeom>
              <a:solidFill>
                <a:srgbClr val="F28F8F"/>
              </a:solidFill>
              <a:ln w="9525" cap="flat">
                <a:noFill/>
                <a:prstDash val="solid"/>
                <a:miter/>
              </a:ln>
            </p:spPr>
            <p:txBody>
              <a:bodyPr rtlCol="0" anchor="ctr"/>
              <a:lstStyle/>
              <a:p>
                <a:endParaRPr lang="pt-BR"/>
              </a:p>
            </p:txBody>
          </p:sp>
          <p:sp>
            <p:nvSpPr>
              <p:cNvPr id="3667" name="Forma Livre: Forma 3666">
                <a:extLst>
                  <a:ext uri="{FF2B5EF4-FFF2-40B4-BE49-F238E27FC236}">
                    <a16:creationId xmlns:a16="http://schemas.microsoft.com/office/drawing/2014/main" id="{369F6704-390E-4368-18D7-1DCDA98816A8}"/>
                  </a:ext>
                </a:extLst>
              </p:cNvPr>
              <p:cNvSpPr/>
              <p:nvPr/>
            </p:nvSpPr>
            <p:spPr>
              <a:xfrm>
                <a:off x="7020547" y="4933082"/>
                <a:ext cx="15813" cy="15813"/>
              </a:xfrm>
              <a:custGeom>
                <a:avLst/>
                <a:gdLst>
                  <a:gd name="connsiteX0" fmla="*/ 0 w 15813"/>
                  <a:gd name="connsiteY0" fmla="*/ 8096 h 15813"/>
                  <a:gd name="connsiteX1" fmla="*/ 8096 w 15813"/>
                  <a:gd name="connsiteY1" fmla="*/ 15812 h 15813"/>
                  <a:gd name="connsiteX2" fmla="*/ 15812 w 15813"/>
                  <a:gd name="connsiteY2" fmla="*/ 7706 h 15813"/>
                  <a:gd name="connsiteX3" fmla="*/ 8096 w 15813"/>
                  <a:gd name="connsiteY3" fmla="*/ 0 h 15813"/>
                  <a:gd name="connsiteX4" fmla="*/ 0 w 15813"/>
                  <a:gd name="connsiteY4" fmla="*/ 8096 h 15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3" h="15813">
                    <a:moveTo>
                      <a:pt x="0" y="8096"/>
                    </a:moveTo>
                    <a:cubicBezTo>
                      <a:pt x="105" y="12459"/>
                      <a:pt x="3734" y="15916"/>
                      <a:pt x="8096" y="15812"/>
                    </a:cubicBezTo>
                    <a:cubicBezTo>
                      <a:pt x="12459" y="15697"/>
                      <a:pt x="15916" y="12078"/>
                      <a:pt x="15812" y="7706"/>
                    </a:cubicBezTo>
                    <a:cubicBezTo>
                      <a:pt x="15707" y="3496"/>
                      <a:pt x="12316" y="105"/>
                      <a:pt x="8096" y="0"/>
                    </a:cubicBezTo>
                    <a:cubicBezTo>
                      <a:pt x="3648" y="48"/>
                      <a:pt x="48" y="3648"/>
                      <a:pt x="0" y="8096"/>
                    </a:cubicBezTo>
                    <a:close/>
                  </a:path>
                </a:pathLst>
              </a:custGeom>
              <a:solidFill>
                <a:srgbClr val="263238"/>
              </a:solidFill>
              <a:ln w="9525" cap="flat">
                <a:noFill/>
                <a:prstDash val="solid"/>
                <a:miter/>
              </a:ln>
            </p:spPr>
            <p:txBody>
              <a:bodyPr rtlCol="0" anchor="ctr"/>
              <a:lstStyle/>
              <a:p>
                <a:endParaRPr lang="pt-BR"/>
              </a:p>
            </p:txBody>
          </p:sp>
          <p:sp>
            <p:nvSpPr>
              <p:cNvPr id="3668" name="Forma Livre: Forma 3667">
                <a:extLst>
                  <a:ext uri="{FF2B5EF4-FFF2-40B4-BE49-F238E27FC236}">
                    <a16:creationId xmlns:a16="http://schemas.microsoft.com/office/drawing/2014/main" id="{CE82AAEB-5371-B637-29C1-1CD71FC9993D}"/>
                  </a:ext>
                </a:extLst>
              </p:cNvPr>
              <p:cNvSpPr/>
              <p:nvPr/>
            </p:nvSpPr>
            <p:spPr>
              <a:xfrm>
                <a:off x="6998259" y="4991947"/>
                <a:ext cx="25971" cy="18875"/>
              </a:xfrm>
              <a:custGeom>
                <a:avLst/>
                <a:gdLst>
                  <a:gd name="connsiteX0" fmla="*/ 25146 w 25971"/>
                  <a:gd name="connsiteY0" fmla="*/ 0 h 18875"/>
                  <a:gd name="connsiteX1" fmla="*/ 0 w 25971"/>
                  <a:gd name="connsiteY1" fmla="*/ 8763 h 18875"/>
                  <a:gd name="connsiteX2" fmla="*/ 15650 w 25971"/>
                  <a:gd name="connsiteY2" fmla="*/ 18535 h 18875"/>
                  <a:gd name="connsiteX3" fmla="*/ 16573 w 25971"/>
                  <a:gd name="connsiteY3" fmla="*/ 18288 h 18875"/>
                  <a:gd name="connsiteX4" fmla="*/ 25146 w 25971"/>
                  <a:gd name="connsiteY4" fmla="*/ 0 h 18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1" h="18875">
                    <a:moveTo>
                      <a:pt x="25146" y="0"/>
                    </a:moveTo>
                    <a:lnTo>
                      <a:pt x="0" y="8763"/>
                    </a:lnTo>
                    <a:cubicBezTo>
                      <a:pt x="1629" y="15783"/>
                      <a:pt x="8630" y="20164"/>
                      <a:pt x="15650" y="18535"/>
                    </a:cubicBezTo>
                    <a:cubicBezTo>
                      <a:pt x="15964" y="18469"/>
                      <a:pt x="16269" y="18383"/>
                      <a:pt x="16573" y="18288"/>
                    </a:cubicBezTo>
                    <a:cubicBezTo>
                      <a:pt x="23946" y="15564"/>
                      <a:pt x="27765" y="7410"/>
                      <a:pt x="25146" y="0"/>
                    </a:cubicBezTo>
                    <a:close/>
                  </a:path>
                </a:pathLst>
              </a:custGeom>
              <a:solidFill>
                <a:srgbClr val="B16668"/>
              </a:solidFill>
              <a:ln w="9525" cap="flat">
                <a:noFill/>
                <a:prstDash val="solid"/>
                <a:miter/>
              </a:ln>
            </p:spPr>
            <p:txBody>
              <a:bodyPr rtlCol="0" anchor="ctr"/>
              <a:lstStyle/>
              <a:p>
                <a:endParaRPr lang="pt-BR"/>
              </a:p>
            </p:txBody>
          </p:sp>
          <p:sp>
            <p:nvSpPr>
              <p:cNvPr id="3669" name="Forma Livre: Forma 3668">
                <a:extLst>
                  <a:ext uri="{FF2B5EF4-FFF2-40B4-BE49-F238E27FC236}">
                    <a16:creationId xmlns:a16="http://schemas.microsoft.com/office/drawing/2014/main" id="{953B6AFF-BF00-6FEA-C0DB-B0CA85434F6E}"/>
                  </a:ext>
                </a:extLst>
              </p:cNvPr>
              <p:cNvSpPr/>
              <p:nvPr/>
            </p:nvSpPr>
            <p:spPr>
              <a:xfrm>
                <a:off x="6946377" y="4907214"/>
                <a:ext cx="20640" cy="14533"/>
              </a:xfrm>
              <a:custGeom>
                <a:avLst/>
                <a:gdLst>
                  <a:gd name="connsiteX0" fmla="*/ 448 w 20640"/>
                  <a:gd name="connsiteY0" fmla="*/ 14534 h 14533"/>
                  <a:gd name="connsiteX1" fmla="*/ 20640 w 20640"/>
                  <a:gd name="connsiteY1" fmla="*/ 7771 h 14533"/>
                  <a:gd name="connsiteX2" fmla="*/ 8487 w 20640"/>
                  <a:gd name="connsiteY2" fmla="*/ 275 h 14533"/>
                  <a:gd name="connsiteX3" fmla="*/ 7591 w 20640"/>
                  <a:gd name="connsiteY3" fmla="*/ 532 h 14533"/>
                  <a:gd name="connsiteX4" fmla="*/ 448 w 20640"/>
                  <a:gd name="connsiteY4" fmla="*/ 14534 h 1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40" h="14533">
                    <a:moveTo>
                      <a:pt x="448" y="14534"/>
                    </a:moveTo>
                    <a:lnTo>
                      <a:pt x="20640" y="7771"/>
                    </a:lnTo>
                    <a:cubicBezTo>
                      <a:pt x="19355" y="2342"/>
                      <a:pt x="13916" y="-1011"/>
                      <a:pt x="8487" y="275"/>
                    </a:cubicBezTo>
                    <a:cubicBezTo>
                      <a:pt x="8182" y="351"/>
                      <a:pt x="7887" y="437"/>
                      <a:pt x="7591" y="532"/>
                    </a:cubicBezTo>
                    <a:cubicBezTo>
                      <a:pt x="1905" y="2599"/>
                      <a:pt x="-1220" y="8714"/>
                      <a:pt x="448" y="14534"/>
                    </a:cubicBezTo>
                    <a:close/>
                  </a:path>
                </a:pathLst>
              </a:custGeom>
              <a:solidFill>
                <a:srgbClr val="263238"/>
              </a:solidFill>
              <a:ln w="9525" cap="flat">
                <a:noFill/>
                <a:prstDash val="solid"/>
                <a:miter/>
              </a:ln>
            </p:spPr>
            <p:txBody>
              <a:bodyPr rtlCol="0" anchor="ctr"/>
              <a:lstStyle/>
              <a:p>
                <a:endParaRPr lang="pt-BR"/>
              </a:p>
            </p:txBody>
          </p:sp>
          <p:sp>
            <p:nvSpPr>
              <p:cNvPr id="3670" name="Forma Livre: Forma 3669">
                <a:extLst>
                  <a:ext uri="{FF2B5EF4-FFF2-40B4-BE49-F238E27FC236}">
                    <a16:creationId xmlns:a16="http://schemas.microsoft.com/office/drawing/2014/main" id="{AEE0774D-6EA1-A29C-07DC-58C070C30B93}"/>
                  </a:ext>
                </a:extLst>
              </p:cNvPr>
              <p:cNvSpPr/>
              <p:nvPr/>
            </p:nvSpPr>
            <p:spPr>
              <a:xfrm>
                <a:off x="6953964" y="4932174"/>
                <a:ext cx="15628" cy="15628"/>
              </a:xfrm>
              <a:custGeom>
                <a:avLst/>
                <a:gdLst>
                  <a:gd name="connsiteX0" fmla="*/ 4 w 15628"/>
                  <a:gd name="connsiteY0" fmla="*/ 7576 h 15628"/>
                  <a:gd name="connsiteX1" fmla="*/ 7576 w 15628"/>
                  <a:gd name="connsiteY1" fmla="*/ 15625 h 15628"/>
                  <a:gd name="connsiteX2" fmla="*/ 15625 w 15628"/>
                  <a:gd name="connsiteY2" fmla="*/ 8052 h 15628"/>
                  <a:gd name="connsiteX3" fmla="*/ 8052 w 15628"/>
                  <a:gd name="connsiteY3" fmla="*/ 4 h 15628"/>
                  <a:gd name="connsiteX4" fmla="*/ 4 w 15628"/>
                  <a:gd name="connsiteY4" fmla="*/ 7576 h 1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8" h="15628">
                    <a:moveTo>
                      <a:pt x="4" y="7576"/>
                    </a:moveTo>
                    <a:cubicBezTo>
                      <a:pt x="-130" y="11891"/>
                      <a:pt x="3261" y="15491"/>
                      <a:pt x="7576" y="15625"/>
                    </a:cubicBezTo>
                    <a:cubicBezTo>
                      <a:pt x="11891" y="15758"/>
                      <a:pt x="15491" y="12367"/>
                      <a:pt x="15625" y="8052"/>
                    </a:cubicBezTo>
                    <a:cubicBezTo>
                      <a:pt x="15758" y="3738"/>
                      <a:pt x="12367" y="137"/>
                      <a:pt x="8052" y="4"/>
                    </a:cubicBezTo>
                    <a:cubicBezTo>
                      <a:pt x="3738" y="-130"/>
                      <a:pt x="137" y="3261"/>
                      <a:pt x="4" y="7576"/>
                    </a:cubicBezTo>
                    <a:close/>
                  </a:path>
                </a:pathLst>
              </a:custGeom>
              <a:solidFill>
                <a:srgbClr val="263238"/>
              </a:solidFill>
              <a:ln w="9525" cap="flat">
                <a:noFill/>
                <a:prstDash val="solid"/>
                <a:miter/>
              </a:ln>
            </p:spPr>
            <p:txBody>
              <a:bodyPr rtlCol="0" anchor="ctr"/>
              <a:lstStyle/>
              <a:p>
                <a:endParaRPr lang="pt-BR"/>
              </a:p>
            </p:txBody>
          </p:sp>
          <p:sp>
            <p:nvSpPr>
              <p:cNvPr id="3671" name="Forma Livre: Forma 3670">
                <a:extLst>
                  <a:ext uri="{FF2B5EF4-FFF2-40B4-BE49-F238E27FC236}">
                    <a16:creationId xmlns:a16="http://schemas.microsoft.com/office/drawing/2014/main" id="{DF834DF5-820F-F47F-75E0-17F11BDB7937}"/>
                  </a:ext>
                </a:extLst>
              </p:cNvPr>
              <p:cNvSpPr/>
              <p:nvPr/>
            </p:nvSpPr>
            <p:spPr>
              <a:xfrm>
                <a:off x="6970256" y="4930796"/>
                <a:ext cx="24860" cy="47910"/>
              </a:xfrm>
              <a:custGeom>
                <a:avLst/>
                <a:gdLst>
                  <a:gd name="connsiteX0" fmla="*/ 23527 w 24860"/>
                  <a:gd name="connsiteY0" fmla="*/ 0 h 47910"/>
                  <a:gd name="connsiteX1" fmla="*/ 24860 w 24860"/>
                  <a:gd name="connsiteY1" fmla="*/ 47911 h 47910"/>
                  <a:gd name="connsiteX2" fmla="*/ 0 w 24860"/>
                  <a:gd name="connsiteY2" fmla="*/ 41529 h 47910"/>
                  <a:gd name="connsiteX3" fmla="*/ 23527 w 24860"/>
                  <a:gd name="connsiteY3" fmla="*/ 0 h 47910"/>
                </a:gdLst>
                <a:ahLst/>
                <a:cxnLst>
                  <a:cxn ang="0">
                    <a:pos x="connsiteX0" y="connsiteY0"/>
                  </a:cxn>
                  <a:cxn ang="0">
                    <a:pos x="connsiteX1" y="connsiteY1"/>
                  </a:cxn>
                  <a:cxn ang="0">
                    <a:pos x="connsiteX2" y="connsiteY2"/>
                  </a:cxn>
                  <a:cxn ang="0">
                    <a:pos x="connsiteX3" y="connsiteY3"/>
                  </a:cxn>
                </a:cxnLst>
                <a:rect l="l" t="t" r="r" b="b"/>
                <a:pathLst>
                  <a:path w="24860" h="47910">
                    <a:moveTo>
                      <a:pt x="23527" y="0"/>
                    </a:moveTo>
                    <a:lnTo>
                      <a:pt x="24860" y="47911"/>
                    </a:lnTo>
                    <a:lnTo>
                      <a:pt x="0" y="41529"/>
                    </a:lnTo>
                    <a:lnTo>
                      <a:pt x="23527" y="0"/>
                    </a:lnTo>
                    <a:close/>
                  </a:path>
                </a:pathLst>
              </a:custGeom>
              <a:solidFill>
                <a:srgbClr val="B16668"/>
              </a:solidFill>
              <a:ln w="9525" cap="flat">
                <a:noFill/>
                <a:prstDash val="solid"/>
                <a:miter/>
              </a:ln>
            </p:spPr>
            <p:txBody>
              <a:bodyPr rtlCol="0" anchor="ctr"/>
              <a:lstStyle/>
              <a:p>
                <a:endParaRPr lang="pt-BR"/>
              </a:p>
            </p:txBody>
          </p:sp>
          <p:sp>
            <p:nvSpPr>
              <p:cNvPr id="3672" name="Forma Livre: Forma 3671">
                <a:extLst>
                  <a:ext uri="{FF2B5EF4-FFF2-40B4-BE49-F238E27FC236}">
                    <a16:creationId xmlns:a16="http://schemas.microsoft.com/office/drawing/2014/main" id="{9528C17B-E79A-03B4-7189-8B32177B089B}"/>
                  </a:ext>
                </a:extLst>
              </p:cNvPr>
              <p:cNvSpPr/>
              <p:nvPr/>
            </p:nvSpPr>
            <p:spPr>
              <a:xfrm>
                <a:off x="7008356" y="4998995"/>
                <a:ext cx="72108" cy="56102"/>
              </a:xfrm>
              <a:custGeom>
                <a:avLst/>
                <a:gdLst>
                  <a:gd name="connsiteX0" fmla="*/ 0 w 72108"/>
                  <a:gd name="connsiteY0" fmla="*/ 42386 h 56102"/>
                  <a:gd name="connsiteX1" fmla="*/ 57150 w 72108"/>
                  <a:gd name="connsiteY1" fmla="*/ 24479 h 56102"/>
                  <a:gd name="connsiteX2" fmla="*/ 72104 w 72108"/>
                  <a:gd name="connsiteY2" fmla="*/ 0 h 56102"/>
                  <a:gd name="connsiteX3" fmla="*/ 63532 w 72108"/>
                  <a:gd name="connsiteY3" fmla="*/ 32671 h 56102"/>
                  <a:gd name="connsiteX4" fmla="*/ 286 w 72108"/>
                  <a:gd name="connsiteY4" fmla="*/ 56102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08" h="56102">
                    <a:moveTo>
                      <a:pt x="0" y="42386"/>
                    </a:moveTo>
                    <a:cubicBezTo>
                      <a:pt x="20260" y="41338"/>
                      <a:pt x="39919" y="35185"/>
                      <a:pt x="57150" y="24479"/>
                    </a:cubicBezTo>
                    <a:cubicBezTo>
                      <a:pt x="64332" y="17879"/>
                      <a:pt x="69513" y="9401"/>
                      <a:pt x="72104" y="0"/>
                    </a:cubicBezTo>
                    <a:cubicBezTo>
                      <a:pt x="72104" y="0"/>
                      <a:pt x="72580" y="22288"/>
                      <a:pt x="63532" y="32671"/>
                    </a:cubicBezTo>
                    <a:cubicBezTo>
                      <a:pt x="48006" y="50292"/>
                      <a:pt x="286" y="56102"/>
                      <a:pt x="286" y="56102"/>
                    </a:cubicBezTo>
                    <a:close/>
                  </a:path>
                </a:pathLst>
              </a:custGeom>
              <a:solidFill>
                <a:srgbClr val="B16668"/>
              </a:solidFill>
              <a:ln w="9525" cap="flat">
                <a:noFill/>
                <a:prstDash val="solid"/>
                <a:miter/>
              </a:ln>
            </p:spPr>
            <p:txBody>
              <a:bodyPr rtlCol="0" anchor="ctr"/>
              <a:lstStyle/>
              <a:p>
                <a:endParaRPr lang="pt-BR"/>
              </a:p>
            </p:txBody>
          </p:sp>
          <p:sp>
            <p:nvSpPr>
              <p:cNvPr id="3673" name="Forma Livre: Forma 3672">
                <a:extLst>
                  <a:ext uri="{FF2B5EF4-FFF2-40B4-BE49-F238E27FC236}">
                    <a16:creationId xmlns:a16="http://schemas.microsoft.com/office/drawing/2014/main" id="{90C71C6D-A303-18E2-633A-A73C90F5533F}"/>
                  </a:ext>
                </a:extLst>
              </p:cNvPr>
              <p:cNvSpPr/>
              <p:nvPr/>
            </p:nvSpPr>
            <p:spPr>
              <a:xfrm>
                <a:off x="7121009" y="4665121"/>
                <a:ext cx="187629" cy="520858"/>
              </a:xfrm>
              <a:custGeom>
                <a:avLst/>
                <a:gdLst>
                  <a:gd name="connsiteX0" fmla="*/ 118995 w 187629"/>
                  <a:gd name="connsiteY0" fmla="*/ 132611 h 520858"/>
                  <a:gd name="connsiteX1" fmla="*/ 118328 w 187629"/>
                  <a:gd name="connsiteY1" fmla="*/ 215669 h 520858"/>
                  <a:gd name="connsiteX2" fmla="*/ 102898 w 187629"/>
                  <a:gd name="connsiteY2" fmla="*/ 291869 h 520858"/>
                  <a:gd name="connsiteX3" fmla="*/ 7648 w 187629"/>
                  <a:gd name="connsiteY3" fmla="*/ 414646 h 520858"/>
                  <a:gd name="connsiteX4" fmla="*/ 49177 w 187629"/>
                  <a:gd name="connsiteY4" fmla="*/ 519421 h 520858"/>
                  <a:gd name="connsiteX5" fmla="*/ 118804 w 187629"/>
                  <a:gd name="connsiteY5" fmla="*/ 413122 h 520858"/>
                  <a:gd name="connsiteX6" fmla="*/ 175383 w 187629"/>
                  <a:gd name="connsiteY6" fmla="*/ 326921 h 520858"/>
                  <a:gd name="connsiteX7" fmla="*/ 185765 w 187629"/>
                  <a:gd name="connsiteY7" fmla="*/ 280248 h 520858"/>
                  <a:gd name="connsiteX8" fmla="*/ 177098 w 187629"/>
                  <a:gd name="connsiteY8" fmla="*/ 80223 h 520858"/>
                  <a:gd name="connsiteX9" fmla="*/ 170335 w 187629"/>
                  <a:gd name="connsiteY9" fmla="*/ 43648 h 520858"/>
                  <a:gd name="connsiteX10" fmla="*/ 152809 w 187629"/>
                  <a:gd name="connsiteY10" fmla="*/ 15073 h 520858"/>
                  <a:gd name="connsiteX11" fmla="*/ 133759 w 187629"/>
                  <a:gd name="connsiteY11" fmla="*/ 4786 h 520858"/>
                  <a:gd name="connsiteX12" fmla="*/ 118138 w 187629"/>
                  <a:gd name="connsiteY12" fmla="*/ 1166 h 520858"/>
                  <a:gd name="connsiteX13" fmla="*/ 107089 w 187629"/>
                  <a:gd name="connsiteY13" fmla="*/ 2690 h 520858"/>
                  <a:gd name="connsiteX14" fmla="*/ 94897 w 187629"/>
                  <a:gd name="connsiteY14" fmla="*/ 404 h 520858"/>
                  <a:gd name="connsiteX15" fmla="*/ 90515 w 187629"/>
                  <a:gd name="connsiteY15" fmla="*/ 7357 h 520858"/>
                  <a:gd name="connsiteX16" fmla="*/ 92516 w 187629"/>
                  <a:gd name="connsiteY16" fmla="*/ 15930 h 520858"/>
                  <a:gd name="connsiteX17" fmla="*/ 108136 w 187629"/>
                  <a:gd name="connsiteY17" fmla="*/ 56887 h 520858"/>
                  <a:gd name="connsiteX18" fmla="*/ 110232 w 187629"/>
                  <a:gd name="connsiteY18" fmla="*/ 75937 h 5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629" h="520858">
                    <a:moveTo>
                      <a:pt x="118995" y="132611"/>
                    </a:moveTo>
                    <a:cubicBezTo>
                      <a:pt x="121224" y="160262"/>
                      <a:pt x="120995" y="188056"/>
                      <a:pt x="118328" y="215669"/>
                    </a:cubicBezTo>
                    <a:cubicBezTo>
                      <a:pt x="115099" y="241415"/>
                      <a:pt x="109937" y="266894"/>
                      <a:pt x="102898" y="291869"/>
                    </a:cubicBezTo>
                    <a:cubicBezTo>
                      <a:pt x="94801" y="309014"/>
                      <a:pt x="28412" y="389596"/>
                      <a:pt x="7648" y="414646"/>
                    </a:cubicBezTo>
                    <a:cubicBezTo>
                      <a:pt x="-17117" y="461414"/>
                      <a:pt x="24031" y="531804"/>
                      <a:pt x="49177" y="519421"/>
                    </a:cubicBezTo>
                    <a:cubicBezTo>
                      <a:pt x="59845" y="488560"/>
                      <a:pt x="101469" y="438935"/>
                      <a:pt x="118804" y="413122"/>
                    </a:cubicBezTo>
                    <a:cubicBezTo>
                      <a:pt x="143569" y="376165"/>
                      <a:pt x="164429" y="344828"/>
                      <a:pt x="175383" y="326921"/>
                    </a:cubicBezTo>
                    <a:cubicBezTo>
                      <a:pt x="182432" y="315396"/>
                      <a:pt x="184336" y="293679"/>
                      <a:pt x="185765" y="280248"/>
                    </a:cubicBezTo>
                    <a:cubicBezTo>
                      <a:pt x="190147" y="238910"/>
                      <a:pt x="186623" y="193666"/>
                      <a:pt x="177098" y="80223"/>
                    </a:cubicBezTo>
                    <a:cubicBezTo>
                      <a:pt x="176126" y="67831"/>
                      <a:pt x="173859" y="55573"/>
                      <a:pt x="170335" y="43648"/>
                    </a:cubicBezTo>
                    <a:cubicBezTo>
                      <a:pt x="167515" y="32570"/>
                      <a:pt x="161410" y="22607"/>
                      <a:pt x="152809" y="15073"/>
                    </a:cubicBezTo>
                    <a:cubicBezTo>
                      <a:pt x="146951" y="10805"/>
                      <a:pt x="140541" y="7348"/>
                      <a:pt x="133759" y="4786"/>
                    </a:cubicBezTo>
                    <a:cubicBezTo>
                      <a:pt x="128939" y="2290"/>
                      <a:pt x="123567" y="1042"/>
                      <a:pt x="118138" y="1166"/>
                    </a:cubicBezTo>
                    <a:cubicBezTo>
                      <a:pt x="114528" y="2090"/>
                      <a:pt x="110823" y="2604"/>
                      <a:pt x="107089" y="2690"/>
                    </a:cubicBezTo>
                    <a:cubicBezTo>
                      <a:pt x="102898" y="2119"/>
                      <a:pt x="98897" y="-1120"/>
                      <a:pt x="94897" y="404"/>
                    </a:cubicBezTo>
                    <a:cubicBezTo>
                      <a:pt x="92201" y="1671"/>
                      <a:pt x="90496" y="4385"/>
                      <a:pt x="90515" y="7357"/>
                    </a:cubicBezTo>
                    <a:cubicBezTo>
                      <a:pt x="90658" y="10310"/>
                      <a:pt x="91334" y="13215"/>
                      <a:pt x="92516" y="15930"/>
                    </a:cubicBezTo>
                    <a:cubicBezTo>
                      <a:pt x="97754" y="29455"/>
                      <a:pt x="102041" y="43648"/>
                      <a:pt x="108136" y="56887"/>
                    </a:cubicBezTo>
                    <a:cubicBezTo>
                      <a:pt x="109279" y="59459"/>
                      <a:pt x="120614" y="78223"/>
                      <a:pt x="110232" y="75937"/>
                    </a:cubicBezTo>
                  </a:path>
                </a:pathLst>
              </a:custGeom>
              <a:solidFill>
                <a:srgbClr val="F28F8F"/>
              </a:solidFill>
              <a:ln w="9525" cap="flat">
                <a:noFill/>
                <a:prstDash val="solid"/>
                <a:miter/>
              </a:ln>
            </p:spPr>
            <p:txBody>
              <a:bodyPr rtlCol="0" anchor="ctr"/>
              <a:lstStyle/>
              <a:p>
                <a:endParaRPr lang="pt-BR"/>
              </a:p>
            </p:txBody>
          </p:sp>
        </p:grpSp>
        <p:sp>
          <p:nvSpPr>
            <p:cNvPr id="3613" name="Forma Livre: Forma 3612">
              <a:extLst>
                <a:ext uri="{FF2B5EF4-FFF2-40B4-BE49-F238E27FC236}">
                  <a16:creationId xmlns:a16="http://schemas.microsoft.com/office/drawing/2014/main" id="{CA319DA3-6F03-FE58-EDC6-2D6A5C83CE95}"/>
                </a:ext>
              </a:extLst>
            </p:cNvPr>
            <p:cNvSpPr/>
            <p:nvPr/>
          </p:nvSpPr>
          <p:spPr>
            <a:xfrm>
              <a:off x="6666598" y="4307766"/>
              <a:ext cx="693229" cy="466915"/>
            </a:xfrm>
            <a:custGeom>
              <a:avLst/>
              <a:gdLst>
                <a:gd name="connsiteX0" fmla="*/ 0 w 693229"/>
                <a:gd name="connsiteY0" fmla="*/ 49816 h 466915"/>
                <a:gd name="connsiteX1" fmla="*/ 670941 w 693229"/>
                <a:gd name="connsiteY1" fmla="*/ 0 h 466915"/>
                <a:gd name="connsiteX2" fmla="*/ 693230 w 693229"/>
                <a:gd name="connsiteY2" fmla="*/ 417100 h 466915"/>
                <a:gd name="connsiteX3" fmla="*/ 22193 w 693229"/>
                <a:gd name="connsiteY3" fmla="*/ 466916 h 466915"/>
                <a:gd name="connsiteX4" fmla="*/ 0 w 693229"/>
                <a:gd name="connsiteY4" fmla="*/ 49816 h 466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229" h="466915">
                  <a:moveTo>
                    <a:pt x="0" y="49816"/>
                  </a:moveTo>
                  <a:lnTo>
                    <a:pt x="670941" y="0"/>
                  </a:lnTo>
                  <a:lnTo>
                    <a:pt x="693230" y="417100"/>
                  </a:lnTo>
                  <a:lnTo>
                    <a:pt x="22193" y="466916"/>
                  </a:lnTo>
                  <a:lnTo>
                    <a:pt x="0" y="49816"/>
                  </a:lnTo>
                  <a:close/>
                </a:path>
              </a:pathLst>
            </a:custGeom>
            <a:solidFill>
              <a:srgbClr val="37474F"/>
            </a:solidFill>
            <a:ln w="9525" cap="flat">
              <a:noFill/>
              <a:prstDash val="solid"/>
              <a:miter/>
            </a:ln>
          </p:spPr>
          <p:txBody>
            <a:bodyPr rtlCol="0" anchor="ctr"/>
            <a:lstStyle/>
            <a:p>
              <a:endParaRPr lang="pt-BR"/>
            </a:p>
          </p:txBody>
        </p:sp>
        <p:sp>
          <p:nvSpPr>
            <p:cNvPr id="3614" name="Forma Livre: Forma 3613">
              <a:extLst>
                <a:ext uri="{FF2B5EF4-FFF2-40B4-BE49-F238E27FC236}">
                  <a16:creationId xmlns:a16="http://schemas.microsoft.com/office/drawing/2014/main" id="{CC49D4FF-3AC9-99D6-151F-BA7ED8669641}"/>
                </a:ext>
              </a:extLst>
            </p:cNvPr>
            <p:cNvSpPr/>
            <p:nvPr/>
          </p:nvSpPr>
          <p:spPr>
            <a:xfrm>
              <a:off x="6901904" y="4398528"/>
              <a:ext cx="221299" cy="274998"/>
            </a:xfrm>
            <a:custGeom>
              <a:avLst/>
              <a:gdLst>
                <a:gd name="connsiteX0" fmla="*/ 43322 w 80492"/>
                <a:gd name="connsiteY0" fmla="*/ 33 h 84168"/>
                <a:gd name="connsiteX1" fmla="*/ 46942 w 80492"/>
                <a:gd name="connsiteY1" fmla="*/ 1081 h 84168"/>
                <a:gd name="connsiteX2" fmla="*/ 48846 w 80492"/>
                <a:gd name="connsiteY2" fmla="*/ 3462 h 84168"/>
                <a:gd name="connsiteX3" fmla="*/ 79898 w 80492"/>
                <a:gd name="connsiteY3" fmla="*/ 74233 h 84168"/>
                <a:gd name="connsiteX4" fmla="*/ 80470 w 80492"/>
                <a:gd name="connsiteY4" fmla="*/ 75947 h 84168"/>
                <a:gd name="connsiteX5" fmla="*/ 79898 w 80492"/>
                <a:gd name="connsiteY5" fmla="*/ 77852 h 84168"/>
                <a:gd name="connsiteX6" fmla="*/ 78184 w 80492"/>
                <a:gd name="connsiteY6" fmla="*/ 78710 h 84168"/>
                <a:gd name="connsiteX7" fmla="*/ 63610 w 80492"/>
                <a:gd name="connsiteY7" fmla="*/ 79852 h 84168"/>
                <a:gd name="connsiteX8" fmla="*/ 60181 w 80492"/>
                <a:gd name="connsiteY8" fmla="*/ 79186 h 84168"/>
                <a:gd name="connsiteX9" fmla="*/ 58848 w 80492"/>
                <a:gd name="connsiteY9" fmla="*/ 77281 h 84168"/>
                <a:gd name="connsiteX10" fmla="*/ 54847 w 80492"/>
                <a:gd name="connsiteY10" fmla="*/ 67756 h 84168"/>
                <a:gd name="connsiteX11" fmla="*/ 24081 w 80492"/>
                <a:gd name="connsiteY11" fmla="*/ 70232 h 84168"/>
                <a:gd name="connsiteX12" fmla="*/ 21605 w 80492"/>
                <a:gd name="connsiteY12" fmla="*/ 79757 h 84168"/>
                <a:gd name="connsiteX13" fmla="*/ 20557 w 80492"/>
                <a:gd name="connsiteY13" fmla="*/ 81758 h 84168"/>
                <a:gd name="connsiteX14" fmla="*/ 17414 w 80492"/>
                <a:gd name="connsiteY14" fmla="*/ 82996 h 84168"/>
                <a:gd name="connsiteX15" fmla="*/ 2841 w 80492"/>
                <a:gd name="connsiteY15" fmla="*/ 84139 h 84168"/>
                <a:gd name="connsiteX16" fmla="*/ 936 w 80492"/>
                <a:gd name="connsiteY16" fmla="*/ 83567 h 84168"/>
                <a:gd name="connsiteX17" fmla="*/ 78 w 80492"/>
                <a:gd name="connsiteY17" fmla="*/ 81853 h 84168"/>
                <a:gd name="connsiteX18" fmla="*/ 78 w 80492"/>
                <a:gd name="connsiteY18" fmla="*/ 80043 h 84168"/>
                <a:gd name="connsiteX19" fmla="*/ 19128 w 80492"/>
                <a:gd name="connsiteY19" fmla="*/ 5272 h 84168"/>
                <a:gd name="connsiteX20" fmla="*/ 20653 w 80492"/>
                <a:gd name="connsiteY20" fmla="*/ 2605 h 84168"/>
                <a:gd name="connsiteX21" fmla="*/ 24081 w 80492"/>
                <a:gd name="connsiteY21" fmla="*/ 985 h 84168"/>
                <a:gd name="connsiteX22" fmla="*/ 28653 w 80492"/>
                <a:gd name="connsiteY22" fmla="*/ 52040 h 84168"/>
                <a:gd name="connsiteX23" fmla="*/ 47703 w 80492"/>
                <a:gd name="connsiteY23" fmla="*/ 50611 h 84168"/>
                <a:gd name="connsiteX24" fmla="*/ 35511 w 80492"/>
                <a:gd name="connsiteY24" fmla="*/ 23560 h 8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492" h="84168">
                  <a:moveTo>
                    <a:pt x="43322" y="33"/>
                  </a:moveTo>
                  <a:cubicBezTo>
                    <a:pt x="44617" y="-119"/>
                    <a:pt x="45922" y="262"/>
                    <a:pt x="46942" y="1081"/>
                  </a:cubicBezTo>
                  <a:cubicBezTo>
                    <a:pt x="47761" y="1700"/>
                    <a:pt x="48418" y="2519"/>
                    <a:pt x="48846" y="3462"/>
                  </a:cubicBezTo>
                  <a:lnTo>
                    <a:pt x="79898" y="74233"/>
                  </a:lnTo>
                  <a:cubicBezTo>
                    <a:pt x="80203" y="74757"/>
                    <a:pt x="80403" y="75338"/>
                    <a:pt x="80470" y="75947"/>
                  </a:cubicBezTo>
                  <a:cubicBezTo>
                    <a:pt x="80565" y="76633"/>
                    <a:pt x="80355" y="77328"/>
                    <a:pt x="79898" y="77852"/>
                  </a:cubicBezTo>
                  <a:cubicBezTo>
                    <a:pt x="79441" y="78319"/>
                    <a:pt x="78831" y="78624"/>
                    <a:pt x="78184" y="78710"/>
                  </a:cubicBezTo>
                  <a:lnTo>
                    <a:pt x="63610" y="79852"/>
                  </a:lnTo>
                  <a:cubicBezTo>
                    <a:pt x="62429" y="80034"/>
                    <a:pt x="61210" y="79805"/>
                    <a:pt x="60181" y="79186"/>
                  </a:cubicBezTo>
                  <a:cubicBezTo>
                    <a:pt x="59581" y="78671"/>
                    <a:pt x="59124" y="78014"/>
                    <a:pt x="58848" y="77281"/>
                  </a:cubicBezTo>
                  <a:lnTo>
                    <a:pt x="54847" y="67756"/>
                  </a:lnTo>
                  <a:lnTo>
                    <a:pt x="24081" y="70232"/>
                  </a:lnTo>
                  <a:lnTo>
                    <a:pt x="21605" y="79757"/>
                  </a:lnTo>
                  <a:cubicBezTo>
                    <a:pt x="21452" y="80510"/>
                    <a:pt x="21091" y="81205"/>
                    <a:pt x="20557" y="81758"/>
                  </a:cubicBezTo>
                  <a:cubicBezTo>
                    <a:pt x="19719" y="82577"/>
                    <a:pt x="18585" y="83024"/>
                    <a:pt x="17414" y="82996"/>
                  </a:cubicBezTo>
                  <a:lnTo>
                    <a:pt x="2841" y="84139"/>
                  </a:lnTo>
                  <a:cubicBezTo>
                    <a:pt x="2155" y="84253"/>
                    <a:pt x="1450" y="84034"/>
                    <a:pt x="936" y="83567"/>
                  </a:cubicBezTo>
                  <a:cubicBezTo>
                    <a:pt x="402" y="83158"/>
                    <a:pt x="88" y="82529"/>
                    <a:pt x="78" y="81853"/>
                  </a:cubicBezTo>
                  <a:cubicBezTo>
                    <a:pt x="-26" y="81253"/>
                    <a:pt x="-26" y="80643"/>
                    <a:pt x="78" y="80043"/>
                  </a:cubicBezTo>
                  <a:lnTo>
                    <a:pt x="19128" y="5272"/>
                  </a:lnTo>
                  <a:cubicBezTo>
                    <a:pt x="19424" y="4281"/>
                    <a:pt x="19948" y="3367"/>
                    <a:pt x="20653" y="2605"/>
                  </a:cubicBezTo>
                  <a:cubicBezTo>
                    <a:pt x="21491" y="1576"/>
                    <a:pt x="22748" y="976"/>
                    <a:pt x="24081" y="985"/>
                  </a:cubicBezTo>
                  <a:close/>
                  <a:moveTo>
                    <a:pt x="28653" y="52040"/>
                  </a:moveTo>
                  <a:lnTo>
                    <a:pt x="47703" y="50611"/>
                  </a:lnTo>
                  <a:lnTo>
                    <a:pt x="35511" y="23560"/>
                  </a:lnTo>
                  <a:close/>
                </a:path>
              </a:pathLst>
            </a:custGeom>
            <a:solidFill>
              <a:srgbClr val="FAFAFA"/>
            </a:solidFill>
            <a:ln w="9525" cap="flat">
              <a:noFill/>
              <a:prstDash val="solid"/>
              <a:miter/>
            </a:ln>
          </p:spPr>
          <p:txBody>
            <a:bodyPr rtlCol="0" anchor="ctr"/>
            <a:lstStyle/>
            <a:p>
              <a:endParaRPr lang="pt-BR"/>
            </a:p>
          </p:txBody>
        </p:sp>
        <p:grpSp>
          <p:nvGrpSpPr>
            <p:cNvPr id="3615" name="Gráfico 4">
              <a:extLst>
                <a:ext uri="{FF2B5EF4-FFF2-40B4-BE49-F238E27FC236}">
                  <a16:creationId xmlns:a16="http://schemas.microsoft.com/office/drawing/2014/main" id="{7EC5F6A5-3F51-73B4-14E9-FBE56DFE331E}"/>
                </a:ext>
              </a:extLst>
            </p:cNvPr>
            <p:cNvGrpSpPr/>
            <p:nvPr/>
          </p:nvGrpSpPr>
          <p:grpSpPr>
            <a:xfrm>
              <a:off x="6852241" y="4720963"/>
              <a:ext cx="387572" cy="98105"/>
              <a:chOff x="6852241" y="4720963"/>
              <a:chExt cx="387572" cy="98105"/>
            </a:xfrm>
            <a:solidFill>
              <a:srgbClr val="F28F8F"/>
            </a:solidFill>
          </p:grpSpPr>
          <p:sp>
            <p:nvSpPr>
              <p:cNvPr id="3659" name="Forma Livre: Forma 3658">
                <a:extLst>
                  <a:ext uri="{FF2B5EF4-FFF2-40B4-BE49-F238E27FC236}">
                    <a16:creationId xmlns:a16="http://schemas.microsoft.com/office/drawing/2014/main" id="{A2FBBE30-C975-2BFD-DE79-9DD3417D5D9B}"/>
                  </a:ext>
                </a:extLst>
              </p:cNvPr>
              <p:cNvSpPr/>
              <p:nvPr/>
            </p:nvSpPr>
            <p:spPr>
              <a:xfrm>
                <a:off x="6852241" y="4747939"/>
                <a:ext cx="28606" cy="71129"/>
              </a:xfrm>
              <a:custGeom>
                <a:avLst/>
                <a:gdLst>
                  <a:gd name="connsiteX0" fmla="*/ 0 w 28606"/>
                  <a:gd name="connsiteY0" fmla="*/ 22170 h 71129"/>
                  <a:gd name="connsiteX1" fmla="*/ 4858 w 28606"/>
                  <a:gd name="connsiteY1" fmla="*/ 16074 h 71129"/>
                  <a:gd name="connsiteX2" fmla="*/ 17241 w 28606"/>
                  <a:gd name="connsiteY2" fmla="*/ 1787 h 71129"/>
                  <a:gd name="connsiteX3" fmla="*/ 26766 w 28606"/>
                  <a:gd name="connsiteY3" fmla="*/ 1215 h 71129"/>
                  <a:gd name="connsiteX4" fmla="*/ 27527 w 28606"/>
                  <a:gd name="connsiteY4" fmla="*/ 10740 h 71129"/>
                  <a:gd name="connsiteX5" fmla="*/ 23813 w 28606"/>
                  <a:gd name="connsiteY5" fmla="*/ 25885 h 71129"/>
                  <a:gd name="connsiteX6" fmla="*/ 16478 w 28606"/>
                  <a:gd name="connsiteY6" fmla="*/ 44459 h 71129"/>
                  <a:gd name="connsiteX7" fmla="*/ 5049 w 28606"/>
                  <a:gd name="connsiteY7" fmla="*/ 71129 h 7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6" h="71129">
                    <a:moveTo>
                      <a:pt x="0" y="22170"/>
                    </a:moveTo>
                    <a:cubicBezTo>
                      <a:pt x="1953" y="20427"/>
                      <a:pt x="3591" y="18370"/>
                      <a:pt x="4858" y="16074"/>
                    </a:cubicBezTo>
                    <a:cubicBezTo>
                      <a:pt x="7887" y="10464"/>
                      <a:pt x="12116" y="5587"/>
                      <a:pt x="17241" y="1787"/>
                    </a:cubicBezTo>
                    <a:cubicBezTo>
                      <a:pt x="19984" y="-366"/>
                      <a:pt x="23784" y="-595"/>
                      <a:pt x="26766" y="1215"/>
                    </a:cubicBezTo>
                    <a:cubicBezTo>
                      <a:pt x="28908" y="3949"/>
                      <a:pt x="29204" y="7702"/>
                      <a:pt x="27527" y="10740"/>
                    </a:cubicBezTo>
                    <a:cubicBezTo>
                      <a:pt x="25984" y="15712"/>
                      <a:pt x="24746" y="20770"/>
                      <a:pt x="23813" y="25885"/>
                    </a:cubicBezTo>
                    <a:cubicBezTo>
                      <a:pt x="21765" y="32229"/>
                      <a:pt x="19317" y="38430"/>
                      <a:pt x="16478" y="44459"/>
                    </a:cubicBezTo>
                    <a:cubicBezTo>
                      <a:pt x="12059" y="53079"/>
                      <a:pt x="8249" y="61985"/>
                      <a:pt x="5049" y="71129"/>
                    </a:cubicBezTo>
                  </a:path>
                </a:pathLst>
              </a:custGeom>
              <a:solidFill>
                <a:srgbClr val="F28F8F"/>
              </a:solidFill>
              <a:ln w="9525" cap="flat">
                <a:noFill/>
                <a:prstDash val="solid"/>
                <a:miter/>
              </a:ln>
            </p:spPr>
            <p:txBody>
              <a:bodyPr rtlCol="0" anchor="ctr"/>
              <a:lstStyle/>
              <a:p>
                <a:endParaRPr lang="pt-BR"/>
              </a:p>
            </p:txBody>
          </p:sp>
          <p:sp>
            <p:nvSpPr>
              <p:cNvPr id="3660" name="Forma Livre: Forma 3659">
                <a:extLst>
                  <a:ext uri="{FF2B5EF4-FFF2-40B4-BE49-F238E27FC236}">
                    <a16:creationId xmlns:a16="http://schemas.microsoft.com/office/drawing/2014/main" id="{39080604-3053-E82D-2B21-B82CBC633001}"/>
                  </a:ext>
                </a:extLst>
              </p:cNvPr>
              <p:cNvSpPr/>
              <p:nvPr/>
            </p:nvSpPr>
            <p:spPr>
              <a:xfrm>
                <a:off x="7197363" y="4720963"/>
                <a:ext cx="42449" cy="76769"/>
              </a:xfrm>
              <a:custGeom>
                <a:avLst/>
                <a:gdLst>
                  <a:gd name="connsiteX0" fmla="*/ 33687 w 42449"/>
                  <a:gd name="connsiteY0" fmla="*/ 20953 h 76769"/>
                  <a:gd name="connsiteX1" fmla="*/ 29210 w 42449"/>
                  <a:gd name="connsiteY1" fmla="*/ 17905 h 76769"/>
                  <a:gd name="connsiteX2" fmla="*/ 19685 w 42449"/>
                  <a:gd name="connsiteY2" fmla="*/ 6951 h 76769"/>
                  <a:gd name="connsiteX3" fmla="*/ 7207 w 42449"/>
                  <a:gd name="connsiteY3" fmla="*/ 93 h 76769"/>
                  <a:gd name="connsiteX4" fmla="*/ 159 w 42449"/>
                  <a:gd name="connsiteY4" fmla="*/ 3522 h 76769"/>
                  <a:gd name="connsiteX5" fmla="*/ 2159 w 42449"/>
                  <a:gd name="connsiteY5" fmla="*/ 10380 h 76769"/>
                  <a:gd name="connsiteX6" fmla="*/ 8541 w 42449"/>
                  <a:gd name="connsiteY6" fmla="*/ 22191 h 76769"/>
                  <a:gd name="connsiteX7" fmla="*/ 21685 w 42449"/>
                  <a:gd name="connsiteY7" fmla="*/ 44765 h 76769"/>
                  <a:gd name="connsiteX8" fmla="*/ 42450 w 42449"/>
                  <a:gd name="connsiteY8" fmla="*/ 76769 h 7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49" h="76769">
                    <a:moveTo>
                      <a:pt x="33687" y="20953"/>
                    </a:moveTo>
                    <a:cubicBezTo>
                      <a:pt x="31934" y="20391"/>
                      <a:pt x="30372" y="19334"/>
                      <a:pt x="29210" y="17905"/>
                    </a:cubicBezTo>
                    <a:cubicBezTo>
                      <a:pt x="25876" y="14381"/>
                      <a:pt x="23209" y="10380"/>
                      <a:pt x="19685" y="6951"/>
                    </a:cubicBezTo>
                    <a:cubicBezTo>
                      <a:pt x="16437" y="3294"/>
                      <a:pt x="12037" y="874"/>
                      <a:pt x="7207" y="93"/>
                    </a:cubicBezTo>
                    <a:cubicBezTo>
                      <a:pt x="4369" y="-383"/>
                      <a:pt x="1540" y="998"/>
                      <a:pt x="159" y="3522"/>
                    </a:cubicBezTo>
                    <a:cubicBezTo>
                      <a:pt x="-355" y="5999"/>
                      <a:pt x="397" y="8570"/>
                      <a:pt x="2159" y="10380"/>
                    </a:cubicBezTo>
                    <a:cubicBezTo>
                      <a:pt x="4712" y="14076"/>
                      <a:pt x="6855" y="18029"/>
                      <a:pt x="8541" y="22191"/>
                    </a:cubicBezTo>
                    <a:cubicBezTo>
                      <a:pt x="11770" y="30335"/>
                      <a:pt x="16199" y="37936"/>
                      <a:pt x="21685" y="44765"/>
                    </a:cubicBezTo>
                    <a:cubicBezTo>
                      <a:pt x="30639" y="54862"/>
                      <a:pt x="40735" y="62291"/>
                      <a:pt x="42450" y="76769"/>
                    </a:cubicBezTo>
                  </a:path>
                </a:pathLst>
              </a:custGeom>
              <a:solidFill>
                <a:srgbClr val="F28F8F"/>
              </a:solidFill>
              <a:ln w="9525" cap="flat">
                <a:noFill/>
                <a:prstDash val="solid"/>
                <a:miter/>
              </a:ln>
            </p:spPr>
            <p:txBody>
              <a:bodyPr rtlCol="0" anchor="ctr"/>
              <a:lstStyle/>
              <a:p>
                <a:endParaRPr lang="pt-BR"/>
              </a:p>
            </p:txBody>
          </p:sp>
        </p:grpSp>
        <p:grpSp>
          <p:nvGrpSpPr>
            <p:cNvPr id="3616" name="Gráfico 4">
              <a:extLst>
                <a:ext uri="{FF2B5EF4-FFF2-40B4-BE49-F238E27FC236}">
                  <a16:creationId xmlns:a16="http://schemas.microsoft.com/office/drawing/2014/main" id="{73C744FD-7A55-CB9B-EA2A-D55E8296A243}"/>
                </a:ext>
              </a:extLst>
            </p:cNvPr>
            <p:cNvGrpSpPr/>
            <p:nvPr/>
          </p:nvGrpSpPr>
          <p:grpSpPr>
            <a:xfrm>
              <a:off x="5921300" y="4273952"/>
              <a:ext cx="719089" cy="1891485"/>
              <a:chOff x="5921300" y="4273952"/>
              <a:chExt cx="719089" cy="1891485"/>
            </a:xfrm>
          </p:grpSpPr>
          <p:grpSp>
            <p:nvGrpSpPr>
              <p:cNvPr id="3617" name="Gráfico 4">
                <a:extLst>
                  <a:ext uri="{FF2B5EF4-FFF2-40B4-BE49-F238E27FC236}">
                    <a16:creationId xmlns:a16="http://schemas.microsoft.com/office/drawing/2014/main" id="{462AC4BA-74AC-4FF0-FA0E-05DA8D972AB6}"/>
                  </a:ext>
                </a:extLst>
              </p:cNvPr>
              <p:cNvGrpSpPr/>
              <p:nvPr/>
            </p:nvGrpSpPr>
            <p:grpSpPr>
              <a:xfrm>
                <a:off x="6085543" y="5073862"/>
                <a:ext cx="492847" cy="1091575"/>
                <a:chOff x="6085543" y="5073862"/>
                <a:chExt cx="492847" cy="1091575"/>
              </a:xfrm>
            </p:grpSpPr>
            <p:sp>
              <p:nvSpPr>
                <p:cNvPr id="3650" name="Forma Livre: Forma 3649">
                  <a:extLst>
                    <a:ext uri="{FF2B5EF4-FFF2-40B4-BE49-F238E27FC236}">
                      <a16:creationId xmlns:a16="http://schemas.microsoft.com/office/drawing/2014/main" id="{1254545F-E0A1-A0D5-964F-E91EBBF53538}"/>
                    </a:ext>
                  </a:extLst>
                </p:cNvPr>
                <p:cNvSpPr/>
                <p:nvPr/>
              </p:nvSpPr>
              <p:spPr>
                <a:xfrm>
                  <a:off x="6085543" y="5982737"/>
                  <a:ext cx="120522" cy="182700"/>
                </a:xfrm>
                <a:custGeom>
                  <a:avLst/>
                  <a:gdLst>
                    <a:gd name="connsiteX0" fmla="*/ 13366 w 120522"/>
                    <a:gd name="connsiteY0" fmla="*/ 0 h 182700"/>
                    <a:gd name="connsiteX1" fmla="*/ 6889 w 120522"/>
                    <a:gd name="connsiteY1" fmla="*/ 31432 h 182700"/>
                    <a:gd name="connsiteX2" fmla="*/ 10508 w 120522"/>
                    <a:gd name="connsiteY2" fmla="*/ 74676 h 182700"/>
                    <a:gd name="connsiteX3" fmla="*/ 983 w 120522"/>
                    <a:gd name="connsiteY3" fmla="*/ 117920 h 182700"/>
                    <a:gd name="connsiteX4" fmla="*/ 9366 w 120522"/>
                    <a:gd name="connsiteY4" fmla="*/ 158115 h 182700"/>
                    <a:gd name="connsiteX5" fmla="*/ 76041 w 120522"/>
                    <a:gd name="connsiteY5" fmla="*/ 182594 h 182700"/>
                    <a:gd name="connsiteX6" fmla="*/ 120522 w 120522"/>
                    <a:gd name="connsiteY6" fmla="*/ 147066 h 1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522" h="182700">
                      <a:moveTo>
                        <a:pt x="13366" y="0"/>
                      </a:moveTo>
                      <a:cubicBezTo>
                        <a:pt x="8442" y="9715"/>
                        <a:pt x="6203" y="20564"/>
                        <a:pt x="6889" y="31432"/>
                      </a:cubicBezTo>
                      <a:cubicBezTo>
                        <a:pt x="10280" y="45577"/>
                        <a:pt x="11499" y="60160"/>
                        <a:pt x="10508" y="74676"/>
                      </a:cubicBezTo>
                      <a:cubicBezTo>
                        <a:pt x="7937" y="96107"/>
                        <a:pt x="3079" y="103251"/>
                        <a:pt x="983" y="117920"/>
                      </a:cubicBezTo>
                      <a:cubicBezTo>
                        <a:pt x="-1750" y="131902"/>
                        <a:pt x="1269" y="146390"/>
                        <a:pt x="9366" y="158115"/>
                      </a:cubicBezTo>
                      <a:cubicBezTo>
                        <a:pt x="18224" y="172498"/>
                        <a:pt x="37941" y="183928"/>
                        <a:pt x="76041" y="182594"/>
                      </a:cubicBezTo>
                      <a:cubicBezTo>
                        <a:pt x="107283" y="181451"/>
                        <a:pt x="119855" y="165449"/>
                        <a:pt x="120522" y="147066"/>
                      </a:cubicBezTo>
                      <a:close/>
                    </a:path>
                  </a:pathLst>
                </a:custGeom>
                <a:solidFill>
                  <a:srgbClr val="263238"/>
                </a:solidFill>
                <a:ln w="9525" cap="flat">
                  <a:noFill/>
                  <a:prstDash val="solid"/>
                  <a:miter/>
                </a:ln>
              </p:spPr>
              <p:txBody>
                <a:bodyPr rtlCol="0" anchor="ctr"/>
                <a:lstStyle/>
                <a:p>
                  <a:endParaRPr lang="pt-BR"/>
                </a:p>
              </p:txBody>
            </p:sp>
            <p:sp>
              <p:nvSpPr>
                <p:cNvPr id="3651" name="Forma Livre: Forma 3650">
                  <a:extLst>
                    <a:ext uri="{FF2B5EF4-FFF2-40B4-BE49-F238E27FC236}">
                      <a16:creationId xmlns:a16="http://schemas.microsoft.com/office/drawing/2014/main" id="{97EC7406-DF42-F726-D7A2-0938036B69CF}"/>
                    </a:ext>
                  </a:extLst>
                </p:cNvPr>
                <p:cNvSpPr/>
                <p:nvPr/>
              </p:nvSpPr>
              <p:spPr>
                <a:xfrm>
                  <a:off x="6085966" y="5935980"/>
                  <a:ext cx="120070" cy="219677"/>
                </a:xfrm>
                <a:custGeom>
                  <a:avLst/>
                  <a:gdLst>
                    <a:gd name="connsiteX0" fmla="*/ 21992 w 120070"/>
                    <a:gd name="connsiteY0" fmla="*/ 2371 h 219677"/>
                    <a:gd name="connsiteX1" fmla="*/ 20087 w 120070"/>
                    <a:gd name="connsiteY1" fmla="*/ 14468 h 219677"/>
                    <a:gd name="connsiteX2" fmla="*/ 15038 w 120070"/>
                    <a:gd name="connsiteY2" fmla="*/ 35708 h 219677"/>
                    <a:gd name="connsiteX3" fmla="*/ 13800 w 120070"/>
                    <a:gd name="connsiteY3" fmla="*/ 41328 h 219677"/>
                    <a:gd name="connsiteX4" fmla="*/ 13800 w 120070"/>
                    <a:gd name="connsiteY4" fmla="*/ 85143 h 219677"/>
                    <a:gd name="connsiteX5" fmla="*/ 4275 w 120070"/>
                    <a:gd name="connsiteY5" fmla="*/ 136102 h 219677"/>
                    <a:gd name="connsiteX6" fmla="*/ 22658 w 120070"/>
                    <a:gd name="connsiteY6" fmla="*/ 207635 h 219677"/>
                    <a:gd name="connsiteX7" fmla="*/ 69712 w 120070"/>
                    <a:gd name="connsiteY7" fmla="*/ 219636 h 219677"/>
                    <a:gd name="connsiteX8" fmla="*/ 108669 w 120070"/>
                    <a:gd name="connsiteY8" fmla="*/ 210111 h 219677"/>
                    <a:gd name="connsiteX9" fmla="*/ 120004 w 120070"/>
                    <a:gd name="connsiteY9" fmla="*/ 192013 h 219677"/>
                    <a:gd name="connsiteX10" fmla="*/ 107145 w 120070"/>
                    <a:gd name="connsiteY10" fmla="*/ 90286 h 219677"/>
                    <a:gd name="connsiteX11" fmla="*/ 106478 w 120070"/>
                    <a:gd name="connsiteY11" fmla="*/ 64188 h 219677"/>
                    <a:gd name="connsiteX12" fmla="*/ 112479 w 120070"/>
                    <a:gd name="connsiteY12" fmla="*/ 32184 h 219677"/>
                    <a:gd name="connsiteX13" fmla="*/ 110955 w 120070"/>
                    <a:gd name="connsiteY13" fmla="*/ 20373 h 219677"/>
                    <a:gd name="connsiteX14" fmla="*/ 96668 w 120070"/>
                    <a:gd name="connsiteY14" fmla="*/ 13896 h 219677"/>
                    <a:gd name="connsiteX15" fmla="*/ 54186 w 120070"/>
                    <a:gd name="connsiteY15" fmla="*/ 9610 h 219677"/>
                    <a:gd name="connsiteX16" fmla="*/ 44661 w 120070"/>
                    <a:gd name="connsiteY16" fmla="*/ 11610 h 219677"/>
                    <a:gd name="connsiteX17" fmla="*/ 41137 w 120070"/>
                    <a:gd name="connsiteY17" fmla="*/ 21897 h 219677"/>
                    <a:gd name="connsiteX18" fmla="*/ 34088 w 120070"/>
                    <a:gd name="connsiteY18" fmla="*/ 28945 h 219677"/>
                    <a:gd name="connsiteX19" fmla="*/ 29802 w 120070"/>
                    <a:gd name="connsiteY19" fmla="*/ 23611 h 219677"/>
                    <a:gd name="connsiteX20" fmla="*/ 28469 w 120070"/>
                    <a:gd name="connsiteY20" fmla="*/ 85 h 219677"/>
                    <a:gd name="connsiteX21" fmla="*/ 21992 w 120070"/>
                    <a:gd name="connsiteY21" fmla="*/ 2371 h 21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070" h="219677">
                      <a:moveTo>
                        <a:pt x="21992" y="2371"/>
                      </a:moveTo>
                      <a:cubicBezTo>
                        <a:pt x="20973" y="6333"/>
                        <a:pt x="20334" y="10381"/>
                        <a:pt x="20087" y="14468"/>
                      </a:cubicBezTo>
                      <a:cubicBezTo>
                        <a:pt x="18944" y="21706"/>
                        <a:pt x="16753" y="28660"/>
                        <a:pt x="15038" y="35708"/>
                      </a:cubicBezTo>
                      <a:cubicBezTo>
                        <a:pt x="14562" y="37613"/>
                        <a:pt x="14181" y="39518"/>
                        <a:pt x="13800" y="41328"/>
                      </a:cubicBezTo>
                      <a:cubicBezTo>
                        <a:pt x="12372" y="55901"/>
                        <a:pt x="12372" y="70570"/>
                        <a:pt x="13800" y="85143"/>
                      </a:cubicBezTo>
                      <a:cubicBezTo>
                        <a:pt x="12429" y="102421"/>
                        <a:pt x="9228" y="119500"/>
                        <a:pt x="4275" y="136102"/>
                      </a:cubicBezTo>
                      <a:cubicBezTo>
                        <a:pt x="-2773" y="166391"/>
                        <a:pt x="-3821" y="186679"/>
                        <a:pt x="22658" y="207635"/>
                      </a:cubicBezTo>
                      <a:cubicBezTo>
                        <a:pt x="36660" y="218683"/>
                        <a:pt x="51900" y="219160"/>
                        <a:pt x="69712" y="219636"/>
                      </a:cubicBezTo>
                      <a:cubicBezTo>
                        <a:pt x="83323" y="220093"/>
                        <a:pt x="96801" y="216797"/>
                        <a:pt x="108669" y="210111"/>
                      </a:cubicBezTo>
                      <a:cubicBezTo>
                        <a:pt x="120099" y="201729"/>
                        <a:pt x="119909" y="194776"/>
                        <a:pt x="120004" y="192013"/>
                      </a:cubicBezTo>
                      <a:cubicBezTo>
                        <a:pt x="121052" y="159819"/>
                        <a:pt x="109431" y="122386"/>
                        <a:pt x="107145" y="90286"/>
                      </a:cubicBezTo>
                      <a:cubicBezTo>
                        <a:pt x="106164" y="81619"/>
                        <a:pt x="105936" y="72894"/>
                        <a:pt x="106478" y="64188"/>
                      </a:cubicBezTo>
                      <a:cubicBezTo>
                        <a:pt x="107622" y="53520"/>
                        <a:pt x="111336" y="42947"/>
                        <a:pt x="112479" y="32184"/>
                      </a:cubicBezTo>
                      <a:cubicBezTo>
                        <a:pt x="113289" y="28183"/>
                        <a:pt x="112755" y="24031"/>
                        <a:pt x="110955" y="20373"/>
                      </a:cubicBezTo>
                      <a:cubicBezTo>
                        <a:pt x="107345" y="16258"/>
                        <a:pt x="102135" y="13905"/>
                        <a:pt x="96668" y="13896"/>
                      </a:cubicBezTo>
                      <a:cubicBezTo>
                        <a:pt x="82571" y="12086"/>
                        <a:pt x="68093" y="10657"/>
                        <a:pt x="54186" y="9610"/>
                      </a:cubicBezTo>
                      <a:cubicBezTo>
                        <a:pt x="50871" y="9000"/>
                        <a:pt x="47452" y="9724"/>
                        <a:pt x="44661" y="11610"/>
                      </a:cubicBezTo>
                      <a:cubicBezTo>
                        <a:pt x="42404" y="14563"/>
                        <a:pt x="41166" y="18173"/>
                        <a:pt x="41137" y="21897"/>
                      </a:cubicBezTo>
                      <a:cubicBezTo>
                        <a:pt x="40375" y="25516"/>
                        <a:pt x="37708" y="29612"/>
                        <a:pt x="34088" y="28945"/>
                      </a:cubicBezTo>
                      <a:cubicBezTo>
                        <a:pt x="31707" y="28212"/>
                        <a:pt x="30002" y="26097"/>
                        <a:pt x="29802" y="23611"/>
                      </a:cubicBezTo>
                      <a:cubicBezTo>
                        <a:pt x="29802" y="21135"/>
                        <a:pt x="28373" y="2561"/>
                        <a:pt x="28469" y="85"/>
                      </a:cubicBezTo>
                      <a:cubicBezTo>
                        <a:pt x="28659" y="85"/>
                        <a:pt x="23706" y="-677"/>
                        <a:pt x="21992" y="2371"/>
                      </a:cubicBezTo>
                      <a:close/>
                    </a:path>
                  </a:pathLst>
                </a:custGeom>
                <a:solidFill>
                  <a:srgbClr val="37474F"/>
                </a:solidFill>
                <a:ln w="9525" cap="flat">
                  <a:noFill/>
                  <a:prstDash val="solid"/>
                  <a:miter/>
                </a:ln>
              </p:spPr>
              <p:txBody>
                <a:bodyPr rtlCol="0" anchor="ctr"/>
                <a:lstStyle/>
                <a:p>
                  <a:endParaRPr lang="pt-BR"/>
                </a:p>
              </p:txBody>
            </p:sp>
            <p:sp>
              <p:nvSpPr>
                <p:cNvPr id="3652" name="Forma Livre: Forma 3651">
                  <a:extLst>
                    <a:ext uri="{FF2B5EF4-FFF2-40B4-BE49-F238E27FC236}">
                      <a16:creationId xmlns:a16="http://schemas.microsoft.com/office/drawing/2014/main" id="{158D8A35-D229-82D5-CE46-6A7867D8A6FF}"/>
                    </a:ext>
                  </a:extLst>
                </p:cNvPr>
                <p:cNvSpPr/>
                <p:nvPr/>
              </p:nvSpPr>
              <p:spPr>
                <a:xfrm>
                  <a:off x="6341351" y="6010836"/>
                  <a:ext cx="237039" cy="72715"/>
                </a:xfrm>
                <a:custGeom>
                  <a:avLst/>
                  <a:gdLst>
                    <a:gd name="connsiteX0" fmla="*/ 235332 w 237039"/>
                    <a:gd name="connsiteY0" fmla="*/ 34385 h 72715"/>
                    <a:gd name="connsiteX1" fmla="*/ 235332 w 237039"/>
                    <a:gd name="connsiteY1" fmla="*/ 52102 h 72715"/>
                    <a:gd name="connsiteX2" fmla="*/ 170181 w 237039"/>
                    <a:gd name="connsiteY2" fmla="*/ 72676 h 72715"/>
                    <a:gd name="connsiteX3" fmla="*/ 93981 w 237039"/>
                    <a:gd name="connsiteY3" fmla="*/ 49435 h 72715"/>
                    <a:gd name="connsiteX4" fmla="*/ 47118 w 237039"/>
                    <a:gd name="connsiteY4" fmla="*/ 39338 h 72715"/>
                    <a:gd name="connsiteX5" fmla="*/ 1779 w 237039"/>
                    <a:gd name="connsiteY5" fmla="*/ 24289 h 72715"/>
                    <a:gd name="connsiteX6" fmla="*/ 1779 w 237039"/>
                    <a:gd name="connsiteY6" fmla="*/ 0 h 7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039" h="72715">
                      <a:moveTo>
                        <a:pt x="235332" y="34385"/>
                      </a:moveTo>
                      <a:cubicBezTo>
                        <a:pt x="237608" y="40072"/>
                        <a:pt x="237608" y="46415"/>
                        <a:pt x="235332" y="52102"/>
                      </a:cubicBezTo>
                      <a:cubicBezTo>
                        <a:pt x="233141" y="57340"/>
                        <a:pt x="206757" y="73628"/>
                        <a:pt x="170181" y="72676"/>
                      </a:cubicBezTo>
                      <a:cubicBezTo>
                        <a:pt x="143168" y="71818"/>
                        <a:pt x="116869" y="63798"/>
                        <a:pt x="93981" y="49435"/>
                      </a:cubicBezTo>
                      <a:cubicBezTo>
                        <a:pt x="79617" y="41738"/>
                        <a:pt x="63377" y="38233"/>
                        <a:pt x="47118" y="39338"/>
                      </a:cubicBezTo>
                      <a:cubicBezTo>
                        <a:pt x="29020" y="39338"/>
                        <a:pt x="7970" y="32575"/>
                        <a:pt x="1779" y="24289"/>
                      </a:cubicBezTo>
                      <a:cubicBezTo>
                        <a:pt x="-593" y="16364"/>
                        <a:pt x="-593" y="7925"/>
                        <a:pt x="1779" y="0"/>
                      </a:cubicBezTo>
                      <a:close/>
                    </a:path>
                  </a:pathLst>
                </a:custGeom>
                <a:solidFill>
                  <a:srgbClr val="263238"/>
                </a:solidFill>
                <a:ln w="9525" cap="flat">
                  <a:noFill/>
                  <a:prstDash val="solid"/>
                  <a:miter/>
                </a:ln>
              </p:spPr>
              <p:txBody>
                <a:bodyPr rtlCol="0" anchor="ctr"/>
                <a:lstStyle/>
                <a:p>
                  <a:endParaRPr lang="pt-BR"/>
                </a:p>
              </p:txBody>
            </p:sp>
            <p:sp>
              <p:nvSpPr>
                <p:cNvPr id="3653" name="Forma Livre: Forma 3652">
                  <a:extLst>
                    <a:ext uri="{FF2B5EF4-FFF2-40B4-BE49-F238E27FC236}">
                      <a16:creationId xmlns:a16="http://schemas.microsoft.com/office/drawing/2014/main" id="{1A59A94D-7941-EBF8-20CD-C16EA9B00016}"/>
                    </a:ext>
                  </a:extLst>
                </p:cNvPr>
                <p:cNvSpPr/>
                <p:nvPr/>
              </p:nvSpPr>
              <p:spPr>
                <a:xfrm>
                  <a:off x="6339505" y="5930445"/>
                  <a:ext cx="238733" cy="139977"/>
                </a:xfrm>
                <a:custGeom>
                  <a:avLst/>
                  <a:gdLst>
                    <a:gd name="connsiteX0" fmla="*/ 105161 w 238733"/>
                    <a:gd name="connsiteY0" fmla="*/ 6953 h 139977"/>
                    <a:gd name="connsiteX1" fmla="*/ 108971 w 238733"/>
                    <a:gd name="connsiteY1" fmla="*/ 14954 h 139977"/>
                    <a:gd name="connsiteX2" fmla="*/ 129069 w 238733"/>
                    <a:gd name="connsiteY2" fmla="*/ 40005 h 139977"/>
                    <a:gd name="connsiteX3" fmla="*/ 169360 w 238733"/>
                    <a:gd name="connsiteY3" fmla="*/ 61722 h 139977"/>
                    <a:gd name="connsiteX4" fmla="*/ 196792 w 238733"/>
                    <a:gd name="connsiteY4" fmla="*/ 70009 h 139977"/>
                    <a:gd name="connsiteX5" fmla="*/ 226414 w 238733"/>
                    <a:gd name="connsiteY5" fmla="*/ 82963 h 139977"/>
                    <a:gd name="connsiteX6" fmla="*/ 234711 w 238733"/>
                    <a:gd name="connsiteY6" fmla="*/ 119205 h 139977"/>
                    <a:gd name="connsiteX7" fmla="*/ 228034 w 238733"/>
                    <a:gd name="connsiteY7" fmla="*/ 126397 h 139977"/>
                    <a:gd name="connsiteX8" fmla="*/ 138499 w 238733"/>
                    <a:gd name="connsiteY8" fmla="*/ 135922 h 139977"/>
                    <a:gd name="connsiteX9" fmla="*/ 64966 w 238733"/>
                    <a:gd name="connsiteY9" fmla="*/ 108204 h 139977"/>
                    <a:gd name="connsiteX10" fmla="*/ 1815 w 238733"/>
                    <a:gd name="connsiteY10" fmla="*/ 90964 h 139977"/>
                    <a:gd name="connsiteX11" fmla="*/ 6196 w 238733"/>
                    <a:gd name="connsiteY11" fmla="*/ 49721 h 139977"/>
                    <a:gd name="connsiteX12" fmla="*/ 9530 w 238733"/>
                    <a:gd name="connsiteY12" fmla="*/ 21146 h 139977"/>
                    <a:gd name="connsiteX13" fmla="*/ 16674 w 238733"/>
                    <a:gd name="connsiteY13" fmla="*/ 0 h 139977"/>
                    <a:gd name="connsiteX14" fmla="*/ 17722 w 238733"/>
                    <a:gd name="connsiteY14" fmla="*/ 10763 h 139977"/>
                    <a:gd name="connsiteX15" fmla="*/ 30676 w 238733"/>
                    <a:gd name="connsiteY15" fmla="*/ 16288 h 139977"/>
                    <a:gd name="connsiteX16" fmla="*/ 38867 w 238733"/>
                    <a:gd name="connsiteY16" fmla="*/ 25813 h 139977"/>
                    <a:gd name="connsiteX17" fmla="*/ 45439 w 238733"/>
                    <a:gd name="connsiteY17" fmla="*/ 33147 h 139977"/>
                    <a:gd name="connsiteX18" fmla="*/ 50964 w 238733"/>
                    <a:gd name="connsiteY18" fmla="*/ 28861 h 139977"/>
                    <a:gd name="connsiteX19" fmla="*/ 52964 w 238733"/>
                    <a:gd name="connsiteY19" fmla="*/ 21907 h 139977"/>
                    <a:gd name="connsiteX20" fmla="*/ 69538 w 238733"/>
                    <a:gd name="connsiteY20" fmla="*/ 5524 h 139977"/>
                    <a:gd name="connsiteX21" fmla="*/ 88588 w 238733"/>
                    <a:gd name="connsiteY21" fmla="*/ 1429 h 139977"/>
                    <a:gd name="connsiteX22" fmla="*/ 102208 w 238733"/>
                    <a:gd name="connsiteY22" fmla="*/ 2762 h 139977"/>
                    <a:gd name="connsiteX23" fmla="*/ 105161 w 238733"/>
                    <a:gd name="connsiteY23" fmla="*/ 6953 h 13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8733" h="139977">
                      <a:moveTo>
                        <a:pt x="105161" y="6953"/>
                      </a:moveTo>
                      <a:cubicBezTo>
                        <a:pt x="106619" y="9525"/>
                        <a:pt x="107895" y="12202"/>
                        <a:pt x="108971" y="14954"/>
                      </a:cubicBezTo>
                      <a:cubicBezTo>
                        <a:pt x="113476" y="24851"/>
                        <a:pt x="120392" y="33461"/>
                        <a:pt x="129069" y="40005"/>
                      </a:cubicBezTo>
                      <a:cubicBezTo>
                        <a:pt x="141661" y="48701"/>
                        <a:pt x="155167" y="55988"/>
                        <a:pt x="169360" y="61722"/>
                      </a:cubicBezTo>
                      <a:cubicBezTo>
                        <a:pt x="178313" y="65722"/>
                        <a:pt x="187743" y="66865"/>
                        <a:pt x="196792" y="70009"/>
                      </a:cubicBezTo>
                      <a:cubicBezTo>
                        <a:pt x="207079" y="73323"/>
                        <a:pt x="217004" y="77657"/>
                        <a:pt x="226414" y="82963"/>
                      </a:cubicBezTo>
                      <a:cubicBezTo>
                        <a:pt x="238711" y="90678"/>
                        <a:pt x="242426" y="106909"/>
                        <a:pt x="234711" y="119205"/>
                      </a:cubicBezTo>
                      <a:cubicBezTo>
                        <a:pt x="232958" y="121996"/>
                        <a:pt x="230691" y="124444"/>
                        <a:pt x="228034" y="126397"/>
                      </a:cubicBezTo>
                      <a:cubicBezTo>
                        <a:pt x="200316" y="140265"/>
                        <a:pt x="168512" y="143646"/>
                        <a:pt x="138499" y="135922"/>
                      </a:cubicBezTo>
                      <a:cubicBezTo>
                        <a:pt x="117067" y="130873"/>
                        <a:pt x="92779" y="109252"/>
                        <a:pt x="64966" y="108204"/>
                      </a:cubicBezTo>
                      <a:cubicBezTo>
                        <a:pt x="47249" y="107537"/>
                        <a:pt x="13721" y="103918"/>
                        <a:pt x="1815" y="90964"/>
                      </a:cubicBezTo>
                      <a:cubicBezTo>
                        <a:pt x="-2567" y="71914"/>
                        <a:pt x="1815" y="66199"/>
                        <a:pt x="6196" y="49721"/>
                      </a:cubicBezTo>
                      <a:cubicBezTo>
                        <a:pt x="8282" y="40338"/>
                        <a:pt x="9397" y="30756"/>
                        <a:pt x="9530" y="21146"/>
                      </a:cubicBezTo>
                      <a:cubicBezTo>
                        <a:pt x="9530" y="16097"/>
                        <a:pt x="6196" y="2096"/>
                        <a:pt x="16674" y="0"/>
                      </a:cubicBezTo>
                      <a:lnTo>
                        <a:pt x="17722" y="10763"/>
                      </a:lnTo>
                      <a:cubicBezTo>
                        <a:pt x="17722" y="10763"/>
                        <a:pt x="19722" y="14383"/>
                        <a:pt x="30676" y="16288"/>
                      </a:cubicBezTo>
                      <a:cubicBezTo>
                        <a:pt x="34200" y="16954"/>
                        <a:pt x="36962" y="21526"/>
                        <a:pt x="38867" y="25813"/>
                      </a:cubicBezTo>
                      <a:cubicBezTo>
                        <a:pt x="40772" y="30099"/>
                        <a:pt x="41915" y="33242"/>
                        <a:pt x="45439" y="33147"/>
                      </a:cubicBezTo>
                      <a:cubicBezTo>
                        <a:pt x="47954" y="32899"/>
                        <a:pt x="50097" y="31232"/>
                        <a:pt x="50964" y="28861"/>
                      </a:cubicBezTo>
                      <a:cubicBezTo>
                        <a:pt x="51773" y="26584"/>
                        <a:pt x="52440" y="24260"/>
                        <a:pt x="52964" y="21907"/>
                      </a:cubicBezTo>
                      <a:cubicBezTo>
                        <a:pt x="55803" y="14268"/>
                        <a:pt x="61870" y="8277"/>
                        <a:pt x="69538" y="5524"/>
                      </a:cubicBezTo>
                      <a:cubicBezTo>
                        <a:pt x="75710" y="3419"/>
                        <a:pt x="82101" y="2048"/>
                        <a:pt x="88588" y="1429"/>
                      </a:cubicBezTo>
                      <a:cubicBezTo>
                        <a:pt x="93636" y="667"/>
                        <a:pt x="98113" y="-1524"/>
                        <a:pt x="102208" y="2762"/>
                      </a:cubicBezTo>
                      <a:cubicBezTo>
                        <a:pt x="103409" y="3991"/>
                        <a:pt x="104399" y="5410"/>
                        <a:pt x="105161" y="6953"/>
                      </a:cubicBezTo>
                      <a:close/>
                    </a:path>
                  </a:pathLst>
                </a:custGeom>
                <a:solidFill>
                  <a:srgbClr val="37474F"/>
                </a:solidFill>
                <a:ln w="9525" cap="flat">
                  <a:noFill/>
                  <a:prstDash val="solid"/>
                  <a:miter/>
                </a:ln>
              </p:spPr>
              <p:txBody>
                <a:bodyPr rtlCol="0" anchor="ctr"/>
                <a:lstStyle/>
                <a:p>
                  <a:endParaRPr lang="pt-BR"/>
                </a:p>
              </p:txBody>
            </p:sp>
            <p:sp>
              <p:nvSpPr>
                <p:cNvPr id="3654" name="Forma Livre: Forma 3653">
                  <a:extLst>
                    <a:ext uri="{FF2B5EF4-FFF2-40B4-BE49-F238E27FC236}">
                      <a16:creationId xmlns:a16="http://schemas.microsoft.com/office/drawing/2014/main" id="{0210261B-4BCA-9A59-B00F-5928CFBE8A8E}"/>
                    </a:ext>
                  </a:extLst>
                </p:cNvPr>
                <p:cNvSpPr/>
                <p:nvPr/>
              </p:nvSpPr>
              <p:spPr>
                <a:xfrm>
                  <a:off x="6091955" y="5073862"/>
                  <a:ext cx="374196" cy="930738"/>
                </a:xfrm>
                <a:custGeom>
                  <a:avLst/>
                  <a:gdLst>
                    <a:gd name="connsiteX0" fmla="*/ 75343 w 374196"/>
                    <a:gd name="connsiteY0" fmla="*/ 38195 h 930738"/>
                    <a:gd name="connsiteX1" fmla="*/ 39148 w 374196"/>
                    <a:gd name="connsiteY1" fmla="*/ 495395 h 930738"/>
                    <a:gd name="connsiteX2" fmla="*/ 12764 w 374196"/>
                    <a:gd name="connsiteY2" fmla="*/ 646557 h 930738"/>
                    <a:gd name="connsiteX3" fmla="*/ 0 w 374196"/>
                    <a:gd name="connsiteY3" fmla="*/ 902875 h 930738"/>
                    <a:gd name="connsiteX4" fmla="*/ 111062 w 374196"/>
                    <a:gd name="connsiteY4" fmla="*/ 925544 h 930738"/>
                    <a:gd name="connsiteX5" fmla="*/ 183737 w 374196"/>
                    <a:gd name="connsiteY5" fmla="*/ 554069 h 930738"/>
                    <a:gd name="connsiteX6" fmla="*/ 220028 w 374196"/>
                    <a:gd name="connsiteY6" fmla="*/ 362902 h 930738"/>
                    <a:gd name="connsiteX7" fmla="*/ 228505 w 374196"/>
                    <a:gd name="connsiteY7" fmla="*/ 494919 h 930738"/>
                    <a:gd name="connsiteX8" fmla="*/ 227743 w 374196"/>
                    <a:gd name="connsiteY8" fmla="*/ 625888 h 930738"/>
                    <a:gd name="connsiteX9" fmla="*/ 248888 w 374196"/>
                    <a:gd name="connsiteY9" fmla="*/ 894969 h 930738"/>
                    <a:gd name="connsiteX10" fmla="*/ 369856 w 374196"/>
                    <a:gd name="connsiteY10" fmla="*/ 885444 h 930738"/>
                    <a:gd name="connsiteX11" fmla="*/ 374142 w 374196"/>
                    <a:gd name="connsiteY11" fmla="*/ 479203 h 930738"/>
                    <a:gd name="connsiteX12" fmla="*/ 367475 w 374196"/>
                    <a:gd name="connsiteY12" fmla="*/ 0 h 93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196" h="930738">
                      <a:moveTo>
                        <a:pt x="75343" y="38195"/>
                      </a:moveTo>
                      <a:cubicBezTo>
                        <a:pt x="61817" y="170021"/>
                        <a:pt x="56293" y="232696"/>
                        <a:pt x="39148" y="495395"/>
                      </a:cubicBezTo>
                      <a:cubicBezTo>
                        <a:pt x="25289" y="544763"/>
                        <a:pt x="16450" y="595408"/>
                        <a:pt x="12764" y="646557"/>
                      </a:cubicBezTo>
                      <a:cubicBezTo>
                        <a:pt x="9049" y="710374"/>
                        <a:pt x="0" y="902875"/>
                        <a:pt x="0" y="902875"/>
                      </a:cubicBezTo>
                      <a:cubicBezTo>
                        <a:pt x="0" y="902875"/>
                        <a:pt x="51435" y="945166"/>
                        <a:pt x="111062" y="925544"/>
                      </a:cubicBezTo>
                      <a:cubicBezTo>
                        <a:pt x="111062" y="925544"/>
                        <a:pt x="164973" y="642842"/>
                        <a:pt x="183737" y="554069"/>
                      </a:cubicBezTo>
                      <a:cubicBezTo>
                        <a:pt x="201740" y="469392"/>
                        <a:pt x="220028" y="362902"/>
                        <a:pt x="220028" y="362902"/>
                      </a:cubicBezTo>
                      <a:lnTo>
                        <a:pt x="228505" y="494919"/>
                      </a:lnTo>
                      <a:cubicBezTo>
                        <a:pt x="228505" y="494919"/>
                        <a:pt x="226124" y="547402"/>
                        <a:pt x="227743" y="625888"/>
                      </a:cubicBezTo>
                      <a:cubicBezTo>
                        <a:pt x="228695" y="667893"/>
                        <a:pt x="248888" y="894969"/>
                        <a:pt x="248888" y="894969"/>
                      </a:cubicBezTo>
                      <a:cubicBezTo>
                        <a:pt x="248888" y="894969"/>
                        <a:pt x="321088" y="927735"/>
                        <a:pt x="369856" y="885444"/>
                      </a:cubicBezTo>
                      <a:cubicBezTo>
                        <a:pt x="369856" y="885444"/>
                        <a:pt x="373380" y="517207"/>
                        <a:pt x="374142" y="479203"/>
                      </a:cubicBezTo>
                      <a:cubicBezTo>
                        <a:pt x="374904" y="435864"/>
                        <a:pt x="367475" y="0"/>
                        <a:pt x="367475" y="0"/>
                      </a:cubicBezTo>
                      <a:close/>
                    </a:path>
                  </a:pathLst>
                </a:custGeom>
                <a:solidFill>
                  <a:srgbClr val="BA68C8"/>
                </a:solidFill>
                <a:ln w="9525" cap="flat">
                  <a:noFill/>
                  <a:prstDash val="solid"/>
                  <a:miter/>
                </a:ln>
              </p:spPr>
              <p:txBody>
                <a:bodyPr rtlCol="0" anchor="ctr"/>
                <a:lstStyle/>
                <a:p>
                  <a:endParaRPr lang="pt-BR"/>
                </a:p>
              </p:txBody>
            </p:sp>
            <p:sp>
              <p:nvSpPr>
                <p:cNvPr id="3655" name="Forma Livre: Forma 3654">
                  <a:extLst>
                    <a:ext uri="{FF2B5EF4-FFF2-40B4-BE49-F238E27FC236}">
                      <a16:creationId xmlns:a16="http://schemas.microsoft.com/office/drawing/2014/main" id="{E5D3CCD8-7B7F-66D7-81C9-FB2C7116115F}"/>
                    </a:ext>
                  </a:extLst>
                </p:cNvPr>
                <p:cNvSpPr/>
                <p:nvPr/>
              </p:nvSpPr>
              <p:spPr>
                <a:xfrm>
                  <a:off x="6091955" y="5073862"/>
                  <a:ext cx="374196" cy="930738"/>
                </a:xfrm>
                <a:custGeom>
                  <a:avLst/>
                  <a:gdLst>
                    <a:gd name="connsiteX0" fmla="*/ 75343 w 374196"/>
                    <a:gd name="connsiteY0" fmla="*/ 38195 h 930738"/>
                    <a:gd name="connsiteX1" fmla="*/ 39148 w 374196"/>
                    <a:gd name="connsiteY1" fmla="*/ 495395 h 930738"/>
                    <a:gd name="connsiteX2" fmla="*/ 12764 w 374196"/>
                    <a:gd name="connsiteY2" fmla="*/ 646557 h 930738"/>
                    <a:gd name="connsiteX3" fmla="*/ 0 w 374196"/>
                    <a:gd name="connsiteY3" fmla="*/ 902875 h 930738"/>
                    <a:gd name="connsiteX4" fmla="*/ 111062 w 374196"/>
                    <a:gd name="connsiteY4" fmla="*/ 925544 h 930738"/>
                    <a:gd name="connsiteX5" fmla="*/ 183737 w 374196"/>
                    <a:gd name="connsiteY5" fmla="*/ 554069 h 930738"/>
                    <a:gd name="connsiteX6" fmla="*/ 220028 w 374196"/>
                    <a:gd name="connsiteY6" fmla="*/ 362902 h 930738"/>
                    <a:gd name="connsiteX7" fmla="*/ 228505 w 374196"/>
                    <a:gd name="connsiteY7" fmla="*/ 494919 h 930738"/>
                    <a:gd name="connsiteX8" fmla="*/ 227743 w 374196"/>
                    <a:gd name="connsiteY8" fmla="*/ 625888 h 930738"/>
                    <a:gd name="connsiteX9" fmla="*/ 248888 w 374196"/>
                    <a:gd name="connsiteY9" fmla="*/ 894969 h 930738"/>
                    <a:gd name="connsiteX10" fmla="*/ 369856 w 374196"/>
                    <a:gd name="connsiteY10" fmla="*/ 885444 h 930738"/>
                    <a:gd name="connsiteX11" fmla="*/ 374142 w 374196"/>
                    <a:gd name="connsiteY11" fmla="*/ 479203 h 930738"/>
                    <a:gd name="connsiteX12" fmla="*/ 367475 w 374196"/>
                    <a:gd name="connsiteY12" fmla="*/ 0 h 93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196" h="930738">
                      <a:moveTo>
                        <a:pt x="75343" y="38195"/>
                      </a:moveTo>
                      <a:cubicBezTo>
                        <a:pt x="61817" y="170021"/>
                        <a:pt x="56293" y="232696"/>
                        <a:pt x="39148" y="495395"/>
                      </a:cubicBezTo>
                      <a:cubicBezTo>
                        <a:pt x="25289" y="544763"/>
                        <a:pt x="16450" y="595408"/>
                        <a:pt x="12764" y="646557"/>
                      </a:cubicBezTo>
                      <a:cubicBezTo>
                        <a:pt x="9049" y="710374"/>
                        <a:pt x="0" y="902875"/>
                        <a:pt x="0" y="902875"/>
                      </a:cubicBezTo>
                      <a:cubicBezTo>
                        <a:pt x="0" y="902875"/>
                        <a:pt x="51435" y="945166"/>
                        <a:pt x="111062" y="925544"/>
                      </a:cubicBezTo>
                      <a:cubicBezTo>
                        <a:pt x="111062" y="925544"/>
                        <a:pt x="164973" y="642842"/>
                        <a:pt x="183737" y="554069"/>
                      </a:cubicBezTo>
                      <a:cubicBezTo>
                        <a:pt x="201740" y="469392"/>
                        <a:pt x="220028" y="362902"/>
                        <a:pt x="220028" y="362902"/>
                      </a:cubicBezTo>
                      <a:lnTo>
                        <a:pt x="228505" y="494919"/>
                      </a:lnTo>
                      <a:cubicBezTo>
                        <a:pt x="228505" y="494919"/>
                        <a:pt x="226124" y="547402"/>
                        <a:pt x="227743" y="625888"/>
                      </a:cubicBezTo>
                      <a:cubicBezTo>
                        <a:pt x="228695" y="667893"/>
                        <a:pt x="248888" y="894969"/>
                        <a:pt x="248888" y="894969"/>
                      </a:cubicBezTo>
                      <a:cubicBezTo>
                        <a:pt x="248888" y="894969"/>
                        <a:pt x="321088" y="927735"/>
                        <a:pt x="369856" y="885444"/>
                      </a:cubicBezTo>
                      <a:cubicBezTo>
                        <a:pt x="369856" y="885444"/>
                        <a:pt x="373380" y="517207"/>
                        <a:pt x="374142" y="479203"/>
                      </a:cubicBezTo>
                      <a:cubicBezTo>
                        <a:pt x="374904" y="435864"/>
                        <a:pt x="367475" y="0"/>
                        <a:pt x="367475" y="0"/>
                      </a:cubicBezTo>
                      <a:close/>
                    </a:path>
                  </a:pathLst>
                </a:custGeom>
                <a:solidFill>
                  <a:srgbClr val="000000">
                    <a:alpha val="15000"/>
                  </a:srgbClr>
                </a:solidFill>
                <a:ln w="9525" cap="flat">
                  <a:noFill/>
                  <a:prstDash val="solid"/>
                  <a:miter/>
                </a:ln>
              </p:spPr>
              <p:txBody>
                <a:bodyPr rtlCol="0" anchor="ctr"/>
                <a:lstStyle/>
                <a:p>
                  <a:endParaRPr lang="pt-BR"/>
                </a:p>
              </p:txBody>
            </p:sp>
            <p:sp>
              <p:nvSpPr>
                <p:cNvPr id="3656" name="Forma Livre: Forma 3655">
                  <a:extLst>
                    <a:ext uri="{FF2B5EF4-FFF2-40B4-BE49-F238E27FC236}">
                      <a16:creationId xmlns:a16="http://schemas.microsoft.com/office/drawing/2014/main" id="{9ADF8D52-0305-5B79-CD27-7863B0CBE173}"/>
                    </a:ext>
                  </a:extLst>
                </p:cNvPr>
                <p:cNvSpPr/>
                <p:nvPr/>
              </p:nvSpPr>
              <p:spPr>
                <a:xfrm>
                  <a:off x="6311983" y="5221309"/>
                  <a:ext cx="121062" cy="348329"/>
                </a:xfrm>
                <a:custGeom>
                  <a:avLst/>
                  <a:gdLst>
                    <a:gd name="connsiteX0" fmla="*/ 0 w 121062"/>
                    <a:gd name="connsiteY0" fmla="*/ 216313 h 348329"/>
                    <a:gd name="connsiteX1" fmla="*/ 32480 w 121062"/>
                    <a:gd name="connsiteY1" fmla="*/ 36862 h 348329"/>
                    <a:gd name="connsiteX2" fmla="*/ 121063 w 121062"/>
                    <a:gd name="connsiteY2" fmla="*/ 0 h 348329"/>
                    <a:gd name="connsiteX3" fmla="*/ 43720 w 121062"/>
                    <a:gd name="connsiteY3" fmla="*/ 49911 h 348329"/>
                    <a:gd name="connsiteX4" fmla="*/ 14573 w 121062"/>
                    <a:gd name="connsiteY4" fmla="*/ 199739 h 348329"/>
                    <a:gd name="connsiteX5" fmla="*/ 8477 w 121062"/>
                    <a:gd name="connsiteY5" fmla="*/ 348329 h 34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62" h="348329">
                      <a:moveTo>
                        <a:pt x="0" y="216313"/>
                      </a:moveTo>
                      <a:lnTo>
                        <a:pt x="32480" y="36862"/>
                      </a:lnTo>
                      <a:cubicBezTo>
                        <a:pt x="32480" y="36862"/>
                        <a:pt x="89630" y="31813"/>
                        <a:pt x="121063" y="0"/>
                      </a:cubicBezTo>
                      <a:cubicBezTo>
                        <a:pt x="121063" y="0"/>
                        <a:pt x="115443" y="31242"/>
                        <a:pt x="43720" y="49911"/>
                      </a:cubicBezTo>
                      <a:lnTo>
                        <a:pt x="14573" y="199739"/>
                      </a:lnTo>
                      <a:lnTo>
                        <a:pt x="8477" y="348329"/>
                      </a:lnTo>
                      <a:close/>
                    </a:path>
                  </a:pathLst>
                </a:custGeom>
                <a:solidFill>
                  <a:srgbClr val="000000">
                    <a:alpha val="25000"/>
                  </a:srgbClr>
                </a:solidFill>
                <a:ln w="9525" cap="flat">
                  <a:noFill/>
                  <a:prstDash val="solid"/>
                  <a:miter/>
                </a:ln>
              </p:spPr>
              <p:txBody>
                <a:bodyPr rtlCol="0" anchor="ctr"/>
                <a:lstStyle/>
                <a:p>
                  <a:endParaRPr lang="pt-BR"/>
                </a:p>
              </p:txBody>
            </p:sp>
            <p:sp>
              <p:nvSpPr>
                <p:cNvPr id="3657" name="Forma Livre: Forma 3656">
                  <a:extLst>
                    <a:ext uri="{FF2B5EF4-FFF2-40B4-BE49-F238E27FC236}">
                      <a16:creationId xmlns:a16="http://schemas.microsoft.com/office/drawing/2014/main" id="{C94EA67F-4F49-A841-CFA2-0105E7AD63F0}"/>
                    </a:ext>
                  </a:extLst>
                </p:cNvPr>
                <p:cNvSpPr/>
                <p:nvPr/>
              </p:nvSpPr>
              <p:spPr>
                <a:xfrm>
                  <a:off x="6093956" y="5931112"/>
                  <a:ext cx="79152" cy="39839"/>
                </a:xfrm>
                <a:custGeom>
                  <a:avLst/>
                  <a:gdLst>
                    <a:gd name="connsiteX0" fmla="*/ 0 w 79152"/>
                    <a:gd name="connsiteY0" fmla="*/ 11239 h 39839"/>
                    <a:gd name="connsiteX1" fmla="*/ 79153 w 79152"/>
                    <a:gd name="connsiteY1" fmla="*/ 39814 h 39839"/>
                    <a:gd name="connsiteX2" fmla="*/ 571 w 79152"/>
                    <a:gd name="connsiteY2" fmla="*/ 0 h 39839"/>
                  </a:gdLst>
                  <a:ahLst/>
                  <a:cxnLst>
                    <a:cxn ang="0">
                      <a:pos x="connsiteX0" y="connsiteY0"/>
                    </a:cxn>
                    <a:cxn ang="0">
                      <a:pos x="connsiteX1" y="connsiteY1"/>
                    </a:cxn>
                    <a:cxn ang="0">
                      <a:pos x="connsiteX2" y="connsiteY2"/>
                    </a:cxn>
                  </a:cxnLst>
                  <a:rect l="l" t="t" r="r" b="b"/>
                  <a:pathLst>
                    <a:path w="79152" h="39839">
                      <a:moveTo>
                        <a:pt x="0" y="11239"/>
                      </a:moveTo>
                      <a:cubicBezTo>
                        <a:pt x="21936" y="30232"/>
                        <a:pt x="50140" y="40414"/>
                        <a:pt x="79153" y="39814"/>
                      </a:cubicBezTo>
                      <a:cubicBezTo>
                        <a:pt x="79153" y="39814"/>
                        <a:pt x="30004" y="32480"/>
                        <a:pt x="571" y="0"/>
                      </a:cubicBezTo>
                      <a:close/>
                    </a:path>
                  </a:pathLst>
                </a:custGeom>
                <a:solidFill>
                  <a:srgbClr val="000000">
                    <a:alpha val="25000"/>
                  </a:srgbClr>
                </a:solidFill>
                <a:ln w="9525" cap="flat">
                  <a:noFill/>
                  <a:prstDash val="solid"/>
                  <a:miter/>
                </a:ln>
              </p:spPr>
              <p:txBody>
                <a:bodyPr rtlCol="0" anchor="ctr"/>
                <a:lstStyle/>
                <a:p>
                  <a:endParaRPr lang="pt-BR"/>
                </a:p>
              </p:txBody>
            </p:sp>
            <p:sp>
              <p:nvSpPr>
                <p:cNvPr id="3658" name="Forma Livre: Forma 3657">
                  <a:extLst>
                    <a:ext uri="{FF2B5EF4-FFF2-40B4-BE49-F238E27FC236}">
                      <a16:creationId xmlns:a16="http://schemas.microsoft.com/office/drawing/2014/main" id="{179CDEE4-CDB5-3987-65F6-70E5FBADFCBA}"/>
                    </a:ext>
                  </a:extLst>
                </p:cNvPr>
                <p:cNvSpPr/>
                <p:nvPr/>
              </p:nvSpPr>
              <p:spPr>
                <a:xfrm>
                  <a:off x="6338462" y="5942923"/>
                  <a:ext cx="92773" cy="15219"/>
                </a:xfrm>
                <a:custGeom>
                  <a:avLst/>
                  <a:gdLst>
                    <a:gd name="connsiteX0" fmla="*/ 0 w 92773"/>
                    <a:gd name="connsiteY0" fmla="*/ 0 h 15219"/>
                    <a:gd name="connsiteX1" fmla="*/ 92774 w 92773"/>
                    <a:gd name="connsiteY1" fmla="*/ 4096 h 15219"/>
                    <a:gd name="connsiteX2" fmla="*/ 762 w 92773"/>
                    <a:gd name="connsiteY2" fmla="*/ 8096 h 15219"/>
                  </a:gdLst>
                  <a:ahLst/>
                  <a:cxnLst>
                    <a:cxn ang="0">
                      <a:pos x="connsiteX0" y="connsiteY0"/>
                    </a:cxn>
                    <a:cxn ang="0">
                      <a:pos x="connsiteX1" y="connsiteY1"/>
                    </a:cxn>
                    <a:cxn ang="0">
                      <a:pos x="connsiteX2" y="connsiteY2"/>
                    </a:cxn>
                  </a:cxnLst>
                  <a:rect l="l" t="t" r="r" b="b"/>
                  <a:pathLst>
                    <a:path w="92773" h="15219">
                      <a:moveTo>
                        <a:pt x="0" y="0"/>
                      </a:moveTo>
                      <a:cubicBezTo>
                        <a:pt x="0" y="0"/>
                        <a:pt x="50292" y="17526"/>
                        <a:pt x="92774" y="4096"/>
                      </a:cubicBezTo>
                      <a:cubicBezTo>
                        <a:pt x="92774" y="4096"/>
                        <a:pt x="60008" y="26194"/>
                        <a:pt x="762" y="8096"/>
                      </a:cubicBezTo>
                      <a:close/>
                    </a:path>
                  </a:pathLst>
                </a:custGeom>
                <a:solidFill>
                  <a:srgbClr val="000000">
                    <a:alpha val="25000"/>
                  </a:srgbClr>
                </a:solidFill>
                <a:ln w="9525" cap="flat">
                  <a:noFill/>
                  <a:prstDash val="solid"/>
                  <a:miter/>
                </a:ln>
              </p:spPr>
              <p:txBody>
                <a:bodyPr rtlCol="0" anchor="ctr"/>
                <a:lstStyle/>
                <a:p>
                  <a:endParaRPr lang="pt-BR"/>
                </a:p>
              </p:txBody>
            </p:sp>
          </p:grpSp>
          <p:grpSp>
            <p:nvGrpSpPr>
              <p:cNvPr id="3618" name="Gráfico 4">
                <a:extLst>
                  <a:ext uri="{FF2B5EF4-FFF2-40B4-BE49-F238E27FC236}">
                    <a16:creationId xmlns:a16="http://schemas.microsoft.com/office/drawing/2014/main" id="{D105FBA8-D41F-4960-0136-1D5326977851}"/>
                  </a:ext>
                </a:extLst>
              </p:cNvPr>
              <p:cNvGrpSpPr/>
              <p:nvPr/>
            </p:nvGrpSpPr>
            <p:grpSpPr>
              <a:xfrm>
                <a:off x="5921300" y="4273952"/>
                <a:ext cx="719089" cy="912140"/>
                <a:chOff x="5921300" y="4273952"/>
                <a:chExt cx="719089" cy="912140"/>
              </a:xfrm>
            </p:grpSpPr>
            <p:sp>
              <p:nvSpPr>
                <p:cNvPr id="3619" name="Forma Livre: Forma 3618">
                  <a:extLst>
                    <a:ext uri="{FF2B5EF4-FFF2-40B4-BE49-F238E27FC236}">
                      <a16:creationId xmlns:a16="http://schemas.microsoft.com/office/drawing/2014/main" id="{8228A742-4D1F-40E5-926D-93AE7485B6A4}"/>
                    </a:ext>
                  </a:extLst>
                </p:cNvPr>
                <p:cNvSpPr/>
                <p:nvPr/>
              </p:nvSpPr>
              <p:spPr>
                <a:xfrm>
                  <a:off x="6450476" y="4973183"/>
                  <a:ext cx="115538" cy="162210"/>
                </a:xfrm>
                <a:custGeom>
                  <a:avLst/>
                  <a:gdLst>
                    <a:gd name="connsiteX0" fmla="*/ 115538 w 115538"/>
                    <a:gd name="connsiteY0" fmla="*/ 83915 h 162210"/>
                    <a:gd name="connsiteX1" fmla="*/ 7715 w 115538"/>
                    <a:gd name="connsiteY1" fmla="*/ 162211 h 162210"/>
                    <a:gd name="connsiteX2" fmla="*/ 0 w 115538"/>
                    <a:gd name="connsiteY2" fmla="*/ 90678 h 162210"/>
                    <a:gd name="connsiteX3" fmla="*/ 76200 w 115538"/>
                    <a:gd name="connsiteY3" fmla="*/ 0 h 162210"/>
                    <a:gd name="connsiteX4" fmla="*/ 115538 w 115538"/>
                    <a:gd name="connsiteY4" fmla="*/ 83915 h 1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38" h="162210">
                      <a:moveTo>
                        <a:pt x="115538" y="83915"/>
                      </a:moveTo>
                      <a:lnTo>
                        <a:pt x="7715" y="162211"/>
                      </a:lnTo>
                      <a:lnTo>
                        <a:pt x="0" y="90678"/>
                      </a:lnTo>
                      <a:lnTo>
                        <a:pt x="76200" y="0"/>
                      </a:lnTo>
                      <a:lnTo>
                        <a:pt x="115538" y="83915"/>
                      </a:lnTo>
                      <a:close/>
                    </a:path>
                  </a:pathLst>
                </a:custGeom>
                <a:solidFill>
                  <a:srgbClr val="9E6767"/>
                </a:solidFill>
                <a:ln w="9525" cap="flat">
                  <a:noFill/>
                  <a:prstDash val="solid"/>
                  <a:miter/>
                </a:ln>
              </p:spPr>
              <p:txBody>
                <a:bodyPr rtlCol="0" anchor="ctr"/>
                <a:lstStyle/>
                <a:p>
                  <a:endParaRPr lang="pt-BR"/>
                </a:p>
              </p:txBody>
            </p:sp>
            <p:sp>
              <p:nvSpPr>
                <p:cNvPr id="3620" name="Forma Livre: Forma 3619">
                  <a:extLst>
                    <a:ext uri="{FF2B5EF4-FFF2-40B4-BE49-F238E27FC236}">
                      <a16:creationId xmlns:a16="http://schemas.microsoft.com/office/drawing/2014/main" id="{39947275-A4B8-E948-EF29-CC5E951F5899}"/>
                    </a:ext>
                  </a:extLst>
                </p:cNvPr>
                <p:cNvSpPr/>
                <p:nvPr/>
              </p:nvSpPr>
              <p:spPr>
                <a:xfrm>
                  <a:off x="6395803" y="4713817"/>
                  <a:ext cx="244586" cy="389953"/>
                </a:xfrm>
                <a:custGeom>
                  <a:avLst/>
                  <a:gdLst>
                    <a:gd name="connsiteX0" fmla="*/ 0 w 244586"/>
                    <a:gd name="connsiteY0" fmla="*/ 0 h 389953"/>
                    <a:gd name="connsiteX1" fmla="*/ 117920 w 244586"/>
                    <a:gd name="connsiteY1" fmla="*/ 68104 h 389953"/>
                    <a:gd name="connsiteX2" fmla="*/ 225266 w 244586"/>
                    <a:gd name="connsiteY2" fmla="*/ 213551 h 389953"/>
                    <a:gd name="connsiteX3" fmla="*/ 232791 w 244586"/>
                    <a:gd name="connsiteY3" fmla="*/ 292227 h 389953"/>
                    <a:gd name="connsiteX4" fmla="*/ 109633 w 244586"/>
                    <a:gd name="connsiteY4" fmla="*/ 389954 h 389953"/>
                    <a:gd name="connsiteX5" fmla="*/ 75247 w 244586"/>
                    <a:gd name="connsiteY5" fmla="*/ 318706 h 389953"/>
                    <a:gd name="connsiteX6" fmla="*/ 131064 w 244586"/>
                    <a:gd name="connsiteY6" fmla="*/ 254032 h 389953"/>
                    <a:gd name="connsiteX7" fmla="*/ 24955 w 244586"/>
                    <a:gd name="connsiteY7" fmla="*/ 140398 h 38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6" h="389953">
                      <a:moveTo>
                        <a:pt x="0" y="0"/>
                      </a:moveTo>
                      <a:cubicBezTo>
                        <a:pt x="57150" y="0"/>
                        <a:pt x="76867" y="11239"/>
                        <a:pt x="117920" y="68104"/>
                      </a:cubicBezTo>
                      <a:cubicBezTo>
                        <a:pt x="146495" y="107633"/>
                        <a:pt x="208788" y="183547"/>
                        <a:pt x="225266" y="213551"/>
                      </a:cubicBezTo>
                      <a:cubicBezTo>
                        <a:pt x="243840" y="247364"/>
                        <a:pt x="253841" y="265367"/>
                        <a:pt x="232791" y="292227"/>
                      </a:cubicBezTo>
                      <a:cubicBezTo>
                        <a:pt x="215837" y="314325"/>
                        <a:pt x="109633" y="389954"/>
                        <a:pt x="109633" y="389954"/>
                      </a:cubicBezTo>
                      <a:cubicBezTo>
                        <a:pt x="90011" y="373856"/>
                        <a:pt x="74009" y="338042"/>
                        <a:pt x="75247" y="318706"/>
                      </a:cubicBezTo>
                      <a:lnTo>
                        <a:pt x="131064" y="254032"/>
                      </a:lnTo>
                      <a:lnTo>
                        <a:pt x="24955" y="140398"/>
                      </a:lnTo>
                      <a:close/>
                    </a:path>
                  </a:pathLst>
                </a:custGeom>
                <a:solidFill>
                  <a:srgbClr val="455A64"/>
                </a:solidFill>
                <a:ln w="9525" cap="flat">
                  <a:noFill/>
                  <a:prstDash val="solid"/>
                  <a:miter/>
                </a:ln>
              </p:spPr>
              <p:txBody>
                <a:bodyPr rtlCol="0" anchor="ctr"/>
                <a:lstStyle/>
                <a:p>
                  <a:endParaRPr lang="pt-BR"/>
                </a:p>
              </p:txBody>
            </p:sp>
            <p:grpSp>
              <p:nvGrpSpPr>
                <p:cNvPr id="3621" name="Gráfico 4">
                  <a:extLst>
                    <a:ext uri="{FF2B5EF4-FFF2-40B4-BE49-F238E27FC236}">
                      <a16:creationId xmlns:a16="http://schemas.microsoft.com/office/drawing/2014/main" id="{D920323E-FBE6-8DC7-E69A-2CCD96C91CAD}"/>
                    </a:ext>
                  </a:extLst>
                </p:cNvPr>
                <p:cNvGrpSpPr/>
                <p:nvPr/>
              </p:nvGrpSpPr>
              <p:grpSpPr>
                <a:xfrm>
                  <a:off x="6130653" y="4705530"/>
                  <a:ext cx="337638" cy="480563"/>
                  <a:chOff x="6130653" y="4705530"/>
                  <a:chExt cx="337638" cy="480563"/>
                </a:xfrm>
              </p:grpSpPr>
              <p:sp>
                <p:nvSpPr>
                  <p:cNvPr id="3647" name="Forma Livre: Forma 3646">
                    <a:extLst>
                      <a:ext uri="{FF2B5EF4-FFF2-40B4-BE49-F238E27FC236}">
                        <a16:creationId xmlns:a16="http://schemas.microsoft.com/office/drawing/2014/main" id="{4DFAA1F4-96CA-EE43-0ADE-C6834DDF1CF0}"/>
                      </a:ext>
                    </a:extLst>
                  </p:cNvPr>
                  <p:cNvSpPr/>
                  <p:nvPr/>
                </p:nvSpPr>
                <p:spPr>
                  <a:xfrm>
                    <a:off x="6159435" y="5111295"/>
                    <a:ext cx="302747" cy="74797"/>
                  </a:xfrm>
                  <a:custGeom>
                    <a:avLst/>
                    <a:gdLst>
                      <a:gd name="connsiteX0" fmla="*/ 1196 w 302747"/>
                      <a:gd name="connsiteY0" fmla="*/ 26289 h 74797"/>
                      <a:gd name="connsiteX1" fmla="*/ 1958 w 302747"/>
                      <a:gd name="connsiteY1" fmla="*/ 56197 h 74797"/>
                      <a:gd name="connsiteX2" fmla="*/ 173408 w 302747"/>
                      <a:gd name="connsiteY2" fmla="*/ 72295 h 74797"/>
                      <a:gd name="connsiteX3" fmla="*/ 300376 w 302747"/>
                      <a:gd name="connsiteY3" fmla="*/ 32385 h 74797"/>
                      <a:gd name="connsiteX4" fmla="*/ 300376 w 302747"/>
                      <a:gd name="connsiteY4" fmla="*/ 0 h 74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747" h="74797">
                        <a:moveTo>
                          <a:pt x="1196" y="26289"/>
                        </a:moveTo>
                        <a:cubicBezTo>
                          <a:pt x="1196" y="26289"/>
                          <a:pt x="-1947" y="50101"/>
                          <a:pt x="1958" y="56197"/>
                        </a:cubicBezTo>
                        <a:cubicBezTo>
                          <a:pt x="5863" y="62293"/>
                          <a:pt x="78920" y="81629"/>
                          <a:pt x="173408" y="72295"/>
                        </a:cubicBezTo>
                        <a:cubicBezTo>
                          <a:pt x="267896" y="62960"/>
                          <a:pt x="297233" y="38005"/>
                          <a:pt x="300376" y="32385"/>
                        </a:cubicBezTo>
                        <a:cubicBezTo>
                          <a:pt x="303539" y="21822"/>
                          <a:pt x="303539" y="10563"/>
                          <a:pt x="300376" y="0"/>
                        </a:cubicBezTo>
                        <a:close/>
                      </a:path>
                    </a:pathLst>
                  </a:custGeom>
                  <a:solidFill>
                    <a:srgbClr val="263238"/>
                  </a:solidFill>
                  <a:ln w="9525" cap="flat">
                    <a:noFill/>
                    <a:prstDash val="solid"/>
                    <a:miter/>
                  </a:ln>
                </p:spPr>
                <p:txBody>
                  <a:bodyPr rtlCol="0" anchor="ctr"/>
                  <a:lstStyle/>
                  <a:p>
                    <a:endParaRPr lang="pt-BR"/>
                  </a:p>
                </p:txBody>
              </p:sp>
              <p:sp>
                <p:nvSpPr>
                  <p:cNvPr id="3648" name="Forma Livre: Forma 3647">
                    <a:extLst>
                      <a:ext uri="{FF2B5EF4-FFF2-40B4-BE49-F238E27FC236}">
                        <a16:creationId xmlns:a16="http://schemas.microsoft.com/office/drawing/2014/main" id="{D5948386-0990-1D16-CEF4-29207303DF57}"/>
                      </a:ext>
                    </a:extLst>
                  </p:cNvPr>
                  <p:cNvSpPr/>
                  <p:nvPr/>
                </p:nvSpPr>
                <p:spPr>
                  <a:xfrm>
                    <a:off x="6130653" y="4705530"/>
                    <a:ext cx="337638" cy="454732"/>
                  </a:xfrm>
                  <a:custGeom>
                    <a:avLst/>
                    <a:gdLst>
                      <a:gd name="connsiteX0" fmla="*/ 332396 w 337638"/>
                      <a:gd name="connsiteY0" fmla="*/ 125349 h 454732"/>
                      <a:gd name="connsiteX1" fmla="*/ 249814 w 337638"/>
                      <a:gd name="connsiteY1" fmla="*/ 6858 h 454732"/>
                      <a:gd name="connsiteX2" fmla="*/ 147230 w 337638"/>
                      <a:gd name="connsiteY2" fmla="*/ 0 h 454732"/>
                      <a:gd name="connsiteX3" fmla="*/ 26929 w 337638"/>
                      <a:gd name="connsiteY3" fmla="*/ 31052 h 454732"/>
                      <a:gd name="connsiteX4" fmla="*/ 3783 w 337638"/>
                      <a:gd name="connsiteY4" fmla="*/ 151352 h 454732"/>
                      <a:gd name="connsiteX5" fmla="*/ 29406 w 337638"/>
                      <a:gd name="connsiteY5" fmla="*/ 303752 h 454732"/>
                      <a:gd name="connsiteX6" fmla="*/ 27691 w 337638"/>
                      <a:gd name="connsiteY6" fmla="*/ 430244 h 454732"/>
                      <a:gd name="connsiteX7" fmla="*/ 331253 w 337638"/>
                      <a:gd name="connsiteY7" fmla="*/ 416719 h 454732"/>
                      <a:gd name="connsiteX8" fmla="*/ 332205 w 337638"/>
                      <a:gd name="connsiteY8" fmla="*/ 312611 h 454732"/>
                      <a:gd name="connsiteX9" fmla="*/ 332396 w 337638"/>
                      <a:gd name="connsiteY9" fmla="*/ 125349 h 45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7638" h="454732">
                        <a:moveTo>
                          <a:pt x="332396" y="125349"/>
                        </a:moveTo>
                        <a:cubicBezTo>
                          <a:pt x="327253" y="37814"/>
                          <a:pt x="288867" y="6001"/>
                          <a:pt x="249814" y="6858"/>
                        </a:cubicBezTo>
                        <a:lnTo>
                          <a:pt x="147230" y="0"/>
                        </a:lnTo>
                        <a:cubicBezTo>
                          <a:pt x="125322" y="5715"/>
                          <a:pt x="56838" y="22193"/>
                          <a:pt x="26929" y="31052"/>
                        </a:cubicBezTo>
                        <a:cubicBezTo>
                          <a:pt x="-2979" y="39910"/>
                          <a:pt x="-3265" y="107252"/>
                          <a:pt x="3783" y="151352"/>
                        </a:cubicBezTo>
                        <a:cubicBezTo>
                          <a:pt x="10832" y="195453"/>
                          <a:pt x="25405" y="229457"/>
                          <a:pt x="29406" y="303752"/>
                        </a:cubicBezTo>
                        <a:cubicBezTo>
                          <a:pt x="28263" y="374332"/>
                          <a:pt x="10356" y="411575"/>
                          <a:pt x="27691" y="430244"/>
                        </a:cubicBezTo>
                        <a:cubicBezTo>
                          <a:pt x="91509" y="470726"/>
                          <a:pt x="263816" y="457390"/>
                          <a:pt x="331253" y="416719"/>
                        </a:cubicBezTo>
                        <a:cubicBezTo>
                          <a:pt x="345541" y="409765"/>
                          <a:pt x="331253" y="356045"/>
                          <a:pt x="332205" y="312611"/>
                        </a:cubicBezTo>
                        <a:cubicBezTo>
                          <a:pt x="334777" y="238411"/>
                          <a:pt x="334015" y="153353"/>
                          <a:pt x="332396" y="125349"/>
                        </a:cubicBezTo>
                        <a:close/>
                      </a:path>
                    </a:pathLst>
                  </a:custGeom>
                  <a:solidFill>
                    <a:srgbClr val="37474F"/>
                  </a:solidFill>
                  <a:ln w="9525" cap="flat">
                    <a:noFill/>
                    <a:prstDash val="solid"/>
                    <a:miter/>
                  </a:ln>
                </p:spPr>
                <p:txBody>
                  <a:bodyPr rtlCol="0" anchor="ctr"/>
                  <a:lstStyle/>
                  <a:p>
                    <a:endParaRPr lang="pt-BR"/>
                  </a:p>
                </p:txBody>
              </p:sp>
              <p:sp>
                <p:nvSpPr>
                  <p:cNvPr id="3649" name="Forma Livre: Forma 3648">
                    <a:extLst>
                      <a:ext uri="{FF2B5EF4-FFF2-40B4-BE49-F238E27FC236}">
                        <a16:creationId xmlns:a16="http://schemas.microsoft.com/office/drawing/2014/main" id="{C099AF7F-28A3-ADF0-DC1D-75876516CFAD}"/>
                      </a:ext>
                    </a:extLst>
                  </p:cNvPr>
                  <p:cNvSpPr/>
                  <p:nvPr/>
                </p:nvSpPr>
                <p:spPr>
                  <a:xfrm>
                    <a:off x="6240852" y="4710579"/>
                    <a:ext cx="141144" cy="87250"/>
                  </a:xfrm>
                  <a:custGeom>
                    <a:avLst/>
                    <a:gdLst>
                      <a:gd name="connsiteX0" fmla="*/ 115232 w 141144"/>
                      <a:gd name="connsiteY0" fmla="*/ 0 h 87250"/>
                      <a:gd name="connsiteX1" fmla="*/ 138758 w 141144"/>
                      <a:gd name="connsiteY1" fmla="*/ 61817 h 87250"/>
                      <a:gd name="connsiteX2" fmla="*/ 36365 w 141144"/>
                      <a:gd name="connsiteY2" fmla="*/ 68580 h 87250"/>
                      <a:gd name="connsiteX3" fmla="*/ 74 w 141144"/>
                      <a:gd name="connsiteY3" fmla="*/ 7048 h 87250"/>
                      <a:gd name="connsiteX4" fmla="*/ 15029 w 141144"/>
                      <a:gd name="connsiteY4" fmla="*/ 2381 h 87250"/>
                      <a:gd name="connsiteX5" fmla="*/ 23315 w 141144"/>
                      <a:gd name="connsiteY5" fmla="*/ 22574 h 87250"/>
                      <a:gd name="connsiteX6" fmla="*/ 110279 w 141144"/>
                      <a:gd name="connsiteY6" fmla="*/ 70866 h 87250"/>
                      <a:gd name="connsiteX7" fmla="*/ 120756 w 141144"/>
                      <a:gd name="connsiteY7" fmla="*/ 39243 h 87250"/>
                      <a:gd name="connsiteX8" fmla="*/ 115708 w 141144"/>
                      <a:gd name="connsiteY8" fmla="*/ 6191 h 8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144" h="87250">
                        <a:moveTo>
                          <a:pt x="115232" y="0"/>
                        </a:moveTo>
                        <a:cubicBezTo>
                          <a:pt x="115232" y="0"/>
                          <a:pt x="150474" y="31909"/>
                          <a:pt x="138758" y="61817"/>
                        </a:cubicBezTo>
                        <a:cubicBezTo>
                          <a:pt x="127043" y="91726"/>
                          <a:pt x="76084" y="96869"/>
                          <a:pt x="36365" y="68580"/>
                        </a:cubicBezTo>
                        <a:cubicBezTo>
                          <a:pt x="-3355" y="40291"/>
                          <a:pt x="74" y="7048"/>
                          <a:pt x="74" y="7048"/>
                        </a:cubicBezTo>
                        <a:lnTo>
                          <a:pt x="15029" y="2381"/>
                        </a:lnTo>
                        <a:cubicBezTo>
                          <a:pt x="16229" y="9649"/>
                          <a:pt x="19067" y="16555"/>
                          <a:pt x="23315" y="22574"/>
                        </a:cubicBezTo>
                        <a:cubicBezTo>
                          <a:pt x="29507" y="30099"/>
                          <a:pt x="109040" y="61817"/>
                          <a:pt x="110279" y="70866"/>
                        </a:cubicBezTo>
                        <a:cubicBezTo>
                          <a:pt x="114870" y="60722"/>
                          <a:pt x="118375" y="50120"/>
                          <a:pt x="120756" y="39243"/>
                        </a:cubicBezTo>
                        <a:cubicBezTo>
                          <a:pt x="120766" y="28032"/>
                          <a:pt x="119070" y="16888"/>
                          <a:pt x="115708" y="6191"/>
                        </a:cubicBezTo>
                        <a:close/>
                      </a:path>
                    </a:pathLst>
                  </a:custGeom>
                  <a:solidFill>
                    <a:srgbClr val="FAFAFA"/>
                  </a:solidFill>
                  <a:ln w="9525" cap="flat">
                    <a:noFill/>
                    <a:prstDash val="solid"/>
                    <a:miter/>
                  </a:ln>
                </p:spPr>
                <p:txBody>
                  <a:bodyPr rtlCol="0" anchor="ctr"/>
                  <a:lstStyle/>
                  <a:p>
                    <a:endParaRPr lang="pt-BR"/>
                  </a:p>
                </p:txBody>
              </p:sp>
            </p:grpSp>
            <p:grpSp>
              <p:nvGrpSpPr>
                <p:cNvPr id="3622" name="Gráfico 4">
                  <a:extLst>
                    <a:ext uri="{FF2B5EF4-FFF2-40B4-BE49-F238E27FC236}">
                      <a16:creationId xmlns:a16="http://schemas.microsoft.com/office/drawing/2014/main" id="{8C52049D-D146-7225-7358-9B4BE9D3654B}"/>
                    </a:ext>
                  </a:extLst>
                </p:cNvPr>
                <p:cNvGrpSpPr/>
                <p:nvPr/>
              </p:nvGrpSpPr>
              <p:grpSpPr>
                <a:xfrm>
                  <a:off x="6203720" y="4392143"/>
                  <a:ext cx="256791" cy="409865"/>
                  <a:chOff x="6203720" y="4392143"/>
                  <a:chExt cx="256791" cy="409865"/>
                </a:xfrm>
              </p:grpSpPr>
              <p:sp>
                <p:nvSpPr>
                  <p:cNvPr id="3627" name="Forma Livre: Forma 3626">
                    <a:extLst>
                      <a:ext uri="{FF2B5EF4-FFF2-40B4-BE49-F238E27FC236}">
                        <a16:creationId xmlns:a16="http://schemas.microsoft.com/office/drawing/2014/main" id="{35AD8440-155B-0996-E1F1-0519F067C295}"/>
                      </a:ext>
                    </a:extLst>
                  </p:cNvPr>
                  <p:cNvSpPr/>
                  <p:nvPr/>
                </p:nvSpPr>
                <p:spPr>
                  <a:xfrm>
                    <a:off x="6211110" y="4392143"/>
                    <a:ext cx="249401" cy="277668"/>
                  </a:xfrm>
                  <a:custGeom>
                    <a:avLst/>
                    <a:gdLst>
                      <a:gd name="connsiteX0" fmla="*/ 245938 w 249401"/>
                      <a:gd name="connsiteY0" fmla="*/ 126031 h 277668"/>
                      <a:gd name="connsiteX1" fmla="*/ 244890 w 249401"/>
                      <a:gd name="connsiteY1" fmla="*/ 99837 h 277668"/>
                      <a:gd name="connsiteX2" fmla="*/ 241557 w 249401"/>
                      <a:gd name="connsiteY2" fmla="*/ 94884 h 277668"/>
                      <a:gd name="connsiteX3" fmla="*/ 245462 w 249401"/>
                      <a:gd name="connsiteY3" fmla="*/ 86026 h 277668"/>
                      <a:gd name="connsiteX4" fmla="*/ 245462 w 249401"/>
                      <a:gd name="connsiteY4" fmla="*/ 70500 h 277668"/>
                      <a:gd name="connsiteX5" fmla="*/ 234127 w 249401"/>
                      <a:gd name="connsiteY5" fmla="*/ 59165 h 277668"/>
                      <a:gd name="connsiteX6" fmla="*/ 218697 w 249401"/>
                      <a:gd name="connsiteY6" fmla="*/ 44973 h 277668"/>
                      <a:gd name="connsiteX7" fmla="*/ 219649 w 249401"/>
                      <a:gd name="connsiteY7" fmla="*/ 34781 h 277668"/>
                      <a:gd name="connsiteX8" fmla="*/ 205362 w 249401"/>
                      <a:gd name="connsiteY8" fmla="*/ 17922 h 277668"/>
                      <a:gd name="connsiteX9" fmla="*/ 181740 w 249401"/>
                      <a:gd name="connsiteY9" fmla="*/ 17922 h 277668"/>
                      <a:gd name="connsiteX10" fmla="*/ 167643 w 249401"/>
                      <a:gd name="connsiteY10" fmla="*/ 17351 h 277668"/>
                      <a:gd name="connsiteX11" fmla="*/ 128590 w 249401"/>
                      <a:gd name="connsiteY11" fmla="*/ 587 h 277668"/>
                      <a:gd name="connsiteX12" fmla="*/ 109064 w 249401"/>
                      <a:gd name="connsiteY12" fmla="*/ 11255 h 277668"/>
                      <a:gd name="connsiteX13" fmla="*/ 92014 w 249401"/>
                      <a:gd name="connsiteY13" fmla="*/ 25733 h 277668"/>
                      <a:gd name="connsiteX14" fmla="*/ 48199 w 249401"/>
                      <a:gd name="connsiteY14" fmla="*/ 47640 h 277668"/>
                      <a:gd name="connsiteX15" fmla="*/ 30959 w 249401"/>
                      <a:gd name="connsiteY15" fmla="*/ 62880 h 277668"/>
                      <a:gd name="connsiteX16" fmla="*/ 22767 w 249401"/>
                      <a:gd name="connsiteY16" fmla="*/ 88979 h 277668"/>
                      <a:gd name="connsiteX17" fmla="*/ 98 w 249401"/>
                      <a:gd name="connsiteY17" fmla="*/ 125936 h 277668"/>
                      <a:gd name="connsiteX18" fmla="*/ 18005 w 249401"/>
                      <a:gd name="connsiteY18" fmla="*/ 191849 h 277668"/>
                      <a:gd name="connsiteX19" fmla="*/ 44865 w 249401"/>
                      <a:gd name="connsiteY19" fmla="*/ 255380 h 277668"/>
                      <a:gd name="connsiteX20" fmla="*/ 55248 w 249401"/>
                      <a:gd name="connsiteY20" fmla="*/ 277669 h 277668"/>
                      <a:gd name="connsiteX21" fmla="*/ 53533 w 249401"/>
                      <a:gd name="connsiteY21" fmla="*/ 239569 h 277668"/>
                      <a:gd name="connsiteX22" fmla="*/ 98110 w 249401"/>
                      <a:gd name="connsiteY22" fmla="*/ 232044 h 277668"/>
                      <a:gd name="connsiteX23" fmla="*/ 139639 w 249401"/>
                      <a:gd name="connsiteY23" fmla="*/ 212994 h 277668"/>
                      <a:gd name="connsiteX24" fmla="*/ 214029 w 249401"/>
                      <a:gd name="connsiteY24" fmla="*/ 160607 h 277668"/>
                      <a:gd name="connsiteX25" fmla="*/ 222888 w 249401"/>
                      <a:gd name="connsiteY25" fmla="*/ 151082 h 277668"/>
                      <a:gd name="connsiteX26" fmla="*/ 227745 w 249401"/>
                      <a:gd name="connsiteY26" fmla="*/ 143271 h 277668"/>
                      <a:gd name="connsiteX27" fmla="*/ 241747 w 249401"/>
                      <a:gd name="connsiteY27" fmla="*/ 132222 h 277668"/>
                      <a:gd name="connsiteX28" fmla="*/ 245938 w 249401"/>
                      <a:gd name="connsiteY28" fmla="*/ 126031 h 27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9401" h="277668">
                        <a:moveTo>
                          <a:pt x="245938" y="126031"/>
                        </a:moveTo>
                        <a:cubicBezTo>
                          <a:pt x="250910" y="117887"/>
                          <a:pt x="250501" y="107552"/>
                          <a:pt x="244890" y="99837"/>
                        </a:cubicBezTo>
                        <a:cubicBezTo>
                          <a:pt x="243357" y="98513"/>
                          <a:pt x="242214" y="96799"/>
                          <a:pt x="241557" y="94884"/>
                        </a:cubicBezTo>
                        <a:cubicBezTo>
                          <a:pt x="240890" y="91646"/>
                          <a:pt x="243747" y="88883"/>
                          <a:pt x="245462" y="86026"/>
                        </a:cubicBezTo>
                        <a:cubicBezTo>
                          <a:pt x="248034" y="81168"/>
                          <a:pt x="248034" y="75358"/>
                          <a:pt x="245462" y="70500"/>
                        </a:cubicBezTo>
                        <a:cubicBezTo>
                          <a:pt x="242843" y="65718"/>
                          <a:pt x="238909" y="61785"/>
                          <a:pt x="234127" y="59165"/>
                        </a:cubicBezTo>
                        <a:cubicBezTo>
                          <a:pt x="227841" y="55546"/>
                          <a:pt x="219649" y="52212"/>
                          <a:pt x="218697" y="44973"/>
                        </a:cubicBezTo>
                        <a:cubicBezTo>
                          <a:pt x="218735" y="41554"/>
                          <a:pt x="219049" y="38144"/>
                          <a:pt x="219649" y="34781"/>
                        </a:cubicBezTo>
                        <a:cubicBezTo>
                          <a:pt x="218963" y="26695"/>
                          <a:pt x="213229" y="19922"/>
                          <a:pt x="205362" y="17922"/>
                        </a:cubicBezTo>
                        <a:cubicBezTo>
                          <a:pt x="197570" y="16351"/>
                          <a:pt x="189531" y="16351"/>
                          <a:pt x="181740" y="17922"/>
                        </a:cubicBezTo>
                        <a:cubicBezTo>
                          <a:pt x="177053" y="18741"/>
                          <a:pt x="172243" y="18541"/>
                          <a:pt x="167643" y="17351"/>
                        </a:cubicBezTo>
                        <a:cubicBezTo>
                          <a:pt x="153165" y="12588"/>
                          <a:pt x="145830" y="-3223"/>
                          <a:pt x="128590" y="587"/>
                        </a:cubicBezTo>
                        <a:cubicBezTo>
                          <a:pt x="121332" y="2549"/>
                          <a:pt x="114636" y="6206"/>
                          <a:pt x="109064" y="11255"/>
                        </a:cubicBezTo>
                        <a:cubicBezTo>
                          <a:pt x="103349" y="16017"/>
                          <a:pt x="98015" y="21351"/>
                          <a:pt x="92014" y="25733"/>
                        </a:cubicBezTo>
                        <a:cubicBezTo>
                          <a:pt x="77812" y="33810"/>
                          <a:pt x="63182" y="41125"/>
                          <a:pt x="48199" y="47640"/>
                        </a:cubicBezTo>
                        <a:cubicBezTo>
                          <a:pt x="41198" y="51088"/>
                          <a:pt x="35245" y="56355"/>
                          <a:pt x="30959" y="62880"/>
                        </a:cubicBezTo>
                        <a:cubicBezTo>
                          <a:pt x="26158" y="70786"/>
                          <a:pt x="23349" y="79739"/>
                          <a:pt x="22767" y="88979"/>
                        </a:cubicBezTo>
                        <a:cubicBezTo>
                          <a:pt x="8918" y="96113"/>
                          <a:pt x="184" y="110353"/>
                          <a:pt x="98" y="125936"/>
                        </a:cubicBezTo>
                        <a:cubicBezTo>
                          <a:pt x="-1140" y="149177"/>
                          <a:pt x="9623" y="170989"/>
                          <a:pt x="18005" y="191849"/>
                        </a:cubicBezTo>
                        <a:cubicBezTo>
                          <a:pt x="18005" y="191849"/>
                          <a:pt x="39627" y="244903"/>
                          <a:pt x="44865" y="255380"/>
                        </a:cubicBezTo>
                        <a:cubicBezTo>
                          <a:pt x="50866" y="267477"/>
                          <a:pt x="55248" y="277669"/>
                          <a:pt x="55248" y="277669"/>
                        </a:cubicBezTo>
                        <a:lnTo>
                          <a:pt x="53533" y="239569"/>
                        </a:lnTo>
                        <a:cubicBezTo>
                          <a:pt x="68678" y="239178"/>
                          <a:pt x="83680" y="236645"/>
                          <a:pt x="98110" y="232044"/>
                        </a:cubicBezTo>
                        <a:cubicBezTo>
                          <a:pt x="112455" y="226844"/>
                          <a:pt x="126342" y="220471"/>
                          <a:pt x="139639" y="212994"/>
                        </a:cubicBezTo>
                        <a:cubicBezTo>
                          <a:pt x="165995" y="197859"/>
                          <a:pt x="190903" y="180323"/>
                          <a:pt x="214029" y="160607"/>
                        </a:cubicBezTo>
                        <a:cubicBezTo>
                          <a:pt x="217411" y="157863"/>
                          <a:pt x="220392" y="154653"/>
                          <a:pt x="222888" y="151082"/>
                        </a:cubicBezTo>
                        <a:cubicBezTo>
                          <a:pt x="224154" y="148272"/>
                          <a:pt x="225783" y="145643"/>
                          <a:pt x="227745" y="143271"/>
                        </a:cubicBezTo>
                        <a:cubicBezTo>
                          <a:pt x="232413" y="139080"/>
                          <a:pt x="237270" y="136413"/>
                          <a:pt x="241747" y="132222"/>
                        </a:cubicBezTo>
                        <a:cubicBezTo>
                          <a:pt x="243405" y="130355"/>
                          <a:pt x="244814" y="128269"/>
                          <a:pt x="245938" y="126031"/>
                        </a:cubicBezTo>
                        <a:close/>
                      </a:path>
                    </a:pathLst>
                  </a:custGeom>
                  <a:solidFill>
                    <a:srgbClr val="E0E0E0"/>
                  </a:solidFill>
                  <a:ln w="9525" cap="flat">
                    <a:noFill/>
                    <a:prstDash val="solid"/>
                    <a:miter/>
                  </a:ln>
                </p:spPr>
                <p:txBody>
                  <a:bodyPr rtlCol="0" anchor="ctr"/>
                  <a:lstStyle/>
                  <a:p>
                    <a:endParaRPr lang="pt-BR"/>
                  </a:p>
                </p:txBody>
              </p:sp>
              <p:sp>
                <p:nvSpPr>
                  <p:cNvPr id="3628" name="Forma Livre: Forma 3627">
                    <a:extLst>
                      <a:ext uri="{FF2B5EF4-FFF2-40B4-BE49-F238E27FC236}">
                        <a16:creationId xmlns:a16="http://schemas.microsoft.com/office/drawing/2014/main" id="{9F9C32BA-C0ED-9B85-DA67-5AA0205BCD7A}"/>
                      </a:ext>
                    </a:extLst>
                  </p:cNvPr>
                  <p:cNvSpPr/>
                  <p:nvPr/>
                </p:nvSpPr>
                <p:spPr>
                  <a:xfrm>
                    <a:off x="6211110" y="4392143"/>
                    <a:ext cx="249401" cy="277668"/>
                  </a:xfrm>
                  <a:custGeom>
                    <a:avLst/>
                    <a:gdLst>
                      <a:gd name="connsiteX0" fmla="*/ 245938 w 249401"/>
                      <a:gd name="connsiteY0" fmla="*/ 126031 h 277668"/>
                      <a:gd name="connsiteX1" fmla="*/ 244890 w 249401"/>
                      <a:gd name="connsiteY1" fmla="*/ 99837 h 277668"/>
                      <a:gd name="connsiteX2" fmla="*/ 241557 w 249401"/>
                      <a:gd name="connsiteY2" fmla="*/ 94884 h 277668"/>
                      <a:gd name="connsiteX3" fmla="*/ 245462 w 249401"/>
                      <a:gd name="connsiteY3" fmla="*/ 86026 h 277668"/>
                      <a:gd name="connsiteX4" fmla="*/ 245462 w 249401"/>
                      <a:gd name="connsiteY4" fmla="*/ 70500 h 277668"/>
                      <a:gd name="connsiteX5" fmla="*/ 234127 w 249401"/>
                      <a:gd name="connsiteY5" fmla="*/ 59165 h 277668"/>
                      <a:gd name="connsiteX6" fmla="*/ 218697 w 249401"/>
                      <a:gd name="connsiteY6" fmla="*/ 44973 h 277668"/>
                      <a:gd name="connsiteX7" fmla="*/ 219649 w 249401"/>
                      <a:gd name="connsiteY7" fmla="*/ 34781 h 277668"/>
                      <a:gd name="connsiteX8" fmla="*/ 205362 w 249401"/>
                      <a:gd name="connsiteY8" fmla="*/ 17922 h 277668"/>
                      <a:gd name="connsiteX9" fmla="*/ 181740 w 249401"/>
                      <a:gd name="connsiteY9" fmla="*/ 17922 h 277668"/>
                      <a:gd name="connsiteX10" fmla="*/ 167643 w 249401"/>
                      <a:gd name="connsiteY10" fmla="*/ 17351 h 277668"/>
                      <a:gd name="connsiteX11" fmla="*/ 128590 w 249401"/>
                      <a:gd name="connsiteY11" fmla="*/ 587 h 277668"/>
                      <a:gd name="connsiteX12" fmla="*/ 109064 w 249401"/>
                      <a:gd name="connsiteY12" fmla="*/ 11255 h 277668"/>
                      <a:gd name="connsiteX13" fmla="*/ 92014 w 249401"/>
                      <a:gd name="connsiteY13" fmla="*/ 25733 h 277668"/>
                      <a:gd name="connsiteX14" fmla="*/ 48199 w 249401"/>
                      <a:gd name="connsiteY14" fmla="*/ 47640 h 277668"/>
                      <a:gd name="connsiteX15" fmla="*/ 30959 w 249401"/>
                      <a:gd name="connsiteY15" fmla="*/ 62880 h 277668"/>
                      <a:gd name="connsiteX16" fmla="*/ 22767 w 249401"/>
                      <a:gd name="connsiteY16" fmla="*/ 88979 h 277668"/>
                      <a:gd name="connsiteX17" fmla="*/ 98 w 249401"/>
                      <a:gd name="connsiteY17" fmla="*/ 125936 h 277668"/>
                      <a:gd name="connsiteX18" fmla="*/ 18005 w 249401"/>
                      <a:gd name="connsiteY18" fmla="*/ 191849 h 277668"/>
                      <a:gd name="connsiteX19" fmla="*/ 44865 w 249401"/>
                      <a:gd name="connsiteY19" fmla="*/ 255380 h 277668"/>
                      <a:gd name="connsiteX20" fmla="*/ 55248 w 249401"/>
                      <a:gd name="connsiteY20" fmla="*/ 277669 h 277668"/>
                      <a:gd name="connsiteX21" fmla="*/ 53533 w 249401"/>
                      <a:gd name="connsiteY21" fmla="*/ 239569 h 277668"/>
                      <a:gd name="connsiteX22" fmla="*/ 98110 w 249401"/>
                      <a:gd name="connsiteY22" fmla="*/ 232044 h 277668"/>
                      <a:gd name="connsiteX23" fmla="*/ 139639 w 249401"/>
                      <a:gd name="connsiteY23" fmla="*/ 212994 h 277668"/>
                      <a:gd name="connsiteX24" fmla="*/ 214029 w 249401"/>
                      <a:gd name="connsiteY24" fmla="*/ 160607 h 277668"/>
                      <a:gd name="connsiteX25" fmla="*/ 222888 w 249401"/>
                      <a:gd name="connsiteY25" fmla="*/ 151082 h 277668"/>
                      <a:gd name="connsiteX26" fmla="*/ 227745 w 249401"/>
                      <a:gd name="connsiteY26" fmla="*/ 143271 h 277668"/>
                      <a:gd name="connsiteX27" fmla="*/ 241747 w 249401"/>
                      <a:gd name="connsiteY27" fmla="*/ 132222 h 277668"/>
                      <a:gd name="connsiteX28" fmla="*/ 245938 w 249401"/>
                      <a:gd name="connsiteY28" fmla="*/ 126031 h 27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9401" h="277668">
                        <a:moveTo>
                          <a:pt x="245938" y="126031"/>
                        </a:moveTo>
                        <a:cubicBezTo>
                          <a:pt x="250910" y="117887"/>
                          <a:pt x="250501" y="107552"/>
                          <a:pt x="244890" y="99837"/>
                        </a:cubicBezTo>
                        <a:cubicBezTo>
                          <a:pt x="243357" y="98513"/>
                          <a:pt x="242214" y="96799"/>
                          <a:pt x="241557" y="94884"/>
                        </a:cubicBezTo>
                        <a:cubicBezTo>
                          <a:pt x="240890" y="91646"/>
                          <a:pt x="243747" y="88883"/>
                          <a:pt x="245462" y="86026"/>
                        </a:cubicBezTo>
                        <a:cubicBezTo>
                          <a:pt x="248034" y="81168"/>
                          <a:pt x="248034" y="75358"/>
                          <a:pt x="245462" y="70500"/>
                        </a:cubicBezTo>
                        <a:cubicBezTo>
                          <a:pt x="242843" y="65718"/>
                          <a:pt x="238909" y="61785"/>
                          <a:pt x="234127" y="59165"/>
                        </a:cubicBezTo>
                        <a:cubicBezTo>
                          <a:pt x="227841" y="55546"/>
                          <a:pt x="219649" y="52212"/>
                          <a:pt x="218697" y="44973"/>
                        </a:cubicBezTo>
                        <a:cubicBezTo>
                          <a:pt x="218735" y="41554"/>
                          <a:pt x="219049" y="38144"/>
                          <a:pt x="219649" y="34781"/>
                        </a:cubicBezTo>
                        <a:cubicBezTo>
                          <a:pt x="218963" y="26695"/>
                          <a:pt x="213229" y="19922"/>
                          <a:pt x="205362" y="17922"/>
                        </a:cubicBezTo>
                        <a:cubicBezTo>
                          <a:pt x="197570" y="16351"/>
                          <a:pt x="189531" y="16351"/>
                          <a:pt x="181740" y="17922"/>
                        </a:cubicBezTo>
                        <a:cubicBezTo>
                          <a:pt x="177053" y="18741"/>
                          <a:pt x="172243" y="18541"/>
                          <a:pt x="167643" y="17351"/>
                        </a:cubicBezTo>
                        <a:cubicBezTo>
                          <a:pt x="153165" y="12588"/>
                          <a:pt x="145830" y="-3223"/>
                          <a:pt x="128590" y="587"/>
                        </a:cubicBezTo>
                        <a:cubicBezTo>
                          <a:pt x="121332" y="2549"/>
                          <a:pt x="114636" y="6206"/>
                          <a:pt x="109064" y="11255"/>
                        </a:cubicBezTo>
                        <a:cubicBezTo>
                          <a:pt x="103349" y="16017"/>
                          <a:pt x="98015" y="21351"/>
                          <a:pt x="92014" y="25733"/>
                        </a:cubicBezTo>
                        <a:cubicBezTo>
                          <a:pt x="77812" y="33810"/>
                          <a:pt x="63182" y="41125"/>
                          <a:pt x="48199" y="47640"/>
                        </a:cubicBezTo>
                        <a:cubicBezTo>
                          <a:pt x="41198" y="51088"/>
                          <a:pt x="35245" y="56355"/>
                          <a:pt x="30959" y="62880"/>
                        </a:cubicBezTo>
                        <a:cubicBezTo>
                          <a:pt x="26158" y="70786"/>
                          <a:pt x="23349" y="79739"/>
                          <a:pt x="22767" y="88979"/>
                        </a:cubicBezTo>
                        <a:cubicBezTo>
                          <a:pt x="8918" y="96113"/>
                          <a:pt x="184" y="110353"/>
                          <a:pt x="98" y="125936"/>
                        </a:cubicBezTo>
                        <a:cubicBezTo>
                          <a:pt x="-1140" y="149177"/>
                          <a:pt x="9623" y="170989"/>
                          <a:pt x="18005" y="191849"/>
                        </a:cubicBezTo>
                        <a:cubicBezTo>
                          <a:pt x="18005" y="191849"/>
                          <a:pt x="39627" y="244903"/>
                          <a:pt x="44865" y="255380"/>
                        </a:cubicBezTo>
                        <a:cubicBezTo>
                          <a:pt x="50866" y="267477"/>
                          <a:pt x="55248" y="277669"/>
                          <a:pt x="55248" y="277669"/>
                        </a:cubicBezTo>
                        <a:lnTo>
                          <a:pt x="53533" y="239569"/>
                        </a:lnTo>
                        <a:cubicBezTo>
                          <a:pt x="68678" y="239178"/>
                          <a:pt x="83680" y="236645"/>
                          <a:pt x="98110" y="232044"/>
                        </a:cubicBezTo>
                        <a:cubicBezTo>
                          <a:pt x="112455" y="226844"/>
                          <a:pt x="126342" y="220471"/>
                          <a:pt x="139639" y="212994"/>
                        </a:cubicBezTo>
                        <a:cubicBezTo>
                          <a:pt x="165995" y="197859"/>
                          <a:pt x="190903" y="180323"/>
                          <a:pt x="214029" y="160607"/>
                        </a:cubicBezTo>
                        <a:cubicBezTo>
                          <a:pt x="217411" y="157863"/>
                          <a:pt x="220392" y="154653"/>
                          <a:pt x="222888" y="151082"/>
                        </a:cubicBezTo>
                        <a:cubicBezTo>
                          <a:pt x="224154" y="148272"/>
                          <a:pt x="225783" y="145643"/>
                          <a:pt x="227745" y="143271"/>
                        </a:cubicBezTo>
                        <a:cubicBezTo>
                          <a:pt x="232413" y="139080"/>
                          <a:pt x="237270" y="136413"/>
                          <a:pt x="241747" y="132222"/>
                        </a:cubicBezTo>
                        <a:cubicBezTo>
                          <a:pt x="243405" y="130355"/>
                          <a:pt x="244814" y="128269"/>
                          <a:pt x="245938" y="126031"/>
                        </a:cubicBezTo>
                        <a:close/>
                      </a:path>
                    </a:pathLst>
                  </a:custGeom>
                  <a:solidFill>
                    <a:srgbClr val="000000">
                      <a:alpha val="10000"/>
                    </a:srgbClr>
                  </a:solidFill>
                  <a:ln w="9525" cap="flat">
                    <a:noFill/>
                    <a:prstDash val="solid"/>
                    <a:miter/>
                  </a:ln>
                </p:spPr>
                <p:txBody>
                  <a:bodyPr rtlCol="0" anchor="ctr"/>
                  <a:lstStyle/>
                  <a:p>
                    <a:endParaRPr lang="pt-BR"/>
                  </a:p>
                </p:txBody>
              </p:sp>
              <p:sp>
                <p:nvSpPr>
                  <p:cNvPr id="3629" name="Forma Livre: Forma 3628">
                    <a:extLst>
                      <a:ext uri="{FF2B5EF4-FFF2-40B4-BE49-F238E27FC236}">
                        <a16:creationId xmlns:a16="http://schemas.microsoft.com/office/drawing/2014/main" id="{25FC1F9F-96D6-0B48-4B83-C0EB6EDE4F81}"/>
                      </a:ext>
                    </a:extLst>
                  </p:cNvPr>
                  <p:cNvSpPr/>
                  <p:nvPr/>
                </p:nvSpPr>
                <p:spPr>
                  <a:xfrm>
                    <a:off x="6203720" y="4476031"/>
                    <a:ext cx="238931" cy="306270"/>
                  </a:xfrm>
                  <a:custGeom>
                    <a:avLst/>
                    <a:gdLst>
                      <a:gd name="connsiteX0" fmla="*/ 93118 w 238931"/>
                      <a:gd name="connsiteY0" fmla="*/ 18616 h 306270"/>
                      <a:gd name="connsiteX1" fmla="*/ 68353 w 238931"/>
                      <a:gd name="connsiteY1" fmla="*/ 60049 h 306270"/>
                      <a:gd name="connsiteX2" fmla="*/ 69020 w 238931"/>
                      <a:gd name="connsiteY2" fmla="*/ 106341 h 306270"/>
                      <a:gd name="connsiteX3" fmla="*/ 65496 w 238931"/>
                      <a:gd name="connsiteY3" fmla="*/ 115866 h 306270"/>
                      <a:gd name="connsiteX4" fmla="*/ 57304 w 238931"/>
                      <a:gd name="connsiteY4" fmla="*/ 121009 h 306270"/>
                      <a:gd name="connsiteX5" fmla="*/ 49684 w 238931"/>
                      <a:gd name="connsiteY5" fmla="*/ 115009 h 306270"/>
                      <a:gd name="connsiteX6" fmla="*/ 43017 w 238931"/>
                      <a:gd name="connsiteY6" fmla="*/ 101959 h 306270"/>
                      <a:gd name="connsiteX7" fmla="*/ 39016 w 238931"/>
                      <a:gd name="connsiteY7" fmla="*/ 96911 h 306270"/>
                      <a:gd name="connsiteX8" fmla="*/ 8184 w 238931"/>
                      <a:gd name="connsiteY8" fmla="*/ 95921 h 306270"/>
                      <a:gd name="connsiteX9" fmla="*/ 2726 w 238931"/>
                      <a:gd name="connsiteY9" fmla="*/ 104055 h 306270"/>
                      <a:gd name="connsiteX10" fmla="*/ 26634 w 238931"/>
                      <a:gd name="connsiteY10" fmla="*/ 160253 h 306270"/>
                      <a:gd name="connsiteX11" fmla="*/ 60733 w 238931"/>
                      <a:gd name="connsiteY11" fmla="*/ 149394 h 306270"/>
                      <a:gd name="connsiteX12" fmla="*/ 65115 w 238931"/>
                      <a:gd name="connsiteY12" fmla="*/ 249121 h 306270"/>
                      <a:gd name="connsiteX13" fmla="*/ 147315 w 238931"/>
                      <a:gd name="connsiteY13" fmla="*/ 306271 h 306270"/>
                      <a:gd name="connsiteX14" fmla="*/ 153030 w 238931"/>
                      <a:gd name="connsiteY14" fmla="*/ 244930 h 306270"/>
                      <a:gd name="connsiteX15" fmla="*/ 154650 w 238931"/>
                      <a:gd name="connsiteY15" fmla="*/ 212259 h 306270"/>
                      <a:gd name="connsiteX16" fmla="*/ 199798 w 238931"/>
                      <a:gd name="connsiteY16" fmla="*/ 210449 h 306270"/>
                      <a:gd name="connsiteX17" fmla="*/ 231421 w 238931"/>
                      <a:gd name="connsiteY17" fmla="*/ 172349 h 306270"/>
                      <a:gd name="connsiteX18" fmla="*/ 232469 w 238931"/>
                      <a:gd name="connsiteY18" fmla="*/ 44524 h 306270"/>
                      <a:gd name="connsiteX19" fmla="*/ 211609 w 238931"/>
                      <a:gd name="connsiteY19" fmla="*/ 1566 h 306270"/>
                      <a:gd name="connsiteX20" fmla="*/ 204475 w 238931"/>
                      <a:gd name="connsiteY20" fmla="*/ 1394 h 306270"/>
                      <a:gd name="connsiteX21" fmla="*/ 203703 w 238931"/>
                      <a:gd name="connsiteY21" fmla="*/ 2328 h 306270"/>
                      <a:gd name="connsiteX22" fmla="*/ 172938 w 238931"/>
                      <a:gd name="connsiteY22" fmla="*/ 19854 h 306270"/>
                      <a:gd name="connsiteX23" fmla="*/ 106263 w 238931"/>
                      <a:gd name="connsiteY23" fmla="*/ 11091 h 306270"/>
                      <a:gd name="connsiteX24" fmla="*/ 93394 w 238931"/>
                      <a:gd name="connsiteY24" fmla="*/ 17587 h 306270"/>
                      <a:gd name="connsiteX25" fmla="*/ 93118 w 238931"/>
                      <a:gd name="connsiteY25" fmla="*/ 18616 h 30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31" h="306270">
                        <a:moveTo>
                          <a:pt x="93118" y="18616"/>
                        </a:moveTo>
                        <a:cubicBezTo>
                          <a:pt x="89575" y="34742"/>
                          <a:pt x="80878" y="49286"/>
                          <a:pt x="68353" y="60049"/>
                        </a:cubicBezTo>
                        <a:cubicBezTo>
                          <a:pt x="71239" y="75327"/>
                          <a:pt x="71468" y="90987"/>
                          <a:pt x="69020" y="106341"/>
                        </a:cubicBezTo>
                        <a:cubicBezTo>
                          <a:pt x="68515" y="109722"/>
                          <a:pt x="67315" y="112970"/>
                          <a:pt x="65496" y="115866"/>
                        </a:cubicBezTo>
                        <a:cubicBezTo>
                          <a:pt x="63657" y="118704"/>
                          <a:pt x="60657" y="120590"/>
                          <a:pt x="57304" y="121009"/>
                        </a:cubicBezTo>
                        <a:cubicBezTo>
                          <a:pt x="52827" y="121009"/>
                          <a:pt x="51018" y="118533"/>
                          <a:pt x="49684" y="115009"/>
                        </a:cubicBezTo>
                        <a:cubicBezTo>
                          <a:pt x="47712" y="110532"/>
                          <a:pt x="45484" y="106179"/>
                          <a:pt x="43017" y="101959"/>
                        </a:cubicBezTo>
                        <a:cubicBezTo>
                          <a:pt x="41921" y="100102"/>
                          <a:pt x="40578" y="98397"/>
                          <a:pt x="39016" y="96911"/>
                        </a:cubicBezTo>
                        <a:cubicBezTo>
                          <a:pt x="30777" y="88120"/>
                          <a:pt x="16975" y="87681"/>
                          <a:pt x="8184" y="95921"/>
                        </a:cubicBezTo>
                        <a:cubicBezTo>
                          <a:pt x="5774" y="98187"/>
                          <a:pt x="3907" y="100969"/>
                          <a:pt x="2726" y="104055"/>
                        </a:cubicBezTo>
                        <a:cubicBezTo>
                          <a:pt x="-6799" y="126153"/>
                          <a:pt x="10441" y="155680"/>
                          <a:pt x="26634" y="160253"/>
                        </a:cubicBezTo>
                        <a:cubicBezTo>
                          <a:pt x="54447" y="168349"/>
                          <a:pt x="60733" y="149394"/>
                          <a:pt x="60733" y="149394"/>
                        </a:cubicBezTo>
                        <a:lnTo>
                          <a:pt x="65115" y="249121"/>
                        </a:lnTo>
                        <a:cubicBezTo>
                          <a:pt x="80164" y="265123"/>
                          <a:pt x="131028" y="287221"/>
                          <a:pt x="147315" y="306271"/>
                        </a:cubicBezTo>
                        <a:cubicBezTo>
                          <a:pt x="154840" y="293507"/>
                          <a:pt x="168366" y="272933"/>
                          <a:pt x="153030" y="244930"/>
                        </a:cubicBezTo>
                        <a:lnTo>
                          <a:pt x="154650" y="212259"/>
                        </a:lnTo>
                        <a:cubicBezTo>
                          <a:pt x="169718" y="213135"/>
                          <a:pt x="184844" y="212535"/>
                          <a:pt x="199798" y="210449"/>
                        </a:cubicBezTo>
                        <a:cubicBezTo>
                          <a:pt x="214276" y="207782"/>
                          <a:pt x="224754" y="194638"/>
                          <a:pt x="231421" y="172349"/>
                        </a:cubicBezTo>
                        <a:cubicBezTo>
                          <a:pt x="244470" y="129677"/>
                          <a:pt x="237612" y="71003"/>
                          <a:pt x="232469" y="44524"/>
                        </a:cubicBezTo>
                        <a:cubicBezTo>
                          <a:pt x="229764" y="28503"/>
                          <a:pt x="222525" y="13596"/>
                          <a:pt x="211609" y="1566"/>
                        </a:cubicBezTo>
                        <a:cubicBezTo>
                          <a:pt x="209685" y="-453"/>
                          <a:pt x="206494" y="-530"/>
                          <a:pt x="204475" y="1394"/>
                        </a:cubicBezTo>
                        <a:cubicBezTo>
                          <a:pt x="204180" y="1671"/>
                          <a:pt x="203922" y="1985"/>
                          <a:pt x="203703" y="2328"/>
                        </a:cubicBezTo>
                        <a:cubicBezTo>
                          <a:pt x="196369" y="12234"/>
                          <a:pt x="185206" y="18597"/>
                          <a:pt x="172938" y="19854"/>
                        </a:cubicBezTo>
                        <a:cubicBezTo>
                          <a:pt x="150354" y="21216"/>
                          <a:pt x="127722" y="18235"/>
                          <a:pt x="106263" y="11091"/>
                        </a:cubicBezTo>
                        <a:cubicBezTo>
                          <a:pt x="100919" y="9329"/>
                          <a:pt x="95157" y="12244"/>
                          <a:pt x="93394" y="17587"/>
                        </a:cubicBezTo>
                        <a:cubicBezTo>
                          <a:pt x="93290" y="17930"/>
                          <a:pt x="93194" y="18273"/>
                          <a:pt x="93118" y="18616"/>
                        </a:cubicBezTo>
                        <a:close/>
                      </a:path>
                    </a:pathLst>
                  </a:custGeom>
                  <a:solidFill>
                    <a:srgbClr val="9E6767"/>
                  </a:solidFill>
                  <a:ln w="9525" cap="flat">
                    <a:noFill/>
                    <a:prstDash val="solid"/>
                    <a:miter/>
                  </a:ln>
                </p:spPr>
                <p:txBody>
                  <a:bodyPr rtlCol="0" anchor="ctr"/>
                  <a:lstStyle/>
                  <a:p>
                    <a:endParaRPr lang="pt-BR"/>
                  </a:p>
                </p:txBody>
              </p:sp>
              <p:sp>
                <p:nvSpPr>
                  <p:cNvPr id="3630" name="Forma Livre: Forma 3629">
                    <a:extLst>
                      <a:ext uri="{FF2B5EF4-FFF2-40B4-BE49-F238E27FC236}">
                        <a16:creationId xmlns:a16="http://schemas.microsoft.com/office/drawing/2014/main" id="{D1163464-DC0B-9D3C-413F-0F1F6F53C0FE}"/>
                      </a:ext>
                    </a:extLst>
                  </p:cNvPr>
                  <p:cNvSpPr/>
                  <p:nvPr/>
                </p:nvSpPr>
                <p:spPr>
                  <a:xfrm>
                    <a:off x="6295359" y="4564965"/>
                    <a:ext cx="13373" cy="3563"/>
                  </a:xfrm>
                  <a:custGeom>
                    <a:avLst/>
                    <a:gdLst>
                      <a:gd name="connsiteX0" fmla="*/ 336 w 13373"/>
                      <a:gd name="connsiteY0" fmla="*/ 1214 h 3563"/>
                      <a:gd name="connsiteX1" fmla="*/ 3289 w 13373"/>
                      <a:gd name="connsiteY1" fmla="*/ 72 h 3563"/>
                      <a:gd name="connsiteX2" fmla="*/ 6432 w 13373"/>
                      <a:gd name="connsiteY2" fmla="*/ 72 h 3563"/>
                      <a:gd name="connsiteX3" fmla="*/ 12909 w 13373"/>
                      <a:gd name="connsiteY3" fmla="*/ 929 h 3563"/>
                      <a:gd name="connsiteX4" fmla="*/ 12909 w 13373"/>
                      <a:gd name="connsiteY4" fmla="*/ 2262 h 3563"/>
                      <a:gd name="connsiteX5" fmla="*/ 6622 w 13373"/>
                      <a:gd name="connsiteY5" fmla="*/ 2262 h 3563"/>
                      <a:gd name="connsiteX6" fmla="*/ 3574 w 13373"/>
                      <a:gd name="connsiteY6" fmla="*/ 2834 h 3563"/>
                      <a:gd name="connsiteX7" fmla="*/ 2050 w 13373"/>
                      <a:gd name="connsiteY7" fmla="*/ 3310 h 3563"/>
                      <a:gd name="connsiteX8" fmla="*/ 622 w 13373"/>
                      <a:gd name="connsiteY8" fmla="*/ 3310 h 3563"/>
                      <a:gd name="connsiteX9" fmla="*/ 250 w 13373"/>
                      <a:gd name="connsiteY9" fmla="*/ 1319 h 3563"/>
                      <a:gd name="connsiteX10" fmla="*/ 336 w 13373"/>
                      <a:gd name="connsiteY10" fmla="*/ 1214 h 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3" h="3563">
                        <a:moveTo>
                          <a:pt x="336" y="1214"/>
                        </a:moveTo>
                        <a:cubicBezTo>
                          <a:pt x="1183" y="548"/>
                          <a:pt x="2212" y="148"/>
                          <a:pt x="3289" y="72"/>
                        </a:cubicBezTo>
                        <a:cubicBezTo>
                          <a:pt x="4336" y="-24"/>
                          <a:pt x="5384" y="-24"/>
                          <a:pt x="6432" y="72"/>
                        </a:cubicBezTo>
                        <a:cubicBezTo>
                          <a:pt x="8623" y="-14"/>
                          <a:pt x="10813" y="271"/>
                          <a:pt x="12909" y="929"/>
                        </a:cubicBezTo>
                        <a:cubicBezTo>
                          <a:pt x="13480" y="929"/>
                          <a:pt x="13576" y="2453"/>
                          <a:pt x="12909" y="2262"/>
                        </a:cubicBezTo>
                        <a:cubicBezTo>
                          <a:pt x="10823" y="1929"/>
                          <a:pt x="8708" y="1929"/>
                          <a:pt x="6622" y="2262"/>
                        </a:cubicBezTo>
                        <a:cubicBezTo>
                          <a:pt x="5593" y="2348"/>
                          <a:pt x="4565" y="2548"/>
                          <a:pt x="3574" y="2834"/>
                        </a:cubicBezTo>
                        <a:lnTo>
                          <a:pt x="2050" y="3310"/>
                        </a:lnTo>
                        <a:cubicBezTo>
                          <a:pt x="2050" y="3310"/>
                          <a:pt x="1098" y="3881"/>
                          <a:pt x="622" y="3310"/>
                        </a:cubicBezTo>
                        <a:cubicBezTo>
                          <a:pt x="-26" y="2862"/>
                          <a:pt x="-198" y="1977"/>
                          <a:pt x="250" y="1319"/>
                        </a:cubicBezTo>
                        <a:cubicBezTo>
                          <a:pt x="279" y="1281"/>
                          <a:pt x="307" y="1253"/>
                          <a:pt x="336" y="1214"/>
                        </a:cubicBezTo>
                        <a:close/>
                      </a:path>
                    </a:pathLst>
                  </a:custGeom>
                  <a:solidFill>
                    <a:srgbClr val="874C4C"/>
                  </a:solidFill>
                  <a:ln w="9525" cap="flat">
                    <a:noFill/>
                    <a:prstDash val="solid"/>
                    <a:miter/>
                  </a:ln>
                </p:spPr>
                <p:txBody>
                  <a:bodyPr rtlCol="0" anchor="ctr"/>
                  <a:lstStyle/>
                  <a:p>
                    <a:endParaRPr lang="pt-BR"/>
                  </a:p>
                </p:txBody>
              </p:sp>
              <p:sp>
                <p:nvSpPr>
                  <p:cNvPr id="3631" name="Forma Livre: Forma 3630">
                    <a:extLst>
                      <a:ext uri="{FF2B5EF4-FFF2-40B4-BE49-F238E27FC236}">
                        <a16:creationId xmlns:a16="http://schemas.microsoft.com/office/drawing/2014/main" id="{00EC4657-1B2E-75F5-A7BA-52C6B9F17FFB}"/>
                      </a:ext>
                    </a:extLst>
                  </p:cNvPr>
                  <p:cNvSpPr/>
                  <p:nvPr/>
                </p:nvSpPr>
                <p:spPr>
                  <a:xfrm>
                    <a:off x="6298076" y="4569418"/>
                    <a:ext cx="10191" cy="4286"/>
                  </a:xfrm>
                  <a:custGeom>
                    <a:avLst/>
                    <a:gdLst>
                      <a:gd name="connsiteX0" fmla="*/ 381 w 10191"/>
                      <a:gd name="connsiteY0" fmla="*/ 3048 h 4286"/>
                      <a:gd name="connsiteX1" fmla="*/ 5048 w 10191"/>
                      <a:gd name="connsiteY1" fmla="*/ 476 h 4286"/>
                      <a:gd name="connsiteX2" fmla="*/ 7049 w 10191"/>
                      <a:gd name="connsiteY2" fmla="*/ 0 h 4286"/>
                      <a:gd name="connsiteX3" fmla="*/ 8858 w 10191"/>
                      <a:gd name="connsiteY3" fmla="*/ 0 h 4286"/>
                      <a:gd name="connsiteX4" fmla="*/ 9716 w 10191"/>
                      <a:gd name="connsiteY4" fmla="*/ 0 h 4286"/>
                      <a:gd name="connsiteX5" fmla="*/ 10192 w 10191"/>
                      <a:gd name="connsiteY5" fmla="*/ 1143 h 4286"/>
                      <a:gd name="connsiteX6" fmla="*/ 9525 w 10191"/>
                      <a:gd name="connsiteY6" fmla="*/ 2286 h 4286"/>
                      <a:gd name="connsiteX7" fmla="*/ 8287 w 10191"/>
                      <a:gd name="connsiteY7" fmla="*/ 2286 h 4286"/>
                      <a:gd name="connsiteX8" fmla="*/ 7239 w 10191"/>
                      <a:gd name="connsiteY8" fmla="*/ 2286 h 4286"/>
                      <a:gd name="connsiteX9" fmla="*/ 5239 w 10191"/>
                      <a:gd name="connsiteY9" fmla="*/ 2858 h 4286"/>
                      <a:gd name="connsiteX10" fmla="*/ 3239 w 10191"/>
                      <a:gd name="connsiteY10" fmla="*/ 3810 h 4286"/>
                      <a:gd name="connsiteX11" fmla="*/ 2381 w 10191"/>
                      <a:gd name="connsiteY11" fmla="*/ 4286 h 4286"/>
                      <a:gd name="connsiteX12" fmla="*/ 1905 w 10191"/>
                      <a:gd name="connsiteY12" fmla="*/ 4286 h 4286"/>
                      <a:gd name="connsiteX13" fmla="*/ 953 w 10191"/>
                      <a:gd name="connsiteY13" fmla="*/ 4286 h 4286"/>
                      <a:gd name="connsiteX14" fmla="*/ 0 w 10191"/>
                      <a:gd name="connsiteY14" fmla="*/ 3524 h 4286"/>
                      <a:gd name="connsiteX15" fmla="*/ 381 w 10191"/>
                      <a:gd name="connsiteY15" fmla="*/ 3048 h 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91" h="4286">
                        <a:moveTo>
                          <a:pt x="381" y="3048"/>
                        </a:moveTo>
                        <a:cubicBezTo>
                          <a:pt x="1657" y="1762"/>
                          <a:pt x="3277" y="876"/>
                          <a:pt x="5048" y="476"/>
                        </a:cubicBezTo>
                        <a:cubicBezTo>
                          <a:pt x="5686" y="229"/>
                          <a:pt x="6363" y="67"/>
                          <a:pt x="7049" y="0"/>
                        </a:cubicBezTo>
                        <a:lnTo>
                          <a:pt x="8858" y="0"/>
                        </a:lnTo>
                        <a:lnTo>
                          <a:pt x="9716" y="0"/>
                        </a:lnTo>
                        <a:cubicBezTo>
                          <a:pt x="9716" y="0"/>
                          <a:pt x="10192" y="857"/>
                          <a:pt x="10192" y="1143"/>
                        </a:cubicBezTo>
                        <a:cubicBezTo>
                          <a:pt x="10192" y="1429"/>
                          <a:pt x="10192" y="2191"/>
                          <a:pt x="9525" y="2286"/>
                        </a:cubicBezTo>
                        <a:lnTo>
                          <a:pt x="8287" y="2286"/>
                        </a:lnTo>
                        <a:lnTo>
                          <a:pt x="7239" y="2286"/>
                        </a:lnTo>
                        <a:lnTo>
                          <a:pt x="5239" y="2858"/>
                        </a:lnTo>
                        <a:lnTo>
                          <a:pt x="3239" y="3810"/>
                        </a:lnTo>
                        <a:lnTo>
                          <a:pt x="2381" y="4286"/>
                        </a:lnTo>
                        <a:lnTo>
                          <a:pt x="1905" y="4286"/>
                        </a:lnTo>
                        <a:lnTo>
                          <a:pt x="953" y="4286"/>
                        </a:lnTo>
                        <a:cubicBezTo>
                          <a:pt x="476" y="4286"/>
                          <a:pt x="95" y="4286"/>
                          <a:pt x="0" y="3524"/>
                        </a:cubicBezTo>
                        <a:cubicBezTo>
                          <a:pt x="105" y="3353"/>
                          <a:pt x="229" y="3191"/>
                          <a:pt x="381" y="3048"/>
                        </a:cubicBezTo>
                        <a:close/>
                      </a:path>
                    </a:pathLst>
                  </a:custGeom>
                  <a:solidFill>
                    <a:srgbClr val="874C4C"/>
                  </a:solidFill>
                  <a:ln w="9525" cap="flat">
                    <a:noFill/>
                    <a:prstDash val="solid"/>
                    <a:miter/>
                  </a:ln>
                </p:spPr>
                <p:txBody>
                  <a:bodyPr rtlCol="0" anchor="ctr"/>
                  <a:lstStyle/>
                  <a:p>
                    <a:endParaRPr lang="pt-BR"/>
                  </a:p>
                </p:txBody>
              </p:sp>
              <p:sp>
                <p:nvSpPr>
                  <p:cNvPr id="3632" name="Forma Livre: Forma 3631">
                    <a:extLst>
                      <a:ext uri="{FF2B5EF4-FFF2-40B4-BE49-F238E27FC236}">
                        <a16:creationId xmlns:a16="http://schemas.microsoft.com/office/drawing/2014/main" id="{B3A8066F-038C-63FA-0B4B-F19CC9E4C38B}"/>
                      </a:ext>
                    </a:extLst>
                  </p:cNvPr>
                  <p:cNvSpPr/>
                  <p:nvPr/>
                </p:nvSpPr>
                <p:spPr>
                  <a:xfrm>
                    <a:off x="6304630" y="4575895"/>
                    <a:ext cx="4109" cy="4191"/>
                  </a:xfrm>
                  <a:custGeom>
                    <a:avLst/>
                    <a:gdLst>
                      <a:gd name="connsiteX0" fmla="*/ 209 w 4109"/>
                      <a:gd name="connsiteY0" fmla="*/ 3143 h 4191"/>
                      <a:gd name="connsiteX1" fmla="*/ 209 w 4109"/>
                      <a:gd name="connsiteY1" fmla="*/ 3143 h 4191"/>
                      <a:gd name="connsiteX2" fmla="*/ 209 w 4109"/>
                      <a:gd name="connsiteY2" fmla="*/ 3143 h 4191"/>
                      <a:gd name="connsiteX3" fmla="*/ 209 w 4109"/>
                      <a:gd name="connsiteY3" fmla="*/ 3143 h 4191"/>
                      <a:gd name="connsiteX4" fmla="*/ 209 w 4109"/>
                      <a:gd name="connsiteY4" fmla="*/ 2667 h 4191"/>
                      <a:gd name="connsiteX5" fmla="*/ 209 w 4109"/>
                      <a:gd name="connsiteY5" fmla="*/ 2096 h 4191"/>
                      <a:gd name="connsiteX6" fmla="*/ 1066 w 4109"/>
                      <a:gd name="connsiteY6" fmla="*/ 1524 h 4191"/>
                      <a:gd name="connsiteX7" fmla="*/ 2781 w 4109"/>
                      <a:gd name="connsiteY7" fmla="*/ 0 h 4191"/>
                      <a:gd name="connsiteX8" fmla="*/ 3924 w 4109"/>
                      <a:gd name="connsiteY8" fmla="*/ 476 h 4191"/>
                      <a:gd name="connsiteX9" fmla="*/ 3924 w 4109"/>
                      <a:gd name="connsiteY9" fmla="*/ 2191 h 4191"/>
                      <a:gd name="connsiteX10" fmla="*/ 2304 w 4109"/>
                      <a:gd name="connsiteY10" fmla="*/ 3524 h 4191"/>
                      <a:gd name="connsiteX11" fmla="*/ 1542 w 4109"/>
                      <a:gd name="connsiteY11" fmla="*/ 4191 h 4191"/>
                      <a:gd name="connsiteX12" fmla="*/ 1542 w 4109"/>
                      <a:gd name="connsiteY12" fmla="*/ 4191 h 4191"/>
                      <a:gd name="connsiteX13" fmla="*/ 971 w 4109"/>
                      <a:gd name="connsiteY13" fmla="*/ 4191 h 4191"/>
                      <a:gd name="connsiteX14" fmla="*/ 114 w 4109"/>
                      <a:gd name="connsiteY14" fmla="*/ 4191 h 4191"/>
                      <a:gd name="connsiteX15" fmla="*/ 209 w 4109"/>
                      <a:gd name="connsiteY15" fmla="*/ 3143 h 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09" h="4191">
                        <a:moveTo>
                          <a:pt x="209" y="3143"/>
                        </a:moveTo>
                        <a:lnTo>
                          <a:pt x="209" y="3143"/>
                        </a:lnTo>
                        <a:lnTo>
                          <a:pt x="209" y="3143"/>
                        </a:lnTo>
                        <a:cubicBezTo>
                          <a:pt x="209" y="3143"/>
                          <a:pt x="209" y="3143"/>
                          <a:pt x="209" y="3143"/>
                        </a:cubicBezTo>
                        <a:lnTo>
                          <a:pt x="209" y="2667"/>
                        </a:lnTo>
                        <a:lnTo>
                          <a:pt x="209" y="2096"/>
                        </a:lnTo>
                        <a:lnTo>
                          <a:pt x="1066" y="1524"/>
                        </a:lnTo>
                        <a:lnTo>
                          <a:pt x="2781" y="0"/>
                        </a:lnTo>
                        <a:cubicBezTo>
                          <a:pt x="3257" y="0"/>
                          <a:pt x="3733" y="0"/>
                          <a:pt x="3924" y="476"/>
                        </a:cubicBezTo>
                        <a:cubicBezTo>
                          <a:pt x="4171" y="1019"/>
                          <a:pt x="4171" y="1648"/>
                          <a:pt x="3924" y="2191"/>
                        </a:cubicBezTo>
                        <a:lnTo>
                          <a:pt x="2304" y="3524"/>
                        </a:lnTo>
                        <a:lnTo>
                          <a:pt x="1542" y="4191"/>
                        </a:lnTo>
                        <a:lnTo>
                          <a:pt x="1542" y="4191"/>
                        </a:lnTo>
                        <a:cubicBezTo>
                          <a:pt x="1542" y="4191"/>
                          <a:pt x="1542" y="4191"/>
                          <a:pt x="971" y="4191"/>
                        </a:cubicBezTo>
                        <a:cubicBezTo>
                          <a:pt x="399" y="4191"/>
                          <a:pt x="399" y="4191"/>
                          <a:pt x="114" y="4191"/>
                        </a:cubicBezTo>
                        <a:cubicBezTo>
                          <a:pt x="-68" y="3858"/>
                          <a:pt x="-29" y="3439"/>
                          <a:pt x="209" y="3143"/>
                        </a:cubicBezTo>
                        <a:close/>
                      </a:path>
                    </a:pathLst>
                  </a:custGeom>
                  <a:solidFill>
                    <a:srgbClr val="874C4C"/>
                  </a:solidFill>
                  <a:ln w="9525" cap="flat">
                    <a:noFill/>
                    <a:prstDash val="solid"/>
                    <a:miter/>
                  </a:ln>
                </p:spPr>
                <p:txBody>
                  <a:bodyPr rtlCol="0" anchor="ctr"/>
                  <a:lstStyle/>
                  <a:p>
                    <a:endParaRPr lang="pt-BR"/>
                  </a:p>
                </p:txBody>
              </p:sp>
              <p:sp>
                <p:nvSpPr>
                  <p:cNvPr id="3633" name="Forma Livre: Forma 3632">
                    <a:extLst>
                      <a:ext uri="{FF2B5EF4-FFF2-40B4-BE49-F238E27FC236}">
                        <a16:creationId xmlns:a16="http://schemas.microsoft.com/office/drawing/2014/main" id="{09EA4562-74C2-DAC9-0D44-4FEFDAEEA117}"/>
                      </a:ext>
                    </a:extLst>
                  </p:cNvPr>
                  <p:cNvSpPr/>
                  <p:nvPr/>
                </p:nvSpPr>
                <p:spPr>
                  <a:xfrm>
                    <a:off x="6423493" y="4555225"/>
                    <a:ext cx="11330" cy="6381"/>
                  </a:xfrm>
                  <a:custGeom>
                    <a:avLst/>
                    <a:gdLst>
                      <a:gd name="connsiteX0" fmla="*/ 409 w 11330"/>
                      <a:gd name="connsiteY0" fmla="*/ 4858 h 6381"/>
                      <a:gd name="connsiteX1" fmla="*/ 11077 w 11330"/>
                      <a:gd name="connsiteY1" fmla="*/ 0 h 6381"/>
                      <a:gd name="connsiteX2" fmla="*/ 11077 w 11330"/>
                      <a:gd name="connsiteY2" fmla="*/ 1143 h 6381"/>
                      <a:gd name="connsiteX3" fmla="*/ 1076 w 11330"/>
                      <a:gd name="connsiteY3" fmla="*/ 6382 h 6381"/>
                      <a:gd name="connsiteX4" fmla="*/ 123 w 11330"/>
                      <a:gd name="connsiteY4" fmla="*/ 6382 h 6381"/>
                      <a:gd name="connsiteX5" fmla="*/ 409 w 11330"/>
                      <a:gd name="connsiteY5" fmla="*/ 4858 h 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30" h="6381">
                        <a:moveTo>
                          <a:pt x="409" y="4858"/>
                        </a:moveTo>
                        <a:cubicBezTo>
                          <a:pt x="3076" y="1743"/>
                          <a:pt x="6981" y="-28"/>
                          <a:pt x="11077" y="0"/>
                        </a:cubicBezTo>
                        <a:cubicBezTo>
                          <a:pt x="11077" y="0"/>
                          <a:pt x="11648" y="1143"/>
                          <a:pt x="11077" y="1143"/>
                        </a:cubicBezTo>
                        <a:cubicBezTo>
                          <a:pt x="7143" y="1362"/>
                          <a:pt x="3495" y="3267"/>
                          <a:pt x="1076" y="6382"/>
                        </a:cubicBezTo>
                        <a:cubicBezTo>
                          <a:pt x="1076" y="6382"/>
                          <a:pt x="409" y="6382"/>
                          <a:pt x="123" y="6382"/>
                        </a:cubicBezTo>
                        <a:cubicBezTo>
                          <a:pt x="-115" y="5868"/>
                          <a:pt x="-1" y="5249"/>
                          <a:pt x="409" y="4858"/>
                        </a:cubicBezTo>
                        <a:close/>
                      </a:path>
                    </a:pathLst>
                  </a:custGeom>
                  <a:solidFill>
                    <a:srgbClr val="874C4C"/>
                  </a:solidFill>
                  <a:ln w="9525" cap="flat">
                    <a:noFill/>
                    <a:prstDash val="solid"/>
                    <a:miter/>
                  </a:ln>
                </p:spPr>
                <p:txBody>
                  <a:bodyPr rtlCol="0" anchor="ctr"/>
                  <a:lstStyle/>
                  <a:p>
                    <a:endParaRPr lang="pt-BR"/>
                  </a:p>
                </p:txBody>
              </p:sp>
              <p:sp>
                <p:nvSpPr>
                  <p:cNvPr id="3634" name="Forma Livre: Forma 3633">
                    <a:extLst>
                      <a:ext uri="{FF2B5EF4-FFF2-40B4-BE49-F238E27FC236}">
                        <a16:creationId xmlns:a16="http://schemas.microsoft.com/office/drawing/2014/main" id="{1F52CAA1-9385-2BD2-DCDD-8889CD088026}"/>
                      </a:ext>
                    </a:extLst>
                  </p:cNvPr>
                  <p:cNvSpPr/>
                  <p:nvPr/>
                </p:nvSpPr>
                <p:spPr>
                  <a:xfrm>
                    <a:off x="6425616" y="4560643"/>
                    <a:ext cx="9429" cy="3917"/>
                  </a:xfrm>
                  <a:custGeom>
                    <a:avLst/>
                    <a:gdLst>
                      <a:gd name="connsiteX0" fmla="*/ 476 w 9429"/>
                      <a:gd name="connsiteY0" fmla="*/ 1726 h 3917"/>
                      <a:gd name="connsiteX1" fmla="*/ 4381 w 9429"/>
                      <a:gd name="connsiteY1" fmla="*/ 107 h 3917"/>
                      <a:gd name="connsiteX2" fmla="*/ 6667 w 9429"/>
                      <a:gd name="connsiteY2" fmla="*/ 107 h 3917"/>
                      <a:gd name="connsiteX3" fmla="*/ 8858 w 9429"/>
                      <a:gd name="connsiteY3" fmla="*/ 679 h 3917"/>
                      <a:gd name="connsiteX4" fmla="*/ 8858 w 9429"/>
                      <a:gd name="connsiteY4" fmla="*/ 2869 h 3917"/>
                      <a:gd name="connsiteX5" fmla="*/ 6763 w 9429"/>
                      <a:gd name="connsiteY5" fmla="*/ 2869 h 3917"/>
                      <a:gd name="connsiteX6" fmla="*/ 4763 w 9429"/>
                      <a:gd name="connsiteY6" fmla="*/ 2869 h 3917"/>
                      <a:gd name="connsiteX7" fmla="*/ 2953 w 9429"/>
                      <a:gd name="connsiteY7" fmla="*/ 3441 h 3917"/>
                      <a:gd name="connsiteX8" fmla="*/ 2095 w 9429"/>
                      <a:gd name="connsiteY8" fmla="*/ 3917 h 3917"/>
                      <a:gd name="connsiteX9" fmla="*/ 1619 w 9429"/>
                      <a:gd name="connsiteY9" fmla="*/ 3917 h 3917"/>
                      <a:gd name="connsiteX10" fmla="*/ 1619 w 9429"/>
                      <a:gd name="connsiteY10" fmla="*/ 3917 h 3917"/>
                      <a:gd name="connsiteX11" fmla="*/ 1619 w 9429"/>
                      <a:gd name="connsiteY11" fmla="*/ 3917 h 3917"/>
                      <a:gd name="connsiteX12" fmla="*/ 762 w 9429"/>
                      <a:gd name="connsiteY12" fmla="*/ 3917 h 3917"/>
                      <a:gd name="connsiteX13" fmla="*/ 0 w 9429"/>
                      <a:gd name="connsiteY13" fmla="*/ 3060 h 3917"/>
                      <a:gd name="connsiteX14" fmla="*/ 476 w 9429"/>
                      <a:gd name="connsiteY14" fmla="*/ 1726 h 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29" h="3917">
                        <a:moveTo>
                          <a:pt x="476" y="1726"/>
                        </a:moveTo>
                        <a:cubicBezTo>
                          <a:pt x="1657" y="936"/>
                          <a:pt x="2991" y="383"/>
                          <a:pt x="4381" y="107"/>
                        </a:cubicBezTo>
                        <a:cubicBezTo>
                          <a:pt x="5134" y="-36"/>
                          <a:pt x="5915" y="-36"/>
                          <a:pt x="6667" y="107"/>
                        </a:cubicBezTo>
                        <a:cubicBezTo>
                          <a:pt x="7429" y="145"/>
                          <a:pt x="8172" y="345"/>
                          <a:pt x="8858" y="679"/>
                        </a:cubicBezTo>
                        <a:cubicBezTo>
                          <a:pt x="9620" y="679"/>
                          <a:pt x="9620" y="2869"/>
                          <a:pt x="8858" y="2869"/>
                        </a:cubicBezTo>
                        <a:lnTo>
                          <a:pt x="6763" y="2869"/>
                        </a:lnTo>
                        <a:lnTo>
                          <a:pt x="4763" y="2869"/>
                        </a:lnTo>
                        <a:lnTo>
                          <a:pt x="2953" y="3441"/>
                        </a:lnTo>
                        <a:lnTo>
                          <a:pt x="2095" y="3917"/>
                        </a:lnTo>
                        <a:lnTo>
                          <a:pt x="1619" y="3917"/>
                        </a:lnTo>
                        <a:lnTo>
                          <a:pt x="1619" y="3917"/>
                        </a:lnTo>
                        <a:lnTo>
                          <a:pt x="1619" y="3917"/>
                        </a:lnTo>
                        <a:cubicBezTo>
                          <a:pt x="1619" y="3917"/>
                          <a:pt x="1048" y="3917"/>
                          <a:pt x="762" y="3917"/>
                        </a:cubicBezTo>
                        <a:cubicBezTo>
                          <a:pt x="362" y="3812"/>
                          <a:pt x="57" y="3469"/>
                          <a:pt x="0" y="3060"/>
                        </a:cubicBezTo>
                        <a:cubicBezTo>
                          <a:pt x="9" y="2574"/>
                          <a:pt x="171" y="2108"/>
                          <a:pt x="476" y="1726"/>
                        </a:cubicBezTo>
                        <a:close/>
                      </a:path>
                    </a:pathLst>
                  </a:custGeom>
                  <a:solidFill>
                    <a:srgbClr val="874C4C"/>
                  </a:solidFill>
                  <a:ln w="9525" cap="flat">
                    <a:noFill/>
                    <a:prstDash val="solid"/>
                    <a:miter/>
                  </a:ln>
                </p:spPr>
                <p:txBody>
                  <a:bodyPr rtlCol="0" anchor="ctr"/>
                  <a:lstStyle/>
                  <a:p>
                    <a:endParaRPr lang="pt-BR"/>
                  </a:p>
                </p:txBody>
              </p:sp>
              <p:sp>
                <p:nvSpPr>
                  <p:cNvPr id="3635" name="Forma Livre: Forma 3634">
                    <a:extLst>
                      <a:ext uri="{FF2B5EF4-FFF2-40B4-BE49-F238E27FC236}">
                        <a16:creationId xmlns:a16="http://schemas.microsoft.com/office/drawing/2014/main" id="{37DD7066-A9A9-C114-85EF-41B0523B2C21}"/>
                      </a:ext>
                    </a:extLst>
                  </p:cNvPr>
                  <p:cNvSpPr/>
                  <p:nvPr/>
                </p:nvSpPr>
                <p:spPr>
                  <a:xfrm>
                    <a:off x="6425587" y="4567603"/>
                    <a:ext cx="7669" cy="3459"/>
                  </a:xfrm>
                  <a:custGeom>
                    <a:avLst/>
                    <a:gdLst>
                      <a:gd name="connsiteX0" fmla="*/ 314 w 7669"/>
                      <a:gd name="connsiteY0" fmla="*/ 100 h 3459"/>
                      <a:gd name="connsiteX1" fmla="*/ 1362 w 7669"/>
                      <a:gd name="connsiteY1" fmla="*/ 100 h 3459"/>
                      <a:gd name="connsiteX2" fmla="*/ 2315 w 7669"/>
                      <a:gd name="connsiteY2" fmla="*/ 100 h 3459"/>
                      <a:gd name="connsiteX3" fmla="*/ 4029 w 7669"/>
                      <a:gd name="connsiteY3" fmla="*/ 100 h 3459"/>
                      <a:gd name="connsiteX4" fmla="*/ 7172 w 7669"/>
                      <a:gd name="connsiteY4" fmla="*/ 1338 h 3459"/>
                      <a:gd name="connsiteX5" fmla="*/ 7649 w 7669"/>
                      <a:gd name="connsiteY5" fmla="*/ 2672 h 3459"/>
                      <a:gd name="connsiteX6" fmla="*/ 6791 w 7669"/>
                      <a:gd name="connsiteY6" fmla="*/ 3434 h 3459"/>
                      <a:gd name="connsiteX7" fmla="*/ 3648 w 7669"/>
                      <a:gd name="connsiteY7" fmla="*/ 2291 h 3459"/>
                      <a:gd name="connsiteX8" fmla="*/ 1934 w 7669"/>
                      <a:gd name="connsiteY8" fmla="*/ 2291 h 3459"/>
                      <a:gd name="connsiteX9" fmla="*/ 1172 w 7669"/>
                      <a:gd name="connsiteY9" fmla="*/ 2291 h 3459"/>
                      <a:gd name="connsiteX10" fmla="*/ 314 w 7669"/>
                      <a:gd name="connsiteY10" fmla="*/ 1814 h 3459"/>
                      <a:gd name="connsiteX11" fmla="*/ 314 w 7669"/>
                      <a:gd name="connsiteY11" fmla="*/ 100 h 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69" h="3459">
                        <a:moveTo>
                          <a:pt x="314" y="100"/>
                        </a:moveTo>
                        <a:cubicBezTo>
                          <a:pt x="648" y="-33"/>
                          <a:pt x="1029" y="-33"/>
                          <a:pt x="1362" y="100"/>
                        </a:cubicBezTo>
                        <a:lnTo>
                          <a:pt x="2315" y="100"/>
                        </a:lnTo>
                        <a:lnTo>
                          <a:pt x="4029" y="100"/>
                        </a:lnTo>
                        <a:cubicBezTo>
                          <a:pt x="5124" y="367"/>
                          <a:pt x="6182" y="786"/>
                          <a:pt x="7172" y="1338"/>
                        </a:cubicBezTo>
                        <a:cubicBezTo>
                          <a:pt x="7553" y="1672"/>
                          <a:pt x="7734" y="2176"/>
                          <a:pt x="7649" y="2672"/>
                        </a:cubicBezTo>
                        <a:cubicBezTo>
                          <a:pt x="7649" y="2672"/>
                          <a:pt x="7649" y="3624"/>
                          <a:pt x="6791" y="3434"/>
                        </a:cubicBezTo>
                        <a:cubicBezTo>
                          <a:pt x="5829" y="2853"/>
                          <a:pt x="4763" y="2472"/>
                          <a:pt x="3648" y="2291"/>
                        </a:cubicBezTo>
                        <a:lnTo>
                          <a:pt x="1934" y="2291"/>
                        </a:lnTo>
                        <a:lnTo>
                          <a:pt x="1172" y="2291"/>
                        </a:lnTo>
                        <a:cubicBezTo>
                          <a:pt x="829" y="2281"/>
                          <a:pt x="505" y="2110"/>
                          <a:pt x="314" y="1814"/>
                        </a:cubicBezTo>
                        <a:cubicBezTo>
                          <a:pt x="-105" y="1319"/>
                          <a:pt x="-105" y="595"/>
                          <a:pt x="314" y="100"/>
                        </a:cubicBezTo>
                        <a:close/>
                      </a:path>
                    </a:pathLst>
                  </a:custGeom>
                  <a:solidFill>
                    <a:srgbClr val="874C4C"/>
                  </a:solidFill>
                  <a:ln w="9525" cap="flat">
                    <a:noFill/>
                    <a:prstDash val="solid"/>
                    <a:miter/>
                  </a:ln>
                </p:spPr>
                <p:txBody>
                  <a:bodyPr rtlCol="0" anchor="ctr"/>
                  <a:lstStyle/>
                  <a:p>
                    <a:endParaRPr lang="pt-BR"/>
                  </a:p>
                </p:txBody>
              </p:sp>
              <p:sp>
                <p:nvSpPr>
                  <p:cNvPr id="3636" name="Forma Livre: Forma 3635">
                    <a:extLst>
                      <a:ext uri="{FF2B5EF4-FFF2-40B4-BE49-F238E27FC236}">
                        <a16:creationId xmlns:a16="http://schemas.microsoft.com/office/drawing/2014/main" id="{ADBEB1C5-F7F3-32DC-B9CB-198D2A651712}"/>
                      </a:ext>
                    </a:extLst>
                  </p:cNvPr>
                  <p:cNvSpPr/>
                  <p:nvPr/>
                </p:nvSpPr>
                <p:spPr>
                  <a:xfrm>
                    <a:off x="6329223" y="4618472"/>
                    <a:ext cx="5023" cy="7879"/>
                  </a:xfrm>
                  <a:custGeom>
                    <a:avLst/>
                    <a:gdLst>
                      <a:gd name="connsiteX0" fmla="*/ 0 w 5023"/>
                      <a:gd name="connsiteY0" fmla="*/ 5334 h 7879"/>
                      <a:gd name="connsiteX1" fmla="*/ 762 w 5023"/>
                      <a:gd name="connsiteY1" fmla="*/ 3334 h 7879"/>
                      <a:gd name="connsiteX2" fmla="*/ 3524 w 5023"/>
                      <a:gd name="connsiteY2" fmla="*/ 0 h 7879"/>
                      <a:gd name="connsiteX3" fmla="*/ 4953 w 5023"/>
                      <a:gd name="connsiteY3" fmla="*/ 667 h 7879"/>
                      <a:gd name="connsiteX4" fmla="*/ 4477 w 5023"/>
                      <a:gd name="connsiteY4" fmla="*/ 2762 h 7879"/>
                      <a:gd name="connsiteX5" fmla="*/ 4477 w 5023"/>
                      <a:gd name="connsiteY5" fmla="*/ 3334 h 7879"/>
                      <a:gd name="connsiteX6" fmla="*/ 4477 w 5023"/>
                      <a:gd name="connsiteY6" fmla="*/ 3334 h 7879"/>
                      <a:gd name="connsiteX7" fmla="*/ 4477 w 5023"/>
                      <a:gd name="connsiteY7" fmla="*/ 3334 h 7879"/>
                      <a:gd name="connsiteX8" fmla="*/ 4477 w 5023"/>
                      <a:gd name="connsiteY8" fmla="*/ 3334 h 7879"/>
                      <a:gd name="connsiteX9" fmla="*/ 4477 w 5023"/>
                      <a:gd name="connsiteY9" fmla="*/ 3334 h 7879"/>
                      <a:gd name="connsiteX10" fmla="*/ 4477 w 5023"/>
                      <a:gd name="connsiteY10" fmla="*/ 3334 h 7879"/>
                      <a:gd name="connsiteX11" fmla="*/ 4477 w 5023"/>
                      <a:gd name="connsiteY11" fmla="*/ 4763 h 7879"/>
                      <a:gd name="connsiteX12" fmla="*/ 4477 w 5023"/>
                      <a:gd name="connsiteY12" fmla="*/ 4763 h 7879"/>
                      <a:gd name="connsiteX13" fmla="*/ 4477 w 5023"/>
                      <a:gd name="connsiteY13" fmla="*/ 4763 h 7879"/>
                      <a:gd name="connsiteX14" fmla="*/ 4477 w 5023"/>
                      <a:gd name="connsiteY14" fmla="*/ 5810 h 7879"/>
                      <a:gd name="connsiteX15" fmla="*/ 3334 w 5023"/>
                      <a:gd name="connsiteY15" fmla="*/ 7716 h 7879"/>
                      <a:gd name="connsiteX16" fmla="*/ 2381 w 5023"/>
                      <a:gd name="connsiteY16" fmla="*/ 7716 h 7879"/>
                      <a:gd name="connsiteX17" fmla="*/ 2381 w 5023"/>
                      <a:gd name="connsiteY17" fmla="*/ 6668 h 7879"/>
                      <a:gd name="connsiteX18" fmla="*/ 2381 w 5023"/>
                      <a:gd name="connsiteY18" fmla="*/ 5810 h 7879"/>
                      <a:gd name="connsiteX19" fmla="*/ 0 w 5023"/>
                      <a:gd name="connsiteY19" fmla="*/ 5334 h 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23" h="7879">
                        <a:moveTo>
                          <a:pt x="0" y="5334"/>
                        </a:moveTo>
                        <a:cubicBezTo>
                          <a:pt x="172" y="4639"/>
                          <a:pt x="429" y="3963"/>
                          <a:pt x="762" y="3334"/>
                        </a:cubicBezTo>
                        <a:cubicBezTo>
                          <a:pt x="1419" y="2029"/>
                          <a:pt x="2362" y="886"/>
                          <a:pt x="3524" y="0"/>
                        </a:cubicBezTo>
                        <a:cubicBezTo>
                          <a:pt x="4096" y="0"/>
                          <a:pt x="4763" y="0"/>
                          <a:pt x="4953" y="667"/>
                        </a:cubicBezTo>
                        <a:cubicBezTo>
                          <a:pt x="5134" y="1400"/>
                          <a:pt x="4962" y="2181"/>
                          <a:pt x="4477" y="2762"/>
                        </a:cubicBezTo>
                        <a:lnTo>
                          <a:pt x="4477" y="3334"/>
                        </a:lnTo>
                        <a:lnTo>
                          <a:pt x="4477" y="3334"/>
                        </a:lnTo>
                        <a:lnTo>
                          <a:pt x="4477" y="3334"/>
                        </a:lnTo>
                        <a:lnTo>
                          <a:pt x="4477" y="3334"/>
                        </a:lnTo>
                        <a:lnTo>
                          <a:pt x="4477" y="3334"/>
                        </a:lnTo>
                        <a:lnTo>
                          <a:pt x="4477" y="3334"/>
                        </a:lnTo>
                        <a:cubicBezTo>
                          <a:pt x="4439" y="3810"/>
                          <a:pt x="4439" y="4286"/>
                          <a:pt x="4477" y="4763"/>
                        </a:cubicBezTo>
                        <a:lnTo>
                          <a:pt x="4477" y="4763"/>
                        </a:lnTo>
                        <a:lnTo>
                          <a:pt x="4477" y="4763"/>
                        </a:lnTo>
                        <a:lnTo>
                          <a:pt x="4477" y="5810"/>
                        </a:lnTo>
                        <a:cubicBezTo>
                          <a:pt x="4477" y="6477"/>
                          <a:pt x="4477" y="7429"/>
                          <a:pt x="3334" y="7716"/>
                        </a:cubicBezTo>
                        <a:cubicBezTo>
                          <a:pt x="3058" y="7934"/>
                          <a:pt x="2658" y="7934"/>
                          <a:pt x="2381" y="7716"/>
                        </a:cubicBezTo>
                        <a:cubicBezTo>
                          <a:pt x="2286" y="7373"/>
                          <a:pt x="2286" y="7011"/>
                          <a:pt x="2381" y="6668"/>
                        </a:cubicBezTo>
                        <a:cubicBezTo>
                          <a:pt x="2334" y="6382"/>
                          <a:pt x="2334" y="6096"/>
                          <a:pt x="2381" y="5810"/>
                        </a:cubicBezTo>
                        <a:cubicBezTo>
                          <a:pt x="1562" y="5820"/>
                          <a:pt x="753" y="5658"/>
                          <a:pt x="0" y="5334"/>
                        </a:cubicBezTo>
                        <a:close/>
                      </a:path>
                    </a:pathLst>
                  </a:custGeom>
                  <a:solidFill>
                    <a:srgbClr val="874C4C"/>
                  </a:solidFill>
                  <a:ln w="9525" cap="flat">
                    <a:noFill/>
                    <a:prstDash val="solid"/>
                    <a:miter/>
                  </a:ln>
                </p:spPr>
                <p:txBody>
                  <a:bodyPr rtlCol="0" anchor="ctr"/>
                  <a:lstStyle/>
                  <a:p>
                    <a:endParaRPr lang="pt-BR"/>
                  </a:p>
                </p:txBody>
              </p:sp>
              <p:sp>
                <p:nvSpPr>
                  <p:cNvPr id="3637" name="Forma Livre: Forma 3636">
                    <a:extLst>
                      <a:ext uri="{FF2B5EF4-FFF2-40B4-BE49-F238E27FC236}">
                        <a16:creationId xmlns:a16="http://schemas.microsoft.com/office/drawing/2014/main" id="{97B5B2AE-0154-61FF-C4A7-EBBE557986D1}"/>
                      </a:ext>
                    </a:extLst>
                  </p:cNvPr>
                  <p:cNvSpPr/>
                  <p:nvPr/>
                </p:nvSpPr>
                <p:spPr>
                  <a:xfrm>
                    <a:off x="6277312" y="4652762"/>
                    <a:ext cx="81057" cy="44576"/>
                  </a:xfrm>
                  <a:custGeom>
                    <a:avLst/>
                    <a:gdLst>
                      <a:gd name="connsiteX0" fmla="*/ 81058 w 81057"/>
                      <a:gd name="connsiteY0" fmla="*/ 35243 h 44576"/>
                      <a:gd name="connsiteX1" fmla="*/ 22479 w 81057"/>
                      <a:gd name="connsiteY1" fmla="*/ 21146 h 44576"/>
                      <a:gd name="connsiteX2" fmla="*/ 0 w 81057"/>
                      <a:gd name="connsiteY2" fmla="*/ 0 h 44576"/>
                      <a:gd name="connsiteX3" fmla="*/ 14859 w 81057"/>
                      <a:gd name="connsiteY3" fmla="*/ 24003 h 44576"/>
                      <a:gd name="connsiteX4" fmla="*/ 80677 w 81057"/>
                      <a:gd name="connsiteY4" fmla="*/ 44577 h 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 h="44576">
                        <a:moveTo>
                          <a:pt x="81058" y="35243"/>
                        </a:moveTo>
                        <a:cubicBezTo>
                          <a:pt x="60798" y="34395"/>
                          <a:pt x="40900" y="29604"/>
                          <a:pt x="22479" y="21146"/>
                        </a:cubicBezTo>
                        <a:cubicBezTo>
                          <a:pt x="13154" y="16345"/>
                          <a:pt x="5363" y="9020"/>
                          <a:pt x="0" y="0"/>
                        </a:cubicBezTo>
                        <a:cubicBezTo>
                          <a:pt x="2381" y="9335"/>
                          <a:pt x="7563" y="17707"/>
                          <a:pt x="14859" y="24003"/>
                        </a:cubicBezTo>
                        <a:cubicBezTo>
                          <a:pt x="30289" y="39434"/>
                          <a:pt x="80677" y="44577"/>
                          <a:pt x="80677" y="44577"/>
                        </a:cubicBezTo>
                        <a:close/>
                      </a:path>
                    </a:pathLst>
                  </a:custGeom>
                  <a:solidFill>
                    <a:srgbClr val="874C4C"/>
                  </a:solidFill>
                  <a:ln w="9525" cap="flat">
                    <a:noFill/>
                    <a:prstDash val="solid"/>
                    <a:miter/>
                  </a:ln>
                </p:spPr>
                <p:txBody>
                  <a:bodyPr rtlCol="0" anchor="ctr"/>
                  <a:lstStyle/>
                  <a:p>
                    <a:endParaRPr lang="pt-BR"/>
                  </a:p>
                </p:txBody>
              </p:sp>
              <p:sp>
                <p:nvSpPr>
                  <p:cNvPr id="3638" name="Forma Livre: Forma 3637">
                    <a:extLst>
                      <a:ext uri="{FF2B5EF4-FFF2-40B4-BE49-F238E27FC236}">
                        <a16:creationId xmlns:a16="http://schemas.microsoft.com/office/drawing/2014/main" id="{5BA083D9-51C9-CEDE-A9FA-5F3B341D4761}"/>
                      </a:ext>
                    </a:extLst>
                  </p:cNvPr>
                  <p:cNvSpPr/>
                  <p:nvPr/>
                </p:nvSpPr>
                <p:spPr>
                  <a:xfrm>
                    <a:off x="6317488" y="4562370"/>
                    <a:ext cx="17751" cy="17874"/>
                  </a:xfrm>
                  <a:custGeom>
                    <a:avLst/>
                    <a:gdLst>
                      <a:gd name="connsiteX0" fmla="*/ 17736 w 17751"/>
                      <a:gd name="connsiteY0" fmla="*/ 8477 h 17874"/>
                      <a:gd name="connsiteX1" fmla="*/ 9402 w 17751"/>
                      <a:gd name="connsiteY1" fmla="*/ 17859 h 17874"/>
                      <a:gd name="connsiteX2" fmla="*/ 20 w 17751"/>
                      <a:gd name="connsiteY2" fmla="*/ 9525 h 17874"/>
                      <a:gd name="connsiteX3" fmla="*/ 8306 w 17751"/>
                      <a:gd name="connsiteY3" fmla="*/ 0 h 17874"/>
                      <a:gd name="connsiteX4" fmla="*/ 17736 w 17751"/>
                      <a:gd name="connsiteY4" fmla="*/ 8477 h 17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1" h="17874">
                        <a:moveTo>
                          <a:pt x="17736" y="8477"/>
                        </a:moveTo>
                        <a:cubicBezTo>
                          <a:pt x="18022" y="13373"/>
                          <a:pt x="14298" y="17574"/>
                          <a:pt x="9402" y="17859"/>
                        </a:cubicBezTo>
                        <a:cubicBezTo>
                          <a:pt x="4506" y="18145"/>
                          <a:pt x="305" y="14421"/>
                          <a:pt x="20" y="9525"/>
                        </a:cubicBezTo>
                        <a:cubicBezTo>
                          <a:pt x="-304" y="4610"/>
                          <a:pt x="3392" y="352"/>
                          <a:pt x="8306" y="0"/>
                        </a:cubicBezTo>
                        <a:cubicBezTo>
                          <a:pt x="13145" y="19"/>
                          <a:pt x="17203" y="3667"/>
                          <a:pt x="17736" y="8477"/>
                        </a:cubicBezTo>
                        <a:close/>
                      </a:path>
                    </a:pathLst>
                  </a:custGeom>
                  <a:solidFill>
                    <a:srgbClr val="263238"/>
                  </a:solidFill>
                  <a:ln w="9525" cap="flat">
                    <a:noFill/>
                    <a:prstDash val="solid"/>
                    <a:miter/>
                  </a:ln>
                </p:spPr>
                <p:txBody>
                  <a:bodyPr rtlCol="0" anchor="ctr"/>
                  <a:lstStyle/>
                  <a:p>
                    <a:endParaRPr lang="pt-BR"/>
                  </a:p>
                </p:txBody>
              </p:sp>
              <p:sp>
                <p:nvSpPr>
                  <p:cNvPr id="3639" name="Forma Livre: Forma 3638">
                    <a:extLst>
                      <a:ext uri="{FF2B5EF4-FFF2-40B4-BE49-F238E27FC236}">
                        <a16:creationId xmlns:a16="http://schemas.microsoft.com/office/drawing/2014/main" id="{357AF28B-B07C-7C29-65D0-BE217C7717FC}"/>
                      </a:ext>
                    </a:extLst>
                  </p:cNvPr>
                  <p:cNvSpPr/>
                  <p:nvPr/>
                </p:nvSpPr>
                <p:spPr>
                  <a:xfrm>
                    <a:off x="6341985" y="4623883"/>
                    <a:ext cx="22143" cy="23266"/>
                  </a:xfrm>
                  <a:custGeom>
                    <a:avLst/>
                    <a:gdLst>
                      <a:gd name="connsiteX0" fmla="*/ 22099 w 22143"/>
                      <a:gd name="connsiteY0" fmla="*/ 11163 h 23266"/>
                      <a:gd name="connsiteX1" fmla="*/ 11984 w 22143"/>
                      <a:gd name="connsiteY1" fmla="*/ 23250 h 23266"/>
                      <a:gd name="connsiteX2" fmla="*/ 11812 w 22143"/>
                      <a:gd name="connsiteY2" fmla="*/ 23259 h 23266"/>
                      <a:gd name="connsiteX3" fmla="*/ 97 w 22143"/>
                      <a:gd name="connsiteY3" fmla="*/ 12496 h 23266"/>
                      <a:gd name="connsiteX4" fmla="*/ 9612 w 22143"/>
                      <a:gd name="connsiteY4" fmla="*/ 94 h 23266"/>
                      <a:gd name="connsiteX5" fmla="*/ 22004 w 22143"/>
                      <a:gd name="connsiteY5" fmla="*/ 9610 h 23266"/>
                      <a:gd name="connsiteX6" fmla="*/ 22099 w 22143"/>
                      <a:gd name="connsiteY6" fmla="*/ 11163 h 2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3" h="23266">
                        <a:moveTo>
                          <a:pt x="22099" y="11163"/>
                        </a:moveTo>
                        <a:cubicBezTo>
                          <a:pt x="22642" y="17297"/>
                          <a:pt x="18108" y="22707"/>
                          <a:pt x="11984" y="23250"/>
                        </a:cubicBezTo>
                        <a:cubicBezTo>
                          <a:pt x="11927" y="23250"/>
                          <a:pt x="11869" y="23259"/>
                          <a:pt x="11812" y="23259"/>
                        </a:cubicBezTo>
                        <a:cubicBezTo>
                          <a:pt x="5621" y="23478"/>
                          <a:pt x="401" y="18678"/>
                          <a:pt x="97" y="12496"/>
                        </a:cubicBezTo>
                        <a:cubicBezTo>
                          <a:pt x="-703" y="6448"/>
                          <a:pt x="3554" y="895"/>
                          <a:pt x="9612" y="94"/>
                        </a:cubicBezTo>
                        <a:cubicBezTo>
                          <a:pt x="15660" y="-696"/>
                          <a:pt x="21204" y="3562"/>
                          <a:pt x="22004" y="9610"/>
                        </a:cubicBezTo>
                        <a:cubicBezTo>
                          <a:pt x="22071" y="10124"/>
                          <a:pt x="22109" y="10648"/>
                          <a:pt x="22099" y="11163"/>
                        </a:cubicBezTo>
                        <a:close/>
                      </a:path>
                    </a:pathLst>
                  </a:custGeom>
                  <a:solidFill>
                    <a:srgbClr val="874C4C"/>
                  </a:solidFill>
                  <a:ln w="9525" cap="flat">
                    <a:noFill/>
                    <a:prstDash val="solid"/>
                    <a:miter/>
                  </a:ln>
                </p:spPr>
                <p:txBody>
                  <a:bodyPr rtlCol="0" anchor="ctr"/>
                  <a:lstStyle/>
                  <a:p>
                    <a:endParaRPr lang="pt-BR"/>
                  </a:p>
                </p:txBody>
              </p:sp>
              <p:sp>
                <p:nvSpPr>
                  <p:cNvPr id="3640" name="Forma Livre: Forma 3639">
                    <a:extLst>
                      <a:ext uri="{FF2B5EF4-FFF2-40B4-BE49-F238E27FC236}">
                        <a16:creationId xmlns:a16="http://schemas.microsoft.com/office/drawing/2014/main" id="{F3C64257-9770-94A4-7684-B8FCDDA8B9EB}"/>
                      </a:ext>
                    </a:extLst>
                  </p:cNvPr>
                  <p:cNvSpPr/>
                  <p:nvPr/>
                </p:nvSpPr>
                <p:spPr>
                  <a:xfrm>
                    <a:off x="6341891" y="4635903"/>
                    <a:ext cx="11906" cy="11249"/>
                  </a:xfrm>
                  <a:custGeom>
                    <a:avLst/>
                    <a:gdLst>
                      <a:gd name="connsiteX0" fmla="*/ 11906 w 11906"/>
                      <a:gd name="connsiteY0" fmla="*/ 11239 h 11249"/>
                      <a:gd name="connsiteX1" fmla="*/ 11906 w 11906"/>
                      <a:gd name="connsiteY1" fmla="*/ 11239 h 11249"/>
                      <a:gd name="connsiteX2" fmla="*/ 667 w 11906"/>
                      <a:gd name="connsiteY2" fmla="*/ 0 h 11249"/>
                      <a:gd name="connsiteX3" fmla="*/ 0 w 11906"/>
                      <a:gd name="connsiteY3" fmla="*/ 0 h 11249"/>
                      <a:gd name="connsiteX4" fmla="*/ 0 w 11906"/>
                      <a:gd name="connsiteY4" fmla="*/ 0 h 11249"/>
                      <a:gd name="connsiteX5" fmla="*/ 11411 w 11906"/>
                      <a:gd name="connsiteY5" fmla="*/ 11249 h 11249"/>
                      <a:gd name="connsiteX6" fmla="*/ 11906 w 11906"/>
                      <a:gd name="connsiteY6" fmla="*/ 11239 h 1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06" h="11249">
                        <a:moveTo>
                          <a:pt x="11906" y="11239"/>
                        </a:moveTo>
                        <a:lnTo>
                          <a:pt x="11906" y="11239"/>
                        </a:lnTo>
                        <a:cubicBezTo>
                          <a:pt x="11906" y="5029"/>
                          <a:pt x="6877" y="0"/>
                          <a:pt x="667" y="0"/>
                        </a:cubicBezTo>
                        <a:lnTo>
                          <a:pt x="0" y="0"/>
                        </a:lnTo>
                        <a:cubicBezTo>
                          <a:pt x="0" y="0"/>
                          <a:pt x="0" y="0"/>
                          <a:pt x="0" y="0"/>
                        </a:cubicBezTo>
                        <a:cubicBezTo>
                          <a:pt x="48" y="6258"/>
                          <a:pt x="5153" y="11297"/>
                          <a:pt x="11411" y="11249"/>
                        </a:cubicBezTo>
                        <a:cubicBezTo>
                          <a:pt x="11582" y="11249"/>
                          <a:pt x="11744" y="11249"/>
                          <a:pt x="11906" y="11239"/>
                        </a:cubicBezTo>
                        <a:close/>
                      </a:path>
                    </a:pathLst>
                  </a:custGeom>
                  <a:solidFill>
                    <a:srgbClr val="FFA8A7"/>
                  </a:solidFill>
                  <a:ln w="9525" cap="flat">
                    <a:noFill/>
                    <a:prstDash val="solid"/>
                    <a:miter/>
                  </a:ln>
                </p:spPr>
                <p:txBody>
                  <a:bodyPr rtlCol="0" anchor="ctr"/>
                  <a:lstStyle/>
                  <a:p>
                    <a:endParaRPr lang="pt-BR"/>
                  </a:p>
                </p:txBody>
              </p:sp>
              <p:sp>
                <p:nvSpPr>
                  <p:cNvPr id="3641" name="Forma Livre: Forma 3640">
                    <a:extLst>
                      <a:ext uri="{FF2B5EF4-FFF2-40B4-BE49-F238E27FC236}">
                        <a16:creationId xmlns:a16="http://schemas.microsoft.com/office/drawing/2014/main" id="{7DA8A08B-0EBB-0A16-47EC-22C9B12DEF2A}"/>
                      </a:ext>
                    </a:extLst>
                  </p:cNvPr>
                  <p:cNvSpPr/>
                  <p:nvPr/>
                </p:nvSpPr>
                <p:spPr>
                  <a:xfrm>
                    <a:off x="6311602" y="4534524"/>
                    <a:ext cx="27567" cy="17177"/>
                  </a:xfrm>
                  <a:custGeom>
                    <a:avLst/>
                    <a:gdLst>
                      <a:gd name="connsiteX0" fmla="*/ 27051 w 27567"/>
                      <a:gd name="connsiteY0" fmla="*/ 17178 h 17177"/>
                      <a:gd name="connsiteX1" fmla="*/ 0 w 27567"/>
                      <a:gd name="connsiteY1" fmla="*/ 10987 h 17177"/>
                      <a:gd name="connsiteX2" fmla="*/ 17145 w 27567"/>
                      <a:gd name="connsiteY2" fmla="*/ 319 h 17177"/>
                      <a:gd name="connsiteX3" fmla="*/ 27203 w 27567"/>
                      <a:gd name="connsiteY3" fmla="*/ 16587 h 17177"/>
                      <a:gd name="connsiteX4" fmla="*/ 27051 w 27567"/>
                      <a:gd name="connsiteY4" fmla="*/ 17178 h 1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7" h="17177">
                        <a:moveTo>
                          <a:pt x="27051" y="17178"/>
                        </a:moveTo>
                        <a:cubicBezTo>
                          <a:pt x="18640" y="13025"/>
                          <a:pt x="9373" y="10910"/>
                          <a:pt x="0" y="10987"/>
                        </a:cubicBezTo>
                        <a:cubicBezTo>
                          <a:pt x="1924" y="3405"/>
                          <a:pt x="9496" y="-1301"/>
                          <a:pt x="17145" y="319"/>
                        </a:cubicBezTo>
                        <a:cubicBezTo>
                          <a:pt x="24412" y="2033"/>
                          <a:pt x="28918" y="9320"/>
                          <a:pt x="27203" y="16587"/>
                        </a:cubicBezTo>
                        <a:cubicBezTo>
                          <a:pt x="27156" y="16787"/>
                          <a:pt x="27108" y="16978"/>
                          <a:pt x="27051" y="17178"/>
                        </a:cubicBezTo>
                        <a:close/>
                      </a:path>
                    </a:pathLst>
                  </a:custGeom>
                  <a:solidFill>
                    <a:srgbClr val="455A64"/>
                  </a:solidFill>
                  <a:ln w="9525" cap="flat">
                    <a:noFill/>
                    <a:prstDash val="solid"/>
                    <a:miter/>
                  </a:ln>
                </p:spPr>
                <p:txBody>
                  <a:bodyPr rtlCol="0" anchor="ctr"/>
                  <a:lstStyle/>
                  <a:p>
                    <a:endParaRPr lang="pt-BR"/>
                  </a:p>
                </p:txBody>
              </p:sp>
              <p:sp>
                <p:nvSpPr>
                  <p:cNvPr id="3642" name="Forma Livre: Forma 3641">
                    <a:extLst>
                      <a:ext uri="{FF2B5EF4-FFF2-40B4-BE49-F238E27FC236}">
                        <a16:creationId xmlns:a16="http://schemas.microsoft.com/office/drawing/2014/main" id="{1D06C3DD-8A1D-7D5D-728E-83B7A35DB073}"/>
                      </a:ext>
                    </a:extLst>
                  </p:cNvPr>
                  <p:cNvSpPr/>
                  <p:nvPr/>
                </p:nvSpPr>
                <p:spPr>
                  <a:xfrm>
                    <a:off x="6400465" y="4531128"/>
                    <a:ext cx="26865" cy="16287"/>
                  </a:xfrm>
                  <a:custGeom>
                    <a:avLst/>
                    <a:gdLst>
                      <a:gd name="connsiteX0" fmla="*/ 26865 w 26865"/>
                      <a:gd name="connsiteY0" fmla="*/ 10286 h 16287"/>
                      <a:gd name="connsiteX1" fmla="*/ 386 w 26865"/>
                      <a:gd name="connsiteY1" fmla="*/ 16287 h 16287"/>
                      <a:gd name="connsiteX2" fmla="*/ 9920 w 26865"/>
                      <a:gd name="connsiteY2" fmla="*/ 485 h 16287"/>
                      <a:gd name="connsiteX3" fmla="*/ 10387 w 26865"/>
                      <a:gd name="connsiteY3" fmla="*/ 380 h 16287"/>
                      <a:gd name="connsiteX4" fmla="*/ 26865 w 26865"/>
                      <a:gd name="connsiteY4" fmla="*/ 10286 h 1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5" h="16287">
                        <a:moveTo>
                          <a:pt x="26865" y="10286"/>
                        </a:moveTo>
                        <a:cubicBezTo>
                          <a:pt x="17616" y="9201"/>
                          <a:pt x="8263" y="11325"/>
                          <a:pt x="386" y="16287"/>
                        </a:cubicBezTo>
                        <a:cubicBezTo>
                          <a:pt x="-1348" y="9286"/>
                          <a:pt x="2929" y="2219"/>
                          <a:pt x="9920" y="485"/>
                        </a:cubicBezTo>
                        <a:cubicBezTo>
                          <a:pt x="10072" y="447"/>
                          <a:pt x="10234" y="409"/>
                          <a:pt x="10387" y="380"/>
                        </a:cubicBezTo>
                        <a:cubicBezTo>
                          <a:pt x="17664" y="-1363"/>
                          <a:pt x="24989" y="3047"/>
                          <a:pt x="26865" y="10286"/>
                        </a:cubicBezTo>
                        <a:close/>
                      </a:path>
                    </a:pathLst>
                  </a:custGeom>
                  <a:solidFill>
                    <a:srgbClr val="455A64"/>
                  </a:solidFill>
                  <a:ln w="9525" cap="flat">
                    <a:noFill/>
                    <a:prstDash val="solid"/>
                    <a:miter/>
                  </a:ln>
                </p:spPr>
                <p:txBody>
                  <a:bodyPr rtlCol="0" anchor="ctr"/>
                  <a:lstStyle/>
                  <a:p>
                    <a:endParaRPr lang="pt-BR"/>
                  </a:p>
                </p:txBody>
              </p:sp>
              <p:sp>
                <p:nvSpPr>
                  <p:cNvPr id="3643" name="Forma Livre: Forma 3642">
                    <a:extLst>
                      <a:ext uri="{FF2B5EF4-FFF2-40B4-BE49-F238E27FC236}">
                        <a16:creationId xmlns:a16="http://schemas.microsoft.com/office/drawing/2014/main" id="{B9795304-9565-D93E-FBAD-A3CD38F01C55}"/>
                      </a:ext>
                    </a:extLst>
                  </p:cNvPr>
                  <p:cNvSpPr/>
                  <p:nvPr/>
                </p:nvSpPr>
                <p:spPr>
                  <a:xfrm>
                    <a:off x="6403802" y="4557512"/>
                    <a:ext cx="17910" cy="17889"/>
                  </a:xfrm>
                  <a:custGeom>
                    <a:avLst/>
                    <a:gdLst>
                      <a:gd name="connsiteX0" fmla="*/ 17909 w 17910"/>
                      <a:gd name="connsiteY0" fmla="*/ 8763 h 17889"/>
                      <a:gd name="connsiteX1" fmla="*/ 9126 w 17910"/>
                      <a:gd name="connsiteY1" fmla="*/ 17888 h 17889"/>
                      <a:gd name="connsiteX2" fmla="*/ 1 w 17910"/>
                      <a:gd name="connsiteY2" fmla="*/ 9106 h 17889"/>
                      <a:gd name="connsiteX3" fmla="*/ 8384 w 17910"/>
                      <a:gd name="connsiteY3" fmla="*/ 0 h 17889"/>
                      <a:gd name="connsiteX4" fmla="*/ 17909 w 17910"/>
                      <a:gd name="connsiteY4" fmla="*/ 8763 h 17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0" h="17889">
                        <a:moveTo>
                          <a:pt x="17909" y="8763"/>
                        </a:moveTo>
                        <a:cubicBezTo>
                          <a:pt x="18004" y="13707"/>
                          <a:pt x="14070" y="17793"/>
                          <a:pt x="9126" y="17888"/>
                        </a:cubicBezTo>
                        <a:cubicBezTo>
                          <a:pt x="4183" y="17983"/>
                          <a:pt x="97" y="14050"/>
                          <a:pt x="1" y="9106"/>
                        </a:cubicBezTo>
                        <a:cubicBezTo>
                          <a:pt x="-84" y="4315"/>
                          <a:pt x="3602" y="305"/>
                          <a:pt x="8384" y="0"/>
                        </a:cubicBezTo>
                        <a:cubicBezTo>
                          <a:pt x="13356" y="-19"/>
                          <a:pt x="17508" y="3801"/>
                          <a:pt x="17909" y="8763"/>
                        </a:cubicBezTo>
                        <a:close/>
                      </a:path>
                    </a:pathLst>
                  </a:custGeom>
                  <a:solidFill>
                    <a:srgbClr val="263238"/>
                  </a:solidFill>
                  <a:ln w="9525" cap="flat">
                    <a:noFill/>
                    <a:prstDash val="solid"/>
                    <a:miter/>
                  </a:ln>
                </p:spPr>
                <p:txBody>
                  <a:bodyPr rtlCol="0" anchor="ctr"/>
                  <a:lstStyle/>
                  <a:p>
                    <a:endParaRPr lang="pt-BR"/>
                  </a:p>
                </p:txBody>
              </p:sp>
              <p:sp>
                <p:nvSpPr>
                  <p:cNvPr id="3644" name="Forma Livre: Forma 3643">
                    <a:extLst>
                      <a:ext uri="{FF2B5EF4-FFF2-40B4-BE49-F238E27FC236}">
                        <a16:creationId xmlns:a16="http://schemas.microsoft.com/office/drawing/2014/main" id="{55BA08D7-D4EE-E4D1-2D2E-19B6699B3B2C}"/>
                      </a:ext>
                    </a:extLst>
                  </p:cNvPr>
                  <p:cNvSpPr/>
                  <p:nvPr/>
                </p:nvSpPr>
                <p:spPr>
                  <a:xfrm>
                    <a:off x="6366847" y="4545415"/>
                    <a:ext cx="34290" cy="62579"/>
                  </a:xfrm>
                  <a:custGeom>
                    <a:avLst/>
                    <a:gdLst>
                      <a:gd name="connsiteX0" fmla="*/ 0 w 34290"/>
                      <a:gd name="connsiteY0" fmla="*/ 0 h 62579"/>
                      <a:gd name="connsiteX1" fmla="*/ 1524 w 34290"/>
                      <a:gd name="connsiteY1" fmla="*/ 62579 h 62579"/>
                      <a:gd name="connsiteX2" fmla="*/ 34290 w 34290"/>
                      <a:gd name="connsiteY2" fmla="*/ 55912 h 62579"/>
                      <a:gd name="connsiteX3" fmla="*/ 0 w 34290"/>
                      <a:gd name="connsiteY3" fmla="*/ 0 h 62579"/>
                    </a:gdLst>
                    <a:ahLst/>
                    <a:cxnLst>
                      <a:cxn ang="0">
                        <a:pos x="connsiteX0" y="connsiteY0"/>
                      </a:cxn>
                      <a:cxn ang="0">
                        <a:pos x="connsiteX1" y="connsiteY1"/>
                      </a:cxn>
                      <a:cxn ang="0">
                        <a:pos x="connsiteX2" y="connsiteY2"/>
                      </a:cxn>
                      <a:cxn ang="0">
                        <a:pos x="connsiteX3" y="connsiteY3"/>
                      </a:cxn>
                    </a:cxnLst>
                    <a:rect l="l" t="t" r="r" b="b"/>
                    <a:pathLst>
                      <a:path w="34290" h="62579">
                        <a:moveTo>
                          <a:pt x="0" y="0"/>
                        </a:moveTo>
                        <a:lnTo>
                          <a:pt x="1524" y="62579"/>
                        </a:lnTo>
                        <a:lnTo>
                          <a:pt x="34290" y="55912"/>
                        </a:lnTo>
                        <a:lnTo>
                          <a:pt x="0" y="0"/>
                        </a:lnTo>
                        <a:close/>
                      </a:path>
                    </a:pathLst>
                  </a:custGeom>
                  <a:solidFill>
                    <a:srgbClr val="874C4C"/>
                  </a:solidFill>
                  <a:ln w="9525" cap="flat">
                    <a:noFill/>
                    <a:prstDash val="solid"/>
                    <a:miter/>
                  </a:ln>
                </p:spPr>
                <p:txBody>
                  <a:bodyPr rtlCol="0" anchor="ctr"/>
                  <a:lstStyle/>
                  <a:p>
                    <a:endParaRPr lang="pt-BR"/>
                  </a:p>
                </p:txBody>
              </p:sp>
              <p:sp>
                <p:nvSpPr>
                  <p:cNvPr id="3645" name="Forma Livre: Forma 3644">
                    <a:extLst>
                      <a:ext uri="{FF2B5EF4-FFF2-40B4-BE49-F238E27FC236}">
                        <a16:creationId xmlns:a16="http://schemas.microsoft.com/office/drawing/2014/main" id="{BD7B9F6A-01E5-62A7-D4FE-D29235DF6185}"/>
                      </a:ext>
                    </a:extLst>
                  </p:cNvPr>
                  <p:cNvSpPr/>
                  <p:nvPr/>
                </p:nvSpPr>
                <p:spPr>
                  <a:xfrm>
                    <a:off x="6232735" y="4682575"/>
                    <a:ext cx="118395" cy="119433"/>
                  </a:xfrm>
                  <a:custGeom>
                    <a:avLst/>
                    <a:gdLst>
                      <a:gd name="connsiteX0" fmla="*/ 118396 w 118395"/>
                      <a:gd name="connsiteY0" fmla="*/ 99441 h 119433"/>
                      <a:gd name="connsiteX1" fmla="*/ 83534 w 118395"/>
                      <a:gd name="connsiteY1" fmla="*/ 89916 h 119433"/>
                      <a:gd name="connsiteX2" fmla="*/ 57150 w 118395"/>
                      <a:gd name="connsiteY2" fmla="*/ 119253 h 119433"/>
                      <a:gd name="connsiteX3" fmla="*/ 9525 w 118395"/>
                      <a:gd name="connsiteY3" fmla="*/ 70866 h 119433"/>
                      <a:gd name="connsiteX4" fmla="*/ 0 w 118395"/>
                      <a:gd name="connsiteY4" fmla="*/ 32766 h 119433"/>
                      <a:gd name="connsiteX5" fmla="*/ 16954 w 118395"/>
                      <a:gd name="connsiteY5" fmla="*/ 12954 h 119433"/>
                      <a:gd name="connsiteX6" fmla="*/ 34099 w 118395"/>
                      <a:gd name="connsiteY6" fmla="*/ 0 h 119433"/>
                      <a:gd name="connsiteX7" fmla="*/ 36100 w 118395"/>
                      <a:gd name="connsiteY7" fmla="*/ 24575 h 119433"/>
                      <a:gd name="connsiteX8" fmla="*/ 52102 w 118395"/>
                      <a:gd name="connsiteY8" fmla="*/ 48482 h 119433"/>
                      <a:gd name="connsiteX9" fmla="*/ 118396 w 118395"/>
                      <a:gd name="connsiteY9" fmla="*/ 99441 h 11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95" h="119433">
                        <a:moveTo>
                          <a:pt x="118396" y="99441"/>
                        </a:moveTo>
                        <a:cubicBezTo>
                          <a:pt x="106870" y="92869"/>
                          <a:pt x="94202" y="75057"/>
                          <a:pt x="83534" y="89916"/>
                        </a:cubicBezTo>
                        <a:cubicBezTo>
                          <a:pt x="72866" y="104775"/>
                          <a:pt x="65437" y="121348"/>
                          <a:pt x="57150" y="119253"/>
                        </a:cubicBezTo>
                        <a:cubicBezTo>
                          <a:pt x="48863" y="117157"/>
                          <a:pt x="20860" y="92583"/>
                          <a:pt x="9525" y="70866"/>
                        </a:cubicBezTo>
                        <a:cubicBezTo>
                          <a:pt x="3848" y="58922"/>
                          <a:pt x="610" y="45977"/>
                          <a:pt x="0" y="32766"/>
                        </a:cubicBezTo>
                        <a:cubicBezTo>
                          <a:pt x="0" y="32766"/>
                          <a:pt x="9525" y="21622"/>
                          <a:pt x="16954" y="12954"/>
                        </a:cubicBezTo>
                        <a:cubicBezTo>
                          <a:pt x="24384" y="4286"/>
                          <a:pt x="26479" y="762"/>
                          <a:pt x="34099" y="0"/>
                        </a:cubicBezTo>
                        <a:lnTo>
                          <a:pt x="36100" y="24575"/>
                        </a:lnTo>
                        <a:cubicBezTo>
                          <a:pt x="37967" y="34385"/>
                          <a:pt x="43739" y="43015"/>
                          <a:pt x="52102" y="48482"/>
                        </a:cubicBezTo>
                        <a:cubicBezTo>
                          <a:pt x="72866" y="62198"/>
                          <a:pt x="102584" y="68009"/>
                          <a:pt x="118396" y="99441"/>
                        </a:cubicBezTo>
                        <a:close/>
                      </a:path>
                    </a:pathLst>
                  </a:custGeom>
                  <a:solidFill>
                    <a:srgbClr val="EBEBEB"/>
                  </a:solidFill>
                  <a:ln w="9525" cap="flat">
                    <a:noFill/>
                    <a:prstDash val="solid"/>
                    <a:miter/>
                  </a:ln>
                </p:spPr>
                <p:txBody>
                  <a:bodyPr rtlCol="0" anchor="ctr"/>
                  <a:lstStyle/>
                  <a:p>
                    <a:endParaRPr lang="pt-BR"/>
                  </a:p>
                </p:txBody>
              </p:sp>
              <p:sp>
                <p:nvSpPr>
                  <p:cNvPr id="3646" name="Forma Livre: Forma 3645">
                    <a:extLst>
                      <a:ext uri="{FF2B5EF4-FFF2-40B4-BE49-F238E27FC236}">
                        <a16:creationId xmlns:a16="http://schemas.microsoft.com/office/drawing/2014/main" id="{4A7A5373-A931-341E-68B1-E324BA666B1C}"/>
                      </a:ext>
                    </a:extLst>
                  </p:cNvPr>
                  <p:cNvSpPr/>
                  <p:nvPr/>
                </p:nvSpPr>
                <p:spPr>
                  <a:xfrm>
                    <a:off x="6351131" y="4699911"/>
                    <a:ext cx="60007" cy="82105"/>
                  </a:xfrm>
                  <a:custGeom>
                    <a:avLst/>
                    <a:gdLst>
                      <a:gd name="connsiteX0" fmla="*/ 0 w 60007"/>
                      <a:gd name="connsiteY0" fmla="*/ 82105 h 82105"/>
                      <a:gd name="connsiteX1" fmla="*/ 37243 w 60007"/>
                      <a:gd name="connsiteY1" fmla="*/ 59246 h 82105"/>
                      <a:gd name="connsiteX2" fmla="*/ 60008 w 60007"/>
                      <a:gd name="connsiteY2" fmla="*/ 77343 h 82105"/>
                      <a:gd name="connsiteX3" fmla="*/ 39148 w 60007"/>
                      <a:gd name="connsiteY3" fmla="*/ 23813 h 82105"/>
                      <a:gd name="connsiteX4" fmla="*/ 6763 w 60007"/>
                      <a:gd name="connsiteY4" fmla="*/ 0 h 82105"/>
                      <a:gd name="connsiteX5" fmla="*/ 5715 w 60007"/>
                      <a:gd name="connsiteY5" fmla="*/ 20764 h 82105"/>
                      <a:gd name="connsiteX6" fmla="*/ 12192 w 60007"/>
                      <a:gd name="connsiteY6" fmla="*/ 44672 h 82105"/>
                      <a:gd name="connsiteX7" fmla="*/ 0 w 60007"/>
                      <a:gd name="connsiteY7" fmla="*/ 82105 h 8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07" h="82105">
                        <a:moveTo>
                          <a:pt x="0" y="82105"/>
                        </a:moveTo>
                        <a:cubicBezTo>
                          <a:pt x="6572" y="75724"/>
                          <a:pt x="26099" y="56483"/>
                          <a:pt x="37243" y="59246"/>
                        </a:cubicBezTo>
                        <a:cubicBezTo>
                          <a:pt x="48387" y="62008"/>
                          <a:pt x="59912" y="83248"/>
                          <a:pt x="60008" y="77343"/>
                        </a:cubicBezTo>
                        <a:cubicBezTo>
                          <a:pt x="55921" y="58512"/>
                          <a:pt x="48882" y="40443"/>
                          <a:pt x="39148" y="23813"/>
                        </a:cubicBezTo>
                        <a:cubicBezTo>
                          <a:pt x="31090" y="12697"/>
                          <a:pt x="19774" y="4381"/>
                          <a:pt x="6763" y="0"/>
                        </a:cubicBezTo>
                        <a:lnTo>
                          <a:pt x="5715" y="20764"/>
                        </a:lnTo>
                        <a:cubicBezTo>
                          <a:pt x="9439" y="28222"/>
                          <a:pt x="11640" y="36357"/>
                          <a:pt x="12192" y="44672"/>
                        </a:cubicBezTo>
                        <a:cubicBezTo>
                          <a:pt x="11525" y="60388"/>
                          <a:pt x="953" y="72390"/>
                          <a:pt x="0" y="82105"/>
                        </a:cubicBezTo>
                        <a:close/>
                      </a:path>
                    </a:pathLst>
                  </a:custGeom>
                  <a:solidFill>
                    <a:srgbClr val="EBEBEB"/>
                  </a:solidFill>
                  <a:ln w="9525" cap="flat">
                    <a:noFill/>
                    <a:prstDash val="solid"/>
                    <a:miter/>
                  </a:ln>
                </p:spPr>
                <p:txBody>
                  <a:bodyPr rtlCol="0" anchor="ctr"/>
                  <a:lstStyle/>
                  <a:p>
                    <a:endParaRPr lang="pt-BR"/>
                  </a:p>
                </p:txBody>
              </p:sp>
            </p:grpSp>
            <p:sp>
              <p:nvSpPr>
                <p:cNvPr id="3623" name="Forma Livre: Forma 3622">
                  <a:extLst>
                    <a:ext uri="{FF2B5EF4-FFF2-40B4-BE49-F238E27FC236}">
                      <a16:creationId xmlns:a16="http://schemas.microsoft.com/office/drawing/2014/main" id="{1B78452F-67A0-D5A6-9162-AC53C4E61385}"/>
                    </a:ext>
                  </a:extLst>
                </p:cNvPr>
                <p:cNvSpPr/>
                <p:nvPr/>
              </p:nvSpPr>
              <p:spPr>
                <a:xfrm>
                  <a:off x="5929196" y="4273952"/>
                  <a:ext cx="119991" cy="158210"/>
                </a:xfrm>
                <a:custGeom>
                  <a:avLst/>
                  <a:gdLst>
                    <a:gd name="connsiteX0" fmla="*/ 20551 w 119991"/>
                    <a:gd name="connsiteY0" fmla="*/ 151543 h 158210"/>
                    <a:gd name="connsiteX1" fmla="*/ 18170 w 119991"/>
                    <a:gd name="connsiteY1" fmla="*/ 127064 h 158210"/>
                    <a:gd name="connsiteX2" fmla="*/ 6740 w 119991"/>
                    <a:gd name="connsiteY2" fmla="*/ 97822 h 158210"/>
                    <a:gd name="connsiteX3" fmla="*/ 644 w 119991"/>
                    <a:gd name="connsiteY3" fmla="*/ 70104 h 158210"/>
                    <a:gd name="connsiteX4" fmla="*/ 3501 w 119991"/>
                    <a:gd name="connsiteY4" fmla="*/ 50102 h 158210"/>
                    <a:gd name="connsiteX5" fmla="*/ 16169 w 119991"/>
                    <a:gd name="connsiteY5" fmla="*/ 47911 h 158210"/>
                    <a:gd name="connsiteX6" fmla="*/ 19217 w 119991"/>
                    <a:gd name="connsiteY6" fmla="*/ 32385 h 158210"/>
                    <a:gd name="connsiteX7" fmla="*/ 35029 w 119991"/>
                    <a:gd name="connsiteY7" fmla="*/ 33528 h 158210"/>
                    <a:gd name="connsiteX8" fmla="*/ 40649 w 119991"/>
                    <a:gd name="connsiteY8" fmla="*/ 15049 h 158210"/>
                    <a:gd name="connsiteX9" fmla="*/ 56936 w 119991"/>
                    <a:gd name="connsiteY9" fmla="*/ 18574 h 158210"/>
                    <a:gd name="connsiteX10" fmla="*/ 66338 w 119991"/>
                    <a:gd name="connsiteY10" fmla="*/ 991 h 158210"/>
                    <a:gd name="connsiteX11" fmla="*/ 66461 w 119991"/>
                    <a:gd name="connsiteY11" fmla="*/ 953 h 158210"/>
                    <a:gd name="connsiteX12" fmla="*/ 90941 w 119991"/>
                    <a:gd name="connsiteY12" fmla="*/ 23622 h 158210"/>
                    <a:gd name="connsiteX13" fmla="*/ 107038 w 119991"/>
                    <a:gd name="connsiteY13" fmla="*/ 32480 h 158210"/>
                    <a:gd name="connsiteX14" fmla="*/ 119992 w 119991"/>
                    <a:gd name="connsiteY14" fmla="*/ 76390 h 158210"/>
                    <a:gd name="connsiteX15" fmla="*/ 106466 w 119991"/>
                    <a:gd name="connsiteY15" fmla="*/ 109538 h 158210"/>
                    <a:gd name="connsiteX16" fmla="*/ 89893 w 119991"/>
                    <a:gd name="connsiteY16" fmla="*/ 15821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991" h="158210">
                      <a:moveTo>
                        <a:pt x="20551" y="151543"/>
                      </a:moveTo>
                      <a:cubicBezTo>
                        <a:pt x="20551" y="140875"/>
                        <a:pt x="22932" y="134588"/>
                        <a:pt x="18170" y="127064"/>
                      </a:cubicBezTo>
                      <a:cubicBezTo>
                        <a:pt x="12712" y="118043"/>
                        <a:pt x="8854" y="108147"/>
                        <a:pt x="6740" y="97822"/>
                      </a:cubicBezTo>
                      <a:cubicBezTo>
                        <a:pt x="3120" y="82772"/>
                        <a:pt x="644" y="70104"/>
                        <a:pt x="644" y="70104"/>
                      </a:cubicBezTo>
                      <a:cubicBezTo>
                        <a:pt x="644" y="70104"/>
                        <a:pt x="-2023" y="55912"/>
                        <a:pt x="3501" y="50102"/>
                      </a:cubicBezTo>
                      <a:cubicBezTo>
                        <a:pt x="6520" y="46206"/>
                        <a:pt x="12016" y="45253"/>
                        <a:pt x="16169" y="47911"/>
                      </a:cubicBezTo>
                      <a:cubicBezTo>
                        <a:pt x="13464" y="42653"/>
                        <a:pt x="14731" y="36233"/>
                        <a:pt x="19217" y="32385"/>
                      </a:cubicBezTo>
                      <a:cubicBezTo>
                        <a:pt x="24104" y="29013"/>
                        <a:pt x="30676" y="29490"/>
                        <a:pt x="35029" y="33528"/>
                      </a:cubicBezTo>
                      <a:cubicBezTo>
                        <a:pt x="35029" y="33528"/>
                        <a:pt x="29885" y="20669"/>
                        <a:pt x="40649" y="15049"/>
                      </a:cubicBezTo>
                      <a:cubicBezTo>
                        <a:pt x="46135" y="11592"/>
                        <a:pt x="53374" y="13163"/>
                        <a:pt x="56936" y="18574"/>
                      </a:cubicBezTo>
                      <a:cubicBezTo>
                        <a:pt x="54679" y="11125"/>
                        <a:pt x="58879" y="3248"/>
                        <a:pt x="66338" y="991"/>
                      </a:cubicBezTo>
                      <a:cubicBezTo>
                        <a:pt x="66376" y="981"/>
                        <a:pt x="66414" y="962"/>
                        <a:pt x="66461" y="953"/>
                      </a:cubicBezTo>
                      <a:cubicBezTo>
                        <a:pt x="73510" y="-2000"/>
                        <a:pt x="81606" y="953"/>
                        <a:pt x="90941" y="23622"/>
                      </a:cubicBezTo>
                      <a:cubicBezTo>
                        <a:pt x="97075" y="24898"/>
                        <a:pt x="102685" y="27984"/>
                        <a:pt x="107038" y="32480"/>
                      </a:cubicBezTo>
                      <a:cubicBezTo>
                        <a:pt x="112934" y="46606"/>
                        <a:pt x="117277" y="61331"/>
                        <a:pt x="119992" y="76390"/>
                      </a:cubicBezTo>
                      <a:cubicBezTo>
                        <a:pt x="119963" y="88782"/>
                        <a:pt x="115115" y="100670"/>
                        <a:pt x="106466" y="109538"/>
                      </a:cubicBezTo>
                      <a:cubicBezTo>
                        <a:pt x="97799" y="119063"/>
                        <a:pt x="92179" y="130969"/>
                        <a:pt x="89893" y="158210"/>
                      </a:cubicBezTo>
                      <a:close/>
                    </a:path>
                  </a:pathLst>
                </a:custGeom>
                <a:solidFill>
                  <a:srgbClr val="9E6767"/>
                </a:solidFill>
                <a:ln w="9525" cap="flat">
                  <a:noFill/>
                  <a:prstDash val="solid"/>
                  <a:miter/>
                </a:ln>
              </p:spPr>
              <p:txBody>
                <a:bodyPr rtlCol="0" anchor="ctr"/>
                <a:lstStyle/>
                <a:p>
                  <a:endParaRPr lang="pt-BR"/>
                </a:p>
              </p:txBody>
            </p:sp>
            <p:sp>
              <p:nvSpPr>
                <p:cNvPr id="3624" name="Forma Livre: Forma 3623">
                  <a:extLst>
                    <a:ext uri="{FF2B5EF4-FFF2-40B4-BE49-F238E27FC236}">
                      <a16:creationId xmlns:a16="http://schemas.microsoft.com/office/drawing/2014/main" id="{A48D26BD-039A-3030-BD7B-FA3B66BC6BEA}"/>
                    </a:ext>
                  </a:extLst>
                </p:cNvPr>
                <p:cNvSpPr/>
                <p:nvPr/>
              </p:nvSpPr>
              <p:spPr>
                <a:xfrm>
                  <a:off x="5945997" y="4295003"/>
                  <a:ext cx="78617" cy="89630"/>
                </a:xfrm>
                <a:custGeom>
                  <a:avLst/>
                  <a:gdLst>
                    <a:gd name="connsiteX0" fmla="*/ 66044 w 78617"/>
                    <a:gd name="connsiteY0" fmla="*/ 25051 h 89630"/>
                    <a:gd name="connsiteX1" fmla="*/ 47661 w 78617"/>
                    <a:gd name="connsiteY1" fmla="*/ 29718 h 89630"/>
                    <a:gd name="connsiteX2" fmla="*/ 37469 w 78617"/>
                    <a:gd name="connsiteY2" fmla="*/ 23527 h 89630"/>
                    <a:gd name="connsiteX3" fmla="*/ 55852 w 78617"/>
                    <a:gd name="connsiteY3" fmla="*/ 1334 h 89630"/>
                    <a:gd name="connsiteX4" fmla="*/ 73855 w 78617"/>
                    <a:gd name="connsiteY4" fmla="*/ 2191 h 89630"/>
                    <a:gd name="connsiteX5" fmla="*/ 56138 w 78617"/>
                    <a:gd name="connsiteY5" fmla="*/ 0 h 89630"/>
                    <a:gd name="connsiteX6" fmla="*/ 35564 w 78617"/>
                    <a:gd name="connsiteY6" fmla="*/ 19050 h 89630"/>
                    <a:gd name="connsiteX7" fmla="*/ 49375 w 78617"/>
                    <a:gd name="connsiteY7" fmla="*/ 32290 h 89630"/>
                    <a:gd name="connsiteX8" fmla="*/ 50709 w 78617"/>
                    <a:gd name="connsiteY8" fmla="*/ 32290 h 89630"/>
                    <a:gd name="connsiteX9" fmla="*/ 50709 w 78617"/>
                    <a:gd name="connsiteY9" fmla="*/ 32290 h 89630"/>
                    <a:gd name="connsiteX10" fmla="*/ 49471 w 78617"/>
                    <a:gd name="connsiteY10" fmla="*/ 46482 h 89630"/>
                    <a:gd name="connsiteX11" fmla="*/ 43565 w 78617"/>
                    <a:gd name="connsiteY11" fmla="*/ 52197 h 89630"/>
                    <a:gd name="connsiteX12" fmla="*/ 39374 w 78617"/>
                    <a:gd name="connsiteY12" fmla="*/ 50102 h 89630"/>
                    <a:gd name="connsiteX13" fmla="*/ 36707 w 78617"/>
                    <a:gd name="connsiteY13" fmla="*/ 47435 h 89630"/>
                    <a:gd name="connsiteX14" fmla="*/ 34421 w 78617"/>
                    <a:gd name="connsiteY14" fmla="*/ 44958 h 89630"/>
                    <a:gd name="connsiteX15" fmla="*/ 34421 w 78617"/>
                    <a:gd name="connsiteY15" fmla="*/ 44958 h 89630"/>
                    <a:gd name="connsiteX16" fmla="*/ 34421 w 78617"/>
                    <a:gd name="connsiteY16" fmla="*/ 45529 h 89630"/>
                    <a:gd name="connsiteX17" fmla="*/ 34897 w 78617"/>
                    <a:gd name="connsiteY17" fmla="*/ 50768 h 89630"/>
                    <a:gd name="connsiteX18" fmla="*/ 27658 w 78617"/>
                    <a:gd name="connsiteY18" fmla="*/ 64675 h 89630"/>
                    <a:gd name="connsiteX19" fmla="*/ 19276 w 78617"/>
                    <a:gd name="connsiteY19" fmla="*/ 61246 h 89630"/>
                    <a:gd name="connsiteX20" fmla="*/ 14800 w 78617"/>
                    <a:gd name="connsiteY20" fmla="*/ 55626 h 89630"/>
                    <a:gd name="connsiteX21" fmla="*/ 13656 w 78617"/>
                    <a:gd name="connsiteY21" fmla="*/ 55626 h 89630"/>
                    <a:gd name="connsiteX22" fmla="*/ 13656 w 78617"/>
                    <a:gd name="connsiteY22" fmla="*/ 56102 h 89630"/>
                    <a:gd name="connsiteX23" fmla="*/ 14514 w 78617"/>
                    <a:gd name="connsiteY23" fmla="*/ 68104 h 89630"/>
                    <a:gd name="connsiteX24" fmla="*/ 10609 w 78617"/>
                    <a:gd name="connsiteY24" fmla="*/ 74486 h 89630"/>
                    <a:gd name="connsiteX25" fmla="*/ 1084 w 78617"/>
                    <a:gd name="connsiteY25" fmla="*/ 71819 h 89630"/>
                    <a:gd name="connsiteX26" fmla="*/ 36 w 78617"/>
                    <a:gd name="connsiteY26" fmla="*/ 70961 h 89630"/>
                    <a:gd name="connsiteX27" fmla="*/ 36 w 78617"/>
                    <a:gd name="connsiteY27" fmla="*/ 70961 h 89630"/>
                    <a:gd name="connsiteX28" fmla="*/ 36 w 78617"/>
                    <a:gd name="connsiteY28" fmla="*/ 71438 h 89630"/>
                    <a:gd name="connsiteX29" fmla="*/ 1464 w 78617"/>
                    <a:gd name="connsiteY29" fmla="*/ 73819 h 89630"/>
                    <a:gd name="connsiteX30" fmla="*/ 13561 w 78617"/>
                    <a:gd name="connsiteY30" fmla="*/ 75724 h 89630"/>
                    <a:gd name="connsiteX31" fmla="*/ 18609 w 78617"/>
                    <a:gd name="connsiteY31" fmla="*/ 65627 h 89630"/>
                    <a:gd name="connsiteX32" fmla="*/ 29659 w 78617"/>
                    <a:gd name="connsiteY32" fmla="*/ 69913 h 89630"/>
                    <a:gd name="connsiteX33" fmla="*/ 39184 w 78617"/>
                    <a:gd name="connsiteY33" fmla="*/ 54959 h 89630"/>
                    <a:gd name="connsiteX34" fmla="*/ 44422 w 78617"/>
                    <a:gd name="connsiteY34" fmla="*/ 56674 h 89630"/>
                    <a:gd name="connsiteX35" fmla="*/ 29754 w 78617"/>
                    <a:gd name="connsiteY35" fmla="*/ 89630 h 89630"/>
                    <a:gd name="connsiteX36" fmla="*/ 52328 w 78617"/>
                    <a:gd name="connsiteY36" fmla="*/ 55721 h 89630"/>
                    <a:gd name="connsiteX37" fmla="*/ 78617 w 78617"/>
                    <a:gd name="connsiteY37" fmla="*/ 37147 h 89630"/>
                    <a:gd name="connsiteX38" fmla="*/ 66044 w 78617"/>
                    <a:gd name="connsiteY38" fmla="*/ 25051 h 89630"/>
                    <a:gd name="connsiteX39" fmla="*/ 58710 w 78617"/>
                    <a:gd name="connsiteY39" fmla="*/ 41434 h 89630"/>
                    <a:gd name="connsiteX40" fmla="*/ 57852 w 78617"/>
                    <a:gd name="connsiteY40" fmla="*/ 40862 h 89630"/>
                    <a:gd name="connsiteX41" fmla="*/ 55757 w 78617"/>
                    <a:gd name="connsiteY41" fmla="*/ 37719 h 89630"/>
                    <a:gd name="connsiteX42" fmla="*/ 52995 w 78617"/>
                    <a:gd name="connsiteY42" fmla="*/ 31623 h 89630"/>
                    <a:gd name="connsiteX43" fmla="*/ 65568 w 78617"/>
                    <a:gd name="connsiteY43" fmla="*/ 28766 h 89630"/>
                    <a:gd name="connsiteX44" fmla="*/ 70235 w 78617"/>
                    <a:gd name="connsiteY44" fmla="*/ 33052 h 89630"/>
                    <a:gd name="connsiteX45" fmla="*/ 58710 w 78617"/>
                    <a:gd name="connsiteY45" fmla="*/ 41815 h 8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8617" h="89630">
                      <a:moveTo>
                        <a:pt x="66044" y="25051"/>
                      </a:moveTo>
                      <a:cubicBezTo>
                        <a:pt x="60129" y="27346"/>
                        <a:pt x="53957" y="28908"/>
                        <a:pt x="47661" y="29718"/>
                      </a:cubicBezTo>
                      <a:cubicBezTo>
                        <a:pt x="43232" y="30299"/>
                        <a:pt x="38993" y="27727"/>
                        <a:pt x="37469" y="23527"/>
                      </a:cubicBezTo>
                      <a:cubicBezTo>
                        <a:pt x="36326" y="20860"/>
                        <a:pt x="55852" y="1334"/>
                        <a:pt x="55852" y="1334"/>
                      </a:cubicBezTo>
                      <a:lnTo>
                        <a:pt x="73855" y="2191"/>
                      </a:lnTo>
                      <a:cubicBezTo>
                        <a:pt x="68016" y="1010"/>
                        <a:pt x="62091" y="276"/>
                        <a:pt x="56138" y="0"/>
                      </a:cubicBezTo>
                      <a:cubicBezTo>
                        <a:pt x="52995" y="0"/>
                        <a:pt x="39469" y="15621"/>
                        <a:pt x="35564" y="19050"/>
                      </a:cubicBezTo>
                      <a:cubicBezTo>
                        <a:pt x="31659" y="22479"/>
                        <a:pt x="36802" y="34766"/>
                        <a:pt x="49375" y="32290"/>
                      </a:cubicBezTo>
                      <a:lnTo>
                        <a:pt x="50709" y="32290"/>
                      </a:lnTo>
                      <a:lnTo>
                        <a:pt x="50709" y="32290"/>
                      </a:lnTo>
                      <a:cubicBezTo>
                        <a:pt x="51547" y="37043"/>
                        <a:pt x="51118" y="41939"/>
                        <a:pt x="49471" y="46482"/>
                      </a:cubicBezTo>
                      <a:cubicBezTo>
                        <a:pt x="48423" y="49244"/>
                        <a:pt x="47089" y="52578"/>
                        <a:pt x="43565" y="52197"/>
                      </a:cubicBezTo>
                      <a:cubicBezTo>
                        <a:pt x="41993" y="51930"/>
                        <a:pt x="40526" y="51206"/>
                        <a:pt x="39374" y="50102"/>
                      </a:cubicBezTo>
                      <a:cubicBezTo>
                        <a:pt x="38345" y="49359"/>
                        <a:pt x="37450" y="48463"/>
                        <a:pt x="36707" y="47435"/>
                      </a:cubicBezTo>
                      <a:cubicBezTo>
                        <a:pt x="36154" y="46434"/>
                        <a:pt x="35373" y="45587"/>
                        <a:pt x="34421" y="44958"/>
                      </a:cubicBezTo>
                      <a:lnTo>
                        <a:pt x="34421" y="44958"/>
                      </a:lnTo>
                      <a:cubicBezTo>
                        <a:pt x="34421" y="44958"/>
                        <a:pt x="34421" y="44958"/>
                        <a:pt x="34421" y="45529"/>
                      </a:cubicBezTo>
                      <a:cubicBezTo>
                        <a:pt x="34421" y="47339"/>
                        <a:pt x="34421" y="49054"/>
                        <a:pt x="34897" y="50768"/>
                      </a:cubicBezTo>
                      <a:cubicBezTo>
                        <a:pt x="34897" y="56102"/>
                        <a:pt x="34230" y="64198"/>
                        <a:pt x="27658" y="64675"/>
                      </a:cubicBezTo>
                      <a:cubicBezTo>
                        <a:pt x="24467" y="65018"/>
                        <a:pt x="21315" y="63732"/>
                        <a:pt x="19276" y="61246"/>
                      </a:cubicBezTo>
                      <a:cubicBezTo>
                        <a:pt x="17657" y="59436"/>
                        <a:pt x="16514" y="57341"/>
                        <a:pt x="14800" y="55626"/>
                      </a:cubicBezTo>
                      <a:cubicBezTo>
                        <a:pt x="14800" y="55626"/>
                        <a:pt x="13942" y="55054"/>
                        <a:pt x="13656" y="55626"/>
                      </a:cubicBezTo>
                      <a:lnTo>
                        <a:pt x="13656" y="56102"/>
                      </a:lnTo>
                      <a:cubicBezTo>
                        <a:pt x="14609" y="60027"/>
                        <a:pt x="14895" y="64084"/>
                        <a:pt x="14514" y="68104"/>
                      </a:cubicBezTo>
                      <a:cubicBezTo>
                        <a:pt x="14276" y="70723"/>
                        <a:pt x="12828" y="73076"/>
                        <a:pt x="10609" y="74486"/>
                      </a:cubicBezTo>
                      <a:cubicBezTo>
                        <a:pt x="7189" y="75181"/>
                        <a:pt x="3646" y="74190"/>
                        <a:pt x="1084" y="71819"/>
                      </a:cubicBezTo>
                      <a:lnTo>
                        <a:pt x="36" y="70961"/>
                      </a:lnTo>
                      <a:lnTo>
                        <a:pt x="36" y="70961"/>
                      </a:lnTo>
                      <a:cubicBezTo>
                        <a:pt x="-12" y="71114"/>
                        <a:pt x="-12" y="71285"/>
                        <a:pt x="36" y="71438"/>
                      </a:cubicBezTo>
                      <a:cubicBezTo>
                        <a:pt x="417" y="72285"/>
                        <a:pt x="903" y="73085"/>
                        <a:pt x="1464" y="73819"/>
                      </a:cubicBezTo>
                      <a:cubicBezTo>
                        <a:pt x="4503" y="77305"/>
                        <a:pt x="9599" y="78105"/>
                        <a:pt x="13561" y="75724"/>
                      </a:cubicBezTo>
                      <a:cubicBezTo>
                        <a:pt x="17143" y="73705"/>
                        <a:pt x="19143" y="69704"/>
                        <a:pt x="18609" y="65627"/>
                      </a:cubicBezTo>
                      <a:cubicBezTo>
                        <a:pt x="21257" y="68932"/>
                        <a:pt x="25477" y="70571"/>
                        <a:pt x="29659" y="69913"/>
                      </a:cubicBezTo>
                      <a:cubicBezTo>
                        <a:pt x="39184" y="69342"/>
                        <a:pt x="39660" y="62294"/>
                        <a:pt x="39184" y="54959"/>
                      </a:cubicBezTo>
                      <a:cubicBezTo>
                        <a:pt x="40727" y="56036"/>
                        <a:pt x="42546" y="56636"/>
                        <a:pt x="44422" y="56674"/>
                      </a:cubicBezTo>
                      <a:cubicBezTo>
                        <a:pt x="36726" y="66180"/>
                        <a:pt x="31668" y="77553"/>
                        <a:pt x="29754" y="89630"/>
                      </a:cubicBezTo>
                      <a:cubicBezTo>
                        <a:pt x="35135" y="77038"/>
                        <a:pt x="42793" y="65551"/>
                        <a:pt x="52328" y="55721"/>
                      </a:cubicBezTo>
                      <a:cubicBezTo>
                        <a:pt x="60053" y="48178"/>
                        <a:pt x="68921" y="41901"/>
                        <a:pt x="78617" y="37147"/>
                      </a:cubicBezTo>
                      <a:cubicBezTo>
                        <a:pt x="78617" y="37147"/>
                        <a:pt x="66806" y="30385"/>
                        <a:pt x="66044" y="25051"/>
                      </a:cubicBezTo>
                      <a:close/>
                      <a:moveTo>
                        <a:pt x="58710" y="41434"/>
                      </a:moveTo>
                      <a:cubicBezTo>
                        <a:pt x="58405" y="41281"/>
                        <a:pt x="58119" y="41082"/>
                        <a:pt x="57852" y="40862"/>
                      </a:cubicBezTo>
                      <a:cubicBezTo>
                        <a:pt x="56995" y="39929"/>
                        <a:pt x="56290" y="38871"/>
                        <a:pt x="55757" y="37719"/>
                      </a:cubicBezTo>
                      <a:cubicBezTo>
                        <a:pt x="54805" y="35719"/>
                        <a:pt x="54138" y="33528"/>
                        <a:pt x="52995" y="31623"/>
                      </a:cubicBezTo>
                      <a:cubicBezTo>
                        <a:pt x="62520" y="29718"/>
                        <a:pt x="65568" y="28766"/>
                        <a:pt x="65568" y="28766"/>
                      </a:cubicBezTo>
                      <a:cubicBezTo>
                        <a:pt x="66644" y="30642"/>
                        <a:pt x="68273" y="32137"/>
                        <a:pt x="70235" y="33052"/>
                      </a:cubicBezTo>
                      <a:cubicBezTo>
                        <a:pt x="66168" y="35662"/>
                        <a:pt x="62310" y="38586"/>
                        <a:pt x="58710" y="41815"/>
                      </a:cubicBezTo>
                      <a:close/>
                    </a:path>
                  </a:pathLst>
                </a:custGeom>
                <a:solidFill>
                  <a:srgbClr val="874C4C"/>
                </a:solidFill>
                <a:ln w="9525" cap="flat">
                  <a:noFill/>
                  <a:prstDash val="solid"/>
                  <a:miter/>
                </a:ln>
              </p:spPr>
              <p:txBody>
                <a:bodyPr rtlCol="0" anchor="ctr"/>
                <a:lstStyle/>
                <a:p>
                  <a:endParaRPr lang="pt-BR"/>
                </a:p>
              </p:txBody>
            </p:sp>
            <p:sp>
              <p:nvSpPr>
                <p:cNvPr id="3625" name="Forma Livre: Forma 3624">
                  <a:extLst>
                    <a:ext uri="{FF2B5EF4-FFF2-40B4-BE49-F238E27FC236}">
                      <a16:creationId xmlns:a16="http://schemas.microsoft.com/office/drawing/2014/main" id="{DD9247A6-B99E-26CC-AE21-DED1061D65CB}"/>
                    </a:ext>
                  </a:extLst>
                </p:cNvPr>
                <p:cNvSpPr/>
                <p:nvPr/>
              </p:nvSpPr>
              <p:spPr>
                <a:xfrm>
                  <a:off x="5925517" y="4414161"/>
                  <a:ext cx="254076" cy="462724"/>
                </a:xfrm>
                <a:custGeom>
                  <a:avLst/>
                  <a:gdLst>
                    <a:gd name="connsiteX0" fmla="*/ 243781 w 254076"/>
                    <a:gd name="connsiteY0" fmla="*/ 327755 h 462724"/>
                    <a:gd name="connsiteX1" fmla="*/ 192441 w 254076"/>
                    <a:gd name="connsiteY1" fmla="*/ 297275 h 462724"/>
                    <a:gd name="connsiteX2" fmla="*/ 96239 w 254076"/>
                    <a:gd name="connsiteY2" fmla="*/ 204121 h 462724"/>
                    <a:gd name="connsiteX3" fmla="*/ 93667 w 254076"/>
                    <a:gd name="connsiteY3" fmla="*/ 90869 h 462724"/>
                    <a:gd name="connsiteX4" fmla="*/ 95667 w 254076"/>
                    <a:gd name="connsiteY4" fmla="*/ 0 h 462724"/>
                    <a:gd name="connsiteX5" fmla="*/ 24706 w 254076"/>
                    <a:gd name="connsiteY5" fmla="*/ 476 h 462724"/>
                    <a:gd name="connsiteX6" fmla="*/ 1846 w 254076"/>
                    <a:gd name="connsiteY6" fmla="*/ 195167 h 462724"/>
                    <a:gd name="connsiteX7" fmla="*/ 18991 w 254076"/>
                    <a:gd name="connsiteY7" fmla="*/ 267557 h 462724"/>
                    <a:gd name="connsiteX8" fmla="*/ 214444 w 254076"/>
                    <a:gd name="connsiteY8" fmla="*/ 462724 h 462724"/>
                    <a:gd name="connsiteX9" fmla="*/ 243781 w 254076"/>
                    <a:gd name="connsiteY9" fmla="*/ 327755 h 46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076" h="462724">
                      <a:moveTo>
                        <a:pt x="243781" y="327755"/>
                      </a:moveTo>
                      <a:cubicBezTo>
                        <a:pt x="239209" y="323088"/>
                        <a:pt x="209872" y="311848"/>
                        <a:pt x="192441" y="297275"/>
                      </a:cubicBezTo>
                      <a:cubicBezTo>
                        <a:pt x="149483" y="261175"/>
                        <a:pt x="96239" y="204121"/>
                        <a:pt x="96239" y="204121"/>
                      </a:cubicBezTo>
                      <a:cubicBezTo>
                        <a:pt x="96239" y="204121"/>
                        <a:pt x="93857" y="131254"/>
                        <a:pt x="93667" y="90869"/>
                      </a:cubicBezTo>
                      <a:cubicBezTo>
                        <a:pt x="93667" y="39529"/>
                        <a:pt x="95667" y="0"/>
                        <a:pt x="95667" y="0"/>
                      </a:cubicBezTo>
                      <a:lnTo>
                        <a:pt x="24706" y="476"/>
                      </a:lnTo>
                      <a:cubicBezTo>
                        <a:pt x="24706" y="476"/>
                        <a:pt x="6418" y="139351"/>
                        <a:pt x="1846" y="195167"/>
                      </a:cubicBezTo>
                      <a:cubicBezTo>
                        <a:pt x="-1202" y="232505"/>
                        <a:pt x="-3202" y="240316"/>
                        <a:pt x="18991" y="267557"/>
                      </a:cubicBezTo>
                      <a:cubicBezTo>
                        <a:pt x="41184" y="294799"/>
                        <a:pt x="214444" y="462724"/>
                        <a:pt x="214444" y="462724"/>
                      </a:cubicBezTo>
                      <a:cubicBezTo>
                        <a:pt x="214444" y="462724"/>
                        <a:pt x="278452" y="420243"/>
                        <a:pt x="243781" y="327755"/>
                      </a:cubicBezTo>
                      <a:close/>
                    </a:path>
                  </a:pathLst>
                </a:custGeom>
                <a:solidFill>
                  <a:srgbClr val="9E6767"/>
                </a:solidFill>
                <a:ln w="9525" cap="flat">
                  <a:noFill/>
                  <a:prstDash val="solid"/>
                  <a:miter/>
                </a:ln>
              </p:spPr>
              <p:txBody>
                <a:bodyPr rtlCol="0" anchor="ctr"/>
                <a:lstStyle/>
                <a:p>
                  <a:endParaRPr lang="pt-BR"/>
                </a:p>
              </p:txBody>
            </p:sp>
            <p:sp>
              <p:nvSpPr>
                <p:cNvPr id="3626" name="Forma Livre: Forma 3625">
                  <a:extLst>
                    <a:ext uri="{FF2B5EF4-FFF2-40B4-BE49-F238E27FC236}">
                      <a16:creationId xmlns:a16="http://schemas.microsoft.com/office/drawing/2014/main" id="{160D0DC6-2A19-5320-B134-7202DE8CBE99}"/>
                    </a:ext>
                  </a:extLst>
                </p:cNvPr>
                <p:cNvSpPr/>
                <p:nvPr/>
              </p:nvSpPr>
              <p:spPr>
                <a:xfrm>
                  <a:off x="5921300" y="4479978"/>
                  <a:ext cx="264840" cy="409435"/>
                </a:xfrm>
                <a:custGeom>
                  <a:avLst/>
                  <a:gdLst>
                    <a:gd name="connsiteX0" fmla="*/ 257237 w 264840"/>
                    <a:gd name="connsiteY0" fmla="*/ 250793 h 409435"/>
                    <a:gd name="connsiteX1" fmla="*/ 200945 w 264840"/>
                    <a:gd name="connsiteY1" fmla="*/ 219170 h 409435"/>
                    <a:gd name="connsiteX2" fmla="*/ 106361 w 264840"/>
                    <a:gd name="connsiteY2" fmla="*/ 139446 h 409435"/>
                    <a:gd name="connsiteX3" fmla="*/ 97884 w 264840"/>
                    <a:gd name="connsiteY3" fmla="*/ 9525 h 409435"/>
                    <a:gd name="connsiteX4" fmla="*/ 20636 w 264840"/>
                    <a:gd name="connsiteY4" fmla="*/ 0 h 409435"/>
                    <a:gd name="connsiteX5" fmla="*/ 4253 w 264840"/>
                    <a:gd name="connsiteY5" fmla="*/ 115443 h 409435"/>
                    <a:gd name="connsiteX6" fmla="*/ 19208 w 264840"/>
                    <a:gd name="connsiteY6" fmla="*/ 205264 h 409435"/>
                    <a:gd name="connsiteX7" fmla="*/ 219233 w 264840"/>
                    <a:gd name="connsiteY7" fmla="*/ 403193 h 409435"/>
                    <a:gd name="connsiteX8" fmla="*/ 257333 w 264840"/>
                    <a:gd name="connsiteY8" fmla="*/ 362521 h 409435"/>
                    <a:gd name="connsiteX9" fmla="*/ 257237 w 264840"/>
                    <a:gd name="connsiteY9" fmla="*/ 250793 h 40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840" h="409435">
                      <a:moveTo>
                        <a:pt x="257237" y="250793"/>
                      </a:moveTo>
                      <a:cubicBezTo>
                        <a:pt x="237140" y="235553"/>
                        <a:pt x="235425" y="240125"/>
                        <a:pt x="200945" y="219170"/>
                      </a:cubicBezTo>
                      <a:cubicBezTo>
                        <a:pt x="166464" y="198215"/>
                        <a:pt x="106361" y="139446"/>
                        <a:pt x="106361" y="139446"/>
                      </a:cubicBezTo>
                      <a:lnTo>
                        <a:pt x="97884" y="9525"/>
                      </a:lnTo>
                      <a:cubicBezTo>
                        <a:pt x="97884" y="9525"/>
                        <a:pt x="55593" y="22765"/>
                        <a:pt x="20636" y="0"/>
                      </a:cubicBezTo>
                      <a:cubicBezTo>
                        <a:pt x="20636" y="0"/>
                        <a:pt x="11587" y="51530"/>
                        <a:pt x="4253" y="115443"/>
                      </a:cubicBezTo>
                      <a:cubicBezTo>
                        <a:pt x="-3081" y="179356"/>
                        <a:pt x="-2605" y="177451"/>
                        <a:pt x="19208" y="205264"/>
                      </a:cubicBezTo>
                      <a:cubicBezTo>
                        <a:pt x="41020" y="233077"/>
                        <a:pt x="203326" y="385477"/>
                        <a:pt x="219233" y="403193"/>
                      </a:cubicBezTo>
                      <a:cubicBezTo>
                        <a:pt x="233615" y="419481"/>
                        <a:pt x="248379" y="403193"/>
                        <a:pt x="257333" y="362521"/>
                      </a:cubicBezTo>
                      <a:cubicBezTo>
                        <a:pt x="266286" y="321850"/>
                        <a:pt x="268382" y="286607"/>
                        <a:pt x="257237" y="250793"/>
                      </a:cubicBezTo>
                      <a:close/>
                    </a:path>
                  </a:pathLst>
                </a:custGeom>
                <a:solidFill>
                  <a:srgbClr val="455A64"/>
                </a:solidFill>
                <a:ln w="9525" cap="flat">
                  <a:noFill/>
                  <a:prstDash val="solid"/>
                  <a:miter/>
                </a:ln>
              </p:spPr>
              <p:txBody>
                <a:bodyPr rtlCol="0" anchor="ctr"/>
                <a:lstStyle/>
                <a:p>
                  <a:endParaRPr lang="pt-BR"/>
                </a:p>
              </p:txBody>
            </p:sp>
          </p:grpSp>
        </p:grpSp>
      </p:grpSp>
      <p:sp>
        <p:nvSpPr>
          <p:cNvPr id="4062" name="Text Box 13">
            <a:extLst>
              <a:ext uri="{FF2B5EF4-FFF2-40B4-BE49-F238E27FC236}">
                <a16:creationId xmlns:a16="http://schemas.microsoft.com/office/drawing/2014/main" id="{CC6308B0-A634-7E5B-0FEF-5099D8AA64F8}"/>
              </a:ext>
            </a:extLst>
          </p:cNvPr>
          <p:cNvSpPr txBox="1">
            <a:spLocks noChangeArrowheads="1"/>
          </p:cNvSpPr>
          <p:nvPr/>
        </p:nvSpPr>
        <p:spPr bwMode="auto">
          <a:xfrm>
            <a:off x="3379510" y="3350946"/>
            <a:ext cx="3000978" cy="396000"/>
          </a:xfrm>
          <a:prstGeom prst="rect">
            <a:avLst/>
          </a:prstGeom>
          <a:solidFill>
            <a:srgbClr val="03405E"/>
          </a:solidFill>
          <a:ln w="12700">
            <a:solidFill>
              <a:schemeClr val="bg1">
                <a:lumMod val="85000"/>
              </a:schemeClr>
            </a:solidFill>
            <a:miter lim="800000"/>
            <a:headEnd type="none" w="sm" len="sm"/>
            <a:tailEnd type="none" w="sm" len="sm"/>
          </a:ln>
        </p:spPr>
        <p:txBody>
          <a:bodyPr wrap="square">
            <a:spAutoFit/>
          </a:bodyPr>
          <a:lstStyle/>
          <a:p>
            <a:pPr algn="ctr"/>
            <a:r>
              <a:rPr lang="pt-BR" sz="1600">
                <a:solidFill>
                  <a:schemeClr val="bg1"/>
                </a:solidFill>
                <a:cs typeface="Times New Roman" pitchFamily="18" charset="0"/>
              </a:rPr>
              <a:t>Temas e Objetivos Estratégicos</a:t>
            </a:r>
          </a:p>
        </p:txBody>
      </p:sp>
      <p:sp>
        <p:nvSpPr>
          <p:cNvPr id="4063" name="AutoShape 6">
            <a:extLst>
              <a:ext uri="{FF2B5EF4-FFF2-40B4-BE49-F238E27FC236}">
                <a16:creationId xmlns:a16="http://schemas.microsoft.com/office/drawing/2014/main" id="{9FD95BAA-0FE6-8EEA-7B7F-F0387FA7D767}"/>
              </a:ext>
            </a:extLst>
          </p:cNvPr>
          <p:cNvSpPr>
            <a:spLocks noChangeArrowheads="1"/>
          </p:cNvSpPr>
          <p:nvPr/>
        </p:nvSpPr>
        <p:spPr bwMode="auto">
          <a:xfrm>
            <a:off x="4030760" y="1138402"/>
            <a:ext cx="1062966" cy="319301"/>
          </a:xfrm>
          <a:prstGeom prst="flowChartProcess">
            <a:avLst/>
          </a:prstGeom>
          <a:solidFill>
            <a:srgbClr val="7030A0"/>
          </a:solidFill>
          <a:ln w="12700">
            <a:noFill/>
            <a:miter lim="800000"/>
            <a:headEnd type="none" w="sm" len="sm"/>
            <a:tailEnd type="none" w="sm" len="sm"/>
          </a:ln>
          <a:effectLst/>
        </p:spPr>
        <p:txBody>
          <a:bodyPr wrap="none" anchor="ctr"/>
          <a:lstStyle/>
          <a:p>
            <a:pPr algn="ctr">
              <a:defRPr/>
            </a:pPr>
            <a:r>
              <a:rPr lang="pt-BR" sz="1600" b="1">
                <a:solidFill>
                  <a:schemeClr val="bg1"/>
                </a:solidFill>
                <a:cs typeface="Times New Roman" pitchFamily="18" charset="0"/>
              </a:rPr>
              <a:t>Sociedade</a:t>
            </a:r>
          </a:p>
        </p:txBody>
      </p:sp>
      <p:sp>
        <p:nvSpPr>
          <p:cNvPr id="4064" name="AutoShape 20">
            <a:extLst>
              <a:ext uri="{FF2B5EF4-FFF2-40B4-BE49-F238E27FC236}">
                <a16:creationId xmlns:a16="http://schemas.microsoft.com/office/drawing/2014/main" id="{20C1C3EE-E6EA-96B5-B2C2-A30E014EE576}"/>
              </a:ext>
            </a:extLst>
          </p:cNvPr>
          <p:cNvSpPr>
            <a:spLocks noChangeArrowheads="1"/>
          </p:cNvSpPr>
          <p:nvPr/>
        </p:nvSpPr>
        <p:spPr bwMode="auto">
          <a:xfrm rot="1641405">
            <a:off x="3053851" y="4328444"/>
            <a:ext cx="360000" cy="180000"/>
          </a:xfrm>
          <a:prstGeom prst="leftRightArrow">
            <a:avLst>
              <a:gd name="adj1" fmla="val 50000"/>
              <a:gd name="adj2" fmla="val 30522"/>
            </a:avLst>
          </a:prstGeom>
          <a:solidFill>
            <a:schemeClr val="accent2">
              <a:lumMod val="40000"/>
              <a:lumOff val="60000"/>
            </a:schemeClr>
          </a:solidFill>
          <a:ln w="9525">
            <a:solidFill>
              <a:schemeClr val="accent2"/>
            </a:solidFill>
            <a:miter lim="800000"/>
            <a:headEnd type="none" w="sm" len="sm"/>
            <a:tailEnd type="none" w="sm" len="sm"/>
          </a:ln>
          <a:effectLst/>
        </p:spPr>
        <p:txBody>
          <a:bodyPr wrap="none" anchor="ctr"/>
          <a:lstStyle/>
          <a:p>
            <a:pPr algn="ctr">
              <a:defRPr/>
            </a:pPr>
            <a:endParaRPr lang="pt-BR" sz="1600"/>
          </a:p>
        </p:txBody>
      </p:sp>
      <p:pic>
        <p:nvPicPr>
          <p:cNvPr id="4065" name="Imagem 4064" descr="Interface gráfica do usuário&#10;&#10;Descrição gerada automaticamente">
            <a:extLst>
              <a:ext uri="{FF2B5EF4-FFF2-40B4-BE49-F238E27FC236}">
                <a16:creationId xmlns:a16="http://schemas.microsoft.com/office/drawing/2014/main" id="{FA6F6AA4-A223-CA59-E3AE-5940CEC87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7580" y="4443683"/>
            <a:ext cx="1440000" cy="1440000"/>
          </a:xfrm>
          <a:prstGeom prst="rect">
            <a:avLst/>
          </a:prstGeom>
        </p:spPr>
      </p:pic>
      <p:pic>
        <p:nvPicPr>
          <p:cNvPr id="4066" name="Imagem 4065" descr="Interface gráfica do usuário&#10;&#10;Descrição gerada automaticamente">
            <a:extLst>
              <a:ext uri="{FF2B5EF4-FFF2-40B4-BE49-F238E27FC236}">
                <a16:creationId xmlns:a16="http://schemas.microsoft.com/office/drawing/2014/main" id="{0598F125-4966-1EEF-9D69-F84115AFB1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72539" y="5392537"/>
            <a:ext cx="1440000" cy="1440000"/>
          </a:xfrm>
          <a:prstGeom prst="rect">
            <a:avLst/>
          </a:prstGeom>
        </p:spPr>
      </p:pic>
    </p:spTree>
    <p:extLst>
      <p:ext uri="{BB962C8B-B14F-4D97-AF65-F5344CB8AC3E}">
        <p14:creationId xmlns:p14="http://schemas.microsoft.com/office/powerpoint/2010/main" val="814382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m 26" descr="Uma imagem contendo colar&#10;&#10;Descrição gerada automaticamente">
            <a:extLst>
              <a:ext uri="{FF2B5EF4-FFF2-40B4-BE49-F238E27FC236}">
                <a16:creationId xmlns:a16="http://schemas.microsoft.com/office/drawing/2014/main" id="{F99122E9-9767-78E0-4E8A-7582E4DBA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298"/>
            <a:ext cx="12192000" cy="6845402"/>
          </a:xfrm>
          <a:prstGeom prst="rect">
            <a:avLst/>
          </a:prstGeom>
        </p:spPr>
      </p:pic>
      <p:sp>
        <p:nvSpPr>
          <p:cNvPr id="28" name="Retângulo 27">
            <a:extLst>
              <a:ext uri="{FF2B5EF4-FFF2-40B4-BE49-F238E27FC236}">
                <a16:creationId xmlns:a16="http://schemas.microsoft.com/office/drawing/2014/main" id="{04C66E05-779D-655C-5C34-60CC6F887AB1}"/>
              </a:ext>
            </a:extLst>
          </p:cNvPr>
          <p:cNvSpPr/>
          <p:nvPr/>
        </p:nvSpPr>
        <p:spPr>
          <a:xfrm>
            <a:off x="0" y="-11895"/>
            <a:ext cx="10579100" cy="6882595"/>
          </a:xfrm>
          <a:prstGeom prst="rect">
            <a:avLst/>
          </a:prstGeom>
          <a:gradFill>
            <a:gsLst>
              <a:gs pos="0">
                <a:schemeClr val="bg1"/>
              </a:gs>
              <a:gs pos="52000">
                <a:schemeClr val="bg1"/>
              </a:gs>
              <a:gs pos="86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Cantos Arredondados 15">
            <a:extLst>
              <a:ext uri="{FF2B5EF4-FFF2-40B4-BE49-F238E27FC236}">
                <a16:creationId xmlns:a16="http://schemas.microsoft.com/office/drawing/2014/main" id="{1B301E55-9381-E504-FEE4-49F82A3EBA45}"/>
              </a:ext>
            </a:extLst>
          </p:cNvPr>
          <p:cNvSpPr/>
          <p:nvPr/>
        </p:nvSpPr>
        <p:spPr>
          <a:xfrm>
            <a:off x="7381988" y="1695277"/>
            <a:ext cx="3646375" cy="4704428"/>
          </a:xfrm>
          <a:prstGeom prst="roundRect">
            <a:avLst>
              <a:gd name="adj" fmla="val 5173"/>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Fluxograma: Dados 7">
            <a:extLst>
              <a:ext uri="{FF2B5EF4-FFF2-40B4-BE49-F238E27FC236}">
                <a16:creationId xmlns:a16="http://schemas.microsoft.com/office/drawing/2014/main" id="{F0304BBF-9C71-31F9-10DD-2EF780E75A49}"/>
              </a:ext>
            </a:extLst>
          </p:cNvPr>
          <p:cNvSpPr/>
          <p:nvPr/>
        </p:nvSpPr>
        <p:spPr>
          <a:xfrm>
            <a:off x="8981612" y="-383780"/>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3" name="Imagem 2">
            <a:extLst>
              <a:ext uri="{FF2B5EF4-FFF2-40B4-BE49-F238E27FC236}">
                <a16:creationId xmlns:a16="http://schemas.microsoft.com/office/drawing/2014/main" id="{62646D21-768F-879B-0F37-1E4DBD29CC6F}"/>
              </a:ext>
            </a:extLst>
          </p:cNvPr>
          <p:cNvPicPr>
            <a:picLocks noChangeAspect="1"/>
          </p:cNvPicPr>
          <p:nvPr/>
        </p:nvPicPr>
        <p:blipFill rotWithShape="1">
          <a:blip r:embed="rId3">
            <a:biLevel thresh="25000"/>
          </a:blip>
          <a:srcRect b="23820"/>
          <a:stretch/>
        </p:blipFill>
        <p:spPr>
          <a:xfrm>
            <a:off x="9788099" y="522032"/>
            <a:ext cx="1845102" cy="373758"/>
          </a:xfrm>
          <a:prstGeom prst="rect">
            <a:avLst/>
          </a:prstGeom>
        </p:spPr>
      </p:pic>
      <p:sp>
        <p:nvSpPr>
          <p:cNvPr id="4" name="Forma Livre: Forma 3">
            <a:extLst>
              <a:ext uri="{FF2B5EF4-FFF2-40B4-BE49-F238E27FC236}">
                <a16:creationId xmlns:a16="http://schemas.microsoft.com/office/drawing/2014/main" id="{D4F1B73C-1554-2E7B-18CA-4633BB276C72}"/>
              </a:ext>
            </a:extLst>
          </p:cNvPr>
          <p:cNvSpPr/>
          <p:nvPr/>
        </p:nvSpPr>
        <p:spPr>
          <a:xfrm>
            <a:off x="-888844" y="-850900"/>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Agrupar 4">
            <a:extLst>
              <a:ext uri="{FF2B5EF4-FFF2-40B4-BE49-F238E27FC236}">
                <a16:creationId xmlns:a16="http://schemas.microsoft.com/office/drawing/2014/main" id="{85341838-701A-9973-5D03-E422B9E9688C}"/>
              </a:ext>
            </a:extLst>
          </p:cNvPr>
          <p:cNvGrpSpPr/>
          <p:nvPr/>
        </p:nvGrpSpPr>
        <p:grpSpPr>
          <a:xfrm>
            <a:off x="8908007" y="92181"/>
            <a:ext cx="1450648" cy="714340"/>
            <a:chOff x="2361460" y="1272045"/>
            <a:chExt cx="4562822" cy="2246862"/>
          </a:xfrm>
          <a:solidFill>
            <a:schemeClr val="bg1"/>
          </a:solidFill>
        </p:grpSpPr>
        <p:sp>
          <p:nvSpPr>
            <p:cNvPr id="6" name="Fluxograma: Dados 7">
              <a:extLst>
                <a:ext uri="{FF2B5EF4-FFF2-40B4-BE49-F238E27FC236}">
                  <a16:creationId xmlns:a16="http://schemas.microsoft.com/office/drawing/2014/main" id="{65BA6249-D17B-A0B8-B5C8-D504C1914938}"/>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7" name="Fluxograma: Dados 7">
              <a:extLst>
                <a:ext uri="{FF2B5EF4-FFF2-40B4-BE49-F238E27FC236}">
                  <a16:creationId xmlns:a16="http://schemas.microsoft.com/office/drawing/2014/main" id="{88C9ABD0-52C5-E34A-5E64-7EB3ED0138B9}"/>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8" name="Fluxograma: Dados 7">
              <a:extLst>
                <a:ext uri="{FF2B5EF4-FFF2-40B4-BE49-F238E27FC236}">
                  <a16:creationId xmlns:a16="http://schemas.microsoft.com/office/drawing/2014/main" id="{13534334-8C2B-17F5-9ACF-3D3401F119EB}"/>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9" name="Título 1">
            <a:extLst>
              <a:ext uri="{FF2B5EF4-FFF2-40B4-BE49-F238E27FC236}">
                <a16:creationId xmlns:a16="http://schemas.microsoft.com/office/drawing/2014/main" id="{CCF2FCAA-64B6-7EBE-22DF-26A6CF1426BE}"/>
              </a:ext>
            </a:extLst>
          </p:cNvPr>
          <p:cNvSpPr txBox="1">
            <a:spLocks/>
          </p:cNvSpPr>
          <p:nvPr/>
        </p:nvSpPr>
        <p:spPr>
          <a:xfrm>
            <a:off x="510111" y="93244"/>
            <a:ext cx="8754838" cy="8429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a:solidFill>
                  <a:prstClr val="white"/>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PDI Estratégico de Hidrogênio Renovável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a:solidFill>
                  <a:srgbClr val="FFC00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Chamada Estratégica</a:t>
            </a:r>
          </a:p>
        </p:txBody>
      </p:sp>
      <p:sp>
        <p:nvSpPr>
          <p:cNvPr id="11" name="CaixaDeTexto 10">
            <a:extLst>
              <a:ext uri="{FF2B5EF4-FFF2-40B4-BE49-F238E27FC236}">
                <a16:creationId xmlns:a16="http://schemas.microsoft.com/office/drawing/2014/main" id="{A8877033-AAF5-B281-5666-D537892107EA}"/>
              </a:ext>
            </a:extLst>
          </p:cNvPr>
          <p:cNvSpPr txBox="1"/>
          <p:nvPr/>
        </p:nvSpPr>
        <p:spPr>
          <a:xfrm>
            <a:off x="510111" y="6002922"/>
            <a:ext cx="7669171"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buClr>
                <a:srgbClr val="ACAA00"/>
              </a:buClr>
              <a:buFont typeface="Wingdings" panose="05000000000000000000" pitchFamily="2" charset="2"/>
              <a:buChar char="§"/>
            </a:pPr>
            <a:r>
              <a:rPr lang="pt-BR" sz="2000" dirty="0"/>
              <a:t>Duração máxima de </a:t>
            </a:r>
            <a:r>
              <a:rPr lang="pt-BR" sz="2000" b="1" dirty="0">
                <a:solidFill>
                  <a:srgbClr val="0070C0"/>
                </a:solidFill>
              </a:rPr>
              <a:t>48 meses</a:t>
            </a:r>
            <a:r>
              <a:rPr lang="pt-BR" sz="2000" dirty="0"/>
              <a:t>, prorrogável até </a:t>
            </a:r>
            <a:r>
              <a:rPr lang="pt-BR" sz="2000" b="1" dirty="0">
                <a:solidFill>
                  <a:srgbClr val="0070C0"/>
                </a:solidFill>
              </a:rPr>
              <a:t>60 meses.</a:t>
            </a:r>
          </a:p>
        </p:txBody>
      </p:sp>
      <p:sp>
        <p:nvSpPr>
          <p:cNvPr id="14" name="CaixaDeTexto 13">
            <a:extLst>
              <a:ext uri="{FF2B5EF4-FFF2-40B4-BE49-F238E27FC236}">
                <a16:creationId xmlns:a16="http://schemas.microsoft.com/office/drawing/2014/main" id="{817DE08C-53BA-7CF0-52CC-ECA3B1EEB5C0}"/>
              </a:ext>
            </a:extLst>
          </p:cNvPr>
          <p:cNvSpPr txBox="1"/>
          <p:nvPr/>
        </p:nvSpPr>
        <p:spPr>
          <a:xfrm>
            <a:off x="7776956" y="2952607"/>
            <a:ext cx="3251407" cy="34470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342900" marR="0" indent="-342900" algn="l" defTabSz="914400" rtl="0" fontAlgn="auto" latinLnBrk="0" hangingPunct="0">
              <a:lnSpc>
                <a:spcPct val="150000"/>
              </a:lnSpc>
              <a:spcBef>
                <a:spcPts val="0"/>
              </a:spcBef>
              <a:spcAft>
                <a:spcPts val="0"/>
              </a:spcAft>
              <a:buClr>
                <a:srgbClr val="0070C0"/>
              </a:buClr>
              <a:buSzTx/>
              <a:buFont typeface="+mj-lt"/>
              <a:buAutoNum type="arabicPeriod"/>
              <a:tabLst/>
            </a:pPr>
            <a:endParaRPr lang="pt-BR" sz="1400" b="1">
              <a:sym typeface="Arial"/>
            </a:endParaRPr>
          </a:p>
          <a:p>
            <a:pPr marL="342900" marR="0" indent="-342900" algn="l" defTabSz="914400" rtl="0" fontAlgn="auto" latinLnBrk="0" hangingPunct="0">
              <a:lnSpc>
                <a:spcPct val="150000"/>
              </a:lnSpc>
              <a:spcBef>
                <a:spcPts val="0"/>
              </a:spcBef>
              <a:spcAft>
                <a:spcPts val="0"/>
              </a:spcAft>
              <a:buClr>
                <a:srgbClr val="0070C0"/>
              </a:buClr>
              <a:buSzTx/>
              <a:buFont typeface="+mj-lt"/>
              <a:buAutoNum type="arabicPeriod"/>
              <a:tabLst/>
            </a:pPr>
            <a:r>
              <a:rPr lang="pt-BR" b="1">
                <a:sym typeface="Arial"/>
              </a:rPr>
              <a:t>Definição de diretrizes</a:t>
            </a:r>
          </a:p>
          <a:p>
            <a:pPr marL="342900" marR="0" indent="-342900" algn="l" defTabSz="914400" rtl="0" fontAlgn="auto" latinLnBrk="0" hangingPunct="0">
              <a:lnSpc>
                <a:spcPct val="150000"/>
              </a:lnSpc>
              <a:spcBef>
                <a:spcPts val="0"/>
              </a:spcBef>
              <a:spcAft>
                <a:spcPts val="0"/>
              </a:spcAft>
              <a:buClr>
                <a:srgbClr val="0070C0"/>
              </a:buClr>
              <a:buSzTx/>
              <a:buFont typeface="+mj-lt"/>
              <a:buAutoNum type="arabicPeriod"/>
              <a:tabLst/>
            </a:pPr>
            <a:r>
              <a:rPr lang="pt-BR" b="1">
                <a:sym typeface="Arial"/>
              </a:rPr>
              <a:t>Publicação do edital</a:t>
            </a:r>
          </a:p>
          <a:p>
            <a:pPr marL="342900" marR="0" indent="-342900" algn="l" defTabSz="914400" rtl="0" fontAlgn="auto" latinLnBrk="0" hangingPunct="0">
              <a:lnSpc>
                <a:spcPct val="150000"/>
              </a:lnSpc>
              <a:spcBef>
                <a:spcPts val="0"/>
              </a:spcBef>
              <a:spcAft>
                <a:spcPts val="0"/>
              </a:spcAft>
              <a:buClr>
                <a:srgbClr val="0070C0"/>
              </a:buClr>
              <a:buSzTx/>
              <a:buFont typeface="+mj-lt"/>
              <a:buAutoNum type="arabicPeriod"/>
              <a:tabLst/>
            </a:pPr>
            <a:r>
              <a:rPr kumimoji="0" lang="pt-BR" b="1" i="0" u="none" strike="noStrike" cap="none" spc="0" normalizeH="0" baseline="0">
                <a:ln>
                  <a:noFill/>
                </a:ln>
                <a:effectLst/>
                <a:uFillTx/>
                <a:latin typeface="+mn-lt"/>
                <a:ea typeface="+mn-ea"/>
                <a:cs typeface="+mn-cs"/>
                <a:sym typeface="Arial"/>
              </a:rPr>
              <a:t>Recebimento das propostas</a:t>
            </a:r>
          </a:p>
          <a:p>
            <a:pPr marL="342900" marR="0" indent="-342900" algn="l" defTabSz="914400" rtl="0" fontAlgn="auto" latinLnBrk="0" hangingPunct="0">
              <a:lnSpc>
                <a:spcPct val="150000"/>
              </a:lnSpc>
              <a:spcBef>
                <a:spcPts val="0"/>
              </a:spcBef>
              <a:spcAft>
                <a:spcPts val="0"/>
              </a:spcAft>
              <a:buClr>
                <a:srgbClr val="0070C0"/>
              </a:buClr>
              <a:buSzTx/>
              <a:buFont typeface="+mj-lt"/>
              <a:buAutoNum type="arabicPeriod"/>
              <a:tabLst/>
            </a:pPr>
            <a:r>
              <a:rPr lang="pt-BR" b="1">
                <a:sym typeface="Arial"/>
              </a:rPr>
              <a:t>Avaliação inicial</a:t>
            </a:r>
          </a:p>
          <a:p>
            <a:pPr marL="342900" marR="0" indent="-342900" algn="l" defTabSz="914400" rtl="0" fontAlgn="auto" latinLnBrk="0" hangingPunct="0">
              <a:lnSpc>
                <a:spcPct val="150000"/>
              </a:lnSpc>
              <a:spcBef>
                <a:spcPts val="0"/>
              </a:spcBef>
              <a:spcAft>
                <a:spcPts val="0"/>
              </a:spcAft>
              <a:buClr>
                <a:srgbClr val="0070C0"/>
              </a:buClr>
              <a:buSzTx/>
              <a:buFont typeface="+mj-lt"/>
              <a:buAutoNum type="arabicPeriod"/>
              <a:tabLst/>
            </a:pPr>
            <a:r>
              <a:rPr lang="pt-BR" b="1">
                <a:sym typeface="Arial"/>
              </a:rPr>
              <a:t>Execução</a:t>
            </a:r>
          </a:p>
          <a:p>
            <a:pPr marL="342900" marR="0" indent="-342900" algn="l" defTabSz="914400" rtl="0" fontAlgn="auto" latinLnBrk="0" hangingPunct="0">
              <a:lnSpc>
                <a:spcPct val="150000"/>
              </a:lnSpc>
              <a:spcBef>
                <a:spcPts val="0"/>
              </a:spcBef>
              <a:spcAft>
                <a:spcPts val="0"/>
              </a:spcAft>
              <a:buClr>
                <a:srgbClr val="0070C0"/>
              </a:buClr>
              <a:buSzTx/>
              <a:buFont typeface="+mj-lt"/>
              <a:buAutoNum type="arabicPeriod"/>
              <a:tabLst/>
            </a:pPr>
            <a:r>
              <a:rPr lang="pt-BR" b="1">
                <a:sym typeface="Arial"/>
              </a:rPr>
              <a:t>Monitoramento</a:t>
            </a:r>
          </a:p>
          <a:p>
            <a:pPr marL="342900" marR="0" indent="-342900" algn="l" defTabSz="914400" rtl="0" fontAlgn="auto" latinLnBrk="0" hangingPunct="0">
              <a:lnSpc>
                <a:spcPct val="150000"/>
              </a:lnSpc>
              <a:spcBef>
                <a:spcPts val="0"/>
              </a:spcBef>
              <a:spcAft>
                <a:spcPts val="0"/>
              </a:spcAft>
              <a:buClr>
                <a:srgbClr val="0070C0"/>
              </a:buClr>
              <a:buSzTx/>
              <a:buFont typeface="+mj-lt"/>
              <a:buAutoNum type="arabicPeriod"/>
              <a:tabLst/>
            </a:pPr>
            <a:r>
              <a:rPr kumimoji="0" lang="pt-BR" b="1" i="0" u="none" strike="noStrike" cap="none" spc="0" normalizeH="0" baseline="0">
                <a:ln>
                  <a:noFill/>
                </a:ln>
                <a:effectLst/>
                <a:uFillTx/>
                <a:latin typeface="+mn-lt"/>
                <a:ea typeface="+mn-ea"/>
                <a:cs typeface="+mn-cs"/>
                <a:sym typeface="Arial"/>
              </a:rPr>
              <a:t>Avaliação final</a:t>
            </a:r>
          </a:p>
          <a:p>
            <a:pPr marL="342900" marR="0" indent="-342900" algn="l" defTabSz="914400" rtl="0" fontAlgn="auto" latinLnBrk="0" hangingPunct="0">
              <a:lnSpc>
                <a:spcPct val="100000"/>
              </a:lnSpc>
              <a:spcBef>
                <a:spcPts val="0"/>
              </a:spcBef>
              <a:spcAft>
                <a:spcPts val="0"/>
              </a:spcAft>
              <a:buClr>
                <a:srgbClr val="0070C0"/>
              </a:buClr>
              <a:buSzTx/>
              <a:buFont typeface="+mj-lt"/>
              <a:buAutoNum type="arabicPeriod"/>
              <a:tabLst/>
            </a:pPr>
            <a:endParaRPr kumimoji="0" lang="pt-BR" sz="1400" b="1" i="0" u="none" strike="noStrike" cap="none" spc="0" normalizeH="0" baseline="0">
              <a:ln>
                <a:noFill/>
              </a:ln>
              <a:effectLst/>
              <a:uFillTx/>
              <a:latin typeface="+mn-lt"/>
              <a:ea typeface="+mn-ea"/>
              <a:cs typeface="+mn-cs"/>
              <a:sym typeface="Arial"/>
            </a:endParaRPr>
          </a:p>
        </p:txBody>
      </p:sp>
      <p:pic>
        <p:nvPicPr>
          <p:cNvPr id="10" name="Imagem 9">
            <a:extLst>
              <a:ext uri="{FF2B5EF4-FFF2-40B4-BE49-F238E27FC236}">
                <a16:creationId xmlns:a16="http://schemas.microsoft.com/office/drawing/2014/main" id="{0C47B2E3-A1BF-223C-617D-4EDE1BE8BC61}"/>
              </a:ext>
            </a:extLst>
          </p:cNvPr>
          <p:cNvPicPr>
            <a:picLocks noChangeAspect="1"/>
          </p:cNvPicPr>
          <p:nvPr/>
        </p:nvPicPr>
        <p:blipFill rotWithShape="1">
          <a:blip r:embed="rId3"/>
          <a:srcRect l="-1" r="-438" b="23820"/>
          <a:stretch/>
        </p:blipFill>
        <p:spPr>
          <a:xfrm>
            <a:off x="7709891" y="2192890"/>
            <a:ext cx="3003663" cy="605792"/>
          </a:xfrm>
          <a:prstGeom prst="rect">
            <a:avLst/>
          </a:prstGeom>
        </p:spPr>
      </p:pic>
      <p:sp>
        <p:nvSpPr>
          <p:cNvPr id="20" name="CaixaDeTexto 19">
            <a:extLst>
              <a:ext uri="{FF2B5EF4-FFF2-40B4-BE49-F238E27FC236}">
                <a16:creationId xmlns:a16="http://schemas.microsoft.com/office/drawing/2014/main" id="{890B7182-7221-2583-34B7-47B51848D49E}"/>
              </a:ext>
            </a:extLst>
          </p:cNvPr>
          <p:cNvSpPr txBox="1"/>
          <p:nvPr/>
        </p:nvSpPr>
        <p:spPr>
          <a:xfrm>
            <a:off x="510111" y="1551631"/>
            <a:ext cx="6557068" cy="1015663"/>
          </a:xfrm>
          <a:prstGeom prst="rect">
            <a:avLst/>
          </a:prstGeom>
          <a:noFill/>
        </p:spPr>
        <p:txBody>
          <a:bodyPr wrap="square">
            <a:spAutoFit/>
          </a:bodyPr>
          <a:lstStyle/>
          <a:p>
            <a:pPr marL="342900" lvl="0" indent="-342900" algn="just">
              <a:buClr>
                <a:srgbClr val="ACAA00"/>
              </a:buClr>
              <a:buFont typeface="Wingdings" panose="05000000000000000000" pitchFamily="2" charset="2"/>
              <a:buChar char="§"/>
            </a:pPr>
            <a:r>
              <a:rPr lang="pt-BR" sz="2000" b="1">
                <a:solidFill>
                  <a:srgbClr val="0070C0"/>
                </a:solidFill>
                <a:sym typeface="Montserrat"/>
              </a:rPr>
              <a:t>Temas</a:t>
            </a:r>
            <a:r>
              <a:rPr lang="pt-BR" sz="2000">
                <a:sym typeface="Montserrat"/>
              </a:rPr>
              <a:t> considerados de </a:t>
            </a:r>
            <a:r>
              <a:rPr lang="pt-BR" sz="2000" b="1">
                <a:solidFill>
                  <a:srgbClr val="0070C0"/>
                </a:solidFill>
                <a:sym typeface="Montserrat"/>
              </a:rPr>
              <a:t>grande relevância</a:t>
            </a:r>
            <a:r>
              <a:rPr lang="pt-BR" sz="2000">
                <a:solidFill>
                  <a:srgbClr val="0070C0"/>
                </a:solidFill>
                <a:sym typeface="Montserrat"/>
              </a:rPr>
              <a:t> </a:t>
            </a:r>
            <a:r>
              <a:rPr lang="pt-BR" sz="2000">
                <a:sym typeface="Montserrat"/>
              </a:rPr>
              <a:t>para o setor elétrico brasileiro e que exigem </a:t>
            </a:r>
            <a:r>
              <a:rPr lang="pt-BR" sz="2000" b="1">
                <a:solidFill>
                  <a:srgbClr val="0070C0"/>
                </a:solidFill>
                <a:sym typeface="Montserrat"/>
              </a:rPr>
              <a:t>esforço conjunto e coordenado</a:t>
            </a:r>
            <a:r>
              <a:rPr lang="pt-BR" sz="2000">
                <a:sym typeface="Montserrat"/>
              </a:rPr>
              <a:t> de várias empresas e entidades executoras.</a:t>
            </a:r>
          </a:p>
        </p:txBody>
      </p:sp>
      <p:sp>
        <p:nvSpPr>
          <p:cNvPr id="22" name="CaixaDeTexto 21">
            <a:extLst>
              <a:ext uri="{FF2B5EF4-FFF2-40B4-BE49-F238E27FC236}">
                <a16:creationId xmlns:a16="http://schemas.microsoft.com/office/drawing/2014/main" id="{ED09857D-4F51-30D7-C2F1-C013CE224976}"/>
              </a:ext>
            </a:extLst>
          </p:cNvPr>
          <p:cNvSpPr txBox="1"/>
          <p:nvPr/>
        </p:nvSpPr>
        <p:spPr>
          <a:xfrm>
            <a:off x="510111" y="3065050"/>
            <a:ext cx="7429500" cy="400110"/>
          </a:xfrm>
          <a:prstGeom prst="rect">
            <a:avLst/>
          </a:prstGeom>
          <a:noFill/>
        </p:spPr>
        <p:txBody>
          <a:bodyPr wrap="square">
            <a:spAutoFit/>
          </a:bodyPr>
          <a:lstStyle/>
          <a:p>
            <a:pPr marL="342900" lvl="0" indent="-342900">
              <a:buClr>
                <a:srgbClr val="ACAA00"/>
              </a:buClr>
              <a:buFont typeface="Wingdings" panose="05000000000000000000" pitchFamily="2" charset="2"/>
              <a:buChar char="§"/>
            </a:pPr>
            <a:r>
              <a:rPr lang="pt-BR" sz="2000">
                <a:sym typeface="Montserrat"/>
              </a:rPr>
              <a:t>Livre participação das empresas do setor elétrico.</a:t>
            </a:r>
          </a:p>
        </p:txBody>
      </p:sp>
      <p:sp>
        <p:nvSpPr>
          <p:cNvPr id="24" name="CaixaDeTexto 23">
            <a:extLst>
              <a:ext uri="{FF2B5EF4-FFF2-40B4-BE49-F238E27FC236}">
                <a16:creationId xmlns:a16="http://schemas.microsoft.com/office/drawing/2014/main" id="{0619EA70-2470-F14C-4568-4B62A1EAE3B8}"/>
              </a:ext>
            </a:extLst>
          </p:cNvPr>
          <p:cNvSpPr txBox="1"/>
          <p:nvPr/>
        </p:nvSpPr>
        <p:spPr>
          <a:xfrm>
            <a:off x="510111" y="3962916"/>
            <a:ext cx="7429500" cy="400110"/>
          </a:xfrm>
          <a:prstGeom prst="rect">
            <a:avLst/>
          </a:prstGeom>
          <a:noFill/>
        </p:spPr>
        <p:txBody>
          <a:bodyPr wrap="square">
            <a:spAutoFit/>
          </a:bodyPr>
          <a:lstStyle/>
          <a:p>
            <a:pPr marL="285750" lvl="0" indent="-285750">
              <a:buClr>
                <a:srgbClr val="ACAA00"/>
              </a:buClr>
              <a:buFont typeface="Wingdings" panose="05000000000000000000" pitchFamily="2" charset="2"/>
              <a:buChar char="§"/>
            </a:pPr>
            <a:r>
              <a:rPr lang="pt-BR" sz="2000">
                <a:sym typeface="Montserrat"/>
              </a:rPr>
              <a:t>Participação de </a:t>
            </a:r>
            <a:r>
              <a:rPr lang="pt-BR" sz="2000" b="1">
                <a:solidFill>
                  <a:srgbClr val="0070C0"/>
                </a:solidFill>
                <a:sym typeface="Montserrat"/>
              </a:rPr>
              <a:t>entidades intervenientes</a:t>
            </a:r>
            <a:r>
              <a:rPr lang="pt-BR" sz="2000">
                <a:solidFill>
                  <a:srgbClr val="0070C0"/>
                </a:solidFill>
                <a:sym typeface="Montserrat"/>
              </a:rPr>
              <a:t>.</a:t>
            </a:r>
          </a:p>
        </p:txBody>
      </p:sp>
      <p:sp>
        <p:nvSpPr>
          <p:cNvPr id="26" name="CaixaDeTexto 25">
            <a:extLst>
              <a:ext uri="{FF2B5EF4-FFF2-40B4-BE49-F238E27FC236}">
                <a16:creationId xmlns:a16="http://schemas.microsoft.com/office/drawing/2014/main" id="{FFBB14D7-9DEC-C83F-0559-991F1FBA0486}"/>
              </a:ext>
            </a:extLst>
          </p:cNvPr>
          <p:cNvSpPr txBox="1"/>
          <p:nvPr/>
        </p:nvSpPr>
        <p:spPr>
          <a:xfrm>
            <a:off x="510111" y="4860782"/>
            <a:ext cx="6157389" cy="707886"/>
          </a:xfrm>
          <a:prstGeom prst="rect">
            <a:avLst/>
          </a:prstGeom>
          <a:noFill/>
        </p:spPr>
        <p:txBody>
          <a:bodyPr wrap="square">
            <a:spAutoFit/>
          </a:bodyPr>
          <a:lstStyle/>
          <a:p>
            <a:pPr marL="342900" indent="-342900">
              <a:buClr>
                <a:srgbClr val="ACAA00"/>
              </a:buClr>
              <a:buFont typeface="Wingdings" panose="05000000000000000000" pitchFamily="2" charset="2"/>
              <a:buChar char="§"/>
            </a:pPr>
            <a:r>
              <a:rPr lang="pt-BR" sz="2000" b="1">
                <a:solidFill>
                  <a:srgbClr val="0070C0"/>
                </a:solidFill>
              </a:rPr>
              <a:t>Acompanhamento</a:t>
            </a:r>
            <a:r>
              <a:rPr lang="pt-BR" sz="2000"/>
              <a:t> da execução por meio de relatórios, reuniões e seminários/workshops.</a:t>
            </a:r>
          </a:p>
        </p:txBody>
      </p:sp>
    </p:spTree>
    <p:extLst>
      <p:ext uri="{BB962C8B-B14F-4D97-AF65-F5344CB8AC3E}">
        <p14:creationId xmlns:p14="http://schemas.microsoft.com/office/powerpoint/2010/main" val="711049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m 31" descr="Avião branco e azul na grama&#10;&#10;Descrição gerada automaticamente com confiança baixa">
            <a:extLst>
              <a:ext uri="{FF2B5EF4-FFF2-40B4-BE49-F238E27FC236}">
                <a16:creationId xmlns:a16="http://schemas.microsoft.com/office/drawing/2014/main" id="{D3676353-1C66-440D-F999-5FDDD394D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 y="0"/>
            <a:ext cx="12190452" cy="6858000"/>
          </a:xfrm>
          <a:prstGeom prst="rect">
            <a:avLst/>
          </a:prstGeom>
        </p:spPr>
      </p:pic>
      <p:sp>
        <p:nvSpPr>
          <p:cNvPr id="49" name="Retângulo 48">
            <a:extLst>
              <a:ext uri="{FF2B5EF4-FFF2-40B4-BE49-F238E27FC236}">
                <a16:creationId xmlns:a16="http://schemas.microsoft.com/office/drawing/2014/main" id="{79208A5A-4C60-1D69-EF3F-FBB4F144DD6F}"/>
              </a:ext>
            </a:extLst>
          </p:cNvPr>
          <p:cNvSpPr/>
          <p:nvPr/>
        </p:nvSpPr>
        <p:spPr>
          <a:xfrm>
            <a:off x="0" y="-11895"/>
            <a:ext cx="12191998" cy="3025831"/>
          </a:xfrm>
          <a:prstGeom prst="rect">
            <a:avLst/>
          </a:prstGeom>
          <a:gradFill>
            <a:gsLst>
              <a:gs pos="0">
                <a:schemeClr val="bg1"/>
              </a:gs>
              <a:gs pos="60000">
                <a:schemeClr val="bg1">
                  <a:alpha val="5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Fluxograma: Dados 7">
            <a:extLst>
              <a:ext uri="{FF2B5EF4-FFF2-40B4-BE49-F238E27FC236}">
                <a16:creationId xmlns:a16="http://schemas.microsoft.com/office/drawing/2014/main" id="{F0304BBF-9C71-31F9-10DD-2EF780E75A49}"/>
              </a:ext>
            </a:extLst>
          </p:cNvPr>
          <p:cNvSpPr/>
          <p:nvPr/>
        </p:nvSpPr>
        <p:spPr>
          <a:xfrm>
            <a:off x="8981612" y="-383780"/>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3" name="Imagem 2">
            <a:extLst>
              <a:ext uri="{FF2B5EF4-FFF2-40B4-BE49-F238E27FC236}">
                <a16:creationId xmlns:a16="http://schemas.microsoft.com/office/drawing/2014/main" id="{62646D21-768F-879B-0F37-1E4DBD29CC6F}"/>
              </a:ext>
            </a:extLst>
          </p:cNvPr>
          <p:cNvPicPr>
            <a:picLocks noChangeAspect="1"/>
          </p:cNvPicPr>
          <p:nvPr/>
        </p:nvPicPr>
        <p:blipFill rotWithShape="1">
          <a:blip r:embed="rId3">
            <a:biLevel thresh="25000"/>
          </a:blip>
          <a:srcRect b="23820"/>
          <a:stretch/>
        </p:blipFill>
        <p:spPr>
          <a:xfrm>
            <a:off x="9788099" y="522032"/>
            <a:ext cx="1845102" cy="373758"/>
          </a:xfrm>
          <a:prstGeom prst="rect">
            <a:avLst/>
          </a:prstGeom>
        </p:spPr>
      </p:pic>
      <p:sp>
        <p:nvSpPr>
          <p:cNvPr id="4" name="Forma Livre: Forma 3">
            <a:extLst>
              <a:ext uri="{FF2B5EF4-FFF2-40B4-BE49-F238E27FC236}">
                <a16:creationId xmlns:a16="http://schemas.microsoft.com/office/drawing/2014/main" id="{D4F1B73C-1554-2E7B-18CA-4633BB276C72}"/>
              </a:ext>
            </a:extLst>
          </p:cNvPr>
          <p:cNvSpPr/>
          <p:nvPr/>
        </p:nvSpPr>
        <p:spPr>
          <a:xfrm>
            <a:off x="-888844" y="-850900"/>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Agrupar 4">
            <a:extLst>
              <a:ext uri="{FF2B5EF4-FFF2-40B4-BE49-F238E27FC236}">
                <a16:creationId xmlns:a16="http://schemas.microsoft.com/office/drawing/2014/main" id="{85341838-701A-9973-5D03-E422B9E9688C}"/>
              </a:ext>
            </a:extLst>
          </p:cNvPr>
          <p:cNvGrpSpPr/>
          <p:nvPr/>
        </p:nvGrpSpPr>
        <p:grpSpPr>
          <a:xfrm>
            <a:off x="8908007" y="92181"/>
            <a:ext cx="1450648" cy="714340"/>
            <a:chOff x="2361460" y="1272045"/>
            <a:chExt cx="4562822" cy="2246862"/>
          </a:xfrm>
          <a:solidFill>
            <a:schemeClr val="bg1"/>
          </a:solidFill>
        </p:grpSpPr>
        <p:sp>
          <p:nvSpPr>
            <p:cNvPr id="6" name="Fluxograma: Dados 7">
              <a:extLst>
                <a:ext uri="{FF2B5EF4-FFF2-40B4-BE49-F238E27FC236}">
                  <a16:creationId xmlns:a16="http://schemas.microsoft.com/office/drawing/2014/main" id="{65BA6249-D17B-A0B8-B5C8-D504C1914938}"/>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7" name="Fluxograma: Dados 7">
              <a:extLst>
                <a:ext uri="{FF2B5EF4-FFF2-40B4-BE49-F238E27FC236}">
                  <a16:creationId xmlns:a16="http://schemas.microsoft.com/office/drawing/2014/main" id="{88C9ABD0-52C5-E34A-5E64-7EB3ED0138B9}"/>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8" name="Fluxograma: Dados 7">
              <a:extLst>
                <a:ext uri="{FF2B5EF4-FFF2-40B4-BE49-F238E27FC236}">
                  <a16:creationId xmlns:a16="http://schemas.microsoft.com/office/drawing/2014/main" id="{13534334-8C2B-17F5-9ACF-3D3401F119EB}"/>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13" name="Título 1">
            <a:extLst>
              <a:ext uri="{FF2B5EF4-FFF2-40B4-BE49-F238E27FC236}">
                <a16:creationId xmlns:a16="http://schemas.microsoft.com/office/drawing/2014/main" id="{3EE90093-41C1-96D9-D480-D401B26868F2}"/>
              </a:ext>
            </a:extLst>
          </p:cNvPr>
          <p:cNvSpPr txBox="1">
            <a:spLocks/>
          </p:cNvSpPr>
          <p:nvPr/>
        </p:nvSpPr>
        <p:spPr>
          <a:xfrm>
            <a:off x="510111" y="93244"/>
            <a:ext cx="8754838" cy="8429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a:solidFill>
                  <a:prstClr val="white"/>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PDI Estratégico de Hidrogênio Renovável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a:solidFill>
                  <a:srgbClr val="FFC00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Chamadas Estratégicas Anteriores</a:t>
            </a:r>
          </a:p>
        </p:txBody>
      </p:sp>
      <p:sp>
        <p:nvSpPr>
          <p:cNvPr id="34" name="Retângulo: Cantos Arredondados 33">
            <a:extLst>
              <a:ext uri="{FF2B5EF4-FFF2-40B4-BE49-F238E27FC236}">
                <a16:creationId xmlns:a16="http://schemas.microsoft.com/office/drawing/2014/main" id="{E4FAA3A8-25D0-00D0-120E-39825FC0D030}"/>
              </a:ext>
            </a:extLst>
          </p:cNvPr>
          <p:cNvSpPr/>
          <p:nvPr/>
        </p:nvSpPr>
        <p:spPr>
          <a:xfrm>
            <a:off x="4297480" y="1600200"/>
            <a:ext cx="3357248" cy="4826000"/>
          </a:xfrm>
          <a:prstGeom prst="roundRect">
            <a:avLst>
              <a:gd name="adj" fmla="val 53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Cantos Arredondados 32">
            <a:extLst>
              <a:ext uri="{FF2B5EF4-FFF2-40B4-BE49-F238E27FC236}">
                <a16:creationId xmlns:a16="http://schemas.microsoft.com/office/drawing/2014/main" id="{7801E2E3-EEE6-7597-1CBE-96869D3CA484}"/>
              </a:ext>
            </a:extLst>
          </p:cNvPr>
          <p:cNvSpPr/>
          <p:nvPr/>
        </p:nvSpPr>
        <p:spPr>
          <a:xfrm>
            <a:off x="406400" y="1600200"/>
            <a:ext cx="3357248" cy="4826000"/>
          </a:xfrm>
          <a:prstGeom prst="roundRect">
            <a:avLst>
              <a:gd name="adj" fmla="val 53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5" name="Agrupar 14">
            <a:extLst>
              <a:ext uri="{FF2B5EF4-FFF2-40B4-BE49-F238E27FC236}">
                <a16:creationId xmlns:a16="http://schemas.microsoft.com/office/drawing/2014/main" id="{32FAE610-B110-A0E0-1B22-CC7278F801E5}"/>
              </a:ext>
            </a:extLst>
          </p:cNvPr>
          <p:cNvGrpSpPr/>
          <p:nvPr/>
        </p:nvGrpSpPr>
        <p:grpSpPr>
          <a:xfrm>
            <a:off x="4508099" y="1798297"/>
            <a:ext cx="3105326" cy="982563"/>
            <a:chOff x="7839480" y="1865654"/>
            <a:chExt cx="3099687" cy="1113278"/>
          </a:xfrm>
        </p:grpSpPr>
        <p:pic>
          <p:nvPicPr>
            <p:cNvPr id="17" name="Picture 8" descr="Resultado de imagem para aterro sanitário com usina de geração de energia elétrica">
              <a:extLst>
                <a:ext uri="{FF2B5EF4-FFF2-40B4-BE49-F238E27FC236}">
                  <a16:creationId xmlns:a16="http://schemas.microsoft.com/office/drawing/2014/main" id="{C5E4782D-2204-E43B-C278-082ACD41466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897" t="1643" r="13704" b="14172"/>
            <a:stretch/>
          </p:blipFill>
          <p:spPr bwMode="auto">
            <a:xfrm>
              <a:off x="7839480" y="1865654"/>
              <a:ext cx="1035720" cy="1113278"/>
            </a:xfrm>
            <a:prstGeom prst="ellipse">
              <a:avLst/>
            </a:prstGeom>
            <a:noFill/>
            <a:ln>
              <a:solidFill>
                <a:srgbClr val="13475F"/>
              </a:solidFill>
            </a:ln>
            <a:extLst>
              <a:ext uri="{909E8E84-426E-40DD-AFC4-6F175D3DCCD1}">
                <a14:hiddenFill xmlns:a14="http://schemas.microsoft.com/office/drawing/2010/main">
                  <a:solidFill>
                    <a:srgbClr val="FFFFFF"/>
                  </a:solidFill>
                </a14:hiddenFill>
              </a:ext>
            </a:extLst>
          </p:spPr>
        </p:pic>
        <p:sp>
          <p:nvSpPr>
            <p:cNvPr id="18" name="Retângulo 17">
              <a:extLst>
                <a:ext uri="{FF2B5EF4-FFF2-40B4-BE49-F238E27FC236}">
                  <a16:creationId xmlns:a16="http://schemas.microsoft.com/office/drawing/2014/main" id="{EDB3D169-89B0-63A1-E66C-5B5BA0C5CF92}"/>
                </a:ext>
              </a:extLst>
            </p:cNvPr>
            <p:cNvSpPr/>
            <p:nvPr/>
          </p:nvSpPr>
          <p:spPr>
            <a:xfrm>
              <a:off x="9022238" y="2135288"/>
              <a:ext cx="1916929" cy="662570"/>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a:solidFill>
                    <a:srgbClr val="03405E"/>
                  </a:solidFill>
                  <a:latin typeface="Trebuchet"/>
                </a:rPr>
                <a:t>CHAMADA 14/2012: </a:t>
              </a:r>
            </a:p>
            <a:p>
              <a:r>
                <a:rPr lang="pt-BR" sz="1600">
                  <a:solidFill>
                    <a:srgbClr val="03405E"/>
                  </a:solidFill>
                  <a:latin typeface="Trebuchet"/>
                </a:rPr>
                <a:t>Biogás e Resíduos</a:t>
              </a:r>
            </a:p>
          </p:txBody>
        </p:sp>
      </p:grpSp>
      <p:sp>
        <p:nvSpPr>
          <p:cNvPr id="35" name="Retângulo: Cantos Arredondados 34">
            <a:extLst>
              <a:ext uri="{FF2B5EF4-FFF2-40B4-BE49-F238E27FC236}">
                <a16:creationId xmlns:a16="http://schemas.microsoft.com/office/drawing/2014/main" id="{9581B178-C6AB-070E-EA02-AC9D09B98BB5}"/>
              </a:ext>
            </a:extLst>
          </p:cNvPr>
          <p:cNvSpPr/>
          <p:nvPr/>
        </p:nvSpPr>
        <p:spPr>
          <a:xfrm>
            <a:off x="8191500" y="1600200"/>
            <a:ext cx="3543301" cy="4826000"/>
          </a:xfrm>
          <a:prstGeom prst="roundRect">
            <a:avLst>
              <a:gd name="adj" fmla="val 53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9" name="Agrupar 18">
            <a:extLst>
              <a:ext uri="{FF2B5EF4-FFF2-40B4-BE49-F238E27FC236}">
                <a16:creationId xmlns:a16="http://schemas.microsoft.com/office/drawing/2014/main" id="{D7BED334-4310-71DD-5EED-0DBD189080FA}"/>
              </a:ext>
            </a:extLst>
          </p:cNvPr>
          <p:cNvGrpSpPr/>
          <p:nvPr/>
        </p:nvGrpSpPr>
        <p:grpSpPr>
          <a:xfrm>
            <a:off x="643164" y="1783783"/>
            <a:ext cx="3047917" cy="958331"/>
            <a:chOff x="1488642" y="671983"/>
            <a:chExt cx="4106722" cy="1291242"/>
          </a:xfrm>
        </p:grpSpPr>
        <p:pic>
          <p:nvPicPr>
            <p:cNvPr id="21" name="Picture 6" descr="Resultado de imagem para usina fotovoltaica nordeste">
              <a:extLst>
                <a:ext uri="{FF2B5EF4-FFF2-40B4-BE49-F238E27FC236}">
                  <a16:creationId xmlns:a16="http://schemas.microsoft.com/office/drawing/2014/main" id="{EE5473AF-B779-D28F-040F-AB817F11D5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2085"/>
            <a:stretch/>
          </p:blipFill>
          <p:spPr bwMode="auto">
            <a:xfrm>
              <a:off x="1488642" y="671983"/>
              <a:ext cx="1391911" cy="1291242"/>
            </a:xfrm>
            <a:prstGeom prst="ellipse">
              <a:avLst/>
            </a:prstGeom>
            <a:noFill/>
            <a:ln>
              <a:solidFill>
                <a:srgbClr val="13475F"/>
              </a:solidFill>
            </a:ln>
            <a:extLst>
              <a:ext uri="{909E8E84-426E-40DD-AFC4-6F175D3DCCD1}">
                <a14:hiddenFill xmlns:a14="http://schemas.microsoft.com/office/drawing/2010/main">
                  <a:solidFill>
                    <a:srgbClr val="FFFFFF"/>
                  </a:solidFill>
                </a14:hiddenFill>
              </a:ext>
            </a:extLst>
          </p:spPr>
        </p:pic>
        <p:sp>
          <p:nvSpPr>
            <p:cNvPr id="23" name="Retângulo 22">
              <a:extLst>
                <a:ext uri="{FF2B5EF4-FFF2-40B4-BE49-F238E27FC236}">
                  <a16:creationId xmlns:a16="http://schemas.microsoft.com/office/drawing/2014/main" id="{AA2D5831-168E-49A6-5407-35542530A5A8}"/>
                </a:ext>
              </a:extLst>
            </p:cNvPr>
            <p:cNvSpPr/>
            <p:nvPr/>
          </p:nvSpPr>
          <p:spPr>
            <a:xfrm>
              <a:off x="3013980" y="970364"/>
              <a:ext cx="2581384" cy="787918"/>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a:solidFill>
                    <a:srgbClr val="03405E"/>
                  </a:solidFill>
                  <a:latin typeface="Trebuchet"/>
                </a:rPr>
                <a:t>CHAMADA 13/2011:</a:t>
              </a:r>
            </a:p>
            <a:p>
              <a:r>
                <a:rPr lang="pt-BR" sz="1600">
                  <a:solidFill>
                    <a:srgbClr val="03405E"/>
                  </a:solidFill>
                  <a:latin typeface="Trebuchet"/>
                </a:rPr>
                <a:t>Solar fotovoltaica</a:t>
              </a:r>
            </a:p>
          </p:txBody>
        </p:sp>
      </p:grpSp>
      <p:grpSp>
        <p:nvGrpSpPr>
          <p:cNvPr id="25" name="Agrupar 24">
            <a:extLst>
              <a:ext uri="{FF2B5EF4-FFF2-40B4-BE49-F238E27FC236}">
                <a16:creationId xmlns:a16="http://schemas.microsoft.com/office/drawing/2014/main" id="{B2D110E7-D9D8-1E08-0988-82A67C79749C}"/>
              </a:ext>
            </a:extLst>
          </p:cNvPr>
          <p:cNvGrpSpPr/>
          <p:nvPr/>
        </p:nvGrpSpPr>
        <p:grpSpPr>
          <a:xfrm>
            <a:off x="8508172" y="1812811"/>
            <a:ext cx="3126548" cy="1033618"/>
            <a:chOff x="4240060" y="1943888"/>
            <a:chExt cx="4212665" cy="1392682"/>
          </a:xfrm>
        </p:grpSpPr>
        <p:pic>
          <p:nvPicPr>
            <p:cNvPr id="29" name="Picture 4" descr="Resultado de imagem para usina eólica nordeste">
              <a:extLst>
                <a:ext uri="{FF2B5EF4-FFF2-40B4-BE49-F238E27FC236}">
                  <a16:creationId xmlns:a16="http://schemas.microsoft.com/office/drawing/2014/main" id="{6EAFF146-7ED8-7861-61CB-B25EB11DE4F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585" t="6045" r="25553" b="8090"/>
            <a:stretch/>
          </p:blipFill>
          <p:spPr bwMode="auto">
            <a:xfrm>
              <a:off x="4240060" y="1943888"/>
              <a:ext cx="1433398" cy="1392682"/>
            </a:xfrm>
            <a:prstGeom prst="ellipse">
              <a:avLst/>
            </a:prstGeom>
            <a:noFill/>
            <a:ln>
              <a:solidFill>
                <a:srgbClr val="13475F"/>
              </a:solidFill>
            </a:ln>
            <a:extLst>
              <a:ext uri="{909E8E84-426E-40DD-AFC4-6F175D3DCCD1}">
                <a14:hiddenFill xmlns:a14="http://schemas.microsoft.com/office/drawing/2010/main">
                  <a:solidFill>
                    <a:srgbClr val="FFFFFF"/>
                  </a:solidFill>
                </a14:hiddenFill>
              </a:ext>
            </a:extLst>
          </p:spPr>
        </p:pic>
        <p:sp>
          <p:nvSpPr>
            <p:cNvPr id="30" name="Retângulo 29">
              <a:extLst>
                <a:ext uri="{FF2B5EF4-FFF2-40B4-BE49-F238E27FC236}">
                  <a16:creationId xmlns:a16="http://schemas.microsoft.com/office/drawing/2014/main" id="{39218C4C-A1C1-ACF9-CA2B-ACBE54AA3FF1}"/>
                </a:ext>
              </a:extLst>
            </p:cNvPr>
            <p:cNvSpPr/>
            <p:nvPr/>
          </p:nvSpPr>
          <p:spPr>
            <a:xfrm>
              <a:off x="5820051" y="2222201"/>
              <a:ext cx="2632674" cy="787917"/>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a:solidFill>
                    <a:srgbClr val="03405E"/>
                  </a:solidFill>
                  <a:latin typeface="Trebuchet"/>
                </a:rPr>
                <a:t>CHAMADA 17/2014: </a:t>
              </a:r>
            </a:p>
            <a:p>
              <a:r>
                <a:rPr lang="pt-BR" sz="1600">
                  <a:solidFill>
                    <a:srgbClr val="03405E"/>
                  </a:solidFill>
                  <a:latin typeface="Trebuchet"/>
                </a:rPr>
                <a:t>Energia eólica</a:t>
              </a:r>
            </a:p>
          </p:txBody>
        </p:sp>
      </p:grpSp>
      <p:sp>
        <p:nvSpPr>
          <p:cNvPr id="36" name="Retângulo 35">
            <a:extLst>
              <a:ext uri="{FF2B5EF4-FFF2-40B4-BE49-F238E27FC236}">
                <a16:creationId xmlns:a16="http://schemas.microsoft.com/office/drawing/2014/main" id="{E11B6356-0184-2C59-24F7-AC540435F3FB}"/>
              </a:ext>
            </a:extLst>
          </p:cNvPr>
          <p:cNvSpPr/>
          <p:nvPr/>
        </p:nvSpPr>
        <p:spPr>
          <a:xfrm>
            <a:off x="643163" y="3118930"/>
            <a:ext cx="2839225" cy="2619375"/>
          </a:xfrm>
          <a:prstGeom prst="rect">
            <a:avLst/>
          </a:prstGeom>
          <a:blipFill rotWithShape="1">
            <a:blip r:embed="rId7"/>
            <a:srcRect/>
            <a:stretch>
              <a:fillRect l="-3004" t="-21798" r="-1" b="126"/>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39" name="Texto Explicativo Retangular 5">
            <a:extLst>
              <a:ext uri="{FF2B5EF4-FFF2-40B4-BE49-F238E27FC236}">
                <a16:creationId xmlns:a16="http://schemas.microsoft.com/office/drawing/2014/main" id="{03AFDF27-EAF6-72CC-BA88-DAF56B12EF7B}"/>
              </a:ext>
            </a:extLst>
          </p:cNvPr>
          <p:cNvSpPr txBox="1"/>
          <p:nvPr/>
        </p:nvSpPr>
        <p:spPr>
          <a:xfrm>
            <a:off x="612386" y="5768313"/>
            <a:ext cx="2871749" cy="66803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pt-BR" sz="1600" b="1" kern="1200">
                <a:solidFill>
                  <a:srgbClr val="0070C0"/>
                </a:solidFill>
              </a:rPr>
              <a:t>Primeira UFV no estado de São Paulo (2012)</a:t>
            </a:r>
          </a:p>
        </p:txBody>
      </p:sp>
      <p:sp>
        <p:nvSpPr>
          <p:cNvPr id="40" name="Retângulo 39">
            <a:extLst>
              <a:ext uri="{FF2B5EF4-FFF2-40B4-BE49-F238E27FC236}">
                <a16:creationId xmlns:a16="http://schemas.microsoft.com/office/drawing/2014/main" id="{C125A2E7-2B4C-7356-53AE-5CF3CE51C628}"/>
              </a:ext>
            </a:extLst>
          </p:cNvPr>
          <p:cNvSpPr/>
          <p:nvPr/>
        </p:nvSpPr>
        <p:spPr>
          <a:xfrm>
            <a:off x="4530627" y="3113153"/>
            <a:ext cx="2883670" cy="2608763"/>
          </a:xfrm>
          <a:prstGeom prst="rect">
            <a:avLst/>
          </a:prstGeom>
          <a:blipFill dpi="0" rotWithShape="1">
            <a:blip r:embed="rId8"/>
            <a:srcRect/>
            <a:stretch>
              <a:fillRect l="1072" t="1178" r="-1072" b="-43178"/>
            </a:stretch>
          </a:blipFill>
          <a:ln>
            <a:noFill/>
          </a:ln>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43" name="Texto Explicativo Retangular 5">
            <a:extLst>
              <a:ext uri="{FF2B5EF4-FFF2-40B4-BE49-F238E27FC236}">
                <a16:creationId xmlns:a16="http://schemas.microsoft.com/office/drawing/2014/main" id="{0ADF686D-69E7-4C46-843C-465233632B91}"/>
              </a:ext>
            </a:extLst>
          </p:cNvPr>
          <p:cNvSpPr txBox="1"/>
          <p:nvPr/>
        </p:nvSpPr>
        <p:spPr>
          <a:xfrm>
            <a:off x="4305907" y="5768313"/>
            <a:ext cx="3324024" cy="584776"/>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pt-BR" sz="1600" b="1" kern="1200">
                <a:solidFill>
                  <a:srgbClr val="0070C0"/>
                </a:solidFill>
              </a:rPr>
              <a:t>Termelétricas a biogás de resíduos (2013)</a:t>
            </a:r>
          </a:p>
        </p:txBody>
      </p:sp>
      <p:sp>
        <p:nvSpPr>
          <p:cNvPr id="44" name="Retângulo 43">
            <a:extLst>
              <a:ext uri="{FF2B5EF4-FFF2-40B4-BE49-F238E27FC236}">
                <a16:creationId xmlns:a16="http://schemas.microsoft.com/office/drawing/2014/main" id="{FDEFA34F-6D60-7A37-D6D8-16E07FF4D2F4}"/>
              </a:ext>
            </a:extLst>
          </p:cNvPr>
          <p:cNvSpPr/>
          <p:nvPr/>
        </p:nvSpPr>
        <p:spPr>
          <a:xfrm>
            <a:off x="8450115" y="3244335"/>
            <a:ext cx="3023707" cy="2404226"/>
          </a:xfrm>
          <a:prstGeom prst="rect">
            <a:avLst/>
          </a:prstGeom>
          <a:blipFill rotWithShape="1">
            <a:blip r:embed="rId9"/>
            <a:srcRect/>
            <a:stretch>
              <a:fillRect t="-2000" b="-2000"/>
            </a:stretch>
          </a:blipFill>
        </p:spPr>
        <p:style>
          <a:lnRef idx="2">
            <a:schemeClr val="lt1">
              <a:hueOff val="0"/>
              <a:satOff val="0"/>
              <a:lumOff val="0"/>
              <a:alphaOff val="0"/>
            </a:schemeClr>
          </a:lnRef>
          <a:fillRef idx="1">
            <a:scrgbClr r="0" g="0" b="0"/>
          </a:fillRef>
          <a:effectRef idx="0">
            <a:schemeClr val="accent5">
              <a:tint val="50000"/>
              <a:hueOff val="-3342512"/>
              <a:satOff val="-12663"/>
              <a:lumOff val="4207"/>
              <a:alphaOff val="0"/>
            </a:schemeClr>
          </a:effectRef>
          <a:fontRef idx="minor">
            <a:schemeClr val="lt1">
              <a:hueOff val="0"/>
              <a:satOff val="0"/>
              <a:lumOff val="0"/>
              <a:alphaOff val="0"/>
            </a:schemeClr>
          </a:fontRef>
        </p:style>
        <p:txBody>
          <a:bodyPr/>
          <a:lstStyle/>
          <a:p>
            <a:endParaRPr lang="pt-BR"/>
          </a:p>
        </p:txBody>
      </p:sp>
      <p:sp>
        <p:nvSpPr>
          <p:cNvPr id="45" name="Retângulo 44">
            <a:extLst>
              <a:ext uri="{FF2B5EF4-FFF2-40B4-BE49-F238E27FC236}">
                <a16:creationId xmlns:a16="http://schemas.microsoft.com/office/drawing/2014/main" id="{BBC58C7A-F7BF-E566-B936-207B8BAB3610}"/>
              </a:ext>
            </a:extLst>
          </p:cNvPr>
          <p:cNvSpPr/>
          <p:nvPr/>
        </p:nvSpPr>
        <p:spPr>
          <a:xfrm>
            <a:off x="9822758" y="4481478"/>
            <a:ext cx="1646698" cy="1153017"/>
          </a:xfrm>
          <a:prstGeom prst="rect">
            <a:avLst/>
          </a:prstGeom>
          <a:blipFill rotWithShape="1">
            <a:blip r:embed="rId10"/>
            <a:srcRect/>
            <a:stretch>
              <a:fillRect l="-25000" r="-25000"/>
            </a:stretch>
          </a:blipFill>
          <a:ln w="38100"/>
        </p:spPr>
        <p:style>
          <a:lnRef idx="2">
            <a:schemeClr val="lt1">
              <a:hueOff val="0"/>
              <a:satOff val="0"/>
              <a:lumOff val="0"/>
              <a:alphaOff val="0"/>
            </a:schemeClr>
          </a:lnRef>
          <a:fillRef idx="1">
            <a:scrgbClr r="0" g="0" b="0"/>
          </a:fillRef>
          <a:effectRef idx="0">
            <a:schemeClr val="accent5">
              <a:tint val="50000"/>
              <a:hueOff val="-6685025"/>
              <a:satOff val="-25325"/>
              <a:lumOff val="8413"/>
              <a:alphaOff val="0"/>
            </a:schemeClr>
          </a:effectRef>
          <a:fontRef idx="minor">
            <a:schemeClr val="lt1">
              <a:hueOff val="0"/>
              <a:satOff val="0"/>
              <a:lumOff val="0"/>
              <a:alphaOff val="0"/>
            </a:schemeClr>
          </a:fontRef>
        </p:style>
        <p:txBody>
          <a:bodyPr/>
          <a:lstStyle/>
          <a:p>
            <a:endParaRPr lang="pt-BR"/>
          </a:p>
        </p:txBody>
      </p:sp>
      <p:sp>
        <p:nvSpPr>
          <p:cNvPr id="48" name="Texto Explicativo Retangular 5">
            <a:extLst>
              <a:ext uri="{FF2B5EF4-FFF2-40B4-BE49-F238E27FC236}">
                <a16:creationId xmlns:a16="http://schemas.microsoft.com/office/drawing/2014/main" id="{3AF113EE-5450-94B2-96AA-AB8C1C761086}"/>
              </a:ext>
            </a:extLst>
          </p:cNvPr>
          <p:cNvSpPr txBox="1"/>
          <p:nvPr/>
        </p:nvSpPr>
        <p:spPr>
          <a:xfrm>
            <a:off x="8312353" y="5768313"/>
            <a:ext cx="3240103" cy="540352"/>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a:r>
              <a:rPr lang="pt-BR" sz="1600" b="1">
                <a:solidFill>
                  <a:srgbClr val="0070C0"/>
                </a:solidFill>
                <a:cs typeface="Arial" pitchFamily="34" charset="0"/>
              </a:rPr>
              <a:t>Primeiro </a:t>
            </a:r>
            <a:r>
              <a:rPr lang="pt-BR" sz="1600" b="1" err="1">
                <a:solidFill>
                  <a:srgbClr val="0070C0"/>
                </a:solidFill>
                <a:cs typeface="Arial" pitchFamily="34" charset="0"/>
              </a:rPr>
              <a:t>aerogerador</a:t>
            </a:r>
            <a:r>
              <a:rPr lang="pt-BR" sz="1600" b="1">
                <a:solidFill>
                  <a:srgbClr val="0070C0"/>
                </a:solidFill>
                <a:cs typeface="Arial" pitchFamily="34" charset="0"/>
              </a:rPr>
              <a:t> nacional de grande porte (2015)</a:t>
            </a:r>
            <a:endParaRPr lang="pt-BR" sz="1600" b="1">
              <a:solidFill>
                <a:srgbClr val="0070C0"/>
              </a:solidFill>
            </a:endParaRPr>
          </a:p>
        </p:txBody>
      </p:sp>
    </p:spTree>
    <p:extLst>
      <p:ext uri="{BB962C8B-B14F-4D97-AF65-F5344CB8AC3E}">
        <p14:creationId xmlns:p14="http://schemas.microsoft.com/office/powerpoint/2010/main" val="825527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m 31" descr="Avião branco e azul na grama&#10;&#10;Descrição gerada automaticamente com confiança baixa">
            <a:extLst>
              <a:ext uri="{FF2B5EF4-FFF2-40B4-BE49-F238E27FC236}">
                <a16:creationId xmlns:a16="http://schemas.microsoft.com/office/drawing/2014/main" id="{D3676353-1C66-440D-F999-5FDDD394D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 y="0"/>
            <a:ext cx="12190452" cy="6858000"/>
          </a:xfrm>
          <a:prstGeom prst="rect">
            <a:avLst/>
          </a:prstGeom>
        </p:spPr>
      </p:pic>
      <p:sp>
        <p:nvSpPr>
          <p:cNvPr id="46" name="Retângulo 45">
            <a:extLst>
              <a:ext uri="{FF2B5EF4-FFF2-40B4-BE49-F238E27FC236}">
                <a16:creationId xmlns:a16="http://schemas.microsoft.com/office/drawing/2014/main" id="{7B35C2A5-B1B1-DB8E-A4A9-7E271D36D48D}"/>
              </a:ext>
            </a:extLst>
          </p:cNvPr>
          <p:cNvSpPr/>
          <p:nvPr/>
        </p:nvSpPr>
        <p:spPr>
          <a:xfrm>
            <a:off x="0" y="-11895"/>
            <a:ext cx="12191998" cy="3025831"/>
          </a:xfrm>
          <a:prstGeom prst="rect">
            <a:avLst/>
          </a:prstGeom>
          <a:gradFill>
            <a:gsLst>
              <a:gs pos="0">
                <a:schemeClr val="bg1"/>
              </a:gs>
              <a:gs pos="60000">
                <a:schemeClr val="bg1">
                  <a:alpha val="5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Fluxograma: Dados 7">
            <a:extLst>
              <a:ext uri="{FF2B5EF4-FFF2-40B4-BE49-F238E27FC236}">
                <a16:creationId xmlns:a16="http://schemas.microsoft.com/office/drawing/2014/main" id="{F0304BBF-9C71-31F9-10DD-2EF780E75A49}"/>
              </a:ext>
            </a:extLst>
          </p:cNvPr>
          <p:cNvSpPr/>
          <p:nvPr/>
        </p:nvSpPr>
        <p:spPr>
          <a:xfrm>
            <a:off x="8981612" y="-383780"/>
            <a:ext cx="4975688" cy="175358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solidFill>
            <a:srgbClr val="D7D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pic>
        <p:nvPicPr>
          <p:cNvPr id="3" name="Imagem 2">
            <a:extLst>
              <a:ext uri="{FF2B5EF4-FFF2-40B4-BE49-F238E27FC236}">
                <a16:creationId xmlns:a16="http://schemas.microsoft.com/office/drawing/2014/main" id="{62646D21-768F-879B-0F37-1E4DBD29CC6F}"/>
              </a:ext>
            </a:extLst>
          </p:cNvPr>
          <p:cNvPicPr>
            <a:picLocks noChangeAspect="1"/>
          </p:cNvPicPr>
          <p:nvPr/>
        </p:nvPicPr>
        <p:blipFill rotWithShape="1">
          <a:blip r:embed="rId3">
            <a:biLevel thresh="25000"/>
          </a:blip>
          <a:srcRect b="23820"/>
          <a:stretch/>
        </p:blipFill>
        <p:spPr>
          <a:xfrm>
            <a:off x="9788099" y="522032"/>
            <a:ext cx="1845102" cy="373758"/>
          </a:xfrm>
          <a:prstGeom prst="rect">
            <a:avLst/>
          </a:prstGeom>
        </p:spPr>
      </p:pic>
      <p:sp>
        <p:nvSpPr>
          <p:cNvPr id="4" name="Forma Livre: Forma 3">
            <a:extLst>
              <a:ext uri="{FF2B5EF4-FFF2-40B4-BE49-F238E27FC236}">
                <a16:creationId xmlns:a16="http://schemas.microsoft.com/office/drawing/2014/main" id="{D4F1B73C-1554-2E7B-18CA-4633BB276C72}"/>
              </a:ext>
            </a:extLst>
          </p:cNvPr>
          <p:cNvSpPr/>
          <p:nvPr/>
        </p:nvSpPr>
        <p:spPr>
          <a:xfrm>
            <a:off x="-888844" y="-850900"/>
            <a:ext cx="11837504" cy="1940819"/>
          </a:xfrm>
          <a:custGeom>
            <a:avLst/>
            <a:gdLst>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6386286"/>
              <a:gd name="connsiteY0" fmla="*/ 1727200 h 1727200"/>
              <a:gd name="connsiteX1" fmla="*/ 4513943 w 6386286"/>
              <a:gd name="connsiteY1" fmla="*/ 1727200 h 1727200"/>
              <a:gd name="connsiteX2" fmla="*/ 5109029 w 6386286"/>
              <a:gd name="connsiteY2" fmla="*/ 1364343 h 1727200"/>
              <a:gd name="connsiteX3" fmla="*/ 6386286 w 6386286"/>
              <a:gd name="connsiteY3" fmla="*/ 0 h 1727200"/>
              <a:gd name="connsiteX4" fmla="*/ 14514 w 6386286"/>
              <a:gd name="connsiteY4" fmla="*/ 0 h 1727200"/>
              <a:gd name="connsiteX5" fmla="*/ 0 w 6386286"/>
              <a:gd name="connsiteY5" fmla="*/ 1727200 h 1727200"/>
              <a:gd name="connsiteX0" fmla="*/ 0 w 10755851"/>
              <a:gd name="connsiteY0" fmla="*/ 1756228 h 1756228"/>
              <a:gd name="connsiteX1" fmla="*/ 8883508 w 10755851"/>
              <a:gd name="connsiteY1" fmla="*/ 1727200 h 1756228"/>
              <a:gd name="connsiteX2" fmla="*/ 9478594 w 10755851"/>
              <a:gd name="connsiteY2" fmla="*/ 1364343 h 1756228"/>
              <a:gd name="connsiteX3" fmla="*/ 10755851 w 10755851"/>
              <a:gd name="connsiteY3" fmla="*/ 0 h 1756228"/>
              <a:gd name="connsiteX4" fmla="*/ 4384079 w 10755851"/>
              <a:gd name="connsiteY4" fmla="*/ 0 h 1756228"/>
              <a:gd name="connsiteX5" fmla="*/ 0 w 10755851"/>
              <a:gd name="connsiteY5" fmla="*/ 1756228 h 1756228"/>
              <a:gd name="connsiteX0" fmla="*/ 29326 w 10785177"/>
              <a:gd name="connsiteY0" fmla="*/ 1756228 h 1756228"/>
              <a:gd name="connsiteX1" fmla="*/ 8912834 w 10785177"/>
              <a:gd name="connsiteY1" fmla="*/ 1727200 h 1756228"/>
              <a:gd name="connsiteX2" fmla="*/ 9507920 w 10785177"/>
              <a:gd name="connsiteY2" fmla="*/ 1364343 h 1756228"/>
              <a:gd name="connsiteX3" fmla="*/ 10785177 w 10785177"/>
              <a:gd name="connsiteY3" fmla="*/ 0 h 1756228"/>
              <a:gd name="connsiteX4" fmla="*/ 0 w 10785177"/>
              <a:gd name="connsiteY4" fmla="*/ 29028 h 1756228"/>
              <a:gd name="connsiteX5" fmla="*/ 29326 w 10785177"/>
              <a:gd name="connsiteY5"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5177" h="1756228">
                <a:moveTo>
                  <a:pt x="29326" y="1756228"/>
                </a:moveTo>
                <a:lnTo>
                  <a:pt x="8912834" y="1727200"/>
                </a:lnTo>
                <a:cubicBezTo>
                  <a:pt x="9168346" y="1715786"/>
                  <a:pt x="9335751" y="1528157"/>
                  <a:pt x="9507920" y="1364343"/>
                </a:cubicBezTo>
                <a:lnTo>
                  <a:pt x="10785177" y="0"/>
                </a:lnTo>
                <a:lnTo>
                  <a:pt x="0" y="29028"/>
                </a:lnTo>
                <a:lnTo>
                  <a:pt x="29326" y="1756228"/>
                </a:lnTo>
                <a:close/>
              </a:path>
            </a:pathLst>
          </a:custGeom>
          <a:solidFill>
            <a:srgbClr val="034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Agrupar 4">
            <a:extLst>
              <a:ext uri="{FF2B5EF4-FFF2-40B4-BE49-F238E27FC236}">
                <a16:creationId xmlns:a16="http://schemas.microsoft.com/office/drawing/2014/main" id="{85341838-701A-9973-5D03-E422B9E9688C}"/>
              </a:ext>
            </a:extLst>
          </p:cNvPr>
          <p:cNvGrpSpPr/>
          <p:nvPr/>
        </p:nvGrpSpPr>
        <p:grpSpPr>
          <a:xfrm>
            <a:off x="8908007" y="92181"/>
            <a:ext cx="1450648" cy="714340"/>
            <a:chOff x="2361460" y="1272045"/>
            <a:chExt cx="4562822" cy="2246862"/>
          </a:xfrm>
          <a:solidFill>
            <a:schemeClr val="bg1"/>
          </a:solidFill>
        </p:grpSpPr>
        <p:sp>
          <p:nvSpPr>
            <p:cNvPr id="6" name="Fluxograma: Dados 7">
              <a:extLst>
                <a:ext uri="{FF2B5EF4-FFF2-40B4-BE49-F238E27FC236}">
                  <a16:creationId xmlns:a16="http://schemas.microsoft.com/office/drawing/2014/main" id="{65BA6249-D17B-A0B8-B5C8-D504C1914938}"/>
                </a:ext>
              </a:extLst>
            </p:cNvPr>
            <p:cNvSpPr/>
            <p:nvPr/>
          </p:nvSpPr>
          <p:spPr>
            <a:xfrm>
              <a:off x="2450333" y="1883130"/>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7" name="Fluxograma: Dados 7">
              <a:extLst>
                <a:ext uri="{FF2B5EF4-FFF2-40B4-BE49-F238E27FC236}">
                  <a16:creationId xmlns:a16="http://schemas.microsoft.com/office/drawing/2014/main" id="{88C9ABD0-52C5-E34A-5E64-7EB3ED0138B9}"/>
                </a:ext>
              </a:extLst>
            </p:cNvPr>
            <p:cNvSpPr/>
            <p:nvPr/>
          </p:nvSpPr>
          <p:spPr>
            <a:xfrm>
              <a:off x="2361460" y="2952973"/>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sp>
          <p:nvSpPr>
            <p:cNvPr id="8" name="Fluxograma: Dados 7">
              <a:extLst>
                <a:ext uri="{FF2B5EF4-FFF2-40B4-BE49-F238E27FC236}">
                  <a16:creationId xmlns:a16="http://schemas.microsoft.com/office/drawing/2014/main" id="{13534334-8C2B-17F5-9ACF-3D3401F119EB}"/>
                </a:ext>
              </a:extLst>
            </p:cNvPr>
            <p:cNvSpPr/>
            <p:nvPr/>
          </p:nvSpPr>
          <p:spPr>
            <a:xfrm>
              <a:off x="5238689" y="1272045"/>
              <a:ext cx="1685593" cy="56593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6602"/>
                <a:gd name="connsiteY0" fmla="*/ 10000 h 10000"/>
                <a:gd name="connsiteX1" fmla="*/ 8602 w 16602"/>
                <a:gd name="connsiteY1" fmla="*/ 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0 h 10000"/>
                <a:gd name="connsiteX1" fmla="*/ 6806 w 16602"/>
                <a:gd name="connsiteY1" fmla="*/ 80 h 10000"/>
                <a:gd name="connsiteX2" fmla="*/ 16602 w 16602"/>
                <a:gd name="connsiteY2" fmla="*/ 0 h 10000"/>
                <a:gd name="connsiteX3" fmla="*/ 14602 w 16602"/>
                <a:gd name="connsiteY3" fmla="*/ 10000 h 10000"/>
                <a:gd name="connsiteX4" fmla="*/ 0 w 16602"/>
                <a:gd name="connsiteY4" fmla="*/ 10000 h 10000"/>
                <a:gd name="connsiteX0" fmla="*/ 0 w 16602"/>
                <a:gd name="connsiteY0" fmla="*/ 10004 h 10004"/>
                <a:gd name="connsiteX1" fmla="*/ 6864 w 16602"/>
                <a:gd name="connsiteY1" fmla="*/ 0 h 10004"/>
                <a:gd name="connsiteX2" fmla="*/ 16602 w 16602"/>
                <a:gd name="connsiteY2" fmla="*/ 4 h 10004"/>
                <a:gd name="connsiteX3" fmla="*/ 14602 w 16602"/>
                <a:gd name="connsiteY3" fmla="*/ 10004 h 10004"/>
                <a:gd name="connsiteX4" fmla="*/ 0 w 1660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4602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2151 w 20112"/>
                <a:gd name="connsiteY3" fmla="*/ 9772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471 w 20112"/>
                <a:gd name="connsiteY3" fmla="*/ 10004 h 10004"/>
                <a:gd name="connsiteX4" fmla="*/ 0 w 20112"/>
                <a:gd name="connsiteY4" fmla="*/ 10004 h 10004"/>
                <a:gd name="connsiteX0" fmla="*/ 0 w 20112"/>
                <a:gd name="connsiteY0" fmla="*/ 10004 h 10004"/>
                <a:gd name="connsiteX1" fmla="*/ 6864 w 20112"/>
                <a:gd name="connsiteY1" fmla="*/ 0 h 10004"/>
                <a:gd name="connsiteX2" fmla="*/ 20112 w 20112"/>
                <a:gd name="connsiteY2" fmla="*/ 25 h 10004"/>
                <a:gd name="connsiteX3" fmla="*/ 13941 w 20112"/>
                <a:gd name="connsiteY3" fmla="*/ 9719 h 10004"/>
                <a:gd name="connsiteX4" fmla="*/ 13471 w 20112"/>
                <a:gd name="connsiteY4" fmla="*/ 10004 h 10004"/>
                <a:gd name="connsiteX5" fmla="*/ 0 w 20112"/>
                <a:gd name="connsiteY5" fmla="*/ 10004 h 10004"/>
                <a:gd name="connsiteX0" fmla="*/ 0 w 21039"/>
                <a:gd name="connsiteY0" fmla="*/ 10004 h 10004"/>
                <a:gd name="connsiteX1" fmla="*/ 6864 w 21039"/>
                <a:gd name="connsiteY1" fmla="*/ 0 h 10004"/>
                <a:gd name="connsiteX2" fmla="*/ 20112 w 21039"/>
                <a:gd name="connsiteY2" fmla="*/ 25 h 10004"/>
                <a:gd name="connsiteX3" fmla="*/ 19104 w 21039"/>
                <a:gd name="connsiteY3" fmla="*/ 2141 h 10004"/>
                <a:gd name="connsiteX4" fmla="*/ 13941 w 21039"/>
                <a:gd name="connsiteY4" fmla="*/ 9719 h 10004"/>
                <a:gd name="connsiteX5" fmla="*/ 13471 w 21039"/>
                <a:gd name="connsiteY5" fmla="*/ 10004 h 10004"/>
                <a:gd name="connsiteX6" fmla="*/ 0 w 21039"/>
                <a:gd name="connsiteY6" fmla="*/ 10004 h 10004"/>
                <a:gd name="connsiteX0" fmla="*/ 0 w 20349"/>
                <a:gd name="connsiteY0" fmla="*/ 10004 h 10004"/>
                <a:gd name="connsiteX1" fmla="*/ 6864 w 20349"/>
                <a:gd name="connsiteY1" fmla="*/ 0 h 10004"/>
                <a:gd name="connsiteX2" fmla="*/ 20112 w 20349"/>
                <a:gd name="connsiteY2" fmla="*/ 25 h 10004"/>
                <a:gd name="connsiteX3" fmla="*/ 19104 w 20349"/>
                <a:gd name="connsiteY3" fmla="*/ 2141 h 10004"/>
                <a:gd name="connsiteX4" fmla="*/ 13941 w 20349"/>
                <a:gd name="connsiteY4" fmla="*/ 9719 h 10004"/>
                <a:gd name="connsiteX5" fmla="*/ 13471 w 20349"/>
                <a:gd name="connsiteY5" fmla="*/ 10004 h 10004"/>
                <a:gd name="connsiteX6" fmla="*/ 0 w 20349"/>
                <a:gd name="connsiteY6"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0 w 20349"/>
                <a:gd name="connsiteY0" fmla="*/ 10004 h 10004"/>
                <a:gd name="connsiteX1" fmla="*/ 6327 w 20349"/>
                <a:gd name="connsiteY1" fmla="*/ 242 h 10004"/>
                <a:gd name="connsiteX2" fmla="*/ 6864 w 20349"/>
                <a:gd name="connsiteY2" fmla="*/ 0 h 10004"/>
                <a:gd name="connsiteX3" fmla="*/ 20112 w 20349"/>
                <a:gd name="connsiteY3" fmla="*/ 25 h 10004"/>
                <a:gd name="connsiteX4" fmla="*/ 19104 w 20349"/>
                <a:gd name="connsiteY4" fmla="*/ 2141 h 10004"/>
                <a:gd name="connsiteX5" fmla="*/ 13941 w 20349"/>
                <a:gd name="connsiteY5" fmla="*/ 9719 h 10004"/>
                <a:gd name="connsiteX6" fmla="*/ 13471 w 20349"/>
                <a:gd name="connsiteY6" fmla="*/ 10004 h 10004"/>
                <a:gd name="connsiteX7" fmla="*/ 0 w 20349"/>
                <a:gd name="connsiteY7" fmla="*/ 10004 h 10004"/>
                <a:gd name="connsiteX0" fmla="*/ 788 w 21137"/>
                <a:gd name="connsiteY0" fmla="*/ 10004 h 10004"/>
                <a:gd name="connsiteX1" fmla="*/ 2590 w 21137"/>
                <a:gd name="connsiteY1" fmla="*/ 6936 h 10004"/>
                <a:gd name="connsiteX2" fmla="*/ 7115 w 21137"/>
                <a:gd name="connsiteY2" fmla="*/ 242 h 10004"/>
                <a:gd name="connsiteX3" fmla="*/ 7652 w 21137"/>
                <a:gd name="connsiteY3" fmla="*/ 0 h 10004"/>
                <a:gd name="connsiteX4" fmla="*/ 20900 w 21137"/>
                <a:gd name="connsiteY4" fmla="*/ 25 h 10004"/>
                <a:gd name="connsiteX5" fmla="*/ 19892 w 21137"/>
                <a:gd name="connsiteY5" fmla="*/ 2141 h 10004"/>
                <a:gd name="connsiteX6" fmla="*/ 14729 w 21137"/>
                <a:gd name="connsiteY6" fmla="*/ 9719 h 10004"/>
                <a:gd name="connsiteX7" fmla="*/ 14259 w 21137"/>
                <a:gd name="connsiteY7" fmla="*/ 10004 h 10004"/>
                <a:gd name="connsiteX8" fmla="*/ 788 w 21137"/>
                <a:gd name="connsiteY8" fmla="*/ 10004 h 10004"/>
                <a:gd name="connsiteX0" fmla="*/ 153 w 20502"/>
                <a:gd name="connsiteY0" fmla="*/ 10004 h 10012"/>
                <a:gd name="connsiteX1" fmla="*/ 1955 w 20502"/>
                <a:gd name="connsiteY1" fmla="*/ 6936 h 10012"/>
                <a:gd name="connsiteX2" fmla="*/ 6480 w 20502"/>
                <a:gd name="connsiteY2" fmla="*/ 242 h 10012"/>
                <a:gd name="connsiteX3" fmla="*/ 7017 w 20502"/>
                <a:gd name="connsiteY3" fmla="*/ 0 h 10012"/>
                <a:gd name="connsiteX4" fmla="*/ 20265 w 20502"/>
                <a:gd name="connsiteY4" fmla="*/ 25 h 10012"/>
                <a:gd name="connsiteX5" fmla="*/ 19257 w 20502"/>
                <a:gd name="connsiteY5" fmla="*/ 2141 h 10012"/>
                <a:gd name="connsiteX6" fmla="*/ 14094 w 20502"/>
                <a:gd name="connsiteY6" fmla="*/ 9719 h 10012"/>
                <a:gd name="connsiteX7" fmla="*/ 13624 w 20502"/>
                <a:gd name="connsiteY7" fmla="*/ 10004 h 10012"/>
                <a:gd name="connsiteX8" fmla="*/ 153 w 20502"/>
                <a:gd name="connsiteY8" fmla="*/ 10004 h 10012"/>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 name="connsiteX0" fmla="*/ 123 w 20472"/>
                <a:gd name="connsiteY0" fmla="*/ 10004 h 10004"/>
                <a:gd name="connsiteX1" fmla="*/ 1925 w 20472"/>
                <a:gd name="connsiteY1" fmla="*/ 6936 h 10004"/>
                <a:gd name="connsiteX2" fmla="*/ 6450 w 20472"/>
                <a:gd name="connsiteY2" fmla="*/ 242 h 10004"/>
                <a:gd name="connsiteX3" fmla="*/ 6987 w 20472"/>
                <a:gd name="connsiteY3" fmla="*/ 0 h 10004"/>
                <a:gd name="connsiteX4" fmla="*/ 20235 w 20472"/>
                <a:gd name="connsiteY4" fmla="*/ 25 h 10004"/>
                <a:gd name="connsiteX5" fmla="*/ 19227 w 20472"/>
                <a:gd name="connsiteY5" fmla="*/ 2141 h 10004"/>
                <a:gd name="connsiteX6" fmla="*/ 14064 w 20472"/>
                <a:gd name="connsiteY6" fmla="*/ 9719 h 10004"/>
                <a:gd name="connsiteX7" fmla="*/ 13594 w 20472"/>
                <a:gd name="connsiteY7" fmla="*/ 10004 h 10004"/>
                <a:gd name="connsiteX8" fmla="*/ 123 w 20472"/>
                <a:gd name="connsiteY8" fmla="*/ 10004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2" h="10004">
                  <a:moveTo>
                    <a:pt x="123" y="10004"/>
                  </a:moveTo>
                  <a:cubicBezTo>
                    <a:pt x="-404" y="9953"/>
                    <a:pt x="871" y="8563"/>
                    <a:pt x="1925" y="6936"/>
                  </a:cubicBezTo>
                  <a:cubicBezTo>
                    <a:pt x="2979" y="5309"/>
                    <a:pt x="5369" y="1805"/>
                    <a:pt x="6450" y="242"/>
                  </a:cubicBezTo>
                  <a:cubicBezTo>
                    <a:pt x="6615" y="75"/>
                    <a:pt x="6721" y="-3"/>
                    <a:pt x="6987" y="0"/>
                  </a:cubicBezTo>
                  <a:lnTo>
                    <a:pt x="20235" y="25"/>
                  </a:lnTo>
                  <a:cubicBezTo>
                    <a:pt x="20823" y="-55"/>
                    <a:pt x="20255" y="525"/>
                    <a:pt x="19227" y="2141"/>
                  </a:cubicBezTo>
                  <a:cubicBezTo>
                    <a:pt x="18199" y="3757"/>
                    <a:pt x="15116" y="8141"/>
                    <a:pt x="14064" y="9719"/>
                  </a:cubicBezTo>
                  <a:cubicBezTo>
                    <a:pt x="13955" y="9867"/>
                    <a:pt x="13847" y="9970"/>
                    <a:pt x="13594" y="10004"/>
                  </a:cubicBezTo>
                  <a:lnTo>
                    <a:pt x="123" y="10004"/>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aseline="-25000"/>
            </a:p>
          </p:txBody>
        </p:sp>
      </p:grpSp>
      <p:sp>
        <p:nvSpPr>
          <p:cNvPr id="13" name="Título 1">
            <a:extLst>
              <a:ext uri="{FF2B5EF4-FFF2-40B4-BE49-F238E27FC236}">
                <a16:creationId xmlns:a16="http://schemas.microsoft.com/office/drawing/2014/main" id="{3EE90093-41C1-96D9-D480-D401B26868F2}"/>
              </a:ext>
            </a:extLst>
          </p:cNvPr>
          <p:cNvSpPr txBox="1">
            <a:spLocks/>
          </p:cNvSpPr>
          <p:nvPr/>
        </p:nvSpPr>
        <p:spPr>
          <a:xfrm>
            <a:off x="510111" y="93244"/>
            <a:ext cx="8754838" cy="8429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a:solidFill>
                  <a:prstClr val="white"/>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PDI Estratégico de Hidrogênio Renovável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2800" b="1">
                <a:solidFill>
                  <a:srgbClr val="FFC000"/>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Calibri" panose="020F0502020204030204" pitchFamily="34" charset="0"/>
              </a:rPr>
              <a:t>Chamadas Estratégicas Anteriores</a:t>
            </a:r>
          </a:p>
        </p:txBody>
      </p:sp>
      <p:sp>
        <p:nvSpPr>
          <p:cNvPr id="34" name="Retângulo: Cantos Arredondados 33">
            <a:extLst>
              <a:ext uri="{FF2B5EF4-FFF2-40B4-BE49-F238E27FC236}">
                <a16:creationId xmlns:a16="http://schemas.microsoft.com/office/drawing/2014/main" id="{E4FAA3A8-25D0-00D0-120E-39825FC0D030}"/>
              </a:ext>
            </a:extLst>
          </p:cNvPr>
          <p:cNvSpPr/>
          <p:nvPr/>
        </p:nvSpPr>
        <p:spPr>
          <a:xfrm>
            <a:off x="4297480" y="1600200"/>
            <a:ext cx="3357248" cy="4826000"/>
          </a:xfrm>
          <a:prstGeom prst="roundRect">
            <a:avLst>
              <a:gd name="adj" fmla="val 53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Cantos Arredondados 32">
            <a:extLst>
              <a:ext uri="{FF2B5EF4-FFF2-40B4-BE49-F238E27FC236}">
                <a16:creationId xmlns:a16="http://schemas.microsoft.com/office/drawing/2014/main" id="{7801E2E3-EEE6-7597-1CBE-96869D3CA484}"/>
              </a:ext>
            </a:extLst>
          </p:cNvPr>
          <p:cNvSpPr/>
          <p:nvPr/>
        </p:nvSpPr>
        <p:spPr>
          <a:xfrm>
            <a:off x="406400" y="1600200"/>
            <a:ext cx="3357248" cy="4826000"/>
          </a:xfrm>
          <a:prstGeom prst="roundRect">
            <a:avLst>
              <a:gd name="adj" fmla="val 53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Cantos Arredondados 34">
            <a:extLst>
              <a:ext uri="{FF2B5EF4-FFF2-40B4-BE49-F238E27FC236}">
                <a16:creationId xmlns:a16="http://schemas.microsoft.com/office/drawing/2014/main" id="{9581B178-C6AB-070E-EA02-AC9D09B98BB5}"/>
              </a:ext>
            </a:extLst>
          </p:cNvPr>
          <p:cNvSpPr/>
          <p:nvPr/>
        </p:nvSpPr>
        <p:spPr>
          <a:xfrm>
            <a:off x="8191500" y="1600200"/>
            <a:ext cx="3543301" cy="4826000"/>
          </a:xfrm>
          <a:prstGeom prst="roundRect">
            <a:avLst>
              <a:gd name="adj" fmla="val 53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1143FBCC-D4EF-DCCC-2F4E-1AB8E00648BB}"/>
              </a:ext>
            </a:extLst>
          </p:cNvPr>
          <p:cNvSpPr/>
          <p:nvPr/>
        </p:nvSpPr>
        <p:spPr>
          <a:xfrm>
            <a:off x="620461" y="3038577"/>
            <a:ext cx="2887417" cy="2631704"/>
          </a:xfrm>
          <a:prstGeom prst="rect">
            <a:avLst/>
          </a:prstGeom>
          <a:blipFill dpi="0" rotWithShape="1">
            <a:blip r:embed="rId4"/>
            <a:srcRect/>
            <a:stretch>
              <a:fillRect l="-802" t="-1776" r="-7198" b="1776"/>
            </a:stretch>
          </a:blipFill>
          <a:ln>
            <a:noFill/>
          </a:ln>
        </p:spPr>
        <p:style>
          <a:lnRef idx="2">
            <a:schemeClr val="lt1">
              <a:hueOff val="0"/>
              <a:satOff val="0"/>
              <a:lumOff val="0"/>
              <a:alphaOff val="0"/>
            </a:schemeClr>
          </a:lnRef>
          <a:fillRef idx="1">
            <a:scrgbClr r="0" g="0" b="0"/>
          </a:fillRef>
          <a:effectRef idx="0">
            <a:schemeClr val="accent5">
              <a:tint val="50000"/>
              <a:hueOff val="-6685025"/>
              <a:satOff val="-25325"/>
              <a:lumOff val="8413"/>
              <a:alphaOff val="0"/>
            </a:schemeClr>
          </a:effectRef>
          <a:fontRef idx="minor">
            <a:schemeClr val="lt1">
              <a:hueOff val="0"/>
              <a:satOff val="0"/>
              <a:lumOff val="0"/>
              <a:alphaOff val="0"/>
            </a:schemeClr>
          </a:fontRef>
        </p:style>
        <p:txBody>
          <a:bodyPr/>
          <a:lstStyle/>
          <a:p>
            <a:endParaRPr lang="pt-BR"/>
          </a:p>
        </p:txBody>
      </p:sp>
      <p:sp>
        <p:nvSpPr>
          <p:cNvPr id="10" name="Texto Explicativo Retangular 5">
            <a:extLst>
              <a:ext uri="{FF2B5EF4-FFF2-40B4-BE49-F238E27FC236}">
                <a16:creationId xmlns:a16="http://schemas.microsoft.com/office/drawing/2014/main" id="{EFB70C63-F1A6-8974-F44B-5B3DEF24E6BC}"/>
              </a:ext>
            </a:extLst>
          </p:cNvPr>
          <p:cNvSpPr txBox="1"/>
          <p:nvPr/>
        </p:nvSpPr>
        <p:spPr>
          <a:xfrm>
            <a:off x="674037" y="5670281"/>
            <a:ext cx="2887416" cy="84305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pt-BR" sz="1600" b="1" kern="1200">
                <a:solidFill>
                  <a:srgbClr val="0070C0"/>
                </a:solidFill>
              </a:rPr>
              <a:t>Primeira </a:t>
            </a:r>
            <a:r>
              <a:rPr lang="pt-BR" sz="1600" b="1" kern="1200" err="1">
                <a:solidFill>
                  <a:srgbClr val="0070C0"/>
                </a:solidFill>
              </a:rPr>
              <a:t>heliotérmica</a:t>
            </a:r>
            <a:r>
              <a:rPr lang="pt-BR" sz="1600" b="1" kern="1200">
                <a:solidFill>
                  <a:srgbClr val="0070C0"/>
                </a:solidFill>
              </a:rPr>
              <a:t> do Brasil (2022)</a:t>
            </a:r>
          </a:p>
        </p:txBody>
      </p:sp>
      <p:grpSp>
        <p:nvGrpSpPr>
          <p:cNvPr id="11" name="Agrupar 10">
            <a:extLst>
              <a:ext uri="{FF2B5EF4-FFF2-40B4-BE49-F238E27FC236}">
                <a16:creationId xmlns:a16="http://schemas.microsoft.com/office/drawing/2014/main" id="{3590B698-3639-AF95-A819-8E2083B921D5}"/>
              </a:ext>
            </a:extLst>
          </p:cNvPr>
          <p:cNvGrpSpPr/>
          <p:nvPr/>
        </p:nvGrpSpPr>
        <p:grpSpPr>
          <a:xfrm>
            <a:off x="674037" y="1831255"/>
            <a:ext cx="3086671" cy="952182"/>
            <a:chOff x="9065751" y="4799093"/>
            <a:chExt cx="3554123" cy="1096383"/>
          </a:xfrm>
        </p:grpSpPr>
        <p:pic>
          <p:nvPicPr>
            <p:cNvPr id="12" name="Picture 10" descr="Resultado de imagem para usina heliotérmica">
              <a:extLst>
                <a:ext uri="{FF2B5EF4-FFF2-40B4-BE49-F238E27FC236}">
                  <a16:creationId xmlns:a16="http://schemas.microsoft.com/office/drawing/2014/main" id="{02ECA625-7376-B10E-7F80-684AB8EAFDF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119" t="17103" r="23390"/>
            <a:stretch/>
          </p:blipFill>
          <p:spPr bwMode="auto">
            <a:xfrm>
              <a:off x="9065751" y="4799093"/>
              <a:ext cx="1157867" cy="1096383"/>
            </a:xfrm>
            <a:prstGeom prst="ellipse">
              <a:avLst/>
            </a:prstGeom>
            <a:noFill/>
            <a:ln>
              <a:solidFill>
                <a:srgbClr val="13475F"/>
              </a:solidFill>
            </a:ln>
            <a:extLst>
              <a:ext uri="{909E8E84-426E-40DD-AFC4-6F175D3DCCD1}">
                <a14:hiddenFill xmlns:a14="http://schemas.microsoft.com/office/drawing/2010/main">
                  <a:solidFill>
                    <a:srgbClr val="FFFFFF"/>
                  </a:solidFill>
                </a14:hiddenFill>
              </a:ext>
            </a:extLst>
          </p:spPr>
        </p:pic>
        <p:sp>
          <p:nvSpPr>
            <p:cNvPr id="14" name="Retângulo 13">
              <a:extLst>
                <a:ext uri="{FF2B5EF4-FFF2-40B4-BE49-F238E27FC236}">
                  <a16:creationId xmlns:a16="http://schemas.microsoft.com/office/drawing/2014/main" id="{112276BA-8004-11A1-F66B-B63933C0485F}"/>
                </a:ext>
              </a:extLst>
            </p:cNvPr>
            <p:cNvSpPr/>
            <p:nvPr/>
          </p:nvSpPr>
          <p:spPr>
            <a:xfrm>
              <a:off x="10296735" y="4958303"/>
              <a:ext cx="2323139" cy="673335"/>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a:solidFill>
                    <a:srgbClr val="03405E"/>
                  </a:solidFill>
                  <a:latin typeface="Trebuchet"/>
                </a:rPr>
                <a:t>CHAMADA 19/2015: </a:t>
              </a:r>
            </a:p>
            <a:p>
              <a:r>
                <a:rPr lang="pt-BR" sz="1600" err="1">
                  <a:solidFill>
                    <a:srgbClr val="03405E"/>
                  </a:solidFill>
                  <a:latin typeface="Trebuchet"/>
                </a:rPr>
                <a:t>Heliotérmica</a:t>
              </a:r>
              <a:endParaRPr lang="pt-BR" sz="1600">
                <a:solidFill>
                  <a:srgbClr val="03405E"/>
                </a:solidFill>
                <a:latin typeface="Trebuchet"/>
              </a:endParaRPr>
            </a:p>
          </p:txBody>
        </p:sp>
      </p:grpSp>
      <p:grpSp>
        <p:nvGrpSpPr>
          <p:cNvPr id="16" name="Agrupar 15">
            <a:extLst>
              <a:ext uri="{FF2B5EF4-FFF2-40B4-BE49-F238E27FC236}">
                <a16:creationId xmlns:a16="http://schemas.microsoft.com/office/drawing/2014/main" id="{CA9581D0-CE30-0C91-AEB3-462AFF3B5A3E}"/>
              </a:ext>
            </a:extLst>
          </p:cNvPr>
          <p:cNvGrpSpPr/>
          <p:nvPr/>
        </p:nvGrpSpPr>
        <p:grpSpPr>
          <a:xfrm>
            <a:off x="4464899" y="1763108"/>
            <a:ext cx="2945552" cy="1020329"/>
            <a:chOff x="6100144" y="4351785"/>
            <a:chExt cx="3709646" cy="1257572"/>
          </a:xfrm>
        </p:grpSpPr>
        <p:pic>
          <p:nvPicPr>
            <p:cNvPr id="20" name="Picture 12" descr="Resultado de imagem para armazenamento de energia">
              <a:extLst>
                <a:ext uri="{FF2B5EF4-FFF2-40B4-BE49-F238E27FC236}">
                  <a16:creationId xmlns:a16="http://schemas.microsoft.com/office/drawing/2014/main" id="{82ED42B1-7634-464E-F3CF-AD4EEB4704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790" t="32163" r="35364"/>
            <a:stretch/>
          </p:blipFill>
          <p:spPr bwMode="auto">
            <a:xfrm>
              <a:off x="6100144" y="4351785"/>
              <a:ext cx="1281370" cy="1257572"/>
            </a:xfrm>
            <a:prstGeom prst="ellipse">
              <a:avLst/>
            </a:prstGeom>
            <a:noFill/>
            <a:ln>
              <a:solidFill>
                <a:srgbClr val="13475F"/>
              </a:solidFill>
            </a:ln>
            <a:extLst>
              <a:ext uri="{909E8E84-426E-40DD-AFC4-6F175D3DCCD1}">
                <a14:hiddenFill xmlns:a14="http://schemas.microsoft.com/office/drawing/2010/main">
                  <a:solidFill>
                    <a:srgbClr val="FFFFFF"/>
                  </a:solidFill>
                </a14:hiddenFill>
              </a:ext>
            </a:extLst>
          </p:spPr>
        </p:pic>
        <p:sp>
          <p:nvSpPr>
            <p:cNvPr id="22" name="Retângulo 21">
              <a:extLst>
                <a:ext uri="{FF2B5EF4-FFF2-40B4-BE49-F238E27FC236}">
                  <a16:creationId xmlns:a16="http://schemas.microsoft.com/office/drawing/2014/main" id="{9D1E9A2C-E409-6A5E-7484-337462C150D5}"/>
                </a:ext>
              </a:extLst>
            </p:cNvPr>
            <p:cNvSpPr/>
            <p:nvPr/>
          </p:nvSpPr>
          <p:spPr>
            <a:xfrm>
              <a:off x="7410454" y="4635483"/>
              <a:ext cx="2399336" cy="720745"/>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a:solidFill>
                    <a:srgbClr val="03405E"/>
                  </a:solidFill>
                  <a:latin typeface="Trebuchet"/>
                </a:rPr>
                <a:t>CHAMADA 21/2016:</a:t>
              </a:r>
            </a:p>
            <a:p>
              <a:r>
                <a:rPr lang="pt-BR" sz="1600">
                  <a:solidFill>
                    <a:srgbClr val="03405E"/>
                  </a:solidFill>
                  <a:latin typeface="Trebuchet"/>
                </a:rPr>
                <a:t>Armazenamento</a:t>
              </a:r>
            </a:p>
          </p:txBody>
        </p:sp>
      </p:grpSp>
      <p:sp>
        <p:nvSpPr>
          <p:cNvPr id="24" name="Retângulo 23">
            <a:extLst>
              <a:ext uri="{FF2B5EF4-FFF2-40B4-BE49-F238E27FC236}">
                <a16:creationId xmlns:a16="http://schemas.microsoft.com/office/drawing/2014/main" id="{50E580D3-CE7C-D792-5733-4A7BBB2583DB}"/>
              </a:ext>
            </a:extLst>
          </p:cNvPr>
          <p:cNvSpPr/>
          <p:nvPr/>
        </p:nvSpPr>
        <p:spPr>
          <a:xfrm>
            <a:off x="4445848" y="3015268"/>
            <a:ext cx="3036040" cy="2541621"/>
          </a:xfrm>
          <a:prstGeom prst="rect">
            <a:avLst/>
          </a:prstGeom>
          <a:blipFill dpi="0" rotWithShape="1">
            <a:blip r:embed="rId7"/>
            <a:srcRect/>
            <a:stretch>
              <a:fillRect l="952" t="28" r="-952" b="-36028"/>
            </a:stretch>
          </a:blipFill>
          <a:ln>
            <a:noFill/>
          </a:ln>
        </p:spPr>
        <p:style>
          <a:lnRef idx="2">
            <a:scrgbClr r="0" g="0" b="0"/>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26" name="Texto Explicativo Retangular 5">
            <a:extLst>
              <a:ext uri="{FF2B5EF4-FFF2-40B4-BE49-F238E27FC236}">
                <a16:creationId xmlns:a16="http://schemas.microsoft.com/office/drawing/2014/main" id="{7F2E59B2-6043-3D65-5759-E26E0A610374}"/>
              </a:ext>
            </a:extLst>
          </p:cNvPr>
          <p:cNvSpPr txBox="1"/>
          <p:nvPr/>
        </p:nvSpPr>
        <p:spPr>
          <a:xfrm>
            <a:off x="4464899" y="5648806"/>
            <a:ext cx="2945553" cy="73536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pt-BR" sz="1600" b="1" dirty="0">
                <a:solidFill>
                  <a:srgbClr val="0070C0"/>
                </a:solidFill>
              </a:rPr>
              <a:t>Desenvolvimento de produtos e primeiras aplicações de armazenamento no SEB</a:t>
            </a:r>
            <a:endParaRPr lang="pt-BR" sz="1600" b="1" kern="1200" dirty="0">
              <a:solidFill>
                <a:srgbClr val="0070C0"/>
              </a:solidFill>
            </a:endParaRPr>
          </a:p>
        </p:txBody>
      </p:sp>
      <p:grpSp>
        <p:nvGrpSpPr>
          <p:cNvPr id="42" name="Agrupar 41">
            <a:extLst>
              <a:ext uri="{FF2B5EF4-FFF2-40B4-BE49-F238E27FC236}">
                <a16:creationId xmlns:a16="http://schemas.microsoft.com/office/drawing/2014/main" id="{A47EE624-6591-4BA9-1447-CD3B81730FDA}"/>
              </a:ext>
            </a:extLst>
          </p:cNvPr>
          <p:cNvGrpSpPr/>
          <p:nvPr/>
        </p:nvGrpSpPr>
        <p:grpSpPr>
          <a:xfrm>
            <a:off x="8342669" y="3025819"/>
            <a:ext cx="3259028" cy="1485710"/>
            <a:chOff x="7649478" y="2940606"/>
            <a:chExt cx="3952219" cy="1801718"/>
          </a:xfrm>
        </p:grpSpPr>
        <p:pic>
          <p:nvPicPr>
            <p:cNvPr id="27" name="Imagem 26">
              <a:extLst>
                <a:ext uri="{FF2B5EF4-FFF2-40B4-BE49-F238E27FC236}">
                  <a16:creationId xmlns:a16="http://schemas.microsoft.com/office/drawing/2014/main" id="{25086FE1-988A-5FE3-A11D-2A52200DE162}"/>
                </a:ext>
              </a:extLst>
            </p:cNvPr>
            <p:cNvPicPr>
              <a:picLocks noChangeAspect="1"/>
            </p:cNvPicPr>
            <p:nvPr/>
          </p:nvPicPr>
          <p:blipFill>
            <a:blip r:embed="rId8"/>
            <a:stretch>
              <a:fillRect/>
            </a:stretch>
          </p:blipFill>
          <p:spPr>
            <a:xfrm>
              <a:off x="9220331" y="2940606"/>
              <a:ext cx="2381366" cy="1800664"/>
            </a:xfrm>
            <a:prstGeom prst="rect">
              <a:avLst/>
            </a:prstGeom>
          </p:spPr>
        </p:pic>
        <p:pic>
          <p:nvPicPr>
            <p:cNvPr id="28" name="Imagem 27">
              <a:extLst>
                <a:ext uri="{FF2B5EF4-FFF2-40B4-BE49-F238E27FC236}">
                  <a16:creationId xmlns:a16="http://schemas.microsoft.com/office/drawing/2014/main" id="{0D24B4A8-ABFD-CBE5-C5BE-DDE254BDAD69}"/>
                </a:ext>
              </a:extLst>
            </p:cNvPr>
            <p:cNvPicPr>
              <a:picLocks noChangeAspect="1"/>
            </p:cNvPicPr>
            <p:nvPr/>
          </p:nvPicPr>
          <p:blipFill>
            <a:blip r:embed="rId9"/>
            <a:stretch>
              <a:fillRect/>
            </a:stretch>
          </p:blipFill>
          <p:spPr>
            <a:xfrm>
              <a:off x="7649478" y="2941660"/>
              <a:ext cx="1622554" cy="1800664"/>
            </a:xfrm>
            <a:prstGeom prst="rect">
              <a:avLst/>
            </a:prstGeom>
          </p:spPr>
        </p:pic>
      </p:grpSp>
      <p:pic>
        <p:nvPicPr>
          <p:cNvPr id="31" name="Imagem 30">
            <a:extLst>
              <a:ext uri="{FF2B5EF4-FFF2-40B4-BE49-F238E27FC236}">
                <a16:creationId xmlns:a16="http://schemas.microsoft.com/office/drawing/2014/main" id="{7009EFBD-A7C4-91D9-6DFC-0253D578722D}"/>
              </a:ext>
            </a:extLst>
          </p:cNvPr>
          <p:cNvPicPr>
            <a:picLocks noChangeAspect="1"/>
          </p:cNvPicPr>
          <p:nvPr/>
        </p:nvPicPr>
        <p:blipFill rotWithShape="1">
          <a:blip r:embed="rId10"/>
          <a:srcRect l="3644" t="42203" r="7912" b="2794"/>
          <a:stretch/>
        </p:blipFill>
        <p:spPr>
          <a:xfrm>
            <a:off x="9175955" y="4583881"/>
            <a:ext cx="1651669" cy="923751"/>
          </a:xfrm>
          <a:prstGeom prst="rect">
            <a:avLst/>
          </a:prstGeom>
        </p:spPr>
      </p:pic>
      <p:sp>
        <p:nvSpPr>
          <p:cNvPr id="37" name="Texto Explicativo Retangular 5">
            <a:extLst>
              <a:ext uri="{FF2B5EF4-FFF2-40B4-BE49-F238E27FC236}">
                <a16:creationId xmlns:a16="http://schemas.microsoft.com/office/drawing/2014/main" id="{1496A2AA-AD8F-2369-0533-FEE4D39C7A0C}"/>
              </a:ext>
            </a:extLst>
          </p:cNvPr>
          <p:cNvSpPr txBox="1"/>
          <p:nvPr/>
        </p:nvSpPr>
        <p:spPr>
          <a:xfrm>
            <a:off x="8247732" y="5504653"/>
            <a:ext cx="3404592" cy="97052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a:r>
              <a:rPr lang="pt-BR" sz="1400" b="1">
                <a:solidFill>
                  <a:srgbClr val="0070C0"/>
                </a:solidFill>
                <a:latin typeface="Trebuchet MS" pitchFamily="34" charset="0"/>
                <a:cs typeface="Arial" pitchFamily="34" charset="0"/>
              </a:rPr>
              <a:t>Infraestrutura de recarga, transporte coletivo, conversão de veículos, </a:t>
            </a:r>
            <a:r>
              <a:rPr lang="pt-BR" sz="1400" b="1" err="1">
                <a:solidFill>
                  <a:srgbClr val="0070C0"/>
                </a:solidFill>
                <a:latin typeface="Trebuchet MS" pitchFamily="34" charset="0"/>
                <a:cs typeface="Arial" pitchFamily="34" charset="0"/>
              </a:rPr>
              <a:t>micromobilidade</a:t>
            </a:r>
            <a:r>
              <a:rPr lang="pt-BR" sz="1400" b="1">
                <a:solidFill>
                  <a:srgbClr val="0070C0"/>
                </a:solidFill>
                <a:latin typeface="Trebuchet MS" pitchFamily="34" charset="0"/>
                <a:cs typeface="Arial" pitchFamily="34" charset="0"/>
              </a:rPr>
              <a:t> (2021-2022)</a:t>
            </a:r>
            <a:endParaRPr lang="pt-BR" sz="1400" b="1">
              <a:solidFill>
                <a:srgbClr val="0070C0"/>
              </a:solidFill>
            </a:endParaRPr>
          </a:p>
        </p:txBody>
      </p:sp>
      <p:sp>
        <p:nvSpPr>
          <p:cNvPr id="38" name="Retângulo 37">
            <a:extLst>
              <a:ext uri="{FF2B5EF4-FFF2-40B4-BE49-F238E27FC236}">
                <a16:creationId xmlns:a16="http://schemas.microsoft.com/office/drawing/2014/main" id="{DF049751-8AFE-335F-7066-28DD80014289}"/>
              </a:ext>
            </a:extLst>
          </p:cNvPr>
          <p:cNvSpPr/>
          <p:nvPr/>
        </p:nvSpPr>
        <p:spPr>
          <a:xfrm>
            <a:off x="9426181" y="1989647"/>
            <a:ext cx="1946669" cy="584775"/>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a:solidFill>
                  <a:srgbClr val="03405E"/>
                </a:solidFill>
                <a:latin typeface="Trebuchet"/>
              </a:rPr>
              <a:t>CHAMADA 22/2018:</a:t>
            </a:r>
          </a:p>
          <a:p>
            <a:r>
              <a:rPr lang="pt-BR" sz="1600">
                <a:solidFill>
                  <a:srgbClr val="03405E"/>
                </a:solidFill>
                <a:latin typeface="Trebuchet"/>
              </a:rPr>
              <a:t>Mobilidade Elétrica</a:t>
            </a:r>
          </a:p>
        </p:txBody>
      </p:sp>
      <p:pic>
        <p:nvPicPr>
          <p:cNvPr id="41" name="Imagem 40" descr="Uma imagem contendo Interface gráfica do usuário&#10;&#10;Descrição gerada automaticamente">
            <a:extLst>
              <a:ext uri="{FF2B5EF4-FFF2-40B4-BE49-F238E27FC236}">
                <a16:creationId xmlns:a16="http://schemas.microsoft.com/office/drawing/2014/main" id="{DA58CECE-FF42-FD42-834B-678000366EBE}"/>
              </a:ext>
            </a:extLst>
          </p:cNvPr>
          <p:cNvPicPr>
            <a:picLocks noChangeAspect="1"/>
          </p:cNvPicPr>
          <p:nvPr/>
        </p:nvPicPr>
        <p:blipFill rotWithShape="1">
          <a:blip r:embed="rId11">
            <a:extLst>
              <a:ext uri="{28A0092B-C50C-407E-A947-70E740481C1C}">
                <a14:useLocalDpi xmlns:a14="http://schemas.microsoft.com/office/drawing/2010/main" val="0"/>
              </a:ext>
            </a:extLst>
          </a:blip>
          <a:srcRect l="11378" r="32096"/>
          <a:stretch/>
        </p:blipFill>
        <p:spPr>
          <a:xfrm>
            <a:off x="8341675" y="1773920"/>
            <a:ext cx="1018201" cy="1009517"/>
          </a:xfrm>
          <a:prstGeom prst="ellipse">
            <a:avLst/>
          </a:prstGeom>
          <a:ln>
            <a:solidFill>
              <a:srgbClr val="03405E"/>
            </a:solidFill>
          </a:ln>
        </p:spPr>
      </p:pic>
    </p:spTree>
    <p:extLst>
      <p:ext uri="{BB962C8B-B14F-4D97-AF65-F5344CB8AC3E}">
        <p14:creationId xmlns:p14="http://schemas.microsoft.com/office/powerpoint/2010/main" val="271926178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D549C3E795D60E48BD549E6F889904E7" ma:contentTypeVersion="6" ma:contentTypeDescription="Crie um novo documento." ma:contentTypeScope="" ma:versionID="da62e99ef595bfac03f4e8f76c347642">
  <xsd:schema xmlns:xsd="http://www.w3.org/2001/XMLSchema" xmlns:xs="http://www.w3.org/2001/XMLSchema" xmlns:p="http://schemas.microsoft.com/office/2006/metadata/properties" xmlns:ns2="72a22d04-e7e6-40b9-8acc-29b605d70364" xmlns:ns3="a55e94a0-9c99-4005-9037-cf3ecba30651" targetNamespace="http://schemas.microsoft.com/office/2006/metadata/properties" ma:root="true" ma:fieldsID="d1556b0c2c9269d8d2022837e4aab523" ns2:_="" ns3:_="">
    <xsd:import namespace="72a22d04-e7e6-40b9-8acc-29b605d70364"/>
    <xsd:import namespace="a55e94a0-9c99-4005-9037-cf3ecba3065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a22d04-e7e6-40b9-8acc-29b605d703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5e94a0-9c99-4005-9037-cf3ecba30651" elementFormDefault="qualified">
    <xsd:import namespace="http://schemas.microsoft.com/office/2006/documentManagement/types"/>
    <xsd:import namespace="http://schemas.microsoft.com/office/infopath/2007/PartnerControls"/>
    <xsd:element name="SharedWithUsers" ma:index="10"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CD6025-17FF-4532-8567-84065F75D9F9}">
  <ds:schemaRefs>
    <ds:schemaRef ds:uri="http://schemas.microsoft.com/sharepoint/v3/contenttype/forms"/>
  </ds:schemaRefs>
</ds:datastoreItem>
</file>

<file path=customXml/itemProps2.xml><?xml version="1.0" encoding="utf-8"?>
<ds:datastoreItem xmlns:ds="http://schemas.openxmlformats.org/officeDocument/2006/customXml" ds:itemID="{3039559F-587A-479A-A8A3-2750EB6B84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a22d04-e7e6-40b9-8acc-29b605d70364"/>
    <ds:schemaRef ds:uri="a55e94a0-9c99-4005-9037-cf3ecba306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C4A3D8-DD91-4A24-834A-3C58CBE665E9}">
  <ds:schemaRefs>
    <ds:schemaRef ds:uri="http://schemas.microsoft.com/office/2006/documentManagement/types"/>
    <ds:schemaRef ds:uri="72a22d04-e7e6-40b9-8acc-29b605d70364"/>
    <ds:schemaRef ds:uri="http://schemas.microsoft.com/office/2006/metadata/properties"/>
    <ds:schemaRef ds:uri="http://purl.org/dc/elements/1.1/"/>
    <ds:schemaRef ds:uri="http://www.w3.org/XML/1998/namespace"/>
    <ds:schemaRef ds:uri="http://schemas.microsoft.com/office/infopath/2007/PartnerControls"/>
    <ds:schemaRef ds:uri="http://purl.org/dc/terms/"/>
    <ds:schemaRef ds:uri="http://schemas.openxmlformats.org/package/2006/metadata/core-properties"/>
    <ds:schemaRef ds:uri="a55e94a0-9c99-4005-9037-cf3ecba30651"/>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427</TotalTime>
  <Words>1546</Words>
  <Application>Microsoft Office PowerPoint</Application>
  <PresentationFormat>Widescreen</PresentationFormat>
  <Paragraphs>299</Paragraphs>
  <Slides>20</Slides>
  <Notes>5</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20</vt:i4>
      </vt:variant>
    </vt:vector>
  </HeadingPairs>
  <TitlesOfParts>
    <vt:vector size="30" baseType="lpstr">
      <vt:lpstr>Arial</vt:lpstr>
      <vt:lpstr>Arial </vt:lpstr>
      <vt:lpstr>Arial Narrow</vt:lpstr>
      <vt:lpstr>Biennale Bold</vt:lpstr>
      <vt:lpstr>Calibri</vt:lpstr>
      <vt:lpstr>Calibri Light</vt:lpstr>
      <vt:lpstr>Trebuchet</vt:lpstr>
      <vt:lpstr>Trebuchet MS</vt:lpstr>
      <vt:lpstr>Wingdings</vt:lpstr>
      <vt:lpstr>Tema do Office</vt:lpstr>
      <vt:lpstr>Apresentação do PowerPoint</vt:lpstr>
      <vt:lpstr>Apresentação do PowerPoint</vt:lpstr>
      <vt:lpstr>Organograma da ANEEL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PDI Estratégico de Hidrogênio Renovável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dc:title>
  <dc:creator>Alan dos Santos Santana (JME)</dc:creator>
  <cp:lastModifiedBy>Márcio Venício Pilar Alcântara</cp:lastModifiedBy>
  <cp:revision>20</cp:revision>
  <dcterms:created xsi:type="dcterms:W3CDTF">2022-11-16T15:52:27Z</dcterms:created>
  <dcterms:modified xsi:type="dcterms:W3CDTF">2023-11-08T01:41:59Z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0x010100D549C3E795D60E48BD549E6F889904E7</vt:lpwstr>
  </property>
</Properties>
</file>